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3.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5" r:id="rId2"/>
    <p:sldMasterId id="2147483715" r:id="rId3"/>
    <p:sldMasterId id="2147483736" r:id="rId4"/>
  </p:sldMasterIdLst>
  <p:notesMasterIdLst>
    <p:notesMasterId r:id="rId20"/>
  </p:notesMasterIdLst>
  <p:sldIdLst>
    <p:sldId id="293" r:id="rId5"/>
    <p:sldId id="2007577297" r:id="rId6"/>
    <p:sldId id="263" r:id="rId7"/>
    <p:sldId id="438" r:id="rId8"/>
    <p:sldId id="266" r:id="rId9"/>
    <p:sldId id="314" r:id="rId10"/>
    <p:sldId id="2007577291" r:id="rId11"/>
    <p:sldId id="2007577292" r:id="rId12"/>
    <p:sldId id="2007577293" r:id="rId13"/>
    <p:sldId id="435" r:id="rId14"/>
    <p:sldId id="2007577294" r:id="rId15"/>
    <p:sldId id="2007577295" r:id="rId16"/>
    <p:sldId id="2007577296" r:id="rId17"/>
    <p:sldId id="291" r:id="rId18"/>
    <p:sldId id="290"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FF33"/>
    <a:srgbClr val="0099FF"/>
    <a:srgbClr val="FF33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584" autoAdjust="0"/>
    <p:restoredTop sz="94660"/>
  </p:normalViewPr>
  <p:slideViewPr>
    <p:cSldViewPr snapToGrid="0">
      <p:cViewPr varScale="1">
        <p:scale>
          <a:sx n="78" d="100"/>
          <a:sy n="78" d="100"/>
        </p:scale>
        <p:origin x="1123" y="4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3637CC3-57BC-4524-9734-93A4D21017DA}" type="datetimeFigureOut">
              <a:rPr lang="en-US" smtClean="0"/>
              <a:t>5/29/2026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F90BDEE-0513-4E68-8383-7912ACCB8B30}" type="slidenum">
              <a:rPr lang="en-US" smtClean="0"/>
              <a:t>‹#›</a:t>
            </a:fld>
            <a:endParaRPr lang="en-US"/>
          </a:p>
        </p:txBody>
      </p:sp>
    </p:spTree>
    <p:extLst>
      <p:ext uri="{BB962C8B-B14F-4D97-AF65-F5344CB8AC3E}">
        <p14:creationId xmlns:p14="http://schemas.microsoft.com/office/powerpoint/2010/main" val="14103189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just">
              <a:lnSpc>
                <a:spcPct val="150000"/>
              </a:lnSpc>
              <a:spcBef>
                <a:spcPts val="240"/>
              </a:spcBef>
              <a:spcAft>
                <a:spcPts val="240"/>
              </a:spcAft>
            </a:pPr>
            <a:r>
              <a:rPr lang="vi-VN" sz="1800" i="1">
                <a:effectLst/>
                <a:latin typeface="Calibri" panose="020F0502020204030204" pitchFamily="34" charset="0"/>
                <a:ea typeface="Calibri" panose="020F0502020204030204" pitchFamily="34" charset="0"/>
                <a:cs typeface="Times New Roman" panose="02020603050405020304" pitchFamily="18" charset="0"/>
              </a:rPr>
              <a:t>Ở bài học trước, chúng ta đã cùng nhau tìm hiểu về cách viết bài văn kể chuyện sáng tạo rồi hôm nay chúng ta cùng nhau tìm hiểu các viết báo cáo công việc nhé.</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74E6812-C3FA-4C34-8115-6EA8F1E8670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32870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1"/>
        <p:cNvGrpSpPr/>
        <p:nvPr/>
      </p:nvGrpSpPr>
      <p:grpSpPr>
        <a:xfrm>
          <a:off x="0" y="0"/>
          <a:ext cx="0" cy="0"/>
          <a:chOff x="0" y="0"/>
          <a:chExt cx="0" cy="0"/>
        </a:xfrm>
      </p:grpSpPr>
      <p:sp>
        <p:nvSpPr>
          <p:cNvPr id="4012" name="Google Shape;4012;ga2992c976c_7_1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13" name="Google Shape;4013;ga2992c976c_7_1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784666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Thiết</a:t>
            </a:r>
            <a:r>
              <a:rPr lang="en-US" dirty="0"/>
              <a:t> </a:t>
            </a:r>
            <a:r>
              <a:rPr lang="en-US" dirty="0" err="1"/>
              <a:t>kế</a:t>
            </a:r>
            <a:r>
              <a:rPr lang="en-US" dirty="0"/>
              <a:t>: </a:t>
            </a:r>
            <a:r>
              <a:rPr lang="en-US" dirty="0" err="1"/>
              <a:t>Hương</a:t>
            </a:r>
            <a:r>
              <a:rPr lang="en-US" dirty="0"/>
              <a:t> </a:t>
            </a:r>
            <a:r>
              <a:rPr lang="en-US" dirty="0" err="1"/>
              <a:t>Thảo</a:t>
            </a:r>
            <a:r>
              <a:rPr lang="en-US" dirty="0"/>
              <a:t> – </a:t>
            </a:r>
            <a:r>
              <a:rPr lang="en-US" dirty="0" err="1"/>
              <a:t>Zalo</a:t>
            </a:r>
            <a:r>
              <a:rPr lang="en-US" dirty="0"/>
              <a:t> 0972.115.126. </a:t>
            </a:r>
            <a:r>
              <a:rPr lang="en-US" dirty="0" err="1"/>
              <a:t>Các</a:t>
            </a:r>
            <a:r>
              <a:rPr lang="en-US" dirty="0"/>
              <a:t> nick </a:t>
            </a:r>
            <a:r>
              <a:rPr lang="en-US" dirty="0" err="1"/>
              <a:t>khác</a:t>
            </a:r>
            <a:r>
              <a:rPr lang="en-US" dirty="0"/>
              <a:t> </a:t>
            </a:r>
            <a:r>
              <a:rPr lang="en-US" dirty="0" err="1"/>
              <a:t>đều</a:t>
            </a:r>
            <a:r>
              <a:rPr lang="en-US" dirty="0"/>
              <a:t> </a:t>
            </a:r>
            <a:r>
              <a:rPr lang="en-US" dirty="0" err="1"/>
              <a:t>là</a:t>
            </a:r>
            <a:r>
              <a:rPr lang="en-US" dirty="0"/>
              <a:t> </a:t>
            </a:r>
            <a:r>
              <a:rPr lang="en-US" dirty="0" err="1"/>
              <a:t>giả</a:t>
            </a:r>
            <a:r>
              <a:rPr lang="en-US" dirty="0"/>
              <a:t> </a:t>
            </a:r>
            <a:r>
              <a:rPr lang="en-US" dirty="0" err="1"/>
              <a:t>mạo</a:t>
            </a:r>
            <a:r>
              <a:rPr lang="en-US" dirty="0"/>
              <a:t>, </a:t>
            </a:r>
            <a:r>
              <a:rPr lang="en-US" dirty="0" err="1"/>
              <a:t>ăn</a:t>
            </a:r>
            <a:r>
              <a:rPr lang="en-US" dirty="0"/>
              <a:t> </a:t>
            </a:r>
            <a:r>
              <a:rPr lang="en-US" dirty="0" err="1"/>
              <a:t>cắp</a:t>
            </a:r>
            <a:r>
              <a:rPr lang="en-US" dirty="0"/>
              <a:t> </a:t>
            </a:r>
            <a:r>
              <a:rPr lang="en-US" dirty="0" err="1"/>
              <a:t>chất</a:t>
            </a:r>
            <a:r>
              <a:rPr lang="en-US" dirty="0"/>
              <a:t> </a:t>
            </a:r>
            <a:r>
              <a:rPr lang="en-US" dirty="0" err="1"/>
              <a:t>xám</a:t>
            </a:r>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74E6812-C3FA-4C34-8115-6EA8F1E8670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88043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6.svg"/><Relationship Id="rId7"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9.png"/><Relationship Id="rId11" Type="http://schemas.openxmlformats.org/officeDocument/2006/relationships/image" Target="../media/image13.png"/><Relationship Id="rId5" Type="http://schemas.openxmlformats.org/officeDocument/2006/relationships/image" Target="../media/image8.png"/><Relationship Id="rId10" Type="http://schemas.openxmlformats.org/officeDocument/2006/relationships/image" Target="../media/image12.png"/><Relationship Id="rId4" Type="http://schemas.openxmlformats.org/officeDocument/2006/relationships/image" Target="../media/image7.png"/><Relationship Id="rId9" Type="http://schemas.openxmlformats.org/officeDocument/2006/relationships/image" Target="../media/image11.png"/></Relationships>
</file>

<file path=ppt/slideLayouts/_rels/slideLayout15.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svg"/><Relationship Id="rId7"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Master" Target="../slideMasters/slideMaster2.xml"/><Relationship Id="rId6" Type="http://schemas.openxmlformats.org/officeDocument/2006/relationships/image" Target="../media/image18.png"/><Relationship Id="rId5" Type="http://schemas.openxmlformats.org/officeDocument/2006/relationships/image" Target="../media/image17.svg"/><Relationship Id="rId4" Type="http://schemas.openxmlformats.org/officeDocument/2006/relationships/image" Target="../media/image16.png"/></Relationships>
</file>

<file path=ppt/slideLayouts/_rels/slideLayout16.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6.svg"/><Relationship Id="rId7" Type="http://schemas.openxmlformats.org/officeDocument/2006/relationships/image" Target="../media/image24.png"/><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23.png"/><Relationship Id="rId5" Type="http://schemas.openxmlformats.org/officeDocument/2006/relationships/image" Target="../media/image22.svg"/><Relationship Id="rId4" Type="http://schemas.openxmlformats.org/officeDocument/2006/relationships/image" Target="../media/image21.png"/></Relationships>
</file>

<file path=ppt/slideLayouts/_rels/slideLayout17.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2.svg"/><Relationship Id="rId7" Type="http://schemas.openxmlformats.org/officeDocument/2006/relationships/image" Target="../media/image27.png"/><Relationship Id="rId2" Type="http://schemas.openxmlformats.org/officeDocument/2006/relationships/image" Target="../media/image21.png"/><Relationship Id="rId1" Type="http://schemas.openxmlformats.org/officeDocument/2006/relationships/slideMaster" Target="../slideMasters/slideMaster2.xml"/><Relationship Id="rId6" Type="http://schemas.openxmlformats.org/officeDocument/2006/relationships/image" Target="../media/image26.png"/><Relationship Id="rId5" Type="http://schemas.openxmlformats.org/officeDocument/2006/relationships/image" Target="../media/image15.svg"/><Relationship Id="rId4" Type="http://schemas.openxmlformats.org/officeDocument/2006/relationships/image" Target="../media/image14.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13.png"/><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24.png"/><Relationship Id="rId5" Type="http://schemas.openxmlformats.org/officeDocument/2006/relationships/image" Target="../media/image7.png"/><Relationship Id="rId4" Type="http://schemas.openxmlformats.org/officeDocument/2006/relationships/image" Target="../media/image29.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2.xml"/><Relationship Id="rId6" Type="http://schemas.openxmlformats.org/officeDocument/2006/relationships/image" Target="../media/image20.png"/><Relationship Id="rId5" Type="http://schemas.openxmlformats.org/officeDocument/2006/relationships/image" Target="../media/image29.png"/><Relationship Id="rId4" Type="http://schemas.openxmlformats.org/officeDocument/2006/relationships/image" Target="../media/image30.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2.svg"/><Relationship Id="rId7" Type="http://schemas.openxmlformats.org/officeDocument/2006/relationships/image" Target="../media/image7.png"/><Relationship Id="rId2" Type="http://schemas.openxmlformats.org/officeDocument/2006/relationships/image" Target="../media/image31.png"/><Relationship Id="rId1" Type="http://schemas.openxmlformats.org/officeDocument/2006/relationships/slideMaster" Target="../slideMasters/slideMaster2.xml"/><Relationship Id="rId6" Type="http://schemas.openxmlformats.org/officeDocument/2006/relationships/image" Target="../media/image35.png"/><Relationship Id="rId5" Type="http://schemas.openxmlformats.org/officeDocument/2006/relationships/image" Target="../media/image34.svg"/><Relationship Id="rId4" Type="http://schemas.openxmlformats.org/officeDocument/2006/relationships/image" Target="../media/image33.png"/></Relationships>
</file>

<file path=ppt/slideLayouts/_rels/slideLayout21.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7.svg"/><Relationship Id="rId7" Type="http://schemas.openxmlformats.org/officeDocument/2006/relationships/image" Target="../media/image11.png"/><Relationship Id="rId2" Type="http://schemas.openxmlformats.org/officeDocument/2006/relationships/image" Target="../media/image36.png"/><Relationship Id="rId1" Type="http://schemas.openxmlformats.org/officeDocument/2006/relationships/slideMaster" Target="../slideMasters/slideMaster2.xml"/><Relationship Id="rId6" Type="http://schemas.openxmlformats.org/officeDocument/2006/relationships/image" Target="../media/image8.png"/><Relationship Id="rId5" Type="http://schemas.openxmlformats.org/officeDocument/2006/relationships/image" Target="../media/image39.svg"/><Relationship Id="rId4" Type="http://schemas.openxmlformats.org/officeDocument/2006/relationships/image" Target="../media/image38.png"/></Relationships>
</file>

<file path=ppt/slideLayouts/_rels/slideLayout22.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39.svg"/><Relationship Id="rId7" Type="http://schemas.openxmlformats.org/officeDocument/2006/relationships/image" Target="../media/image20.png"/><Relationship Id="rId2" Type="http://schemas.openxmlformats.org/officeDocument/2006/relationships/image" Target="../media/image38.png"/><Relationship Id="rId1" Type="http://schemas.openxmlformats.org/officeDocument/2006/relationships/slideMaster" Target="../slideMasters/slideMaster2.xml"/><Relationship Id="rId6" Type="http://schemas.openxmlformats.org/officeDocument/2006/relationships/image" Target="../media/image23.png"/><Relationship Id="rId5" Type="http://schemas.openxmlformats.org/officeDocument/2006/relationships/image" Target="../media/image32.svg"/><Relationship Id="rId4" Type="http://schemas.openxmlformats.org/officeDocument/2006/relationships/image" Target="../media/image31.png"/><Relationship Id="rId9" Type="http://schemas.openxmlformats.org/officeDocument/2006/relationships/image" Target="../media/image10.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image" Target="../media/image36.png"/><Relationship Id="rId1" Type="http://schemas.openxmlformats.org/officeDocument/2006/relationships/slideMaster" Target="../slideMasters/slideMaster2.xml"/><Relationship Id="rId5" Type="http://schemas.openxmlformats.org/officeDocument/2006/relationships/image" Target="../media/image12.png"/><Relationship Id="rId4" Type="http://schemas.openxmlformats.org/officeDocument/2006/relationships/image" Target="../media/image40.png"/></Relationships>
</file>

<file path=ppt/slideLayouts/_rels/slideLayout2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42.svg"/><Relationship Id="rId7" Type="http://schemas.openxmlformats.org/officeDocument/2006/relationships/image" Target="../media/image25.png"/><Relationship Id="rId2" Type="http://schemas.openxmlformats.org/officeDocument/2006/relationships/image" Target="../media/image41.png"/><Relationship Id="rId1" Type="http://schemas.openxmlformats.org/officeDocument/2006/relationships/slideMaster" Target="../slideMasters/slideMaster2.xml"/><Relationship Id="rId6" Type="http://schemas.openxmlformats.org/officeDocument/2006/relationships/image" Target="../media/image28.png"/><Relationship Id="rId5" Type="http://schemas.openxmlformats.org/officeDocument/2006/relationships/image" Target="../media/image3.svg"/><Relationship Id="rId4" Type="http://schemas.openxmlformats.org/officeDocument/2006/relationships/image" Target="../media/image2.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image" Target="../media/image43.png"/><Relationship Id="rId1" Type="http://schemas.openxmlformats.org/officeDocument/2006/relationships/slideMaster" Target="../slideMasters/slideMaster2.xml"/><Relationship Id="rId5" Type="http://schemas.openxmlformats.org/officeDocument/2006/relationships/image" Target="../media/image46.svg"/><Relationship Id="rId4" Type="http://schemas.openxmlformats.org/officeDocument/2006/relationships/image" Target="../media/image45.png"/></Relationships>
</file>

<file path=ppt/slideLayouts/_rels/slideLayout26.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46.svg"/><Relationship Id="rId7" Type="http://schemas.openxmlformats.org/officeDocument/2006/relationships/image" Target="../media/image27.png"/><Relationship Id="rId2" Type="http://schemas.openxmlformats.org/officeDocument/2006/relationships/image" Target="../media/image45.png"/><Relationship Id="rId1" Type="http://schemas.openxmlformats.org/officeDocument/2006/relationships/slideMaster" Target="../slideMasters/slideMaster2.xml"/><Relationship Id="rId6" Type="http://schemas.openxmlformats.org/officeDocument/2006/relationships/image" Target="../media/image26.png"/><Relationship Id="rId5" Type="http://schemas.openxmlformats.org/officeDocument/2006/relationships/image" Target="../media/image42.svg"/><Relationship Id="rId4" Type="http://schemas.openxmlformats.org/officeDocument/2006/relationships/image" Target="../media/image41.png"/><Relationship Id="rId9" Type="http://schemas.openxmlformats.org/officeDocument/2006/relationships/image" Target="../media/image47.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image" Target="../media/image43.png"/><Relationship Id="rId1" Type="http://schemas.openxmlformats.org/officeDocument/2006/relationships/slideMaster" Target="../slideMasters/slideMaster2.xml"/><Relationship Id="rId6" Type="http://schemas.openxmlformats.org/officeDocument/2006/relationships/image" Target="../media/image47.png"/><Relationship Id="rId5" Type="http://schemas.openxmlformats.org/officeDocument/2006/relationships/image" Target="../media/image11.png"/><Relationship Id="rId4" Type="http://schemas.openxmlformats.org/officeDocument/2006/relationships/image" Target="../media/image35.png"/></Relationships>
</file>

<file path=ppt/slideLayouts/_rels/slideLayout28.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42.svg"/><Relationship Id="rId7" Type="http://schemas.openxmlformats.org/officeDocument/2006/relationships/image" Target="../media/image4.png"/><Relationship Id="rId2" Type="http://schemas.openxmlformats.org/officeDocument/2006/relationships/image" Target="../media/image41.png"/><Relationship Id="rId1" Type="http://schemas.openxmlformats.org/officeDocument/2006/relationships/slideMaster" Target="../slideMasters/slideMaster2.xml"/><Relationship Id="rId6" Type="http://schemas.openxmlformats.org/officeDocument/2006/relationships/image" Target="../media/image8.png"/><Relationship Id="rId5" Type="http://schemas.openxmlformats.org/officeDocument/2006/relationships/image" Target="../media/image3.svg"/><Relationship Id="rId4" Type="http://schemas.openxmlformats.org/officeDocument/2006/relationships/image" Target="../media/image2.png"/><Relationship Id="rId9" Type="http://schemas.openxmlformats.org/officeDocument/2006/relationships/image" Target="../media/image12.png"/></Relationships>
</file>

<file path=ppt/slideLayouts/_rels/slideLayout29.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6.svg"/><Relationship Id="rId7" Type="http://schemas.openxmlformats.org/officeDocument/2006/relationships/image" Target="../media/image19.png"/><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10.png"/><Relationship Id="rId5" Type="http://schemas.openxmlformats.org/officeDocument/2006/relationships/image" Target="../media/image26.png"/><Relationship Id="rId4" Type="http://schemas.openxmlformats.org/officeDocument/2006/relationships/image" Target="../media/image30.png"/></Relationships>
</file>

<file path=ppt/slideLayouts/_rels/slideLayout30.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37.svg"/><Relationship Id="rId7" Type="http://schemas.openxmlformats.org/officeDocument/2006/relationships/image" Target="../media/image40.png"/><Relationship Id="rId2" Type="http://schemas.openxmlformats.org/officeDocument/2006/relationships/image" Target="../media/image36.png"/><Relationship Id="rId1" Type="http://schemas.openxmlformats.org/officeDocument/2006/relationships/slideMaster" Target="../slideMasters/slideMaster2.xml"/><Relationship Id="rId6" Type="http://schemas.openxmlformats.org/officeDocument/2006/relationships/image" Target="../media/image29.png"/><Relationship Id="rId5" Type="http://schemas.openxmlformats.org/officeDocument/2006/relationships/image" Target="../media/image39.svg"/><Relationship Id="rId10" Type="http://schemas.openxmlformats.org/officeDocument/2006/relationships/image" Target="../media/image13.png"/><Relationship Id="rId4" Type="http://schemas.openxmlformats.org/officeDocument/2006/relationships/image" Target="../media/image38.png"/><Relationship Id="rId9" Type="http://schemas.openxmlformats.org/officeDocument/2006/relationships/image" Target="../media/image9.png"/></Relationships>
</file>

<file path=ppt/slideLayouts/_rels/slideLayout31.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37.svg"/><Relationship Id="rId7" Type="http://schemas.openxmlformats.org/officeDocument/2006/relationships/image" Target="../media/image7.png"/><Relationship Id="rId2" Type="http://schemas.openxmlformats.org/officeDocument/2006/relationships/image" Target="../media/image36.png"/><Relationship Id="rId1" Type="http://schemas.openxmlformats.org/officeDocument/2006/relationships/slideMaster" Target="../slideMasters/slideMaster2.xml"/><Relationship Id="rId6" Type="http://schemas.openxmlformats.org/officeDocument/2006/relationships/image" Target="../media/image23.png"/><Relationship Id="rId5" Type="http://schemas.openxmlformats.org/officeDocument/2006/relationships/image" Target="../media/image39.svg"/><Relationship Id="rId10" Type="http://schemas.openxmlformats.org/officeDocument/2006/relationships/image" Target="../media/image20.png"/><Relationship Id="rId4" Type="http://schemas.openxmlformats.org/officeDocument/2006/relationships/image" Target="../media/image38.png"/><Relationship Id="rId9" Type="http://schemas.openxmlformats.org/officeDocument/2006/relationships/image" Target="../media/image13.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6.svg"/><Relationship Id="rId7"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3.xml"/><Relationship Id="rId6" Type="http://schemas.openxmlformats.org/officeDocument/2006/relationships/image" Target="../media/image9.png"/><Relationship Id="rId11" Type="http://schemas.openxmlformats.org/officeDocument/2006/relationships/image" Target="../media/image13.png"/><Relationship Id="rId5" Type="http://schemas.openxmlformats.org/officeDocument/2006/relationships/image" Target="../media/image8.png"/><Relationship Id="rId10" Type="http://schemas.openxmlformats.org/officeDocument/2006/relationships/image" Target="../media/image12.png"/><Relationship Id="rId4" Type="http://schemas.openxmlformats.org/officeDocument/2006/relationships/image" Target="../media/image7.png"/><Relationship Id="rId9" Type="http://schemas.openxmlformats.org/officeDocument/2006/relationships/image" Target="../media/image11.png"/></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svg"/><Relationship Id="rId7"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Master" Target="../slideMasters/slideMaster3.xml"/><Relationship Id="rId6" Type="http://schemas.openxmlformats.org/officeDocument/2006/relationships/image" Target="../media/image18.png"/><Relationship Id="rId5" Type="http://schemas.openxmlformats.org/officeDocument/2006/relationships/image" Target="../media/image17.svg"/><Relationship Id="rId4" Type="http://schemas.openxmlformats.org/officeDocument/2006/relationships/image" Target="../media/image16.png"/></Relationships>
</file>

<file path=ppt/slideLayouts/_rels/slideLayout36.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6.svg"/><Relationship Id="rId7" Type="http://schemas.openxmlformats.org/officeDocument/2006/relationships/image" Target="../media/image24.png"/><Relationship Id="rId2" Type="http://schemas.openxmlformats.org/officeDocument/2006/relationships/image" Target="../media/image5.png"/><Relationship Id="rId1" Type="http://schemas.openxmlformats.org/officeDocument/2006/relationships/slideMaster" Target="../slideMasters/slideMaster3.xml"/><Relationship Id="rId6" Type="http://schemas.openxmlformats.org/officeDocument/2006/relationships/image" Target="../media/image23.png"/><Relationship Id="rId5" Type="http://schemas.openxmlformats.org/officeDocument/2006/relationships/image" Target="../media/image22.svg"/><Relationship Id="rId4" Type="http://schemas.openxmlformats.org/officeDocument/2006/relationships/image" Target="../media/image21.png"/></Relationships>
</file>

<file path=ppt/slideLayouts/_rels/slideLayout37.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2.svg"/><Relationship Id="rId7" Type="http://schemas.openxmlformats.org/officeDocument/2006/relationships/image" Target="../media/image27.png"/><Relationship Id="rId2" Type="http://schemas.openxmlformats.org/officeDocument/2006/relationships/image" Target="../media/image21.png"/><Relationship Id="rId1" Type="http://schemas.openxmlformats.org/officeDocument/2006/relationships/slideMaster" Target="../slideMasters/slideMaster3.xml"/><Relationship Id="rId6" Type="http://schemas.openxmlformats.org/officeDocument/2006/relationships/image" Target="../media/image26.png"/><Relationship Id="rId5" Type="http://schemas.openxmlformats.org/officeDocument/2006/relationships/image" Target="../media/image15.svg"/><Relationship Id="rId4" Type="http://schemas.openxmlformats.org/officeDocument/2006/relationships/image" Target="../media/image14.pn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13.png"/><Relationship Id="rId2" Type="http://schemas.openxmlformats.org/officeDocument/2006/relationships/image" Target="../media/image5.png"/><Relationship Id="rId1" Type="http://schemas.openxmlformats.org/officeDocument/2006/relationships/slideMaster" Target="../slideMasters/slideMaster3.xml"/><Relationship Id="rId6" Type="http://schemas.openxmlformats.org/officeDocument/2006/relationships/image" Target="../media/image24.png"/><Relationship Id="rId5" Type="http://schemas.openxmlformats.org/officeDocument/2006/relationships/image" Target="../media/image7.png"/><Relationship Id="rId4" Type="http://schemas.openxmlformats.org/officeDocument/2006/relationships/image" Target="../media/image29.pn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3.xml"/><Relationship Id="rId6" Type="http://schemas.openxmlformats.org/officeDocument/2006/relationships/image" Target="../media/image20.png"/><Relationship Id="rId5" Type="http://schemas.openxmlformats.org/officeDocument/2006/relationships/image" Target="../media/image29.png"/><Relationship Id="rId4" Type="http://schemas.openxmlformats.org/officeDocument/2006/relationships/image" Target="../media/image30.pn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2.svg"/><Relationship Id="rId7" Type="http://schemas.openxmlformats.org/officeDocument/2006/relationships/image" Target="../media/image7.png"/><Relationship Id="rId2" Type="http://schemas.openxmlformats.org/officeDocument/2006/relationships/image" Target="../media/image31.png"/><Relationship Id="rId1" Type="http://schemas.openxmlformats.org/officeDocument/2006/relationships/slideMaster" Target="../slideMasters/slideMaster3.xml"/><Relationship Id="rId6" Type="http://schemas.openxmlformats.org/officeDocument/2006/relationships/image" Target="../media/image35.png"/><Relationship Id="rId5" Type="http://schemas.openxmlformats.org/officeDocument/2006/relationships/image" Target="../media/image34.svg"/><Relationship Id="rId4" Type="http://schemas.openxmlformats.org/officeDocument/2006/relationships/image" Target="../media/image33.pn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image" Target="../media/image36.png"/><Relationship Id="rId1" Type="http://schemas.openxmlformats.org/officeDocument/2006/relationships/slideMaster" Target="../slideMasters/slideMaster3.xml"/><Relationship Id="rId5" Type="http://schemas.openxmlformats.org/officeDocument/2006/relationships/image" Target="../media/image39.svg"/><Relationship Id="rId4" Type="http://schemas.openxmlformats.org/officeDocument/2006/relationships/image" Target="../media/image38.png"/></Relationships>
</file>

<file path=ppt/slideLayouts/_rels/slideLayout42.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39.svg"/><Relationship Id="rId7" Type="http://schemas.openxmlformats.org/officeDocument/2006/relationships/image" Target="../media/image20.png"/><Relationship Id="rId2" Type="http://schemas.openxmlformats.org/officeDocument/2006/relationships/image" Target="../media/image38.png"/><Relationship Id="rId1" Type="http://schemas.openxmlformats.org/officeDocument/2006/relationships/slideMaster" Target="../slideMasters/slideMaster3.xml"/><Relationship Id="rId6" Type="http://schemas.openxmlformats.org/officeDocument/2006/relationships/image" Target="../media/image23.png"/><Relationship Id="rId5" Type="http://schemas.openxmlformats.org/officeDocument/2006/relationships/image" Target="../media/image32.svg"/><Relationship Id="rId4" Type="http://schemas.openxmlformats.org/officeDocument/2006/relationships/image" Target="../media/image31.png"/><Relationship Id="rId9" Type="http://schemas.openxmlformats.org/officeDocument/2006/relationships/image" Target="../media/image10.pn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image" Target="../media/image36.png"/><Relationship Id="rId1" Type="http://schemas.openxmlformats.org/officeDocument/2006/relationships/slideMaster" Target="../slideMasters/slideMaster3.xml"/><Relationship Id="rId5" Type="http://schemas.openxmlformats.org/officeDocument/2006/relationships/image" Target="../media/image12.png"/><Relationship Id="rId4" Type="http://schemas.openxmlformats.org/officeDocument/2006/relationships/image" Target="../media/image40.png"/></Relationships>
</file>

<file path=ppt/slideLayouts/_rels/slideLayout44.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42.svg"/><Relationship Id="rId7" Type="http://schemas.openxmlformats.org/officeDocument/2006/relationships/image" Target="../media/image28.png"/><Relationship Id="rId2" Type="http://schemas.openxmlformats.org/officeDocument/2006/relationships/image" Target="../media/image41.png"/><Relationship Id="rId1" Type="http://schemas.openxmlformats.org/officeDocument/2006/relationships/slideMaster" Target="../slideMasters/slideMaster3.xml"/><Relationship Id="rId6" Type="http://schemas.openxmlformats.org/officeDocument/2006/relationships/image" Target="../media/image19.png"/><Relationship Id="rId5" Type="http://schemas.openxmlformats.org/officeDocument/2006/relationships/image" Target="../media/image3.svg"/><Relationship Id="rId4" Type="http://schemas.openxmlformats.org/officeDocument/2006/relationships/image" Target="../media/image2.png"/><Relationship Id="rId9" Type="http://schemas.openxmlformats.org/officeDocument/2006/relationships/image" Target="../media/image11.png"/></Relationships>
</file>

<file path=ppt/slideLayouts/_rels/slideLayout45.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4.svg"/><Relationship Id="rId7" Type="http://schemas.openxmlformats.org/officeDocument/2006/relationships/image" Target="../media/image4.png"/><Relationship Id="rId2" Type="http://schemas.openxmlformats.org/officeDocument/2006/relationships/image" Target="../media/image43.png"/><Relationship Id="rId1" Type="http://schemas.openxmlformats.org/officeDocument/2006/relationships/slideMaster" Target="../slideMasters/slideMaster3.xml"/><Relationship Id="rId6" Type="http://schemas.openxmlformats.org/officeDocument/2006/relationships/image" Target="../media/image9.png"/><Relationship Id="rId5" Type="http://schemas.openxmlformats.org/officeDocument/2006/relationships/image" Target="../media/image46.svg"/><Relationship Id="rId4" Type="http://schemas.openxmlformats.org/officeDocument/2006/relationships/image" Target="../media/image45.png"/></Relationships>
</file>

<file path=ppt/slideLayouts/_rels/slideLayout46.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46.svg"/><Relationship Id="rId7" Type="http://schemas.openxmlformats.org/officeDocument/2006/relationships/image" Target="../media/image27.png"/><Relationship Id="rId2" Type="http://schemas.openxmlformats.org/officeDocument/2006/relationships/image" Target="../media/image45.png"/><Relationship Id="rId1" Type="http://schemas.openxmlformats.org/officeDocument/2006/relationships/slideMaster" Target="../slideMasters/slideMaster3.xml"/><Relationship Id="rId6" Type="http://schemas.openxmlformats.org/officeDocument/2006/relationships/image" Target="../media/image26.png"/><Relationship Id="rId5" Type="http://schemas.openxmlformats.org/officeDocument/2006/relationships/image" Target="../media/image42.svg"/><Relationship Id="rId4" Type="http://schemas.openxmlformats.org/officeDocument/2006/relationships/image" Target="../media/image41.png"/></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image" Target="../media/image43.png"/><Relationship Id="rId1" Type="http://schemas.openxmlformats.org/officeDocument/2006/relationships/slideMaster" Target="../slideMasters/slideMaster3.xml"/><Relationship Id="rId5" Type="http://schemas.openxmlformats.org/officeDocument/2006/relationships/image" Target="../media/image11.png"/><Relationship Id="rId4" Type="http://schemas.openxmlformats.org/officeDocument/2006/relationships/image" Target="../media/image35.png"/></Relationships>
</file>

<file path=ppt/slideLayouts/_rels/slideLayout48.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42.svg"/><Relationship Id="rId7" Type="http://schemas.openxmlformats.org/officeDocument/2006/relationships/image" Target="../media/image4.png"/><Relationship Id="rId2" Type="http://schemas.openxmlformats.org/officeDocument/2006/relationships/image" Target="../media/image41.png"/><Relationship Id="rId1" Type="http://schemas.openxmlformats.org/officeDocument/2006/relationships/slideMaster" Target="../slideMasters/slideMaster3.xml"/><Relationship Id="rId6" Type="http://schemas.openxmlformats.org/officeDocument/2006/relationships/image" Target="../media/image8.png"/><Relationship Id="rId5" Type="http://schemas.openxmlformats.org/officeDocument/2006/relationships/image" Target="../media/image3.svg"/><Relationship Id="rId4" Type="http://schemas.openxmlformats.org/officeDocument/2006/relationships/image" Target="../media/image2.png"/><Relationship Id="rId9" Type="http://schemas.openxmlformats.org/officeDocument/2006/relationships/image" Target="../media/image12.png"/></Relationships>
</file>

<file path=ppt/slideLayouts/_rels/slideLayout49.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6.svg"/><Relationship Id="rId7" Type="http://schemas.openxmlformats.org/officeDocument/2006/relationships/image" Target="../media/image19.png"/><Relationship Id="rId2" Type="http://schemas.openxmlformats.org/officeDocument/2006/relationships/image" Target="../media/image5.png"/><Relationship Id="rId1" Type="http://schemas.openxmlformats.org/officeDocument/2006/relationships/slideMaster" Target="../slideMasters/slideMaster3.xml"/><Relationship Id="rId6" Type="http://schemas.openxmlformats.org/officeDocument/2006/relationships/image" Target="../media/image10.png"/><Relationship Id="rId5" Type="http://schemas.openxmlformats.org/officeDocument/2006/relationships/image" Target="../media/image26.png"/><Relationship Id="rId4" Type="http://schemas.openxmlformats.org/officeDocument/2006/relationships/image" Target="../media/image30.png"/></Relationships>
</file>

<file path=ppt/slideLayouts/_rels/slideLayout50.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37.svg"/><Relationship Id="rId7" Type="http://schemas.openxmlformats.org/officeDocument/2006/relationships/image" Target="../media/image40.png"/><Relationship Id="rId2" Type="http://schemas.openxmlformats.org/officeDocument/2006/relationships/image" Target="../media/image36.png"/><Relationship Id="rId1" Type="http://schemas.openxmlformats.org/officeDocument/2006/relationships/slideMaster" Target="../slideMasters/slideMaster3.xml"/><Relationship Id="rId6" Type="http://schemas.openxmlformats.org/officeDocument/2006/relationships/image" Target="../media/image29.png"/><Relationship Id="rId5" Type="http://schemas.openxmlformats.org/officeDocument/2006/relationships/image" Target="../media/image39.svg"/><Relationship Id="rId10" Type="http://schemas.openxmlformats.org/officeDocument/2006/relationships/image" Target="../media/image13.png"/><Relationship Id="rId4" Type="http://schemas.openxmlformats.org/officeDocument/2006/relationships/image" Target="../media/image38.png"/><Relationship Id="rId9" Type="http://schemas.openxmlformats.org/officeDocument/2006/relationships/image" Target="../media/image9.png"/></Relationships>
</file>

<file path=ppt/slideLayouts/_rels/slideLayout51.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37.svg"/><Relationship Id="rId7" Type="http://schemas.openxmlformats.org/officeDocument/2006/relationships/image" Target="../media/image7.png"/><Relationship Id="rId2" Type="http://schemas.openxmlformats.org/officeDocument/2006/relationships/image" Target="../media/image36.png"/><Relationship Id="rId1" Type="http://schemas.openxmlformats.org/officeDocument/2006/relationships/slideMaster" Target="../slideMasters/slideMaster3.xml"/><Relationship Id="rId6" Type="http://schemas.openxmlformats.org/officeDocument/2006/relationships/image" Target="../media/image23.png"/><Relationship Id="rId5" Type="http://schemas.openxmlformats.org/officeDocument/2006/relationships/image" Target="../media/image39.svg"/><Relationship Id="rId10" Type="http://schemas.openxmlformats.org/officeDocument/2006/relationships/image" Target="../media/image20.png"/><Relationship Id="rId4" Type="http://schemas.openxmlformats.org/officeDocument/2006/relationships/image" Target="../media/image38.png"/><Relationship Id="rId9" Type="http://schemas.openxmlformats.org/officeDocument/2006/relationships/image" Target="../media/image13.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4.xml"/><Relationship Id="rId4" Type="http://schemas.openxmlformats.org/officeDocument/2006/relationships/hyperlink" Target="http://bit.ly/2TtBDfr" TargetMode="Externa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6"/>
            <a:ext cx="10363200" cy="1470025"/>
          </a:xfrm>
          <a:prstGeom prst="rect">
            <a:avLst/>
          </a:prstGeom>
        </p:spPr>
        <p:txBody>
          <a:bodyPr/>
          <a:lstStyle/>
          <a:p>
            <a:r>
              <a:rPr lang="es-ES"/>
              <a:t>Haga clic para modificar el estilo de título del patrón</a:t>
            </a:r>
          </a:p>
        </p:txBody>
      </p:sp>
      <p:sp>
        <p:nvSpPr>
          <p:cNvPr id="3" name="2 Subtítulo"/>
          <p:cNvSpPr>
            <a:spLocks noGrp="1"/>
          </p:cNvSpPr>
          <p:nvPr>
            <p:ph type="subTitle" idx="1" hasCustomPrompt="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a:xfrm>
            <a:off x="609600" y="6356351"/>
            <a:ext cx="284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7DBCAF7-9117-4B83-9BFA-3103DBC85BC2}" type="datetimeFigureOut">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29/05/2026</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4 Marcador de pie de página"/>
          <p:cNvSpPr>
            <a:spLocks noGrp="1"/>
          </p:cNvSpPr>
          <p:nvPr>
            <p:ph type="ftr" sz="quarter" idx="11"/>
          </p:nvPr>
        </p:nvSpPr>
        <p:spPr>
          <a:xfrm>
            <a:off x="4165600" y="6356351"/>
            <a:ext cx="3860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5 Marcador de número de diapositiva"/>
          <p:cNvSpPr>
            <a:spLocks noGrp="1"/>
          </p:cNvSpPr>
          <p:nvPr>
            <p:ph type="sldNum" sz="quarter" idx="12"/>
          </p:nvPr>
        </p:nvSpPr>
        <p:spPr>
          <a:xfrm>
            <a:off x="8737600" y="6356351"/>
            <a:ext cx="2844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54805E-6734-4F87-9870-BCD68E2B8570}"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0683972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4638"/>
            <a:ext cx="10972800" cy="1143000"/>
          </a:xfrm>
          <a:prstGeom prst="rect">
            <a:avLst/>
          </a:prstGeom>
        </p:spPr>
        <p:txBody>
          <a:bodyPr/>
          <a:lstStyle/>
          <a:p>
            <a:r>
              <a:rPr lang="es-ES"/>
              <a:t>Haga clic para modificar el estilo de título del patrón</a:t>
            </a:r>
          </a:p>
        </p:txBody>
      </p:sp>
      <p:sp>
        <p:nvSpPr>
          <p:cNvPr id="3" name="2 Marcador de contenido"/>
          <p:cNvSpPr>
            <a:spLocks noGrp="1"/>
          </p:cNvSpPr>
          <p:nvPr>
            <p:ph idx="1" hasCustomPrompt="1"/>
          </p:nvPr>
        </p:nvSpPr>
        <p:spPr>
          <a:xfrm>
            <a:off x="609600" y="1600201"/>
            <a:ext cx="10972800" cy="4525963"/>
          </a:xfrm>
          <a:prstGeom prst="rect">
            <a:avLst/>
          </a:prstGeo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a:xfrm>
            <a:off x="609600" y="6356351"/>
            <a:ext cx="284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7DBCAF7-9117-4B83-9BFA-3103DBC85BC2}" type="datetimeFigureOut">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29/05/2026</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4 Marcador de pie de página"/>
          <p:cNvSpPr>
            <a:spLocks noGrp="1"/>
          </p:cNvSpPr>
          <p:nvPr>
            <p:ph type="ftr" sz="quarter" idx="11"/>
          </p:nvPr>
        </p:nvSpPr>
        <p:spPr>
          <a:xfrm>
            <a:off x="4165600" y="6356351"/>
            <a:ext cx="3860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5 Marcador de número de diapositiva"/>
          <p:cNvSpPr>
            <a:spLocks noGrp="1"/>
          </p:cNvSpPr>
          <p:nvPr>
            <p:ph type="sldNum" sz="quarter" idx="12"/>
          </p:nvPr>
        </p:nvSpPr>
        <p:spPr>
          <a:xfrm>
            <a:off x="8737600" y="6356351"/>
            <a:ext cx="2844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54805E-6734-4F87-9870-BCD68E2B8570}"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7820231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hasCustomPrompt="1"/>
          </p:nvPr>
        </p:nvSpPr>
        <p:spPr>
          <a:xfrm>
            <a:off x="963084" y="2906713"/>
            <a:ext cx="103632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a:xfrm>
            <a:off x="609600" y="6356351"/>
            <a:ext cx="284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7DBCAF7-9117-4B83-9BFA-3103DBC85BC2}" type="datetimeFigureOut">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29/05/2026</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4 Marcador de pie de página"/>
          <p:cNvSpPr>
            <a:spLocks noGrp="1"/>
          </p:cNvSpPr>
          <p:nvPr>
            <p:ph type="ftr" sz="quarter" idx="11"/>
          </p:nvPr>
        </p:nvSpPr>
        <p:spPr>
          <a:xfrm>
            <a:off x="4165600" y="6356351"/>
            <a:ext cx="3860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5 Marcador de número de diapositiva"/>
          <p:cNvSpPr>
            <a:spLocks noGrp="1"/>
          </p:cNvSpPr>
          <p:nvPr>
            <p:ph type="sldNum" sz="quarter" idx="12"/>
          </p:nvPr>
        </p:nvSpPr>
        <p:spPr>
          <a:xfrm>
            <a:off x="8737600" y="6356351"/>
            <a:ext cx="2844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54805E-6734-4F87-9870-BCD68E2B8570}"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5545897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4638"/>
            <a:ext cx="10972800" cy="1143000"/>
          </a:xfrm>
          <a:prstGeom prst="rect">
            <a:avLst/>
          </a:prstGeom>
        </p:spPr>
        <p:txBody>
          <a:bodyPr/>
          <a:lstStyle/>
          <a:p>
            <a:r>
              <a:rPr lang="es-ES"/>
              <a:t>Haga clic para modificar el estilo de título del patrón</a:t>
            </a:r>
          </a:p>
        </p:txBody>
      </p:sp>
      <p:sp>
        <p:nvSpPr>
          <p:cNvPr id="3" name="2 Marcador de contenido"/>
          <p:cNvSpPr>
            <a:spLocks noGrp="1"/>
          </p:cNvSpPr>
          <p:nvPr>
            <p:ph sz="half" idx="1" hasCustomPrompt="1"/>
          </p:nvPr>
        </p:nvSpPr>
        <p:spPr>
          <a:xfrm>
            <a:off x="609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hasCustomPrompt="1"/>
          </p:nvPr>
        </p:nvSpPr>
        <p:spPr>
          <a:xfrm>
            <a:off x="6197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a:xfrm>
            <a:off x="609600" y="6356351"/>
            <a:ext cx="284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7DBCAF7-9117-4B83-9BFA-3103DBC85BC2}" type="datetimeFigureOut">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29/05/2026</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5 Marcador de pie de página"/>
          <p:cNvSpPr>
            <a:spLocks noGrp="1"/>
          </p:cNvSpPr>
          <p:nvPr>
            <p:ph type="ftr" sz="quarter" idx="11"/>
          </p:nvPr>
        </p:nvSpPr>
        <p:spPr>
          <a:xfrm>
            <a:off x="4165600" y="6356351"/>
            <a:ext cx="3860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6 Marcador de número de diapositiva"/>
          <p:cNvSpPr>
            <a:spLocks noGrp="1"/>
          </p:cNvSpPr>
          <p:nvPr>
            <p:ph type="sldNum" sz="quarter" idx="12"/>
          </p:nvPr>
        </p:nvSpPr>
        <p:spPr>
          <a:xfrm>
            <a:off x="8737600" y="6356351"/>
            <a:ext cx="2844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54805E-6734-4F87-9870-BCD68E2B8570}"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9564190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4638"/>
            <a:ext cx="10972800" cy="1143000"/>
          </a:xfrm>
          <a:prstGeom prst="rect">
            <a:avLst/>
          </a:prstGeom>
        </p:spPr>
        <p:txBody>
          <a:bodyPr/>
          <a:lstStyle>
            <a:lvl1pPr>
              <a:defRPr/>
            </a:lvl1pPr>
          </a:lstStyle>
          <a:p>
            <a:r>
              <a:rPr lang="es-ES"/>
              <a:t>Haga clic para modificar el estilo de título del patrón</a:t>
            </a:r>
          </a:p>
        </p:txBody>
      </p:sp>
      <p:sp>
        <p:nvSpPr>
          <p:cNvPr id="3" name="2 Marcador de texto"/>
          <p:cNvSpPr>
            <a:spLocks noGrp="1"/>
          </p:cNvSpPr>
          <p:nvPr>
            <p:ph type="body" idx="1" hasCustomPrompt="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hasCustomPrompt="1"/>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hasCustomPrompt="1"/>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hasCustomPrompt="1"/>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a:xfrm>
            <a:off x="609600" y="6356351"/>
            <a:ext cx="284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7DBCAF7-9117-4B83-9BFA-3103DBC85BC2}" type="datetimeFigureOut">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29/05/2026</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8" name="7 Marcador de pie de página"/>
          <p:cNvSpPr>
            <a:spLocks noGrp="1"/>
          </p:cNvSpPr>
          <p:nvPr>
            <p:ph type="ftr" sz="quarter" idx="11"/>
          </p:nvPr>
        </p:nvSpPr>
        <p:spPr>
          <a:xfrm>
            <a:off x="4165600" y="6356351"/>
            <a:ext cx="3860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9" name="8 Marcador de número de diapositiva"/>
          <p:cNvSpPr>
            <a:spLocks noGrp="1"/>
          </p:cNvSpPr>
          <p:nvPr>
            <p:ph type="sldNum" sz="quarter" idx="12"/>
          </p:nvPr>
        </p:nvSpPr>
        <p:spPr>
          <a:xfrm>
            <a:off x="8737600" y="6356351"/>
            <a:ext cx="2844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54805E-6734-4F87-9870-BCD68E2B8570}"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1446111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4638"/>
            <a:ext cx="10972800" cy="1143000"/>
          </a:xfrm>
          <a:prstGeom prst="rect">
            <a:avLst/>
          </a:prstGeom>
        </p:spPr>
        <p:txBody>
          <a:bodyPr/>
          <a:lstStyle/>
          <a:p>
            <a:r>
              <a:rPr lang="es-ES"/>
              <a:t>Haga clic para modificar el estilo de título del patrón</a:t>
            </a:r>
          </a:p>
        </p:txBody>
      </p:sp>
      <p:sp>
        <p:nvSpPr>
          <p:cNvPr id="3" name="2 Marcador de fecha"/>
          <p:cNvSpPr>
            <a:spLocks noGrp="1"/>
          </p:cNvSpPr>
          <p:nvPr>
            <p:ph type="dt" sz="half" idx="10"/>
          </p:nvPr>
        </p:nvSpPr>
        <p:spPr>
          <a:xfrm>
            <a:off x="609600" y="6356351"/>
            <a:ext cx="284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7DBCAF7-9117-4B83-9BFA-3103DBC85BC2}" type="datetimeFigureOut">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29/05/2026</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3 Marcador de pie de página"/>
          <p:cNvSpPr>
            <a:spLocks noGrp="1"/>
          </p:cNvSpPr>
          <p:nvPr>
            <p:ph type="ftr" sz="quarter" idx="11"/>
          </p:nvPr>
        </p:nvSpPr>
        <p:spPr>
          <a:xfrm>
            <a:off x="4165600" y="6356351"/>
            <a:ext cx="3860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4 Marcador de número de diapositiva"/>
          <p:cNvSpPr>
            <a:spLocks noGrp="1"/>
          </p:cNvSpPr>
          <p:nvPr>
            <p:ph type="sldNum" sz="quarter" idx="12"/>
          </p:nvPr>
        </p:nvSpPr>
        <p:spPr>
          <a:xfrm>
            <a:off x="8737600" y="6356351"/>
            <a:ext cx="2844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54805E-6734-4F87-9870-BCD68E2B8570}"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7420942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a:xfrm>
            <a:off x="609600" y="6356351"/>
            <a:ext cx="284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7DBCAF7-9117-4B83-9BFA-3103DBC85BC2}" type="datetimeFigureOut">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29/05/2026</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a:xfrm>
            <a:off x="4165600" y="6356351"/>
            <a:ext cx="3860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3 Marcador de número de diapositiva"/>
          <p:cNvSpPr>
            <a:spLocks noGrp="1"/>
          </p:cNvSpPr>
          <p:nvPr>
            <p:ph type="sldNum" sz="quarter" idx="12"/>
          </p:nvPr>
        </p:nvSpPr>
        <p:spPr>
          <a:xfrm>
            <a:off x="8737600" y="6356351"/>
            <a:ext cx="2844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54805E-6734-4F87-9870-BCD68E2B8570}"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3803668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1" y="273050"/>
            <a:ext cx="4011084" cy="1162050"/>
          </a:xfrm>
          <a:prstGeom prst="rect">
            <a:avLst/>
          </a:prstGeo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hasCustomPrompt="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hasCustomPrompt="1"/>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a:xfrm>
            <a:off x="609600" y="6356351"/>
            <a:ext cx="284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7DBCAF7-9117-4B83-9BFA-3103DBC85BC2}" type="datetimeFigureOut">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29/05/2026</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5 Marcador de pie de página"/>
          <p:cNvSpPr>
            <a:spLocks noGrp="1"/>
          </p:cNvSpPr>
          <p:nvPr>
            <p:ph type="ftr" sz="quarter" idx="11"/>
          </p:nvPr>
        </p:nvSpPr>
        <p:spPr>
          <a:xfrm>
            <a:off x="4165600" y="6356351"/>
            <a:ext cx="3860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6 Marcador de número de diapositiva"/>
          <p:cNvSpPr>
            <a:spLocks noGrp="1"/>
          </p:cNvSpPr>
          <p:nvPr>
            <p:ph type="sldNum" sz="quarter" idx="12"/>
          </p:nvPr>
        </p:nvSpPr>
        <p:spPr>
          <a:xfrm>
            <a:off x="8737600" y="6356351"/>
            <a:ext cx="2844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54805E-6734-4F87-9870-BCD68E2B8570}"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2646602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7" y="4800600"/>
            <a:ext cx="7315200" cy="566738"/>
          </a:xfrm>
          <a:prstGeom prst="rect">
            <a:avLst/>
          </a:prstGeo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hasCustomPrompt="1"/>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a:xfrm>
            <a:off x="609600" y="6356351"/>
            <a:ext cx="284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7DBCAF7-9117-4B83-9BFA-3103DBC85BC2}" type="datetimeFigureOut">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29/05/2026</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5 Marcador de pie de página"/>
          <p:cNvSpPr>
            <a:spLocks noGrp="1"/>
          </p:cNvSpPr>
          <p:nvPr>
            <p:ph type="ftr" sz="quarter" idx="11"/>
          </p:nvPr>
        </p:nvSpPr>
        <p:spPr>
          <a:xfrm>
            <a:off x="4165600" y="6356351"/>
            <a:ext cx="3860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6 Marcador de número de diapositiva"/>
          <p:cNvSpPr>
            <a:spLocks noGrp="1"/>
          </p:cNvSpPr>
          <p:nvPr>
            <p:ph type="sldNum" sz="quarter" idx="12"/>
          </p:nvPr>
        </p:nvSpPr>
        <p:spPr>
          <a:xfrm>
            <a:off x="8737600" y="6356351"/>
            <a:ext cx="2844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54805E-6734-4F87-9870-BCD68E2B8570}"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1637047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4638"/>
            <a:ext cx="10972800" cy="1143000"/>
          </a:xfrm>
          <a:prstGeom prst="rect">
            <a:avLst/>
          </a:prstGeom>
        </p:spPr>
        <p:txBody>
          <a:bodyPr/>
          <a:lstStyle/>
          <a:p>
            <a:r>
              <a:rPr lang="es-ES"/>
              <a:t>Haga clic para modificar el estilo de título del patrón</a:t>
            </a:r>
          </a:p>
        </p:txBody>
      </p:sp>
      <p:sp>
        <p:nvSpPr>
          <p:cNvPr id="3" name="2 Marcador de texto vertical"/>
          <p:cNvSpPr>
            <a:spLocks noGrp="1"/>
          </p:cNvSpPr>
          <p:nvPr>
            <p:ph type="body" orient="vert" idx="1" hasCustomPrompt="1"/>
          </p:nvPr>
        </p:nvSpPr>
        <p:spPr>
          <a:xfrm>
            <a:off x="609600" y="1600201"/>
            <a:ext cx="10972800" cy="4525963"/>
          </a:xfrm>
          <a:prstGeom prst="rect">
            <a:avLst/>
          </a:prstGeo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a:xfrm>
            <a:off x="609600" y="6356351"/>
            <a:ext cx="284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7DBCAF7-9117-4B83-9BFA-3103DBC85BC2}" type="datetimeFigureOut">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29/05/2026</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4 Marcador de pie de página"/>
          <p:cNvSpPr>
            <a:spLocks noGrp="1"/>
          </p:cNvSpPr>
          <p:nvPr>
            <p:ph type="ftr" sz="quarter" idx="11"/>
          </p:nvPr>
        </p:nvSpPr>
        <p:spPr>
          <a:xfrm>
            <a:off x="4165600" y="6356351"/>
            <a:ext cx="3860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5 Marcador de número de diapositiva"/>
          <p:cNvSpPr>
            <a:spLocks noGrp="1"/>
          </p:cNvSpPr>
          <p:nvPr>
            <p:ph type="sldNum" sz="quarter" idx="12"/>
          </p:nvPr>
        </p:nvSpPr>
        <p:spPr>
          <a:xfrm>
            <a:off x="8737600" y="6356351"/>
            <a:ext cx="2844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54805E-6734-4F87-9870-BCD68E2B8570}"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9067919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839200" y="274639"/>
            <a:ext cx="2743200" cy="5851525"/>
          </a:xfrm>
          <a:prstGeom prst="rect">
            <a:avLst/>
          </a:prstGeom>
        </p:spPr>
        <p:txBody>
          <a:bodyPr vert="eaVert"/>
          <a:lstStyle/>
          <a:p>
            <a:r>
              <a:rPr lang="es-ES"/>
              <a:t>Haga clic para modificar el estilo de título del patrón</a:t>
            </a:r>
          </a:p>
        </p:txBody>
      </p:sp>
      <p:sp>
        <p:nvSpPr>
          <p:cNvPr id="3" name="2 Marcador de texto vertical"/>
          <p:cNvSpPr>
            <a:spLocks noGrp="1"/>
          </p:cNvSpPr>
          <p:nvPr>
            <p:ph type="body" orient="vert" idx="1" hasCustomPrompt="1"/>
          </p:nvPr>
        </p:nvSpPr>
        <p:spPr>
          <a:xfrm>
            <a:off x="609600" y="274639"/>
            <a:ext cx="8026400" cy="5851525"/>
          </a:xfrm>
          <a:prstGeom prst="rect">
            <a:avLst/>
          </a:prstGeo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a:xfrm>
            <a:off x="609600" y="6356351"/>
            <a:ext cx="284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7DBCAF7-9117-4B83-9BFA-3103DBC85BC2}" type="datetimeFigureOut">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29/05/2026</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4 Marcador de pie de página"/>
          <p:cNvSpPr>
            <a:spLocks noGrp="1"/>
          </p:cNvSpPr>
          <p:nvPr>
            <p:ph type="ftr" sz="quarter" idx="11"/>
          </p:nvPr>
        </p:nvSpPr>
        <p:spPr>
          <a:xfrm>
            <a:off x="4165600" y="6356351"/>
            <a:ext cx="3860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5 Marcador de número de diapositiva"/>
          <p:cNvSpPr>
            <a:spLocks noGrp="1"/>
          </p:cNvSpPr>
          <p:nvPr>
            <p:ph type="sldNum" sz="quarter" idx="12"/>
          </p:nvPr>
        </p:nvSpPr>
        <p:spPr>
          <a:xfrm>
            <a:off x="8737600" y="6356351"/>
            <a:ext cx="2844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54805E-6734-4F87-9870-BCD68E2B8570}"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207705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4_PPTMON slide">
    <p:bg>
      <p:bgPr>
        <a:solidFill>
          <a:srgbClr val="FFDEB9"/>
        </a:solidFill>
        <a:effectLst/>
      </p:bgPr>
    </p:bg>
    <p:spTree>
      <p:nvGrpSpPr>
        <p:cNvPr id="1" name=""/>
        <p:cNvGrpSpPr/>
        <p:nvPr/>
      </p:nvGrpSpPr>
      <p:grpSpPr>
        <a:xfrm>
          <a:off x="0" y="0"/>
          <a:ext cx="0" cy="0"/>
          <a:chOff x="0" y="0"/>
          <a:chExt cx="0" cy="0"/>
        </a:xfrm>
      </p:grpSpPr>
      <p:pic>
        <p:nvPicPr>
          <p:cNvPr id="32" name="그래픽 31">
            <a:extLst>
              <a:ext uri="{FF2B5EF4-FFF2-40B4-BE49-F238E27FC236}">
                <a16:creationId xmlns:a16="http://schemas.microsoft.com/office/drawing/2014/main" id="{D7A8229E-A42A-46C8-97F6-AD26C7552A2E}"/>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5265" t="79862"/>
          <a:stretch/>
        </p:blipFill>
        <p:spPr>
          <a:xfrm flipV="1">
            <a:off x="-1" y="4803494"/>
            <a:ext cx="9051403" cy="2054506"/>
          </a:xfrm>
          <a:prstGeom prst="rect">
            <a:avLst/>
          </a:prstGeom>
        </p:spPr>
      </p:pic>
      <p:pic>
        <p:nvPicPr>
          <p:cNvPr id="23" name="그림 22">
            <a:extLst>
              <a:ext uri="{FF2B5EF4-FFF2-40B4-BE49-F238E27FC236}">
                <a16:creationId xmlns:a16="http://schemas.microsoft.com/office/drawing/2014/main" id="{8B08C937-B742-4086-9481-EE1463696C6E}"/>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rot="1683542">
            <a:off x="10913990" y="4020986"/>
            <a:ext cx="1535425" cy="2630487"/>
          </a:xfrm>
          <a:prstGeom prst="rect">
            <a:avLst/>
          </a:prstGeom>
        </p:spPr>
      </p:pic>
    </p:spTree>
    <p:extLst>
      <p:ext uri="{BB962C8B-B14F-4D97-AF65-F5344CB8AC3E}">
        <p14:creationId xmlns:p14="http://schemas.microsoft.com/office/powerpoint/2010/main" val="30965698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8_PPTMON slide">
    <p:bg>
      <p:bgPr>
        <a:solidFill>
          <a:srgbClr val="FF7B1D"/>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206406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PTMON title">
    <p:spTree>
      <p:nvGrpSpPr>
        <p:cNvPr id="1" name=""/>
        <p:cNvGrpSpPr/>
        <p:nvPr/>
      </p:nvGrpSpPr>
      <p:grpSpPr>
        <a:xfrm>
          <a:off x="0" y="0"/>
          <a:ext cx="0" cy="0"/>
          <a:chOff x="0" y="0"/>
          <a:chExt cx="0" cy="0"/>
        </a:xfrm>
      </p:grpSpPr>
      <p:pic>
        <p:nvPicPr>
          <p:cNvPr id="25" name="그래픽 24">
            <a:extLst>
              <a:ext uri="{FF2B5EF4-FFF2-40B4-BE49-F238E27FC236}">
                <a16:creationId xmlns:a16="http://schemas.microsoft.com/office/drawing/2014/main" id="{DE943090-166D-4EE1-90C5-FF44532EB114}"/>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r="32000" b="32571"/>
          <a:stretch/>
        </p:blipFill>
        <p:spPr>
          <a:xfrm>
            <a:off x="6348921" y="603115"/>
            <a:ext cx="5843079" cy="6254885"/>
          </a:xfrm>
          <a:prstGeom prst="rect">
            <a:avLst/>
          </a:prstGeom>
        </p:spPr>
      </p:pic>
      <p:pic>
        <p:nvPicPr>
          <p:cNvPr id="17" name="그림 16">
            <a:extLst>
              <a:ext uri="{FF2B5EF4-FFF2-40B4-BE49-F238E27FC236}">
                <a16:creationId xmlns:a16="http://schemas.microsoft.com/office/drawing/2014/main" id="{BB126D6D-FF22-465E-AED5-A37A683BC0E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rot="2947375">
            <a:off x="6918359" y="793220"/>
            <a:ext cx="1967993" cy="498818"/>
          </a:xfrm>
          <a:prstGeom prst="rect">
            <a:avLst/>
          </a:prstGeom>
        </p:spPr>
      </p:pic>
      <p:pic>
        <p:nvPicPr>
          <p:cNvPr id="18" name="그림 17">
            <a:extLst>
              <a:ext uri="{FF2B5EF4-FFF2-40B4-BE49-F238E27FC236}">
                <a16:creationId xmlns:a16="http://schemas.microsoft.com/office/drawing/2014/main" id="{FCA05B1B-563A-402A-BBF1-CDE192B0F5A7}"/>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rot="1516502">
            <a:off x="521761" y="5840700"/>
            <a:ext cx="960935" cy="519689"/>
          </a:xfrm>
          <a:prstGeom prst="rect">
            <a:avLst/>
          </a:prstGeom>
        </p:spPr>
      </p:pic>
      <p:pic>
        <p:nvPicPr>
          <p:cNvPr id="21" name="그림 20">
            <a:extLst>
              <a:ext uri="{FF2B5EF4-FFF2-40B4-BE49-F238E27FC236}">
                <a16:creationId xmlns:a16="http://schemas.microsoft.com/office/drawing/2014/main" id="{97D9254F-3FF9-499C-AB40-B194B8D8370A}"/>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rot="19573538">
            <a:off x="6476591" y="5029858"/>
            <a:ext cx="1149620" cy="1465279"/>
          </a:xfrm>
          <a:prstGeom prst="rect">
            <a:avLst/>
          </a:prstGeom>
        </p:spPr>
      </p:pic>
      <p:pic>
        <p:nvPicPr>
          <p:cNvPr id="22" name="그림 21">
            <a:extLst>
              <a:ext uri="{FF2B5EF4-FFF2-40B4-BE49-F238E27FC236}">
                <a16:creationId xmlns:a16="http://schemas.microsoft.com/office/drawing/2014/main" id="{BC776EF3-41A3-44C5-9041-A45449C40D9D}"/>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rot="1683542">
            <a:off x="10596030" y="4282216"/>
            <a:ext cx="1535425" cy="2630487"/>
          </a:xfrm>
          <a:prstGeom prst="rect">
            <a:avLst/>
          </a:prstGeom>
        </p:spPr>
      </p:pic>
      <p:pic>
        <p:nvPicPr>
          <p:cNvPr id="24" name="그림 23">
            <a:extLst>
              <a:ext uri="{FF2B5EF4-FFF2-40B4-BE49-F238E27FC236}">
                <a16:creationId xmlns:a16="http://schemas.microsoft.com/office/drawing/2014/main" id="{E5B81DD6-D7F3-4E3D-A0D4-B6F7A6885CAC}"/>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rot="709715">
            <a:off x="10341714" y="170280"/>
            <a:ext cx="1313295" cy="1691306"/>
          </a:xfrm>
          <a:prstGeom prst="rect">
            <a:avLst/>
          </a:prstGeom>
        </p:spPr>
      </p:pic>
      <p:pic>
        <p:nvPicPr>
          <p:cNvPr id="36" name="그림 35">
            <a:extLst>
              <a:ext uri="{FF2B5EF4-FFF2-40B4-BE49-F238E27FC236}">
                <a16:creationId xmlns:a16="http://schemas.microsoft.com/office/drawing/2014/main" id="{460EBB8E-6135-481D-89F2-F034E835FD36}"/>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rot="1945107">
            <a:off x="430321" y="637930"/>
            <a:ext cx="1143812" cy="679575"/>
          </a:xfrm>
          <a:prstGeom prst="rect">
            <a:avLst/>
          </a:prstGeom>
        </p:spPr>
      </p:pic>
      <p:pic>
        <p:nvPicPr>
          <p:cNvPr id="39" name="그림 38">
            <a:extLst>
              <a:ext uri="{FF2B5EF4-FFF2-40B4-BE49-F238E27FC236}">
                <a16:creationId xmlns:a16="http://schemas.microsoft.com/office/drawing/2014/main" id="{9FD81863-A212-43EE-BFF3-60644C87E482}"/>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9028550" y="436480"/>
            <a:ext cx="685875" cy="1438000"/>
          </a:xfrm>
          <a:prstGeom prst="rect">
            <a:avLst/>
          </a:prstGeom>
        </p:spPr>
      </p:pic>
      <p:pic>
        <p:nvPicPr>
          <p:cNvPr id="40" name="그림 39">
            <a:extLst>
              <a:ext uri="{FF2B5EF4-FFF2-40B4-BE49-F238E27FC236}">
                <a16:creationId xmlns:a16="http://schemas.microsoft.com/office/drawing/2014/main" id="{144A78FD-0E9A-4636-9CF6-99E883C84083}"/>
              </a:ext>
            </a:extLst>
          </p:cNvPr>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4155030" y="6108970"/>
            <a:ext cx="1085054" cy="564462"/>
          </a:xfrm>
          <a:prstGeom prst="rect">
            <a:avLst/>
          </a:prstGeom>
        </p:spPr>
      </p:pic>
      <p:pic>
        <p:nvPicPr>
          <p:cNvPr id="41" name="그림 40">
            <a:extLst>
              <a:ext uri="{FF2B5EF4-FFF2-40B4-BE49-F238E27FC236}">
                <a16:creationId xmlns:a16="http://schemas.microsoft.com/office/drawing/2014/main" id="{D2885705-57C6-4258-B226-CE7EA0D2C36E}"/>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rot="18156701">
            <a:off x="1436878" y="-281622"/>
            <a:ext cx="1480669" cy="879713"/>
          </a:xfrm>
          <a:prstGeom prst="rect">
            <a:avLst/>
          </a:prstGeom>
        </p:spPr>
      </p:pic>
      <p:sp>
        <p:nvSpPr>
          <p:cNvPr id="28" name="그림 개체 틀 12">
            <a:extLst>
              <a:ext uri="{FF2B5EF4-FFF2-40B4-BE49-F238E27FC236}">
                <a16:creationId xmlns:a16="http://schemas.microsoft.com/office/drawing/2014/main" id="{E3A0CB55-9A70-426F-A48B-F3F4E9A50CCB}"/>
              </a:ext>
            </a:extLst>
          </p:cNvPr>
          <p:cNvSpPr>
            <a:spLocks noGrp="1"/>
          </p:cNvSpPr>
          <p:nvPr>
            <p:ph type="pic" sz="quarter" idx="14" hasCustomPrompt="1"/>
          </p:nvPr>
        </p:nvSpPr>
        <p:spPr>
          <a:xfrm>
            <a:off x="7125607" y="1428751"/>
            <a:ext cx="4000509" cy="4000498"/>
          </a:xfrm>
          <a:prstGeom prst="ellipse">
            <a:avLst/>
          </a:prstGeom>
          <a:pattFill prst="pct10">
            <a:fgClr>
              <a:schemeClr val="bg1">
                <a:lumMod val="75000"/>
              </a:schemeClr>
            </a:fgClr>
            <a:bgClr>
              <a:schemeClr val="bg1">
                <a:lumMod val="95000"/>
              </a:schemeClr>
            </a:bgClr>
          </a:pattFill>
          <a:effectLst>
            <a:outerShdw dist="190500" dir="2700000" algn="tl" rotWithShape="0">
              <a:srgbClr val="D63700"/>
            </a:outerShdw>
          </a:effectLst>
        </p:spPr>
        <p:txBody>
          <a:bodyPr tIns="828000" anchor="ctr" anchorCtr="1"/>
          <a:lstStyle>
            <a:lvl1pPr marL="0" marR="0" indent="0" algn="r" defTabSz="914400" rtl="0" eaLnBrk="1" fontAlgn="auto" latinLnBrk="1" hangingPunct="1">
              <a:lnSpc>
                <a:spcPct val="90000"/>
              </a:lnSpc>
              <a:spcBef>
                <a:spcPts val="1000"/>
              </a:spcBef>
              <a:spcAft>
                <a:spcPts val="0"/>
              </a:spcAft>
              <a:buClrTx/>
              <a:buSzTx/>
              <a:buFont typeface="Arial" panose="020B0604020202020204" pitchFamily="34" charset="0"/>
              <a:buNone/>
              <a:tabLst/>
              <a:defRPr sz="1600"/>
            </a:lvl1pPr>
          </a:lstStyle>
          <a:p>
            <a:pPr marL="0" marR="0" lvl="0" indent="0" algn="l" defTabSz="914400" rtl="0" eaLnBrk="1" fontAlgn="auto" latinLnBrk="1" hangingPunct="1">
              <a:lnSpc>
                <a:spcPct val="90000"/>
              </a:lnSpc>
              <a:spcBef>
                <a:spcPts val="1000"/>
              </a:spcBef>
              <a:spcAft>
                <a:spcPts val="0"/>
              </a:spcAft>
              <a:buClrTx/>
              <a:buSzTx/>
              <a:buFont typeface="Arial" panose="020B0604020202020204" pitchFamily="34" charset="0"/>
              <a:buNone/>
              <a:tabLst/>
              <a:defRPr/>
            </a:pPr>
            <a:r>
              <a:rPr lang="en-US" altLang="ko-KR" dirty="0"/>
              <a:t>Click icon to add picture</a:t>
            </a:r>
            <a:endParaRPr lang="ko-KR" altLang="en-US" dirty="0"/>
          </a:p>
        </p:txBody>
      </p:sp>
    </p:spTree>
    <p:extLst>
      <p:ext uri="{BB962C8B-B14F-4D97-AF65-F5344CB8AC3E}">
        <p14:creationId xmlns:p14="http://schemas.microsoft.com/office/powerpoint/2010/main" val="8227467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PPTMON slide">
    <p:spTree>
      <p:nvGrpSpPr>
        <p:cNvPr id="1" name=""/>
        <p:cNvGrpSpPr/>
        <p:nvPr/>
      </p:nvGrpSpPr>
      <p:grpSpPr>
        <a:xfrm>
          <a:off x="0" y="0"/>
          <a:ext cx="0" cy="0"/>
          <a:chOff x="0" y="0"/>
          <a:chExt cx="0" cy="0"/>
        </a:xfrm>
      </p:grpSpPr>
      <p:pic>
        <p:nvPicPr>
          <p:cNvPr id="26" name="그래픽 25">
            <a:extLst>
              <a:ext uri="{FF2B5EF4-FFF2-40B4-BE49-F238E27FC236}">
                <a16:creationId xmlns:a16="http://schemas.microsoft.com/office/drawing/2014/main" id="{9C8FE8CA-C89B-401E-A7FC-F8A90514F94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23127" b="48625"/>
          <a:stretch/>
        </p:blipFill>
        <p:spPr>
          <a:xfrm>
            <a:off x="0" y="3771900"/>
            <a:ext cx="5271736" cy="3086100"/>
          </a:xfrm>
          <a:prstGeom prst="rect">
            <a:avLst/>
          </a:prstGeom>
        </p:spPr>
      </p:pic>
      <p:pic>
        <p:nvPicPr>
          <p:cNvPr id="32" name="그래픽 31">
            <a:extLst>
              <a:ext uri="{FF2B5EF4-FFF2-40B4-BE49-F238E27FC236}">
                <a16:creationId xmlns:a16="http://schemas.microsoft.com/office/drawing/2014/main" id="{D7A8229E-A42A-46C8-97F6-AD26C7552A2E}"/>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5265" t="79862"/>
          <a:stretch/>
        </p:blipFill>
        <p:spPr>
          <a:xfrm flipH="1">
            <a:off x="4193738" y="0"/>
            <a:ext cx="7998262" cy="1381075"/>
          </a:xfrm>
          <a:prstGeom prst="rect">
            <a:avLst/>
          </a:prstGeom>
        </p:spPr>
      </p:pic>
      <p:pic>
        <p:nvPicPr>
          <p:cNvPr id="16" name="그림 15">
            <a:extLst>
              <a:ext uri="{FF2B5EF4-FFF2-40B4-BE49-F238E27FC236}">
                <a16:creationId xmlns:a16="http://schemas.microsoft.com/office/drawing/2014/main" id="{654F8090-8A7D-4482-A46E-2ABBA096C092}"/>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rot="2316456">
            <a:off x="-67504" y="5984998"/>
            <a:ext cx="2322622" cy="674184"/>
          </a:xfrm>
          <a:prstGeom prst="rect">
            <a:avLst/>
          </a:prstGeom>
        </p:spPr>
      </p:pic>
      <p:pic>
        <p:nvPicPr>
          <p:cNvPr id="19" name="그림 18">
            <a:extLst>
              <a:ext uri="{FF2B5EF4-FFF2-40B4-BE49-F238E27FC236}">
                <a16:creationId xmlns:a16="http://schemas.microsoft.com/office/drawing/2014/main" id="{D46CC49C-4E71-4E6D-AF68-AAE27E18E497}"/>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732359" y="5817426"/>
            <a:ext cx="1383442" cy="1009328"/>
          </a:xfrm>
          <a:prstGeom prst="rect">
            <a:avLst/>
          </a:prstGeom>
        </p:spPr>
      </p:pic>
      <p:pic>
        <p:nvPicPr>
          <p:cNvPr id="24" name="그림 23">
            <a:extLst>
              <a:ext uri="{FF2B5EF4-FFF2-40B4-BE49-F238E27FC236}">
                <a16:creationId xmlns:a16="http://schemas.microsoft.com/office/drawing/2014/main" id="{E29BE2C3-526B-4B86-9632-F0009FB0E81B}"/>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rot="20419100">
            <a:off x="10206956" y="410813"/>
            <a:ext cx="1605571" cy="720948"/>
          </a:xfrm>
          <a:prstGeom prst="rect">
            <a:avLst/>
          </a:prstGeom>
        </p:spPr>
      </p:pic>
      <p:sp>
        <p:nvSpPr>
          <p:cNvPr id="10" name="Title 1">
            <a:extLst>
              <a:ext uri="{FF2B5EF4-FFF2-40B4-BE49-F238E27FC236}">
                <a16:creationId xmlns:a16="http://schemas.microsoft.com/office/drawing/2014/main" id="{7A218C26-69B7-499C-B190-96851A78FEC6}"/>
              </a:ext>
            </a:extLst>
          </p:cNvPr>
          <p:cNvSpPr txBox="1">
            <a:spLocks/>
          </p:cNvSpPr>
          <p:nvPr userDrawn="1"/>
        </p:nvSpPr>
        <p:spPr>
          <a:xfrm>
            <a:off x="-570117" y="6053559"/>
            <a:ext cx="2186247" cy="80444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b="0" dirty="0" err="1">
                <a:solidFill>
                  <a:schemeClr val="tx1"/>
                </a:solidFill>
                <a:latin typeface="#9Slide07 HoneyCream" pitchFamily="2" charset="0"/>
              </a:rPr>
              <a:t>Măng</a:t>
            </a:r>
            <a:r>
              <a:rPr lang="en-US" sz="1800" b="0" dirty="0">
                <a:solidFill>
                  <a:schemeClr val="tx1"/>
                </a:solidFill>
                <a:latin typeface="#9Slide07 HoneyCream" pitchFamily="2" charset="0"/>
              </a:rPr>
              <a:t> Non</a:t>
            </a:r>
          </a:p>
        </p:txBody>
      </p:sp>
    </p:spTree>
    <p:extLst>
      <p:ext uri="{BB962C8B-B14F-4D97-AF65-F5344CB8AC3E}">
        <p14:creationId xmlns:p14="http://schemas.microsoft.com/office/powerpoint/2010/main" val="17193338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PPTMON slide">
    <p:spTree>
      <p:nvGrpSpPr>
        <p:cNvPr id="1" name=""/>
        <p:cNvGrpSpPr/>
        <p:nvPr/>
      </p:nvGrpSpPr>
      <p:grpSpPr>
        <a:xfrm>
          <a:off x="0" y="0"/>
          <a:ext cx="0" cy="0"/>
          <a:chOff x="0" y="0"/>
          <a:chExt cx="0" cy="0"/>
        </a:xfrm>
      </p:grpSpPr>
      <p:pic>
        <p:nvPicPr>
          <p:cNvPr id="16" name="그래픽 15">
            <a:extLst>
              <a:ext uri="{FF2B5EF4-FFF2-40B4-BE49-F238E27FC236}">
                <a16:creationId xmlns:a16="http://schemas.microsoft.com/office/drawing/2014/main" id="{1C0287A5-E555-4442-A4BC-B29E4797C9A5}"/>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 r="45401" b="37818"/>
          <a:stretch/>
        </p:blipFill>
        <p:spPr>
          <a:xfrm flipH="1" flipV="1">
            <a:off x="-1" y="-1"/>
            <a:ext cx="3187700" cy="3919163"/>
          </a:xfrm>
          <a:prstGeom prst="rect">
            <a:avLst/>
          </a:prstGeom>
        </p:spPr>
      </p:pic>
      <p:pic>
        <p:nvPicPr>
          <p:cNvPr id="17" name="그래픽 16">
            <a:extLst>
              <a:ext uri="{FF2B5EF4-FFF2-40B4-BE49-F238E27FC236}">
                <a16:creationId xmlns:a16="http://schemas.microsoft.com/office/drawing/2014/main" id="{0F9256B0-833F-48C1-B788-63CFA2D44BDC}"/>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2462" b="50855"/>
          <a:stretch/>
        </p:blipFill>
        <p:spPr>
          <a:xfrm>
            <a:off x="7237237" y="3175001"/>
            <a:ext cx="4954763" cy="3683000"/>
          </a:xfrm>
          <a:prstGeom prst="rect">
            <a:avLst/>
          </a:prstGeom>
        </p:spPr>
      </p:pic>
      <p:pic>
        <p:nvPicPr>
          <p:cNvPr id="12" name="그림 11">
            <a:extLst>
              <a:ext uri="{FF2B5EF4-FFF2-40B4-BE49-F238E27FC236}">
                <a16:creationId xmlns:a16="http://schemas.microsoft.com/office/drawing/2014/main" id="{D22EF182-12ED-4C90-B9E2-FFC299C02F47}"/>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rot="1840240">
            <a:off x="193206" y="291999"/>
            <a:ext cx="1730277" cy="1013225"/>
          </a:xfrm>
          <a:prstGeom prst="rect">
            <a:avLst/>
          </a:prstGeom>
        </p:spPr>
      </p:pic>
      <p:pic>
        <p:nvPicPr>
          <p:cNvPr id="18" name="그림 17">
            <a:extLst>
              <a:ext uri="{FF2B5EF4-FFF2-40B4-BE49-F238E27FC236}">
                <a16:creationId xmlns:a16="http://schemas.microsoft.com/office/drawing/2014/main" id="{5A56C016-9815-4318-829A-270B255255DB}"/>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rot="20483466">
            <a:off x="10682100" y="4378359"/>
            <a:ext cx="1397882" cy="767587"/>
          </a:xfrm>
          <a:prstGeom prst="rect">
            <a:avLst/>
          </a:prstGeom>
        </p:spPr>
      </p:pic>
      <p:pic>
        <p:nvPicPr>
          <p:cNvPr id="22" name="그림 21">
            <a:extLst>
              <a:ext uri="{FF2B5EF4-FFF2-40B4-BE49-F238E27FC236}">
                <a16:creationId xmlns:a16="http://schemas.microsoft.com/office/drawing/2014/main" id="{4A906EAF-D8F0-45E2-A59C-5D754DDD3C38}"/>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rot="20020250">
            <a:off x="9611423" y="5649487"/>
            <a:ext cx="2400563" cy="1137929"/>
          </a:xfrm>
          <a:prstGeom prst="rect">
            <a:avLst/>
          </a:prstGeom>
        </p:spPr>
      </p:pic>
    </p:spTree>
    <p:extLst>
      <p:ext uri="{BB962C8B-B14F-4D97-AF65-F5344CB8AC3E}">
        <p14:creationId xmlns:p14="http://schemas.microsoft.com/office/powerpoint/2010/main" val="10000769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PPTMON slide">
    <p:spTree>
      <p:nvGrpSpPr>
        <p:cNvPr id="1" name=""/>
        <p:cNvGrpSpPr/>
        <p:nvPr/>
      </p:nvGrpSpPr>
      <p:grpSpPr>
        <a:xfrm>
          <a:off x="0" y="0"/>
          <a:ext cx="0" cy="0"/>
          <a:chOff x="0" y="0"/>
          <a:chExt cx="0" cy="0"/>
        </a:xfrm>
      </p:grpSpPr>
      <p:pic>
        <p:nvPicPr>
          <p:cNvPr id="6" name="그래픽 5">
            <a:extLst>
              <a:ext uri="{FF2B5EF4-FFF2-40B4-BE49-F238E27FC236}">
                <a16:creationId xmlns:a16="http://schemas.microsoft.com/office/drawing/2014/main" id="{9EF59277-09DA-4323-B7B1-D098E4BEBCE6}"/>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r="7349" b="50855"/>
          <a:stretch/>
        </p:blipFill>
        <p:spPr>
          <a:xfrm flipV="1">
            <a:off x="5971892" y="0"/>
            <a:ext cx="6220108" cy="3370347"/>
          </a:xfrm>
          <a:prstGeom prst="rect">
            <a:avLst/>
          </a:prstGeom>
        </p:spPr>
      </p:pic>
      <p:pic>
        <p:nvPicPr>
          <p:cNvPr id="10" name="그래픽 9">
            <a:extLst>
              <a:ext uri="{FF2B5EF4-FFF2-40B4-BE49-F238E27FC236}">
                <a16:creationId xmlns:a16="http://schemas.microsoft.com/office/drawing/2014/main" id="{31705E41-12C7-4B03-B707-6115CC12DAD1}"/>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30497" r="1" b="56001"/>
          <a:stretch/>
        </p:blipFill>
        <p:spPr>
          <a:xfrm>
            <a:off x="0" y="3840521"/>
            <a:ext cx="5441494" cy="3017479"/>
          </a:xfrm>
          <a:prstGeom prst="rect">
            <a:avLst/>
          </a:prstGeom>
        </p:spPr>
      </p:pic>
      <p:pic>
        <p:nvPicPr>
          <p:cNvPr id="12" name="그림 11">
            <a:extLst>
              <a:ext uri="{FF2B5EF4-FFF2-40B4-BE49-F238E27FC236}">
                <a16:creationId xmlns:a16="http://schemas.microsoft.com/office/drawing/2014/main" id="{9CC6926C-D0EC-4DF5-8120-452258FB7C9D}"/>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91719" y="6108970"/>
            <a:ext cx="1391898" cy="749030"/>
          </a:xfrm>
          <a:prstGeom prst="rect">
            <a:avLst/>
          </a:prstGeom>
        </p:spPr>
      </p:pic>
      <p:pic>
        <p:nvPicPr>
          <p:cNvPr id="19" name="그림 18">
            <a:extLst>
              <a:ext uri="{FF2B5EF4-FFF2-40B4-BE49-F238E27FC236}">
                <a16:creationId xmlns:a16="http://schemas.microsoft.com/office/drawing/2014/main" id="{A8831D01-7A8D-4482-B82C-6A4114A1D2BE}"/>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583617" y="5501035"/>
            <a:ext cx="1617263" cy="1215870"/>
          </a:xfrm>
          <a:prstGeom prst="rect">
            <a:avLst/>
          </a:prstGeom>
        </p:spPr>
      </p:pic>
      <p:pic>
        <p:nvPicPr>
          <p:cNvPr id="20" name="그림 19">
            <a:extLst>
              <a:ext uri="{FF2B5EF4-FFF2-40B4-BE49-F238E27FC236}">
                <a16:creationId xmlns:a16="http://schemas.microsoft.com/office/drawing/2014/main" id="{9E548276-BF20-4C0A-8620-3B461E409EEA}"/>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10565560" y="156148"/>
            <a:ext cx="1500352" cy="1488661"/>
          </a:xfrm>
          <a:prstGeom prst="rect">
            <a:avLst/>
          </a:prstGeom>
        </p:spPr>
      </p:pic>
      <p:sp>
        <p:nvSpPr>
          <p:cNvPr id="11" name="Title 1">
            <a:extLst>
              <a:ext uri="{FF2B5EF4-FFF2-40B4-BE49-F238E27FC236}">
                <a16:creationId xmlns:a16="http://schemas.microsoft.com/office/drawing/2014/main" id="{7A218C26-69B7-499C-B190-96851A78FEC6}"/>
              </a:ext>
            </a:extLst>
          </p:cNvPr>
          <p:cNvSpPr txBox="1">
            <a:spLocks/>
          </p:cNvSpPr>
          <p:nvPr userDrawn="1"/>
        </p:nvSpPr>
        <p:spPr>
          <a:xfrm>
            <a:off x="-570117" y="6053559"/>
            <a:ext cx="2186247" cy="80444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b="0" dirty="0" err="1">
                <a:solidFill>
                  <a:schemeClr val="tx1"/>
                </a:solidFill>
                <a:latin typeface="#9Slide07 HoneyCream" pitchFamily="2" charset="0"/>
              </a:rPr>
              <a:t>Măng</a:t>
            </a:r>
            <a:r>
              <a:rPr lang="en-US" sz="1800" b="0" dirty="0">
                <a:solidFill>
                  <a:schemeClr val="tx1"/>
                </a:solidFill>
                <a:latin typeface="#9Slide07 HoneyCream" pitchFamily="2" charset="0"/>
              </a:rPr>
              <a:t> Non</a:t>
            </a:r>
          </a:p>
        </p:txBody>
      </p:sp>
    </p:spTree>
    <p:extLst>
      <p:ext uri="{BB962C8B-B14F-4D97-AF65-F5344CB8AC3E}">
        <p14:creationId xmlns:p14="http://schemas.microsoft.com/office/powerpoint/2010/main" val="42842644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_PPTMON slide">
    <p:spTree>
      <p:nvGrpSpPr>
        <p:cNvPr id="1" name=""/>
        <p:cNvGrpSpPr/>
        <p:nvPr/>
      </p:nvGrpSpPr>
      <p:grpSpPr>
        <a:xfrm>
          <a:off x="0" y="0"/>
          <a:ext cx="0" cy="0"/>
          <a:chOff x="0" y="0"/>
          <a:chExt cx="0" cy="0"/>
        </a:xfrm>
      </p:grpSpPr>
      <p:pic>
        <p:nvPicPr>
          <p:cNvPr id="4" name="그래픽 3">
            <a:extLst>
              <a:ext uri="{FF2B5EF4-FFF2-40B4-BE49-F238E27FC236}">
                <a16:creationId xmlns:a16="http://schemas.microsoft.com/office/drawing/2014/main" id="{5CA7298B-514A-441F-80F6-1F868A9EA7EB}"/>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r="27478" b="28818"/>
          <a:stretch/>
        </p:blipFill>
        <p:spPr>
          <a:xfrm>
            <a:off x="9011199" y="3487653"/>
            <a:ext cx="3180801" cy="3370347"/>
          </a:xfrm>
          <a:prstGeom prst="rect">
            <a:avLst/>
          </a:prstGeom>
        </p:spPr>
      </p:pic>
      <p:pic>
        <p:nvPicPr>
          <p:cNvPr id="6" name="그래픽 5">
            <a:extLst>
              <a:ext uri="{FF2B5EF4-FFF2-40B4-BE49-F238E27FC236}">
                <a16:creationId xmlns:a16="http://schemas.microsoft.com/office/drawing/2014/main" id="{8BE66843-5CC2-49C1-95A4-18FB2A128BF0}"/>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 r="45401" b="28818"/>
          <a:stretch/>
        </p:blipFill>
        <p:spPr>
          <a:xfrm flipH="1" flipV="1">
            <a:off x="-1" y="-1"/>
            <a:ext cx="3320684" cy="4673600"/>
          </a:xfrm>
          <a:prstGeom prst="rect">
            <a:avLst/>
          </a:prstGeom>
        </p:spPr>
      </p:pic>
      <p:pic>
        <p:nvPicPr>
          <p:cNvPr id="16" name="그림 15">
            <a:extLst>
              <a:ext uri="{FF2B5EF4-FFF2-40B4-BE49-F238E27FC236}">
                <a16:creationId xmlns:a16="http://schemas.microsoft.com/office/drawing/2014/main" id="{7A2EEF4F-0E96-48BD-9CC5-F2BB6ED29AB1}"/>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rot="1751425">
            <a:off x="-76831" y="6078716"/>
            <a:ext cx="2310932" cy="424775"/>
          </a:xfrm>
          <a:prstGeom prst="rect">
            <a:avLst/>
          </a:prstGeom>
        </p:spPr>
      </p:pic>
      <p:pic>
        <p:nvPicPr>
          <p:cNvPr id="21" name="그림 20">
            <a:extLst>
              <a:ext uri="{FF2B5EF4-FFF2-40B4-BE49-F238E27FC236}">
                <a16:creationId xmlns:a16="http://schemas.microsoft.com/office/drawing/2014/main" id="{C71B4392-DCC4-4ED3-96AC-518A85ACE483}"/>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rot="2947375">
            <a:off x="1206949" y="786476"/>
            <a:ext cx="1967993" cy="498818"/>
          </a:xfrm>
          <a:prstGeom prst="rect">
            <a:avLst/>
          </a:prstGeom>
        </p:spPr>
      </p:pic>
      <p:pic>
        <p:nvPicPr>
          <p:cNvPr id="29" name="그림 28">
            <a:extLst>
              <a:ext uri="{FF2B5EF4-FFF2-40B4-BE49-F238E27FC236}">
                <a16:creationId xmlns:a16="http://schemas.microsoft.com/office/drawing/2014/main" id="{6F036AC0-F847-4793-9E44-C19414759D38}"/>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rot="20483466">
            <a:off x="10519072" y="206508"/>
            <a:ext cx="1220323" cy="670088"/>
          </a:xfrm>
          <a:prstGeom prst="rect">
            <a:avLst/>
          </a:prstGeom>
        </p:spPr>
      </p:pic>
      <p:pic>
        <p:nvPicPr>
          <p:cNvPr id="37" name="그림 36">
            <a:extLst>
              <a:ext uri="{FF2B5EF4-FFF2-40B4-BE49-F238E27FC236}">
                <a16:creationId xmlns:a16="http://schemas.microsoft.com/office/drawing/2014/main" id="{6517309C-3786-4763-BDF0-5E5D3E13375B}"/>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7337312" y="5761001"/>
            <a:ext cx="1445793" cy="752124"/>
          </a:xfrm>
          <a:prstGeom prst="rect">
            <a:avLst/>
          </a:prstGeom>
        </p:spPr>
      </p:pic>
      <p:sp>
        <p:nvSpPr>
          <p:cNvPr id="10" name="그림 개체 틀 17">
            <a:extLst>
              <a:ext uri="{FF2B5EF4-FFF2-40B4-BE49-F238E27FC236}">
                <a16:creationId xmlns:a16="http://schemas.microsoft.com/office/drawing/2014/main" id="{4CFB4CF8-CDA7-4AF7-AB19-928ECF44AF92}"/>
              </a:ext>
            </a:extLst>
          </p:cNvPr>
          <p:cNvSpPr>
            <a:spLocks noGrp="1"/>
          </p:cNvSpPr>
          <p:nvPr>
            <p:ph type="pic" sz="quarter" idx="11" hasCustomPrompt="1"/>
          </p:nvPr>
        </p:nvSpPr>
        <p:spPr>
          <a:xfrm>
            <a:off x="1103130" y="1155123"/>
            <a:ext cx="1976212" cy="1976210"/>
          </a:xfrm>
          <a:prstGeom prst="roundRect">
            <a:avLst>
              <a:gd name="adj" fmla="val 5465"/>
            </a:avLst>
          </a:prstGeom>
          <a:pattFill prst="pct10">
            <a:fgClr>
              <a:schemeClr val="bg1">
                <a:lumMod val="75000"/>
              </a:schemeClr>
            </a:fgClr>
            <a:bgClr>
              <a:schemeClr val="bg1">
                <a:lumMod val="95000"/>
              </a:schemeClr>
            </a:bgClr>
          </a:pattFill>
          <a:effectLst>
            <a:outerShdw dist="190500" dir="2700000" algn="tl" rotWithShape="0">
              <a:srgbClr val="D63700"/>
            </a:outerShdw>
          </a:effectLst>
        </p:spPr>
        <p:txBody>
          <a:bodyPr tIns="828000" anchor="ctr" anchorCtr="1"/>
          <a:lstStyle>
            <a:lvl1pPr>
              <a:defRPr lang="ko-KR" altLang="en-US" sz="1600" dirty="0"/>
            </a:lvl1pPr>
          </a:lstStyle>
          <a:p>
            <a:pPr marL="0" marR="0" lvl="0" indent="0" fontAlgn="auto">
              <a:spcAft>
                <a:spcPts val="0"/>
              </a:spcAft>
              <a:buClrTx/>
              <a:buSzTx/>
              <a:buNone/>
              <a:tabLst/>
            </a:pPr>
            <a:r>
              <a:rPr lang="en-US" altLang="ko-KR" dirty="0"/>
              <a:t>Click icon to add picture</a:t>
            </a:r>
            <a:endParaRPr lang="ko-KR" altLang="en-US" dirty="0"/>
          </a:p>
        </p:txBody>
      </p:sp>
      <p:sp>
        <p:nvSpPr>
          <p:cNvPr id="11" name="그림 개체 틀 17">
            <a:extLst>
              <a:ext uri="{FF2B5EF4-FFF2-40B4-BE49-F238E27FC236}">
                <a16:creationId xmlns:a16="http://schemas.microsoft.com/office/drawing/2014/main" id="{B5A91FB7-85DA-47D0-8B06-EB4E241A830D}"/>
              </a:ext>
            </a:extLst>
          </p:cNvPr>
          <p:cNvSpPr>
            <a:spLocks noGrp="1"/>
          </p:cNvSpPr>
          <p:nvPr>
            <p:ph type="pic" sz="quarter" idx="15" hasCustomPrompt="1"/>
          </p:nvPr>
        </p:nvSpPr>
        <p:spPr>
          <a:xfrm>
            <a:off x="6246630" y="1155123"/>
            <a:ext cx="1976212" cy="1976210"/>
          </a:xfrm>
          <a:prstGeom prst="roundRect">
            <a:avLst>
              <a:gd name="adj" fmla="val 5465"/>
            </a:avLst>
          </a:prstGeom>
          <a:pattFill prst="pct10">
            <a:fgClr>
              <a:schemeClr val="bg1">
                <a:lumMod val="75000"/>
              </a:schemeClr>
            </a:fgClr>
            <a:bgClr>
              <a:schemeClr val="bg1">
                <a:lumMod val="95000"/>
              </a:schemeClr>
            </a:bgClr>
          </a:pattFill>
          <a:effectLst>
            <a:outerShdw dist="190500" dir="2700000" algn="tl" rotWithShape="0">
              <a:srgbClr val="D63700"/>
            </a:outerShdw>
          </a:effectLst>
        </p:spPr>
        <p:txBody>
          <a:bodyPr tIns="828000" anchor="ctr" anchorCtr="1"/>
          <a:lstStyle>
            <a:lvl1pPr>
              <a:defRPr lang="ko-KR" altLang="en-US" sz="1600" dirty="0"/>
            </a:lvl1pPr>
          </a:lstStyle>
          <a:p>
            <a:pPr marL="0" marR="0" lvl="0" indent="0" fontAlgn="auto">
              <a:spcAft>
                <a:spcPts val="0"/>
              </a:spcAft>
              <a:buClrTx/>
              <a:buSzTx/>
              <a:buNone/>
              <a:tabLst/>
            </a:pPr>
            <a:r>
              <a:rPr lang="en-US" altLang="ko-KR" dirty="0"/>
              <a:t>Click icon to add picture</a:t>
            </a:r>
            <a:endParaRPr lang="ko-KR" altLang="en-US" dirty="0"/>
          </a:p>
        </p:txBody>
      </p:sp>
      <p:sp>
        <p:nvSpPr>
          <p:cNvPr id="12" name="그림 개체 틀 17">
            <a:extLst>
              <a:ext uri="{FF2B5EF4-FFF2-40B4-BE49-F238E27FC236}">
                <a16:creationId xmlns:a16="http://schemas.microsoft.com/office/drawing/2014/main" id="{5840E7CC-F2A4-4973-B115-E6243D185D94}"/>
              </a:ext>
            </a:extLst>
          </p:cNvPr>
          <p:cNvSpPr>
            <a:spLocks noGrp="1"/>
          </p:cNvSpPr>
          <p:nvPr>
            <p:ph type="pic" sz="quarter" idx="16" hasCustomPrompt="1"/>
          </p:nvPr>
        </p:nvSpPr>
        <p:spPr>
          <a:xfrm>
            <a:off x="1103130" y="3726667"/>
            <a:ext cx="1976212" cy="1976210"/>
          </a:xfrm>
          <a:prstGeom prst="roundRect">
            <a:avLst>
              <a:gd name="adj" fmla="val 5465"/>
            </a:avLst>
          </a:prstGeom>
          <a:pattFill prst="pct10">
            <a:fgClr>
              <a:schemeClr val="bg1">
                <a:lumMod val="75000"/>
              </a:schemeClr>
            </a:fgClr>
            <a:bgClr>
              <a:schemeClr val="bg1">
                <a:lumMod val="95000"/>
              </a:schemeClr>
            </a:bgClr>
          </a:pattFill>
          <a:effectLst>
            <a:outerShdw dist="190500" dir="2700000" algn="tl" rotWithShape="0">
              <a:srgbClr val="D63700"/>
            </a:outerShdw>
          </a:effectLst>
        </p:spPr>
        <p:txBody>
          <a:bodyPr tIns="828000" anchor="ctr" anchorCtr="1"/>
          <a:lstStyle>
            <a:lvl1pPr>
              <a:defRPr lang="ko-KR" altLang="en-US" sz="1600" dirty="0"/>
            </a:lvl1pPr>
          </a:lstStyle>
          <a:p>
            <a:pPr marL="0" marR="0" lvl="0" indent="0" fontAlgn="auto">
              <a:spcAft>
                <a:spcPts val="0"/>
              </a:spcAft>
              <a:buClrTx/>
              <a:buSzTx/>
              <a:buNone/>
              <a:tabLst/>
            </a:pPr>
            <a:r>
              <a:rPr lang="en-US" altLang="ko-KR" dirty="0"/>
              <a:t>Click icon to add picture</a:t>
            </a:r>
            <a:endParaRPr lang="ko-KR" altLang="en-US" dirty="0"/>
          </a:p>
        </p:txBody>
      </p:sp>
      <p:sp>
        <p:nvSpPr>
          <p:cNvPr id="13" name="그림 개체 틀 17">
            <a:extLst>
              <a:ext uri="{FF2B5EF4-FFF2-40B4-BE49-F238E27FC236}">
                <a16:creationId xmlns:a16="http://schemas.microsoft.com/office/drawing/2014/main" id="{957CF400-A8FD-49B4-9BDC-166AC28A0999}"/>
              </a:ext>
            </a:extLst>
          </p:cNvPr>
          <p:cNvSpPr>
            <a:spLocks noGrp="1"/>
          </p:cNvSpPr>
          <p:nvPr>
            <p:ph type="pic" sz="quarter" idx="17" hasCustomPrompt="1"/>
          </p:nvPr>
        </p:nvSpPr>
        <p:spPr>
          <a:xfrm>
            <a:off x="6246630" y="3726667"/>
            <a:ext cx="1976212" cy="1976210"/>
          </a:xfrm>
          <a:prstGeom prst="roundRect">
            <a:avLst>
              <a:gd name="adj" fmla="val 5465"/>
            </a:avLst>
          </a:prstGeom>
          <a:pattFill prst="pct10">
            <a:fgClr>
              <a:schemeClr val="bg1">
                <a:lumMod val="75000"/>
              </a:schemeClr>
            </a:fgClr>
            <a:bgClr>
              <a:schemeClr val="bg1">
                <a:lumMod val="95000"/>
              </a:schemeClr>
            </a:bgClr>
          </a:pattFill>
          <a:effectLst>
            <a:outerShdw dist="190500" dir="2700000" algn="tl" rotWithShape="0">
              <a:srgbClr val="D63700"/>
            </a:outerShdw>
          </a:effectLst>
        </p:spPr>
        <p:txBody>
          <a:bodyPr tIns="828000" anchor="ctr" anchorCtr="1"/>
          <a:lstStyle>
            <a:lvl1pPr>
              <a:defRPr lang="ko-KR" altLang="en-US" sz="1600" dirty="0"/>
            </a:lvl1pPr>
          </a:lstStyle>
          <a:p>
            <a:pPr marL="0" marR="0" lvl="0" indent="0" fontAlgn="auto">
              <a:spcAft>
                <a:spcPts val="0"/>
              </a:spcAft>
              <a:buClrTx/>
              <a:buSzTx/>
              <a:buNone/>
              <a:tabLst/>
            </a:pPr>
            <a:r>
              <a:rPr lang="en-US" altLang="ko-KR" dirty="0"/>
              <a:t>Click icon to add picture</a:t>
            </a:r>
            <a:endParaRPr lang="ko-KR" altLang="en-US" dirty="0"/>
          </a:p>
        </p:txBody>
      </p:sp>
    </p:spTree>
    <p:extLst>
      <p:ext uri="{BB962C8B-B14F-4D97-AF65-F5344CB8AC3E}">
        <p14:creationId xmlns:p14="http://schemas.microsoft.com/office/powerpoint/2010/main" val="916634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5_PPTMON slide">
    <p:spTree>
      <p:nvGrpSpPr>
        <p:cNvPr id="1" name=""/>
        <p:cNvGrpSpPr/>
        <p:nvPr/>
      </p:nvGrpSpPr>
      <p:grpSpPr>
        <a:xfrm>
          <a:off x="0" y="0"/>
          <a:ext cx="0" cy="0"/>
          <a:chOff x="0" y="0"/>
          <a:chExt cx="0" cy="0"/>
        </a:xfrm>
      </p:grpSpPr>
      <p:pic>
        <p:nvPicPr>
          <p:cNvPr id="4" name="그래픽 3">
            <a:extLst>
              <a:ext uri="{FF2B5EF4-FFF2-40B4-BE49-F238E27FC236}">
                <a16:creationId xmlns:a16="http://schemas.microsoft.com/office/drawing/2014/main" id="{05E3EB6D-C110-41E2-99D4-0AAC197E1C8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79862"/>
          <a:stretch/>
        </p:blipFill>
        <p:spPr>
          <a:xfrm flipH="1">
            <a:off x="3462867" y="0"/>
            <a:ext cx="5266266" cy="861462"/>
          </a:xfrm>
          <a:prstGeom prst="rect">
            <a:avLst/>
          </a:prstGeom>
        </p:spPr>
      </p:pic>
      <p:pic>
        <p:nvPicPr>
          <p:cNvPr id="5" name="그래픽 4">
            <a:extLst>
              <a:ext uri="{FF2B5EF4-FFF2-40B4-BE49-F238E27FC236}">
                <a16:creationId xmlns:a16="http://schemas.microsoft.com/office/drawing/2014/main" id="{E3656C86-3BDE-47DC-9744-F195B414E1A8}"/>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79862"/>
          <a:stretch/>
        </p:blipFill>
        <p:spPr>
          <a:xfrm flipV="1">
            <a:off x="1874619" y="5476925"/>
            <a:ext cx="8442762" cy="1381075"/>
          </a:xfrm>
          <a:prstGeom prst="rect">
            <a:avLst/>
          </a:prstGeom>
        </p:spPr>
      </p:pic>
      <p:pic>
        <p:nvPicPr>
          <p:cNvPr id="11" name="그림 10">
            <a:extLst>
              <a:ext uri="{FF2B5EF4-FFF2-40B4-BE49-F238E27FC236}">
                <a16:creationId xmlns:a16="http://schemas.microsoft.com/office/drawing/2014/main" id="{03A33277-A190-4493-9505-9169441C25C9}"/>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rot="20341717">
            <a:off x="176367" y="287937"/>
            <a:ext cx="1854980" cy="1328883"/>
          </a:xfrm>
          <a:prstGeom prst="rect">
            <a:avLst/>
          </a:prstGeom>
        </p:spPr>
      </p:pic>
      <p:pic>
        <p:nvPicPr>
          <p:cNvPr id="12" name="그림 11">
            <a:extLst>
              <a:ext uri="{FF2B5EF4-FFF2-40B4-BE49-F238E27FC236}">
                <a16:creationId xmlns:a16="http://schemas.microsoft.com/office/drawing/2014/main" id="{75CD4BE4-BDBA-4D25-ACE2-EF0B784DE6AE}"/>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rot="1751425">
            <a:off x="260096" y="6293085"/>
            <a:ext cx="2310932" cy="424775"/>
          </a:xfrm>
          <a:prstGeom prst="rect">
            <a:avLst/>
          </a:prstGeom>
        </p:spPr>
      </p:pic>
      <p:pic>
        <p:nvPicPr>
          <p:cNvPr id="14" name="그림 13">
            <a:extLst>
              <a:ext uri="{FF2B5EF4-FFF2-40B4-BE49-F238E27FC236}">
                <a16:creationId xmlns:a16="http://schemas.microsoft.com/office/drawing/2014/main" id="{2F205ABC-9A3D-40FA-9862-4F91A2130961}"/>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rot="1721563">
            <a:off x="10391872" y="5818088"/>
            <a:ext cx="1605571" cy="720948"/>
          </a:xfrm>
          <a:prstGeom prst="rect">
            <a:avLst/>
          </a:prstGeom>
        </p:spPr>
      </p:pic>
    </p:spTree>
    <p:extLst>
      <p:ext uri="{BB962C8B-B14F-4D97-AF65-F5344CB8AC3E}">
        <p14:creationId xmlns:p14="http://schemas.microsoft.com/office/powerpoint/2010/main" val="25343998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6_PPTMON slide">
    <p:bg>
      <p:bgPr>
        <a:solidFill>
          <a:srgbClr val="FF7B1D"/>
        </a:solidFill>
        <a:effectLst/>
      </p:bgPr>
    </p:bg>
    <p:spTree>
      <p:nvGrpSpPr>
        <p:cNvPr id="1" name=""/>
        <p:cNvGrpSpPr/>
        <p:nvPr/>
      </p:nvGrpSpPr>
      <p:grpSpPr>
        <a:xfrm>
          <a:off x="0" y="0"/>
          <a:ext cx="0" cy="0"/>
          <a:chOff x="0" y="0"/>
          <a:chExt cx="0" cy="0"/>
        </a:xfrm>
      </p:grpSpPr>
      <p:pic>
        <p:nvPicPr>
          <p:cNvPr id="26" name="그래픽 25">
            <a:extLst>
              <a:ext uri="{FF2B5EF4-FFF2-40B4-BE49-F238E27FC236}">
                <a16:creationId xmlns:a16="http://schemas.microsoft.com/office/drawing/2014/main" id="{9C8FE8CA-C89B-401E-A7FC-F8A90514F94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23127" b="48625"/>
          <a:stretch/>
        </p:blipFill>
        <p:spPr>
          <a:xfrm flipH="1">
            <a:off x="6920264" y="3771900"/>
            <a:ext cx="5271736" cy="3086100"/>
          </a:xfrm>
          <a:prstGeom prst="rect">
            <a:avLst/>
          </a:prstGeom>
        </p:spPr>
      </p:pic>
      <p:pic>
        <p:nvPicPr>
          <p:cNvPr id="32" name="그래픽 31">
            <a:extLst>
              <a:ext uri="{FF2B5EF4-FFF2-40B4-BE49-F238E27FC236}">
                <a16:creationId xmlns:a16="http://schemas.microsoft.com/office/drawing/2014/main" id="{D7A8229E-A42A-46C8-97F6-AD26C7552A2E}"/>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5265" t="79862"/>
          <a:stretch/>
        </p:blipFill>
        <p:spPr>
          <a:xfrm>
            <a:off x="0" y="0"/>
            <a:ext cx="7998262" cy="1381075"/>
          </a:xfrm>
          <a:prstGeom prst="rect">
            <a:avLst/>
          </a:prstGeom>
        </p:spPr>
      </p:pic>
      <p:sp>
        <p:nvSpPr>
          <p:cNvPr id="9" name="그림 개체 틀 12">
            <a:extLst>
              <a:ext uri="{FF2B5EF4-FFF2-40B4-BE49-F238E27FC236}">
                <a16:creationId xmlns:a16="http://schemas.microsoft.com/office/drawing/2014/main" id="{089BB3C9-9425-4934-8523-5A03ABE52AA9}"/>
              </a:ext>
            </a:extLst>
          </p:cNvPr>
          <p:cNvSpPr>
            <a:spLocks noGrp="1"/>
          </p:cNvSpPr>
          <p:nvPr>
            <p:ph type="pic" sz="quarter" idx="14" hasCustomPrompt="1"/>
          </p:nvPr>
        </p:nvSpPr>
        <p:spPr>
          <a:xfrm>
            <a:off x="515893" y="689690"/>
            <a:ext cx="4441037" cy="5478620"/>
          </a:xfrm>
          <a:prstGeom prst="roundRect">
            <a:avLst>
              <a:gd name="adj" fmla="val 2501"/>
            </a:avLst>
          </a:prstGeom>
          <a:pattFill prst="pct10">
            <a:fgClr>
              <a:schemeClr val="bg1">
                <a:lumMod val="75000"/>
              </a:schemeClr>
            </a:fgClr>
            <a:bgClr>
              <a:schemeClr val="bg1">
                <a:lumMod val="95000"/>
              </a:schemeClr>
            </a:bgClr>
          </a:pattFill>
          <a:effectLst>
            <a:outerShdw dist="190500" dir="2700000" algn="tl" rotWithShape="0">
              <a:srgbClr val="922600"/>
            </a:outerShdw>
          </a:effectLst>
        </p:spPr>
        <p:txBody>
          <a:bodyPr tIns="828000" anchor="ctr" anchorCtr="1"/>
          <a:lstStyle>
            <a:lvl1pPr>
              <a:defRPr lang="ko-KR" altLang="en-US" sz="1600" dirty="0"/>
            </a:lvl1pPr>
          </a:lstStyle>
          <a:p>
            <a:pPr marL="0" marR="0" lvl="0" indent="0" fontAlgn="auto">
              <a:spcAft>
                <a:spcPts val="0"/>
              </a:spcAft>
              <a:buClrTx/>
              <a:buSzTx/>
              <a:buNone/>
              <a:tabLst/>
            </a:pPr>
            <a:r>
              <a:rPr lang="en-US" altLang="ko-KR" dirty="0"/>
              <a:t>Click icon to add picture</a:t>
            </a:r>
            <a:endParaRPr lang="ko-KR" altLang="en-US" dirty="0"/>
          </a:p>
        </p:txBody>
      </p:sp>
      <p:pic>
        <p:nvPicPr>
          <p:cNvPr id="12" name="그림 11">
            <a:extLst>
              <a:ext uri="{FF2B5EF4-FFF2-40B4-BE49-F238E27FC236}">
                <a16:creationId xmlns:a16="http://schemas.microsoft.com/office/drawing/2014/main" id="{A612B4AE-6F13-4A5B-8B6B-239931929A88}"/>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rot="17903384">
            <a:off x="4480873" y="5356869"/>
            <a:ext cx="2175460" cy="1275043"/>
          </a:xfrm>
          <a:prstGeom prst="rect">
            <a:avLst/>
          </a:prstGeom>
        </p:spPr>
      </p:pic>
      <p:pic>
        <p:nvPicPr>
          <p:cNvPr id="14" name="그림 13">
            <a:extLst>
              <a:ext uri="{FF2B5EF4-FFF2-40B4-BE49-F238E27FC236}">
                <a16:creationId xmlns:a16="http://schemas.microsoft.com/office/drawing/2014/main" id="{FA7468E8-ED1A-4DD0-9C7A-D042F3921B08}"/>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rot="18652625" flipH="1">
            <a:off x="10340941" y="591257"/>
            <a:ext cx="1967993" cy="498818"/>
          </a:xfrm>
          <a:prstGeom prst="rect">
            <a:avLst/>
          </a:prstGeom>
        </p:spPr>
      </p:pic>
    </p:spTree>
    <p:extLst>
      <p:ext uri="{BB962C8B-B14F-4D97-AF65-F5344CB8AC3E}">
        <p14:creationId xmlns:p14="http://schemas.microsoft.com/office/powerpoint/2010/main" val="456520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PPTMON slide">
    <p:bg>
      <p:bgPr>
        <a:solidFill>
          <a:srgbClr val="FF7B1D"/>
        </a:solidFill>
        <a:effectLst/>
      </p:bgPr>
    </p:bg>
    <p:spTree>
      <p:nvGrpSpPr>
        <p:cNvPr id="1" name=""/>
        <p:cNvGrpSpPr/>
        <p:nvPr/>
      </p:nvGrpSpPr>
      <p:grpSpPr>
        <a:xfrm>
          <a:off x="0" y="0"/>
          <a:ext cx="0" cy="0"/>
          <a:chOff x="0" y="0"/>
          <a:chExt cx="0" cy="0"/>
        </a:xfrm>
      </p:grpSpPr>
      <p:pic>
        <p:nvPicPr>
          <p:cNvPr id="16" name="그래픽 15">
            <a:extLst>
              <a:ext uri="{FF2B5EF4-FFF2-40B4-BE49-F238E27FC236}">
                <a16:creationId xmlns:a16="http://schemas.microsoft.com/office/drawing/2014/main" id="{1C0287A5-E555-4442-A4BC-B29E4797C9A5}"/>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 r="45401" b="37818"/>
          <a:stretch/>
        </p:blipFill>
        <p:spPr>
          <a:xfrm rot="5400000" flipH="1" flipV="1">
            <a:off x="8638568" y="-365731"/>
            <a:ext cx="3187700" cy="3919163"/>
          </a:xfrm>
          <a:prstGeom prst="rect">
            <a:avLst/>
          </a:prstGeom>
        </p:spPr>
      </p:pic>
      <p:pic>
        <p:nvPicPr>
          <p:cNvPr id="17" name="그래픽 16">
            <a:extLst>
              <a:ext uri="{FF2B5EF4-FFF2-40B4-BE49-F238E27FC236}">
                <a16:creationId xmlns:a16="http://schemas.microsoft.com/office/drawing/2014/main" id="{0F9256B0-833F-48C1-B788-63CFA2D44BDC}"/>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2462" b="50855"/>
          <a:stretch/>
        </p:blipFill>
        <p:spPr>
          <a:xfrm flipH="1">
            <a:off x="-1" y="3175001"/>
            <a:ext cx="4954763" cy="3683000"/>
          </a:xfrm>
          <a:prstGeom prst="rect">
            <a:avLst/>
          </a:prstGeom>
        </p:spPr>
      </p:pic>
      <p:pic>
        <p:nvPicPr>
          <p:cNvPr id="43" name="그림 42">
            <a:extLst>
              <a:ext uri="{FF2B5EF4-FFF2-40B4-BE49-F238E27FC236}">
                <a16:creationId xmlns:a16="http://schemas.microsoft.com/office/drawing/2014/main" id="{0434BFEF-9A6D-4ACA-B211-0E5864E14D30}"/>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rot="1516502">
            <a:off x="10335669" y="248424"/>
            <a:ext cx="1527631" cy="826168"/>
          </a:xfrm>
          <a:prstGeom prst="rect">
            <a:avLst/>
          </a:prstGeom>
        </p:spPr>
      </p:pic>
      <p:pic>
        <p:nvPicPr>
          <p:cNvPr id="53" name="그림 52">
            <a:extLst>
              <a:ext uri="{FF2B5EF4-FFF2-40B4-BE49-F238E27FC236}">
                <a16:creationId xmlns:a16="http://schemas.microsoft.com/office/drawing/2014/main" id="{7954A290-EFDC-4D93-81C8-2421B9EE7F28}"/>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rot="1945107">
            <a:off x="-15307" y="5660539"/>
            <a:ext cx="1593880" cy="946975"/>
          </a:xfrm>
          <a:prstGeom prst="rect">
            <a:avLst/>
          </a:prstGeom>
        </p:spPr>
      </p:pic>
      <p:pic>
        <p:nvPicPr>
          <p:cNvPr id="60" name="그림 59">
            <a:extLst>
              <a:ext uri="{FF2B5EF4-FFF2-40B4-BE49-F238E27FC236}">
                <a16:creationId xmlns:a16="http://schemas.microsoft.com/office/drawing/2014/main" id="{45F51591-7153-44C5-BB70-B7C97A1A68CF}"/>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rot="17903384">
            <a:off x="9675021" y="5522947"/>
            <a:ext cx="2579826" cy="1512043"/>
          </a:xfrm>
          <a:prstGeom prst="rect">
            <a:avLst/>
          </a:prstGeom>
        </p:spPr>
      </p:pic>
    </p:spTree>
    <p:extLst>
      <p:ext uri="{BB962C8B-B14F-4D97-AF65-F5344CB8AC3E}">
        <p14:creationId xmlns:p14="http://schemas.microsoft.com/office/powerpoint/2010/main" val="42813452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8_PPTMON slide">
    <p:bg>
      <p:bgPr>
        <a:solidFill>
          <a:srgbClr val="FF7B1D"/>
        </a:solidFill>
        <a:effectLst/>
      </p:bgPr>
    </p:bg>
    <p:spTree>
      <p:nvGrpSpPr>
        <p:cNvPr id="1" name=""/>
        <p:cNvGrpSpPr/>
        <p:nvPr/>
      </p:nvGrpSpPr>
      <p:grpSpPr>
        <a:xfrm>
          <a:off x="0" y="0"/>
          <a:ext cx="0" cy="0"/>
          <a:chOff x="0" y="0"/>
          <a:chExt cx="0" cy="0"/>
        </a:xfrm>
      </p:grpSpPr>
      <p:pic>
        <p:nvPicPr>
          <p:cNvPr id="6" name="그래픽 5">
            <a:extLst>
              <a:ext uri="{FF2B5EF4-FFF2-40B4-BE49-F238E27FC236}">
                <a16:creationId xmlns:a16="http://schemas.microsoft.com/office/drawing/2014/main" id="{9EF59277-09DA-4323-B7B1-D098E4BEBCE6}"/>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r="7349" b="50855"/>
          <a:stretch/>
        </p:blipFill>
        <p:spPr>
          <a:xfrm flipH="1">
            <a:off x="0" y="3487653"/>
            <a:ext cx="6220108" cy="3370347"/>
          </a:xfrm>
          <a:prstGeom prst="rect">
            <a:avLst/>
          </a:prstGeom>
        </p:spPr>
      </p:pic>
      <p:pic>
        <p:nvPicPr>
          <p:cNvPr id="10" name="그래픽 9">
            <a:extLst>
              <a:ext uri="{FF2B5EF4-FFF2-40B4-BE49-F238E27FC236}">
                <a16:creationId xmlns:a16="http://schemas.microsoft.com/office/drawing/2014/main" id="{31705E41-12C7-4B03-B707-6115CC12DAD1}"/>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30497" r="1" b="56001"/>
          <a:stretch/>
        </p:blipFill>
        <p:spPr>
          <a:xfrm flipH="1" flipV="1">
            <a:off x="6750506" y="0"/>
            <a:ext cx="5441494" cy="3017479"/>
          </a:xfrm>
          <a:prstGeom prst="rect">
            <a:avLst/>
          </a:prstGeom>
        </p:spPr>
      </p:pic>
      <p:pic>
        <p:nvPicPr>
          <p:cNvPr id="13" name="그림 12">
            <a:extLst>
              <a:ext uri="{FF2B5EF4-FFF2-40B4-BE49-F238E27FC236}">
                <a16:creationId xmlns:a16="http://schemas.microsoft.com/office/drawing/2014/main" id="{672BC76A-2520-40AE-9F7A-1915DC7FD7F0}"/>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rot="1840240">
            <a:off x="-199871" y="5350844"/>
            <a:ext cx="1730277" cy="1013225"/>
          </a:xfrm>
          <a:prstGeom prst="rect">
            <a:avLst/>
          </a:prstGeom>
        </p:spPr>
      </p:pic>
      <p:pic>
        <p:nvPicPr>
          <p:cNvPr id="16" name="그림 15">
            <a:extLst>
              <a:ext uri="{FF2B5EF4-FFF2-40B4-BE49-F238E27FC236}">
                <a16:creationId xmlns:a16="http://schemas.microsoft.com/office/drawing/2014/main" id="{C2737663-F1E1-4656-B9AD-FC80A1D6D4FD}"/>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rot="19878437" flipH="1">
            <a:off x="213140" y="669709"/>
            <a:ext cx="1605571" cy="720948"/>
          </a:xfrm>
          <a:prstGeom prst="rect">
            <a:avLst/>
          </a:prstGeom>
        </p:spPr>
      </p:pic>
      <p:pic>
        <p:nvPicPr>
          <p:cNvPr id="18" name="그림 17">
            <a:extLst>
              <a:ext uri="{FF2B5EF4-FFF2-40B4-BE49-F238E27FC236}">
                <a16:creationId xmlns:a16="http://schemas.microsoft.com/office/drawing/2014/main" id="{BCA6CFF0-C3E5-4598-9EA0-8BBAD54B2A4C}"/>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rot="2316456">
            <a:off x="10293728" y="822213"/>
            <a:ext cx="2322622" cy="674184"/>
          </a:xfrm>
          <a:prstGeom prst="rect">
            <a:avLst/>
          </a:prstGeom>
        </p:spPr>
      </p:pic>
      <p:pic>
        <p:nvPicPr>
          <p:cNvPr id="22" name="그림 21">
            <a:extLst>
              <a:ext uri="{FF2B5EF4-FFF2-40B4-BE49-F238E27FC236}">
                <a16:creationId xmlns:a16="http://schemas.microsoft.com/office/drawing/2014/main" id="{206FA646-AF09-4059-9997-0067870DC030}"/>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rot="709715">
            <a:off x="10291853" y="4878798"/>
            <a:ext cx="1313295" cy="1691306"/>
          </a:xfrm>
          <a:prstGeom prst="rect">
            <a:avLst/>
          </a:prstGeom>
        </p:spPr>
      </p:pic>
      <p:sp>
        <p:nvSpPr>
          <p:cNvPr id="12" name="Title 1">
            <a:extLst>
              <a:ext uri="{FF2B5EF4-FFF2-40B4-BE49-F238E27FC236}">
                <a16:creationId xmlns:a16="http://schemas.microsoft.com/office/drawing/2014/main" id="{7A218C26-69B7-499C-B190-96851A78FEC6}"/>
              </a:ext>
            </a:extLst>
          </p:cNvPr>
          <p:cNvSpPr txBox="1">
            <a:spLocks/>
          </p:cNvSpPr>
          <p:nvPr userDrawn="1"/>
        </p:nvSpPr>
        <p:spPr>
          <a:xfrm>
            <a:off x="-570117" y="6053559"/>
            <a:ext cx="2186247" cy="80444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b="0" dirty="0" err="1">
                <a:solidFill>
                  <a:schemeClr val="tx1"/>
                </a:solidFill>
                <a:latin typeface="#9Slide07 HoneyCream" pitchFamily="2" charset="0"/>
              </a:rPr>
              <a:t>Măng</a:t>
            </a:r>
            <a:r>
              <a:rPr lang="en-US" sz="1800" b="0" dirty="0">
                <a:solidFill>
                  <a:schemeClr val="tx1"/>
                </a:solidFill>
                <a:latin typeface="#9Slide07 HoneyCream" pitchFamily="2" charset="0"/>
              </a:rPr>
              <a:t> Non</a:t>
            </a:r>
          </a:p>
        </p:txBody>
      </p:sp>
    </p:spTree>
    <p:extLst>
      <p:ext uri="{BB962C8B-B14F-4D97-AF65-F5344CB8AC3E}">
        <p14:creationId xmlns:p14="http://schemas.microsoft.com/office/powerpoint/2010/main" val="13146261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9_PPTMON slide">
    <p:bg>
      <p:bgPr>
        <a:solidFill>
          <a:srgbClr val="FF7B1D"/>
        </a:solidFill>
        <a:effectLst/>
      </p:bgPr>
    </p:bg>
    <p:spTree>
      <p:nvGrpSpPr>
        <p:cNvPr id="1" name=""/>
        <p:cNvGrpSpPr/>
        <p:nvPr/>
      </p:nvGrpSpPr>
      <p:grpSpPr>
        <a:xfrm>
          <a:off x="0" y="0"/>
          <a:ext cx="0" cy="0"/>
          <a:chOff x="0" y="0"/>
          <a:chExt cx="0" cy="0"/>
        </a:xfrm>
      </p:grpSpPr>
      <p:pic>
        <p:nvPicPr>
          <p:cNvPr id="4" name="그래픽 3">
            <a:extLst>
              <a:ext uri="{FF2B5EF4-FFF2-40B4-BE49-F238E27FC236}">
                <a16:creationId xmlns:a16="http://schemas.microsoft.com/office/drawing/2014/main" id="{5CA7298B-514A-441F-80F6-1F868A9EA7EB}"/>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r="27478" b="28818"/>
          <a:stretch/>
        </p:blipFill>
        <p:spPr>
          <a:xfrm>
            <a:off x="9011199" y="3487653"/>
            <a:ext cx="3180801" cy="3370347"/>
          </a:xfrm>
          <a:prstGeom prst="rect">
            <a:avLst/>
          </a:prstGeom>
        </p:spPr>
      </p:pic>
      <p:pic>
        <p:nvPicPr>
          <p:cNvPr id="6" name="그래픽 5">
            <a:extLst>
              <a:ext uri="{FF2B5EF4-FFF2-40B4-BE49-F238E27FC236}">
                <a16:creationId xmlns:a16="http://schemas.microsoft.com/office/drawing/2014/main" id="{8BE66843-5CC2-49C1-95A4-18FB2A128BF0}"/>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 r="45401" b="28818"/>
          <a:stretch/>
        </p:blipFill>
        <p:spPr>
          <a:xfrm rot="16200000" flipV="1">
            <a:off x="676459" y="-676457"/>
            <a:ext cx="3320684" cy="4673600"/>
          </a:xfrm>
          <a:prstGeom prst="rect">
            <a:avLst/>
          </a:prstGeom>
        </p:spPr>
      </p:pic>
      <p:sp>
        <p:nvSpPr>
          <p:cNvPr id="9" name="그림 개체 틀 4">
            <a:extLst>
              <a:ext uri="{FF2B5EF4-FFF2-40B4-BE49-F238E27FC236}">
                <a16:creationId xmlns:a16="http://schemas.microsoft.com/office/drawing/2014/main" id="{2F700D79-D0E3-4DF4-9727-DDDC2B2C9354}"/>
              </a:ext>
            </a:extLst>
          </p:cNvPr>
          <p:cNvSpPr>
            <a:spLocks noGrp="1"/>
          </p:cNvSpPr>
          <p:nvPr>
            <p:ph type="pic" sz="quarter" idx="11" hasCustomPrompt="1"/>
          </p:nvPr>
        </p:nvSpPr>
        <p:spPr>
          <a:xfrm>
            <a:off x="698502" y="698501"/>
            <a:ext cx="10794996" cy="2935509"/>
          </a:xfrm>
          <a:prstGeom prst="roundRect">
            <a:avLst>
              <a:gd name="adj" fmla="val 3879"/>
            </a:avLst>
          </a:prstGeom>
          <a:pattFill prst="pct10">
            <a:fgClr>
              <a:schemeClr val="bg1">
                <a:lumMod val="75000"/>
              </a:schemeClr>
            </a:fgClr>
            <a:bgClr>
              <a:schemeClr val="bg1">
                <a:lumMod val="95000"/>
              </a:schemeClr>
            </a:bgClr>
          </a:pattFill>
          <a:effectLst>
            <a:outerShdw dist="190500" dir="2700000" algn="tl" rotWithShape="0">
              <a:srgbClr val="922600"/>
            </a:outerShdw>
          </a:effectLst>
        </p:spPr>
        <p:txBody>
          <a:bodyPr tIns="828000" anchor="ctr" anchorCtr="1"/>
          <a:lstStyle>
            <a:lvl1pPr>
              <a:defRPr lang="ko-KR" altLang="en-US" sz="1600" dirty="0"/>
            </a:lvl1pPr>
          </a:lstStyle>
          <a:p>
            <a:pPr marL="0" marR="0" lvl="0" indent="0" fontAlgn="auto">
              <a:spcAft>
                <a:spcPts val="0"/>
              </a:spcAft>
              <a:buClrTx/>
              <a:buSzTx/>
              <a:buNone/>
              <a:tabLst/>
            </a:pPr>
            <a:r>
              <a:rPr lang="en-US" altLang="ko-KR" dirty="0"/>
              <a:t>Click icon to add picture</a:t>
            </a:r>
            <a:endParaRPr lang="ko-KR" altLang="en-US" dirty="0"/>
          </a:p>
        </p:txBody>
      </p:sp>
      <p:pic>
        <p:nvPicPr>
          <p:cNvPr id="12" name="그림 11">
            <a:extLst>
              <a:ext uri="{FF2B5EF4-FFF2-40B4-BE49-F238E27FC236}">
                <a16:creationId xmlns:a16="http://schemas.microsoft.com/office/drawing/2014/main" id="{F1DD9630-7CE0-4719-BA02-F0E3F202FDA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rot="2369444">
            <a:off x="-304364" y="5695754"/>
            <a:ext cx="1699099" cy="927490"/>
          </a:xfrm>
          <a:prstGeom prst="rect">
            <a:avLst/>
          </a:prstGeom>
        </p:spPr>
      </p:pic>
      <p:pic>
        <p:nvPicPr>
          <p:cNvPr id="20" name="그림 19">
            <a:extLst>
              <a:ext uri="{FF2B5EF4-FFF2-40B4-BE49-F238E27FC236}">
                <a16:creationId xmlns:a16="http://schemas.microsoft.com/office/drawing/2014/main" id="{908B0387-89EC-458F-9A79-D821141CCB9D}"/>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1506125" y="3277866"/>
            <a:ext cx="685875" cy="1438000"/>
          </a:xfrm>
          <a:prstGeom prst="rect">
            <a:avLst/>
          </a:prstGeom>
        </p:spPr>
      </p:pic>
    </p:spTree>
    <p:extLst>
      <p:ext uri="{BB962C8B-B14F-4D97-AF65-F5344CB8AC3E}">
        <p14:creationId xmlns:p14="http://schemas.microsoft.com/office/powerpoint/2010/main" val="30644259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0_PPTMON slide">
    <p:bg>
      <p:bgPr>
        <a:solidFill>
          <a:srgbClr val="FFDEB9"/>
        </a:solidFill>
        <a:effectLst/>
      </p:bgPr>
    </p:bg>
    <p:spTree>
      <p:nvGrpSpPr>
        <p:cNvPr id="1" name=""/>
        <p:cNvGrpSpPr/>
        <p:nvPr/>
      </p:nvGrpSpPr>
      <p:grpSpPr>
        <a:xfrm>
          <a:off x="0" y="0"/>
          <a:ext cx="0" cy="0"/>
          <a:chOff x="0" y="0"/>
          <a:chExt cx="0" cy="0"/>
        </a:xfrm>
      </p:grpSpPr>
      <p:pic>
        <p:nvPicPr>
          <p:cNvPr id="26" name="그래픽 25">
            <a:extLst>
              <a:ext uri="{FF2B5EF4-FFF2-40B4-BE49-F238E27FC236}">
                <a16:creationId xmlns:a16="http://schemas.microsoft.com/office/drawing/2014/main" id="{9C8FE8CA-C89B-401E-A7FC-F8A90514F94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23127" b="48625"/>
          <a:stretch/>
        </p:blipFill>
        <p:spPr>
          <a:xfrm flipH="1" flipV="1">
            <a:off x="6920264" y="0"/>
            <a:ext cx="5271736" cy="3086100"/>
          </a:xfrm>
          <a:prstGeom prst="rect">
            <a:avLst/>
          </a:prstGeom>
        </p:spPr>
      </p:pic>
      <p:pic>
        <p:nvPicPr>
          <p:cNvPr id="32" name="그래픽 31">
            <a:extLst>
              <a:ext uri="{FF2B5EF4-FFF2-40B4-BE49-F238E27FC236}">
                <a16:creationId xmlns:a16="http://schemas.microsoft.com/office/drawing/2014/main" id="{D7A8229E-A42A-46C8-97F6-AD26C7552A2E}"/>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5265" t="79862"/>
          <a:stretch/>
        </p:blipFill>
        <p:spPr>
          <a:xfrm flipV="1">
            <a:off x="0" y="5476925"/>
            <a:ext cx="7998262" cy="1381075"/>
          </a:xfrm>
          <a:prstGeom prst="rect">
            <a:avLst/>
          </a:prstGeom>
        </p:spPr>
      </p:pic>
      <p:pic>
        <p:nvPicPr>
          <p:cNvPr id="17" name="그림 16">
            <a:extLst>
              <a:ext uri="{FF2B5EF4-FFF2-40B4-BE49-F238E27FC236}">
                <a16:creationId xmlns:a16="http://schemas.microsoft.com/office/drawing/2014/main" id="{0F70B2D4-FD82-4209-909E-B5EC3285F0C7}"/>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308169" y="5423131"/>
            <a:ext cx="1500352" cy="1488661"/>
          </a:xfrm>
          <a:prstGeom prst="rect">
            <a:avLst/>
          </a:prstGeom>
        </p:spPr>
      </p:pic>
      <p:pic>
        <p:nvPicPr>
          <p:cNvPr id="18" name="그림 17">
            <a:extLst>
              <a:ext uri="{FF2B5EF4-FFF2-40B4-BE49-F238E27FC236}">
                <a16:creationId xmlns:a16="http://schemas.microsoft.com/office/drawing/2014/main" id="{298FC43E-3F14-409B-9D84-0B3268F050BF}"/>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rot="20020250">
            <a:off x="-719876" y="401593"/>
            <a:ext cx="2400563" cy="1137929"/>
          </a:xfrm>
          <a:prstGeom prst="rect">
            <a:avLst/>
          </a:prstGeom>
        </p:spPr>
      </p:pic>
      <p:pic>
        <p:nvPicPr>
          <p:cNvPr id="20" name="그림 19">
            <a:extLst>
              <a:ext uri="{FF2B5EF4-FFF2-40B4-BE49-F238E27FC236}">
                <a16:creationId xmlns:a16="http://schemas.microsoft.com/office/drawing/2014/main" id="{1348ED8C-6728-4BAB-B4F5-BB35C7FE0A8A}"/>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rot="18156701">
            <a:off x="10317444" y="143083"/>
            <a:ext cx="1593880" cy="946975"/>
          </a:xfrm>
          <a:prstGeom prst="rect">
            <a:avLst/>
          </a:prstGeom>
        </p:spPr>
      </p:pic>
      <p:sp>
        <p:nvSpPr>
          <p:cNvPr id="11" name="Title 1">
            <a:extLst>
              <a:ext uri="{FF2B5EF4-FFF2-40B4-BE49-F238E27FC236}">
                <a16:creationId xmlns:a16="http://schemas.microsoft.com/office/drawing/2014/main" id="{7A218C26-69B7-499C-B190-96851A78FEC6}"/>
              </a:ext>
            </a:extLst>
          </p:cNvPr>
          <p:cNvSpPr txBox="1">
            <a:spLocks/>
          </p:cNvSpPr>
          <p:nvPr userDrawn="1"/>
        </p:nvSpPr>
        <p:spPr>
          <a:xfrm>
            <a:off x="-570117" y="6053559"/>
            <a:ext cx="2186247" cy="80444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b="0" dirty="0" err="1">
                <a:solidFill>
                  <a:schemeClr val="tx1"/>
                </a:solidFill>
                <a:latin typeface="#9Slide07 HoneyCream" pitchFamily="2" charset="0"/>
              </a:rPr>
              <a:t>Măng</a:t>
            </a:r>
            <a:r>
              <a:rPr lang="en-US" sz="1800" b="0" dirty="0">
                <a:solidFill>
                  <a:schemeClr val="tx1"/>
                </a:solidFill>
                <a:latin typeface="#9Slide07 HoneyCream" pitchFamily="2" charset="0"/>
              </a:rPr>
              <a:t> Non</a:t>
            </a:r>
          </a:p>
        </p:txBody>
      </p:sp>
    </p:spTree>
    <p:extLst>
      <p:ext uri="{BB962C8B-B14F-4D97-AF65-F5344CB8AC3E}">
        <p14:creationId xmlns:p14="http://schemas.microsoft.com/office/powerpoint/2010/main" val="15921276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1_PPTMON slide">
    <p:bg>
      <p:bgPr>
        <a:solidFill>
          <a:srgbClr val="FFDEB9"/>
        </a:solidFill>
        <a:effectLst/>
      </p:bgPr>
    </p:bg>
    <p:spTree>
      <p:nvGrpSpPr>
        <p:cNvPr id="1" name=""/>
        <p:cNvGrpSpPr/>
        <p:nvPr/>
      </p:nvGrpSpPr>
      <p:grpSpPr>
        <a:xfrm>
          <a:off x="0" y="0"/>
          <a:ext cx="0" cy="0"/>
          <a:chOff x="0" y="0"/>
          <a:chExt cx="0" cy="0"/>
        </a:xfrm>
      </p:grpSpPr>
      <p:pic>
        <p:nvPicPr>
          <p:cNvPr id="16" name="그래픽 15">
            <a:extLst>
              <a:ext uri="{FF2B5EF4-FFF2-40B4-BE49-F238E27FC236}">
                <a16:creationId xmlns:a16="http://schemas.microsoft.com/office/drawing/2014/main" id="{1C0287A5-E555-4442-A4BC-B29E4797C9A5}"/>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 r="45401" b="37818"/>
          <a:stretch/>
        </p:blipFill>
        <p:spPr>
          <a:xfrm rot="16200000" flipH="1">
            <a:off x="8638568" y="3304570"/>
            <a:ext cx="3187700" cy="3919163"/>
          </a:xfrm>
          <a:prstGeom prst="rect">
            <a:avLst/>
          </a:prstGeom>
        </p:spPr>
      </p:pic>
      <p:pic>
        <p:nvPicPr>
          <p:cNvPr id="17" name="그래픽 16">
            <a:extLst>
              <a:ext uri="{FF2B5EF4-FFF2-40B4-BE49-F238E27FC236}">
                <a16:creationId xmlns:a16="http://schemas.microsoft.com/office/drawing/2014/main" id="{0F9256B0-833F-48C1-B788-63CFA2D44BDC}"/>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2462" b="50855"/>
          <a:stretch/>
        </p:blipFill>
        <p:spPr>
          <a:xfrm flipH="1" flipV="1">
            <a:off x="-1" y="1"/>
            <a:ext cx="4954763" cy="3683000"/>
          </a:xfrm>
          <a:prstGeom prst="rect">
            <a:avLst/>
          </a:prstGeom>
        </p:spPr>
      </p:pic>
      <p:sp>
        <p:nvSpPr>
          <p:cNvPr id="26" name="그림 개체 틀 2">
            <a:extLst>
              <a:ext uri="{FF2B5EF4-FFF2-40B4-BE49-F238E27FC236}">
                <a16:creationId xmlns:a16="http://schemas.microsoft.com/office/drawing/2014/main" id="{2F0E01A2-5DD7-4C07-8FCA-D60DDE5A36CC}"/>
              </a:ext>
            </a:extLst>
          </p:cNvPr>
          <p:cNvSpPr>
            <a:spLocks noGrp="1"/>
          </p:cNvSpPr>
          <p:nvPr>
            <p:ph type="pic" sz="quarter" idx="13" hasCustomPrompt="1"/>
          </p:nvPr>
        </p:nvSpPr>
        <p:spPr>
          <a:xfrm>
            <a:off x="5586529" y="1729473"/>
            <a:ext cx="4065962" cy="4068286"/>
          </a:xfrm>
          <a:prstGeom prst="ellipse">
            <a:avLst/>
          </a:prstGeom>
          <a:pattFill prst="pct10">
            <a:fgClr>
              <a:schemeClr val="bg1">
                <a:lumMod val="75000"/>
              </a:schemeClr>
            </a:fgClr>
            <a:bgClr>
              <a:schemeClr val="bg1">
                <a:lumMod val="95000"/>
              </a:schemeClr>
            </a:bgClr>
          </a:pattFill>
        </p:spPr>
        <p:txBody>
          <a:bodyPr tIns="720000" anchor="ctr" anchorCtr="1"/>
          <a:lstStyle>
            <a:lvl1pPr marL="228600" marR="0" indent="-228600" algn="l" defTabSz="914400" rtl="0" eaLnBrk="1" fontAlgn="auto" latinLnBrk="1" hangingPunct="1">
              <a:lnSpc>
                <a:spcPct val="90000"/>
              </a:lnSpc>
              <a:spcBef>
                <a:spcPts val="1000"/>
              </a:spcBef>
              <a:spcAft>
                <a:spcPts val="0"/>
              </a:spcAft>
              <a:buClrTx/>
              <a:buSzTx/>
              <a:buFont typeface="Arial" panose="020B0604020202020204" pitchFamily="34" charset="0"/>
              <a:buChar char="•"/>
              <a:tabLst/>
              <a:defRPr lang="ko-KR" altLang="en-US" sz="1400"/>
            </a:lvl1pPr>
          </a:lstStyle>
          <a:p>
            <a:pPr marL="228600" marR="0" lvl="0" indent="-228600" algn="l" defTabSz="914400" rtl="0" eaLnBrk="1" fontAlgn="auto" latinLnBrk="1" hangingPunct="1">
              <a:lnSpc>
                <a:spcPct val="90000"/>
              </a:lnSpc>
              <a:spcBef>
                <a:spcPts val="1000"/>
              </a:spcBef>
              <a:spcAft>
                <a:spcPts val="0"/>
              </a:spcAft>
              <a:buClrTx/>
              <a:buSzTx/>
              <a:buFont typeface="Arial" panose="020B0604020202020204" pitchFamily="34" charset="0"/>
              <a:buChar char="•"/>
              <a:tabLst/>
              <a:defRPr/>
            </a:pPr>
            <a:r>
              <a:rPr lang="en-US" altLang="ko-KR" dirty="0"/>
              <a:t>Click icon to add picture</a:t>
            </a:r>
            <a:endParaRPr lang="ko-KR" altLang="en-US" dirty="0"/>
          </a:p>
        </p:txBody>
      </p:sp>
      <p:sp>
        <p:nvSpPr>
          <p:cNvPr id="27" name="그림 개체 틀 10">
            <a:extLst>
              <a:ext uri="{FF2B5EF4-FFF2-40B4-BE49-F238E27FC236}">
                <a16:creationId xmlns:a16="http://schemas.microsoft.com/office/drawing/2014/main" id="{3943C1C2-BA3E-4B8F-A8E1-04B59471FA86}"/>
              </a:ext>
            </a:extLst>
          </p:cNvPr>
          <p:cNvSpPr>
            <a:spLocks noGrp="1"/>
          </p:cNvSpPr>
          <p:nvPr>
            <p:ph type="pic" sz="quarter" idx="14" hasCustomPrompt="1"/>
          </p:nvPr>
        </p:nvSpPr>
        <p:spPr>
          <a:xfrm>
            <a:off x="10159020" y="1729473"/>
            <a:ext cx="2032981" cy="4068286"/>
          </a:xfrm>
          <a:custGeom>
            <a:avLst/>
            <a:gdLst>
              <a:gd name="connsiteX0" fmla="*/ 2032981 w 2032981"/>
              <a:gd name="connsiteY0" fmla="*/ 0 h 4068286"/>
              <a:gd name="connsiteX1" fmla="*/ 2032981 w 2032981"/>
              <a:gd name="connsiteY1" fmla="*/ 4068286 h 4068286"/>
              <a:gd name="connsiteX2" fmla="*/ 0 w 2032981"/>
              <a:gd name="connsiteY2" fmla="*/ 2034143 h 4068286"/>
              <a:gd name="connsiteX3" fmla="*/ 2032981 w 2032981"/>
              <a:gd name="connsiteY3" fmla="*/ 0 h 4068286"/>
            </a:gdLst>
            <a:ahLst/>
            <a:cxnLst>
              <a:cxn ang="0">
                <a:pos x="connsiteX0" y="connsiteY0"/>
              </a:cxn>
              <a:cxn ang="0">
                <a:pos x="connsiteX1" y="connsiteY1"/>
              </a:cxn>
              <a:cxn ang="0">
                <a:pos x="connsiteX2" y="connsiteY2"/>
              </a:cxn>
              <a:cxn ang="0">
                <a:pos x="connsiteX3" y="connsiteY3"/>
              </a:cxn>
            </a:cxnLst>
            <a:rect l="l" t="t" r="r" b="b"/>
            <a:pathLst>
              <a:path w="2032981" h="4068286">
                <a:moveTo>
                  <a:pt x="2032981" y="0"/>
                </a:moveTo>
                <a:lnTo>
                  <a:pt x="2032981" y="4068286"/>
                </a:lnTo>
                <a:cubicBezTo>
                  <a:pt x="910197" y="4068286"/>
                  <a:pt x="0" y="3157569"/>
                  <a:pt x="0" y="2034143"/>
                </a:cubicBezTo>
                <a:cubicBezTo>
                  <a:pt x="0" y="910717"/>
                  <a:pt x="910197" y="0"/>
                  <a:pt x="2032981" y="0"/>
                </a:cubicBezTo>
                <a:close/>
              </a:path>
            </a:pathLst>
          </a:custGeom>
          <a:pattFill prst="pct10">
            <a:fgClr>
              <a:schemeClr val="bg1">
                <a:lumMod val="75000"/>
              </a:schemeClr>
            </a:fgClr>
            <a:bgClr>
              <a:schemeClr val="bg1">
                <a:lumMod val="95000"/>
              </a:schemeClr>
            </a:bgClr>
          </a:pattFill>
        </p:spPr>
        <p:txBody>
          <a:bodyPr wrap="square" tIns="720000" anchor="ctr" anchorCtr="1">
            <a:noAutofit/>
          </a:bodyPr>
          <a:lstStyle>
            <a:lvl1pPr marL="228600" marR="0" indent="-228600" algn="l" defTabSz="914400" rtl="0" eaLnBrk="1" fontAlgn="auto" latinLnBrk="1" hangingPunct="1">
              <a:lnSpc>
                <a:spcPct val="90000"/>
              </a:lnSpc>
              <a:spcBef>
                <a:spcPts val="1000"/>
              </a:spcBef>
              <a:spcAft>
                <a:spcPts val="0"/>
              </a:spcAft>
              <a:buClrTx/>
              <a:buSzTx/>
              <a:buFont typeface="Arial" panose="020B0604020202020204" pitchFamily="34" charset="0"/>
              <a:buChar char="•"/>
              <a:tabLst/>
              <a:defRPr lang="ko-KR" altLang="en-US" sz="1400"/>
            </a:lvl1pPr>
          </a:lstStyle>
          <a:p>
            <a:pPr marL="228600" marR="0" lvl="0" indent="-228600" algn="l" defTabSz="914400" rtl="0" eaLnBrk="1" fontAlgn="auto" latinLnBrk="1" hangingPunct="1">
              <a:lnSpc>
                <a:spcPct val="90000"/>
              </a:lnSpc>
              <a:spcBef>
                <a:spcPts val="1000"/>
              </a:spcBef>
              <a:spcAft>
                <a:spcPts val="0"/>
              </a:spcAft>
              <a:buClrTx/>
              <a:buSzTx/>
              <a:buFont typeface="Arial" panose="020B0604020202020204" pitchFamily="34" charset="0"/>
              <a:buChar char="•"/>
              <a:tabLst/>
              <a:defRPr/>
            </a:pPr>
            <a:r>
              <a:rPr lang="en-US" altLang="ko-KR" dirty="0"/>
              <a:t>Click icon to add picture</a:t>
            </a:r>
            <a:endParaRPr lang="ko-KR" altLang="en-US" dirty="0"/>
          </a:p>
        </p:txBody>
      </p:sp>
    </p:spTree>
    <p:extLst>
      <p:ext uri="{BB962C8B-B14F-4D97-AF65-F5344CB8AC3E}">
        <p14:creationId xmlns:p14="http://schemas.microsoft.com/office/powerpoint/2010/main" val="19193942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2_PPTMON slide">
    <p:bg>
      <p:bgPr>
        <a:solidFill>
          <a:srgbClr val="FFDEB9"/>
        </a:solidFill>
        <a:effectLst/>
      </p:bgPr>
    </p:bg>
    <p:spTree>
      <p:nvGrpSpPr>
        <p:cNvPr id="1" name=""/>
        <p:cNvGrpSpPr/>
        <p:nvPr/>
      </p:nvGrpSpPr>
      <p:grpSpPr>
        <a:xfrm>
          <a:off x="0" y="0"/>
          <a:ext cx="0" cy="0"/>
          <a:chOff x="0" y="0"/>
          <a:chExt cx="0" cy="0"/>
        </a:xfrm>
      </p:grpSpPr>
      <p:pic>
        <p:nvPicPr>
          <p:cNvPr id="6" name="그래픽 5">
            <a:extLst>
              <a:ext uri="{FF2B5EF4-FFF2-40B4-BE49-F238E27FC236}">
                <a16:creationId xmlns:a16="http://schemas.microsoft.com/office/drawing/2014/main" id="{9EF59277-09DA-4323-B7B1-D098E4BEBCE6}"/>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r="7349" b="50855"/>
          <a:stretch/>
        </p:blipFill>
        <p:spPr>
          <a:xfrm flipH="1" flipV="1">
            <a:off x="0" y="0"/>
            <a:ext cx="6220108" cy="3370347"/>
          </a:xfrm>
          <a:prstGeom prst="rect">
            <a:avLst/>
          </a:prstGeom>
        </p:spPr>
      </p:pic>
      <p:pic>
        <p:nvPicPr>
          <p:cNvPr id="10" name="그래픽 9">
            <a:extLst>
              <a:ext uri="{FF2B5EF4-FFF2-40B4-BE49-F238E27FC236}">
                <a16:creationId xmlns:a16="http://schemas.microsoft.com/office/drawing/2014/main" id="{31705E41-12C7-4B03-B707-6115CC12DAD1}"/>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30497" r="1" b="56001"/>
          <a:stretch/>
        </p:blipFill>
        <p:spPr>
          <a:xfrm flipH="1">
            <a:off x="6750506" y="3840521"/>
            <a:ext cx="5441494" cy="3017479"/>
          </a:xfrm>
          <a:prstGeom prst="rect">
            <a:avLst/>
          </a:prstGeom>
        </p:spPr>
      </p:pic>
      <p:sp>
        <p:nvSpPr>
          <p:cNvPr id="9" name="그림 개체 틀 4">
            <a:extLst>
              <a:ext uri="{FF2B5EF4-FFF2-40B4-BE49-F238E27FC236}">
                <a16:creationId xmlns:a16="http://schemas.microsoft.com/office/drawing/2014/main" id="{98DD410C-B90D-4423-9244-DD9866F11B28}"/>
              </a:ext>
            </a:extLst>
          </p:cNvPr>
          <p:cNvSpPr>
            <a:spLocks noGrp="1"/>
          </p:cNvSpPr>
          <p:nvPr>
            <p:ph type="pic" sz="quarter" idx="13" hasCustomPrompt="1"/>
          </p:nvPr>
        </p:nvSpPr>
        <p:spPr>
          <a:xfrm>
            <a:off x="965371" y="1106905"/>
            <a:ext cx="3066260" cy="4644190"/>
          </a:xfrm>
          <a:prstGeom prst="roundRect">
            <a:avLst>
              <a:gd name="adj" fmla="val 3566"/>
            </a:avLst>
          </a:prstGeom>
          <a:pattFill prst="pct10">
            <a:fgClr>
              <a:schemeClr val="bg1">
                <a:lumMod val="75000"/>
              </a:schemeClr>
            </a:fgClr>
            <a:bgClr>
              <a:schemeClr val="bg1">
                <a:lumMod val="95000"/>
              </a:schemeClr>
            </a:bgClr>
          </a:pattFill>
          <a:effectLst>
            <a:outerShdw dist="190500" dir="2700000" algn="tl" rotWithShape="0">
              <a:srgbClr val="FF7B1D"/>
            </a:outerShdw>
          </a:effectLst>
        </p:spPr>
        <p:txBody>
          <a:bodyPr tIns="828000" anchor="ctr" anchorCtr="1"/>
          <a:lstStyle>
            <a:lvl1pPr>
              <a:defRPr lang="ko-KR" altLang="en-US" sz="1600" dirty="0"/>
            </a:lvl1pPr>
          </a:lstStyle>
          <a:p>
            <a:pPr marL="0" marR="0" lvl="0" indent="0" fontAlgn="auto">
              <a:spcAft>
                <a:spcPts val="0"/>
              </a:spcAft>
              <a:buClrTx/>
              <a:buSzTx/>
              <a:buNone/>
              <a:tabLst/>
            </a:pPr>
            <a:r>
              <a:rPr lang="en-US" altLang="ko-KR" dirty="0"/>
              <a:t>Click icon to add picture</a:t>
            </a:r>
            <a:endParaRPr lang="ko-KR" altLang="en-US" dirty="0"/>
          </a:p>
        </p:txBody>
      </p:sp>
      <p:sp>
        <p:nvSpPr>
          <p:cNvPr id="11" name="그림 개체 틀 4">
            <a:extLst>
              <a:ext uri="{FF2B5EF4-FFF2-40B4-BE49-F238E27FC236}">
                <a16:creationId xmlns:a16="http://schemas.microsoft.com/office/drawing/2014/main" id="{7DBA6060-264E-4942-BD12-C56CF40DAF5F}"/>
              </a:ext>
            </a:extLst>
          </p:cNvPr>
          <p:cNvSpPr>
            <a:spLocks noGrp="1"/>
          </p:cNvSpPr>
          <p:nvPr>
            <p:ph type="pic" sz="quarter" idx="14" hasCustomPrompt="1"/>
          </p:nvPr>
        </p:nvSpPr>
        <p:spPr>
          <a:xfrm>
            <a:off x="4690764" y="1106905"/>
            <a:ext cx="3066260" cy="4644190"/>
          </a:xfrm>
          <a:prstGeom prst="roundRect">
            <a:avLst>
              <a:gd name="adj" fmla="val 3566"/>
            </a:avLst>
          </a:prstGeom>
          <a:pattFill prst="pct10">
            <a:fgClr>
              <a:schemeClr val="bg1">
                <a:lumMod val="75000"/>
              </a:schemeClr>
            </a:fgClr>
            <a:bgClr>
              <a:schemeClr val="bg1">
                <a:lumMod val="95000"/>
              </a:schemeClr>
            </a:bgClr>
          </a:pattFill>
          <a:effectLst>
            <a:outerShdw dist="190500" dir="2700000" algn="tl" rotWithShape="0">
              <a:srgbClr val="FF7B1D"/>
            </a:outerShdw>
          </a:effectLst>
        </p:spPr>
        <p:txBody>
          <a:bodyPr tIns="828000" anchor="ctr" anchorCtr="1"/>
          <a:lstStyle>
            <a:lvl1pPr>
              <a:defRPr lang="ko-KR" altLang="en-US" sz="1600" dirty="0"/>
            </a:lvl1pPr>
          </a:lstStyle>
          <a:p>
            <a:pPr marL="0" marR="0" lvl="0" indent="0" fontAlgn="auto">
              <a:spcAft>
                <a:spcPts val="0"/>
              </a:spcAft>
              <a:buClrTx/>
              <a:buSzTx/>
              <a:buNone/>
              <a:tabLst/>
            </a:pPr>
            <a:r>
              <a:rPr lang="en-US" altLang="ko-KR" dirty="0"/>
              <a:t>Click icon to add picture</a:t>
            </a:r>
            <a:endParaRPr lang="ko-KR" altLang="en-US" dirty="0"/>
          </a:p>
        </p:txBody>
      </p:sp>
      <p:pic>
        <p:nvPicPr>
          <p:cNvPr id="12" name="그림 11">
            <a:extLst>
              <a:ext uri="{FF2B5EF4-FFF2-40B4-BE49-F238E27FC236}">
                <a16:creationId xmlns:a16="http://schemas.microsoft.com/office/drawing/2014/main" id="{3CFB9059-A2C9-417E-9A28-B16A7E5D95C8}"/>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45674" y="5868157"/>
            <a:ext cx="1839393" cy="989843"/>
          </a:xfrm>
          <a:prstGeom prst="rect">
            <a:avLst/>
          </a:prstGeom>
        </p:spPr>
      </p:pic>
      <p:pic>
        <p:nvPicPr>
          <p:cNvPr id="13" name="그림 12">
            <a:extLst>
              <a:ext uri="{FF2B5EF4-FFF2-40B4-BE49-F238E27FC236}">
                <a16:creationId xmlns:a16="http://schemas.microsoft.com/office/drawing/2014/main" id="{40364CD6-E75C-4B3A-A326-F761DA793E58}"/>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7752849" y="5696613"/>
            <a:ext cx="1617263" cy="1215870"/>
          </a:xfrm>
          <a:prstGeom prst="rect">
            <a:avLst/>
          </a:prstGeom>
        </p:spPr>
      </p:pic>
      <p:pic>
        <p:nvPicPr>
          <p:cNvPr id="14" name="그림 13">
            <a:extLst>
              <a:ext uri="{FF2B5EF4-FFF2-40B4-BE49-F238E27FC236}">
                <a16:creationId xmlns:a16="http://schemas.microsoft.com/office/drawing/2014/main" id="{09D0B49E-4F16-4F9A-B514-5DC7F022134F}"/>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rot="20419100">
            <a:off x="10881044" y="-120942"/>
            <a:ext cx="1605571" cy="720948"/>
          </a:xfrm>
          <a:prstGeom prst="rect">
            <a:avLst/>
          </a:prstGeom>
        </p:spPr>
      </p:pic>
      <p:pic>
        <p:nvPicPr>
          <p:cNvPr id="15" name="Picture 14">
            <a:extLst>
              <a:ext uri="{FF2B5EF4-FFF2-40B4-BE49-F238E27FC236}">
                <a16:creationId xmlns:a16="http://schemas.microsoft.com/office/drawing/2014/main" id="{EC5E0FEB-D52F-480D-A70B-D86272B79844}"/>
              </a:ext>
            </a:extLst>
          </p:cNvPr>
          <p:cNvPicPr>
            <a:picLocks noChangeAspect="1"/>
          </p:cNvPicPr>
          <p:nvPr userDrawn="1"/>
        </p:nvPicPr>
        <p:blipFill rotWithShape="1">
          <a:blip r:embed="rId9" cstate="print">
            <a:extLst>
              <a:ext uri="{28A0092B-C50C-407E-A947-70E740481C1C}">
                <a14:useLocalDpi xmlns:a14="http://schemas.microsoft.com/office/drawing/2010/main" val="0"/>
              </a:ext>
            </a:extLst>
          </a:blip>
          <a:srcRect t="39325"/>
          <a:stretch/>
        </p:blipFill>
        <p:spPr>
          <a:xfrm>
            <a:off x="-2050397" y="-625845"/>
            <a:ext cx="2375937" cy="2451470"/>
          </a:xfrm>
          <a:prstGeom prst="rect">
            <a:avLst/>
          </a:prstGeom>
        </p:spPr>
      </p:pic>
      <p:sp>
        <p:nvSpPr>
          <p:cNvPr id="16" name="Title 1">
            <a:extLst>
              <a:ext uri="{FF2B5EF4-FFF2-40B4-BE49-F238E27FC236}">
                <a16:creationId xmlns:a16="http://schemas.microsoft.com/office/drawing/2014/main" id="{7A218C26-69B7-499C-B190-96851A78FEC6}"/>
              </a:ext>
            </a:extLst>
          </p:cNvPr>
          <p:cNvSpPr txBox="1">
            <a:spLocks/>
          </p:cNvSpPr>
          <p:nvPr userDrawn="1"/>
        </p:nvSpPr>
        <p:spPr>
          <a:xfrm>
            <a:off x="-570117" y="6053559"/>
            <a:ext cx="2186247" cy="80444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b="0" dirty="0" err="1">
                <a:solidFill>
                  <a:schemeClr val="tx1"/>
                </a:solidFill>
                <a:latin typeface="#9Slide07 HoneyCream" pitchFamily="2" charset="0"/>
              </a:rPr>
              <a:t>Măng</a:t>
            </a:r>
            <a:r>
              <a:rPr lang="en-US" sz="1800" b="0" dirty="0">
                <a:solidFill>
                  <a:schemeClr val="tx1"/>
                </a:solidFill>
                <a:latin typeface="#9Slide07 HoneyCream" pitchFamily="2" charset="0"/>
              </a:rPr>
              <a:t> Non</a:t>
            </a:r>
          </a:p>
        </p:txBody>
      </p:sp>
    </p:spTree>
    <p:extLst>
      <p:ext uri="{BB962C8B-B14F-4D97-AF65-F5344CB8AC3E}">
        <p14:creationId xmlns:p14="http://schemas.microsoft.com/office/powerpoint/2010/main" val="38572245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3_PPTMON slide">
    <p:bg>
      <p:bgPr>
        <a:solidFill>
          <a:srgbClr val="FFDEB9"/>
        </a:solidFill>
        <a:effectLst/>
      </p:bgPr>
    </p:bg>
    <p:spTree>
      <p:nvGrpSpPr>
        <p:cNvPr id="1" name=""/>
        <p:cNvGrpSpPr/>
        <p:nvPr/>
      </p:nvGrpSpPr>
      <p:grpSpPr>
        <a:xfrm>
          <a:off x="0" y="0"/>
          <a:ext cx="0" cy="0"/>
          <a:chOff x="0" y="0"/>
          <a:chExt cx="0" cy="0"/>
        </a:xfrm>
      </p:grpSpPr>
      <p:pic>
        <p:nvPicPr>
          <p:cNvPr id="4" name="그래픽 3">
            <a:extLst>
              <a:ext uri="{FF2B5EF4-FFF2-40B4-BE49-F238E27FC236}">
                <a16:creationId xmlns:a16="http://schemas.microsoft.com/office/drawing/2014/main" id="{5CA7298B-514A-441F-80F6-1F868A9EA7EB}"/>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r="27478" b="28818"/>
          <a:stretch/>
        </p:blipFill>
        <p:spPr>
          <a:xfrm rot="5400000" flipH="1" flipV="1">
            <a:off x="8916426" y="-94773"/>
            <a:ext cx="3180801" cy="3370347"/>
          </a:xfrm>
          <a:prstGeom prst="rect">
            <a:avLst/>
          </a:prstGeom>
        </p:spPr>
      </p:pic>
      <p:pic>
        <p:nvPicPr>
          <p:cNvPr id="6" name="그래픽 5">
            <a:extLst>
              <a:ext uri="{FF2B5EF4-FFF2-40B4-BE49-F238E27FC236}">
                <a16:creationId xmlns:a16="http://schemas.microsoft.com/office/drawing/2014/main" id="{8BE66843-5CC2-49C1-95A4-18FB2A128BF0}"/>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 r="45401" b="28818"/>
          <a:stretch/>
        </p:blipFill>
        <p:spPr>
          <a:xfrm rot="5400000">
            <a:off x="676458" y="2860858"/>
            <a:ext cx="3320684" cy="4673600"/>
          </a:xfrm>
          <a:prstGeom prst="rect">
            <a:avLst/>
          </a:prstGeom>
        </p:spPr>
      </p:pic>
      <p:pic>
        <p:nvPicPr>
          <p:cNvPr id="26" name="그림 25">
            <a:extLst>
              <a:ext uri="{FF2B5EF4-FFF2-40B4-BE49-F238E27FC236}">
                <a16:creationId xmlns:a16="http://schemas.microsoft.com/office/drawing/2014/main" id="{38887833-CF35-4AC4-841A-D91F1AFDFF49}"/>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rot="17903384">
            <a:off x="9830539" y="5377808"/>
            <a:ext cx="2579826" cy="1512043"/>
          </a:xfrm>
          <a:prstGeom prst="rect">
            <a:avLst/>
          </a:prstGeom>
        </p:spPr>
      </p:pic>
      <p:pic>
        <p:nvPicPr>
          <p:cNvPr id="32" name="그림 31">
            <a:extLst>
              <a:ext uri="{FF2B5EF4-FFF2-40B4-BE49-F238E27FC236}">
                <a16:creationId xmlns:a16="http://schemas.microsoft.com/office/drawing/2014/main" id="{EEADBAEE-D79F-4E91-B2F1-749D4DDB7FFC}"/>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rot="1945107">
            <a:off x="140890" y="5688392"/>
            <a:ext cx="1593880" cy="946975"/>
          </a:xfrm>
          <a:prstGeom prst="rect">
            <a:avLst/>
          </a:prstGeom>
        </p:spPr>
      </p:pic>
      <p:pic>
        <p:nvPicPr>
          <p:cNvPr id="37" name="그림 36">
            <a:extLst>
              <a:ext uri="{FF2B5EF4-FFF2-40B4-BE49-F238E27FC236}">
                <a16:creationId xmlns:a16="http://schemas.microsoft.com/office/drawing/2014/main" id="{90C91E96-9A66-4E5C-89F3-F2ECED47B783}"/>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rot="18156701">
            <a:off x="10566802" y="442654"/>
            <a:ext cx="1593880" cy="946975"/>
          </a:xfrm>
          <a:prstGeom prst="rect">
            <a:avLst/>
          </a:prstGeom>
        </p:spPr>
      </p:pic>
      <p:pic>
        <p:nvPicPr>
          <p:cNvPr id="9" name="Picture 8">
            <a:extLst>
              <a:ext uri="{FF2B5EF4-FFF2-40B4-BE49-F238E27FC236}">
                <a16:creationId xmlns:a16="http://schemas.microsoft.com/office/drawing/2014/main" id="{EC5E0FEB-D52F-480D-A70B-D86272B79844}"/>
              </a:ext>
            </a:extLst>
          </p:cNvPr>
          <p:cNvPicPr>
            <a:picLocks noChangeAspect="1"/>
          </p:cNvPicPr>
          <p:nvPr userDrawn="1"/>
        </p:nvPicPr>
        <p:blipFill rotWithShape="1">
          <a:blip r:embed="rId6" cstate="print">
            <a:extLst>
              <a:ext uri="{28A0092B-C50C-407E-A947-70E740481C1C}">
                <a14:useLocalDpi xmlns:a14="http://schemas.microsoft.com/office/drawing/2010/main" val="0"/>
              </a:ext>
            </a:extLst>
          </a:blip>
          <a:srcRect t="39325"/>
          <a:stretch/>
        </p:blipFill>
        <p:spPr>
          <a:xfrm>
            <a:off x="-2050397" y="-625845"/>
            <a:ext cx="2375937" cy="2451470"/>
          </a:xfrm>
          <a:prstGeom prst="rect">
            <a:avLst/>
          </a:prstGeom>
        </p:spPr>
      </p:pic>
      <p:sp>
        <p:nvSpPr>
          <p:cNvPr id="10" name="Title 1">
            <a:extLst>
              <a:ext uri="{FF2B5EF4-FFF2-40B4-BE49-F238E27FC236}">
                <a16:creationId xmlns:a16="http://schemas.microsoft.com/office/drawing/2014/main" id="{7A218C26-69B7-499C-B190-96851A78FEC6}"/>
              </a:ext>
            </a:extLst>
          </p:cNvPr>
          <p:cNvSpPr txBox="1">
            <a:spLocks/>
          </p:cNvSpPr>
          <p:nvPr userDrawn="1"/>
        </p:nvSpPr>
        <p:spPr>
          <a:xfrm>
            <a:off x="-570117" y="6053559"/>
            <a:ext cx="2186247" cy="80444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b="0" dirty="0" err="1">
                <a:solidFill>
                  <a:schemeClr val="tx1"/>
                </a:solidFill>
                <a:latin typeface="#9Slide07 HoneyCream" pitchFamily="2" charset="0"/>
              </a:rPr>
              <a:t>Măng</a:t>
            </a:r>
            <a:r>
              <a:rPr lang="en-US" sz="1800" b="0" dirty="0">
                <a:solidFill>
                  <a:schemeClr val="tx1"/>
                </a:solidFill>
                <a:latin typeface="#9Slide07 HoneyCream" pitchFamily="2" charset="0"/>
              </a:rPr>
              <a:t> Non</a:t>
            </a:r>
          </a:p>
        </p:txBody>
      </p:sp>
    </p:spTree>
    <p:extLst>
      <p:ext uri="{BB962C8B-B14F-4D97-AF65-F5344CB8AC3E}">
        <p14:creationId xmlns:p14="http://schemas.microsoft.com/office/powerpoint/2010/main" val="34751613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4_PPTMON slide">
    <p:bg>
      <p:bgPr>
        <a:solidFill>
          <a:srgbClr val="FFDEB9"/>
        </a:solidFill>
        <a:effectLst/>
      </p:bgPr>
    </p:bg>
    <p:spTree>
      <p:nvGrpSpPr>
        <p:cNvPr id="1" name=""/>
        <p:cNvGrpSpPr/>
        <p:nvPr/>
      </p:nvGrpSpPr>
      <p:grpSpPr>
        <a:xfrm>
          <a:off x="0" y="0"/>
          <a:ext cx="0" cy="0"/>
          <a:chOff x="0" y="0"/>
          <a:chExt cx="0" cy="0"/>
        </a:xfrm>
      </p:grpSpPr>
      <p:pic>
        <p:nvPicPr>
          <p:cNvPr id="26" name="그래픽 25">
            <a:extLst>
              <a:ext uri="{FF2B5EF4-FFF2-40B4-BE49-F238E27FC236}">
                <a16:creationId xmlns:a16="http://schemas.microsoft.com/office/drawing/2014/main" id="{9C8FE8CA-C89B-401E-A7FC-F8A90514F94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23127" b="48625"/>
          <a:stretch/>
        </p:blipFill>
        <p:spPr>
          <a:xfrm flipH="1" flipV="1">
            <a:off x="6920264" y="0"/>
            <a:ext cx="5271736" cy="3086100"/>
          </a:xfrm>
          <a:prstGeom prst="rect">
            <a:avLst/>
          </a:prstGeom>
        </p:spPr>
      </p:pic>
      <p:pic>
        <p:nvPicPr>
          <p:cNvPr id="32" name="그래픽 31">
            <a:extLst>
              <a:ext uri="{FF2B5EF4-FFF2-40B4-BE49-F238E27FC236}">
                <a16:creationId xmlns:a16="http://schemas.microsoft.com/office/drawing/2014/main" id="{D7A8229E-A42A-46C8-97F6-AD26C7552A2E}"/>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5265" t="79862"/>
          <a:stretch/>
        </p:blipFill>
        <p:spPr>
          <a:xfrm flipV="1">
            <a:off x="0" y="5476925"/>
            <a:ext cx="7998262" cy="1381075"/>
          </a:xfrm>
          <a:prstGeom prst="rect">
            <a:avLst/>
          </a:prstGeom>
        </p:spPr>
      </p:pic>
      <p:sp>
        <p:nvSpPr>
          <p:cNvPr id="6" name="그림 개체 틀 11">
            <a:extLst>
              <a:ext uri="{FF2B5EF4-FFF2-40B4-BE49-F238E27FC236}">
                <a16:creationId xmlns:a16="http://schemas.microsoft.com/office/drawing/2014/main" id="{2B1F6704-853F-4673-87B1-DF603C69226E}"/>
              </a:ext>
            </a:extLst>
          </p:cNvPr>
          <p:cNvSpPr>
            <a:spLocks noGrp="1"/>
          </p:cNvSpPr>
          <p:nvPr>
            <p:ph type="pic" sz="quarter" idx="10" hasCustomPrompt="1"/>
          </p:nvPr>
        </p:nvSpPr>
        <p:spPr>
          <a:xfrm>
            <a:off x="2048152" y="748842"/>
            <a:ext cx="2422446" cy="5256000"/>
          </a:xfrm>
          <a:prstGeom prst="roundRect">
            <a:avLst>
              <a:gd name="adj" fmla="val 14137"/>
            </a:avLst>
          </a:prstGeom>
          <a:pattFill prst="pct10">
            <a:fgClr>
              <a:schemeClr val="bg1">
                <a:lumMod val="75000"/>
              </a:schemeClr>
            </a:fgClr>
            <a:bgClr>
              <a:schemeClr val="bg1"/>
            </a:bgClr>
          </a:pattFill>
        </p:spPr>
        <p:txBody>
          <a:bodyPr tIns="1152000" anchor="ctr" anchorCtr="1"/>
          <a:lstStyle>
            <a:lvl1pPr marL="228600" marR="0" indent="-228600" algn="ctr" defTabSz="914400" rtl="0" eaLnBrk="1" fontAlgn="auto" latinLnBrk="1" hangingPunct="1">
              <a:lnSpc>
                <a:spcPct val="90000"/>
              </a:lnSpc>
              <a:spcBef>
                <a:spcPts val="1000"/>
              </a:spcBef>
              <a:spcAft>
                <a:spcPts val="0"/>
              </a:spcAft>
              <a:buClrTx/>
              <a:buSzTx/>
              <a:buFont typeface="Arial" panose="020B0604020202020204" pitchFamily="34" charset="0"/>
              <a:buChar char="•"/>
              <a:tabLst/>
              <a:defRPr sz="1600"/>
            </a:lvl1pPr>
          </a:lstStyle>
          <a:p>
            <a:pPr marL="228600" marR="0" lvl="0" indent="-228600" algn="l" defTabSz="914400" rtl="0" eaLnBrk="1" fontAlgn="auto" latinLnBrk="1" hangingPunct="1">
              <a:lnSpc>
                <a:spcPct val="90000"/>
              </a:lnSpc>
              <a:spcBef>
                <a:spcPts val="1000"/>
              </a:spcBef>
              <a:spcAft>
                <a:spcPts val="0"/>
              </a:spcAft>
              <a:buClrTx/>
              <a:buSzTx/>
              <a:buFont typeface="Arial" panose="020B0604020202020204" pitchFamily="34" charset="0"/>
              <a:buChar char="•"/>
              <a:tabLst/>
              <a:defRPr/>
            </a:pPr>
            <a:r>
              <a:rPr lang="en-US" altLang="ko-KR" dirty="0"/>
              <a:t>Click icon to add picture</a:t>
            </a:r>
            <a:endParaRPr lang="ko-KR" altLang="en-US" dirty="0"/>
          </a:p>
        </p:txBody>
      </p:sp>
      <p:pic>
        <p:nvPicPr>
          <p:cNvPr id="19" name="그림 18">
            <a:extLst>
              <a:ext uri="{FF2B5EF4-FFF2-40B4-BE49-F238E27FC236}">
                <a16:creationId xmlns:a16="http://schemas.microsoft.com/office/drawing/2014/main" id="{B72601E9-95D5-4B50-8B04-AD8F3D52D17D}"/>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rot="1516502">
            <a:off x="34516" y="5640205"/>
            <a:ext cx="1527631" cy="826168"/>
          </a:xfrm>
          <a:prstGeom prst="rect">
            <a:avLst/>
          </a:prstGeom>
        </p:spPr>
      </p:pic>
      <p:pic>
        <p:nvPicPr>
          <p:cNvPr id="23" name="그림 22">
            <a:extLst>
              <a:ext uri="{FF2B5EF4-FFF2-40B4-BE49-F238E27FC236}">
                <a16:creationId xmlns:a16="http://schemas.microsoft.com/office/drawing/2014/main" id="{8B08C937-B742-4086-9481-EE1463696C6E}"/>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rot="1683542">
            <a:off x="4940946" y="4682657"/>
            <a:ext cx="1535425" cy="2630487"/>
          </a:xfrm>
          <a:prstGeom prst="rect">
            <a:avLst/>
          </a:prstGeom>
        </p:spPr>
      </p:pic>
      <p:pic>
        <p:nvPicPr>
          <p:cNvPr id="25" name="그림 24">
            <a:extLst>
              <a:ext uri="{FF2B5EF4-FFF2-40B4-BE49-F238E27FC236}">
                <a16:creationId xmlns:a16="http://schemas.microsoft.com/office/drawing/2014/main" id="{03A2299E-0F89-45DC-8596-A2ED1DC3BD08}"/>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rot="20483466">
            <a:off x="10329594" y="384928"/>
            <a:ext cx="1745863" cy="958666"/>
          </a:xfrm>
          <a:prstGeom prst="rect">
            <a:avLst/>
          </a:prstGeom>
        </p:spPr>
      </p:pic>
      <p:pic>
        <p:nvPicPr>
          <p:cNvPr id="33" name="그림 32">
            <a:extLst>
              <a:ext uri="{FF2B5EF4-FFF2-40B4-BE49-F238E27FC236}">
                <a16:creationId xmlns:a16="http://schemas.microsoft.com/office/drawing/2014/main" id="{D6187F1E-3FDC-44DB-837F-F600360A41D8}"/>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1199565" y="105050"/>
            <a:ext cx="685875" cy="1438000"/>
          </a:xfrm>
          <a:prstGeom prst="rect">
            <a:avLst/>
          </a:prstGeom>
        </p:spPr>
      </p:pic>
      <p:sp>
        <p:nvSpPr>
          <p:cNvPr id="12" name="Title 1">
            <a:extLst>
              <a:ext uri="{FF2B5EF4-FFF2-40B4-BE49-F238E27FC236}">
                <a16:creationId xmlns:a16="http://schemas.microsoft.com/office/drawing/2014/main" id="{7A218C26-69B7-499C-B190-96851A78FEC6}"/>
              </a:ext>
            </a:extLst>
          </p:cNvPr>
          <p:cNvSpPr txBox="1">
            <a:spLocks/>
          </p:cNvSpPr>
          <p:nvPr userDrawn="1"/>
        </p:nvSpPr>
        <p:spPr>
          <a:xfrm>
            <a:off x="-570117" y="6053559"/>
            <a:ext cx="2186247" cy="80444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b="0" dirty="0" err="1">
                <a:solidFill>
                  <a:schemeClr val="tx1"/>
                </a:solidFill>
                <a:latin typeface="#9Slide07 HoneyCream" pitchFamily="2" charset="0"/>
              </a:rPr>
              <a:t>Măng</a:t>
            </a:r>
            <a:r>
              <a:rPr lang="en-US" sz="1800" b="0" dirty="0">
                <a:solidFill>
                  <a:schemeClr val="tx1"/>
                </a:solidFill>
                <a:latin typeface="#9Slide07 HoneyCream" pitchFamily="2" charset="0"/>
              </a:rPr>
              <a:t> Non</a:t>
            </a:r>
          </a:p>
        </p:txBody>
      </p:sp>
    </p:spTree>
    <p:extLst>
      <p:ext uri="{BB962C8B-B14F-4D97-AF65-F5344CB8AC3E}">
        <p14:creationId xmlns:p14="http://schemas.microsoft.com/office/powerpoint/2010/main" val="13731701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5_PPTMON slide">
    <p:spTree>
      <p:nvGrpSpPr>
        <p:cNvPr id="1" name=""/>
        <p:cNvGrpSpPr/>
        <p:nvPr/>
      </p:nvGrpSpPr>
      <p:grpSpPr>
        <a:xfrm>
          <a:off x="0" y="0"/>
          <a:ext cx="0" cy="0"/>
          <a:chOff x="0" y="0"/>
          <a:chExt cx="0" cy="0"/>
        </a:xfrm>
      </p:grpSpPr>
      <p:pic>
        <p:nvPicPr>
          <p:cNvPr id="4" name="그래픽 3">
            <a:extLst>
              <a:ext uri="{FF2B5EF4-FFF2-40B4-BE49-F238E27FC236}">
                <a16:creationId xmlns:a16="http://schemas.microsoft.com/office/drawing/2014/main" id="{5CA7298B-514A-441F-80F6-1F868A9EA7EB}"/>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r="27478" b="28818"/>
          <a:stretch/>
        </p:blipFill>
        <p:spPr>
          <a:xfrm>
            <a:off x="9011199" y="3487653"/>
            <a:ext cx="3180801" cy="3370347"/>
          </a:xfrm>
          <a:prstGeom prst="rect">
            <a:avLst/>
          </a:prstGeom>
        </p:spPr>
      </p:pic>
      <p:pic>
        <p:nvPicPr>
          <p:cNvPr id="6" name="그래픽 5">
            <a:extLst>
              <a:ext uri="{FF2B5EF4-FFF2-40B4-BE49-F238E27FC236}">
                <a16:creationId xmlns:a16="http://schemas.microsoft.com/office/drawing/2014/main" id="{8BE66843-5CC2-49C1-95A4-18FB2A128BF0}"/>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 r="45401" b="28818"/>
          <a:stretch/>
        </p:blipFill>
        <p:spPr>
          <a:xfrm flipH="1" flipV="1">
            <a:off x="-1" y="-1"/>
            <a:ext cx="3320684" cy="4673600"/>
          </a:xfrm>
          <a:prstGeom prst="rect">
            <a:avLst/>
          </a:prstGeom>
        </p:spPr>
      </p:pic>
      <p:sp>
        <p:nvSpPr>
          <p:cNvPr id="9" name="그림 개체 틀 5">
            <a:extLst>
              <a:ext uri="{FF2B5EF4-FFF2-40B4-BE49-F238E27FC236}">
                <a16:creationId xmlns:a16="http://schemas.microsoft.com/office/drawing/2014/main" id="{83E222B6-8BD4-4430-A18A-A5A1C9979069}"/>
              </a:ext>
            </a:extLst>
          </p:cNvPr>
          <p:cNvSpPr>
            <a:spLocks noGrp="1"/>
          </p:cNvSpPr>
          <p:nvPr>
            <p:ph type="pic" sz="quarter" idx="10" hasCustomPrompt="1"/>
          </p:nvPr>
        </p:nvSpPr>
        <p:spPr>
          <a:xfrm>
            <a:off x="1388257" y="715953"/>
            <a:ext cx="3997870" cy="5332422"/>
          </a:xfrm>
          <a:prstGeom prst="roundRect">
            <a:avLst>
              <a:gd name="adj" fmla="val 1370"/>
            </a:avLst>
          </a:prstGeom>
          <a:pattFill prst="pct10">
            <a:fgClr>
              <a:schemeClr val="bg1">
                <a:lumMod val="75000"/>
              </a:schemeClr>
            </a:fgClr>
            <a:bgClr>
              <a:schemeClr val="bg1"/>
            </a:bgClr>
          </a:pattFill>
        </p:spPr>
        <p:txBody>
          <a:bodyPr tIns="1152000" anchor="ctr" anchorCtr="1"/>
          <a:lstStyle>
            <a:lvl1pPr>
              <a:defRPr lang="ko-KR" altLang="en-US" sz="1600" dirty="0"/>
            </a:lvl1pPr>
          </a:lstStyle>
          <a:p>
            <a:pPr marR="0" lvl="0" fontAlgn="auto">
              <a:spcAft>
                <a:spcPts val="0"/>
              </a:spcAft>
              <a:buClrTx/>
              <a:buSzTx/>
              <a:tabLst/>
            </a:pPr>
            <a:r>
              <a:rPr lang="en-US" altLang="ko-KR" dirty="0"/>
              <a:t>Click icon to add picture</a:t>
            </a:r>
            <a:endParaRPr lang="ko-KR" altLang="en-US" dirty="0"/>
          </a:p>
        </p:txBody>
      </p:sp>
      <p:pic>
        <p:nvPicPr>
          <p:cNvPr id="13" name="그림 12">
            <a:extLst>
              <a:ext uri="{FF2B5EF4-FFF2-40B4-BE49-F238E27FC236}">
                <a16:creationId xmlns:a16="http://schemas.microsoft.com/office/drawing/2014/main" id="{5293BA48-350C-4920-9344-B38737AFB9A1}"/>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rot="20341717">
            <a:off x="10034565" y="344886"/>
            <a:ext cx="1854980" cy="1328883"/>
          </a:xfrm>
          <a:prstGeom prst="rect">
            <a:avLst/>
          </a:prstGeom>
        </p:spPr>
      </p:pic>
      <p:pic>
        <p:nvPicPr>
          <p:cNvPr id="15" name="그림 14">
            <a:extLst>
              <a:ext uri="{FF2B5EF4-FFF2-40B4-BE49-F238E27FC236}">
                <a16:creationId xmlns:a16="http://schemas.microsoft.com/office/drawing/2014/main" id="{BE751149-2B4A-457B-8903-D9E1094EFCAD}"/>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9975017" y="5620983"/>
            <a:ext cx="1839393" cy="989843"/>
          </a:xfrm>
          <a:prstGeom prst="rect">
            <a:avLst/>
          </a:prstGeom>
        </p:spPr>
      </p:pic>
      <p:pic>
        <p:nvPicPr>
          <p:cNvPr id="22" name="그림 21">
            <a:extLst>
              <a:ext uri="{FF2B5EF4-FFF2-40B4-BE49-F238E27FC236}">
                <a16:creationId xmlns:a16="http://schemas.microsoft.com/office/drawing/2014/main" id="{90145731-9AB3-4BC5-8445-9E2ED673A3FC}"/>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rot="709715">
            <a:off x="-174250" y="5046173"/>
            <a:ext cx="1313295" cy="1691306"/>
          </a:xfrm>
          <a:prstGeom prst="rect">
            <a:avLst/>
          </a:prstGeom>
        </p:spPr>
      </p:pic>
      <p:pic>
        <p:nvPicPr>
          <p:cNvPr id="23" name="그림 22">
            <a:extLst>
              <a:ext uri="{FF2B5EF4-FFF2-40B4-BE49-F238E27FC236}">
                <a16:creationId xmlns:a16="http://schemas.microsoft.com/office/drawing/2014/main" id="{CBE33180-3090-4557-9DDF-11C13AC4314C}"/>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74805" y="0"/>
            <a:ext cx="1383442" cy="1009328"/>
          </a:xfrm>
          <a:prstGeom prst="rect">
            <a:avLst/>
          </a:prstGeom>
        </p:spPr>
      </p:pic>
      <p:pic>
        <p:nvPicPr>
          <p:cNvPr id="28" name="그림 27">
            <a:extLst>
              <a:ext uri="{FF2B5EF4-FFF2-40B4-BE49-F238E27FC236}">
                <a16:creationId xmlns:a16="http://schemas.microsoft.com/office/drawing/2014/main" id="{97E1F9AD-379D-4DE9-8062-A31F1EBE4D33}"/>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6088510" y="5172826"/>
            <a:ext cx="685875" cy="1438000"/>
          </a:xfrm>
          <a:prstGeom prst="rect">
            <a:avLst/>
          </a:prstGeom>
        </p:spPr>
      </p:pic>
    </p:spTree>
    <p:extLst>
      <p:ext uri="{BB962C8B-B14F-4D97-AF65-F5344CB8AC3E}">
        <p14:creationId xmlns:p14="http://schemas.microsoft.com/office/powerpoint/2010/main" val="22992501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6_PPTMON slide">
    <p:bg>
      <p:bgPr>
        <a:solidFill>
          <a:srgbClr val="FF7B1D"/>
        </a:solidFill>
        <a:effectLst/>
      </p:bgPr>
    </p:bg>
    <p:spTree>
      <p:nvGrpSpPr>
        <p:cNvPr id="1" name=""/>
        <p:cNvGrpSpPr/>
        <p:nvPr/>
      </p:nvGrpSpPr>
      <p:grpSpPr>
        <a:xfrm>
          <a:off x="0" y="0"/>
          <a:ext cx="0" cy="0"/>
          <a:chOff x="0" y="0"/>
          <a:chExt cx="0" cy="0"/>
        </a:xfrm>
      </p:grpSpPr>
      <p:pic>
        <p:nvPicPr>
          <p:cNvPr id="16" name="그래픽 15">
            <a:extLst>
              <a:ext uri="{FF2B5EF4-FFF2-40B4-BE49-F238E27FC236}">
                <a16:creationId xmlns:a16="http://schemas.microsoft.com/office/drawing/2014/main" id="{1C0287A5-E555-4442-A4BC-B29E4797C9A5}"/>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 r="45401" b="37818"/>
          <a:stretch/>
        </p:blipFill>
        <p:spPr>
          <a:xfrm rot="5400000" flipH="1" flipV="1">
            <a:off x="8638568" y="-365731"/>
            <a:ext cx="3187700" cy="3919163"/>
          </a:xfrm>
          <a:prstGeom prst="rect">
            <a:avLst/>
          </a:prstGeom>
        </p:spPr>
      </p:pic>
      <p:pic>
        <p:nvPicPr>
          <p:cNvPr id="17" name="그래픽 16">
            <a:extLst>
              <a:ext uri="{FF2B5EF4-FFF2-40B4-BE49-F238E27FC236}">
                <a16:creationId xmlns:a16="http://schemas.microsoft.com/office/drawing/2014/main" id="{0F9256B0-833F-48C1-B788-63CFA2D44BDC}"/>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2462" b="50855"/>
          <a:stretch/>
        </p:blipFill>
        <p:spPr>
          <a:xfrm flipH="1">
            <a:off x="-1" y="3175001"/>
            <a:ext cx="4954763" cy="3683000"/>
          </a:xfrm>
          <a:prstGeom prst="rect">
            <a:avLst/>
          </a:prstGeom>
        </p:spPr>
      </p:pic>
      <p:sp>
        <p:nvSpPr>
          <p:cNvPr id="6" name="그림 개체 틀 8">
            <a:extLst>
              <a:ext uri="{FF2B5EF4-FFF2-40B4-BE49-F238E27FC236}">
                <a16:creationId xmlns:a16="http://schemas.microsoft.com/office/drawing/2014/main" id="{E998CEC6-83EB-41A0-A5EE-0DF27423327B}"/>
              </a:ext>
            </a:extLst>
          </p:cNvPr>
          <p:cNvSpPr>
            <a:spLocks noGrp="1"/>
          </p:cNvSpPr>
          <p:nvPr>
            <p:ph type="pic" sz="quarter" idx="10" hasCustomPrompt="1"/>
          </p:nvPr>
        </p:nvSpPr>
        <p:spPr>
          <a:xfrm>
            <a:off x="1796206" y="1325444"/>
            <a:ext cx="5209432" cy="3222744"/>
          </a:xfrm>
          <a:prstGeom prst="rect">
            <a:avLst/>
          </a:prstGeom>
          <a:pattFill prst="pct10">
            <a:fgClr>
              <a:schemeClr val="bg1">
                <a:lumMod val="75000"/>
              </a:schemeClr>
            </a:fgClr>
            <a:bgClr>
              <a:schemeClr val="bg1"/>
            </a:bgClr>
          </a:pattFill>
        </p:spPr>
        <p:txBody>
          <a:bodyPr tIns="1152000" anchor="ctr" anchorCtr="1"/>
          <a:lstStyle>
            <a:lvl1pPr>
              <a:defRPr lang="ko-KR" altLang="en-US" sz="1600" dirty="0"/>
            </a:lvl1pPr>
          </a:lstStyle>
          <a:p>
            <a:pPr marR="0" lvl="0" fontAlgn="auto">
              <a:spcAft>
                <a:spcPts val="0"/>
              </a:spcAft>
              <a:buClrTx/>
              <a:buSzTx/>
              <a:tabLst/>
            </a:pPr>
            <a:r>
              <a:rPr lang="en-US" altLang="ko-KR" dirty="0"/>
              <a:t>Click icon to add picture</a:t>
            </a:r>
            <a:endParaRPr lang="ko-KR" altLang="en-US" dirty="0"/>
          </a:p>
        </p:txBody>
      </p:sp>
      <p:pic>
        <p:nvPicPr>
          <p:cNvPr id="12" name="그림 11">
            <a:extLst>
              <a:ext uri="{FF2B5EF4-FFF2-40B4-BE49-F238E27FC236}">
                <a16:creationId xmlns:a16="http://schemas.microsoft.com/office/drawing/2014/main" id="{7D1C05B0-CC11-4104-81ED-00B29011907F}"/>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rot="1751425">
            <a:off x="10089294" y="6010433"/>
            <a:ext cx="2310932" cy="424775"/>
          </a:xfrm>
          <a:prstGeom prst="rect">
            <a:avLst/>
          </a:prstGeom>
        </p:spPr>
      </p:pic>
      <p:pic>
        <p:nvPicPr>
          <p:cNvPr id="14" name="그림 13">
            <a:extLst>
              <a:ext uri="{FF2B5EF4-FFF2-40B4-BE49-F238E27FC236}">
                <a16:creationId xmlns:a16="http://schemas.microsoft.com/office/drawing/2014/main" id="{69762573-FCEC-40F7-9442-B05FC473EF14}"/>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rot="2369444">
            <a:off x="7338232" y="4341533"/>
            <a:ext cx="1699099" cy="927490"/>
          </a:xfrm>
          <a:prstGeom prst="rect">
            <a:avLst/>
          </a:prstGeom>
        </p:spPr>
      </p:pic>
      <p:pic>
        <p:nvPicPr>
          <p:cNvPr id="18" name="그림 17">
            <a:extLst>
              <a:ext uri="{FF2B5EF4-FFF2-40B4-BE49-F238E27FC236}">
                <a16:creationId xmlns:a16="http://schemas.microsoft.com/office/drawing/2014/main" id="{0000ABB3-6931-4F70-945D-1CA4666DF0D9}"/>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rot="1721563">
            <a:off x="74492" y="669708"/>
            <a:ext cx="1605571" cy="720948"/>
          </a:xfrm>
          <a:prstGeom prst="rect">
            <a:avLst/>
          </a:prstGeom>
        </p:spPr>
      </p:pic>
      <p:pic>
        <p:nvPicPr>
          <p:cNvPr id="20" name="그림 19">
            <a:extLst>
              <a:ext uri="{FF2B5EF4-FFF2-40B4-BE49-F238E27FC236}">
                <a16:creationId xmlns:a16="http://schemas.microsoft.com/office/drawing/2014/main" id="{A54B974C-3F78-4F54-913E-AB74FDAEAEB2}"/>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rot="2307566">
            <a:off x="10874125" y="221227"/>
            <a:ext cx="1149620" cy="1465279"/>
          </a:xfrm>
          <a:prstGeom prst="rect">
            <a:avLst/>
          </a:prstGeom>
        </p:spPr>
      </p:pic>
      <p:pic>
        <p:nvPicPr>
          <p:cNvPr id="28" name="그림 27">
            <a:extLst>
              <a:ext uri="{FF2B5EF4-FFF2-40B4-BE49-F238E27FC236}">
                <a16:creationId xmlns:a16="http://schemas.microsoft.com/office/drawing/2014/main" id="{B5A9201D-72B6-4095-AA51-0D5F6B36D679}"/>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1310277" y="278058"/>
            <a:ext cx="1445793" cy="752124"/>
          </a:xfrm>
          <a:prstGeom prst="rect">
            <a:avLst/>
          </a:prstGeom>
        </p:spPr>
      </p:pic>
      <p:sp>
        <p:nvSpPr>
          <p:cNvPr id="15" name="Title 1">
            <a:extLst>
              <a:ext uri="{FF2B5EF4-FFF2-40B4-BE49-F238E27FC236}">
                <a16:creationId xmlns:a16="http://schemas.microsoft.com/office/drawing/2014/main" id="{7A218C26-69B7-499C-B190-96851A78FEC6}"/>
              </a:ext>
            </a:extLst>
          </p:cNvPr>
          <p:cNvSpPr txBox="1">
            <a:spLocks/>
          </p:cNvSpPr>
          <p:nvPr userDrawn="1"/>
        </p:nvSpPr>
        <p:spPr>
          <a:xfrm>
            <a:off x="-570117" y="6053559"/>
            <a:ext cx="2186247" cy="80444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b="0" dirty="0" err="1">
                <a:solidFill>
                  <a:schemeClr val="tx1"/>
                </a:solidFill>
                <a:latin typeface="#9Slide07 HoneyCream" pitchFamily="2" charset="0"/>
              </a:rPr>
              <a:t>Măng</a:t>
            </a:r>
            <a:r>
              <a:rPr lang="en-US" sz="1800" b="0" dirty="0">
                <a:solidFill>
                  <a:schemeClr val="tx1"/>
                </a:solidFill>
                <a:latin typeface="#9Slide07 HoneyCream" pitchFamily="2" charset="0"/>
              </a:rPr>
              <a:t> Non</a:t>
            </a:r>
          </a:p>
        </p:txBody>
      </p:sp>
    </p:spTree>
    <p:extLst>
      <p:ext uri="{BB962C8B-B14F-4D97-AF65-F5344CB8AC3E}">
        <p14:creationId xmlns:p14="http://schemas.microsoft.com/office/powerpoint/2010/main" val="16825356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7_PPTMON slide">
    <p:bg>
      <p:bgPr>
        <a:solidFill>
          <a:srgbClr val="FF7B1D"/>
        </a:solidFill>
        <a:effectLst/>
      </p:bgPr>
    </p:bg>
    <p:spTree>
      <p:nvGrpSpPr>
        <p:cNvPr id="1" name=""/>
        <p:cNvGrpSpPr/>
        <p:nvPr/>
      </p:nvGrpSpPr>
      <p:grpSpPr>
        <a:xfrm>
          <a:off x="0" y="0"/>
          <a:ext cx="0" cy="0"/>
          <a:chOff x="0" y="0"/>
          <a:chExt cx="0" cy="0"/>
        </a:xfrm>
      </p:grpSpPr>
      <p:pic>
        <p:nvPicPr>
          <p:cNvPr id="16" name="그래픽 15">
            <a:extLst>
              <a:ext uri="{FF2B5EF4-FFF2-40B4-BE49-F238E27FC236}">
                <a16:creationId xmlns:a16="http://schemas.microsoft.com/office/drawing/2014/main" id="{1C0287A5-E555-4442-A4BC-B29E4797C9A5}"/>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 r="45401" b="37818"/>
          <a:stretch/>
        </p:blipFill>
        <p:spPr>
          <a:xfrm rot="5400000">
            <a:off x="365730" y="3304570"/>
            <a:ext cx="3187700" cy="3919163"/>
          </a:xfrm>
          <a:prstGeom prst="rect">
            <a:avLst/>
          </a:prstGeom>
        </p:spPr>
      </p:pic>
      <p:pic>
        <p:nvPicPr>
          <p:cNvPr id="17" name="그래픽 16">
            <a:extLst>
              <a:ext uri="{FF2B5EF4-FFF2-40B4-BE49-F238E27FC236}">
                <a16:creationId xmlns:a16="http://schemas.microsoft.com/office/drawing/2014/main" id="{0F9256B0-833F-48C1-B788-63CFA2D44BDC}"/>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2462" b="50855"/>
          <a:stretch/>
        </p:blipFill>
        <p:spPr>
          <a:xfrm flipV="1">
            <a:off x="7237236" y="1"/>
            <a:ext cx="4954763" cy="3683000"/>
          </a:xfrm>
          <a:prstGeom prst="rect">
            <a:avLst/>
          </a:prstGeom>
        </p:spPr>
      </p:pic>
      <p:sp>
        <p:nvSpPr>
          <p:cNvPr id="10" name="그림 개체 틀 4">
            <a:extLst>
              <a:ext uri="{FF2B5EF4-FFF2-40B4-BE49-F238E27FC236}">
                <a16:creationId xmlns:a16="http://schemas.microsoft.com/office/drawing/2014/main" id="{4424DAAE-32D3-4C2B-9F83-942A46F9DE3B}"/>
              </a:ext>
            </a:extLst>
          </p:cNvPr>
          <p:cNvSpPr>
            <a:spLocks noGrp="1"/>
          </p:cNvSpPr>
          <p:nvPr>
            <p:ph type="pic" sz="quarter" idx="13" hasCustomPrompt="1"/>
          </p:nvPr>
        </p:nvSpPr>
        <p:spPr>
          <a:xfrm>
            <a:off x="698501" y="698500"/>
            <a:ext cx="4064000" cy="5461000"/>
          </a:xfrm>
          <a:prstGeom prst="roundRect">
            <a:avLst>
              <a:gd name="adj" fmla="val 2456"/>
            </a:avLst>
          </a:prstGeom>
          <a:pattFill prst="pct10">
            <a:fgClr>
              <a:schemeClr val="bg1">
                <a:lumMod val="75000"/>
              </a:schemeClr>
            </a:fgClr>
            <a:bgClr>
              <a:schemeClr val="bg1">
                <a:lumMod val="95000"/>
              </a:schemeClr>
            </a:bgClr>
          </a:pattFill>
        </p:spPr>
        <p:txBody>
          <a:bodyPr tIns="828000" anchor="ctr" anchorCtr="1"/>
          <a:lstStyle>
            <a:lvl1pPr marL="0" indent="0">
              <a:buNone/>
              <a:defRPr sz="1400"/>
            </a:lvl1pPr>
          </a:lstStyle>
          <a:p>
            <a:r>
              <a:rPr lang="en-US" altLang="ko-KR" dirty="0"/>
              <a:t>Click icon to add picture</a:t>
            </a:r>
            <a:endParaRPr lang="ko-KR" altLang="en-US" dirty="0"/>
          </a:p>
        </p:txBody>
      </p:sp>
      <p:pic>
        <p:nvPicPr>
          <p:cNvPr id="9" name="그림 8">
            <a:extLst>
              <a:ext uri="{FF2B5EF4-FFF2-40B4-BE49-F238E27FC236}">
                <a16:creationId xmlns:a16="http://schemas.microsoft.com/office/drawing/2014/main" id="{C244D11F-64E5-4BEE-B3DF-097805504A81}"/>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rot="1840240" flipH="1" flipV="1">
            <a:off x="-210969" y="-454956"/>
            <a:ext cx="1730277" cy="1013225"/>
          </a:xfrm>
          <a:prstGeom prst="rect">
            <a:avLst/>
          </a:prstGeom>
        </p:spPr>
      </p:pic>
      <p:pic>
        <p:nvPicPr>
          <p:cNvPr id="11" name="그림 10">
            <a:extLst>
              <a:ext uri="{FF2B5EF4-FFF2-40B4-BE49-F238E27FC236}">
                <a16:creationId xmlns:a16="http://schemas.microsoft.com/office/drawing/2014/main" id="{85661315-56F7-46D3-B3C4-DD908F11AB23}"/>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rot="2947375">
            <a:off x="9322751" y="6629247"/>
            <a:ext cx="1967993" cy="498818"/>
          </a:xfrm>
          <a:prstGeom prst="rect">
            <a:avLst/>
          </a:prstGeom>
        </p:spPr>
      </p:pic>
      <p:pic>
        <p:nvPicPr>
          <p:cNvPr id="13" name="그림 12">
            <a:extLst>
              <a:ext uri="{FF2B5EF4-FFF2-40B4-BE49-F238E27FC236}">
                <a16:creationId xmlns:a16="http://schemas.microsoft.com/office/drawing/2014/main" id="{74208BB9-656D-48E8-B8F1-1A5708E031C1}"/>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rot="2316456">
            <a:off x="10938383" y="591618"/>
            <a:ext cx="2322622" cy="674184"/>
          </a:xfrm>
          <a:prstGeom prst="rect">
            <a:avLst/>
          </a:prstGeom>
        </p:spPr>
      </p:pic>
      <p:pic>
        <p:nvPicPr>
          <p:cNvPr id="20" name="그림 19">
            <a:extLst>
              <a:ext uri="{FF2B5EF4-FFF2-40B4-BE49-F238E27FC236}">
                <a16:creationId xmlns:a16="http://schemas.microsoft.com/office/drawing/2014/main" id="{1851B69F-31CF-4F8B-94B8-7D21D5B99395}"/>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4578770" y="266717"/>
            <a:ext cx="1445793" cy="752124"/>
          </a:xfrm>
          <a:prstGeom prst="rect">
            <a:avLst/>
          </a:prstGeom>
        </p:spPr>
      </p:pic>
      <p:pic>
        <p:nvPicPr>
          <p:cNvPr id="21" name="그림 20">
            <a:extLst>
              <a:ext uri="{FF2B5EF4-FFF2-40B4-BE49-F238E27FC236}">
                <a16:creationId xmlns:a16="http://schemas.microsoft.com/office/drawing/2014/main" id="{F867D461-EB51-4311-861E-663F829AEC15}"/>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rot="20419100">
            <a:off x="4066894" y="6220731"/>
            <a:ext cx="1605571" cy="720948"/>
          </a:xfrm>
          <a:prstGeom prst="rect">
            <a:avLst/>
          </a:prstGeom>
        </p:spPr>
      </p:pic>
      <p:pic>
        <p:nvPicPr>
          <p:cNvPr id="22" name="그림 21">
            <a:extLst>
              <a:ext uri="{FF2B5EF4-FFF2-40B4-BE49-F238E27FC236}">
                <a16:creationId xmlns:a16="http://schemas.microsoft.com/office/drawing/2014/main" id="{08AEA330-0FFB-45C8-9DF2-DC6AA8E76909}"/>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rot="18652625" flipH="1">
            <a:off x="10885574" y="5960095"/>
            <a:ext cx="1967993" cy="498818"/>
          </a:xfrm>
          <a:prstGeom prst="rect">
            <a:avLst/>
          </a:prstGeom>
        </p:spPr>
      </p:pic>
      <p:sp>
        <p:nvSpPr>
          <p:cNvPr id="12" name="그림 개체 틀 4">
            <a:extLst>
              <a:ext uri="{FF2B5EF4-FFF2-40B4-BE49-F238E27FC236}">
                <a16:creationId xmlns:a16="http://schemas.microsoft.com/office/drawing/2014/main" id="{339D3E2E-5859-490F-9AD4-3738AFA342FE}"/>
              </a:ext>
            </a:extLst>
          </p:cNvPr>
          <p:cNvSpPr>
            <a:spLocks noGrp="1"/>
          </p:cNvSpPr>
          <p:nvPr>
            <p:ph type="pic" sz="quarter" idx="14" hasCustomPrompt="1"/>
          </p:nvPr>
        </p:nvSpPr>
        <p:spPr>
          <a:xfrm>
            <a:off x="10172699" y="698500"/>
            <a:ext cx="1320801" cy="5461000"/>
          </a:xfrm>
          <a:prstGeom prst="roundRect">
            <a:avLst>
              <a:gd name="adj" fmla="val 6465"/>
            </a:avLst>
          </a:prstGeom>
          <a:pattFill prst="pct10">
            <a:fgClr>
              <a:schemeClr val="bg1">
                <a:lumMod val="75000"/>
              </a:schemeClr>
            </a:fgClr>
            <a:bgClr>
              <a:schemeClr val="bg1">
                <a:lumMod val="95000"/>
              </a:schemeClr>
            </a:bgClr>
          </a:pattFill>
        </p:spPr>
        <p:txBody>
          <a:bodyPr tIns="828000" anchor="ctr" anchorCtr="1"/>
          <a:lstStyle>
            <a:lvl1pPr marL="0" indent="0">
              <a:buNone/>
              <a:defRPr sz="1400"/>
            </a:lvl1pPr>
          </a:lstStyle>
          <a:p>
            <a:r>
              <a:rPr lang="en-US" altLang="ko-KR" dirty="0"/>
              <a:t>Click icon to add picture</a:t>
            </a:r>
            <a:endParaRPr lang="ko-KR" altLang="en-US" dirty="0"/>
          </a:p>
        </p:txBody>
      </p:sp>
      <p:sp>
        <p:nvSpPr>
          <p:cNvPr id="15" name="Title 1">
            <a:extLst>
              <a:ext uri="{FF2B5EF4-FFF2-40B4-BE49-F238E27FC236}">
                <a16:creationId xmlns:a16="http://schemas.microsoft.com/office/drawing/2014/main" id="{7A218C26-69B7-499C-B190-96851A78FEC6}"/>
              </a:ext>
            </a:extLst>
          </p:cNvPr>
          <p:cNvSpPr txBox="1">
            <a:spLocks/>
          </p:cNvSpPr>
          <p:nvPr userDrawn="1"/>
        </p:nvSpPr>
        <p:spPr>
          <a:xfrm>
            <a:off x="-570117" y="6053559"/>
            <a:ext cx="2186247" cy="80444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b="0" dirty="0" err="1">
                <a:solidFill>
                  <a:schemeClr val="tx1"/>
                </a:solidFill>
                <a:latin typeface="#9Slide07 HoneyCream" pitchFamily="2" charset="0"/>
              </a:rPr>
              <a:t>Măng</a:t>
            </a:r>
            <a:r>
              <a:rPr lang="en-US" sz="1800" b="0" dirty="0">
                <a:solidFill>
                  <a:schemeClr val="tx1"/>
                </a:solidFill>
                <a:latin typeface="#9Slide07 HoneyCream" pitchFamily="2" charset="0"/>
              </a:rPr>
              <a:t> Non</a:t>
            </a:r>
          </a:p>
        </p:txBody>
      </p:sp>
    </p:spTree>
    <p:extLst>
      <p:ext uri="{BB962C8B-B14F-4D97-AF65-F5344CB8AC3E}">
        <p14:creationId xmlns:p14="http://schemas.microsoft.com/office/powerpoint/2010/main" val="37328414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PPTMON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32259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PPTMON custom">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62604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PPTMON title">
    <p:spTree>
      <p:nvGrpSpPr>
        <p:cNvPr id="1" name=""/>
        <p:cNvGrpSpPr/>
        <p:nvPr/>
      </p:nvGrpSpPr>
      <p:grpSpPr>
        <a:xfrm>
          <a:off x="0" y="0"/>
          <a:ext cx="0" cy="0"/>
          <a:chOff x="0" y="0"/>
          <a:chExt cx="0" cy="0"/>
        </a:xfrm>
      </p:grpSpPr>
      <p:pic>
        <p:nvPicPr>
          <p:cNvPr id="25" name="그래픽 24">
            <a:extLst>
              <a:ext uri="{FF2B5EF4-FFF2-40B4-BE49-F238E27FC236}">
                <a16:creationId xmlns:a16="http://schemas.microsoft.com/office/drawing/2014/main" id="{DE943090-166D-4EE1-90C5-FF44532EB114}"/>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r="32000" b="32571"/>
          <a:stretch/>
        </p:blipFill>
        <p:spPr>
          <a:xfrm>
            <a:off x="6348921" y="603115"/>
            <a:ext cx="5843079" cy="6254885"/>
          </a:xfrm>
          <a:prstGeom prst="rect">
            <a:avLst/>
          </a:prstGeom>
        </p:spPr>
      </p:pic>
      <p:pic>
        <p:nvPicPr>
          <p:cNvPr id="17" name="그림 16">
            <a:extLst>
              <a:ext uri="{FF2B5EF4-FFF2-40B4-BE49-F238E27FC236}">
                <a16:creationId xmlns:a16="http://schemas.microsoft.com/office/drawing/2014/main" id="{BB126D6D-FF22-465E-AED5-A37A683BC0E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rot="2947375">
            <a:off x="6918359" y="793220"/>
            <a:ext cx="1967993" cy="498818"/>
          </a:xfrm>
          <a:prstGeom prst="rect">
            <a:avLst/>
          </a:prstGeom>
        </p:spPr>
      </p:pic>
      <p:pic>
        <p:nvPicPr>
          <p:cNvPr id="18" name="그림 17">
            <a:extLst>
              <a:ext uri="{FF2B5EF4-FFF2-40B4-BE49-F238E27FC236}">
                <a16:creationId xmlns:a16="http://schemas.microsoft.com/office/drawing/2014/main" id="{FCA05B1B-563A-402A-BBF1-CDE192B0F5A7}"/>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rot="1516502">
            <a:off x="521761" y="5840700"/>
            <a:ext cx="960935" cy="519689"/>
          </a:xfrm>
          <a:prstGeom prst="rect">
            <a:avLst/>
          </a:prstGeom>
        </p:spPr>
      </p:pic>
      <p:pic>
        <p:nvPicPr>
          <p:cNvPr id="21" name="그림 20">
            <a:extLst>
              <a:ext uri="{FF2B5EF4-FFF2-40B4-BE49-F238E27FC236}">
                <a16:creationId xmlns:a16="http://schemas.microsoft.com/office/drawing/2014/main" id="{97D9254F-3FF9-499C-AB40-B194B8D8370A}"/>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rot="19573538">
            <a:off x="6476591" y="5029858"/>
            <a:ext cx="1149620" cy="1465279"/>
          </a:xfrm>
          <a:prstGeom prst="rect">
            <a:avLst/>
          </a:prstGeom>
        </p:spPr>
      </p:pic>
      <p:pic>
        <p:nvPicPr>
          <p:cNvPr id="22" name="그림 21">
            <a:extLst>
              <a:ext uri="{FF2B5EF4-FFF2-40B4-BE49-F238E27FC236}">
                <a16:creationId xmlns:a16="http://schemas.microsoft.com/office/drawing/2014/main" id="{BC776EF3-41A3-44C5-9041-A45449C40D9D}"/>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rot="1683542">
            <a:off x="10596030" y="4282216"/>
            <a:ext cx="1535425" cy="2630487"/>
          </a:xfrm>
          <a:prstGeom prst="rect">
            <a:avLst/>
          </a:prstGeom>
        </p:spPr>
      </p:pic>
      <p:pic>
        <p:nvPicPr>
          <p:cNvPr id="24" name="그림 23">
            <a:extLst>
              <a:ext uri="{FF2B5EF4-FFF2-40B4-BE49-F238E27FC236}">
                <a16:creationId xmlns:a16="http://schemas.microsoft.com/office/drawing/2014/main" id="{E5B81DD6-D7F3-4E3D-A0D4-B6F7A6885CAC}"/>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rot="709715">
            <a:off x="10341714" y="170280"/>
            <a:ext cx="1313295" cy="1691306"/>
          </a:xfrm>
          <a:prstGeom prst="rect">
            <a:avLst/>
          </a:prstGeom>
        </p:spPr>
      </p:pic>
      <p:pic>
        <p:nvPicPr>
          <p:cNvPr id="36" name="그림 35">
            <a:extLst>
              <a:ext uri="{FF2B5EF4-FFF2-40B4-BE49-F238E27FC236}">
                <a16:creationId xmlns:a16="http://schemas.microsoft.com/office/drawing/2014/main" id="{460EBB8E-6135-481D-89F2-F034E835FD36}"/>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rot="1945107">
            <a:off x="430321" y="637930"/>
            <a:ext cx="1143812" cy="679575"/>
          </a:xfrm>
          <a:prstGeom prst="rect">
            <a:avLst/>
          </a:prstGeom>
        </p:spPr>
      </p:pic>
      <p:pic>
        <p:nvPicPr>
          <p:cNvPr id="39" name="그림 38">
            <a:extLst>
              <a:ext uri="{FF2B5EF4-FFF2-40B4-BE49-F238E27FC236}">
                <a16:creationId xmlns:a16="http://schemas.microsoft.com/office/drawing/2014/main" id="{9FD81863-A212-43EE-BFF3-60644C87E482}"/>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9028550" y="436480"/>
            <a:ext cx="685875" cy="1438000"/>
          </a:xfrm>
          <a:prstGeom prst="rect">
            <a:avLst/>
          </a:prstGeom>
        </p:spPr>
      </p:pic>
      <p:pic>
        <p:nvPicPr>
          <p:cNvPr id="40" name="그림 39">
            <a:extLst>
              <a:ext uri="{FF2B5EF4-FFF2-40B4-BE49-F238E27FC236}">
                <a16:creationId xmlns:a16="http://schemas.microsoft.com/office/drawing/2014/main" id="{144A78FD-0E9A-4636-9CF6-99E883C84083}"/>
              </a:ext>
            </a:extLst>
          </p:cNvPr>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4155030" y="6108970"/>
            <a:ext cx="1085054" cy="564462"/>
          </a:xfrm>
          <a:prstGeom prst="rect">
            <a:avLst/>
          </a:prstGeom>
        </p:spPr>
      </p:pic>
      <p:pic>
        <p:nvPicPr>
          <p:cNvPr id="41" name="그림 40">
            <a:extLst>
              <a:ext uri="{FF2B5EF4-FFF2-40B4-BE49-F238E27FC236}">
                <a16:creationId xmlns:a16="http://schemas.microsoft.com/office/drawing/2014/main" id="{D2885705-57C6-4258-B226-CE7EA0D2C36E}"/>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rot="18156701">
            <a:off x="1436878" y="-281622"/>
            <a:ext cx="1480669" cy="879713"/>
          </a:xfrm>
          <a:prstGeom prst="rect">
            <a:avLst/>
          </a:prstGeom>
        </p:spPr>
      </p:pic>
      <p:sp>
        <p:nvSpPr>
          <p:cNvPr id="28" name="그림 개체 틀 12">
            <a:extLst>
              <a:ext uri="{FF2B5EF4-FFF2-40B4-BE49-F238E27FC236}">
                <a16:creationId xmlns:a16="http://schemas.microsoft.com/office/drawing/2014/main" id="{E3A0CB55-9A70-426F-A48B-F3F4E9A50CCB}"/>
              </a:ext>
            </a:extLst>
          </p:cNvPr>
          <p:cNvSpPr>
            <a:spLocks noGrp="1"/>
          </p:cNvSpPr>
          <p:nvPr>
            <p:ph type="pic" sz="quarter" idx="14" hasCustomPrompt="1"/>
          </p:nvPr>
        </p:nvSpPr>
        <p:spPr>
          <a:xfrm>
            <a:off x="7125607" y="1428751"/>
            <a:ext cx="4000509" cy="4000498"/>
          </a:xfrm>
          <a:prstGeom prst="ellipse">
            <a:avLst/>
          </a:prstGeom>
          <a:pattFill prst="pct10">
            <a:fgClr>
              <a:schemeClr val="bg1">
                <a:lumMod val="75000"/>
              </a:schemeClr>
            </a:fgClr>
            <a:bgClr>
              <a:schemeClr val="bg1">
                <a:lumMod val="95000"/>
              </a:schemeClr>
            </a:bgClr>
          </a:pattFill>
          <a:effectLst>
            <a:outerShdw dist="190500" dir="2700000" algn="tl" rotWithShape="0">
              <a:srgbClr val="D63700"/>
            </a:outerShdw>
          </a:effectLst>
        </p:spPr>
        <p:txBody>
          <a:bodyPr tIns="828000" anchor="ctr" anchorCtr="1"/>
          <a:lstStyle>
            <a:lvl1pPr marL="0" marR="0" indent="0" algn="r" defTabSz="914400" rtl="0" eaLnBrk="1" fontAlgn="auto" latinLnBrk="1" hangingPunct="1">
              <a:lnSpc>
                <a:spcPct val="90000"/>
              </a:lnSpc>
              <a:spcBef>
                <a:spcPts val="1000"/>
              </a:spcBef>
              <a:spcAft>
                <a:spcPts val="0"/>
              </a:spcAft>
              <a:buClrTx/>
              <a:buSzTx/>
              <a:buFont typeface="Arial" panose="020B0604020202020204" pitchFamily="34" charset="0"/>
              <a:buNone/>
              <a:tabLst/>
              <a:defRPr sz="1600"/>
            </a:lvl1pPr>
          </a:lstStyle>
          <a:p>
            <a:pPr marL="0" marR="0" lvl="0" indent="0" algn="l" defTabSz="914400" rtl="0" eaLnBrk="1" fontAlgn="auto" latinLnBrk="1" hangingPunct="1">
              <a:lnSpc>
                <a:spcPct val="90000"/>
              </a:lnSpc>
              <a:spcBef>
                <a:spcPts val="1000"/>
              </a:spcBef>
              <a:spcAft>
                <a:spcPts val="0"/>
              </a:spcAft>
              <a:buClrTx/>
              <a:buSzTx/>
              <a:buFont typeface="Arial" panose="020B0604020202020204" pitchFamily="34" charset="0"/>
              <a:buNone/>
              <a:tabLst/>
              <a:defRPr/>
            </a:pPr>
            <a:r>
              <a:rPr lang="en-US" altLang="ko-KR" dirty="0"/>
              <a:t>Click icon to add picture</a:t>
            </a:r>
            <a:endParaRPr lang="ko-KR" altLang="en-US" dirty="0"/>
          </a:p>
        </p:txBody>
      </p:sp>
    </p:spTree>
    <p:extLst>
      <p:ext uri="{BB962C8B-B14F-4D97-AF65-F5344CB8AC3E}">
        <p14:creationId xmlns:p14="http://schemas.microsoft.com/office/powerpoint/2010/main" val="20642110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PPTMON slide">
    <p:spTree>
      <p:nvGrpSpPr>
        <p:cNvPr id="1" name=""/>
        <p:cNvGrpSpPr/>
        <p:nvPr/>
      </p:nvGrpSpPr>
      <p:grpSpPr>
        <a:xfrm>
          <a:off x="0" y="0"/>
          <a:ext cx="0" cy="0"/>
          <a:chOff x="0" y="0"/>
          <a:chExt cx="0" cy="0"/>
        </a:xfrm>
      </p:grpSpPr>
      <p:pic>
        <p:nvPicPr>
          <p:cNvPr id="26" name="그래픽 25">
            <a:extLst>
              <a:ext uri="{FF2B5EF4-FFF2-40B4-BE49-F238E27FC236}">
                <a16:creationId xmlns:a16="http://schemas.microsoft.com/office/drawing/2014/main" id="{9C8FE8CA-C89B-401E-A7FC-F8A90514F94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23127" b="48625"/>
          <a:stretch/>
        </p:blipFill>
        <p:spPr>
          <a:xfrm>
            <a:off x="0" y="3771900"/>
            <a:ext cx="5271736" cy="3086100"/>
          </a:xfrm>
          <a:prstGeom prst="rect">
            <a:avLst/>
          </a:prstGeom>
        </p:spPr>
      </p:pic>
      <p:pic>
        <p:nvPicPr>
          <p:cNvPr id="32" name="그래픽 31">
            <a:extLst>
              <a:ext uri="{FF2B5EF4-FFF2-40B4-BE49-F238E27FC236}">
                <a16:creationId xmlns:a16="http://schemas.microsoft.com/office/drawing/2014/main" id="{D7A8229E-A42A-46C8-97F6-AD26C7552A2E}"/>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5265" t="79862"/>
          <a:stretch/>
        </p:blipFill>
        <p:spPr>
          <a:xfrm flipH="1">
            <a:off x="4193738" y="0"/>
            <a:ext cx="7998262" cy="1381075"/>
          </a:xfrm>
          <a:prstGeom prst="rect">
            <a:avLst/>
          </a:prstGeom>
        </p:spPr>
      </p:pic>
      <p:pic>
        <p:nvPicPr>
          <p:cNvPr id="16" name="그림 15">
            <a:extLst>
              <a:ext uri="{FF2B5EF4-FFF2-40B4-BE49-F238E27FC236}">
                <a16:creationId xmlns:a16="http://schemas.microsoft.com/office/drawing/2014/main" id="{654F8090-8A7D-4482-A46E-2ABBA096C092}"/>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rot="2316456">
            <a:off x="-67504" y="5984998"/>
            <a:ext cx="2322622" cy="674184"/>
          </a:xfrm>
          <a:prstGeom prst="rect">
            <a:avLst/>
          </a:prstGeom>
        </p:spPr>
      </p:pic>
      <p:pic>
        <p:nvPicPr>
          <p:cNvPr id="19" name="그림 18">
            <a:extLst>
              <a:ext uri="{FF2B5EF4-FFF2-40B4-BE49-F238E27FC236}">
                <a16:creationId xmlns:a16="http://schemas.microsoft.com/office/drawing/2014/main" id="{D46CC49C-4E71-4E6D-AF68-AAE27E18E497}"/>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732359" y="5817426"/>
            <a:ext cx="1383442" cy="1009328"/>
          </a:xfrm>
          <a:prstGeom prst="rect">
            <a:avLst/>
          </a:prstGeom>
        </p:spPr>
      </p:pic>
      <p:pic>
        <p:nvPicPr>
          <p:cNvPr id="24" name="그림 23">
            <a:extLst>
              <a:ext uri="{FF2B5EF4-FFF2-40B4-BE49-F238E27FC236}">
                <a16:creationId xmlns:a16="http://schemas.microsoft.com/office/drawing/2014/main" id="{E29BE2C3-526B-4B86-9632-F0009FB0E81B}"/>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rot="20419100">
            <a:off x="10206956" y="410813"/>
            <a:ext cx="1605571" cy="720948"/>
          </a:xfrm>
          <a:prstGeom prst="rect">
            <a:avLst/>
          </a:prstGeom>
        </p:spPr>
      </p:pic>
      <p:sp>
        <p:nvSpPr>
          <p:cNvPr id="10" name="Title 1">
            <a:extLst>
              <a:ext uri="{FF2B5EF4-FFF2-40B4-BE49-F238E27FC236}">
                <a16:creationId xmlns:a16="http://schemas.microsoft.com/office/drawing/2014/main" id="{7A218C26-69B7-499C-B190-96851A78FEC6}"/>
              </a:ext>
            </a:extLst>
          </p:cNvPr>
          <p:cNvSpPr txBox="1">
            <a:spLocks/>
          </p:cNvSpPr>
          <p:nvPr userDrawn="1"/>
        </p:nvSpPr>
        <p:spPr>
          <a:xfrm>
            <a:off x="-570117" y="6053559"/>
            <a:ext cx="2186247" cy="80444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b="0" dirty="0" err="1">
                <a:solidFill>
                  <a:schemeClr val="tx1"/>
                </a:solidFill>
                <a:latin typeface="#9Slide07 HoneyCream" pitchFamily="2" charset="0"/>
              </a:rPr>
              <a:t>Măng</a:t>
            </a:r>
            <a:r>
              <a:rPr lang="en-US" sz="1800" b="0" dirty="0">
                <a:solidFill>
                  <a:schemeClr val="tx1"/>
                </a:solidFill>
                <a:latin typeface="#9Slide07 HoneyCream" pitchFamily="2" charset="0"/>
              </a:rPr>
              <a:t> Non</a:t>
            </a:r>
          </a:p>
        </p:txBody>
      </p:sp>
    </p:spTree>
    <p:extLst>
      <p:ext uri="{BB962C8B-B14F-4D97-AF65-F5344CB8AC3E}">
        <p14:creationId xmlns:p14="http://schemas.microsoft.com/office/powerpoint/2010/main" val="13542960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_PPTMON slide">
    <p:spTree>
      <p:nvGrpSpPr>
        <p:cNvPr id="1" name=""/>
        <p:cNvGrpSpPr/>
        <p:nvPr/>
      </p:nvGrpSpPr>
      <p:grpSpPr>
        <a:xfrm>
          <a:off x="0" y="0"/>
          <a:ext cx="0" cy="0"/>
          <a:chOff x="0" y="0"/>
          <a:chExt cx="0" cy="0"/>
        </a:xfrm>
      </p:grpSpPr>
      <p:pic>
        <p:nvPicPr>
          <p:cNvPr id="16" name="그래픽 15">
            <a:extLst>
              <a:ext uri="{FF2B5EF4-FFF2-40B4-BE49-F238E27FC236}">
                <a16:creationId xmlns:a16="http://schemas.microsoft.com/office/drawing/2014/main" id="{1C0287A5-E555-4442-A4BC-B29E4797C9A5}"/>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 r="45401" b="37818"/>
          <a:stretch/>
        </p:blipFill>
        <p:spPr>
          <a:xfrm flipH="1" flipV="1">
            <a:off x="-1" y="-1"/>
            <a:ext cx="3187700" cy="3919163"/>
          </a:xfrm>
          <a:prstGeom prst="rect">
            <a:avLst/>
          </a:prstGeom>
        </p:spPr>
      </p:pic>
      <p:pic>
        <p:nvPicPr>
          <p:cNvPr id="17" name="그래픽 16">
            <a:extLst>
              <a:ext uri="{FF2B5EF4-FFF2-40B4-BE49-F238E27FC236}">
                <a16:creationId xmlns:a16="http://schemas.microsoft.com/office/drawing/2014/main" id="{0F9256B0-833F-48C1-B788-63CFA2D44BDC}"/>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2462" b="50855"/>
          <a:stretch/>
        </p:blipFill>
        <p:spPr>
          <a:xfrm>
            <a:off x="7237237" y="3175001"/>
            <a:ext cx="4954763" cy="3683000"/>
          </a:xfrm>
          <a:prstGeom prst="rect">
            <a:avLst/>
          </a:prstGeom>
        </p:spPr>
      </p:pic>
      <p:pic>
        <p:nvPicPr>
          <p:cNvPr id="12" name="그림 11">
            <a:extLst>
              <a:ext uri="{FF2B5EF4-FFF2-40B4-BE49-F238E27FC236}">
                <a16:creationId xmlns:a16="http://schemas.microsoft.com/office/drawing/2014/main" id="{D22EF182-12ED-4C90-B9E2-FFC299C02F47}"/>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rot="1840240">
            <a:off x="193206" y="291999"/>
            <a:ext cx="1730277" cy="1013225"/>
          </a:xfrm>
          <a:prstGeom prst="rect">
            <a:avLst/>
          </a:prstGeom>
        </p:spPr>
      </p:pic>
      <p:pic>
        <p:nvPicPr>
          <p:cNvPr id="18" name="그림 17">
            <a:extLst>
              <a:ext uri="{FF2B5EF4-FFF2-40B4-BE49-F238E27FC236}">
                <a16:creationId xmlns:a16="http://schemas.microsoft.com/office/drawing/2014/main" id="{5A56C016-9815-4318-829A-270B255255DB}"/>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rot="20483466">
            <a:off x="10682100" y="4378359"/>
            <a:ext cx="1397882" cy="767587"/>
          </a:xfrm>
          <a:prstGeom prst="rect">
            <a:avLst/>
          </a:prstGeom>
        </p:spPr>
      </p:pic>
      <p:pic>
        <p:nvPicPr>
          <p:cNvPr id="22" name="그림 21">
            <a:extLst>
              <a:ext uri="{FF2B5EF4-FFF2-40B4-BE49-F238E27FC236}">
                <a16:creationId xmlns:a16="http://schemas.microsoft.com/office/drawing/2014/main" id="{4A906EAF-D8F0-45E2-A59C-5D754DDD3C38}"/>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rot="20020250">
            <a:off x="9611423" y="5649487"/>
            <a:ext cx="2400563" cy="1137929"/>
          </a:xfrm>
          <a:prstGeom prst="rect">
            <a:avLst/>
          </a:prstGeom>
        </p:spPr>
      </p:pic>
    </p:spTree>
    <p:extLst>
      <p:ext uri="{BB962C8B-B14F-4D97-AF65-F5344CB8AC3E}">
        <p14:creationId xmlns:p14="http://schemas.microsoft.com/office/powerpoint/2010/main" val="18995307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PPTMON slide">
    <p:spTree>
      <p:nvGrpSpPr>
        <p:cNvPr id="1" name=""/>
        <p:cNvGrpSpPr/>
        <p:nvPr/>
      </p:nvGrpSpPr>
      <p:grpSpPr>
        <a:xfrm>
          <a:off x="0" y="0"/>
          <a:ext cx="0" cy="0"/>
          <a:chOff x="0" y="0"/>
          <a:chExt cx="0" cy="0"/>
        </a:xfrm>
      </p:grpSpPr>
      <p:pic>
        <p:nvPicPr>
          <p:cNvPr id="6" name="그래픽 5">
            <a:extLst>
              <a:ext uri="{FF2B5EF4-FFF2-40B4-BE49-F238E27FC236}">
                <a16:creationId xmlns:a16="http://schemas.microsoft.com/office/drawing/2014/main" id="{9EF59277-09DA-4323-B7B1-D098E4BEBCE6}"/>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r="7349" b="50855"/>
          <a:stretch/>
        </p:blipFill>
        <p:spPr>
          <a:xfrm flipV="1">
            <a:off x="5971892" y="0"/>
            <a:ext cx="6220108" cy="3370347"/>
          </a:xfrm>
          <a:prstGeom prst="rect">
            <a:avLst/>
          </a:prstGeom>
        </p:spPr>
      </p:pic>
      <p:pic>
        <p:nvPicPr>
          <p:cNvPr id="10" name="그래픽 9">
            <a:extLst>
              <a:ext uri="{FF2B5EF4-FFF2-40B4-BE49-F238E27FC236}">
                <a16:creationId xmlns:a16="http://schemas.microsoft.com/office/drawing/2014/main" id="{31705E41-12C7-4B03-B707-6115CC12DAD1}"/>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30497" r="1" b="56001"/>
          <a:stretch/>
        </p:blipFill>
        <p:spPr>
          <a:xfrm>
            <a:off x="0" y="3840521"/>
            <a:ext cx="5441494" cy="3017479"/>
          </a:xfrm>
          <a:prstGeom prst="rect">
            <a:avLst/>
          </a:prstGeom>
        </p:spPr>
      </p:pic>
      <p:pic>
        <p:nvPicPr>
          <p:cNvPr id="12" name="그림 11">
            <a:extLst>
              <a:ext uri="{FF2B5EF4-FFF2-40B4-BE49-F238E27FC236}">
                <a16:creationId xmlns:a16="http://schemas.microsoft.com/office/drawing/2014/main" id="{9CC6926C-D0EC-4DF5-8120-452258FB7C9D}"/>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91719" y="6108970"/>
            <a:ext cx="1391898" cy="749030"/>
          </a:xfrm>
          <a:prstGeom prst="rect">
            <a:avLst/>
          </a:prstGeom>
        </p:spPr>
      </p:pic>
      <p:pic>
        <p:nvPicPr>
          <p:cNvPr id="19" name="그림 18">
            <a:extLst>
              <a:ext uri="{FF2B5EF4-FFF2-40B4-BE49-F238E27FC236}">
                <a16:creationId xmlns:a16="http://schemas.microsoft.com/office/drawing/2014/main" id="{A8831D01-7A8D-4482-B82C-6A4114A1D2BE}"/>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583617" y="5501035"/>
            <a:ext cx="1617263" cy="1215870"/>
          </a:xfrm>
          <a:prstGeom prst="rect">
            <a:avLst/>
          </a:prstGeom>
        </p:spPr>
      </p:pic>
      <p:pic>
        <p:nvPicPr>
          <p:cNvPr id="20" name="그림 19">
            <a:extLst>
              <a:ext uri="{FF2B5EF4-FFF2-40B4-BE49-F238E27FC236}">
                <a16:creationId xmlns:a16="http://schemas.microsoft.com/office/drawing/2014/main" id="{9E548276-BF20-4C0A-8620-3B461E409EEA}"/>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10565560" y="156148"/>
            <a:ext cx="1500352" cy="1488661"/>
          </a:xfrm>
          <a:prstGeom prst="rect">
            <a:avLst/>
          </a:prstGeom>
        </p:spPr>
      </p:pic>
    </p:spTree>
    <p:extLst>
      <p:ext uri="{BB962C8B-B14F-4D97-AF65-F5344CB8AC3E}">
        <p14:creationId xmlns:p14="http://schemas.microsoft.com/office/powerpoint/2010/main" val="9009707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4_PPTMON slide">
    <p:spTree>
      <p:nvGrpSpPr>
        <p:cNvPr id="1" name=""/>
        <p:cNvGrpSpPr/>
        <p:nvPr/>
      </p:nvGrpSpPr>
      <p:grpSpPr>
        <a:xfrm>
          <a:off x="0" y="0"/>
          <a:ext cx="0" cy="0"/>
          <a:chOff x="0" y="0"/>
          <a:chExt cx="0" cy="0"/>
        </a:xfrm>
      </p:grpSpPr>
      <p:pic>
        <p:nvPicPr>
          <p:cNvPr id="4" name="그래픽 3">
            <a:extLst>
              <a:ext uri="{FF2B5EF4-FFF2-40B4-BE49-F238E27FC236}">
                <a16:creationId xmlns:a16="http://schemas.microsoft.com/office/drawing/2014/main" id="{5CA7298B-514A-441F-80F6-1F868A9EA7EB}"/>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r="27478" b="28818"/>
          <a:stretch/>
        </p:blipFill>
        <p:spPr>
          <a:xfrm>
            <a:off x="9011199" y="3487653"/>
            <a:ext cx="3180801" cy="3370347"/>
          </a:xfrm>
          <a:prstGeom prst="rect">
            <a:avLst/>
          </a:prstGeom>
        </p:spPr>
      </p:pic>
      <p:pic>
        <p:nvPicPr>
          <p:cNvPr id="6" name="그래픽 5">
            <a:extLst>
              <a:ext uri="{FF2B5EF4-FFF2-40B4-BE49-F238E27FC236}">
                <a16:creationId xmlns:a16="http://schemas.microsoft.com/office/drawing/2014/main" id="{8BE66843-5CC2-49C1-95A4-18FB2A128BF0}"/>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 r="45401" b="28818"/>
          <a:stretch/>
        </p:blipFill>
        <p:spPr>
          <a:xfrm flipH="1" flipV="1">
            <a:off x="-1" y="-1"/>
            <a:ext cx="3320684" cy="4673600"/>
          </a:xfrm>
          <a:prstGeom prst="rect">
            <a:avLst/>
          </a:prstGeom>
        </p:spPr>
      </p:pic>
      <p:pic>
        <p:nvPicPr>
          <p:cNvPr id="16" name="그림 15">
            <a:extLst>
              <a:ext uri="{FF2B5EF4-FFF2-40B4-BE49-F238E27FC236}">
                <a16:creationId xmlns:a16="http://schemas.microsoft.com/office/drawing/2014/main" id="{7A2EEF4F-0E96-48BD-9CC5-F2BB6ED29AB1}"/>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rot="1751425">
            <a:off x="-76831" y="6078716"/>
            <a:ext cx="2310932" cy="424775"/>
          </a:xfrm>
          <a:prstGeom prst="rect">
            <a:avLst/>
          </a:prstGeom>
        </p:spPr>
      </p:pic>
      <p:pic>
        <p:nvPicPr>
          <p:cNvPr id="21" name="그림 20">
            <a:extLst>
              <a:ext uri="{FF2B5EF4-FFF2-40B4-BE49-F238E27FC236}">
                <a16:creationId xmlns:a16="http://schemas.microsoft.com/office/drawing/2014/main" id="{C71B4392-DCC4-4ED3-96AC-518A85ACE483}"/>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rot="2947375">
            <a:off x="1206949" y="786476"/>
            <a:ext cx="1967993" cy="498818"/>
          </a:xfrm>
          <a:prstGeom prst="rect">
            <a:avLst/>
          </a:prstGeom>
        </p:spPr>
      </p:pic>
      <p:pic>
        <p:nvPicPr>
          <p:cNvPr id="29" name="그림 28">
            <a:extLst>
              <a:ext uri="{FF2B5EF4-FFF2-40B4-BE49-F238E27FC236}">
                <a16:creationId xmlns:a16="http://schemas.microsoft.com/office/drawing/2014/main" id="{6F036AC0-F847-4793-9E44-C19414759D38}"/>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rot="20483466">
            <a:off x="10519072" y="206508"/>
            <a:ext cx="1220323" cy="670088"/>
          </a:xfrm>
          <a:prstGeom prst="rect">
            <a:avLst/>
          </a:prstGeom>
        </p:spPr>
      </p:pic>
      <p:pic>
        <p:nvPicPr>
          <p:cNvPr id="37" name="그림 36">
            <a:extLst>
              <a:ext uri="{FF2B5EF4-FFF2-40B4-BE49-F238E27FC236}">
                <a16:creationId xmlns:a16="http://schemas.microsoft.com/office/drawing/2014/main" id="{6517309C-3786-4763-BDF0-5E5D3E13375B}"/>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7337312" y="5761001"/>
            <a:ext cx="1445793" cy="752124"/>
          </a:xfrm>
          <a:prstGeom prst="rect">
            <a:avLst/>
          </a:prstGeom>
        </p:spPr>
      </p:pic>
      <p:sp>
        <p:nvSpPr>
          <p:cNvPr id="10" name="그림 개체 틀 17">
            <a:extLst>
              <a:ext uri="{FF2B5EF4-FFF2-40B4-BE49-F238E27FC236}">
                <a16:creationId xmlns:a16="http://schemas.microsoft.com/office/drawing/2014/main" id="{4CFB4CF8-CDA7-4AF7-AB19-928ECF44AF92}"/>
              </a:ext>
            </a:extLst>
          </p:cNvPr>
          <p:cNvSpPr>
            <a:spLocks noGrp="1"/>
          </p:cNvSpPr>
          <p:nvPr>
            <p:ph type="pic" sz="quarter" idx="11" hasCustomPrompt="1"/>
          </p:nvPr>
        </p:nvSpPr>
        <p:spPr>
          <a:xfrm>
            <a:off x="1103130" y="1155123"/>
            <a:ext cx="1976212" cy="1976210"/>
          </a:xfrm>
          <a:prstGeom prst="roundRect">
            <a:avLst>
              <a:gd name="adj" fmla="val 5465"/>
            </a:avLst>
          </a:prstGeom>
          <a:pattFill prst="pct10">
            <a:fgClr>
              <a:schemeClr val="bg1">
                <a:lumMod val="75000"/>
              </a:schemeClr>
            </a:fgClr>
            <a:bgClr>
              <a:schemeClr val="bg1">
                <a:lumMod val="95000"/>
              </a:schemeClr>
            </a:bgClr>
          </a:pattFill>
          <a:effectLst>
            <a:outerShdw dist="190500" dir="2700000" algn="tl" rotWithShape="0">
              <a:srgbClr val="D63700"/>
            </a:outerShdw>
          </a:effectLst>
        </p:spPr>
        <p:txBody>
          <a:bodyPr tIns="828000" anchor="ctr" anchorCtr="1"/>
          <a:lstStyle>
            <a:lvl1pPr>
              <a:defRPr lang="ko-KR" altLang="en-US" sz="1600" dirty="0"/>
            </a:lvl1pPr>
          </a:lstStyle>
          <a:p>
            <a:pPr marL="0" marR="0" lvl="0" indent="0" fontAlgn="auto">
              <a:spcAft>
                <a:spcPts val="0"/>
              </a:spcAft>
              <a:buClrTx/>
              <a:buSzTx/>
              <a:buNone/>
              <a:tabLst/>
            </a:pPr>
            <a:r>
              <a:rPr lang="en-US" altLang="ko-KR" dirty="0"/>
              <a:t>Click icon to add picture</a:t>
            </a:r>
            <a:endParaRPr lang="ko-KR" altLang="en-US" dirty="0"/>
          </a:p>
        </p:txBody>
      </p:sp>
      <p:sp>
        <p:nvSpPr>
          <p:cNvPr id="11" name="그림 개체 틀 17">
            <a:extLst>
              <a:ext uri="{FF2B5EF4-FFF2-40B4-BE49-F238E27FC236}">
                <a16:creationId xmlns:a16="http://schemas.microsoft.com/office/drawing/2014/main" id="{B5A91FB7-85DA-47D0-8B06-EB4E241A830D}"/>
              </a:ext>
            </a:extLst>
          </p:cNvPr>
          <p:cNvSpPr>
            <a:spLocks noGrp="1"/>
          </p:cNvSpPr>
          <p:nvPr>
            <p:ph type="pic" sz="quarter" idx="15" hasCustomPrompt="1"/>
          </p:nvPr>
        </p:nvSpPr>
        <p:spPr>
          <a:xfrm>
            <a:off x="6246630" y="1155123"/>
            <a:ext cx="1976212" cy="1976210"/>
          </a:xfrm>
          <a:prstGeom prst="roundRect">
            <a:avLst>
              <a:gd name="adj" fmla="val 5465"/>
            </a:avLst>
          </a:prstGeom>
          <a:pattFill prst="pct10">
            <a:fgClr>
              <a:schemeClr val="bg1">
                <a:lumMod val="75000"/>
              </a:schemeClr>
            </a:fgClr>
            <a:bgClr>
              <a:schemeClr val="bg1">
                <a:lumMod val="95000"/>
              </a:schemeClr>
            </a:bgClr>
          </a:pattFill>
          <a:effectLst>
            <a:outerShdw dist="190500" dir="2700000" algn="tl" rotWithShape="0">
              <a:srgbClr val="D63700"/>
            </a:outerShdw>
          </a:effectLst>
        </p:spPr>
        <p:txBody>
          <a:bodyPr tIns="828000" anchor="ctr" anchorCtr="1"/>
          <a:lstStyle>
            <a:lvl1pPr>
              <a:defRPr lang="ko-KR" altLang="en-US" sz="1600" dirty="0"/>
            </a:lvl1pPr>
          </a:lstStyle>
          <a:p>
            <a:pPr marL="0" marR="0" lvl="0" indent="0" fontAlgn="auto">
              <a:spcAft>
                <a:spcPts val="0"/>
              </a:spcAft>
              <a:buClrTx/>
              <a:buSzTx/>
              <a:buNone/>
              <a:tabLst/>
            </a:pPr>
            <a:r>
              <a:rPr lang="en-US" altLang="ko-KR" dirty="0"/>
              <a:t>Click icon to add picture</a:t>
            </a:r>
            <a:endParaRPr lang="ko-KR" altLang="en-US" dirty="0"/>
          </a:p>
        </p:txBody>
      </p:sp>
      <p:sp>
        <p:nvSpPr>
          <p:cNvPr id="12" name="그림 개체 틀 17">
            <a:extLst>
              <a:ext uri="{FF2B5EF4-FFF2-40B4-BE49-F238E27FC236}">
                <a16:creationId xmlns:a16="http://schemas.microsoft.com/office/drawing/2014/main" id="{5840E7CC-F2A4-4973-B115-E6243D185D94}"/>
              </a:ext>
            </a:extLst>
          </p:cNvPr>
          <p:cNvSpPr>
            <a:spLocks noGrp="1"/>
          </p:cNvSpPr>
          <p:nvPr>
            <p:ph type="pic" sz="quarter" idx="16" hasCustomPrompt="1"/>
          </p:nvPr>
        </p:nvSpPr>
        <p:spPr>
          <a:xfrm>
            <a:off x="1103130" y="3726667"/>
            <a:ext cx="1976212" cy="1976210"/>
          </a:xfrm>
          <a:prstGeom prst="roundRect">
            <a:avLst>
              <a:gd name="adj" fmla="val 5465"/>
            </a:avLst>
          </a:prstGeom>
          <a:pattFill prst="pct10">
            <a:fgClr>
              <a:schemeClr val="bg1">
                <a:lumMod val="75000"/>
              </a:schemeClr>
            </a:fgClr>
            <a:bgClr>
              <a:schemeClr val="bg1">
                <a:lumMod val="95000"/>
              </a:schemeClr>
            </a:bgClr>
          </a:pattFill>
          <a:effectLst>
            <a:outerShdw dist="190500" dir="2700000" algn="tl" rotWithShape="0">
              <a:srgbClr val="D63700"/>
            </a:outerShdw>
          </a:effectLst>
        </p:spPr>
        <p:txBody>
          <a:bodyPr tIns="828000" anchor="ctr" anchorCtr="1"/>
          <a:lstStyle>
            <a:lvl1pPr>
              <a:defRPr lang="ko-KR" altLang="en-US" sz="1600" dirty="0"/>
            </a:lvl1pPr>
          </a:lstStyle>
          <a:p>
            <a:pPr marL="0" marR="0" lvl="0" indent="0" fontAlgn="auto">
              <a:spcAft>
                <a:spcPts val="0"/>
              </a:spcAft>
              <a:buClrTx/>
              <a:buSzTx/>
              <a:buNone/>
              <a:tabLst/>
            </a:pPr>
            <a:r>
              <a:rPr lang="en-US" altLang="ko-KR" dirty="0"/>
              <a:t>Click icon to add picture</a:t>
            </a:r>
            <a:endParaRPr lang="ko-KR" altLang="en-US" dirty="0"/>
          </a:p>
        </p:txBody>
      </p:sp>
      <p:sp>
        <p:nvSpPr>
          <p:cNvPr id="13" name="그림 개체 틀 17">
            <a:extLst>
              <a:ext uri="{FF2B5EF4-FFF2-40B4-BE49-F238E27FC236}">
                <a16:creationId xmlns:a16="http://schemas.microsoft.com/office/drawing/2014/main" id="{957CF400-A8FD-49B4-9BDC-166AC28A0999}"/>
              </a:ext>
            </a:extLst>
          </p:cNvPr>
          <p:cNvSpPr>
            <a:spLocks noGrp="1"/>
          </p:cNvSpPr>
          <p:nvPr>
            <p:ph type="pic" sz="quarter" idx="17" hasCustomPrompt="1"/>
          </p:nvPr>
        </p:nvSpPr>
        <p:spPr>
          <a:xfrm>
            <a:off x="6246630" y="3726667"/>
            <a:ext cx="1976212" cy="1976210"/>
          </a:xfrm>
          <a:prstGeom prst="roundRect">
            <a:avLst>
              <a:gd name="adj" fmla="val 5465"/>
            </a:avLst>
          </a:prstGeom>
          <a:pattFill prst="pct10">
            <a:fgClr>
              <a:schemeClr val="bg1">
                <a:lumMod val="75000"/>
              </a:schemeClr>
            </a:fgClr>
            <a:bgClr>
              <a:schemeClr val="bg1">
                <a:lumMod val="95000"/>
              </a:schemeClr>
            </a:bgClr>
          </a:pattFill>
          <a:effectLst>
            <a:outerShdw dist="190500" dir="2700000" algn="tl" rotWithShape="0">
              <a:srgbClr val="D63700"/>
            </a:outerShdw>
          </a:effectLst>
        </p:spPr>
        <p:txBody>
          <a:bodyPr tIns="828000" anchor="ctr" anchorCtr="1"/>
          <a:lstStyle>
            <a:lvl1pPr>
              <a:defRPr lang="ko-KR" altLang="en-US" sz="1600" dirty="0"/>
            </a:lvl1pPr>
          </a:lstStyle>
          <a:p>
            <a:pPr marL="0" marR="0" lvl="0" indent="0" fontAlgn="auto">
              <a:spcAft>
                <a:spcPts val="0"/>
              </a:spcAft>
              <a:buClrTx/>
              <a:buSzTx/>
              <a:buNone/>
              <a:tabLst/>
            </a:pPr>
            <a:r>
              <a:rPr lang="en-US" altLang="ko-KR" dirty="0"/>
              <a:t>Click icon to add picture</a:t>
            </a:r>
            <a:endParaRPr lang="ko-KR" altLang="en-US" dirty="0"/>
          </a:p>
        </p:txBody>
      </p:sp>
    </p:spTree>
    <p:extLst>
      <p:ext uri="{BB962C8B-B14F-4D97-AF65-F5344CB8AC3E}">
        <p14:creationId xmlns:p14="http://schemas.microsoft.com/office/powerpoint/2010/main" val="32464997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5_PPTMON slide">
    <p:spTree>
      <p:nvGrpSpPr>
        <p:cNvPr id="1" name=""/>
        <p:cNvGrpSpPr/>
        <p:nvPr/>
      </p:nvGrpSpPr>
      <p:grpSpPr>
        <a:xfrm>
          <a:off x="0" y="0"/>
          <a:ext cx="0" cy="0"/>
          <a:chOff x="0" y="0"/>
          <a:chExt cx="0" cy="0"/>
        </a:xfrm>
      </p:grpSpPr>
      <p:pic>
        <p:nvPicPr>
          <p:cNvPr id="4" name="그래픽 3">
            <a:extLst>
              <a:ext uri="{FF2B5EF4-FFF2-40B4-BE49-F238E27FC236}">
                <a16:creationId xmlns:a16="http://schemas.microsoft.com/office/drawing/2014/main" id="{05E3EB6D-C110-41E2-99D4-0AAC197E1C8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79862"/>
          <a:stretch/>
        </p:blipFill>
        <p:spPr>
          <a:xfrm flipH="1">
            <a:off x="3462867" y="0"/>
            <a:ext cx="5266266" cy="861462"/>
          </a:xfrm>
          <a:prstGeom prst="rect">
            <a:avLst/>
          </a:prstGeom>
        </p:spPr>
      </p:pic>
      <p:pic>
        <p:nvPicPr>
          <p:cNvPr id="5" name="그래픽 4">
            <a:extLst>
              <a:ext uri="{FF2B5EF4-FFF2-40B4-BE49-F238E27FC236}">
                <a16:creationId xmlns:a16="http://schemas.microsoft.com/office/drawing/2014/main" id="{E3656C86-3BDE-47DC-9744-F195B414E1A8}"/>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79862"/>
          <a:stretch/>
        </p:blipFill>
        <p:spPr>
          <a:xfrm flipV="1">
            <a:off x="1874619" y="5476925"/>
            <a:ext cx="8442762" cy="1381075"/>
          </a:xfrm>
          <a:prstGeom prst="rect">
            <a:avLst/>
          </a:prstGeom>
        </p:spPr>
      </p:pic>
      <p:pic>
        <p:nvPicPr>
          <p:cNvPr id="11" name="그림 10">
            <a:extLst>
              <a:ext uri="{FF2B5EF4-FFF2-40B4-BE49-F238E27FC236}">
                <a16:creationId xmlns:a16="http://schemas.microsoft.com/office/drawing/2014/main" id="{03A33277-A190-4493-9505-9169441C25C9}"/>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rot="20341717">
            <a:off x="176367" y="287937"/>
            <a:ext cx="1854980" cy="1328883"/>
          </a:xfrm>
          <a:prstGeom prst="rect">
            <a:avLst/>
          </a:prstGeom>
        </p:spPr>
      </p:pic>
      <p:pic>
        <p:nvPicPr>
          <p:cNvPr id="12" name="그림 11">
            <a:extLst>
              <a:ext uri="{FF2B5EF4-FFF2-40B4-BE49-F238E27FC236}">
                <a16:creationId xmlns:a16="http://schemas.microsoft.com/office/drawing/2014/main" id="{75CD4BE4-BDBA-4D25-ACE2-EF0B784DE6AE}"/>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rot="1751425">
            <a:off x="260096" y="6293085"/>
            <a:ext cx="2310932" cy="424775"/>
          </a:xfrm>
          <a:prstGeom prst="rect">
            <a:avLst/>
          </a:prstGeom>
        </p:spPr>
      </p:pic>
      <p:pic>
        <p:nvPicPr>
          <p:cNvPr id="14" name="그림 13">
            <a:extLst>
              <a:ext uri="{FF2B5EF4-FFF2-40B4-BE49-F238E27FC236}">
                <a16:creationId xmlns:a16="http://schemas.microsoft.com/office/drawing/2014/main" id="{2F205ABC-9A3D-40FA-9862-4F91A2130961}"/>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rot="1721563">
            <a:off x="10391872" y="5818088"/>
            <a:ext cx="1605571" cy="720948"/>
          </a:xfrm>
          <a:prstGeom prst="rect">
            <a:avLst/>
          </a:prstGeom>
        </p:spPr>
      </p:pic>
    </p:spTree>
    <p:extLst>
      <p:ext uri="{BB962C8B-B14F-4D97-AF65-F5344CB8AC3E}">
        <p14:creationId xmlns:p14="http://schemas.microsoft.com/office/powerpoint/2010/main" val="9139466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6_PPTMON slide">
    <p:bg>
      <p:bgPr>
        <a:solidFill>
          <a:srgbClr val="FF7B1D"/>
        </a:solidFill>
        <a:effectLst/>
      </p:bgPr>
    </p:bg>
    <p:spTree>
      <p:nvGrpSpPr>
        <p:cNvPr id="1" name=""/>
        <p:cNvGrpSpPr/>
        <p:nvPr/>
      </p:nvGrpSpPr>
      <p:grpSpPr>
        <a:xfrm>
          <a:off x="0" y="0"/>
          <a:ext cx="0" cy="0"/>
          <a:chOff x="0" y="0"/>
          <a:chExt cx="0" cy="0"/>
        </a:xfrm>
      </p:grpSpPr>
      <p:pic>
        <p:nvPicPr>
          <p:cNvPr id="26" name="그래픽 25">
            <a:extLst>
              <a:ext uri="{FF2B5EF4-FFF2-40B4-BE49-F238E27FC236}">
                <a16:creationId xmlns:a16="http://schemas.microsoft.com/office/drawing/2014/main" id="{9C8FE8CA-C89B-401E-A7FC-F8A90514F94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23127" b="48625"/>
          <a:stretch/>
        </p:blipFill>
        <p:spPr>
          <a:xfrm flipH="1">
            <a:off x="6920264" y="3771900"/>
            <a:ext cx="5271736" cy="3086100"/>
          </a:xfrm>
          <a:prstGeom prst="rect">
            <a:avLst/>
          </a:prstGeom>
        </p:spPr>
      </p:pic>
      <p:pic>
        <p:nvPicPr>
          <p:cNvPr id="32" name="그래픽 31">
            <a:extLst>
              <a:ext uri="{FF2B5EF4-FFF2-40B4-BE49-F238E27FC236}">
                <a16:creationId xmlns:a16="http://schemas.microsoft.com/office/drawing/2014/main" id="{D7A8229E-A42A-46C8-97F6-AD26C7552A2E}"/>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5265" t="79862"/>
          <a:stretch/>
        </p:blipFill>
        <p:spPr>
          <a:xfrm>
            <a:off x="0" y="0"/>
            <a:ext cx="7998262" cy="1381075"/>
          </a:xfrm>
          <a:prstGeom prst="rect">
            <a:avLst/>
          </a:prstGeom>
        </p:spPr>
      </p:pic>
      <p:sp>
        <p:nvSpPr>
          <p:cNvPr id="9" name="그림 개체 틀 12">
            <a:extLst>
              <a:ext uri="{FF2B5EF4-FFF2-40B4-BE49-F238E27FC236}">
                <a16:creationId xmlns:a16="http://schemas.microsoft.com/office/drawing/2014/main" id="{089BB3C9-9425-4934-8523-5A03ABE52AA9}"/>
              </a:ext>
            </a:extLst>
          </p:cNvPr>
          <p:cNvSpPr>
            <a:spLocks noGrp="1"/>
          </p:cNvSpPr>
          <p:nvPr>
            <p:ph type="pic" sz="quarter" idx="14" hasCustomPrompt="1"/>
          </p:nvPr>
        </p:nvSpPr>
        <p:spPr>
          <a:xfrm>
            <a:off x="515893" y="689690"/>
            <a:ext cx="4441037" cy="5478620"/>
          </a:xfrm>
          <a:prstGeom prst="roundRect">
            <a:avLst>
              <a:gd name="adj" fmla="val 2501"/>
            </a:avLst>
          </a:prstGeom>
          <a:pattFill prst="pct10">
            <a:fgClr>
              <a:schemeClr val="bg1">
                <a:lumMod val="75000"/>
              </a:schemeClr>
            </a:fgClr>
            <a:bgClr>
              <a:schemeClr val="bg1">
                <a:lumMod val="95000"/>
              </a:schemeClr>
            </a:bgClr>
          </a:pattFill>
          <a:effectLst>
            <a:outerShdw dist="190500" dir="2700000" algn="tl" rotWithShape="0">
              <a:srgbClr val="922600"/>
            </a:outerShdw>
          </a:effectLst>
        </p:spPr>
        <p:txBody>
          <a:bodyPr tIns="828000" anchor="ctr" anchorCtr="1"/>
          <a:lstStyle>
            <a:lvl1pPr>
              <a:defRPr lang="ko-KR" altLang="en-US" sz="1600" dirty="0"/>
            </a:lvl1pPr>
          </a:lstStyle>
          <a:p>
            <a:pPr marL="0" marR="0" lvl="0" indent="0" fontAlgn="auto">
              <a:spcAft>
                <a:spcPts val="0"/>
              </a:spcAft>
              <a:buClrTx/>
              <a:buSzTx/>
              <a:buNone/>
              <a:tabLst/>
            </a:pPr>
            <a:r>
              <a:rPr lang="en-US" altLang="ko-KR" dirty="0"/>
              <a:t>Click icon to add picture</a:t>
            </a:r>
            <a:endParaRPr lang="ko-KR" altLang="en-US" dirty="0"/>
          </a:p>
        </p:txBody>
      </p:sp>
      <p:pic>
        <p:nvPicPr>
          <p:cNvPr id="12" name="그림 11">
            <a:extLst>
              <a:ext uri="{FF2B5EF4-FFF2-40B4-BE49-F238E27FC236}">
                <a16:creationId xmlns:a16="http://schemas.microsoft.com/office/drawing/2014/main" id="{A612B4AE-6F13-4A5B-8B6B-239931929A88}"/>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rot="17903384">
            <a:off x="4480873" y="5356869"/>
            <a:ext cx="2175460" cy="1275043"/>
          </a:xfrm>
          <a:prstGeom prst="rect">
            <a:avLst/>
          </a:prstGeom>
        </p:spPr>
      </p:pic>
      <p:pic>
        <p:nvPicPr>
          <p:cNvPr id="14" name="그림 13">
            <a:extLst>
              <a:ext uri="{FF2B5EF4-FFF2-40B4-BE49-F238E27FC236}">
                <a16:creationId xmlns:a16="http://schemas.microsoft.com/office/drawing/2014/main" id="{FA7468E8-ED1A-4DD0-9C7A-D042F3921B08}"/>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rot="18652625" flipH="1">
            <a:off x="10340941" y="591257"/>
            <a:ext cx="1967993" cy="498818"/>
          </a:xfrm>
          <a:prstGeom prst="rect">
            <a:avLst/>
          </a:prstGeom>
        </p:spPr>
      </p:pic>
    </p:spTree>
    <p:extLst>
      <p:ext uri="{BB962C8B-B14F-4D97-AF65-F5344CB8AC3E}">
        <p14:creationId xmlns:p14="http://schemas.microsoft.com/office/powerpoint/2010/main" val="10093319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7_PPTMON slide">
    <p:bg>
      <p:bgPr>
        <a:solidFill>
          <a:srgbClr val="FF7B1D"/>
        </a:solidFill>
        <a:effectLst/>
      </p:bgPr>
    </p:bg>
    <p:spTree>
      <p:nvGrpSpPr>
        <p:cNvPr id="1" name=""/>
        <p:cNvGrpSpPr/>
        <p:nvPr/>
      </p:nvGrpSpPr>
      <p:grpSpPr>
        <a:xfrm>
          <a:off x="0" y="0"/>
          <a:ext cx="0" cy="0"/>
          <a:chOff x="0" y="0"/>
          <a:chExt cx="0" cy="0"/>
        </a:xfrm>
      </p:grpSpPr>
      <p:pic>
        <p:nvPicPr>
          <p:cNvPr id="16" name="그래픽 15">
            <a:extLst>
              <a:ext uri="{FF2B5EF4-FFF2-40B4-BE49-F238E27FC236}">
                <a16:creationId xmlns:a16="http://schemas.microsoft.com/office/drawing/2014/main" id="{1C0287A5-E555-4442-A4BC-B29E4797C9A5}"/>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 r="45401" b="37818"/>
          <a:stretch/>
        </p:blipFill>
        <p:spPr>
          <a:xfrm rot="5400000" flipH="1" flipV="1">
            <a:off x="8638568" y="-365731"/>
            <a:ext cx="3187700" cy="3919163"/>
          </a:xfrm>
          <a:prstGeom prst="rect">
            <a:avLst/>
          </a:prstGeom>
        </p:spPr>
      </p:pic>
      <p:pic>
        <p:nvPicPr>
          <p:cNvPr id="17" name="그래픽 16">
            <a:extLst>
              <a:ext uri="{FF2B5EF4-FFF2-40B4-BE49-F238E27FC236}">
                <a16:creationId xmlns:a16="http://schemas.microsoft.com/office/drawing/2014/main" id="{0F9256B0-833F-48C1-B788-63CFA2D44BDC}"/>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2462" b="50855"/>
          <a:stretch/>
        </p:blipFill>
        <p:spPr>
          <a:xfrm flipH="1">
            <a:off x="-1" y="3175001"/>
            <a:ext cx="4954763" cy="3683000"/>
          </a:xfrm>
          <a:prstGeom prst="rect">
            <a:avLst/>
          </a:prstGeom>
        </p:spPr>
      </p:pic>
    </p:spTree>
    <p:extLst>
      <p:ext uri="{BB962C8B-B14F-4D97-AF65-F5344CB8AC3E}">
        <p14:creationId xmlns:p14="http://schemas.microsoft.com/office/powerpoint/2010/main" val="5528042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8_PPTMON slide">
    <p:bg>
      <p:bgPr>
        <a:solidFill>
          <a:srgbClr val="FF7B1D"/>
        </a:solidFill>
        <a:effectLst/>
      </p:bgPr>
    </p:bg>
    <p:spTree>
      <p:nvGrpSpPr>
        <p:cNvPr id="1" name=""/>
        <p:cNvGrpSpPr/>
        <p:nvPr/>
      </p:nvGrpSpPr>
      <p:grpSpPr>
        <a:xfrm>
          <a:off x="0" y="0"/>
          <a:ext cx="0" cy="0"/>
          <a:chOff x="0" y="0"/>
          <a:chExt cx="0" cy="0"/>
        </a:xfrm>
      </p:grpSpPr>
      <p:pic>
        <p:nvPicPr>
          <p:cNvPr id="6" name="그래픽 5">
            <a:extLst>
              <a:ext uri="{FF2B5EF4-FFF2-40B4-BE49-F238E27FC236}">
                <a16:creationId xmlns:a16="http://schemas.microsoft.com/office/drawing/2014/main" id="{9EF59277-09DA-4323-B7B1-D098E4BEBCE6}"/>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r="7349" b="50855"/>
          <a:stretch/>
        </p:blipFill>
        <p:spPr>
          <a:xfrm flipH="1">
            <a:off x="0" y="3487653"/>
            <a:ext cx="6220108" cy="3370347"/>
          </a:xfrm>
          <a:prstGeom prst="rect">
            <a:avLst/>
          </a:prstGeom>
        </p:spPr>
      </p:pic>
      <p:pic>
        <p:nvPicPr>
          <p:cNvPr id="10" name="그래픽 9">
            <a:extLst>
              <a:ext uri="{FF2B5EF4-FFF2-40B4-BE49-F238E27FC236}">
                <a16:creationId xmlns:a16="http://schemas.microsoft.com/office/drawing/2014/main" id="{31705E41-12C7-4B03-B707-6115CC12DAD1}"/>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30497" r="1" b="56001"/>
          <a:stretch/>
        </p:blipFill>
        <p:spPr>
          <a:xfrm flipH="1" flipV="1">
            <a:off x="6750506" y="0"/>
            <a:ext cx="5441494" cy="3017479"/>
          </a:xfrm>
          <a:prstGeom prst="rect">
            <a:avLst/>
          </a:prstGeom>
        </p:spPr>
      </p:pic>
      <p:pic>
        <p:nvPicPr>
          <p:cNvPr id="13" name="그림 12">
            <a:extLst>
              <a:ext uri="{FF2B5EF4-FFF2-40B4-BE49-F238E27FC236}">
                <a16:creationId xmlns:a16="http://schemas.microsoft.com/office/drawing/2014/main" id="{672BC76A-2520-40AE-9F7A-1915DC7FD7F0}"/>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rot="1840240">
            <a:off x="-199871" y="5350844"/>
            <a:ext cx="1730277" cy="1013225"/>
          </a:xfrm>
          <a:prstGeom prst="rect">
            <a:avLst/>
          </a:prstGeom>
        </p:spPr>
      </p:pic>
      <p:pic>
        <p:nvPicPr>
          <p:cNvPr id="16" name="그림 15">
            <a:extLst>
              <a:ext uri="{FF2B5EF4-FFF2-40B4-BE49-F238E27FC236}">
                <a16:creationId xmlns:a16="http://schemas.microsoft.com/office/drawing/2014/main" id="{C2737663-F1E1-4656-B9AD-FC80A1D6D4FD}"/>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rot="19878437" flipH="1">
            <a:off x="213140" y="669709"/>
            <a:ext cx="1605571" cy="720948"/>
          </a:xfrm>
          <a:prstGeom prst="rect">
            <a:avLst/>
          </a:prstGeom>
        </p:spPr>
      </p:pic>
      <p:pic>
        <p:nvPicPr>
          <p:cNvPr id="18" name="그림 17">
            <a:extLst>
              <a:ext uri="{FF2B5EF4-FFF2-40B4-BE49-F238E27FC236}">
                <a16:creationId xmlns:a16="http://schemas.microsoft.com/office/drawing/2014/main" id="{BCA6CFF0-C3E5-4598-9EA0-8BBAD54B2A4C}"/>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rot="2316456">
            <a:off x="10293728" y="822213"/>
            <a:ext cx="2322622" cy="674184"/>
          </a:xfrm>
          <a:prstGeom prst="rect">
            <a:avLst/>
          </a:prstGeom>
        </p:spPr>
      </p:pic>
      <p:pic>
        <p:nvPicPr>
          <p:cNvPr id="22" name="그림 21">
            <a:extLst>
              <a:ext uri="{FF2B5EF4-FFF2-40B4-BE49-F238E27FC236}">
                <a16:creationId xmlns:a16="http://schemas.microsoft.com/office/drawing/2014/main" id="{206FA646-AF09-4059-9997-0067870DC030}"/>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rot="709715">
            <a:off x="10291853" y="4878798"/>
            <a:ext cx="1313295" cy="1691306"/>
          </a:xfrm>
          <a:prstGeom prst="rect">
            <a:avLst/>
          </a:prstGeom>
        </p:spPr>
      </p:pic>
    </p:spTree>
    <p:extLst>
      <p:ext uri="{BB962C8B-B14F-4D97-AF65-F5344CB8AC3E}">
        <p14:creationId xmlns:p14="http://schemas.microsoft.com/office/powerpoint/2010/main" val="12353079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9_PPTMON slide">
    <p:bg>
      <p:bgPr>
        <a:solidFill>
          <a:srgbClr val="FF7B1D"/>
        </a:solidFill>
        <a:effectLst/>
      </p:bgPr>
    </p:bg>
    <p:spTree>
      <p:nvGrpSpPr>
        <p:cNvPr id="1" name=""/>
        <p:cNvGrpSpPr/>
        <p:nvPr/>
      </p:nvGrpSpPr>
      <p:grpSpPr>
        <a:xfrm>
          <a:off x="0" y="0"/>
          <a:ext cx="0" cy="0"/>
          <a:chOff x="0" y="0"/>
          <a:chExt cx="0" cy="0"/>
        </a:xfrm>
      </p:grpSpPr>
      <p:pic>
        <p:nvPicPr>
          <p:cNvPr id="4" name="그래픽 3">
            <a:extLst>
              <a:ext uri="{FF2B5EF4-FFF2-40B4-BE49-F238E27FC236}">
                <a16:creationId xmlns:a16="http://schemas.microsoft.com/office/drawing/2014/main" id="{5CA7298B-514A-441F-80F6-1F868A9EA7EB}"/>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r="27478" b="28818"/>
          <a:stretch/>
        </p:blipFill>
        <p:spPr>
          <a:xfrm>
            <a:off x="9011199" y="3487653"/>
            <a:ext cx="3180801" cy="3370347"/>
          </a:xfrm>
          <a:prstGeom prst="rect">
            <a:avLst/>
          </a:prstGeom>
        </p:spPr>
      </p:pic>
      <p:pic>
        <p:nvPicPr>
          <p:cNvPr id="6" name="그래픽 5">
            <a:extLst>
              <a:ext uri="{FF2B5EF4-FFF2-40B4-BE49-F238E27FC236}">
                <a16:creationId xmlns:a16="http://schemas.microsoft.com/office/drawing/2014/main" id="{8BE66843-5CC2-49C1-95A4-18FB2A128BF0}"/>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 r="45401" b="28818"/>
          <a:stretch/>
        </p:blipFill>
        <p:spPr>
          <a:xfrm rot="16200000" flipV="1">
            <a:off x="676459" y="-676457"/>
            <a:ext cx="3320684" cy="4673600"/>
          </a:xfrm>
          <a:prstGeom prst="rect">
            <a:avLst/>
          </a:prstGeom>
        </p:spPr>
      </p:pic>
      <p:sp>
        <p:nvSpPr>
          <p:cNvPr id="9" name="그림 개체 틀 4">
            <a:extLst>
              <a:ext uri="{FF2B5EF4-FFF2-40B4-BE49-F238E27FC236}">
                <a16:creationId xmlns:a16="http://schemas.microsoft.com/office/drawing/2014/main" id="{2F700D79-D0E3-4DF4-9727-DDDC2B2C9354}"/>
              </a:ext>
            </a:extLst>
          </p:cNvPr>
          <p:cNvSpPr>
            <a:spLocks noGrp="1"/>
          </p:cNvSpPr>
          <p:nvPr>
            <p:ph type="pic" sz="quarter" idx="11" hasCustomPrompt="1"/>
          </p:nvPr>
        </p:nvSpPr>
        <p:spPr>
          <a:xfrm>
            <a:off x="698502" y="698501"/>
            <a:ext cx="10794996" cy="2935509"/>
          </a:xfrm>
          <a:prstGeom prst="roundRect">
            <a:avLst>
              <a:gd name="adj" fmla="val 3879"/>
            </a:avLst>
          </a:prstGeom>
          <a:pattFill prst="pct10">
            <a:fgClr>
              <a:schemeClr val="bg1">
                <a:lumMod val="75000"/>
              </a:schemeClr>
            </a:fgClr>
            <a:bgClr>
              <a:schemeClr val="bg1">
                <a:lumMod val="95000"/>
              </a:schemeClr>
            </a:bgClr>
          </a:pattFill>
          <a:effectLst>
            <a:outerShdw dist="190500" dir="2700000" algn="tl" rotWithShape="0">
              <a:srgbClr val="922600"/>
            </a:outerShdw>
          </a:effectLst>
        </p:spPr>
        <p:txBody>
          <a:bodyPr tIns="828000" anchor="ctr" anchorCtr="1"/>
          <a:lstStyle>
            <a:lvl1pPr>
              <a:defRPr lang="ko-KR" altLang="en-US" sz="1600" dirty="0"/>
            </a:lvl1pPr>
          </a:lstStyle>
          <a:p>
            <a:pPr marL="0" marR="0" lvl="0" indent="0" fontAlgn="auto">
              <a:spcAft>
                <a:spcPts val="0"/>
              </a:spcAft>
              <a:buClrTx/>
              <a:buSzTx/>
              <a:buNone/>
              <a:tabLst/>
            </a:pPr>
            <a:r>
              <a:rPr lang="en-US" altLang="ko-KR" dirty="0"/>
              <a:t>Click icon to add picture</a:t>
            </a:r>
            <a:endParaRPr lang="ko-KR" altLang="en-US" dirty="0"/>
          </a:p>
        </p:txBody>
      </p:sp>
      <p:pic>
        <p:nvPicPr>
          <p:cNvPr id="12" name="그림 11">
            <a:extLst>
              <a:ext uri="{FF2B5EF4-FFF2-40B4-BE49-F238E27FC236}">
                <a16:creationId xmlns:a16="http://schemas.microsoft.com/office/drawing/2014/main" id="{F1DD9630-7CE0-4719-BA02-F0E3F202FDA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rot="2369444">
            <a:off x="-304364" y="5695754"/>
            <a:ext cx="1699099" cy="927490"/>
          </a:xfrm>
          <a:prstGeom prst="rect">
            <a:avLst/>
          </a:prstGeom>
        </p:spPr>
      </p:pic>
      <p:pic>
        <p:nvPicPr>
          <p:cNvPr id="20" name="그림 19">
            <a:extLst>
              <a:ext uri="{FF2B5EF4-FFF2-40B4-BE49-F238E27FC236}">
                <a16:creationId xmlns:a16="http://schemas.microsoft.com/office/drawing/2014/main" id="{908B0387-89EC-458F-9A79-D821141CCB9D}"/>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1506125" y="3277866"/>
            <a:ext cx="685875" cy="1438000"/>
          </a:xfrm>
          <a:prstGeom prst="rect">
            <a:avLst/>
          </a:prstGeom>
        </p:spPr>
      </p:pic>
    </p:spTree>
    <p:extLst>
      <p:ext uri="{BB962C8B-B14F-4D97-AF65-F5344CB8AC3E}">
        <p14:creationId xmlns:p14="http://schemas.microsoft.com/office/powerpoint/2010/main" val="36597966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0_PPTMON slide">
    <p:bg>
      <p:bgPr>
        <a:solidFill>
          <a:srgbClr val="FFDEB9"/>
        </a:solidFill>
        <a:effectLst/>
      </p:bgPr>
    </p:bg>
    <p:spTree>
      <p:nvGrpSpPr>
        <p:cNvPr id="1" name=""/>
        <p:cNvGrpSpPr/>
        <p:nvPr/>
      </p:nvGrpSpPr>
      <p:grpSpPr>
        <a:xfrm>
          <a:off x="0" y="0"/>
          <a:ext cx="0" cy="0"/>
          <a:chOff x="0" y="0"/>
          <a:chExt cx="0" cy="0"/>
        </a:xfrm>
      </p:grpSpPr>
      <p:pic>
        <p:nvPicPr>
          <p:cNvPr id="26" name="그래픽 25">
            <a:extLst>
              <a:ext uri="{FF2B5EF4-FFF2-40B4-BE49-F238E27FC236}">
                <a16:creationId xmlns:a16="http://schemas.microsoft.com/office/drawing/2014/main" id="{9C8FE8CA-C89B-401E-A7FC-F8A90514F94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23127" b="48625"/>
          <a:stretch/>
        </p:blipFill>
        <p:spPr>
          <a:xfrm flipH="1" flipV="1">
            <a:off x="6920264" y="0"/>
            <a:ext cx="5271736" cy="3086100"/>
          </a:xfrm>
          <a:prstGeom prst="rect">
            <a:avLst/>
          </a:prstGeom>
        </p:spPr>
      </p:pic>
      <p:pic>
        <p:nvPicPr>
          <p:cNvPr id="32" name="그래픽 31">
            <a:extLst>
              <a:ext uri="{FF2B5EF4-FFF2-40B4-BE49-F238E27FC236}">
                <a16:creationId xmlns:a16="http://schemas.microsoft.com/office/drawing/2014/main" id="{D7A8229E-A42A-46C8-97F6-AD26C7552A2E}"/>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5265" t="79862"/>
          <a:stretch/>
        </p:blipFill>
        <p:spPr>
          <a:xfrm flipV="1">
            <a:off x="0" y="5476925"/>
            <a:ext cx="7998262" cy="1381075"/>
          </a:xfrm>
          <a:prstGeom prst="rect">
            <a:avLst/>
          </a:prstGeom>
        </p:spPr>
      </p:pic>
      <p:pic>
        <p:nvPicPr>
          <p:cNvPr id="15" name="그림 14">
            <a:extLst>
              <a:ext uri="{FF2B5EF4-FFF2-40B4-BE49-F238E27FC236}">
                <a16:creationId xmlns:a16="http://schemas.microsoft.com/office/drawing/2014/main" id="{717D7F4D-1423-4913-AC5B-484887B9CB5A}"/>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0633216" y="5546977"/>
            <a:ext cx="1383442" cy="1009328"/>
          </a:xfrm>
          <a:prstGeom prst="rect">
            <a:avLst/>
          </a:prstGeom>
        </p:spPr>
      </p:pic>
      <p:pic>
        <p:nvPicPr>
          <p:cNvPr id="17" name="그림 16">
            <a:extLst>
              <a:ext uri="{FF2B5EF4-FFF2-40B4-BE49-F238E27FC236}">
                <a16:creationId xmlns:a16="http://schemas.microsoft.com/office/drawing/2014/main" id="{0F70B2D4-FD82-4209-909E-B5EC3285F0C7}"/>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308169" y="5423131"/>
            <a:ext cx="1500352" cy="1488661"/>
          </a:xfrm>
          <a:prstGeom prst="rect">
            <a:avLst/>
          </a:prstGeom>
        </p:spPr>
      </p:pic>
      <p:pic>
        <p:nvPicPr>
          <p:cNvPr id="18" name="그림 17">
            <a:extLst>
              <a:ext uri="{FF2B5EF4-FFF2-40B4-BE49-F238E27FC236}">
                <a16:creationId xmlns:a16="http://schemas.microsoft.com/office/drawing/2014/main" id="{298FC43E-3F14-409B-9D84-0B3268F050BF}"/>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rot="20020250">
            <a:off x="-719876" y="401593"/>
            <a:ext cx="2400563" cy="1137929"/>
          </a:xfrm>
          <a:prstGeom prst="rect">
            <a:avLst/>
          </a:prstGeom>
        </p:spPr>
      </p:pic>
      <p:pic>
        <p:nvPicPr>
          <p:cNvPr id="20" name="그림 19">
            <a:extLst>
              <a:ext uri="{FF2B5EF4-FFF2-40B4-BE49-F238E27FC236}">
                <a16:creationId xmlns:a16="http://schemas.microsoft.com/office/drawing/2014/main" id="{1348ED8C-6728-4BAB-B4F5-BB35C7FE0A8A}"/>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rot="18156701">
            <a:off x="10317444" y="143083"/>
            <a:ext cx="1593880" cy="946975"/>
          </a:xfrm>
          <a:prstGeom prst="rect">
            <a:avLst/>
          </a:prstGeom>
        </p:spPr>
      </p:pic>
    </p:spTree>
    <p:extLst>
      <p:ext uri="{BB962C8B-B14F-4D97-AF65-F5344CB8AC3E}">
        <p14:creationId xmlns:p14="http://schemas.microsoft.com/office/powerpoint/2010/main" val="16657821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1_PPTMON slide">
    <p:bg>
      <p:bgPr>
        <a:solidFill>
          <a:srgbClr val="FFDEB9"/>
        </a:solidFill>
        <a:effectLst/>
      </p:bgPr>
    </p:bg>
    <p:spTree>
      <p:nvGrpSpPr>
        <p:cNvPr id="1" name=""/>
        <p:cNvGrpSpPr/>
        <p:nvPr/>
      </p:nvGrpSpPr>
      <p:grpSpPr>
        <a:xfrm>
          <a:off x="0" y="0"/>
          <a:ext cx="0" cy="0"/>
          <a:chOff x="0" y="0"/>
          <a:chExt cx="0" cy="0"/>
        </a:xfrm>
      </p:grpSpPr>
      <p:pic>
        <p:nvPicPr>
          <p:cNvPr id="16" name="그래픽 15">
            <a:extLst>
              <a:ext uri="{FF2B5EF4-FFF2-40B4-BE49-F238E27FC236}">
                <a16:creationId xmlns:a16="http://schemas.microsoft.com/office/drawing/2014/main" id="{1C0287A5-E555-4442-A4BC-B29E4797C9A5}"/>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 r="45401" b="37818"/>
          <a:stretch/>
        </p:blipFill>
        <p:spPr>
          <a:xfrm rot="16200000" flipH="1">
            <a:off x="8638568" y="3304570"/>
            <a:ext cx="3187700" cy="3919163"/>
          </a:xfrm>
          <a:prstGeom prst="rect">
            <a:avLst/>
          </a:prstGeom>
        </p:spPr>
      </p:pic>
      <p:pic>
        <p:nvPicPr>
          <p:cNvPr id="17" name="그래픽 16">
            <a:extLst>
              <a:ext uri="{FF2B5EF4-FFF2-40B4-BE49-F238E27FC236}">
                <a16:creationId xmlns:a16="http://schemas.microsoft.com/office/drawing/2014/main" id="{0F9256B0-833F-48C1-B788-63CFA2D44BDC}"/>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2462" b="50855"/>
          <a:stretch/>
        </p:blipFill>
        <p:spPr>
          <a:xfrm flipH="1" flipV="1">
            <a:off x="-1" y="1"/>
            <a:ext cx="4954763" cy="3683000"/>
          </a:xfrm>
          <a:prstGeom prst="rect">
            <a:avLst/>
          </a:prstGeom>
        </p:spPr>
      </p:pic>
      <p:sp>
        <p:nvSpPr>
          <p:cNvPr id="26" name="그림 개체 틀 2">
            <a:extLst>
              <a:ext uri="{FF2B5EF4-FFF2-40B4-BE49-F238E27FC236}">
                <a16:creationId xmlns:a16="http://schemas.microsoft.com/office/drawing/2014/main" id="{2F0E01A2-5DD7-4C07-8FCA-D60DDE5A36CC}"/>
              </a:ext>
            </a:extLst>
          </p:cNvPr>
          <p:cNvSpPr>
            <a:spLocks noGrp="1"/>
          </p:cNvSpPr>
          <p:nvPr>
            <p:ph type="pic" sz="quarter" idx="13" hasCustomPrompt="1"/>
          </p:nvPr>
        </p:nvSpPr>
        <p:spPr>
          <a:xfrm>
            <a:off x="5586529" y="1729473"/>
            <a:ext cx="4065962" cy="4068286"/>
          </a:xfrm>
          <a:prstGeom prst="ellipse">
            <a:avLst/>
          </a:prstGeom>
          <a:pattFill prst="pct10">
            <a:fgClr>
              <a:schemeClr val="bg1">
                <a:lumMod val="75000"/>
              </a:schemeClr>
            </a:fgClr>
            <a:bgClr>
              <a:schemeClr val="bg1">
                <a:lumMod val="95000"/>
              </a:schemeClr>
            </a:bgClr>
          </a:pattFill>
        </p:spPr>
        <p:txBody>
          <a:bodyPr tIns="720000" anchor="ctr" anchorCtr="1"/>
          <a:lstStyle>
            <a:lvl1pPr marL="228600" marR="0" indent="-228600" algn="l" defTabSz="914400" rtl="0" eaLnBrk="1" fontAlgn="auto" latinLnBrk="1" hangingPunct="1">
              <a:lnSpc>
                <a:spcPct val="90000"/>
              </a:lnSpc>
              <a:spcBef>
                <a:spcPts val="1000"/>
              </a:spcBef>
              <a:spcAft>
                <a:spcPts val="0"/>
              </a:spcAft>
              <a:buClrTx/>
              <a:buSzTx/>
              <a:buFont typeface="Arial" panose="020B0604020202020204" pitchFamily="34" charset="0"/>
              <a:buChar char="•"/>
              <a:tabLst/>
              <a:defRPr lang="ko-KR" altLang="en-US" sz="1400"/>
            </a:lvl1pPr>
          </a:lstStyle>
          <a:p>
            <a:pPr marL="228600" marR="0" lvl="0" indent="-228600" algn="l" defTabSz="914400" rtl="0" eaLnBrk="1" fontAlgn="auto" latinLnBrk="1" hangingPunct="1">
              <a:lnSpc>
                <a:spcPct val="90000"/>
              </a:lnSpc>
              <a:spcBef>
                <a:spcPts val="1000"/>
              </a:spcBef>
              <a:spcAft>
                <a:spcPts val="0"/>
              </a:spcAft>
              <a:buClrTx/>
              <a:buSzTx/>
              <a:buFont typeface="Arial" panose="020B0604020202020204" pitchFamily="34" charset="0"/>
              <a:buChar char="•"/>
              <a:tabLst/>
              <a:defRPr/>
            </a:pPr>
            <a:r>
              <a:rPr lang="en-US" altLang="ko-KR" dirty="0"/>
              <a:t>Click icon to add picture</a:t>
            </a:r>
            <a:endParaRPr lang="ko-KR" altLang="en-US" dirty="0"/>
          </a:p>
        </p:txBody>
      </p:sp>
      <p:sp>
        <p:nvSpPr>
          <p:cNvPr id="27" name="그림 개체 틀 10">
            <a:extLst>
              <a:ext uri="{FF2B5EF4-FFF2-40B4-BE49-F238E27FC236}">
                <a16:creationId xmlns:a16="http://schemas.microsoft.com/office/drawing/2014/main" id="{3943C1C2-BA3E-4B8F-A8E1-04B59471FA86}"/>
              </a:ext>
            </a:extLst>
          </p:cNvPr>
          <p:cNvSpPr>
            <a:spLocks noGrp="1"/>
          </p:cNvSpPr>
          <p:nvPr>
            <p:ph type="pic" sz="quarter" idx="14" hasCustomPrompt="1"/>
          </p:nvPr>
        </p:nvSpPr>
        <p:spPr>
          <a:xfrm>
            <a:off x="10159020" y="1729473"/>
            <a:ext cx="2032981" cy="4068286"/>
          </a:xfrm>
          <a:custGeom>
            <a:avLst/>
            <a:gdLst>
              <a:gd name="connsiteX0" fmla="*/ 2032981 w 2032981"/>
              <a:gd name="connsiteY0" fmla="*/ 0 h 4068286"/>
              <a:gd name="connsiteX1" fmla="*/ 2032981 w 2032981"/>
              <a:gd name="connsiteY1" fmla="*/ 4068286 h 4068286"/>
              <a:gd name="connsiteX2" fmla="*/ 0 w 2032981"/>
              <a:gd name="connsiteY2" fmla="*/ 2034143 h 4068286"/>
              <a:gd name="connsiteX3" fmla="*/ 2032981 w 2032981"/>
              <a:gd name="connsiteY3" fmla="*/ 0 h 4068286"/>
            </a:gdLst>
            <a:ahLst/>
            <a:cxnLst>
              <a:cxn ang="0">
                <a:pos x="connsiteX0" y="connsiteY0"/>
              </a:cxn>
              <a:cxn ang="0">
                <a:pos x="connsiteX1" y="connsiteY1"/>
              </a:cxn>
              <a:cxn ang="0">
                <a:pos x="connsiteX2" y="connsiteY2"/>
              </a:cxn>
              <a:cxn ang="0">
                <a:pos x="connsiteX3" y="connsiteY3"/>
              </a:cxn>
            </a:cxnLst>
            <a:rect l="l" t="t" r="r" b="b"/>
            <a:pathLst>
              <a:path w="2032981" h="4068286">
                <a:moveTo>
                  <a:pt x="2032981" y="0"/>
                </a:moveTo>
                <a:lnTo>
                  <a:pt x="2032981" y="4068286"/>
                </a:lnTo>
                <a:cubicBezTo>
                  <a:pt x="910197" y="4068286"/>
                  <a:pt x="0" y="3157569"/>
                  <a:pt x="0" y="2034143"/>
                </a:cubicBezTo>
                <a:cubicBezTo>
                  <a:pt x="0" y="910717"/>
                  <a:pt x="910197" y="0"/>
                  <a:pt x="2032981" y="0"/>
                </a:cubicBezTo>
                <a:close/>
              </a:path>
            </a:pathLst>
          </a:custGeom>
          <a:pattFill prst="pct10">
            <a:fgClr>
              <a:schemeClr val="bg1">
                <a:lumMod val="75000"/>
              </a:schemeClr>
            </a:fgClr>
            <a:bgClr>
              <a:schemeClr val="bg1">
                <a:lumMod val="95000"/>
              </a:schemeClr>
            </a:bgClr>
          </a:pattFill>
        </p:spPr>
        <p:txBody>
          <a:bodyPr wrap="square" tIns="720000" anchor="ctr" anchorCtr="1">
            <a:noAutofit/>
          </a:bodyPr>
          <a:lstStyle>
            <a:lvl1pPr marL="228600" marR="0" indent="-228600" algn="l" defTabSz="914400" rtl="0" eaLnBrk="1" fontAlgn="auto" latinLnBrk="1" hangingPunct="1">
              <a:lnSpc>
                <a:spcPct val="90000"/>
              </a:lnSpc>
              <a:spcBef>
                <a:spcPts val="1000"/>
              </a:spcBef>
              <a:spcAft>
                <a:spcPts val="0"/>
              </a:spcAft>
              <a:buClrTx/>
              <a:buSzTx/>
              <a:buFont typeface="Arial" panose="020B0604020202020204" pitchFamily="34" charset="0"/>
              <a:buChar char="•"/>
              <a:tabLst/>
              <a:defRPr lang="ko-KR" altLang="en-US" sz="1400"/>
            </a:lvl1pPr>
          </a:lstStyle>
          <a:p>
            <a:pPr marL="228600" marR="0" lvl="0" indent="-228600" algn="l" defTabSz="914400" rtl="0" eaLnBrk="1" fontAlgn="auto" latinLnBrk="1" hangingPunct="1">
              <a:lnSpc>
                <a:spcPct val="90000"/>
              </a:lnSpc>
              <a:spcBef>
                <a:spcPts val="1000"/>
              </a:spcBef>
              <a:spcAft>
                <a:spcPts val="0"/>
              </a:spcAft>
              <a:buClrTx/>
              <a:buSzTx/>
              <a:buFont typeface="Arial" panose="020B0604020202020204" pitchFamily="34" charset="0"/>
              <a:buChar char="•"/>
              <a:tabLst/>
              <a:defRPr/>
            </a:pPr>
            <a:r>
              <a:rPr lang="en-US" altLang="ko-KR" dirty="0"/>
              <a:t>Click icon to add picture</a:t>
            </a:r>
            <a:endParaRPr lang="ko-KR" altLang="en-US" dirty="0"/>
          </a:p>
        </p:txBody>
      </p:sp>
      <p:pic>
        <p:nvPicPr>
          <p:cNvPr id="11" name="그림 10">
            <a:extLst>
              <a:ext uri="{FF2B5EF4-FFF2-40B4-BE49-F238E27FC236}">
                <a16:creationId xmlns:a16="http://schemas.microsoft.com/office/drawing/2014/main" id="{CC63A953-109E-4FD7-AE52-4173AE564D31}"/>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rot="2597380">
            <a:off x="10232418" y="501969"/>
            <a:ext cx="1149620" cy="1465279"/>
          </a:xfrm>
          <a:prstGeom prst="rect">
            <a:avLst/>
          </a:prstGeom>
        </p:spPr>
      </p:pic>
      <p:pic>
        <p:nvPicPr>
          <p:cNvPr id="12" name="그림 11">
            <a:extLst>
              <a:ext uri="{FF2B5EF4-FFF2-40B4-BE49-F238E27FC236}">
                <a16:creationId xmlns:a16="http://schemas.microsoft.com/office/drawing/2014/main" id="{71DE02D2-2DF7-451D-B894-19CBF0BA555E}"/>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rot="1683542">
            <a:off x="-629066" y="-80636"/>
            <a:ext cx="1535425" cy="2630487"/>
          </a:xfrm>
          <a:prstGeom prst="rect">
            <a:avLst/>
          </a:prstGeom>
        </p:spPr>
      </p:pic>
      <p:pic>
        <p:nvPicPr>
          <p:cNvPr id="14" name="그림 13">
            <a:extLst>
              <a:ext uri="{FF2B5EF4-FFF2-40B4-BE49-F238E27FC236}">
                <a16:creationId xmlns:a16="http://schemas.microsoft.com/office/drawing/2014/main" id="{C0996AD1-4DE1-4D4B-B519-164FE4237830}"/>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6427023" y="5797759"/>
            <a:ext cx="2384974" cy="685875"/>
          </a:xfrm>
          <a:prstGeom prst="rect">
            <a:avLst/>
          </a:prstGeom>
        </p:spPr>
      </p:pic>
    </p:spTree>
    <p:extLst>
      <p:ext uri="{BB962C8B-B14F-4D97-AF65-F5344CB8AC3E}">
        <p14:creationId xmlns:p14="http://schemas.microsoft.com/office/powerpoint/2010/main" val="26754143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2_PPTMON slide">
    <p:bg>
      <p:bgPr>
        <a:solidFill>
          <a:srgbClr val="FFDEB9"/>
        </a:solidFill>
        <a:effectLst/>
      </p:bgPr>
    </p:bg>
    <p:spTree>
      <p:nvGrpSpPr>
        <p:cNvPr id="1" name=""/>
        <p:cNvGrpSpPr/>
        <p:nvPr/>
      </p:nvGrpSpPr>
      <p:grpSpPr>
        <a:xfrm>
          <a:off x="0" y="0"/>
          <a:ext cx="0" cy="0"/>
          <a:chOff x="0" y="0"/>
          <a:chExt cx="0" cy="0"/>
        </a:xfrm>
      </p:grpSpPr>
      <p:pic>
        <p:nvPicPr>
          <p:cNvPr id="6" name="그래픽 5">
            <a:extLst>
              <a:ext uri="{FF2B5EF4-FFF2-40B4-BE49-F238E27FC236}">
                <a16:creationId xmlns:a16="http://schemas.microsoft.com/office/drawing/2014/main" id="{9EF59277-09DA-4323-B7B1-D098E4BEBCE6}"/>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r="7349" b="50855"/>
          <a:stretch/>
        </p:blipFill>
        <p:spPr>
          <a:xfrm flipH="1" flipV="1">
            <a:off x="0" y="0"/>
            <a:ext cx="6220108" cy="3370347"/>
          </a:xfrm>
          <a:prstGeom prst="rect">
            <a:avLst/>
          </a:prstGeom>
        </p:spPr>
      </p:pic>
      <p:pic>
        <p:nvPicPr>
          <p:cNvPr id="10" name="그래픽 9">
            <a:extLst>
              <a:ext uri="{FF2B5EF4-FFF2-40B4-BE49-F238E27FC236}">
                <a16:creationId xmlns:a16="http://schemas.microsoft.com/office/drawing/2014/main" id="{31705E41-12C7-4B03-B707-6115CC12DAD1}"/>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30497" r="1" b="56001"/>
          <a:stretch/>
        </p:blipFill>
        <p:spPr>
          <a:xfrm flipH="1">
            <a:off x="6750506" y="3840521"/>
            <a:ext cx="5441494" cy="3017479"/>
          </a:xfrm>
          <a:prstGeom prst="rect">
            <a:avLst/>
          </a:prstGeom>
        </p:spPr>
      </p:pic>
      <p:sp>
        <p:nvSpPr>
          <p:cNvPr id="9" name="그림 개체 틀 4">
            <a:extLst>
              <a:ext uri="{FF2B5EF4-FFF2-40B4-BE49-F238E27FC236}">
                <a16:creationId xmlns:a16="http://schemas.microsoft.com/office/drawing/2014/main" id="{98DD410C-B90D-4423-9244-DD9866F11B28}"/>
              </a:ext>
            </a:extLst>
          </p:cNvPr>
          <p:cNvSpPr>
            <a:spLocks noGrp="1"/>
          </p:cNvSpPr>
          <p:nvPr>
            <p:ph type="pic" sz="quarter" idx="13" hasCustomPrompt="1"/>
          </p:nvPr>
        </p:nvSpPr>
        <p:spPr>
          <a:xfrm>
            <a:off x="965371" y="1106905"/>
            <a:ext cx="3066260" cy="4644190"/>
          </a:xfrm>
          <a:prstGeom prst="roundRect">
            <a:avLst>
              <a:gd name="adj" fmla="val 3566"/>
            </a:avLst>
          </a:prstGeom>
          <a:pattFill prst="pct10">
            <a:fgClr>
              <a:schemeClr val="bg1">
                <a:lumMod val="75000"/>
              </a:schemeClr>
            </a:fgClr>
            <a:bgClr>
              <a:schemeClr val="bg1">
                <a:lumMod val="95000"/>
              </a:schemeClr>
            </a:bgClr>
          </a:pattFill>
          <a:effectLst>
            <a:outerShdw dist="190500" dir="2700000" algn="tl" rotWithShape="0">
              <a:srgbClr val="FF7B1D"/>
            </a:outerShdw>
          </a:effectLst>
        </p:spPr>
        <p:txBody>
          <a:bodyPr tIns="828000" anchor="ctr" anchorCtr="1"/>
          <a:lstStyle>
            <a:lvl1pPr>
              <a:defRPr lang="ko-KR" altLang="en-US" sz="1600" dirty="0"/>
            </a:lvl1pPr>
          </a:lstStyle>
          <a:p>
            <a:pPr marL="0" marR="0" lvl="0" indent="0" fontAlgn="auto">
              <a:spcAft>
                <a:spcPts val="0"/>
              </a:spcAft>
              <a:buClrTx/>
              <a:buSzTx/>
              <a:buNone/>
              <a:tabLst/>
            </a:pPr>
            <a:r>
              <a:rPr lang="en-US" altLang="ko-KR" dirty="0"/>
              <a:t>Click icon to add picture</a:t>
            </a:r>
            <a:endParaRPr lang="ko-KR" altLang="en-US" dirty="0"/>
          </a:p>
        </p:txBody>
      </p:sp>
      <p:sp>
        <p:nvSpPr>
          <p:cNvPr id="11" name="그림 개체 틀 4">
            <a:extLst>
              <a:ext uri="{FF2B5EF4-FFF2-40B4-BE49-F238E27FC236}">
                <a16:creationId xmlns:a16="http://schemas.microsoft.com/office/drawing/2014/main" id="{7DBA6060-264E-4942-BD12-C56CF40DAF5F}"/>
              </a:ext>
            </a:extLst>
          </p:cNvPr>
          <p:cNvSpPr>
            <a:spLocks noGrp="1"/>
          </p:cNvSpPr>
          <p:nvPr>
            <p:ph type="pic" sz="quarter" idx="14" hasCustomPrompt="1"/>
          </p:nvPr>
        </p:nvSpPr>
        <p:spPr>
          <a:xfrm>
            <a:off x="4690764" y="1106905"/>
            <a:ext cx="3066260" cy="4644190"/>
          </a:xfrm>
          <a:prstGeom prst="roundRect">
            <a:avLst>
              <a:gd name="adj" fmla="val 3566"/>
            </a:avLst>
          </a:prstGeom>
          <a:pattFill prst="pct10">
            <a:fgClr>
              <a:schemeClr val="bg1">
                <a:lumMod val="75000"/>
              </a:schemeClr>
            </a:fgClr>
            <a:bgClr>
              <a:schemeClr val="bg1">
                <a:lumMod val="95000"/>
              </a:schemeClr>
            </a:bgClr>
          </a:pattFill>
          <a:effectLst>
            <a:outerShdw dist="190500" dir="2700000" algn="tl" rotWithShape="0">
              <a:srgbClr val="FF7B1D"/>
            </a:outerShdw>
          </a:effectLst>
        </p:spPr>
        <p:txBody>
          <a:bodyPr tIns="828000" anchor="ctr" anchorCtr="1"/>
          <a:lstStyle>
            <a:lvl1pPr>
              <a:defRPr lang="ko-KR" altLang="en-US" sz="1600" dirty="0"/>
            </a:lvl1pPr>
          </a:lstStyle>
          <a:p>
            <a:pPr marL="0" marR="0" lvl="0" indent="0" fontAlgn="auto">
              <a:spcAft>
                <a:spcPts val="0"/>
              </a:spcAft>
              <a:buClrTx/>
              <a:buSzTx/>
              <a:buNone/>
              <a:tabLst/>
            </a:pPr>
            <a:r>
              <a:rPr lang="en-US" altLang="ko-KR" dirty="0"/>
              <a:t>Click icon to add picture</a:t>
            </a:r>
            <a:endParaRPr lang="ko-KR" altLang="en-US" dirty="0"/>
          </a:p>
        </p:txBody>
      </p:sp>
      <p:pic>
        <p:nvPicPr>
          <p:cNvPr id="12" name="그림 11">
            <a:extLst>
              <a:ext uri="{FF2B5EF4-FFF2-40B4-BE49-F238E27FC236}">
                <a16:creationId xmlns:a16="http://schemas.microsoft.com/office/drawing/2014/main" id="{3CFB9059-A2C9-417E-9A28-B16A7E5D95C8}"/>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45674" y="5868157"/>
            <a:ext cx="1839393" cy="989843"/>
          </a:xfrm>
          <a:prstGeom prst="rect">
            <a:avLst/>
          </a:prstGeom>
        </p:spPr>
      </p:pic>
      <p:pic>
        <p:nvPicPr>
          <p:cNvPr id="13" name="그림 12">
            <a:extLst>
              <a:ext uri="{FF2B5EF4-FFF2-40B4-BE49-F238E27FC236}">
                <a16:creationId xmlns:a16="http://schemas.microsoft.com/office/drawing/2014/main" id="{40364CD6-E75C-4B3A-A326-F761DA793E58}"/>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7752849" y="5696613"/>
            <a:ext cx="1617263" cy="1215870"/>
          </a:xfrm>
          <a:prstGeom prst="rect">
            <a:avLst/>
          </a:prstGeom>
        </p:spPr>
      </p:pic>
      <p:pic>
        <p:nvPicPr>
          <p:cNvPr id="14" name="그림 13">
            <a:extLst>
              <a:ext uri="{FF2B5EF4-FFF2-40B4-BE49-F238E27FC236}">
                <a16:creationId xmlns:a16="http://schemas.microsoft.com/office/drawing/2014/main" id="{09D0B49E-4F16-4F9A-B514-5DC7F022134F}"/>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rot="20419100">
            <a:off x="10881044" y="-120942"/>
            <a:ext cx="1605571" cy="720948"/>
          </a:xfrm>
          <a:prstGeom prst="rect">
            <a:avLst/>
          </a:prstGeom>
        </p:spPr>
      </p:pic>
    </p:spTree>
    <p:extLst>
      <p:ext uri="{BB962C8B-B14F-4D97-AF65-F5344CB8AC3E}">
        <p14:creationId xmlns:p14="http://schemas.microsoft.com/office/powerpoint/2010/main" val="3139276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3_PPTMON slide">
    <p:bg>
      <p:bgPr>
        <a:solidFill>
          <a:srgbClr val="FFDEB9"/>
        </a:solidFill>
        <a:effectLst/>
      </p:bgPr>
    </p:bg>
    <p:spTree>
      <p:nvGrpSpPr>
        <p:cNvPr id="1" name=""/>
        <p:cNvGrpSpPr/>
        <p:nvPr/>
      </p:nvGrpSpPr>
      <p:grpSpPr>
        <a:xfrm>
          <a:off x="0" y="0"/>
          <a:ext cx="0" cy="0"/>
          <a:chOff x="0" y="0"/>
          <a:chExt cx="0" cy="0"/>
        </a:xfrm>
      </p:grpSpPr>
      <p:pic>
        <p:nvPicPr>
          <p:cNvPr id="4" name="그래픽 3">
            <a:extLst>
              <a:ext uri="{FF2B5EF4-FFF2-40B4-BE49-F238E27FC236}">
                <a16:creationId xmlns:a16="http://schemas.microsoft.com/office/drawing/2014/main" id="{5CA7298B-514A-441F-80F6-1F868A9EA7EB}"/>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r="27478" b="28818"/>
          <a:stretch/>
        </p:blipFill>
        <p:spPr>
          <a:xfrm rot="5400000" flipH="1" flipV="1">
            <a:off x="8916426" y="-94773"/>
            <a:ext cx="3180801" cy="3370347"/>
          </a:xfrm>
          <a:prstGeom prst="rect">
            <a:avLst/>
          </a:prstGeom>
        </p:spPr>
      </p:pic>
      <p:pic>
        <p:nvPicPr>
          <p:cNvPr id="6" name="그래픽 5">
            <a:extLst>
              <a:ext uri="{FF2B5EF4-FFF2-40B4-BE49-F238E27FC236}">
                <a16:creationId xmlns:a16="http://schemas.microsoft.com/office/drawing/2014/main" id="{8BE66843-5CC2-49C1-95A4-18FB2A128BF0}"/>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 r="45401" b="28818"/>
          <a:stretch/>
        </p:blipFill>
        <p:spPr>
          <a:xfrm rot="5400000">
            <a:off x="676458" y="2860858"/>
            <a:ext cx="3320684" cy="4673600"/>
          </a:xfrm>
          <a:prstGeom prst="rect">
            <a:avLst/>
          </a:prstGeom>
        </p:spPr>
      </p:pic>
      <p:pic>
        <p:nvPicPr>
          <p:cNvPr id="26" name="그림 25">
            <a:extLst>
              <a:ext uri="{FF2B5EF4-FFF2-40B4-BE49-F238E27FC236}">
                <a16:creationId xmlns:a16="http://schemas.microsoft.com/office/drawing/2014/main" id="{38887833-CF35-4AC4-841A-D91F1AFDFF49}"/>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rot="17903384">
            <a:off x="9830539" y="5377808"/>
            <a:ext cx="2579826" cy="1512043"/>
          </a:xfrm>
          <a:prstGeom prst="rect">
            <a:avLst/>
          </a:prstGeom>
        </p:spPr>
      </p:pic>
      <p:pic>
        <p:nvPicPr>
          <p:cNvPr id="32" name="그림 31">
            <a:extLst>
              <a:ext uri="{FF2B5EF4-FFF2-40B4-BE49-F238E27FC236}">
                <a16:creationId xmlns:a16="http://schemas.microsoft.com/office/drawing/2014/main" id="{EEADBAEE-D79F-4E91-B2F1-749D4DDB7FFC}"/>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rot="1945107">
            <a:off x="140890" y="5688392"/>
            <a:ext cx="1593880" cy="946975"/>
          </a:xfrm>
          <a:prstGeom prst="rect">
            <a:avLst/>
          </a:prstGeom>
        </p:spPr>
      </p:pic>
      <p:pic>
        <p:nvPicPr>
          <p:cNvPr id="37" name="그림 36">
            <a:extLst>
              <a:ext uri="{FF2B5EF4-FFF2-40B4-BE49-F238E27FC236}">
                <a16:creationId xmlns:a16="http://schemas.microsoft.com/office/drawing/2014/main" id="{90C91E96-9A66-4E5C-89F3-F2ECED47B783}"/>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rot="18156701">
            <a:off x="10566802" y="442654"/>
            <a:ext cx="1593880" cy="946975"/>
          </a:xfrm>
          <a:prstGeom prst="rect">
            <a:avLst/>
          </a:prstGeom>
        </p:spPr>
      </p:pic>
    </p:spTree>
    <p:extLst>
      <p:ext uri="{BB962C8B-B14F-4D97-AF65-F5344CB8AC3E}">
        <p14:creationId xmlns:p14="http://schemas.microsoft.com/office/powerpoint/2010/main" val="11369767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4_PPTMON slide">
    <p:bg>
      <p:bgPr>
        <a:solidFill>
          <a:srgbClr val="FFDEB9"/>
        </a:solidFill>
        <a:effectLst/>
      </p:bgPr>
    </p:bg>
    <p:spTree>
      <p:nvGrpSpPr>
        <p:cNvPr id="1" name=""/>
        <p:cNvGrpSpPr/>
        <p:nvPr/>
      </p:nvGrpSpPr>
      <p:grpSpPr>
        <a:xfrm>
          <a:off x="0" y="0"/>
          <a:ext cx="0" cy="0"/>
          <a:chOff x="0" y="0"/>
          <a:chExt cx="0" cy="0"/>
        </a:xfrm>
      </p:grpSpPr>
      <p:pic>
        <p:nvPicPr>
          <p:cNvPr id="26" name="그래픽 25">
            <a:extLst>
              <a:ext uri="{FF2B5EF4-FFF2-40B4-BE49-F238E27FC236}">
                <a16:creationId xmlns:a16="http://schemas.microsoft.com/office/drawing/2014/main" id="{9C8FE8CA-C89B-401E-A7FC-F8A90514F94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23127" b="48625"/>
          <a:stretch/>
        </p:blipFill>
        <p:spPr>
          <a:xfrm flipH="1" flipV="1">
            <a:off x="6920264" y="0"/>
            <a:ext cx="5271736" cy="3086100"/>
          </a:xfrm>
          <a:prstGeom prst="rect">
            <a:avLst/>
          </a:prstGeom>
        </p:spPr>
      </p:pic>
      <p:pic>
        <p:nvPicPr>
          <p:cNvPr id="32" name="그래픽 31">
            <a:extLst>
              <a:ext uri="{FF2B5EF4-FFF2-40B4-BE49-F238E27FC236}">
                <a16:creationId xmlns:a16="http://schemas.microsoft.com/office/drawing/2014/main" id="{D7A8229E-A42A-46C8-97F6-AD26C7552A2E}"/>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5265" t="79862"/>
          <a:stretch/>
        </p:blipFill>
        <p:spPr>
          <a:xfrm flipV="1">
            <a:off x="0" y="5476925"/>
            <a:ext cx="7998262" cy="1381075"/>
          </a:xfrm>
          <a:prstGeom prst="rect">
            <a:avLst/>
          </a:prstGeom>
        </p:spPr>
      </p:pic>
      <p:sp>
        <p:nvSpPr>
          <p:cNvPr id="6" name="그림 개체 틀 11">
            <a:extLst>
              <a:ext uri="{FF2B5EF4-FFF2-40B4-BE49-F238E27FC236}">
                <a16:creationId xmlns:a16="http://schemas.microsoft.com/office/drawing/2014/main" id="{2B1F6704-853F-4673-87B1-DF603C69226E}"/>
              </a:ext>
            </a:extLst>
          </p:cNvPr>
          <p:cNvSpPr>
            <a:spLocks noGrp="1"/>
          </p:cNvSpPr>
          <p:nvPr>
            <p:ph type="pic" sz="quarter" idx="10" hasCustomPrompt="1"/>
          </p:nvPr>
        </p:nvSpPr>
        <p:spPr>
          <a:xfrm>
            <a:off x="2048152" y="748842"/>
            <a:ext cx="2422446" cy="5256000"/>
          </a:xfrm>
          <a:prstGeom prst="roundRect">
            <a:avLst>
              <a:gd name="adj" fmla="val 14137"/>
            </a:avLst>
          </a:prstGeom>
          <a:pattFill prst="pct10">
            <a:fgClr>
              <a:schemeClr val="bg1">
                <a:lumMod val="75000"/>
              </a:schemeClr>
            </a:fgClr>
            <a:bgClr>
              <a:schemeClr val="bg1"/>
            </a:bgClr>
          </a:pattFill>
        </p:spPr>
        <p:txBody>
          <a:bodyPr tIns="1152000" anchor="ctr" anchorCtr="1"/>
          <a:lstStyle>
            <a:lvl1pPr marL="228600" marR="0" indent="-228600" algn="ctr" defTabSz="914400" rtl="0" eaLnBrk="1" fontAlgn="auto" latinLnBrk="1" hangingPunct="1">
              <a:lnSpc>
                <a:spcPct val="90000"/>
              </a:lnSpc>
              <a:spcBef>
                <a:spcPts val="1000"/>
              </a:spcBef>
              <a:spcAft>
                <a:spcPts val="0"/>
              </a:spcAft>
              <a:buClrTx/>
              <a:buSzTx/>
              <a:buFont typeface="Arial" panose="020B0604020202020204" pitchFamily="34" charset="0"/>
              <a:buChar char="•"/>
              <a:tabLst/>
              <a:defRPr sz="1600"/>
            </a:lvl1pPr>
          </a:lstStyle>
          <a:p>
            <a:pPr marL="228600" marR="0" lvl="0" indent="-228600" algn="l" defTabSz="914400" rtl="0" eaLnBrk="1" fontAlgn="auto" latinLnBrk="1" hangingPunct="1">
              <a:lnSpc>
                <a:spcPct val="90000"/>
              </a:lnSpc>
              <a:spcBef>
                <a:spcPts val="1000"/>
              </a:spcBef>
              <a:spcAft>
                <a:spcPts val="0"/>
              </a:spcAft>
              <a:buClrTx/>
              <a:buSzTx/>
              <a:buFont typeface="Arial" panose="020B0604020202020204" pitchFamily="34" charset="0"/>
              <a:buChar char="•"/>
              <a:tabLst/>
              <a:defRPr/>
            </a:pPr>
            <a:r>
              <a:rPr lang="en-US" altLang="ko-KR" dirty="0"/>
              <a:t>Click icon to add picture</a:t>
            </a:r>
            <a:endParaRPr lang="ko-KR" altLang="en-US" dirty="0"/>
          </a:p>
        </p:txBody>
      </p:sp>
      <p:pic>
        <p:nvPicPr>
          <p:cNvPr id="19" name="그림 18">
            <a:extLst>
              <a:ext uri="{FF2B5EF4-FFF2-40B4-BE49-F238E27FC236}">
                <a16:creationId xmlns:a16="http://schemas.microsoft.com/office/drawing/2014/main" id="{B72601E9-95D5-4B50-8B04-AD8F3D52D17D}"/>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rot="1516502">
            <a:off x="34516" y="5640205"/>
            <a:ext cx="1527631" cy="826168"/>
          </a:xfrm>
          <a:prstGeom prst="rect">
            <a:avLst/>
          </a:prstGeom>
        </p:spPr>
      </p:pic>
      <p:pic>
        <p:nvPicPr>
          <p:cNvPr id="23" name="그림 22">
            <a:extLst>
              <a:ext uri="{FF2B5EF4-FFF2-40B4-BE49-F238E27FC236}">
                <a16:creationId xmlns:a16="http://schemas.microsoft.com/office/drawing/2014/main" id="{8B08C937-B742-4086-9481-EE1463696C6E}"/>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rot="1683542">
            <a:off x="4940946" y="4682657"/>
            <a:ext cx="1535425" cy="2630487"/>
          </a:xfrm>
          <a:prstGeom prst="rect">
            <a:avLst/>
          </a:prstGeom>
        </p:spPr>
      </p:pic>
      <p:pic>
        <p:nvPicPr>
          <p:cNvPr id="25" name="그림 24">
            <a:extLst>
              <a:ext uri="{FF2B5EF4-FFF2-40B4-BE49-F238E27FC236}">
                <a16:creationId xmlns:a16="http://schemas.microsoft.com/office/drawing/2014/main" id="{03A2299E-0F89-45DC-8596-A2ED1DC3BD08}"/>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rot="20483466">
            <a:off x="10329594" y="384928"/>
            <a:ext cx="1745863" cy="958666"/>
          </a:xfrm>
          <a:prstGeom prst="rect">
            <a:avLst/>
          </a:prstGeom>
        </p:spPr>
      </p:pic>
      <p:pic>
        <p:nvPicPr>
          <p:cNvPr id="33" name="그림 32">
            <a:extLst>
              <a:ext uri="{FF2B5EF4-FFF2-40B4-BE49-F238E27FC236}">
                <a16:creationId xmlns:a16="http://schemas.microsoft.com/office/drawing/2014/main" id="{D6187F1E-3FDC-44DB-837F-F600360A41D8}"/>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1199565" y="105050"/>
            <a:ext cx="685875" cy="1438000"/>
          </a:xfrm>
          <a:prstGeom prst="rect">
            <a:avLst/>
          </a:prstGeom>
        </p:spPr>
      </p:pic>
    </p:spTree>
    <p:extLst>
      <p:ext uri="{BB962C8B-B14F-4D97-AF65-F5344CB8AC3E}">
        <p14:creationId xmlns:p14="http://schemas.microsoft.com/office/powerpoint/2010/main" val="34666605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5_PPTMON slide">
    <p:spTree>
      <p:nvGrpSpPr>
        <p:cNvPr id="1" name=""/>
        <p:cNvGrpSpPr/>
        <p:nvPr/>
      </p:nvGrpSpPr>
      <p:grpSpPr>
        <a:xfrm>
          <a:off x="0" y="0"/>
          <a:ext cx="0" cy="0"/>
          <a:chOff x="0" y="0"/>
          <a:chExt cx="0" cy="0"/>
        </a:xfrm>
      </p:grpSpPr>
      <p:pic>
        <p:nvPicPr>
          <p:cNvPr id="4" name="그래픽 3">
            <a:extLst>
              <a:ext uri="{FF2B5EF4-FFF2-40B4-BE49-F238E27FC236}">
                <a16:creationId xmlns:a16="http://schemas.microsoft.com/office/drawing/2014/main" id="{5CA7298B-514A-441F-80F6-1F868A9EA7EB}"/>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r="27478" b="28818"/>
          <a:stretch/>
        </p:blipFill>
        <p:spPr>
          <a:xfrm>
            <a:off x="9011199" y="3487653"/>
            <a:ext cx="3180801" cy="3370347"/>
          </a:xfrm>
          <a:prstGeom prst="rect">
            <a:avLst/>
          </a:prstGeom>
        </p:spPr>
      </p:pic>
      <p:pic>
        <p:nvPicPr>
          <p:cNvPr id="6" name="그래픽 5">
            <a:extLst>
              <a:ext uri="{FF2B5EF4-FFF2-40B4-BE49-F238E27FC236}">
                <a16:creationId xmlns:a16="http://schemas.microsoft.com/office/drawing/2014/main" id="{8BE66843-5CC2-49C1-95A4-18FB2A128BF0}"/>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 r="45401" b="28818"/>
          <a:stretch/>
        </p:blipFill>
        <p:spPr>
          <a:xfrm flipH="1" flipV="1">
            <a:off x="-1" y="-1"/>
            <a:ext cx="3320684" cy="4673600"/>
          </a:xfrm>
          <a:prstGeom prst="rect">
            <a:avLst/>
          </a:prstGeom>
        </p:spPr>
      </p:pic>
      <p:sp>
        <p:nvSpPr>
          <p:cNvPr id="9" name="그림 개체 틀 5">
            <a:extLst>
              <a:ext uri="{FF2B5EF4-FFF2-40B4-BE49-F238E27FC236}">
                <a16:creationId xmlns:a16="http://schemas.microsoft.com/office/drawing/2014/main" id="{83E222B6-8BD4-4430-A18A-A5A1C9979069}"/>
              </a:ext>
            </a:extLst>
          </p:cNvPr>
          <p:cNvSpPr>
            <a:spLocks noGrp="1"/>
          </p:cNvSpPr>
          <p:nvPr>
            <p:ph type="pic" sz="quarter" idx="10" hasCustomPrompt="1"/>
          </p:nvPr>
        </p:nvSpPr>
        <p:spPr>
          <a:xfrm>
            <a:off x="1388257" y="715953"/>
            <a:ext cx="3997870" cy="5332422"/>
          </a:xfrm>
          <a:prstGeom prst="roundRect">
            <a:avLst>
              <a:gd name="adj" fmla="val 1370"/>
            </a:avLst>
          </a:prstGeom>
          <a:pattFill prst="pct10">
            <a:fgClr>
              <a:schemeClr val="bg1">
                <a:lumMod val="75000"/>
              </a:schemeClr>
            </a:fgClr>
            <a:bgClr>
              <a:schemeClr val="bg1"/>
            </a:bgClr>
          </a:pattFill>
        </p:spPr>
        <p:txBody>
          <a:bodyPr tIns="1152000" anchor="ctr" anchorCtr="1"/>
          <a:lstStyle>
            <a:lvl1pPr>
              <a:defRPr lang="ko-KR" altLang="en-US" sz="1600" dirty="0"/>
            </a:lvl1pPr>
          </a:lstStyle>
          <a:p>
            <a:pPr marR="0" lvl="0" fontAlgn="auto">
              <a:spcAft>
                <a:spcPts val="0"/>
              </a:spcAft>
              <a:buClrTx/>
              <a:buSzTx/>
              <a:tabLst/>
            </a:pPr>
            <a:r>
              <a:rPr lang="en-US" altLang="ko-KR" dirty="0"/>
              <a:t>Click icon to add picture</a:t>
            </a:r>
            <a:endParaRPr lang="ko-KR" altLang="en-US" dirty="0"/>
          </a:p>
        </p:txBody>
      </p:sp>
      <p:pic>
        <p:nvPicPr>
          <p:cNvPr id="13" name="그림 12">
            <a:extLst>
              <a:ext uri="{FF2B5EF4-FFF2-40B4-BE49-F238E27FC236}">
                <a16:creationId xmlns:a16="http://schemas.microsoft.com/office/drawing/2014/main" id="{5293BA48-350C-4920-9344-B38737AFB9A1}"/>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rot="20341717">
            <a:off x="10034565" y="344886"/>
            <a:ext cx="1854980" cy="1328883"/>
          </a:xfrm>
          <a:prstGeom prst="rect">
            <a:avLst/>
          </a:prstGeom>
        </p:spPr>
      </p:pic>
      <p:pic>
        <p:nvPicPr>
          <p:cNvPr id="15" name="그림 14">
            <a:extLst>
              <a:ext uri="{FF2B5EF4-FFF2-40B4-BE49-F238E27FC236}">
                <a16:creationId xmlns:a16="http://schemas.microsoft.com/office/drawing/2014/main" id="{BE751149-2B4A-457B-8903-D9E1094EFCAD}"/>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9975017" y="5620983"/>
            <a:ext cx="1839393" cy="989843"/>
          </a:xfrm>
          <a:prstGeom prst="rect">
            <a:avLst/>
          </a:prstGeom>
        </p:spPr>
      </p:pic>
      <p:pic>
        <p:nvPicPr>
          <p:cNvPr id="22" name="그림 21">
            <a:extLst>
              <a:ext uri="{FF2B5EF4-FFF2-40B4-BE49-F238E27FC236}">
                <a16:creationId xmlns:a16="http://schemas.microsoft.com/office/drawing/2014/main" id="{90145731-9AB3-4BC5-8445-9E2ED673A3FC}"/>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rot="709715">
            <a:off x="-174250" y="5046173"/>
            <a:ext cx="1313295" cy="1691306"/>
          </a:xfrm>
          <a:prstGeom prst="rect">
            <a:avLst/>
          </a:prstGeom>
        </p:spPr>
      </p:pic>
      <p:pic>
        <p:nvPicPr>
          <p:cNvPr id="23" name="그림 22">
            <a:extLst>
              <a:ext uri="{FF2B5EF4-FFF2-40B4-BE49-F238E27FC236}">
                <a16:creationId xmlns:a16="http://schemas.microsoft.com/office/drawing/2014/main" id="{CBE33180-3090-4557-9DDF-11C13AC4314C}"/>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74805" y="0"/>
            <a:ext cx="1383442" cy="1009328"/>
          </a:xfrm>
          <a:prstGeom prst="rect">
            <a:avLst/>
          </a:prstGeom>
        </p:spPr>
      </p:pic>
      <p:pic>
        <p:nvPicPr>
          <p:cNvPr id="28" name="그림 27">
            <a:extLst>
              <a:ext uri="{FF2B5EF4-FFF2-40B4-BE49-F238E27FC236}">
                <a16:creationId xmlns:a16="http://schemas.microsoft.com/office/drawing/2014/main" id="{97E1F9AD-379D-4DE9-8062-A31F1EBE4D33}"/>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6088510" y="5172826"/>
            <a:ext cx="685875" cy="1438000"/>
          </a:xfrm>
          <a:prstGeom prst="rect">
            <a:avLst/>
          </a:prstGeom>
        </p:spPr>
      </p:pic>
    </p:spTree>
    <p:extLst>
      <p:ext uri="{BB962C8B-B14F-4D97-AF65-F5344CB8AC3E}">
        <p14:creationId xmlns:p14="http://schemas.microsoft.com/office/powerpoint/2010/main" val="23980514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6_PPTMON slide">
    <p:bg>
      <p:bgPr>
        <a:solidFill>
          <a:srgbClr val="FF7B1D"/>
        </a:solidFill>
        <a:effectLst/>
      </p:bgPr>
    </p:bg>
    <p:spTree>
      <p:nvGrpSpPr>
        <p:cNvPr id="1" name=""/>
        <p:cNvGrpSpPr/>
        <p:nvPr/>
      </p:nvGrpSpPr>
      <p:grpSpPr>
        <a:xfrm>
          <a:off x="0" y="0"/>
          <a:ext cx="0" cy="0"/>
          <a:chOff x="0" y="0"/>
          <a:chExt cx="0" cy="0"/>
        </a:xfrm>
      </p:grpSpPr>
      <p:pic>
        <p:nvPicPr>
          <p:cNvPr id="16" name="그래픽 15">
            <a:extLst>
              <a:ext uri="{FF2B5EF4-FFF2-40B4-BE49-F238E27FC236}">
                <a16:creationId xmlns:a16="http://schemas.microsoft.com/office/drawing/2014/main" id="{1C0287A5-E555-4442-A4BC-B29E4797C9A5}"/>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 r="45401" b="37818"/>
          <a:stretch/>
        </p:blipFill>
        <p:spPr>
          <a:xfrm rot="5400000" flipH="1" flipV="1">
            <a:off x="8638568" y="-365731"/>
            <a:ext cx="3187700" cy="3919163"/>
          </a:xfrm>
          <a:prstGeom prst="rect">
            <a:avLst/>
          </a:prstGeom>
        </p:spPr>
      </p:pic>
      <p:pic>
        <p:nvPicPr>
          <p:cNvPr id="17" name="그래픽 16">
            <a:extLst>
              <a:ext uri="{FF2B5EF4-FFF2-40B4-BE49-F238E27FC236}">
                <a16:creationId xmlns:a16="http://schemas.microsoft.com/office/drawing/2014/main" id="{0F9256B0-833F-48C1-B788-63CFA2D44BDC}"/>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2462" b="50855"/>
          <a:stretch/>
        </p:blipFill>
        <p:spPr>
          <a:xfrm flipH="1">
            <a:off x="-1" y="3175001"/>
            <a:ext cx="4954763" cy="3683000"/>
          </a:xfrm>
          <a:prstGeom prst="rect">
            <a:avLst/>
          </a:prstGeom>
        </p:spPr>
      </p:pic>
      <p:sp>
        <p:nvSpPr>
          <p:cNvPr id="6" name="그림 개체 틀 8">
            <a:extLst>
              <a:ext uri="{FF2B5EF4-FFF2-40B4-BE49-F238E27FC236}">
                <a16:creationId xmlns:a16="http://schemas.microsoft.com/office/drawing/2014/main" id="{E998CEC6-83EB-41A0-A5EE-0DF27423327B}"/>
              </a:ext>
            </a:extLst>
          </p:cNvPr>
          <p:cNvSpPr>
            <a:spLocks noGrp="1"/>
          </p:cNvSpPr>
          <p:nvPr>
            <p:ph type="pic" sz="quarter" idx="10" hasCustomPrompt="1"/>
          </p:nvPr>
        </p:nvSpPr>
        <p:spPr>
          <a:xfrm>
            <a:off x="1796206" y="1325444"/>
            <a:ext cx="5209432" cy="3222744"/>
          </a:xfrm>
          <a:prstGeom prst="rect">
            <a:avLst/>
          </a:prstGeom>
          <a:pattFill prst="pct10">
            <a:fgClr>
              <a:schemeClr val="bg1">
                <a:lumMod val="75000"/>
              </a:schemeClr>
            </a:fgClr>
            <a:bgClr>
              <a:schemeClr val="bg1"/>
            </a:bgClr>
          </a:pattFill>
        </p:spPr>
        <p:txBody>
          <a:bodyPr tIns="1152000" anchor="ctr" anchorCtr="1"/>
          <a:lstStyle>
            <a:lvl1pPr>
              <a:defRPr lang="ko-KR" altLang="en-US" sz="1600" dirty="0"/>
            </a:lvl1pPr>
          </a:lstStyle>
          <a:p>
            <a:pPr marR="0" lvl="0" fontAlgn="auto">
              <a:spcAft>
                <a:spcPts val="0"/>
              </a:spcAft>
              <a:buClrTx/>
              <a:buSzTx/>
              <a:tabLst/>
            </a:pPr>
            <a:r>
              <a:rPr lang="en-US" altLang="ko-KR" dirty="0"/>
              <a:t>Click icon to add picture</a:t>
            </a:r>
            <a:endParaRPr lang="ko-KR" altLang="en-US" dirty="0"/>
          </a:p>
        </p:txBody>
      </p:sp>
      <p:pic>
        <p:nvPicPr>
          <p:cNvPr id="12" name="그림 11">
            <a:extLst>
              <a:ext uri="{FF2B5EF4-FFF2-40B4-BE49-F238E27FC236}">
                <a16:creationId xmlns:a16="http://schemas.microsoft.com/office/drawing/2014/main" id="{7D1C05B0-CC11-4104-81ED-00B29011907F}"/>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rot="1751425">
            <a:off x="10089294" y="6010433"/>
            <a:ext cx="2310932" cy="424775"/>
          </a:xfrm>
          <a:prstGeom prst="rect">
            <a:avLst/>
          </a:prstGeom>
        </p:spPr>
      </p:pic>
      <p:pic>
        <p:nvPicPr>
          <p:cNvPr id="14" name="그림 13">
            <a:extLst>
              <a:ext uri="{FF2B5EF4-FFF2-40B4-BE49-F238E27FC236}">
                <a16:creationId xmlns:a16="http://schemas.microsoft.com/office/drawing/2014/main" id="{69762573-FCEC-40F7-9442-B05FC473EF14}"/>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rot="2369444">
            <a:off x="7338232" y="4341533"/>
            <a:ext cx="1699099" cy="927490"/>
          </a:xfrm>
          <a:prstGeom prst="rect">
            <a:avLst/>
          </a:prstGeom>
        </p:spPr>
      </p:pic>
      <p:pic>
        <p:nvPicPr>
          <p:cNvPr id="18" name="그림 17">
            <a:extLst>
              <a:ext uri="{FF2B5EF4-FFF2-40B4-BE49-F238E27FC236}">
                <a16:creationId xmlns:a16="http://schemas.microsoft.com/office/drawing/2014/main" id="{0000ABB3-6931-4F70-945D-1CA4666DF0D9}"/>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rot="1721563">
            <a:off x="74492" y="669708"/>
            <a:ext cx="1605571" cy="720948"/>
          </a:xfrm>
          <a:prstGeom prst="rect">
            <a:avLst/>
          </a:prstGeom>
        </p:spPr>
      </p:pic>
      <p:pic>
        <p:nvPicPr>
          <p:cNvPr id="20" name="그림 19">
            <a:extLst>
              <a:ext uri="{FF2B5EF4-FFF2-40B4-BE49-F238E27FC236}">
                <a16:creationId xmlns:a16="http://schemas.microsoft.com/office/drawing/2014/main" id="{A54B974C-3F78-4F54-913E-AB74FDAEAEB2}"/>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rot="2307566">
            <a:off x="10874125" y="221227"/>
            <a:ext cx="1149620" cy="1465279"/>
          </a:xfrm>
          <a:prstGeom prst="rect">
            <a:avLst/>
          </a:prstGeom>
        </p:spPr>
      </p:pic>
      <p:pic>
        <p:nvPicPr>
          <p:cNvPr id="28" name="그림 27">
            <a:extLst>
              <a:ext uri="{FF2B5EF4-FFF2-40B4-BE49-F238E27FC236}">
                <a16:creationId xmlns:a16="http://schemas.microsoft.com/office/drawing/2014/main" id="{B5A9201D-72B6-4095-AA51-0D5F6B36D679}"/>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1310277" y="278058"/>
            <a:ext cx="1445793" cy="752124"/>
          </a:xfrm>
          <a:prstGeom prst="rect">
            <a:avLst/>
          </a:prstGeom>
        </p:spPr>
      </p:pic>
    </p:spTree>
    <p:extLst>
      <p:ext uri="{BB962C8B-B14F-4D97-AF65-F5344CB8AC3E}">
        <p14:creationId xmlns:p14="http://schemas.microsoft.com/office/powerpoint/2010/main" val="8739796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7_PPTMON slide">
    <p:bg>
      <p:bgPr>
        <a:solidFill>
          <a:srgbClr val="FF7B1D"/>
        </a:solidFill>
        <a:effectLst/>
      </p:bgPr>
    </p:bg>
    <p:spTree>
      <p:nvGrpSpPr>
        <p:cNvPr id="1" name=""/>
        <p:cNvGrpSpPr/>
        <p:nvPr/>
      </p:nvGrpSpPr>
      <p:grpSpPr>
        <a:xfrm>
          <a:off x="0" y="0"/>
          <a:ext cx="0" cy="0"/>
          <a:chOff x="0" y="0"/>
          <a:chExt cx="0" cy="0"/>
        </a:xfrm>
      </p:grpSpPr>
      <p:pic>
        <p:nvPicPr>
          <p:cNvPr id="16" name="그래픽 15">
            <a:extLst>
              <a:ext uri="{FF2B5EF4-FFF2-40B4-BE49-F238E27FC236}">
                <a16:creationId xmlns:a16="http://schemas.microsoft.com/office/drawing/2014/main" id="{1C0287A5-E555-4442-A4BC-B29E4797C9A5}"/>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 r="45401" b="37818"/>
          <a:stretch/>
        </p:blipFill>
        <p:spPr>
          <a:xfrm rot="5400000">
            <a:off x="365730" y="3304570"/>
            <a:ext cx="3187700" cy="3919163"/>
          </a:xfrm>
          <a:prstGeom prst="rect">
            <a:avLst/>
          </a:prstGeom>
        </p:spPr>
      </p:pic>
      <p:pic>
        <p:nvPicPr>
          <p:cNvPr id="17" name="그래픽 16">
            <a:extLst>
              <a:ext uri="{FF2B5EF4-FFF2-40B4-BE49-F238E27FC236}">
                <a16:creationId xmlns:a16="http://schemas.microsoft.com/office/drawing/2014/main" id="{0F9256B0-833F-48C1-B788-63CFA2D44BDC}"/>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2462" b="50855"/>
          <a:stretch/>
        </p:blipFill>
        <p:spPr>
          <a:xfrm flipV="1">
            <a:off x="7237236" y="1"/>
            <a:ext cx="4954763" cy="3683000"/>
          </a:xfrm>
          <a:prstGeom prst="rect">
            <a:avLst/>
          </a:prstGeom>
        </p:spPr>
      </p:pic>
      <p:sp>
        <p:nvSpPr>
          <p:cNvPr id="10" name="그림 개체 틀 4">
            <a:extLst>
              <a:ext uri="{FF2B5EF4-FFF2-40B4-BE49-F238E27FC236}">
                <a16:creationId xmlns:a16="http://schemas.microsoft.com/office/drawing/2014/main" id="{4424DAAE-32D3-4C2B-9F83-942A46F9DE3B}"/>
              </a:ext>
            </a:extLst>
          </p:cNvPr>
          <p:cNvSpPr>
            <a:spLocks noGrp="1"/>
          </p:cNvSpPr>
          <p:nvPr>
            <p:ph type="pic" sz="quarter" idx="13" hasCustomPrompt="1"/>
          </p:nvPr>
        </p:nvSpPr>
        <p:spPr>
          <a:xfrm>
            <a:off x="698501" y="698500"/>
            <a:ext cx="4064000" cy="5461000"/>
          </a:xfrm>
          <a:prstGeom prst="roundRect">
            <a:avLst>
              <a:gd name="adj" fmla="val 2456"/>
            </a:avLst>
          </a:prstGeom>
          <a:pattFill prst="pct10">
            <a:fgClr>
              <a:schemeClr val="bg1">
                <a:lumMod val="75000"/>
              </a:schemeClr>
            </a:fgClr>
            <a:bgClr>
              <a:schemeClr val="bg1">
                <a:lumMod val="95000"/>
              </a:schemeClr>
            </a:bgClr>
          </a:pattFill>
        </p:spPr>
        <p:txBody>
          <a:bodyPr tIns="828000" anchor="ctr" anchorCtr="1"/>
          <a:lstStyle>
            <a:lvl1pPr marL="0" indent="0">
              <a:buNone/>
              <a:defRPr sz="1400"/>
            </a:lvl1pPr>
          </a:lstStyle>
          <a:p>
            <a:r>
              <a:rPr lang="en-US" altLang="ko-KR" dirty="0"/>
              <a:t>Click icon to add picture</a:t>
            </a:r>
            <a:endParaRPr lang="ko-KR" altLang="en-US" dirty="0"/>
          </a:p>
        </p:txBody>
      </p:sp>
      <p:pic>
        <p:nvPicPr>
          <p:cNvPr id="9" name="그림 8">
            <a:extLst>
              <a:ext uri="{FF2B5EF4-FFF2-40B4-BE49-F238E27FC236}">
                <a16:creationId xmlns:a16="http://schemas.microsoft.com/office/drawing/2014/main" id="{C244D11F-64E5-4BEE-B3DF-097805504A81}"/>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rot="1840240" flipH="1" flipV="1">
            <a:off x="-210969" y="-454956"/>
            <a:ext cx="1730277" cy="1013225"/>
          </a:xfrm>
          <a:prstGeom prst="rect">
            <a:avLst/>
          </a:prstGeom>
        </p:spPr>
      </p:pic>
      <p:pic>
        <p:nvPicPr>
          <p:cNvPr id="11" name="그림 10">
            <a:extLst>
              <a:ext uri="{FF2B5EF4-FFF2-40B4-BE49-F238E27FC236}">
                <a16:creationId xmlns:a16="http://schemas.microsoft.com/office/drawing/2014/main" id="{85661315-56F7-46D3-B3C4-DD908F11AB23}"/>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rot="2947375">
            <a:off x="9322751" y="6629247"/>
            <a:ext cx="1967993" cy="498818"/>
          </a:xfrm>
          <a:prstGeom prst="rect">
            <a:avLst/>
          </a:prstGeom>
        </p:spPr>
      </p:pic>
      <p:pic>
        <p:nvPicPr>
          <p:cNvPr id="13" name="그림 12">
            <a:extLst>
              <a:ext uri="{FF2B5EF4-FFF2-40B4-BE49-F238E27FC236}">
                <a16:creationId xmlns:a16="http://schemas.microsoft.com/office/drawing/2014/main" id="{74208BB9-656D-48E8-B8F1-1A5708E031C1}"/>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rot="2316456">
            <a:off x="10938383" y="591618"/>
            <a:ext cx="2322622" cy="674184"/>
          </a:xfrm>
          <a:prstGeom prst="rect">
            <a:avLst/>
          </a:prstGeom>
        </p:spPr>
      </p:pic>
      <p:pic>
        <p:nvPicPr>
          <p:cNvPr id="20" name="그림 19">
            <a:extLst>
              <a:ext uri="{FF2B5EF4-FFF2-40B4-BE49-F238E27FC236}">
                <a16:creationId xmlns:a16="http://schemas.microsoft.com/office/drawing/2014/main" id="{1851B69F-31CF-4F8B-94B8-7D21D5B99395}"/>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4578770" y="266717"/>
            <a:ext cx="1445793" cy="752124"/>
          </a:xfrm>
          <a:prstGeom prst="rect">
            <a:avLst/>
          </a:prstGeom>
        </p:spPr>
      </p:pic>
      <p:pic>
        <p:nvPicPr>
          <p:cNvPr id="21" name="그림 20">
            <a:extLst>
              <a:ext uri="{FF2B5EF4-FFF2-40B4-BE49-F238E27FC236}">
                <a16:creationId xmlns:a16="http://schemas.microsoft.com/office/drawing/2014/main" id="{F867D461-EB51-4311-861E-663F829AEC15}"/>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rot="20419100">
            <a:off x="4066894" y="6220731"/>
            <a:ext cx="1605571" cy="720948"/>
          </a:xfrm>
          <a:prstGeom prst="rect">
            <a:avLst/>
          </a:prstGeom>
        </p:spPr>
      </p:pic>
      <p:pic>
        <p:nvPicPr>
          <p:cNvPr id="22" name="그림 21">
            <a:extLst>
              <a:ext uri="{FF2B5EF4-FFF2-40B4-BE49-F238E27FC236}">
                <a16:creationId xmlns:a16="http://schemas.microsoft.com/office/drawing/2014/main" id="{08AEA330-0FFB-45C8-9DF2-DC6AA8E76909}"/>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rot="18652625" flipH="1">
            <a:off x="10885574" y="5960095"/>
            <a:ext cx="1967993" cy="498818"/>
          </a:xfrm>
          <a:prstGeom prst="rect">
            <a:avLst/>
          </a:prstGeom>
        </p:spPr>
      </p:pic>
      <p:sp>
        <p:nvSpPr>
          <p:cNvPr id="12" name="그림 개체 틀 4">
            <a:extLst>
              <a:ext uri="{FF2B5EF4-FFF2-40B4-BE49-F238E27FC236}">
                <a16:creationId xmlns:a16="http://schemas.microsoft.com/office/drawing/2014/main" id="{339D3E2E-5859-490F-9AD4-3738AFA342FE}"/>
              </a:ext>
            </a:extLst>
          </p:cNvPr>
          <p:cNvSpPr>
            <a:spLocks noGrp="1"/>
          </p:cNvSpPr>
          <p:nvPr>
            <p:ph type="pic" sz="quarter" idx="14" hasCustomPrompt="1"/>
          </p:nvPr>
        </p:nvSpPr>
        <p:spPr>
          <a:xfrm>
            <a:off x="10172699" y="698500"/>
            <a:ext cx="1320801" cy="5461000"/>
          </a:xfrm>
          <a:prstGeom prst="roundRect">
            <a:avLst>
              <a:gd name="adj" fmla="val 6465"/>
            </a:avLst>
          </a:prstGeom>
          <a:pattFill prst="pct10">
            <a:fgClr>
              <a:schemeClr val="bg1">
                <a:lumMod val="75000"/>
              </a:schemeClr>
            </a:fgClr>
            <a:bgClr>
              <a:schemeClr val="bg1">
                <a:lumMod val="95000"/>
              </a:schemeClr>
            </a:bgClr>
          </a:pattFill>
        </p:spPr>
        <p:txBody>
          <a:bodyPr tIns="828000" anchor="ctr" anchorCtr="1"/>
          <a:lstStyle>
            <a:lvl1pPr marL="0" indent="0">
              <a:buNone/>
              <a:defRPr sz="1400"/>
            </a:lvl1pPr>
          </a:lstStyle>
          <a:p>
            <a:r>
              <a:rPr lang="en-US" altLang="ko-KR" dirty="0"/>
              <a:t>Click icon to add picture</a:t>
            </a:r>
            <a:endParaRPr lang="ko-KR" altLang="en-US" dirty="0"/>
          </a:p>
        </p:txBody>
      </p:sp>
    </p:spTree>
    <p:extLst>
      <p:ext uri="{BB962C8B-B14F-4D97-AF65-F5344CB8AC3E}">
        <p14:creationId xmlns:p14="http://schemas.microsoft.com/office/powerpoint/2010/main" val="35453365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PPTMON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31797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PPTMON custom">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829895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bg>
      <p:bgPr>
        <a:solidFill>
          <a:schemeClr val="dk1"/>
        </a:solidFill>
        <a:effectLst/>
      </p:bgPr>
    </p:bg>
    <p:spTree>
      <p:nvGrpSpPr>
        <p:cNvPr id="1" name="Shape 352"/>
        <p:cNvGrpSpPr/>
        <p:nvPr/>
      </p:nvGrpSpPr>
      <p:grpSpPr>
        <a:xfrm>
          <a:off x="0" y="0"/>
          <a:ext cx="0" cy="0"/>
          <a:chOff x="0" y="0"/>
          <a:chExt cx="0" cy="0"/>
        </a:xfrm>
      </p:grpSpPr>
      <p:grpSp>
        <p:nvGrpSpPr>
          <p:cNvPr id="353" name="Google Shape;353;p3"/>
          <p:cNvGrpSpPr/>
          <p:nvPr/>
        </p:nvGrpSpPr>
        <p:grpSpPr>
          <a:xfrm>
            <a:off x="26075" y="-10539"/>
            <a:ext cx="8057525" cy="4034340"/>
            <a:chOff x="-233487" y="-141344"/>
            <a:chExt cx="4696988" cy="2351745"/>
          </a:xfrm>
        </p:grpSpPr>
        <p:grpSp>
          <p:nvGrpSpPr>
            <p:cNvPr id="354" name="Google Shape;354;p3"/>
            <p:cNvGrpSpPr/>
            <p:nvPr/>
          </p:nvGrpSpPr>
          <p:grpSpPr>
            <a:xfrm>
              <a:off x="-233487" y="-141344"/>
              <a:ext cx="3074899" cy="2050894"/>
              <a:chOff x="-1935287" y="-2694044"/>
              <a:chExt cx="3074899" cy="2050894"/>
            </a:xfrm>
          </p:grpSpPr>
          <p:sp>
            <p:nvSpPr>
              <p:cNvPr id="355" name="Google Shape;355;p3"/>
              <p:cNvSpPr/>
              <p:nvPr/>
            </p:nvSpPr>
            <p:spPr>
              <a:xfrm>
                <a:off x="-506185" y="-2531406"/>
                <a:ext cx="125707" cy="111252"/>
              </a:xfrm>
              <a:custGeom>
                <a:avLst/>
                <a:gdLst/>
                <a:ahLst/>
                <a:cxnLst/>
                <a:rect l="l" t="t" r="r" b="b"/>
                <a:pathLst>
                  <a:path w="974" h="862" extrusionOk="0">
                    <a:moveTo>
                      <a:pt x="709" y="1"/>
                    </a:moveTo>
                    <a:cubicBezTo>
                      <a:pt x="679" y="1"/>
                      <a:pt x="648" y="11"/>
                      <a:pt x="620" y="32"/>
                    </a:cubicBezTo>
                    <a:lnTo>
                      <a:pt x="96" y="425"/>
                    </a:lnTo>
                    <a:cubicBezTo>
                      <a:pt x="0" y="496"/>
                      <a:pt x="24" y="651"/>
                      <a:pt x="143" y="687"/>
                    </a:cubicBezTo>
                    <a:lnTo>
                      <a:pt x="774" y="854"/>
                    </a:lnTo>
                    <a:cubicBezTo>
                      <a:pt x="788" y="859"/>
                      <a:pt x="802" y="861"/>
                      <a:pt x="816" y="861"/>
                    </a:cubicBezTo>
                    <a:cubicBezTo>
                      <a:pt x="898" y="861"/>
                      <a:pt x="973" y="778"/>
                      <a:pt x="953" y="687"/>
                    </a:cubicBezTo>
                    <a:lnTo>
                      <a:pt x="858" y="127"/>
                    </a:lnTo>
                    <a:cubicBezTo>
                      <a:pt x="841" y="53"/>
                      <a:pt x="778" y="1"/>
                      <a:pt x="70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6" name="Google Shape;356;p3"/>
              <p:cNvSpPr/>
              <p:nvPr/>
            </p:nvSpPr>
            <p:spPr>
              <a:xfrm>
                <a:off x="576101" y="-1749415"/>
                <a:ext cx="113575" cy="120415"/>
              </a:xfrm>
              <a:custGeom>
                <a:avLst/>
                <a:gdLst/>
                <a:ahLst/>
                <a:cxnLst/>
                <a:rect l="l" t="t" r="r" b="b"/>
                <a:pathLst>
                  <a:path w="880" h="933" extrusionOk="0">
                    <a:moveTo>
                      <a:pt x="730" y="1"/>
                    </a:moveTo>
                    <a:cubicBezTo>
                      <a:pt x="714" y="1"/>
                      <a:pt x="697" y="3"/>
                      <a:pt x="680" y="9"/>
                    </a:cubicBezTo>
                    <a:lnTo>
                      <a:pt x="132" y="188"/>
                    </a:lnTo>
                    <a:cubicBezTo>
                      <a:pt x="25" y="223"/>
                      <a:pt x="1" y="354"/>
                      <a:pt x="72" y="438"/>
                    </a:cubicBezTo>
                    <a:lnTo>
                      <a:pt x="537" y="890"/>
                    </a:lnTo>
                    <a:cubicBezTo>
                      <a:pt x="570" y="919"/>
                      <a:pt x="608" y="932"/>
                      <a:pt x="645" y="932"/>
                    </a:cubicBezTo>
                    <a:cubicBezTo>
                      <a:pt x="715" y="932"/>
                      <a:pt x="779" y="885"/>
                      <a:pt x="787" y="807"/>
                    </a:cubicBezTo>
                    <a:lnTo>
                      <a:pt x="870" y="164"/>
                    </a:lnTo>
                    <a:cubicBezTo>
                      <a:pt x="880" y="74"/>
                      <a:pt x="814" y="1"/>
                      <a:pt x="73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7" name="Google Shape;357;p3"/>
              <p:cNvSpPr/>
              <p:nvPr/>
            </p:nvSpPr>
            <p:spPr>
              <a:xfrm>
                <a:off x="-1935287" y="-2475393"/>
                <a:ext cx="130095" cy="111252"/>
              </a:xfrm>
              <a:custGeom>
                <a:avLst/>
                <a:gdLst/>
                <a:ahLst/>
                <a:cxnLst/>
                <a:rect l="l" t="t" r="r" b="b"/>
                <a:pathLst>
                  <a:path w="1008" h="862" extrusionOk="0">
                    <a:moveTo>
                      <a:pt x="838" y="0"/>
                    </a:moveTo>
                    <a:cubicBezTo>
                      <a:pt x="829" y="0"/>
                      <a:pt x="820" y="1"/>
                      <a:pt x="810" y="3"/>
                    </a:cubicBezTo>
                    <a:lnTo>
                      <a:pt x="155" y="98"/>
                    </a:lnTo>
                    <a:cubicBezTo>
                      <a:pt x="48" y="122"/>
                      <a:pt x="1" y="241"/>
                      <a:pt x="60" y="336"/>
                    </a:cubicBezTo>
                    <a:lnTo>
                      <a:pt x="405" y="801"/>
                    </a:lnTo>
                    <a:cubicBezTo>
                      <a:pt x="434" y="841"/>
                      <a:pt x="480" y="862"/>
                      <a:pt x="524" y="862"/>
                    </a:cubicBezTo>
                    <a:cubicBezTo>
                      <a:pt x="572" y="862"/>
                      <a:pt x="619" y="838"/>
                      <a:pt x="644" y="789"/>
                    </a:cubicBezTo>
                    <a:lnTo>
                      <a:pt x="953" y="217"/>
                    </a:lnTo>
                    <a:cubicBezTo>
                      <a:pt x="1008" y="119"/>
                      <a:pt x="942" y="0"/>
                      <a:pt x="8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8" name="Google Shape;358;p3"/>
              <p:cNvSpPr/>
              <p:nvPr/>
            </p:nvSpPr>
            <p:spPr>
              <a:xfrm>
                <a:off x="-1820612" y="-791443"/>
                <a:ext cx="174751" cy="148293"/>
              </a:xfrm>
              <a:custGeom>
                <a:avLst/>
                <a:gdLst/>
                <a:ahLst/>
                <a:cxnLst/>
                <a:rect l="l" t="t" r="r" b="b"/>
                <a:pathLst>
                  <a:path w="1354" h="1149" extrusionOk="0">
                    <a:moveTo>
                      <a:pt x="914" y="0"/>
                    </a:moveTo>
                    <a:cubicBezTo>
                      <a:pt x="869" y="0"/>
                      <a:pt x="824" y="16"/>
                      <a:pt x="786" y="50"/>
                    </a:cubicBezTo>
                    <a:lnTo>
                      <a:pt x="131" y="633"/>
                    </a:lnTo>
                    <a:cubicBezTo>
                      <a:pt x="0" y="740"/>
                      <a:pt x="60" y="943"/>
                      <a:pt x="226" y="967"/>
                    </a:cubicBezTo>
                    <a:lnTo>
                      <a:pt x="1084" y="1145"/>
                    </a:lnTo>
                    <a:cubicBezTo>
                      <a:pt x="1095" y="1147"/>
                      <a:pt x="1106" y="1148"/>
                      <a:pt x="1118" y="1148"/>
                    </a:cubicBezTo>
                    <a:cubicBezTo>
                      <a:pt x="1246" y="1148"/>
                      <a:pt x="1354" y="1027"/>
                      <a:pt x="1310" y="895"/>
                    </a:cubicBezTo>
                    <a:lnTo>
                      <a:pt x="1108" y="145"/>
                    </a:lnTo>
                    <a:cubicBezTo>
                      <a:pt x="1077" y="53"/>
                      <a:pt x="996" y="0"/>
                      <a:pt x="91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9" name="Google Shape;359;p3"/>
              <p:cNvSpPr/>
              <p:nvPr/>
            </p:nvSpPr>
            <p:spPr>
              <a:xfrm>
                <a:off x="-1081213" y="-2694044"/>
                <a:ext cx="271289" cy="194884"/>
              </a:xfrm>
              <a:custGeom>
                <a:avLst/>
                <a:gdLst/>
                <a:ahLst/>
                <a:cxnLst/>
                <a:rect l="l" t="t" r="r" b="b"/>
                <a:pathLst>
                  <a:path w="2102" h="1510" extrusionOk="0">
                    <a:moveTo>
                      <a:pt x="950" y="884"/>
                    </a:moveTo>
                    <a:cubicBezTo>
                      <a:pt x="957" y="933"/>
                      <a:pt x="955" y="983"/>
                      <a:pt x="942" y="1033"/>
                    </a:cubicBezTo>
                    <a:cubicBezTo>
                      <a:pt x="931" y="1115"/>
                      <a:pt x="886" y="1233"/>
                      <a:pt x="797" y="1233"/>
                    </a:cubicBezTo>
                    <a:cubicBezTo>
                      <a:pt x="783" y="1233"/>
                      <a:pt x="767" y="1230"/>
                      <a:pt x="751" y="1223"/>
                    </a:cubicBezTo>
                    <a:cubicBezTo>
                      <a:pt x="703" y="1200"/>
                      <a:pt x="668" y="1164"/>
                      <a:pt x="632" y="1128"/>
                    </a:cubicBezTo>
                    <a:cubicBezTo>
                      <a:pt x="596" y="1069"/>
                      <a:pt x="620" y="1045"/>
                      <a:pt x="668" y="1009"/>
                    </a:cubicBezTo>
                    <a:cubicBezTo>
                      <a:pt x="750" y="936"/>
                      <a:pt x="846" y="898"/>
                      <a:pt x="950" y="884"/>
                    </a:cubicBezTo>
                    <a:close/>
                    <a:moveTo>
                      <a:pt x="278" y="0"/>
                    </a:moveTo>
                    <a:cubicBezTo>
                      <a:pt x="242" y="0"/>
                      <a:pt x="205" y="3"/>
                      <a:pt x="168" y="9"/>
                    </a:cubicBezTo>
                    <a:cubicBezTo>
                      <a:pt x="0" y="31"/>
                      <a:pt x="21" y="274"/>
                      <a:pt x="162" y="274"/>
                    </a:cubicBezTo>
                    <a:cubicBezTo>
                      <a:pt x="172" y="274"/>
                      <a:pt x="181" y="273"/>
                      <a:pt x="192" y="271"/>
                    </a:cubicBezTo>
                    <a:cubicBezTo>
                      <a:pt x="213" y="268"/>
                      <a:pt x="234" y="267"/>
                      <a:pt x="255" y="267"/>
                    </a:cubicBezTo>
                    <a:cubicBezTo>
                      <a:pt x="489" y="267"/>
                      <a:pt x="708" y="432"/>
                      <a:pt x="844" y="624"/>
                    </a:cubicBezTo>
                    <a:lnTo>
                      <a:pt x="844" y="624"/>
                    </a:lnTo>
                    <a:cubicBezTo>
                      <a:pt x="770" y="639"/>
                      <a:pt x="699" y="664"/>
                      <a:pt x="632" y="700"/>
                    </a:cubicBezTo>
                    <a:cubicBezTo>
                      <a:pt x="501" y="771"/>
                      <a:pt x="358" y="890"/>
                      <a:pt x="334" y="1045"/>
                    </a:cubicBezTo>
                    <a:cubicBezTo>
                      <a:pt x="322" y="1223"/>
                      <a:pt x="465" y="1378"/>
                      <a:pt x="596" y="1450"/>
                    </a:cubicBezTo>
                    <a:cubicBezTo>
                      <a:pt x="663" y="1489"/>
                      <a:pt x="735" y="1509"/>
                      <a:pt x="806" y="1509"/>
                    </a:cubicBezTo>
                    <a:cubicBezTo>
                      <a:pt x="885" y="1509"/>
                      <a:pt x="962" y="1483"/>
                      <a:pt x="1025" y="1426"/>
                    </a:cubicBezTo>
                    <a:cubicBezTo>
                      <a:pt x="1186" y="1293"/>
                      <a:pt x="1236" y="1095"/>
                      <a:pt x="1216" y="898"/>
                    </a:cubicBezTo>
                    <a:lnTo>
                      <a:pt x="1216" y="898"/>
                    </a:lnTo>
                    <a:cubicBezTo>
                      <a:pt x="1453" y="954"/>
                      <a:pt x="1653" y="1125"/>
                      <a:pt x="1799" y="1319"/>
                    </a:cubicBezTo>
                    <a:cubicBezTo>
                      <a:pt x="1826" y="1352"/>
                      <a:pt x="1862" y="1366"/>
                      <a:pt x="1897" y="1366"/>
                    </a:cubicBezTo>
                    <a:cubicBezTo>
                      <a:pt x="1999" y="1366"/>
                      <a:pt x="2102" y="1249"/>
                      <a:pt x="2013" y="1152"/>
                    </a:cubicBezTo>
                    <a:cubicBezTo>
                      <a:pt x="1799" y="878"/>
                      <a:pt x="1501" y="640"/>
                      <a:pt x="1144" y="616"/>
                    </a:cubicBezTo>
                    <a:cubicBezTo>
                      <a:pt x="1143" y="616"/>
                      <a:pt x="1141" y="616"/>
                      <a:pt x="1140" y="616"/>
                    </a:cubicBezTo>
                    <a:lnTo>
                      <a:pt x="1140" y="616"/>
                    </a:lnTo>
                    <a:cubicBezTo>
                      <a:pt x="1124" y="578"/>
                      <a:pt x="1105" y="543"/>
                      <a:pt x="1084" y="509"/>
                    </a:cubicBezTo>
                    <a:cubicBezTo>
                      <a:pt x="924" y="230"/>
                      <a:pt x="609" y="0"/>
                      <a:pt x="27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0" name="Google Shape;360;p3"/>
              <p:cNvSpPr/>
              <p:nvPr/>
            </p:nvSpPr>
            <p:spPr>
              <a:xfrm>
                <a:off x="-1852300" y="-1848981"/>
                <a:ext cx="238120" cy="172686"/>
              </a:xfrm>
              <a:custGeom>
                <a:avLst/>
                <a:gdLst/>
                <a:ahLst/>
                <a:cxnLst/>
                <a:rect l="l" t="t" r="r" b="b"/>
                <a:pathLst>
                  <a:path w="1845" h="1338" extrusionOk="0">
                    <a:moveTo>
                      <a:pt x="152" y="0"/>
                    </a:moveTo>
                    <a:cubicBezTo>
                      <a:pt x="90" y="0"/>
                      <a:pt x="33" y="35"/>
                      <a:pt x="12" y="98"/>
                    </a:cubicBezTo>
                    <a:cubicBezTo>
                      <a:pt x="1" y="169"/>
                      <a:pt x="36" y="252"/>
                      <a:pt x="108" y="264"/>
                    </a:cubicBezTo>
                    <a:cubicBezTo>
                      <a:pt x="703" y="371"/>
                      <a:pt x="1239" y="740"/>
                      <a:pt x="1548" y="1276"/>
                    </a:cubicBezTo>
                    <a:cubicBezTo>
                      <a:pt x="1574" y="1319"/>
                      <a:pt x="1613" y="1338"/>
                      <a:pt x="1653" y="1338"/>
                    </a:cubicBezTo>
                    <a:cubicBezTo>
                      <a:pt x="1746" y="1338"/>
                      <a:pt x="1845" y="1241"/>
                      <a:pt x="1786" y="1133"/>
                    </a:cubicBezTo>
                    <a:cubicBezTo>
                      <a:pt x="1441" y="550"/>
                      <a:pt x="846" y="121"/>
                      <a:pt x="179" y="2"/>
                    </a:cubicBezTo>
                    <a:cubicBezTo>
                      <a:pt x="170" y="1"/>
                      <a:pt x="161" y="0"/>
                      <a:pt x="15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1" name="Google Shape;361;p3"/>
              <p:cNvSpPr/>
              <p:nvPr/>
            </p:nvSpPr>
            <p:spPr>
              <a:xfrm>
                <a:off x="-1331407" y="-2297546"/>
                <a:ext cx="110736" cy="96926"/>
              </a:xfrm>
              <a:custGeom>
                <a:avLst/>
                <a:gdLst/>
                <a:ahLst/>
                <a:cxnLst/>
                <a:rect l="l" t="t" r="r" b="b"/>
                <a:pathLst>
                  <a:path w="858" h="751" extrusionOk="0">
                    <a:moveTo>
                      <a:pt x="431" y="0"/>
                    </a:moveTo>
                    <a:cubicBezTo>
                      <a:pt x="376" y="0"/>
                      <a:pt x="322" y="30"/>
                      <a:pt x="298" y="89"/>
                    </a:cubicBezTo>
                    <a:cubicBezTo>
                      <a:pt x="275" y="125"/>
                      <a:pt x="227" y="161"/>
                      <a:pt x="179" y="173"/>
                    </a:cubicBezTo>
                    <a:cubicBezTo>
                      <a:pt x="48" y="185"/>
                      <a:pt x="1" y="339"/>
                      <a:pt x="96" y="435"/>
                    </a:cubicBezTo>
                    <a:cubicBezTo>
                      <a:pt x="132" y="470"/>
                      <a:pt x="144" y="518"/>
                      <a:pt x="132" y="566"/>
                    </a:cubicBezTo>
                    <a:cubicBezTo>
                      <a:pt x="122" y="669"/>
                      <a:pt x="202" y="750"/>
                      <a:pt x="289" y="750"/>
                    </a:cubicBezTo>
                    <a:cubicBezTo>
                      <a:pt x="312" y="750"/>
                      <a:pt x="336" y="745"/>
                      <a:pt x="358" y="732"/>
                    </a:cubicBezTo>
                    <a:cubicBezTo>
                      <a:pt x="382" y="720"/>
                      <a:pt x="406" y="714"/>
                      <a:pt x="429" y="714"/>
                    </a:cubicBezTo>
                    <a:cubicBezTo>
                      <a:pt x="453" y="714"/>
                      <a:pt x="477" y="720"/>
                      <a:pt x="501" y="732"/>
                    </a:cubicBezTo>
                    <a:cubicBezTo>
                      <a:pt x="526" y="745"/>
                      <a:pt x="551" y="750"/>
                      <a:pt x="576" y="750"/>
                    </a:cubicBezTo>
                    <a:cubicBezTo>
                      <a:pt x="668" y="750"/>
                      <a:pt x="746" y="669"/>
                      <a:pt x="727" y="566"/>
                    </a:cubicBezTo>
                    <a:cubicBezTo>
                      <a:pt x="715" y="518"/>
                      <a:pt x="739" y="470"/>
                      <a:pt x="775" y="435"/>
                    </a:cubicBezTo>
                    <a:cubicBezTo>
                      <a:pt x="858" y="339"/>
                      <a:pt x="810" y="185"/>
                      <a:pt x="679" y="173"/>
                    </a:cubicBezTo>
                    <a:cubicBezTo>
                      <a:pt x="632" y="161"/>
                      <a:pt x="596" y="125"/>
                      <a:pt x="572" y="89"/>
                    </a:cubicBezTo>
                    <a:cubicBezTo>
                      <a:pt x="542" y="30"/>
                      <a:pt x="486" y="0"/>
                      <a:pt x="43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2" name="Google Shape;362;p3"/>
              <p:cNvSpPr/>
              <p:nvPr/>
            </p:nvSpPr>
            <p:spPr>
              <a:xfrm>
                <a:off x="577517" y="-2523658"/>
                <a:ext cx="110736" cy="95764"/>
              </a:xfrm>
              <a:custGeom>
                <a:avLst/>
                <a:gdLst/>
                <a:ahLst/>
                <a:cxnLst/>
                <a:rect l="l" t="t" r="r" b="b"/>
                <a:pathLst>
                  <a:path w="858" h="742" extrusionOk="0">
                    <a:moveTo>
                      <a:pt x="429" y="0"/>
                    </a:moveTo>
                    <a:cubicBezTo>
                      <a:pt x="372" y="0"/>
                      <a:pt x="316" y="27"/>
                      <a:pt x="286" y="81"/>
                    </a:cubicBezTo>
                    <a:cubicBezTo>
                      <a:pt x="274" y="128"/>
                      <a:pt x="226" y="164"/>
                      <a:pt x="179" y="164"/>
                    </a:cubicBezTo>
                    <a:cubicBezTo>
                      <a:pt x="48" y="188"/>
                      <a:pt x="0" y="342"/>
                      <a:pt x="96" y="426"/>
                    </a:cubicBezTo>
                    <a:cubicBezTo>
                      <a:pt x="119" y="462"/>
                      <a:pt x="143" y="521"/>
                      <a:pt x="131" y="569"/>
                    </a:cubicBezTo>
                    <a:cubicBezTo>
                      <a:pt x="122" y="663"/>
                      <a:pt x="201" y="742"/>
                      <a:pt x="288" y="742"/>
                    </a:cubicBezTo>
                    <a:cubicBezTo>
                      <a:pt x="311" y="742"/>
                      <a:pt x="335" y="736"/>
                      <a:pt x="357" y="723"/>
                    </a:cubicBezTo>
                    <a:cubicBezTo>
                      <a:pt x="381" y="717"/>
                      <a:pt x="405" y="715"/>
                      <a:pt x="429" y="715"/>
                    </a:cubicBezTo>
                    <a:cubicBezTo>
                      <a:pt x="453" y="715"/>
                      <a:pt x="477" y="717"/>
                      <a:pt x="500" y="723"/>
                    </a:cubicBezTo>
                    <a:cubicBezTo>
                      <a:pt x="525" y="736"/>
                      <a:pt x="551" y="742"/>
                      <a:pt x="576" y="742"/>
                    </a:cubicBezTo>
                    <a:cubicBezTo>
                      <a:pt x="668" y="742"/>
                      <a:pt x="745" y="663"/>
                      <a:pt x="727" y="569"/>
                    </a:cubicBezTo>
                    <a:cubicBezTo>
                      <a:pt x="715" y="521"/>
                      <a:pt x="738" y="462"/>
                      <a:pt x="774" y="426"/>
                    </a:cubicBezTo>
                    <a:cubicBezTo>
                      <a:pt x="858" y="342"/>
                      <a:pt x="810" y="188"/>
                      <a:pt x="679" y="164"/>
                    </a:cubicBezTo>
                    <a:cubicBezTo>
                      <a:pt x="631" y="152"/>
                      <a:pt x="596" y="128"/>
                      <a:pt x="572" y="81"/>
                    </a:cubicBezTo>
                    <a:cubicBezTo>
                      <a:pt x="542" y="27"/>
                      <a:pt x="485" y="0"/>
                      <a:pt x="42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3" name="Google Shape;363;p3"/>
              <p:cNvSpPr/>
              <p:nvPr/>
            </p:nvSpPr>
            <p:spPr>
              <a:xfrm>
                <a:off x="1028877" y="-2600325"/>
                <a:ext cx="110736" cy="96926"/>
              </a:xfrm>
              <a:custGeom>
                <a:avLst/>
                <a:gdLst/>
                <a:ahLst/>
                <a:cxnLst/>
                <a:rect l="l" t="t" r="r" b="b"/>
                <a:pathLst>
                  <a:path w="858" h="751" extrusionOk="0">
                    <a:moveTo>
                      <a:pt x="435" y="1"/>
                    </a:moveTo>
                    <a:cubicBezTo>
                      <a:pt x="382" y="1"/>
                      <a:pt x="328" y="30"/>
                      <a:pt x="298" y="90"/>
                    </a:cubicBezTo>
                    <a:cubicBezTo>
                      <a:pt x="275" y="126"/>
                      <a:pt x="227" y="161"/>
                      <a:pt x="179" y="173"/>
                    </a:cubicBezTo>
                    <a:cubicBezTo>
                      <a:pt x="48" y="185"/>
                      <a:pt x="1" y="340"/>
                      <a:pt x="96" y="435"/>
                    </a:cubicBezTo>
                    <a:cubicBezTo>
                      <a:pt x="132" y="471"/>
                      <a:pt x="144" y="518"/>
                      <a:pt x="132" y="566"/>
                    </a:cubicBezTo>
                    <a:cubicBezTo>
                      <a:pt x="122" y="670"/>
                      <a:pt x="202" y="751"/>
                      <a:pt x="289" y="751"/>
                    </a:cubicBezTo>
                    <a:cubicBezTo>
                      <a:pt x="312" y="751"/>
                      <a:pt x="336" y="745"/>
                      <a:pt x="358" y="733"/>
                    </a:cubicBezTo>
                    <a:cubicBezTo>
                      <a:pt x="382" y="721"/>
                      <a:pt x="409" y="715"/>
                      <a:pt x="434" y="715"/>
                    </a:cubicBezTo>
                    <a:cubicBezTo>
                      <a:pt x="459" y="715"/>
                      <a:pt x="483" y="721"/>
                      <a:pt x="501" y="733"/>
                    </a:cubicBezTo>
                    <a:cubicBezTo>
                      <a:pt x="526" y="745"/>
                      <a:pt x="551" y="751"/>
                      <a:pt x="576" y="751"/>
                    </a:cubicBezTo>
                    <a:cubicBezTo>
                      <a:pt x="668" y="751"/>
                      <a:pt x="746" y="670"/>
                      <a:pt x="727" y="566"/>
                    </a:cubicBezTo>
                    <a:cubicBezTo>
                      <a:pt x="727" y="518"/>
                      <a:pt x="739" y="471"/>
                      <a:pt x="775" y="435"/>
                    </a:cubicBezTo>
                    <a:cubicBezTo>
                      <a:pt x="858" y="340"/>
                      <a:pt x="810" y="185"/>
                      <a:pt x="691" y="173"/>
                    </a:cubicBezTo>
                    <a:cubicBezTo>
                      <a:pt x="632" y="161"/>
                      <a:pt x="596" y="126"/>
                      <a:pt x="572" y="90"/>
                    </a:cubicBezTo>
                    <a:cubicBezTo>
                      <a:pt x="542" y="30"/>
                      <a:pt x="489" y="1"/>
                      <a:pt x="43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64" name="Google Shape;364;p3"/>
            <p:cNvGrpSpPr/>
            <p:nvPr/>
          </p:nvGrpSpPr>
          <p:grpSpPr>
            <a:xfrm>
              <a:off x="137988" y="167210"/>
              <a:ext cx="4325513" cy="2043191"/>
              <a:chOff x="-3135437" y="-2928415"/>
              <a:chExt cx="4325513" cy="2043191"/>
            </a:xfrm>
          </p:grpSpPr>
          <p:sp>
            <p:nvSpPr>
              <p:cNvPr id="365" name="Google Shape;365;p3"/>
              <p:cNvSpPr/>
              <p:nvPr/>
            </p:nvSpPr>
            <p:spPr>
              <a:xfrm>
                <a:off x="-1357557" y="-2605438"/>
                <a:ext cx="125707" cy="111252"/>
              </a:xfrm>
              <a:custGeom>
                <a:avLst/>
                <a:gdLst/>
                <a:ahLst/>
                <a:cxnLst/>
                <a:rect l="l" t="t" r="r" b="b"/>
                <a:pathLst>
                  <a:path w="974" h="862" extrusionOk="0">
                    <a:moveTo>
                      <a:pt x="709" y="1"/>
                    </a:moveTo>
                    <a:cubicBezTo>
                      <a:pt x="679" y="1"/>
                      <a:pt x="648" y="11"/>
                      <a:pt x="620" y="32"/>
                    </a:cubicBezTo>
                    <a:lnTo>
                      <a:pt x="96" y="425"/>
                    </a:lnTo>
                    <a:cubicBezTo>
                      <a:pt x="0" y="496"/>
                      <a:pt x="24" y="651"/>
                      <a:pt x="143" y="687"/>
                    </a:cubicBezTo>
                    <a:lnTo>
                      <a:pt x="774" y="854"/>
                    </a:lnTo>
                    <a:cubicBezTo>
                      <a:pt x="788" y="859"/>
                      <a:pt x="802" y="861"/>
                      <a:pt x="816" y="861"/>
                    </a:cubicBezTo>
                    <a:cubicBezTo>
                      <a:pt x="898" y="861"/>
                      <a:pt x="973" y="778"/>
                      <a:pt x="953" y="687"/>
                    </a:cubicBezTo>
                    <a:lnTo>
                      <a:pt x="858" y="127"/>
                    </a:lnTo>
                    <a:cubicBezTo>
                      <a:pt x="841" y="53"/>
                      <a:pt x="778" y="1"/>
                      <a:pt x="70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6" name="Google Shape;366;p3"/>
              <p:cNvSpPr/>
              <p:nvPr/>
            </p:nvSpPr>
            <p:spPr>
              <a:xfrm>
                <a:off x="1076501" y="-1005639"/>
                <a:ext cx="113575" cy="120415"/>
              </a:xfrm>
              <a:custGeom>
                <a:avLst/>
                <a:gdLst/>
                <a:ahLst/>
                <a:cxnLst/>
                <a:rect l="l" t="t" r="r" b="b"/>
                <a:pathLst>
                  <a:path w="880" h="933" extrusionOk="0">
                    <a:moveTo>
                      <a:pt x="730" y="1"/>
                    </a:moveTo>
                    <a:cubicBezTo>
                      <a:pt x="714" y="1"/>
                      <a:pt x="697" y="3"/>
                      <a:pt x="680" y="9"/>
                    </a:cubicBezTo>
                    <a:lnTo>
                      <a:pt x="132" y="188"/>
                    </a:lnTo>
                    <a:cubicBezTo>
                      <a:pt x="25" y="223"/>
                      <a:pt x="1" y="354"/>
                      <a:pt x="72" y="438"/>
                    </a:cubicBezTo>
                    <a:lnTo>
                      <a:pt x="537" y="890"/>
                    </a:lnTo>
                    <a:cubicBezTo>
                      <a:pt x="570" y="919"/>
                      <a:pt x="608" y="932"/>
                      <a:pt x="645" y="932"/>
                    </a:cubicBezTo>
                    <a:cubicBezTo>
                      <a:pt x="715" y="932"/>
                      <a:pt x="779" y="885"/>
                      <a:pt x="787" y="807"/>
                    </a:cubicBezTo>
                    <a:lnTo>
                      <a:pt x="870" y="164"/>
                    </a:lnTo>
                    <a:cubicBezTo>
                      <a:pt x="880" y="74"/>
                      <a:pt x="814" y="1"/>
                      <a:pt x="73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7" name="Google Shape;367;p3"/>
              <p:cNvSpPr/>
              <p:nvPr/>
            </p:nvSpPr>
            <p:spPr>
              <a:xfrm>
                <a:off x="-3135437" y="-1932468"/>
                <a:ext cx="130095" cy="111252"/>
              </a:xfrm>
              <a:custGeom>
                <a:avLst/>
                <a:gdLst/>
                <a:ahLst/>
                <a:cxnLst/>
                <a:rect l="l" t="t" r="r" b="b"/>
                <a:pathLst>
                  <a:path w="1008" h="862" extrusionOk="0">
                    <a:moveTo>
                      <a:pt x="838" y="0"/>
                    </a:moveTo>
                    <a:cubicBezTo>
                      <a:pt x="829" y="0"/>
                      <a:pt x="820" y="1"/>
                      <a:pt x="810" y="3"/>
                    </a:cubicBezTo>
                    <a:lnTo>
                      <a:pt x="155" y="98"/>
                    </a:lnTo>
                    <a:cubicBezTo>
                      <a:pt x="48" y="122"/>
                      <a:pt x="1" y="241"/>
                      <a:pt x="60" y="336"/>
                    </a:cubicBezTo>
                    <a:lnTo>
                      <a:pt x="405" y="801"/>
                    </a:lnTo>
                    <a:cubicBezTo>
                      <a:pt x="434" y="841"/>
                      <a:pt x="480" y="862"/>
                      <a:pt x="524" y="862"/>
                    </a:cubicBezTo>
                    <a:cubicBezTo>
                      <a:pt x="572" y="862"/>
                      <a:pt x="619" y="838"/>
                      <a:pt x="644" y="789"/>
                    </a:cubicBezTo>
                    <a:lnTo>
                      <a:pt x="953" y="217"/>
                    </a:lnTo>
                    <a:cubicBezTo>
                      <a:pt x="1008" y="119"/>
                      <a:pt x="942" y="0"/>
                      <a:pt x="83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8" name="Google Shape;368;p3"/>
              <p:cNvSpPr/>
              <p:nvPr/>
            </p:nvSpPr>
            <p:spPr>
              <a:xfrm>
                <a:off x="-1952104" y="-2264977"/>
                <a:ext cx="73042" cy="61989"/>
              </a:xfrm>
              <a:custGeom>
                <a:avLst/>
                <a:gdLst/>
                <a:ahLst/>
                <a:cxnLst/>
                <a:rect l="l" t="t" r="r" b="b"/>
                <a:pathLst>
                  <a:path w="1354" h="1149" extrusionOk="0">
                    <a:moveTo>
                      <a:pt x="914" y="0"/>
                    </a:moveTo>
                    <a:cubicBezTo>
                      <a:pt x="869" y="0"/>
                      <a:pt x="824" y="16"/>
                      <a:pt x="786" y="50"/>
                    </a:cubicBezTo>
                    <a:lnTo>
                      <a:pt x="131" y="633"/>
                    </a:lnTo>
                    <a:cubicBezTo>
                      <a:pt x="0" y="740"/>
                      <a:pt x="60" y="943"/>
                      <a:pt x="226" y="967"/>
                    </a:cubicBezTo>
                    <a:lnTo>
                      <a:pt x="1084" y="1145"/>
                    </a:lnTo>
                    <a:cubicBezTo>
                      <a:pt x="1095" y="1147"/>
                      <a:pt x="1106" y="1148"/>
                      <a:pt x="1118" y="1148"/>
                    </a:cubicBezTo>
                    <a:cubicBezTo>
                      <a:pt x="1246" y="1148"/>
                      <a:pt x="1354" y="1027"/>
                      <a:pt x="1310" y="895"/>
                    </a:cubicBezTo>
                    <a:lnTo>
                      <a:pt x="1108" y="145"/>
                    </a:lnTo>
                    <a:cubicBezTo>
                      <a:pt x="1077" y="53"/>
                      <a:pt x="996" y="0"/>
                      <a:pt x="91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9" name="Google Shape;369;p3"/>
              <p:cNvSpPr/>
              <p:nvPr/>
            </p:nvSpPr>
            <p:spPr>
              <a:xfrm>
                <a:off x="-11543" y="-2840459"/>
                <a:ext cx="271289" cy="194884"/>
              </a:xfrm>
              <a:custGeom>
                <a:avLst/>
                <a:gdLst/>
                <a:ahLst/>
                <a:cxnLst/>
                <a:rect l="l" t="t" r="r" b="b"/>
                <a:pathLst>
                  <a:path w="2102" h="1510" extrusionOk="0">
                    <a:moveTo>
                      <a:pt x="950" y="884"/>
                    </a:moveTo>
                    <a:cubicBezTo>
                      <a:pt x="957" y="933"/>
                      <a:pt x="955" y="983"/>
                      <a:pt x="942" y="1033"/>
                    </a:cubicBezTo>
                    <a:cubicBezTo>
                      <a:pt x="931" y="1115"/>
                      <a:pt x="886" y="1233"/>
                      <a:pt x="797" y="1233"/>
                    </a:cubicBezTo>
                    <a:cubicBezTo>
                      <a:pt x="783" y="1233"/>
                      <a:pt x="767" y="1230"/>
                      <a:pt x="751" y="1223"/>
                    </a:cubicBezTo>
                    <a:cubicBezTo>
                      <a:pt x="703" y="1200"/>
                      <a:pt x="668" y="1164"/>
                      <a:pt x="632" y="1128"/>
                    </a:cubicBezTo>
                    <a:cubicBezTo>
                      <a:pt x="596" y="1069"/>
                      <a:pt x="620" y="1045"/>
                      <a:pt x="668" y="1009"/>
                    </a:cubicBezTo>
                    <a:cubicBezTo>
                      <a:pt x="750" y="936"/>
                      <a:pt x="846" y="898"/>
                      <a:pt x="950" y="884"/>
                    </a:cubicBezTo>
                    <a:close/>
                    <a:moveTo>
                      <a:pt x="278" y="0"/>
                    </a:moveTo>
                    <a:cubicBezTo>
                      <a:pt x="242" y="0"/>
                      <a:pt x="205" y="3"/>
                      <a:pt x="168" y="9"/>
                    </a:cubicBezTo>
                    <a:cubicBezTo>
                      <a:pt x="0" y="31"/>
                      <a:pt x="21" y="274"/>
                      <a:pt x="162" y="274"/>
                    </a:cubicBezTo>
                    <a:cubicBezTo>
                      <a:pt x="172" y="274"/>
                      <a:pt x="181" y="273"/>
                      <a:pt x="192" y="271"/>
                    </a:cubicBezTo>
                    <a:cubicBezTo>
                      <a:pt x="213" y="268"/>
                      <a:pt x="234" y="267"/>
                      <a:pt x="255" y="267"/>
                    </a:cubicBezTo>
                    <a:cubicBezTo>
                      <a:pt x="489" y="267"/>
                      <a:pt x="708" y="432"/>
                      <a:pt x="844" y="624"/>
                    </a:cubicBezTo>
                    <a:lnTo>
                      <a:pt x="844" y="624"/>
                    </a:lnTo>
                    <a:cubicBezTo>
                      <a:pt x="770" y="639"/>
                      <a:pt x="699" y="664"/>
                      <a:pt x="632" y="700"/>
                    </a:cubicBezTo>
                    <a:cubicBezTo>
                      <a:pt x="501" y="771"/>
                      <a:pt x="358" y="890"/>
                      <a:pt x="334" y="1045"/>
                    </a:cubicBezTo>
                    <a:cubicBezTo>
                      <a:pt x="322" y="1223"/>
                      <a:pt x="465" y="1378"/>
                      <a:pt x="596" y="1450"/>
                    </a:cubicBezTo>
                    <a:cubicBezTo>
                      <a:pt x="663" y="1489"/>
                      <a:pt x="735" y="1509"/>
                      <a:pt x="806" y="1509"/>
                    </a:cubicBezTo>
                    <a:cubicBezTo>
                      <a:pt x="885" y="1509"/>
                      <a:pt x="962" y="1483"/>
                      <a:pt x="1025" y="1426"/>
                    </a:cubicBezTo>
                    <a:cubicBezTo>
                      <a:pt x="1186" y="1293"/>
                      <a:pt x="1236" y="1095"/>
                      <a:pt x="1216" y="898"/>
                    </a:cubicBezTo>
                    <a:lnTo>
                      <a:pt x="1216" y="898"/>
                    </a:lnTo>
                    <a:cubicBezTo>
                      <a:pt x="1453" y="954"/>
                      <a:pt x="1653" y="1125"/>
                      <a:pt x="1799" y="1319"/>
                    </a:cubicBezTo>
                    <a:cubicBezTo>
                      <a:pt x="1826" y="1352"/>
                      <a:pt x="1862" y="1366"/>
                      <a:pt x="1897" y="1366"/>
                    </a:cubicBezTo>
                    <a:cubicBezTo>
                      <a:pt x="1999" y="1366"/>
                      <a:pt x="2102" y="1249"/>
                      <a:pt x="2013" y="1152"/>
                    </a:cubicBezTo>
                    <a:cubicBezTo>
                      <a:pt x="1799" y="878"/>
                      <a:pt x="1501" y="640"/>
                      <a:pt x="1144" y="616"/>
                    </a:cubicBezTo>
                    <a:cubicBezTo>
                      <a:pt x="1143" y="616"/>
                      <a:pt x="1141" y="616"/>
                      <a:pt x="1140" y="616"/>
                    </a:cubicBezTo>
                    <a:lnTo>
                      <a:pt x="1140" y="616"/>
                    </a:lnTo>
                    <a:cubicBezTo>
                      <a:pt x="1124" y="578"/>
                      <a:pt x="1105" y="543"/>
                      <a:pt x="1084" y="509"/>
                    </a:cubicBezTo>
                    <a:cubicBezTo>
                      <a:pt x="924" y="230"/>
                      <a:pt x="609" y="0"/>
                      <a:pt x="27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0" name="Google Shape;370;p3"/>
              <p:cNvSpPr/>
              <p:nvPr/>
            </p:nvSpPr>
            <p:spPr>
              <a:xfrm>
                <a:off x="-1667219" y="-2928415"/>
                <a:ext cx="238120" cy="172686"/>
              </a:xfrm>
              <a:custGeom>
                <a:avLst/>
                <a:gdLst/>
                <a:ahLst/>
                <a:cxnLst/>
                <a:rect l="l" t="t" r="r" b="b"/>
                <a:pathLst>
                  <a:path w="1845" h="1338" extrusionOk="0">
                    <a:moveTo>
                      <a:pt x="152" y="0"/>
                    </a:moveTo>
                    <a:cubicBezTo>
                      <a:pt x="90" y="0"/>
                      <a:pt x="33" y="35"/>
                      <a:pt x="12" y="98"/>
                    </a:cubicBezTo>
                    <a:cubicBezTo>
                      <a:pt x="1" y="169"/>
                      <a:pt x="36" y="252"/>
                      <a:pt x="108" y="264"/>
                    </a:cubicBezTo>
                    <a:cubicBezTo>
                      <a:pt x="703" y="371"/>
                      <a:pt x="1239" y="740"/>
                      <a:pt x="1548" y="1276"/>
                    </a:cubicBezTo>
                    <a:cubicBezTo>
                      <a:pt x="1574" y="1319"/>
                      <a:pt x="1613" y="1338"/>
                      <a:pt x="1653" y="1338"/>
                    </a:cubicBezTo>
                    <a:cubicBezTo>
                      <a:pt x="1746" y="1338"/>
                      <a:pt x="1845" y="1241"/>
                      <a:pt x="1786" y="1133"/>
                    </a:cubicBezTo>
                    <a:cubicBezTo>
                      <a:pt x="1441" y="550"/>
                      <a:pt x="846" y="121"/>
                      <a:pt x="179" y="2"/>
                    </a:cubicBezTo>
                    <a:cubicBezTo>
                      <a:pt x="170" y="1"/>
                      <a:pt x="161" y="0"/>
                      <a:pt x="15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1" name="Google Shape;371;p3"/>
              <p:cNvSpPr/>
              <p:nvPr/>
            </p:nvSpPr>
            <p:spPr>
              <a:xfrm>
                <a:off x="-2966797" y="-1027432"/>
                <a:ext cx="110736" cy="96926"/>
              </a:xfrm>
              <a:custGeom>
                <a:avLst/>
                <a:gdLst/>
                <a:ahLst/>
                <a:cxnLst/>
                <a:rect l="l" t="t" r="r" b="b"/>
                <a:pathLst>
                  <a:path w="858" h="751" extrusionOk="0">
                    <a:moveTo>
                      <a:pt x="431" y="0"/>
                    </a:moveTo>
                    <a:cubicBezTo>
                      <a:pt x="376" y="0"/>
                      <a:pt x="322" y="30"/>
                      <a:pt x="298" y="89"/>
                    </a:cubicBezTo>
                    <a:cubicBezTo>
                      <a:pt x="275" y="125"/>
                      <a:pt x="227" y="161"/>
                      <a:pt x="179" y="173"/>
                    </a:cubicBezTo>
                    <a:cubicBezTo>
                      <a:pt x="48" y="185"/>
                      <a:pt x="1" y="339"/>
                      <a:pt x="96" y="435"/>
                    </a:cubicBezTo>
                    <a:cubicBezTo>
                      <a:pt x="132" y="470"/>
                      <a:pt x="144" y="518"/>
                      <a:pt x="132" y="566"/>
                    </a:cubicBezTo>
                    <a:cubicBezTo>
                      <a:pt x="122" y="669"/>
                      <a:pt x="202" y="750"/>
                      <a:pt x="289" y="750"/>
                    </a:cubicBezTo>
                    <a:cubicBezTo>
                      <a:pt x="312" y="750"/>
                      <a:pt x="336" y="745"/>
                      <a:pt x="358" y="732"/>
                    </a:cubicBezTo>
                    <a:cubicBezTo>
                      <a:pt x="382" y="720"/>
                      <a:pt x="406" y="714"/>
                      <a:pt x="429" y="714"/>
                    </a:cubicBezTo>
                    <a:cubicBezTo>
                      <a:pt x="453" y="714"/>
                      <a:pt x="477" y="720"/>
                      <a:pt x="501" y="732"/>
                    </a:cubicBezTo>
                    <a:cubicBezTo>
                      <a:pt x="526" y="745"/>
                      <a:pt x="551" y="750"/>
                      <a:pt x="576" y="750"/>
                    </a:cubicBezTo>
                    <a:cubicBezTo>
                      <a:pt x="668" y="750"/>
                      <a:pt x="746" y="669"/>
                      <a:pt x="727" y="566"/>
                    </a:cubicBezTo>
                    <a:cubicBezTo>
                      <a:pt x="715" y="518"/>
                      <a:pt x="739" y="470"/>
                      <a:pt x="775" y="435"/>
                    </a:cubicBezTo>
                    <a:cubicBezTo>
                      <a:pt x="858" y="339"/>
                      <a:pt x="810" y="185"/>
                      <a:pt x="679" y="173"/>
                    </a:cubicBezTo>
                    <a:cubicBezTo>
                      <a:pt x="632" y="161"/>
                      <a:pt x="596" y="125"/>
                      <a:pt x="572" y="89"/>
                    </a:cubicBezTo>
                    <a:cubicBezTo>
                      <a:pt x="542" y="30"/>
                      <a:pt x="486" y="0"/>
                      <a:pt x="43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2" name="Google Shape;372;p3"/>
              <p:cNvSpPr/>
              <p:nvPr/>
            </p:nvSpPr>
            <p:spPr>
              <a:xfrm>
                <a:off x="758492" y="-1724771"/>
                <a:ext cx="110736" cy="95764"/>
              </a:xfrm>
              <a:custGeom>
                <a:avLst/>
                <a:gdLst/>
                <a:ahLst/>
                <a:cxnLst/>
                <a:rect l="l" t="t" r="r" b="b"/>
                <a:pathLst>
                  <a:path w="858" h="742" extrusionOk="0">
                    <a:moveTo>
                      <a:pt x="429" y="0"/>
                    </a:moveTo>
                    <a:cubicBezTo>
                      <a:pt x="372" y="0"/>
                      <a:pt x="316" y="27"/>
                      <a:pt x="286" y="81"/>
                    </a:cubicBezTo>
                    <a:cubicBezTo>
                      <a:pt x="274" y="128"/>
                      <a:pt x="226" y="164"/>
                      <a:pt x="179" y="164"/>
                    </a:cubicBezTo>
                    <a:cubicBezTo>
                      <a:pt x="48" y="188"/>
                      <a:pt x="0" y="342"/>
                      <a:pt x="96" y="426"/>
                    </a:cubicBezTo>
                    <a:cubicBezTo>
                      <a:pt x="119" y="462"/>
                      <a:pt x="143" y="521"/>
                      <a:pt x="131" y="569"/>
                    </a:cubicBezTo>
                    <a:cubicBezTo>
                      <a:pt x="122" y="663"/>
                      <a:pt x="201" y="742"/>
                      <a:pt x="288" y="742"/>
                    </a:cubicBezTo>
                    <a:cubicBezTo>
                      <a:pt x="311" y="742"/>
                      <a:pt x="335" y="736"/>
                      <a:pt x="357" y="723"/>
                    </a:cubicBezTo>
                    <a:cubicBezTo>
                      <a:pt x="381" y="717"/>
                      <a:pt x="405" y="715"/>
                      <a:pt x="429" y="715"/>
                    </a:cubicBezTo>
                    <a:cubicBezTo>
                      <a:pt x="453" y="715"/>
                      <a:pt x="477" y="717"/>
                      <a:pt x="500" y="723"/>
                    </a:cubicBezTo>
                    <a:cubicBezTo>
                      <a:pt x="525" y="736"/>
                      <a:pt x="551" y="742"/>
                      <a:pt x="576" y="742"/>
                    </a:cubicBezTo>
                    <a:cubicBezTo>
                      <a:pt x="668" y="742"/>
                      <a:pt x="745" y="663"/>
                      <a:pt x="727" y="569"/>
                    </a:cubicBezTo>
                    <a:cubicBezTo>
                      <a:pt x="715" y="521"/>
                      <a:pt x="738" y="462"/>
                      <a:pt x="774" y="426"/>
                    </a:cubicBezTo>
                    <a:cubicBezTo>
                      <a:pt x="858" y="342"/>
                      <a:pt x="810" y="188"/>
                      <a:pt x="679" y="164"/>
                    </a:cubicBezTo>
                    <a:cubicBezTo>
                      <a:pt x="631" y="152"/>
                      <a:pt x="596" y="128"/>
                      <a:pt x="572" y="81"/>
                    </a:cubicBezTo>
                    <a:cubicBezTo>
                      <a:pt x="542" y="27"/>
                      <a:pt x="485" y="0"/>
                      <a:pt x="42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3" name="Google Shape;373;p3"/>
              <p:cNvSpPr/>
              <p:nvPr/>
            </p:nvSpPr>
            <p:spPr>
              <a:xfrm>
                <a:off x="-2397245" y="-2531227"/>
                <a:ext cx="110736" cy="96926"/>
              </a:xfrm>
              <a:custGeom>
                <a:avLst/>
                <a:gdLst/>
                <a:ahLst/>
                <a:cxnLst/>
                <a:rect l="l" t="t" r="r" b="b"/>
                <a:pathLst>
                  <a:path w="858" h="751" extrusionOk="0">
                    <a:moveTo>
                      <a:pt x="435" y="1"/>
                    </a:moveTo>
                    <a:cubicBezTo>
                      <a:pt x="382" y="1"/>
                      <a:pt x="328" y="30"/>
                      <a:pt x="298" y="90"/>
                    </a:cubicBezTo>
                    <a:cubicBezTo>
                      <a:pt x="275" y="126"/>
                      <a:pt x="227" y="161"/>
                      <a:pt x="179" y="173"/>
                    </a:cubicBezTo>
                    <a:cubicBezTo>
                      <a:pt x="48" y="185"/>
                      <a:pt x="1" y="340"/>
                      <a:pt x="96" y="435"/>
                    </a:cubicBezTo>
                    <a:cubicBezTo>
                      <a:pt x="132" y="471"/>
                      <a:pt x="144" y="518"/>
                      <a:pt x="132" y="566"/>
                    </a:cubicBezTo>
                    <a:cubicBezTo>
                      <a:pt x="122" y="670"/>
                      <a:pt x="202" y="751"/>
                      <a:pt x="289" y="751"/>
                    </a:cubicBezTo>
                    <a:cubicBezTo>
                      <a:pt x="312" y="751"/>
                      <a:pt x="336" y="745"/>
                      <a:pt x="358" y="733"/>
                    </a:cubicBezTo>
                    <a:cubicBezTo>
                      <a:pt x="382" y="721"/>
                      <a:pt x="409" y="715"/>
                      <a:pt x="434" y="715"/>
                    </a:cubicBezTo>
                    <a:cubicBezTo>
                      <a:pt x="459" y="715"/>
                      <a:pt x="483" y="721"/>
                      <a:pt x="501" y="733"/>
                    </a:cubicBezTo>
                    <a:cubicBezTo>
                      <a:pt x="526" y="745"/>
                      <a:pt x="551" y="751"/>
                      <a:pt x="576" y="751"/>
                    </a:cubicBezTo>
                    <a:cubicBezTo>
                      <a:pt x="668" y="751"/>
                      <a:pt x="746" y="670"/>
                      <a:pt x="727" y="566"/>
                    </a:cubicBezTo>
                    <a:cubicBezTo>
                      <a:pt x="727" y="518"/>
                      <a:pt x="739" y="471"/>
                      <a:pt x="775" y="435"/>
                    </a:cubicBezTo>
                    <a:cubicBezTo>
                      <a:pt x="858" y="340"/>
                      <a:pt x="810" y="185"/>
                      <a:pt x="691" y="173"/>
                    </a:cubicBezTo>
                    <a:cubicBezTo>
                      <a:pt x="632" y="161"/>
                      <a:pt x="596" y="126"/>
                      <a:pt x="572" y="90"/>
                    </a:cubicBezTo>
                    <a:cubicBezTo>
                      <a:pt x="542" y="30"/>
                      <a:pt x="489" y="1"/>
                      <a:pt x="43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nvGrpSpPr>
          <p:cNvPr id="374" name="Google Shape;374;p3"/>
          <p:cNvGrpSpPr/>
          <p:nvPr/>
        </p:nvGrpSpPr>
        <p:grpSpPr>
          <a:xfrm flipH="1">
            <a:off x="4428549" y="1"/>
            <a:ext cx="7763451" cy="3606820"/>
            <a:chOff x="-396757" y="-47625"/>
            <a:chExt cx="4860257" cy="2258026"/>
          </a:xfrm>
        </p:grpSpPr>
        <p:grpSp>
          <p:nvGrpSpPr>
            <p:cNvPr id="375" name="Google Shape;375;p3"/>
            <p:cNvGrpSpPr/>
            <p:nvPr/>
          </p:nvGrpSpPr>
          <p:grpSpPr>
            <a:xfrm>
              <a:off x="-233487" y="-47625"/>
              <a:ext cx="3074899" cy="1957175"/>
              <a:chOff x="-1935287" y="-2600325"/>
              <a:chExt cx="3074899" cy="1957175"/>
            </a:xfrm>
          </p:grpSpPr>
          <p:sp>
            <p:nvSpPr>
              <p:cNvPr id="376" name="Google Shape;376;p3"/>
              <p:cNvSpPr/>
              <p:nvPr/>
            </p:nvSpPr>
            <p:spPr>
              <a:xfrm>
                <a:off x="-506185" y="-2531406"/>
                <a:ext cx="125707" cy="111252"/>
              </a:xfrm>
              <a:custGeom>
                <a:avLst/>
                <a:gdLst/>
                <a:ahLst/>
                <a:cxnLst/>
                <a:rect l="l" t="t" r="r" b="b"/>
                <a:pathLst>
                  <a:path w="974" h="862" extrusionOk="0">
                    <a:moveTo>
                      <a:pt x="709" y="1"/>
                    </a:moveTo>
                    <a:cubicBezTo>
                      <a:pt x="679" y="1"/>
                      <a:pt x="648" y="11"/>
                      <a:pt x="620" y="32"/>
                    </a:cubicBezTo>
                    <a:lnTo>
                      <a:pt x="96" y="425"/>
                    </a:lnTo>
                    <a:cubicBezTo>
                      <a:pt x="0" y="496"/>
                      <a:pt x="24" y="651"/>
                      <a:pt x="143" y="687"/>
                    </a:cubicBezTo>
                    <a:lnTo>
                      <a:pt x="774" y="854"/>
                    </a:lnTo>
                    <a:cubicBezTo>
                      <a:pt x="788" y="859"/>
                      <a:pt x="802" y="861"/>
                      <a:pt x="816" y="861"/>
                    </a:cubicBezTo>
                    <a:cubicBezTo>
                      <a:pt x="898" y="861"/>
                      <a:pt x="973" y="778"/>
                      <a:pt x="953" y="687"/>
                    </a:cubicBezTo>
                    <a:lnTo>
                      <a:pt x="858" y="127"/>
                    </a:lnTo>
                    <a:cubicBezTo>
                      <a:pt x="841" y="53"/>
                      <a:pt x="778" y="1"/>
                      <a:pt x="7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7" name="Google Shape;377;p3"/>
              <p:cNvSpPr/>
              <p:nvPr/>
            </p:nvSpPr>
            <p:spPr>
              <a:xfrm>
                <a:off x="576101" y="-1749415"/>
                <a:ext cx="113575" cy="120415"/>
              </a:xfrm>
              <a:custGeom>
                <a:avLst/>
                <a:gdLst/>
                <a:ahLst/>
                <a:cxnLst/>
                <a:rect l="l" t="t" r="r" b="b"/>
                <a:pathLst>
                  <a:path w="880" h="933" extrusionOk="0">
                    <a:moveTo>
                      <a:pt x="730" y="1"/>
                    </a:moveTo>
                    <a:cubicBezTo>
                      <a:pt x="714" y="1"/>
                      <a:pt x="697" y="3"/>
                      <a:pt x="680" y="9"/>
                    </a:cubicBezTo>
                    <a:lnTo>
                      <a:pt x="132" y="188"/>
                    </a:lnTo>
                    <a:cubicBezTo>
                      <a:pt x="25" y="223"/>
                      <a:pt x="1" y="354"/>
                      <a:pt x="72" y="438"/>
                    </a:cubicBezTo>
                    <a:lnTo>
                      <a:pt x="537" y="890"/>
                    </a:lnTo>
                    <a:cubicBezTo>
                      <a:pt x="570" y="919"/>
                      <a:pt x="608" y="932"/>
                      <a:pt x="645" y="932"/>
                    </a:cubicBezTo>
                    <a:cubicBezTo>
                      <a:pt x="715" y="932"/>
                      <a:pt x="779" y="885"/>
                      <a:pt x="787" y="807"/>
                    </a:cubicBezTo>
                    <a:lnTo>
                      <a:pt x="870" y="164"/>
                    </a:lnTo>
                    <a:cubicBezTo>
                      <a:pt x="880" y="74"/>
                      <a:pt x="814" y="1"/>
                      <a:pt x="73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8" name="Google Shape;378;p3"/>
              <p:cNvSpPr/>
              <p:nvPr/>
            </p:nvSpPr>
            <p:spPr>
              <a:xfrm>
                <a:off x="-1935287" y="-2475393"/>
                <a:ext cx="130095" cy="111252"/>
              </a:xfrm>
              <a:custGeom>
                <a:avLst/>
                <a:gdLst/>
                <a:ahLst/>
                <a:cxnLst/>
                <a:rect l="l" t="t" r="r" b="b"/>
                <a:pathLst>
                  <a:path w="1008" h="862" extrusionOk="0">
                    <a:moveTo>
                      <a:pt x="838" y="0"/>
                    </a:moveTo>
                    <a:cubicBezTo>
                      <a:pt x="829" y="0"/>
                      <a:pt x="820" y="1"/>
                      <a:pt x="810" y="3"/>
                    </a:cubicBezTo>
                    <a:lnTo>
                      <a:pt x="155" y="98"/>
                    </a:lnTo>
                    <a:cubicBezTo>
                      <a:pt x="48" y="122"/>
                      <a:pt x="1" y="241"/>
                      <a:pt x="60" y="336"/>
                    </a:cubicBezTo>
                    <a:lnTo>
                      <a:pt x="405" y="801"/>
                    </a:lnTo>
                    <a:cubicBezTo>
                      <a:pt x="434" y="841"/>
                      <a:pt x="480" y="862"/>
                      <a:pt x="524" y="862"/>
                    </a:cubicBezTo>
                    <a:cubicBezTo>
                      <a:pt x="572" y="862"/>
                      <a:pt x="619" y="838"/>
                      <a:pt x="644" y="789"/>
                    </a:cubicBezTo>
                    <a:lnTo>
                      <a:pt x="953" y="217"/>
                    </a:lnTo>
                    <a:cubicBezTo>
                      <a:pt x="1008" y="119"/>
                      <a:pt x="942" y="0"/>
                      <a:pt x="83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9" name="Google Shape;379;p3"/>
              <p:cNvSpPr/>
              <p:nvPr/>
            </p:nvSpPr>
            <p:spPr>
              <a:xfrm>
                <a:off x="-1820612" y="-791443"/>
                <a:ext cx="174751" cy="148293"/>
              </a:xfrm>
              <a:custGeom>
                <a:avLst/>
                <a:gdLst/>
                <a:ahLst/>
                <a:cxnLst/>
                <a:rect l="l" t="t" r="r" b="b"/>
                <a:pathLst>
                  <a:path w="1354" h="1149" extrusionOk="0">
                    <a:moveTo>
                      <a:pt x="914" y="0"/>
                    </a:moveTo>
                    <a:cubicBezTo>
                      <a:pt x="869" y="0"/>
                      <a:pt x="824" y="16"/>
                      <a:pt x="786" y="50"/>
                    </a:cubicBezTo>
                    <a:lnTo>
                      <a:pt x="131" y="633"/>
                    </a:lnTo>
                    <a:cubicBezTo>
                      <a:pt x="0" y="740"/>
                      <a:pt x="60" y="943"/>
                      <a:pt x="226" y="967"/>
                    </a:cubicBezTo>
                    <a:lnTo>
                      <a:pt x="1084" y="1145"/>
                    </a:lnTo>
                    <a:cubicBezTo>
                      <a:pt x="1095" y="1147"/>
                      <a:pt x="1106" y="1148"/>
                      <a:pt x="1118" y="1148"/>
                    </a:cubicBezTo>
                    <a:cubicBezTo>
                      <a:pt x="1246" y="1148"/>
                      <a:pt x="1354" y="1027"/>
                      <a:pt x="1310" y="895"/>
                    </a:cubicBezTo>
                    <a:lnTo>
                      <a:pt x="1108" y="145"/>
                    </a:lnTo>
                    <a:cubicBezTo>
                      <a:pt x="1077" y="53"/>
                      <a:pt x="996" y="0"/>
                      <a:pt x="91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0" name="Google Shape;380;p3"/>
              <p:cNvSpPr/>
              <p:nvPr/>
            </p:nvSpPr>
            <p:spPr>
              <a:xfrm>
                <a:off x="-972963" y="-1851805"/>
                <a:ext cx="271289" cy="194884"/>
              </a:xfrm>
              <a:custGeom>
                <a:avLst/>
                <a:gdLst/>
                <a:ahLst/>
                <a:cxnLst/>
                <a:rect l="l" t="t" r="r" b="b"/>
                <a:pathLst>
                  <a:path w="2102" h="1510" extrusionOk="0">
                    <a:moveTo>
                      <a:pt x="950" y="884"/>
                    </a:moveTo>
                    <a:cubicBezTo>
                      <a:pt x="957" y="933"/>
                      <a:pt x="955" y="983"/>
                      <a:pt x="942" y="1033"/>
                    </a:cubicBezTo>
                    <a:cubicBezTo>
                      <a:pt x="931" y="1115"/>
                      <a:pt x="886" y="1233"/>
                      <a:pt x="797" y="1233"/>
                    </a:cubicBezTo>
                    <a:cubicBezTo>
                      <a:pt x="783" y="1233"/>
                      <a:pt x="767" y="1230"/>
                      <a:pt x="751" y="1223"/>
                    </a:cubicBezTo>
                    <a:cubicBezTo>
                      <a:pt x="703" y="1200"/>
                      <a:pt x="668" y="1164"/>
                      <a:pt x="632" y="1128"/>
                    </a:cubicBezTo>
                    <a:cubicBezTo>
                      <a:pt x="596" y="1069"/>
                      <a:pt x="620" y="1045"/>
                      <a:pt x="668" y="1009"/>
                    </a:cubicBezTo>
                    <a:cubicBezTo>
                      <a:pt x="750" y="936"/>
                      <a:pt x="846" y="898"/>
                      <a:pt x="950" y="884"/>
                    </a:cubicBezTo>
                    <a:close/>
                    <a:moveTo>
                      <a:pt x="278" y="0"/>
                    </a:moveTo>
                    <a:cubicBezTo>
                      <a:pt x="242" y="0"/>
                      <a:pt x="205" y="3"/>
                      <a:pt x="168" y="9"/>
                    </a:cubicBezTo>
                    <a:cubicBezTo>
                      <a:pt x="0" y="31"/>
                      <a:pt x="21" y="274"/>
                      <a:pt x="162" y="274"/>
                    </a:cubicBezTo>
                    <a:cubicBezTo>
                      <a:pt x="172" y="274"/>
                      <a:pt x="181" y="273"/>
                      <a:pt x="192" y="271"/>
                    </a:cubicBezTo>
                    <a:cubicBezTo>
                      <a:pt x="213" y="268"/>
                      <a:pt x="234" y="267"/>
                      <a:pt x="255" y="267"/>
                    </a:cubicBezTo>
                    <a:cubicBezTo>
                      <a:pt x="489" y="267"/>
                      <a:pt x="708" y="432"/>
                      <a:pt x="844" y="624"/>
                    </a:cubicBezTo>
                    <a:lnTo>
                      <a:pt x="844" y="624"/>
                    </a:lnTo>
                    <a:cubicBezTo>
                      <a:pt x="770" y="639"/>
                      <a:pt x="699" y="664"/>
                      <a:pt x="632" y="700"/>
                    </a:cubicBezTo>
                    <a:cubicBezTo>
                      <a:pt x="501" y="771"/>
                      <a:pt x="358" y="890"/>
                      <a:pt x="334" y="1045"/>
                    </a:cubicBezTo>
                    <a:cubicBezTo>
                      <a:pt x="322" y="1223"/>
                      <a:pt x="465" y="1378"/>
                      <a:pt x="596" y="1450"/>
                    </a:cubicBezTo>
                    <a:cubicBezTo>
                      <a:pt x="663" y="1489"/>
                      <a:pt x="735" y="1509"/>
                      <a:pt x="806" y="1509"/>
                    </a:cubicBezTo>
                    <a:cubicBezTo>
                      <a:pt x="885" y="1509"/>
                      <a:pt x="962" y="1483"/>
                      <a:pt x="1025" y="1426"/>
                    </a:cubicBezTo>
                    <a:cubicBezTo>
                      <a:pt x="1186" y="1293"/>
                      <a:pt x="1236" y="1095"/>
                      <a:pt x="1216" y="898"/>
                    </a:cubicBezTo>
                    <a:lnTo>
                      <a:pt x="1216" y="898"/>
                    </a:lnTo>
                    <a:cubicBezTo>
                      <a:pt x="1453" y="954"/>
                      <a:pt x="1653" y="1125"/>
                      <a:pt x="1799" y="1319"/>
                    </a:cubicBezTo>
                    <a:cubicBezTo>
                      <a:pt x="1826" y="1352"/>
                      <a:pt x="1862" y="1366"/>
                      <a:pt x="1897" y="1366"/>
                    </a:cubicBezTo>
                    <a:cubicBezTo>
                      <a:pt x="1999" y="1366"/>
                      <a:pt x="2102" y="1249"/>
                      <a:pt x="2013" y="1152"/>
                    </a:cubicBezTo>
                    <a:cubicBezTo>
                      <a:pt x="1799" y="878"/>
                      <a:pt x="1501" y="640"/>
                      <a:pt x="1144" y="616"/>
                    </a:cubicBezTo>
                    <a:cubicBezTo>
                      <a:pt x="1143" y="616"/>
                      <a:pt x="1141" y="616"/>
                      <a:pt x="1140" y="616"/>
                    </a:cubicBezTo>
                    <a:lnTo>
                      <a:pt x="1140" y="616"/>
                    </a:lnTo>
                    <a:cubicBezTo>
                      <a:pt x="1124" y="578"/>
                      <a:pt x="1105" y="543"/>
                      <a:pt x="1084" y="509"/>
                    </a:cubicBezTo>
                    <a:cubicBezTo>
                      <a:pt x="924" y="230"/>
                      <a:pt x="609" y="0"/>
                      <a:pt x="27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1" name="Google Shape;381;p3"/>
              <p:cNvSpPr/>
              <p:nvPr/>
            </p:nvSpPr>
            <p:spPr>
              <a:xfrm>
                <a:off x="-1852300" y="-1891389"/>
                <a:ext cx="238120" cy="172686"/>
              </a:xfrm>
              <a:custGeom>
                <a:avLst/>
                <a:gdLst/>
                <a:ahLst/>
                <a:cxnLst/>
                <a:rect l="l" t="t" r="r" b="b"/>
                <a:pathLst>
                  <a:path w="1845" h="1338" extrusionOk="0">
                    <a:moveTo>
                      <a:pt x="152" y="0"/>
                    </a:moveTo>
                    <a:cubicBezTo>
                      <a:pt x="90" y="0"/>
                      <a:pt x="33" y="35"/>
                      <a:pt x="12" y="98"/>
                    </a:cubicBezTo>
                    <a:cubicBezTo>
                      <a:pt x="1" y="169"/>
                      <a:pt x="36" y="252"/>
                      <a:pt x="108" y="264"/>
                    </a:cubicBezTo>
                    <a:cubicBezTo>
                      <a:pt x="703" y="371"/>
                      <a:pt x="1239" y="740"/>
                      <a:pt x="1548" y="1276"/>
                    </a:cubicBezTo>
                    <a:cubicBezTo>
                      <a:pt x="1574" y="1319"/>
                      <a:pt x="1613" y="1338"/>
                      <a:pt x="1653" y="1338"/>
                    </a:cubicBezTo>
                    <a:cubicBezTo>
                      <a:pt x="1746" y="1338"/>
                      <a:pt x="1845" y="1241"/>
                      <a:pt x="1786" y="1133"/>
                    </a:cubicBezTo>
                    <a:cubicBezTo>
                      <a:pt x="1441" y="550"/>
                      <a:pt x="846" y="121"/>
                      <a:pt x="179" y="2"/>
                    </a:cubicBezTo>
                    <a:cubicBezTo>
                      <a:pt x="170" y="1"/>
                      <a:pt x="161" y="0"/>
                      <a:pt x="15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2" name="Google Shape;382;p3"/>
              <p:cNvSpPr/>
              <p:nvPr/>
            </p:nvSpPr>
            <p:spPr>
              <a:xfrm>
                <a:off x="-1331407" y="-2297546"/>
                <a:ext cx="110736" cy="96926"/>
              </a:xfrm>
              <a:custGeom>
                <a:avLst/>
                <a:gdLst/>
                <a:ahLst/>
                <a:cxnLst/>
                <a:rect l="l" t="t" r="r" b="b"/>
                <a:pathLst>
                  <a:path w="858" h="751" extrusionOk="0">
                    <a:moveTo>
                      <a:pt x="431" y="0"/>
                    </a:moveTo>
                    <a:cubicBezTo>
                      <a:pt x="376" y="0"/>
                      <a:pt x="322" y="30"/>
                      <a:pt x="298" y="89"/>
                    </a:cubicBezTo>
                    <a:cubicBezTo>
                      <a:pt x="275" y="125"/>
                      <a:pt x="227" y="161"/>
                      <a:pt x="179" y="173"/>
                    </a:cubicBezTo>
                    <a:cubicBezTo>
                      <a:pt x="48" y="185"/>
                      <a:pt x="1" y="339"/>
                      <a:pt x="96" y="435"/>
                    </a:cubicBezTo>
                    <a:cubicBezTo>
                      <a:pt x="132" y="470"/>
                      <a:pt x="144" y="518"/>
                      <a:pt x="132" y="566"/>
                    </a:cubicBezTo>
                    <a:cubicBezTo>
                      <a:pt x="122" y="669"/>
                      <a:pt x="202" y="750"/>
                      <a:pt x="289" y="750"/>
                    </a:cubicBezTo>
                    <a:cubicBezTo>
                      <a:pt x="312" y="750"/>
                      <a:pt x="336" y="745"/>
                      <a:pt x="358" y="732"/>
                    </a:cubicBezTo>
                    <a:cubicBezTo>
                      <a:pt x="382" y="720"/>
                      <a:pt x="406" y="714"/>
                      <a:pt x="429" y="714"/>
                    </a:cubicBezTo>
                    <a:cubicBezTo>
                      <a:pt x="453" y="714"/>
                      <a:pt x="477" y="720"/>
                      <a:pt x="501" y="732"/>
                    </a:cubicBezTo>
                    <a:cubicBezTo>
                      <a:pt x="526" y="745"/>
                      <a:pt x="551" y="750"/>
                      <a:pt x="576" y="750"/>
                    </a:cubicBezTo>
                    <a:cubicBezTo>
                      <a:pt x="668" y="750"/>
                      <a:pt x="746" y="669"/>
                      <a:pt x="727" y="566"/>
                    </a:cubicBezTo>
                    <a:cubicBezTo>
                      <a:pt x="715" y="518"/>
                      <a:pt x="739" y="470"/>
                      <a:pt x="775" y="435"/>
                    </a:cubicBezTo>
                    <a:cubicBezTo>
                      <a:pt x="858" y="339"/>
                      <a:pt x="810" y="185"/>
                      <a:pt x="679" y="173"/>
                    </a:cubicBezTo>
                    <a:cubicBezTo>
                      <a:pt x="632" y="161"/>
                      <a:pt x="596" y="125"/>
                      <a:pt x="572" y="89"/>
                    </a:cubicBezTo>
                    <a:cubicBezTo>
                      <a:pt x="542" y="30"/>
                      <a:pt x="486" y="0"/>
                      <a:pt x="43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3" name="Google Shape;383;p3"/>
              <p:cNvSpPr/>
              <p:nvPr/>
            </p:nvSpPr>
            <p:spPr>
              <a:xfrm>
                <a:off x="577517" y="-2523658"/>
                <a:ext cx="110736" cy="95764"/>
              </a:xfrm>
              <a:custGeom>
                <a:avLst/>
                <a:gdLst/>
                <a:ahLst/>
                <a:cxnLst/>
                <a:rect l="l" t="t" r="r" b="b"/>
                <a:pathLst>
                  <a:path w="858" h="742" extrusionOk="0">
                    <a:moveTo>
                      <a:pt x="429" y="0"/>
                    </a:moveTo>
                    <a:cubicBezTo>
                      <a:pt x="372" y="0"/>
                      <a:pt x="316" y="27"/>
                      <a:pt x="286" y="81"/>
                    </a:cubicBezTo>
                    <a:cubicBezTo>
                      <a:pt x="274" y="128"/>
                      <a:pt x="226" y="164"/>
                      <a:pt x="179" y="164"/>
                    </a:cubicBezTo>
                    <a:cubicBezTo>
                      <a:pt x="48" y="188"/>
                      <a:pt x="0" y="342"/>
                      <a:pt x="96" y="426"/>
                    </a:cubicBezTo>
                    <a:cubicBezTo>
                      <a:pt x="119" y="462"/>
                      <a:pt x="143" y="521"/>
                      <a:pt x="131" y="569"/>
                    </a:cubicBezTo>
                    <a:cubicBezTo>
                      <a:pt x="122" y="663"/>
                      <a:pt x="201" y="742"/>
                      <a:pt x="288" y="742"/>
                    </a:cubicBezTo>
                    <a:cubicBezTo>
                      <a:pt x="311" y="742"/>
                      <a:pt x="335" y="736"/>
                      <a:pt x="357" y="723"/>
                    </a:cubicBezTo>
                    <a:cubicBezTo>
                      <a:pt x="381" y="717"/>
                      <a:pt x="405" y="715"/>
                      <a:pt x="429" y="715"/>
                    </a:cubicBezTo>
                    <a:cubicBezTo>
                      <a:pt x="453" y="715"/>
                      <a:pt x="477" y="717"/>
                      <a:pt x="500" y="723"/>
                    </a:cubicBezTo>
                    <a:cubicBezTo>
                      <a:pt x="525" y="736"/>
                      <a:pt x="551" y="742"/>
                      <a:pt x="576" y="742"/>
                    </a:cubicBezTo>
                    <a:cubicBezTo>
                      <a:pt x="668" y="742"/>
                      <a:pt x="745" y="663"/>
                      <a:pt x="727" y="569"/>
                    </a:cubicBezTo>
                    <a:cubicBezTo>
                      <a:pt x="715" y="521"/>
                      <a:pt x="738" y="462"/>
                      <a:pt x="774" y="426"/>
                    </a:cubicBezTo>
                    <a:cubicBezTo>
                      <a:pt x="858" y="342"/>
                      <a:pt x="810" y="188"/>
                      <a:pt x="679" y="164"/>
                    </a:cubicBezTo>
                    <a:cubicBezTo>
                      <a:pt x="631" y="152"/>
                      <a:pt x="596" y="128"/>
                      <a:pt x="572" y="81"/>
                    </a:cubicBezTo>
                    <a:cubicBezTo>
                      <a:pt x="542" y="27"/>
                      <a:pt x="485" y="0"/>
                      <a:pt x="42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4" name="Google Shape;384;p3"/>
              <p:cNvSpPr/>
              <p:nvPr/>
            </p:nvSpPr>
            <p:spPr>
              <a:xfrm>
                <a:off x="1028877" y="-2600325"/>
                <a:ext cx="110736" cy="96926"/>
              </a:xfrm>
              <a:custGeom>
                <a:avLst/>
                <a:gdLst/>
                <a:ahLst/>
                <a:cxnLst/>
                <a:rect l="l" t="t" r="r" b="b"/>
                <a:pathLst>
                  <a:path w="858" h="751" extrusionOk="0">
                    <a:moveTo>
                      <a:pt x="435" y="1"/>
                    </a:moveTo>
                    <a:cubicBezTo>
                      <a:pt x="382" y="1"/>
                      <a:pt x="328" y="30"/>
                      <a:pt x="298" y="90"/>
                    </a:cubicBezTo>
                    <a:cubicBezTo>
                      <a:pt x="275" y="126"/>
                      <a:pt x="227" y="161"/>
                      <a:pt x="179" y="173"/>
                    </a:cubicBezTo>
                    <a:cubicBezTo>
                      <a:pt x="48" y="185"/>
                      <a:pt x="1" y="340"/>
                      <a:pt x="96" y="435"/>
                    </a:cubicBezTo>
                    <a:cubicBezTo>
                      <a:pt x="132" y="471"/>
                      <a:pt x="144" y="518"/>
                      <a:pt x="132" y="566"/>
                    </a:cubicBezTo>
                    <a:cubicBezTo>
                      <a:pt x="122" y="670"/>
                      <a:pt x="202" y="751"/>
                      <a:pt x="289" y="751"/>
                    </a:cubicBezTo>
                    <a:cubicBezTo>
                      <a:pt x="312" y="751"/>
                      <a:pt x="336" y="745"/>
                      <a:pt x="358" y="733"/>
                    </a:cubicBezTo>
                    <a:cubicBezTo>
                      <a:pt x="382" y="721"/>
                      <a:pt x="409" y="715"/>
                      <a:pt x="434" y="715"/>
                    </a:cubicBezTo>
                    <a:cubicBezTo>
                      <a:pt x="459" y="715"/>
                      <a:pt x="483" y="721"/>
                      <a:pt x="501" y="733"/>
                    </a:cubicBezTo>
                    <a:cubicBezTo>
                      <a:pt x="526" y="745"/>
                      <a:pt x="551" y="751"/>
                      <a:pt x="576" y="751"/>
                    </a:cubicBezTo>
                    <a:cubicBezTo>
                      <a:pt x="668" y="751"/>
                      <a:pt x="746" y="670"/>
                      <a:pt x="727" y="566"/>
                    </a:cubicBezTo>
                    <a:cubicBezTo>
                      <a:pt x="727" y="518"/>
                      <a:pt x="739" y="471"/>
                      <a:pt x="775" y="435"/>
                    </a:cubicBezTo>
                    <a:cubicBezTo>
                      <a:pt x="858" y="340"/>
                      <a:pt x="810" y="185"/>
                      <a:pt x="691" y="173"/>
                    </a:cubicBezTo>
                    <a:cubicBezTo>
                      <a:pt x="632" y="161"/>
                      <a:pt x="596" y="126"/>
                      <a:pt x="572" y="90"/>
                    </a:cubicBezTo>
                    <a:cubicBezTo>
                      <a:pt x="542" y="30"/>
                      <a:pt x="489" y="1"/>
                      <a:pt x="4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85" name="Google Shape;385;p3"/>
            <p:cNvGrpSpPr/>
            <p:nvPr/>
          </p:nvGrpSpPr>
          <p:grpSpPr>
            <a:xfrm>
              <a:off x="-396757" y="400050"/>
              <a:ext cx="4860257" cy="1810351"/>
              <a:chOff x="-3670182" y="-2695575"/>
              <a:chExt cx="4860257" cy="1810351"/>
            </a:xfrm>
          </p:grpSpPr>
          <p:sp>
            <p:nvSpPr>
              <p:cNvPr id="386" name="Google Shape;386;p3"/>
              <p:cNvSpPr/>
              <p:nvPr/>
            </p:nvSpPr>
            <p:spPr>
              <a:xfrm>
                <a:off x="-506185" y="-2531406"/>
                <a:ext cx="125707" cy="111252"/>
              </a:xfrm>
              <a:custGeom>
                <a:avLst/>
                <a:gdLst/>
                <a:ahLst/>
                <a:cxnLst/>
                <a:rect l="l" t="t" r="r" b="b"/>
                <a:pathLst>
                  <a:path w="974" h="862" extrusionOk="0">
                    <a:moveTo>
                      <a:pt x="709" y="1"/>
                    </a:moveTo>
                    <a:cubicBezTo>
                      <a:pt x="679" y="1"/>
                      <a:pt x="648" y="11"/>
                      <a:pt x="620" y="32"/>
                    </a:cubicBezTo>
                    <a:lnTo>
                      <a:pt x="96" y="425"/>
                    </a:lnTo>
                    <a:cubicBezTo>
                      <a:pt x="0" y="496"/>
                      <a:pt x="24" y="651"/>
                      <a:pt x="143" y="687"/>
                    </a:cubicBezTo>
                    <a:lnTo>
                      <a:pt x="774" y="854"/>
                    </a:lnTo>
                    <a:cubicBezTo>
                      <a:pt x="788" y="859"/>
                      <a:pt x="802" y="861"/>
                      <a:pt x="816" y="861"/>
                    </a:cubicBezTo>
                    <a:cubicBezTo>
                      <a:pt x="898" y="861"/>
                      <a:pt x="973" y="778"/>
                      <a:pt x="953" y="687"/>
                    </a:cubicBezTo>
                    <a:lnTo>
                      <a:pt x="858" y="127"/>
                    </a:lnTo>
                    <a:cubicBezTo>
                      <a:pt x="841" y="53"/>
                      <a:pt x="778" y="1"/>
                      <a:pt x="70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7" name="Google Shape;387;p3"/>
              <p:cNvSpPr/>
              <p:nvPr/>
            </p:nvSpPr>
            <p:spPr>
              <a:xfrm>
                <a:off x="1076501" y="-1005639"/>
                <a:ext cx="113575" cy="120415"/>
              </a:xfrm>
              <a:custGeom>
                <a:avLst/>
                <a:gdLst/>
                <a:ahLst/>
                <a:cxnLst/>
                <a:rect l="l" t="t" r="r" b="b"/>
                <a:pathLst>
                  <a:path w="880" h="933" extrusionOk="0">
                    <a:moveTo>
                      <a:pt x="730" y="1"/>
                    </a:moveTo>
                    <a:cubicBezTo>
                      <a:pt x="714" y="1"/>
                      <a:pt x="697" y="3"/>
                      <a:pt x="680" y="9"/>
                    </a:cubicBezTo>
                    <a:lnTo>
                      <a:pt x="132" y="188"/>
                    </a:lnTo>
                    <a:cubicBezTo>
                      <a:pt x="25" y="223"/>
                      <a:pt x="1" y="354"/>
                      <a:pt x="72" y="438"/>
                    </a:cubicBezTo>
                    <a:lnTo>
                      <a:pt x="537" y="890"/>
                    </a:lnTo>
                    <a:cubicBezTo>
                      <a:pt x="570" y="919"/>
                      <a:pt x="608" y="932"/>
                      <a:pt x="645" y="932"/>
                    </a:cubicBezTo>
                    <a:cubicBezTo>
                      <a:pt x="715" y="932"/>
                      <a:pt x="779" y="885"/>
                      <a:pt x="787" y="807"/>
                    </a:cubicBezTo>
                    <a:lnTo>
                      <a:pt x="870" y="164"/>
                    </a:lnTo>
                    <a:cubicBezTo>
                      <a:pt x="880" y="74"/>
                      <a:pt x="814" y="1"/>
                      <a:pt x="73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8" name="Google Shape;388;p3"/>
              <p:cNvSpPr/>
              <p:nvPr/>
            </p:nvSpPr>
            <p:spPr>
              <a:xfrm>
                <a:off x="-3135437" y="-1932468"/>
                <a:ext cx="130095" cy="111252"/>
              </a:xfrm>
              <a:custGeom>
                <a:avLst/>
                <a:gdLst/>
                <a:ahLst/>
                <a:cxnLst/>
                <a:rect l="l" t="t" r="r" b="b"/>
                <a:pathLst>
                  <a:path w="1008" h="862" extrusionOk="0">
                    <a:moveTo>
                      <a:pt x="838" y="0"/>
                    </a:moveTo>
                    <a:cubicBezTo>
                      <a:pt x="829" y="0"/>
                      <a:pt x="820" y="1"/>
                      <a:pt x="810" y="3"/>
                    </a:cubicBezTo>
                    <a:lnTo>
                      <a:pt x="155" y="98"/>
                    </a:lnTo>
                    <a:cubicBezTo>
                      <a:pt x="48" y="122"/>
                      <a:pt x="1" y="241"/>
                      <a:pt x="60" y="336"/>
                    </a:cubicBezTo>
                    <a:lnTo>
                      <a:pt x="405" y="801"/>
                    </a:lnTo>
                    <a:cubicBezTo>
                      <a:pt x="434" y="841"/>
                      <a:pt x="480" y="862"/>
                      <a:pt x="524" y="862"/>
                    </a:cubicBezTo>
                    <a:cubicBezTo>
                      <a:pt x="572" y="862"/>
                      <a:pt x="619" y="838"/>
                      <a:pt x="644" y="789"/>
                    </a:cubicBezTo>
                    <a:lnTo>
                      <a:pt x="953" y="217"/>
                    </a:lnTo>
                    <a:cubicBezTo>
                      <a:pt x="1008" y="119"/>
                      <a:pt x="942" y="0"/>
                      <a:pt x="83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9" name="Google Shape;389;p3"/>
              <p:cNvSpPr/>
              <p:nvPr/>
            </p:nvSpPr>
            <p:spPr>
              <a:xfrm>
                <a:off x="-2273300" y="-1186068"/>
                <a:ext cx="174751" cy="148293"/>
              </a:xfrm>
              <a:custGeom>
                <a:avLst/>
                <a:gdLst/>
                <a:ahLst/>
                <a:cxnLst/>
                <a:rect l="l" t="t" r="r" b="b"/>
                <a:pathLst>
                  <a:path w="1354" h="1149" extrusionOk="0">
                    <a:moveTo>
                      <a:pt x="914" y="0"/>
                    </a:moveTo>
                    <a:cubicBezTo>
                      <a:pt x="869" y="0"/>
                      <a:pt x="824" y="16"/>
                      <a:pt x="786" y="50"/>
                    </a:cubicBezTo>
                    <a:lnTo>
                      <a:pt x="131" y="633"/>
                    </a:lnTo>
                    <a:cubicBezTo>
                      <a:pt x="0" y="740"/>
                      <a:pt x="60" y="943"/>
                      <a:pt x="226" y="967"/>
                    </a:cubicBezTo>
                    <a:lnTo>
                      <a:pt x="1084" y="1145"/>
                    </a:lnTo>
                    <a:cubicBezTo>
                      <a:pt x="1095" y="1147"/>
                      <a:pt x="1106" y="1148"/>
                      <a:pt x="1118" y="1148"/>
                    </a:cubicBezTo>
                    <a:cubicBezTo>
                      <a:pt x="1246" y="1148"/>
                      <a:pt x="1354" y="1027"/>
                      <a:pt x="1310" y="895"/>
                    </a:cubicBezTo>
                    <a:lnTo>
                      <a:pt x="1108" y="145"/>
                    </a:lnTo>
                    <a:cubicBezTo>
                      <a:pt x="1077" y="53"/>
                      <a:pt x="996" y="0"/>
                      <a:pt x="91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0" name="Google Shape;390;p3"/>
              <p:cNvSpPr/>
              <p:nvPr/>
            </p:nvSpPr>
            <p:spPr>
              <a:xfrm>
                <a:off x="549412" y="-2394730"/>
                <a:ext cx="271289" cy="194884"/>
              </a:xfrm>
              <a:custGeom>
                <a:avLst/>
                <a:gdLst/>
                <a:ahLst/>
                <a:cxnLst/>
                <a:rect l="l" t="t" r="r" b="b"/>
                <a:pathLst>
                  <a:path w="2102" h="1510" extrusionOk="0">
                    <a:moveTo>
                      <a:pt x="950" y="884"/>
                    </a:moveTo>
                    <a:cubicBezTo>
                      <a:pt x="957" y="933"/>
                      <a:pt x="955" y="983"/>
                      <a:pt x="942" y="1033"/>
                    </a:cubicBezTo>
                    <a:cubicBezTo>
                      <a:pt x="931" y="1115"/>
                      <a:pt x="886" y="1233"/>
                      <a:pt x="797" y="1233"/>
                    </a:cubicBezTo>
                    <a:cubicBezTo>
                      <a:pt x="783" y="1233"/>
                      <a:pt x="767" y="1230"/>
                      <a:pt x="751" y="1223"/>
                    </a:cubicBezTo>
                    <a:cubicBezTo>
                      <a:pt x="703" y="1200"/>
                      <a:pt x="668" y="1164"/>
                      <a:pt x="632" y="1128"/>
                    </a:cubicBezTo>
                    <a:cubicBezTo>
                      <a:pt x="596" y="1069"/>
                      <a:pt x="620" y="1045"/>
                      <a:pt x="668" y="1009"/>
                    </a:cubicBezTo>
                    <a:cubicBezTo>
                      <a:pt x="750" y="936"/>
                      <a:pt x="846" y="898"/>
                      <a:pt x="950" y="884"/>
                    </a:cubicBezTo>
                    <a:close/>
                    <a:moveTo>
                      <a:pt x="278" y="0"/>
                    </a:moveTo>
                    <a:cubicBezTo>
                      <a:pt x="242" y="0"/>
                      <a:pt x="205" y="3"/>
                      <a:pt x="168" y="9"/>
                    </a:cubicBezTo>
                    <a:cubicBezTo>
                      <a:pt x="0" y="31"/>
                      <a:pt x="21" y="274"/>
                      <a:pt x="162" y="274"/>
                    </a:cubicBezTo>
                    <a:cubicBezTo>
                      <a:pt x="172" y="274"/>
                      <a:pt x="181" y="273"/>
                      <a:pt x="192" y="271"/>
                    </a:cubicBezTo>
                    <a:cubicBezTo>
                      <a:pt x="213" y="268"/>
                      <a:pt x="234" y="267"/>
                      <a:pt x="255" y="267"/>
                    </a:cubicBezTo>
                    <a:cubicBezTo>
                      <a:pt x="489" y="267"/>
                      <a:pt x="708" y="432"/>
                      <a:pt x="844" y="624"/>
                    </a:cubicBezTo>
                    <a:lnTo>
                      <a:pt x="844" y="624"/>
                    </a:lnTo>
                    <a:cubicBezTo>
                      <a:pt x="770" y="639"/>
                      <a:pt x="699" y="664"/>
                      <a:pt x="632" y="700"/>
                    </a:cubicBezTo>
                    <a:cubicBezTo>
                      <a:pt x="501" y="771"/>
                      <a:pt x="358" y="890"/>
                      <a:pt x="334" y="1045"/>
                    </a:cubicBezTo>
                    <a:cubicBezTo>
                      <a:pt x="322" y="1223"/>
                      <a:pt x="465" y="1378"/>
                      <a:pt x="596" y="1450"/>
                    </a:cubicBezTo>
                    <a:cubicBezTo>
                      <a:pt x="663" y="1489"/>
                      <a:pt x="735" y="1509"/>
                      <a:pt x="806" y="1509"/>
                    </a:cubicBezTo>
                    <a:cubicBezTo>
                      <a:pt x="885" y="1509"/>
                      <a:pt x="962" y="1483"/>
                      <a:pt x="1025" y="1426"/>
                    </a:cubicBezTo>
                    <a:cubicBezTo>
                      <a:pt x="1186" y="1293"/>
                      <a:pt x="1236" y="1095"/>
                      <a:pt x="1216" y="898"/>
                    </a:cubicBezTo>
                    <a:lnTo>
                      <a:pt x="1216" y="898"/>
                    </a:lnTo>
                    <a:cubicBezTo>
                      <a:pt x="1453" y="954"/>
                      <a:pt x="1653" y="1125"/>
                      <a:pt x="1799" y="1319"/>
                    </a:cubicBezTo>
                    <a:cubicBezTo>
                      <a:pt x="1826" y="1352"/>
                      <a:pt x="1862" y="1366"/>
                      <a:pt x="1897" y="1366"/>
                    </a:cubicBezTo>
                    <a:cubicBezTo>
                      <a:pt x="1999" y="1366"/>
                      <a:pt x="2102" y="1249"/>
                      <a:pt x="2013" y="1152"/>
                    </a:cubicBezTo>
                    <a:cubicBezTo>
                      <a:pt x="1799" y="878"/>
                      <a:pt x="1501" y="640"/>
                      <a:pt x="1144" y="616"/>
                    </a:cubicBezTo>
                    <a:cubicBezTo>
                      <a:pt x="1143" y="616"/>
                      <a:pt x="1141" y="616"/>
                      <a:pt x="1140" y="616"/>
                    </a:cubicBezTo>
                    <a:lnTo>
                      <a:pt x="1140" y="616"/>
                    </a:lnTo>
                    <a:cubicBezTo>
                      <a:pt x="1124" y="578"/>
                      <a:pt x="1105" y="543"/>
                      <a:pt x="1084" y="509"/>
                    </a:cubicBezTo>
                    <a:cubicBezTo>
                      <a:pt x="924" y="230"/>
                      <a:pt x="609" y="0"/>
                      <a:pt x="27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1" name="Google Shape;391;p3"/>
              <p:cNvSpPr/>
              <p:nvPr/>
            </p:nvSpPr>
            <p:spPr>
              <a:xfrm>
                <a:off x="-1852300" y="-1891389"/>
                <a:ext cx="238120" cy="172686"/>
              </a:xfrm>
              <a:custGeom>
                <a:avLst/>
                <a:gdLst/>
                <a:ahLst/>
                <a:cxnLst/>
                <a:rect l="l" t="t" r="r" b="b"/>
                <a:pathLst>
                  <a:path w="1845" h="1338" extrusionOk="0">
                    <a:moveTo>
                      <a:pt x="152" y="0"/>
                    </a:moveTo>
                    <a:cubicBezTo>
                      <a:pt x="90" y="0"/>
                      <a:pt x="33" y="35"/>
                      <a:pt x="12" y="98"/>
                    </a:cubicBezTo>
                    <a:cubicBezTo>
                      <a:pt x="1" y="169"/>
                      <a:pt x="36" y="252"/>
                      <a:pt x="108" y="264"/>
                    </a:cubicBezTo>
                    <a:cubicBezTo>
                      <a:pt x="703" y="371"/>
                      <a:pt x="1239" y="740"/>
                      <a:pt x="1548" y="1276"/>
                    </a:cubicBezTo>
                    <a:cubicBezTo>
                      <a:pt x="1574" y="1319"/>
                      <a:pt x="1613" y="1338"/>
                      <a:pt x="1653" y="1338"/>
                    </a:cubicBezTo>
                    <a:cubicBezTo>
                      <a:pt x="1746" y="1338"/>
                      <a:pt x="1845" y="1241"/>
                      <a:pt x="1786" y="1133"/>
                    </a:cubicBezTo>
                    <a:cubicBezTo>
                      <a:pt x="1441" y="550"/>
                      <a:pt x="846" y="121"/>
                      <a:pt x="179" y="2"/>
                    </a:cubicBezTo>
                    <a:cubicBezTo>
                      <a:pt x="170" y="1"/>
                      <a:pt x="161" y="0"/>
                      <a:pt x="1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2" name="Google Shape;392;p3"/>
              <p:cNvSpPr/>
              <p:nvPr/>
            </p:nvSpPr>
            <p:spPr>
              <a:xfrm>
                <a:off x="-3670182" y="-2171921"/>
                <a:ext cx="110736" cy="96926"/>
              </a:xfrm>
              <a:custGeom>
                <a:avLst/>
                <a:gdLst/>
                <a:ahLst/>
                <a:cxnLst/>
                <a:rect l="l" t="t" r="r" b="b"/>
                <a:pathLst>
                  <a:path w="858" h="751" extrusionOk="0">
                    <a:moveTo>
                      <a:pt x="431" y="0"/>
                    </a:moveTo>
                    <a:cubicBezTo>
                      <a:pt x="376" y="0"/>
                      <a:pt x="322" y="30"/>
                      <a:pt x="298" y="89"/>
                    </a:cubicBezTo>
                    <a:cubicBezTo>
                      <a:pt x="275" y="125"/>
                      <a:pt x="227" y="161"/>
                      <a:pt x="179" y="173"/>
                    </a:cubicBezTo>
                    <a:cubicBezTo>
                      <a:pt x="48" y="185"/>
                      <a:pt x="1" y="339"/>
                      <a:pt x="96" y="435"/>
                    </a:cubicBezTo>
                    <a:cubicBezTo>
                      <a:pt x="132" y="470"/>
                      <a:pt x="144" y="518"/>
                      <a:pt x="132" y="566"/>
                    </a:cubicBezTo>
                    <a:cubicBezTo>
                      <a:pt x="122" y="669"/>
                      <a:pt x="202" y="750"/>
                      <a:pt x="289" y="750"/>
                    </a:cubicBezTo>
                    <a:cubicBezTo>
                      <a:pt x="312" y="750"/>
                      <a:pt x="336" y="745"/>
                      <a:pt x="358" y="732"/>
                    </a:cubicBezTo>
                    <a:cubicBezTo>
                      <a:pt x="382" y="720"/>
                      <a:pt x="406" y="714"/>
                      <a:pt x="429" y="714"/>
                    </a:cubicBezTo>
                    <a:cubicBezTo>
                      <a:pt x="453" y="714"/>
                      <a:pt x="477" y="720"/>
                      <a:pt x="501" y="732"/>
                    </a:cubicBezTo>
                    <a:cubicBezTo>
                      <a:pt x="526" y="745"/>
                      <a:pt x="551" y="750"/>
                      <a:pt x="576" y="750"/>
                    </a:cubicBezTo>
                    <a:cubicBezTo>
                      <a:pt x="668" y="750"/>
                      <a:pt x="746" y="669"/>
                      <a:pt x="727" y="566"/>
                    </a:cubicBezTo>
                    <a:cubicBezTo>
                      <a:pt x="715" y="518"/>
                      <a:pt x="739" y="470"/>
                      <a:pt x="775" y="435"/>
                    </a:cubicBezTo>
                    <a:cubicBezTo>
                      <a:pt x="858" y="339"/>
                      <a:pt x="810" y="185"/>
                      <a:pt x="679" y="173"/>
                    </a:cubicBezTo>
                    <a:cubicBezTo>
                      <a:pt x="632" y="161"/>
                      <a:pt x="596" y="125"/>
                      <a:pt x="572" y="89"/>
                    </a:cubicBezTo>
                    <a:cubicBezTo>
                      <a:pt x="542" y="30"/>
                      <a:pt x="486" y="0"/>
                      <a:pt x="43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3" name="Google Shape;393;p3"/>
              <p:cNvSpPr/>
              <p:nvPr/>
            </p:nvSpPr>
            <p:spPr>
              <a:xfrm>
                <a:off x="758492" y="-1724771"/>
                <a:ext cx="110736" cy="95764"/>
              </a:xfrm>
              <a:custGeom>
                <a:avLst/>
                <a:gdLst/>
                <a:ahLst/>
                <a:cxnLst/>
                <a:rect l="l" t="t" r="r" b="b"/>
                <a:pathLst>
                  <a:path w="858" h="742" extrusionOk="0">
                    <a:moveTo>
                      <a:pt x="429" y="0"/>
                    </a:moveTo>
                    <a:cubicBezTo>
                      <a:pt x="372" y="0"/>
                      <a:pt x="316" y="27"/>
                      <a:pt x="286" y="81"/>
                    </a:cubicBezTo>
                    <a:cubicBezTo>
                      <a:pt x="274" y="128"/>
                      <a:pt x="226" y="164"/>
                      <a:pt x="179" y="164"/>
                    </a:cubicBezTo>
                    <a:cubicBezTo>
                      <a:pt x="48" y="188"/>
                      <a:pt x="0" y="342"/>
                      <a:pt x="96" y="426"/>
                    </a:cubicBezTo>
                    <a:cubicBezTo>
                      <a:pt x="119" y="462"/>
                      <a:pt x="143" y="521"/>
                      <a:pt x="131" y="569"/>
                    </a:cubicBezTo>
                    <a:cubicBezTo>
                      <a:pt x="122" y="663"/>
                      <a:pt x="201" y="742"/>
                      <a:pt x="288" y="742"/>
                    </a:cubicBezTo>
                    <a:cubicBezTo>
                      <a:pt x="311" y="742"/>
                      <a:pt x="335" y="736"/>
                      <a:pt x="357" y="723"/>
                    </a:cubicBezTo>
                    <a:cubicBezTo>
                      <a:pt x="381" y="717"/>
                      <a:pt x="405" y="715"/>
                      <a:pt x="429" y="715"/>
                    </a:cubicBezTo>
                    <a:cubicBezTo>
                      <a:pt x="453" y="715"/>
                      <a:pt x="477" y="717"/>
                      <a:pt x="500" y="723"/>
                    </a:cubicBezTo>
                    <a:cubicBezTo>
                      <a:pt x="525" y="736"/>
                      <a:pt x="551" y="742"/>
                      <a:pt x="576" y="742"/>
                    </a:cubicBezTo>
                    <a:cubicBezTo>
                      <a:pt x="668" y="742"/>
                      <a:pt x="745" y="663"/>
                      <a:pt x="727" y="569"/>
                    </a:cubicBezTo>
                    <a:cubicBezTo>
                      <a:pt x="715" y="521"/>
                      <a:pt x="738" y="462"/>
                      <a:pt x="774" y="426"/>
                    </a:cubicBezTo>
                    <a:cubicBezTo>
                      <a:pt x="858" y="342"/>
                      <a:pt x="810" y="188"/>
                      <a:pt x="679" y="164"/>
                    </a:cubicBezTo>
                    <a:cubicBezTo>
                      <a:pt x="631" y="152"/>
                      <a:pt x="596" y="128"/>
                      <a:pt x="572" y="81"/>
                    </a:cubicBezTo>
                    <a:cubicBezTo>
                      <a:pt x="542" y="27"/>
                      <a:pt x="485" y="0"/>
                      <a:pt x="42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4" name="Google Shape;394;p3"/>
              <p:cNvSpPr/>
              <p:nvPr/>
            </p:nvSpPr>
            <p:spPr>
              <a:xfrm>
                <a:off x="-1614173" y="-2695575"/>
                <a:ext cx="110736" cy="96926"/>
              </a:xfrm>
              <a:custGeom>
                <a:avLst/>
                <a:gdLst/>
                <a:ahLst/>
                <a:cxnLst/>
                <a:rect l="l" t="t" r="r" b="b"/>
                <a:pathLst>
                  <a:path w="858" h="751" extrusionOk="0">
                    <a:moveTo>
                      <a:pt x="435" y="1"/>
                    </a:moveTo>
                    <a:cubicBezTo>
                      <a:pt x="382" y="1"/>
                      <a:pt x="328" y="30"/>
                      <a:pt x="298" y="90"/>
                    </a:cubicBezTo>
                    <a:cubicBezTo>
                      <a:pt x="275" y="126"/>
                      <a:pt x="227" y="161"/>
                      <a:pt x="179" y="173"/>
                    </a:cubicBezTo>
                    <a:cubicBezTo>
                      <a:pt x="48" y="185"/>
                      <a:pt x="1" y="340"/>
                      <a:pt x="96" y="435"/>
                    </a:cubicBezTo>
                    <a:cubicBezTo>
                      <a:pt x="132" y="471"/>
                      <a:pt x="144" y="518"/>
                      <a:pt x="132" y="566"/>
                    </a:cubicBezTo>
                    <a:cubicBezTo>
                      <a:pt x="122" y="670"/>
                      <a:pt x="202" y="751"/>
                      <a:pt x="289" y="751"/>
                    </a:cubicBezTo>
                    <a:cubicBezTo>
                      <a:pt x="312" y="751"/>
                      <a:pt x="336" y="745"/>
                      <a:pt x="358" y="733"/>
                    </a:cubicBezTo>
                    <a:cubicBezTo>
                      <a:pt x="382" y="721"/>
                      <a:pt x="409" y="715"/>
                      <a:pt x="434" y="715"/>
                    </a:cubicBezTo>
                    <a:cubicBezTo>
                      <a:pt x="459" y="715"/>
                      <a:pt x="483" y="721"/>
                      <a:pt x="501" y="733"/>
                    </a:cubicBezTo>
                    <a:cubicBezTo>
                      <a:pt x="526" y="745"/>
                      <a:pt x="551" y="751"/>
                      <a:pt x="576" y="751"/>
                    </a:cubicBezTo>
                    <a:cubicBezTo>
                      <a:pt x="668" y="751"/>
                      <a:pt x="746" y="670"/>
                      <a:pt x="727" y="566"/>
                    </a:cubicBezTo>
                    <a:cubicBezTo>
                      <a:pt x="727" y="518"/>
                      <a:pt x="739" y="471"/>
                      <a:pt x="775" y="435"/>
                    </a:cubicBezTo>
                    <a:cubicBezTo>
                      <a:pt x="858" y="340"/>
                      <a:pt x="810" y="185"/>
                      <a:pt x="691" y="173"/>
                    </a:cubicBezTo>
                    <a:cubicBezTo>
                      <a:pt x="632" y="161"/>
                      <a:pt x="596" y="126"/>
                      <a:pt x="572" y="90"/>
                    </a:cubicBezTo>
                    <a:cubicBezTo>
                      <a:pt x="542" y="30"/>
                      <a:pt x="489" y="1"/>
                      <a:pt x="43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395" name="Google Shape;395;p3"/>
          <p:cNvSpPr/>
          <p:nvPr/>
        </p:nvSpPr>
        <p:spPr>
          <a:xfrm>
            <a:off x="698667" y="5981667"/>
            <a:ext cx="10884000" cy="635200"/>
          </a:xfrm>
          <a:prstGeom prst="ellipse">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96" name="Google Shape;396;p3"/>
          <p:cNvSpPr/>
          <p:nvPr/>
        </p:nvSpPr>
        <p:spPr>
          <a:xfrm>
            <a:off x="1377900" y="762000"/>
            <a:ext cx="9461600" cy="5575600"/>
          </a:xfrm>
          <a:prstGeom prst="roundRect">
            <a:avLst>
              <a:gd name="adj" fmla="val 3463"/>
            </a:avLst>
          </a:pr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397" name="Google Shape;397;p3"/>
          <p:cNvGrpSpPr/>
          <p:nvPr/>
        </p:nvGrpSpPr>
        <p:grpSpPr>
          <a:xfrm>
            <a:off x="1682610" y="884868"/>
            <a:ext cx="8985697" cy="5357621"/>
            <a:chOff x="1261957" y="663651"/>
            <a:chExt cx="6739273" cy="4018216"/>
          </a:xfrm>
        </p:grpSpPr>
        <p:sp>
          <p:nvSpPr>
            <p:cNvPr id="398" name="Google Shape;398;p3"/>
            <p:cNvSpPr/>
            <p:nvPr/>
          </p:nvSpPr>
          <p:spPr>
            <a:xfrm>
              <a:off x="1261957" y="684476"/>
              <a:ext cx="53486" cy="53553"/>
            </a:xfrm>
            <a:custGeom>
              <a:avLst/>
              <a:gdLst/>
              <a:ahLst/>
              <a:cxnLst/>
              <a:rect l="l" t="t" r="r" b="b"/>
              <a:pathLst>
                <a:path w="798" h="799" extrusionOk="0">
                  <a:moveTo>
                    <a:pt x="798" y="393"/>
                  </a:moveTo>
                  <a:cubicBezTo>
                    <a:pt x="798" y="620"/>
                    <a:pt x="619" y="798"/>
                    <a:pt x="405" y="798"/>
                  </a:cubicBezTo>
                  <a:cubicBezTo>
                    <a:pt x="179" y="798"/>
                    <a:pt x="0" y="620"/>
                    <a:pt x="0" y="393"/>
                  </a:cubicBezTo>
                  <a:cubicBezTo>
                    <a:pt x="0" y="179"/>
                    <a:pt x="179" y="0"/>
                    <a:pt x="405" y="0"/>
                  </a:cubicBezTo>
                  <a:cubicBezTo>
                    <a:pt x="619"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9" name="Google Shape;399;p3"/>
            <p:cNvSpPr/>
            <p:nvPr/>
          </p:nvSpPr>
          <p:spPr>
            <a:xfrm>
              <a:off x="1652175" y="684476"/>
              <a:ext cx="53553" cy="53553"/>
            </a:xfrm>
            <a:custGeom>
              <a:avLst/>
              <a:gdLst/>
              <a:ahLst/>
              <a:cxnLst/>
              <a:rect l="l" t="t" r="r" b="b"/>
              <a:pathLst>
                <a:path w="799" h="799" extrusionOk="0">
                  <a:moveTo>
                    <a:pt x="798" y="393"/>
                  </a:moveTo>
                  <a:cubicBezTo>
                    <a:pt x="798" y="620"/>
                    <a:pt x="620" y="798"/>
                    <a:pt x="405" y="798"/>
                  </a:cubicBezTo>
                  <a:cubicBezTo>
                    <a:pt x="179" y="798"/>
                    <a:pt x="0" y="620"/>
                    <a:pt x="0" y="393"/>
                  </a:cubicBezTo>
                  <a:cubicBezTo>
                    <a:pt x="0" y="179"/>
                    <a:pt x="179" y="0"/>
                    <a:pt x="405" y="0"/>
                  </a:cubicBezTo>
                  <a:cubicBezTo>
                    <a:pt x="620"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0" name="Google Shape;400;p3"/>
            <p:cNvSpPr/>
            <p:nvPr/>
          </p:nvSpPr>
          <p:spPr>
            <a:xfrm>
              <a:off x="2042392" y="684476"/>
              <a:ext cx="53553" cy="53553"/>
            </a:xfrm>
            <a:custGeom>
              <a:avLst/>
              <a:gdLst/>
              <a:ahLst/>
              <a:cxnLst/>
              <a:rect l="l" t="t" r="r" b="b"/>
              <a:pathLst>
                <a:path w="799" h="799" extrusionOk="0">
                  <a:moveTo>
                    <a:pt x="798" y="393"/>
                  </a:moveTo>
                  <a:cubicBezTo>
                    <a:pt x="798" y="620"/>
                    <a:pt x="620" y="798"/>
                    <a:pt x="405" y="798"/>
                  </a:cubicBezTo>
                  <a:cubicBezTo>
                    <a:pt x="179" y="798"/>
                    <a:pt x="1" y="620"/>
                    <a:pt x="1" y="393"/>
                  </a:cubicBezTo>
                  <a:cubicBezTo>
                    <a:pt x="1" y="179"/>
                    <a:pt x="179" y="0"/>
                    <a:pt x="405" y="0"/>
                  </a:cubicBezTo>
                  <a:cubicBezTo>
                    <a:pt x="620"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1" name="Google Shape;401;p3"/>
            <p:cNvSpPr/>
            <p:nvPr/>
          </p:nvSpPr>
          <p:spPr>
            <a:xfrm>
              <a:off x="2432610" y="684476"/>
              <a:ext cx="53553" cy="53553"/>
            </a:xfrm>
            <a:custGeom>
              <a:avLst/>
              <a:gdLst/>
              <a:ahLst/>
              <a:cxnLst/>
              <a:rect l="l" t="t" r="r" b="b"/>
              <a:pathLst>
                <a:path w="799" h="799" extrusionOk="0">
                  <a:moveTo>
                    <a:pt x="798" y="393"/>
                  </a:moveTo>
                  <a:cubicBezTo>
                    <a:pt x="798" y="620"/>
                    <a:pt x="620" y="798"/>
                    <a:pt x="394" y="798"/>
                  </a:cubicBezTo>
                  <a:cubicBezTo>
                    <a:pt x="179" y="798"/>
                    <a:pt x="1" y="620"/>
                    <a:pt x="1" y="393"/>
                  </a:cubicBezTo>
                  <a:cubicBezTo>
                    <a:pt x="1" y="179"/>
                    <a:pt x="179" y="0"/>
                    <a:pt x="394" y="0"/>
                  </a:cubicBezTo>
                  <a:cubicBezTo>
                    <a:pt x="620"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2" name="Google Shape;402;p3"/>
            <p:cNvSpPr/>
            <p:nvPr/>
          </p:nvSpPr>
          <p:spPr>
            <a:xfrm>
              <a:off x="2822827" y="684476"/>
              <a:ext cx="53553" cy="53553"/>
            </a:xfrm>
            <a:custGeom>
              <a:avLst/>
              <a:gdLst/>
              <a:ahLst/>
              <a:cxnLst/>
              <a:rect l="l" t="t" r="r" b="b"/>
              <a:pathLst>
                <a:path w="799" h="799" extrusionOk="0">
                  <a:moveTo>
                    <a:pt x="799" y="393"/>
                  </a:moveTo>
                  <a:cubicBezTo>
                    <a:pt x="799" y="620"/>
                    <a:pt x="620" y="798"/>
                    <a:pt x="394" y="798"/>
                  </a:cubicBezTo>
                  <a:cubicBezTo>
                    <a:pt x="180" y="798"/>
                    <a:pt x="1" y="620"/>
                    <a:pt x="1" y="393"/>
                  </a:cubicBezTo>
                  <a:cubicBezTo>
                    <a:pt x="1" y="179"/>
                    <a:pt x="180" y="0"/>
                    <a:pt x="394" y="0"/>
                  </a:cubicBezTo>
                  <a:cubicBezTo>
                    <a:pt x="620" y="0"/>
                    <a:pt x="799" y="179"/>
                    <a:pt x="799"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3" name="Google Shape;403;p3"/>
            <p:cNvSpPr/>
            <p:nvPr/>
          </p:nvSpPr>
          <p:spPr>
            <a:xfrm>
              <a:off x="3212308" y="684476"/>
              <a:ext cx="54290" cy="53553"/>
            </a:xfrm>
            <a:custGeom>
              <a:avLst/>
              <a:gdLst/>
              <a:ahLst/>
              <a:cxnLst/>
              <a:rect l="l" t="t" r="r" b="b"/>
              <a:pathLst>
                <a:path w="810" h="799" extrusionOk="0">
                  <a:moveTo>
                    <a:pt x="810" y="393"/>
                  </a:moveTo>
                  <a:cubicBezTo>
                    <a:pt x="810" y="620"/>
                    <a:pt x="631" y="798"/>
                    <a:pt x="405" y="798"/>
                  </a:cubicBezTo>
                  <a:cubicBezTo>
                    <a:pt x="191" y="798"/>
                    <a:pt x="0" y="620"/>
                    <a:pt x="0" y="393"/>
                  </a:cubicBezTo>
                  <a:cubicBezTo>
                    <a:pt x="0" y="179"/>
                    <a:pt x="191" y="0"/>
                    <a:pt x="405" y="0"/>
                  </a:cubicBezTo>
                  <a:cubicBezTo>
                    <a:pt x="631" y="0"/>
                    <a:pt x="810" y="179"/>
                    <a:pt x="810"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4" name="Google Shape;404;p3"/>
            <p:cNvSpPr/>
            <p:nvPr/>
          </p:nvSpPr>
          <p:spPr>
            <a:xfrm>
              <a:off x="1457468" y="938232"/>
              <a:ext cx="53553" cy="53553"/>
            </a:xfrm>
            <a:custGeom>
              <a:avLst/>
              <a:gdLst/>
              <a:ahLst/>
              <a:cxnLst/>
              <a:rect l="l" t="t" r="r" b="b"/>
              <a:pathLst>
                <a:path w="799" h="799" extrusionOk="0">
                  <a:moveTo>
                    <a:pt x="798" y="405"/>
                  </a:moveTo>
                  <a:cubicBezTo>
                    <a:pt x="798" y="620"/>
                    <a:pt x="619" y="798"/>
                    <a:pt x="393" y="798"/>
                  </a:cubicBezTo>
                  <a:cubicBezTo>
                    <a:pt x="179" y="798"/>
                    <a:pt x="0" y="620"/>
                    <a:pt x="0" y="405"/>
                  </a:cubicBezTo>
                  <a:cubicBezTo>
                    <a:pt x="0" y="179"/>
                    <a:pt x="179" y="1"/>
                    <a:pt x="393" y="1"/>
                  </a:cubicBezTo>
                  <a:cubicBezTo>
                    <a:pt x="619" y="1"/>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5" name="Google Shape;405;p3"/>
            <p:cNvSpPr/>
            <p:nvPr/>
          </p:nvSpPr>
          <p:spPr>
            <a:xfrm>
              <a:off x="1847686" y="938232"/>
              <a:ext cx="53553" cy="53553"/>
            </a:xfrm>
            <a:custGeom>
              <a:avLst/>
              <a:gdLst/>
              <a:ahLst/>
              <a:cxnLst/>
              <a:rect l="l" t="t" r="r" b="b"/>
              <a:pathLst>
                <a:path w="799" h="799" extrusionOk="0">
                  <a:moveTo>
                    <a:pt x="798" y="405"/>
                  </a:moveTo>
                  <a:cubicBezTo>
                    <a:pt x="798" y="620"/>
                    <a:pt x="620" y="798"/>
                    <a:pt x="393" y="798"/>
                  </a:cubicBezTo>
                  <a:cubicBezTo>
                    <a:pt x="179" y="798"/>
                    <a:pt x="0" y="620"/>
                    <a:pt x="0" y="405"/>
                  </a:cubicBezTo>
                  <a:cubicBezTo>
                    <a:pt x="0" y="179"/>
                    <a:pt x="179" y="1"/>
                    <a:pt x="393" y="1"/>
                  </a:cubicBezTo>
                  <a:cubicBezTo>
                    <a:pt x="620" y="1"/>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6" name="Google Shape;406;p3"/>
            <p:cNvSpPr/>
            <p:nvPr/>
          </p:nvSpPr>
          <p:spPr>
            <a:xfrm>
              <a:off x="2237099" y="938232"/>
              <a:ext cx="53553" cy="53553"/>
            </a:xfrm>
            <a:custGeom>
              <a:avLst/>
              <a:gdLst/>
              <a:ahLst/>
              <a:cxnLst/>
              <a:rect l="l" t="t" r="r" b="b"/>
              <a:pathLst>
                <a:path w="799" h="799" extrusionOk="0">
                  <a:moveTo>
                    <a:pt x="798" y="405"/>
                  </a:moveTo>
                  <a:cubicBezTo>
                    <a:pt x="798" y="620"/>
                    <a:pt x="620" y="798"/>
                    <a:pt x="406" y="798"/>
                  </a:cubicBezTo>
                  <a:cubicBezTo>
                    <a:pt x="179" y="798"/>
                    <a:pt x="1" y="620"/>
                    <a:pt x="1" y="405"/>
                  </a:cubicBezTo>
                  <a:cubicBezTo>
                    <a:pt x="1" y="179"/>
                    <a:pt x="179" y="1"/>
                    <a:pt x="406" y="1"/>
                  </a:cubicBezTo>
                  <a:cubicBezTo>
                    <a:pt x="620" y="1"/>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7" name="Google Shape;407;p3"/>
            <p:cNvSpPr/>
            <p:nvPr/>
          </p:nvSpPr>
          <p:spPr>
            <a:xfrm>
              <a:off x="2627316" y="938232"/>
              <a:ext cx="53553" cy="53553"/>
            </a:xfrm>
            <a:custGeom>
              <a:avLst/>
              <a:gdLst/>
              <a:ahLst/>
              <a:cxnLst/>
              <a:rect l="l" t="t" r="r" b="b"/>
              <a:pathLst>
                <a:path w="799" h="799" extrusionOk="0">
                  <a:moveTo>
                    <a:pt x="799" y="405"/>
                  </a:moveTo>
                  <a:cubicBezTo>
                    <a:pt x="799" y="620"/>
                    <a:pt x="620" y="798"/>
                    <a:pt x="406" y="798"/>
                  </a:cubicBezTo>
                  <a:cubicBezTo>
                    <a:pt x="179" y="798"/>
                    <a:pt x="1" y="620"/>
                    <a:pt x="1" y="405"/>
                  </a:cubicBezTo>
                  <a:cubicBezTo>
                    <a:pt x="1" y="179"/>
                    <a:pt x="179" y="1"/>
                    <a:pt x="406" y="1"/>
                  </a:cubicBezTo>
                  <a:cubicBezTo>
                    <a:pt x="620" y="1"/>
                    <a:pt x="799" y="179"/>
                    <a:pt x="799"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8" name="Google Shape;408;p3"/>
            <p:cNvSpPr/>
            <p:nvPr/>
          </p:nvSpPr>
          <p:spPr>
            <a:xfrm>
              <a:off x="3017601" y="938232"/>
              <a:ext cx="53486" cy="53553"/>
            </a:xfrm>
            <a:custGeom>
              <a:avLst/>
              <a:gdLst/>
              <a:ahLst/>
              <a:cxnLst/>
              <a:rect l="l" t="t" r="r" b="b"/>
              <a:pathLst>
                <a:path w="798" h="799" extrusionOk="0">
                  <a:moveTo>
                    <a:pt x="798" y="405"/>
                  </a:moveTo>
                  <a:cubicBezTo>
                    <a:pt x="798" y="620"/>
                    <a:pt x="619" y="798"/>
                    <a:pt x="405" y="798"/>
                  </a:cubicBezTo>
                  <a:cubicBezTo>
                    <a:pt x="179" y="798"/>
                    <a:pt x="0" y="620"/>
                    <a:pt x="0" y="405"/>
                  </a:cubicBezTo>
                  <a:cubicBezTo>
                    <a:pt x="0" y="179"/>
                    <a:pt x="179" y="1"/>
                    <a:pt x="405" y="1"/>
                  </a:cubicBezTo>
                  <a:cubicBezTo>
                    <a:pt x="619" y="1"/>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9" name="Google Shape;409;p3"/>
            <p:cNvSpPr/>
            <p:nvPr/>
          </p:nvSpPr>
          <p:spPr>
            <a:xfrm>
              <a:off x="3407819" y="938232"/>
              <a:ext cx="53486" cy="53553"/>
            </a:xfrm>
            <a:custGeom>
              <a:avLst/>
              <a:gdLst/>
              <a:ahLst/>
              <a:cxnLst/>
              <a:rect l="l" t="t" r="r" b="b"/>
              <a:pathLst>
                <a:path w="798" h="799" extrusionOk="0">
                  <a:moveTo>
                    <a:pt x="798" y="405"/>
                  </a:moveTo>
                  <a:cubicBezTo>
                    <a:pt x="798" y="620"/>
                    <a:pt x="619" y="798"/>
                    <a:pt x="393" y="798"/>
                  </a:cubicBezTo>
                  <a:cubicBezTo>
                    <a:pt x="179" y="798"/>
                    <a:pt x="0" y="620"/>
                    <a:pt x="0" y="405"/>
                  </a:cubicBezTo>
                  <a:cubicBezTo>
                    <a:pt x="0" y="179"/>
                    <a:pt x="179" y="1"/>
                    <a:pt x="393" y="1"/>
                  </a:cubicBezTo>
                  <a:cubicBezTo>
                    <a:pt x="619" y="1"/>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0" name="Google Shape;410;p3"/>
            <p:cNvSpPr/>
            <p:nvPr/>
          </p:nvSpPr>
          <p:spPr>
            <a:xfrm>
              <a:off x="1261957" y="1191989"/>
              <a:ext cx="53486" cy="53553"/>
            </a:xfrm>
            <a:custGeom>
              <a:avLst/>
              <a:gdLst/>
              <a:ahLst/>
              <a:cxnLst/>
              <a:rect l="l" t="t" r="r" b="b"/>
              <a:pathLst>
                <a:path w="798" h="799" extrusionOk="0">
                  <a:moveTo>
                    <a:pt x="798" y="406"/>
                  </a:moveTo>
                  <a:cubicBezTo>
                    <a:pt x="798" y="620"/>
                    <a:pt x="619" y="799"/>
                    <a:pt x="405" y="799"/>
                  </a:cubicBezTo>
                  <a:cubicBezTo>
                    <a:pt x="179" y="799"/>
                    <a:pt x="0" y="620"/>
                    <a:pt x="0" y="406"/>
                  </a:cubicBezTo>
                  <a:cubicBezTo>
                    <a:pt x="0" y="179"/>
                    <a:pt x="179" y="1"/>
                    <a:pt x="405" y="1"/>
                  </a:cubicBezTo>
                  <a:cubicBezTo>
                    <a:pt x="619" y="1"/>
                    <a:pt x="798" y="179"/>
                    <a:pt x="798"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1" name="Google Shape;411;p3"/>
            <p:cNvSpPr/>
            <p:nvPr/>
          </p:nvSpPr>
          <p:spPr>
            <a:xfrm>
              <a:off x="1652175" y="1191989"/>
              <a:ext cx="53553" cy="53553"/>
            </a:xfrm>
            <a:custGeom>
              <a:avLst/>
              <a:gdLst/>
              <a:ahLst/>
              <a:cxnLst/>
              <a:rect l="l" t="t" r="r" b="b"/>
              <a:pathLst>
                <a:path w="799" h="799" extrusionOk="0">
                  <a:moveTo>
                    <a:pt x="798" y="406"/>
                  </a:moveTo>
                  <a:cubicBezTo>
                    <a:pt x="798" y="620"/>
                    <a:pt x="620" y="799"/>
                    <a:pt x="405" y="799"/>
                  </a:cubicBezTo>
                  <a:cubicBezTo>
                    <a:pt x="179" y="799"/>
                    <a:pt x="0" y="620"/>
                    <a:pt x="0" y="406"/>
                  </a:cubicBezTo>
                  <a:cubicBezTo>
                    <a:pt x="0" y="179"/>
                    <a:pt x="179" y="1"/>
                    <a:pt x="405" y="1"/>
                  </a:cubicBezTo>
                  <a:cubicBezTo>
                    <a:pt x="620" y="1"/>
                    <a:pt x="798" y="179"/>
                    <a:pt x="798"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2" name="Google Shape;412;p3"/>
            <p:cNvSpPr/>
            <p:nvPr/>
          </p:nvSpPr>
          <p:spPr>
            <a:xfrm>
              <a:off x="2042392" y="1191989"/>
              <a:ext cx="53553" cy="53553"/>
            </a:xfrm>
            <a:custGeom>
              <a:avLst/>
              <a:gdLst/>
              <a:ahLst/>
              <a:cxnLst/>
              <a:rect l="l" t="t" r="r" b="b"/>
              <a:pathLst>
                <a:path w="799" h="799" extrusionOk="0">
                  <a:moveTo>
                    <a:pt x="798" y="406"/>
                  </a:moveTo>
                  <a:cubicBezTo>
                    <a:pt x="798" y="620"/>
                    <a:pt x="620" y="799"/>
                    <a:pt x="405" y="799"/>
                  </a:cubicBezTo>
                  <a:cubicBezTo>
                    <a:pt x="179" y="799"/>
                    <a:pt x="1" y="620"/>
                    <a:pt x="1" y="406"/>
                  </a:cubicBezTo>
                  <a:cubicBezTo>
                    <a:pt x="1" y="179"/>
                    <a:pt x="179" y="1"/>
                    <a:pt x="405" y="1"/>
                  </a:cubicBezTo>
                  <a:cubicBezTo>
                    <a:pt x="620" y="1"/>
                    <a:pt x="798" y="179"/>
                    <a:pt x="798"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3" name="Google Shape;413;p3"/>
            <p:cNvSpPr/>
            <p:nvPr/>
          </p:nvSpPr>
          <p:spPr>
            <a:xfrm>
              <a:off x="2432610" y="1191989"/>
              <a:ext cx="53553" cy="53553"/>
            </a:xfrm>
            <a:custGeom>
              <a:avLst/>
              <a:gdLst/>
              <a:ahLst/>
              <a:cxnLst/>
              <a:rect l="l" t="t" r="r" b="b"/>
              <a:pathLst>
                <a:path w="799" h="799" extrusionOk="0">
                  <a:moveTo>
                    <a:pt x="798" y="406"/>
                  </a:moveTo>
                  <a:cubicBezTo>
                    <a:pt x="798" y="620"/>
                    <a:pt x="620" y="799"/>
                    <a:pt x="394" y="799"/>
                  </a:cubicBezTo>
                  <a:cubicBezTo>
                    <a:pt x="179" y="799"/>
                    <a:pt x="1" y="620"/>
                    <a:pt x="1" y="406"/>
                  </a:cubicBezTo>
                  <a:cubicBezTo>
                    <a:pt x="1" y="179"/>
                    <a:pt x="179" y="1"/>
                    <a:pt x="394" y="1"/>
                  </a:cubicBezTo>
                  <a:cubicBezTo>
                    <a:pt x="620" y="1"/>
                    <a:pt x="798" y="179"/>
                    <a:pt x="798"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4" name="Google Shape;414;p3"/>
            <p:cNvSpPr/>
            <p:nvPr/>
          </p:nvSpPr>
          <p:spPr>
            <a:xfrm>
              <a:off x="2822827" y="1191989"/>
              <a:ext cx="53553" cy="53553"/>
            </a:xfrm>
            <a:custGeom>
              <a:avLst/>
              <a:gdLst/>
              <a:ahLst/>
              <a:cxnLst/>
              <a:rect l="l" t="t" r="r" b="b"/>
              <a:pathLst>
                <a:path w="799" h="799" extrusionOk="0">
                  <a:moveTo>
                    <a:pt x="799" y="406"/>
                  </a:moveTo>
                  <a:cubicBezTo>
                    <a:pt x="799" y="620"/>
                    <a:pt x="620" y="799"/>
                    <a:pt x="394" y="799"/>
                  </a:cubicBezTo>
                  <a:cubicBezTo>
                    <a:pt x="180" y="799"/>
                    <a:pt x="1" y="620"/>
                    <a:pt x="1" y="406"/>
                  </a:cubicBezTo>
                  <a:cubicBezTo>
                    <a:pt x="1" y="179"/>
                    <a:pt x="180" y="1"/>
                    <a:pt x="394" y="1"/>
                  </a:cubicBezTo>
                  <a:cubicBezTo>
                    <a:pt x="620" y="1"/>
                    <a:pt x="799" y="179"/>
                    <a:pt x="799"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5" name="Google Shape;415;p3"/>
            <p:cNvSpPr/>
            <p:nvPr/>
          </p:nvSpPr>
          <p:spPr>
            <a:xfrm>
              <a:off x="3212308" y="1191989"/>
              <a:ext cx="54290" cy="53553"/>
            </a:xfrm>
            <a:custGeom>
              <a:avLst/>
              <a:gdLst/>
              <a:ahLst/>
              <a:cxnLst/>
              <a:rect l="l" t="t" r="r" b="b"/>
              <a:pathLst>
                <a:path w="810" h="799" extrusionOk="0">
                  <a:moveTo>
                    <a:pt x="810" y="406"/>
                  </a:moveTo>
                  <a:cubicBezTo>
                    <a:pt x="810" y="620"/>
                    <a:pt x="631" y="799"/>
                    <a:pt x="405" y="799"/>
                  </a:cubicBezTo>
                  <a:cubicBezTo>
                    <a:pt x="191" y="799"/>
                    <a:pt x="0" y="620"/>
                    <a:pt x="0" y="406"/>
                  </a:cubicBezTo>
                  <a:cubicBezTo>
                    <a:pt x="0" y="179"/>
                    <a:pt x="191" y="1"/>
                    <a:pt x="405" y="1"/>
                  </a:cubicBezTo>
                  <a:cubicBezTo>
                    <a:pt x="631" y="1"/>
                    <a:pt x="810" y="179"/>
                    <a:pt x="810"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6" name="Google Shape;416;p3"/>
            <p:cNvSpPr/>
            <p:nvPr/>
          </p:nvSpPr>
          <p:spPr>
            <a:xfrm>
              <a:off x="1457468" y="1446549"/>
              <a:ext cx="53553" cy="53553"/>
            </a:xfrm>
            <a:custGeom>
              <a:avLst/>
              <a:gdLst/>
              <a:ahLst/>
              <a:cxnLst/>
              <a:rect l="l" t="t" r="r" b="b"/>
              <a:pathLst>
                <a:path w="799" h="799" extrusionOk="0">
                  <a:moveTo>
                    <a:pt x="798" y="394"/>
                  </a:moveTo>
                  <a:cubicBezTo>
                    <a:pt x="798" y="620"/>
                    <a:pt x="619" y="799"/>
                    <a:pt x="393" y="799"/>
                  </a:cubicBezTo>
                  <a:cubicBezTo>
                    <a:pt x="179" y="799"/>
                    <a:pt x="0" y="620"/>
                    <a:pt x="0" y="394"/>
                  </a:cubicBezTo>
                  <a:cubicBezTo>
                    <a:pt x="0" y="180"/>
                    <a:pt x="179" y="1"/>
                    <a:pt x="393" y="1"/>
                  </a:cubicBezTo>
                  <a:cubicBezTo>
                    <a:pt x="619" y="1"/>
                    <a:pt x="798" y="180"/>
                    <a:pt x="798" y="394"/>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7" name="Google Shape;417;p3"/>
            <p:cNvSpPr/>
            <p:nvPr/>
          </p:nvSpPr>
          <p:spPr>
            <a:xfrm>
              <a:off x="1847686" y="1446549"/>
              <a:ext cx="53553" cy="53553"/>
            </a:xfrm>
            <a:custGeom>
              <a:avLst/>
              <a:gdLst/>
              <a:ahLst/>
              <a:cxnLst/>
              <a:rect l="l" t="t" r="r" b="b"/>
              <a:pathLst>
                <a:path w="799" h="799" extrusionOk="0">
                  <a:moveTo>
                    <a:pt x="798" y="394"/>
                  </a:moveTo>
                  <a:cubicBezTo>
                    <a:pt x="798" y="620"/>
                    <a:pt x="620" y="799"/>
                    <a:pt x="393" y="799"/>
                  </a:cubicBezTo>
                  <a:cubicBezTo>
                    <a:pt x="179" y="799"/>
                    <a:pt x="0" y="620"/>
                    <a:pt x="0" y="394"/>
                  </a:cubicBezTo>
                  <a:cubicBezTo>
                    <a:pt x="0" y="180"/>
                    <a:pt x="179" y="1"/>
                    <a:pt x="393" y="1"/>
                  </a:cubicBezTo>
                  <a:cubicBezTo>
                    <a:pt x="620" y="1"/>
                    <a:pt x="798" y="180"/>
                    <a:pt x="798" y="394"/>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8" name="Google Shape;418;p3"/>
            <p:cNvSpPr/>
            <p:nvPr/>
          </p:nvSpPr>
          <p:spPr>
            <a:xfrm>
              <a:off x="2237099" y="1446549"/>
              <a:ext cx="53553" cy="53553"/>
            </a:xfrm>
            <a:custGeom>
              <a:avLst/>
              <a:gdLst/>
              <a:ahLst/>
              <a:cxnLst/>
              <a:rect l="l" t="t" r="r" b="b"/>
              <a:pathLst>
                <a:path w="799" h="799" extrusionOk="0">
                  <a:moveTo>
                    <a:pt x="798" y="394"/>
                  </a:moveTo>
                  <a:cubicBezTo>
                    <a:pt x="798" y="620"/>
                    <a:pt x="620" y="799"/>
                    <a:pt x="406" y="799"/>
                  </a:cubicBezTo>
                  <a:cubicBezTo>
                    <a:pt x="179" y="799"/>
                    <a:pt x="1" y="620"/>
                    <a:pt x="1" y="394"/>
                  </a:cubicBezTo>
                  <a:cubicBezTo>
                    <a:pt x="1" y="180"/>
                    <a:pt x="179" y="1"/>
                    <a:pt x="406" y="1"/>
                  </a:cubicBezTo>
                  <a:cubicBezTo>
                    <a:pt x="620" y="1"/>
                    <a:pt x="798" y="180"/>
                    <a:pt x="798" y="394"/>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9" name="Google Shape;419;p3"/>
            <p:cNvSpPr/>
            <p:nvPr/>
          </p:nvSpPr>
          <p:spPr>
            <a:xfrm>
              <a:off x="2627316" y="1446549"/>
              <a:ext cx="53553" cy="53553"/>
            </a:xfrm>
            <a:custGeom>
              <a:avLst/>
              <a:gdLst/>
              <a:ahLst/>
              <a:cxnLst/>
              <a:rect l="l" t="t" r="r" b="b"/>
              <a:pathLst>
                <a:path w="799" h="799" extrusionOk="0">
                  <a:moveTo>
                    <a:pt x="799" y="394"/>
                  </a:moveTo>
                  <a:cubicBezTo>
                    <a:pt x="799" y="620"/>
                    <a:pt x="620" y="799"/>
                    <a:pt x="406" y="799"/>
                  </a:cubicBezTo>
                  <a:cubicBezTo>
                    <a:pt x="179" y="799"/>
                    <a:pt x="1" y="620"/>
                    <a:pt x="1" y="394"/>
                  </a:cubicBezTo>
                  <a:cubicBezTo>
                    <a:pt x="1" y="180"/>
                    <a:pt x="179" y="1"/>
                    <a:pt x="406" y="1"/>
                  </a:cubicBezTo>
                  <a:cubicBezTo>
                    <a:pt x="620" y="1"/>
                    <a:pt x="799" y="180"/>
                    <a:pt x="799" y="394"/>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0" name="Google Shape;420;p3"/>
            <p:cNvSpPr/>
            <p:nvPr/>
          </p:nvSpPr>
          <p:spPr>
            <a:xfrm>
              <a:off x="3017601" y="1446549"/>
              <a:ext cx="53486" cy="53553"/>
            </a:xfrm>
            <a:custGeom>
              <a:avLst/>
              <a:gdLst/>
              <a:ahLst/>
              <a:cxnLst/>
              <a:rect l="l" t="t" r="r" b="b"/>
              <a:pathLst>
                <a:path w="798" h="799" extrusionOk="0">
                  <a:moveTo>
                    <a:pt x="798" y="394"/>
                  </a:moveTo>
                  <a:cubicBezTo>
                    <a:pt x="798" y="620"/>
                    <a:pt x="619" y="799"/>
                    <a:pt x="405" y="799"/>
                  </a:cubicBezTo>
                  <a:cubicBezTo>
                    <a:pt x="179" y="799"/>
                    <a:pt x="0" y="620"/>
                    <a:pt x="0" y="394"/>
                  </a:cubicBezTo>
                  <a:cubicBezTo>
                    <a:pt x="0" y="180"/>
                    <a:pt x="179" y="1"/>
                    <a:pt x="405" y="1"/>
                  </a:cubicBezTo>
                  <a:cubicBezTo>
                    <a:pt x="619" y="1"/>
                    <a:pt x="798" y="180"/>
                    <a:pt x="798" y="394"/>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1" name="Google Shape;421;p3"/>
            <p:cNvSpPr/>
            <p:nvPr/>
          </p:nvSpPr>
          <p:spPr>
            <a:xfrm>
              <a:off x="3407819" y="1446549"/>
              <a:ext cx="53486" cy="53553"/>
            </a:xfrm>
            <a:custGeom>
              <a:avLst/>
              <a:gdLst/>
              <a:ahLst/>
              <a:cxnLst/>
              <a:rect l="l" t="t" r="r" b="b"/>
              <a:pathLst>
                <a:path w="798" h="799" extrusionOk="0">
                  <a:moveTo>
                    <a:pt x="798" y="394"/>
                  </a:moveTo>
                  <a:cubicBezTo>
                    <a:pt x="798" y="620"/>
                    <a:pt x="619" y="799"/>
                    <a:pt x="393" y="799"/>
                  </a:cubicBezTo>
                  <a:cubicBezTo>
                    <a:pt x="179" y="799"/>
                    <a:pt x="0" y="620"/>
                    <a:pt x="0" y="394"/>
                  </a:cubicBezTo>
                  <a:cubicBezTo>
                    <a:pt x="0" y="180"/>
                    <a:pt x="179" y="1"/>
                    <a:pt x="393" y="1"/>
                  </a:cubicBezTo>
                  <a:cubicBezTo>
                    <a:pt x="619" y="1"/>
                    <a:pt x="798" y="180"/>
                    <a:pt x="798" y="394"/>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2" name="Google Shape;422;p3"/>
            <p:cNvSpPr/>
            <p:nvPr/>
          </p:nvSpPr>
          <p:spPr>
            <a:xfrm>
              <a:off x="1261957" y="1700373"/>
              <a:ext cx="53486" cy="53486"/>
            </a:xfrm>
            <a:custGeom>
              <a:avLst/>
              <a:gdLst/>
              <a:ahLst/>
              <a:cxnLst/>
              <a:rect l="l" t="t" r="r" b="b"/>
              <a:pathLst>
                <a:path w="798" h="798" extrusionOk="0">
                  <a:moveTo>
                    <a:pt x="798" y="405"/>
                  </a:moveTo>
                  <a:cubicBezTo>
                    <a:pt x="798" y="619"/>
                    <a:pt x="619" y="798"/>
                    <a:pt x="405" y="798"/>
                  </a:cubicBezTo>
                  <a:cubicBezTo>
                    <a:pt x="179" y="798"/>
                    <a:pt x="0" y="619"/>
                    <a:pt x="0" y="405"/>
                  </a:cubicBezTo>
                  <a:cubicBezTo>
                    <a:pt x="0" y="179"/>
                    <a:pt x="179" y="0"/>
                    <a:pt x="405" y="0"/>
                  </a:cubicBezTo>
                  <a:cubicBezTo>
                    <a:pt x="619" y="0"/>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3" name="Google Shape;423;p3"/>
            <p:cNvSpPr/>
            <p:nvPr/>
          </p:nvSpPr>
          <p:spPr>
            <a:xfrm>
              <a:off x="1652175" y="1700373"/>
              <a:ext cx="53553" cy="53486"/>
            </a:xfrm>
            <a:custGeom>
              <a:avLst/>
              <a:gdLst/>
              <a:ahLst/>
              <a:cxnLst/>
              <a:rect l="l" t="t" r="r" b="b"/>
              <a:pathLst>
                <a:path w="799" h="798" extrusionOk="0">
                  <a:moveTo>
                    <a:pt x="798" y="405"/>
                  </a:moveTo>
                  <a:cubicBezTo>
                    <a:pt x="798" y="619"/>
                    <a:pt x="620" y="798"/>
                    <a:pt x="405" y="798"/>
                  </a:cubicBezTo>
                  <a:cubicBezTo>
                    <a:pt x="179" y="798"/>
                    <a:pt x="0" y="619"/>
                    <a:pt x="0" y="405"/>
                  </a:cubicBezTo>
                  <a:cubicBezTo>
                    <a:pt x="0" y="179"/>
                    <a:pt x="179" y="0"/>
                    <a:pt x="405" y="0"/>
                  </a:cubicBezTo>
                  <a:cubicBezTo>
                    <a:pt x="620" y="0"/>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4" name="Google Shape;424;p3"/>
            <p:cNvSpPr/>
            <p:nvPr/>
          </p:nvSpPr>
          <p:spPr>
            <a:xfrm>
              <a:off x="2042392" y="1700373"/>
              <a:ext cx="53553" cy="53486"/>
            </a:xfrm>
            <a:custGeom>
              <a:avLst/>
              <a:gdLst/>
              <a:ahLst/>
              <a:cxnLst/>
              <a:rect l="l" t="t" r="r" b="b"/>
              <a:pathLst>
                <a:path w="799" h="798" extrusionOk="0">
                  <a:moveTo>
                    <a:pt x="798" y="405"/>
                  </a:moveTo>
                  <a:cubicBezTo>
                    <a:pt x="798" y="619"/>
                    <a:pt x="620" y="798"/>
                    <a:pt x="405" y="798"/>
                  </a:cubicBezTo>
                  <a:cubicBezTo>
                    <a:pt x="179" y="798"/>
                    <a:pt x="1" y="619"/>
                    <a:pt x="1" y="405"/>
                  </a:cubicBezTo>
                  <a:cubicBezTo>
                    <a:pt x="1" y="179"/>
                    <a:pt x="179" y="0"/>
                    <a:pt x="405" y="0"/>
                  </a:cubicBezTo>
                  <a:cubicBezTo>
                    <a:pt x="620" y="0"/>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5" name="Google Shape;425;p3"/>
            <p:cNvSpPr/>
            <p:nvPr/>
          </p:nvSpPr>
          <p:spPr>
            <a:xfrm>
              <a:off x="2432610" y="1700373"/>
              <a:ext cx="53553" cy="53486"/>
            </a:xfrm>
            <a:custGeom>
              <a:avLst/>
              <a:gdLst/>
              <a:ahLst/>
              <a:cxnLst/>
              <a:rect l="l" t="t" r="r" b="b"/>
              <a:pathLst>
                <a:path w="799" h="798" extrusionOk="0">
                  <a:moveTo>
                    <a:pt x="798" y="405"/>
                  </a:moveTo>
                  <a:cubicBezTo>
                    <a:pt x="798" y="619"/>
                    <a:pt x="620" y="798"/>
                    <a:pt x="394" y="798"/>
                  </a:cubicBezTo>
                  <a:cubicBezTo>
                    <a:pt x="179" y="798"/>
                    <a:pt x="1" y="619"/>
                    <a:pt x="1" y="405"/>
                  </a:cubicBezTo>
                  <a:cubicBezTo>
                    <a:pt x="1" y="179"/>
                    <a:pt x="179" y="0"/>
                    <a:pt x="394" y="0"/>
                  </a:cubicBezTo>
                  <a:cubicBezTo>
                    <a:pt x="620" y="0"/>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6" name="Google Shape;426;p3"/>
            <p:cNvSpPr/>
            <p:nvPr/>
          </p:nvSpPr>
          <p:spPr>
            <a:xfrm>
              <a:off x="2822827" y="1700373"/>
              <a:ext cx="53553" cy="53486"/>
            </a:xfrm>
            <a:custGeom>
              <a:avLst/>
              <a:gdLst/>
              <a:ahLst/>
              <a:cxnLst/>
              <a:rect l="l" t="t" r="r" b="b"/>
              <a:pathLst>
                <a:path w="799" h="798" extrusionOk="0">
                  <a:moveTo>
                    <a:pt x="799" y="405"/>
                  </a:moveTo>
                  <a:cubicBezTo>
                    <a:pt x="799" y="619"/>
                    <a:pt x="620" y="798"/>
                    <a:pt x="394" y="798"/>
                  </a:cubicBezTo>
                  <a:cubicBezTo>
                    <a:pt x="180" y="798"/>
                    <a:pt x="1" y="619"/>
                    <a:pt x="1" y="405"/>
                  </a:cubicBezTo>
                  <a:cubicBezTo>
                    <a:pt x="1" y="179"/>
                    <a:pt x="180" y="0"/>
                    <a:pt x="394" y="0"/>
                  </a:cubicBezTo>
                  <a:cubicBezTo>
                    <a:pt x="620" y="0"/>
                    <a:pt x="799" y="179"/>
                    <a:pt x="799"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7" name="Google Shape;427;p3"/>
            <p:cNvSpPr/>
            <p:nvPr/>
          </p:nvSpPr>
          <p:spPr>
            <a:xfrm>
              <a:off x="3212308" y="1700373"/>
              <a:ext cx="54290" cy="53486"/>
            </a:xfrm>
            <a:custGeom>
              <a:avLst/>
              <a:gdLst/>
              <a:ahLst/>
              <a:cxnLst/>
              <a:rect l="l" t="t" r="r" b="b"/>
              <a:pathLst>
                <a:path w="810" h="798" extrusionOk="0">
                  <a:moveTo>
                    <a:pt x="810" y="405"/>
                  </a:moveTo>
                  <a:cubicBezTo>
                    <a:pt x="810" y="619"/>
                    <a:pt x="631" y="798"/>
                    <a:pt x="405" y="798"/>
                  </a:cubicBezTo>
                  <a:cubicBezTo>
                    <a:pt x="191" y="798"/>
                    <a:pt x="0" y="619"/>
                    <a:pt x="0" y="405"/>
                  </a:cubicBezTo>
                  <a:cubicBezTo>
                    <a:pt x="0" y="179"/>
                    <a:pt x="191" y="0"/>
                    <a:pt x="405" y="0"/>
                  </a:cubicBezTo>
                  <a:cubicBezTo>
                    <a:pt x="631" y="0"/>
                    <a:pt x="810" y="179"/>
                    <a:pt x="810"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8" name="Google Shape;428;p3"/>
            <p:cNvSpPr/>
            <p:nvPr/>
          </p:nvSpPr>
          <p:spPr>
            <a:xfrm>
              <a:off x="1457468" y="1954933"/>
              <a:ext cx="53553" cy="53486"/>
            </a:xfrm>
            <a:custGeom>
              <a:avLst/>
              <a:gdLst/>
              <a:ahLst/>
              <a:cxnLst/>
              <a:rect l="l" t="t" r="r" b="b"/>
              <a:pathLst>
                <a:path w="799" h="798" extrusionOk="0">
                  <a:moveTo>
                    <a:pt x="798" y="393"/>
                  </a:moveTo>
                  <a:cubicBezTo>
                    <a:pt x="798" y="619"/>
                    <a:pt x="619" y="798"/>
                    <a:pt x="393" y="798"/>
                  </a:cubicBezTo>
                  <a:cubicBezTo>
                    <a:pt x="179" y="798"/>
                    <a:pt x="0" y="619"/>
                    <a:pt x="0" y="393"/>
                  </a:cubicBezTo>
                  <a:cubicBezTo>
                    <a:pt x="0" y="179"/>
                    <a:pt x="179" y="0"/>
                    <a:pt x="393" y="0"/>
                  </a:cubicBezTo>
                  <a:cubicBezTo>
                    <a:pt x="619"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9" name="Google Shape;429;p3"/>
            <p:cNvSpPr/>
            <p:nvPr/>
          </p:nvSpPr>
          <p:spPr>
            <a:xfrm>
              <a:off x="1847686" y="1954933"/>
              <a:ext cx="53553" cy="53486"/>
            </a:xfrm>
            <a:custGeom>
              <a:avLst/>
              <a:gdLst/>
              <a:ahLst/>
              <a:cxnLst/>
              <a:rect l="l" t="t" r="r" b="b"/>
              <a:pathLst>
                <a:path w="799" h="798" extrusionOk="0">
                  <a:moveTo>
                    <a:pt x="798" y="393"/>
                  </a:moveTo>
                  <a:cubicBezTo>
                    <a:pt x="798" y="619"/>
                    <a:pt x="620" y="798"/>
                    <a:pt x="393" y="798"/>
                  </a:cubicBezTo>
                  <a:cubicBezTo>
                    <a:pt x="179" y="798"/>
                    <a:pt x="0" y="619"/>
                    <a:pt x="0" y="393"/>
                  </a:cubicBezTo>
                  <a:cubicBezTo>
                    <a:pt x="0" y="179"/>
                    <a:pt x="179" y="0"/>
                    <a:pt x="393" y="0"/>
                  </a:cubicBezTo>
                  <a:cubicBezTo>
                    <a:pt x="620"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0" name="Google Shape;430;p3"/>
            <p:cNvSpPr/>
            <p:nvPr/>
          </p:nvSpPr>
          <p:spPr>
            <a:xfrm>
              <a:off x="2237099" y="1954933"/>
              <a:ext cx="53553" cy="53486"/>
            </a:xfrm>
            <a:custGeom>
              <a:avLst/>
              <a:gdLst/>
              <a:ahLst/>
              <a:cxnLst/>
              <a:rect l="l" t="t" r="r" b="b"/>
              <a:pathLst>
                <a:path w="799" h="798" extrusionOk="0">
                  <a:moveTo>
                    <a:pt x="798" y="393"/>
                  </a:moveTo>
                  <a:cubicBezTo>
                    <a:pt x="798" y="619"/>
                    <a:pt x="620" y="798"/>
                    <a:pt x="406" y="798"/>
                  </a:cubicBezTo>
                  <a:cubicBezTo>
                    <a:pt x="179" y="798"/>
                    <a:pt x="1" y="619"/>
                    <a:pt x="1" y="393"/>
                  </a:cubicBezTo>
                  <a:cubicBezTo>
                    <a:pt x="1" y="179"/>
                    <a:pt x="179" y="0"/>
                    <a:pt x="406" y="0"/>
                  </a:cubicBezTo>
                  <a:cubicBezTo>
                    <a:pt x="620"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1" name="Google Shape;431;p3"/>
            <p:cNvSpPr/>
            <p:nvPr/>
          </p:nvSpPr>
          <p:spPr>
            <a:xfrm>
              <a:off x="2627316" y="1954933"/>
              <a:ext cx="53553" cy="53486"/>
            </a:xfrm>
            <a:custGeom>
              <a:avLst/>
              <a:gdLst/>
              <a:ahLst/>
              <a:cxnLst/>
              <a:rect l="l" t="t" r="r" b="b"/>
              <a:pathLst>
                <a:path w="799" h="798" extrusionOk="0">
                  <a:moveTo>
                    <a:pt x="799" y="393"/>
                  </a:moveTo>
                  <a:cubicBezTo>
                    <a:pt x="799" y="619"/>
                    <a:pt x="620" y="798"/>
                    <a:pt x="406" y="798"/>
                  </a:cubicBezTo>
                  <a:cubicBezTo>
                    <a:pt x="179" y="798"/>
                    <a:pt x="1" y="619"/>
                    <a:pt x="1" y="393"/>
                  </a:cubicBezTo>
                  <a:cubicBezTo>
                    <a:pt x="1" y="179"/>
                    <a:pt x="179" y="0"/>
                    <a:pt x="406" y="0"/>
                  </a:cubicBezTo>
                  <a:cubicBezTo>
                    <a:pt x="620" y="0"/>
                    <a:pt x="799" y="179"/>
                    <a:pt x="799"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2" name="Google Shape;432;p3"/>
            <p:cNvSpPr/>
            <p:nvPr/>
          </p:nvSpPr>
          <p:spPr>
            <a:xfrm>
              <a:off x="3017601" y="1954933"/>
              <a:ext cx="53486" cy="53486"/>
            </a:xfrm>
            <a:custGeom>
              <a:avLst/>
              <a:gdLst/>
              <a:ahLst/>
              <a:cxnLst/>
              <a:rect l="l" t="t" r="r" b="b"/>
              <a:pathLst>
                <a:path w="798" h="798" extrusionOk="0">
                  <a:moveTo>
                    <a:pt x="798" y="393"/>
                  </a:moveTo>
                  <a:cubicBezTo>
                    <a:pt x="798" y="619"/>
                    <a:pt x="619" y="798"/>
                    <a:pt x="405" y="798"/>
                  </a:cubicBezTo>
                  <a:cubicBezTo>
                    <a:pt x="179" y="798"/>
                    <a:pt x="0" y="619"/>
                    <a:pt x="0" y="393"/>
                  </a:cubicBezTo>
                  <a:cubicBezTo>
                    <a:pt x="0" y="179"/>
                    <a:pt x="179" y="0"/>
                    <a:pt x="405" y="0"/>
                  </a:cubicBezTo>
                  <a:cubicBezTo>
                    <a:pt x="619"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3" name="Google Shape;433;p3"/>
            <p:cNvSpPr/>
            <p:nvPr/>
          </p:nvSpPr>
          <p:spPr>
            <a:xfrm>
              <a:off x="3407819" y="1954933"/>
              <a:ext cx="53486" cy="53486"/>
            </a:xfrm>
            <a:custGeom>
              <a:avLst/>
              <a:gdLst/>
              <a:ahLst/>
              <a:cxnLst/>
              <a:rect l="l" t="t" r="r" b="b"/>
              <a:pathLst>
                <a:path w="798" h="798" extrusionOk="0">
                  <a:moveTo>
                    <a:pt x="798" y="393"/>
                  </a:moveTo>
                  <a:cubicBezTo>
                    <a:pt x="798" y="619"/>
                    <a:pt x="619" y="798"/>
                    <a:pt x="393" y="798"/>
                  </a:cubicBezTo>
                  <a:cubicBezTo>
                    <a:pt x="179" y="798"/>
                    <a:pt x="0" y="619"/>
                    <a:pt x="0" y="393"/>
                  </a:cubicBezTo>
                  <a:cubicBezTo>
                    <a:pt x="0" y="179"/>
                    <a:pt x="179" y="0"/>
                    <a:pt x="393" y="0"/>
                  </a:cubicBezTo>
                  <a:cubicBezTo>
                    <a:pt x="619"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434" name="Google Shape;434;p3"/>
            <p:cNvGrpSpPr/>
            <p:nvPr/>
          </p:nvGrpSpPr>
          <p:grpSpPr>
            <a:xfrm>
              <a:off x="1261957" y="2342026"/>
              <a:ext cx="2199348" cy="2339841"/>
              <a:chOff x="1262025" y="623413"/>
              <a:chExt cx="3815001" cy="4058701"/>
            </a:xfrm>
          </p:grpSpPr>
          <p:sp>
            <p:nvSpPr>
              <p:cNvPr id="435" name="Google Shape;435;p3"/>
              <p:cNvSpPr/>
              <p:nvPr/>
            </p:nvSpPr>
            <p:spPr>
              <a:xfrm>
                <a:off x="1262025" y="623413"/>
                <a:ext cx="92777" cy="92894"/>
              </a:xfrm>
              <a:custGeom>
                <a:avLst/>
                <a:gdLst/>
                <a:ahLst/>
                <a:cxnLst/>
                <a:rect l="l" t="t" r="r" b="b"/>
                <a:pathLst>
                  <a:path w="798" h="799" extrusionOk="0">
                    <a:moveTo>
                      <a:pt x="798" y="393"/>
                    </a:moveTo>
                    <a:cubicBezTo>
                      <a:pt x="798" y="620"/>
                      <a:pt x="619" y="798"/>
                      <a:pt x="405" y="798"/>
                    </a:cubicBezTo>
                    <a:cubicBezTo>
                      <a:pt x="179" y="798"/>
                      <a:pt x="0" y="620"/>
                      <a:pt x="0" y="393"/>
                    </a:cubicBezTo>
                    <a:cubicBezTo>
                      <a:pt x="0" y="179"/>
                      <a:pt x="179" y="0"/>
                      <a:pt x="405" y="0"/>
                    </a:cubicBezTo>
                    <a:cubicBezTo>
                      <a:pt x="619"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6" name="Google Shape;436;p3"/>
              <p:cNvSpPr/>
              <p:nvPr/>
            </p:nvSpPr>
            <p:spPr>
              <a:xfrm>
                <a:off x="1938899" y="623413"/>
                <a:ext cx="92894" cy="92894"/>
              </a:xfrm>
              <a:custGeom>
                <a:avLst/>
                <a:gdLst/>
                <a:ahLst/>
                <a:cxnLst/>
                <a:rect l="l" t="t" r="r" b="b"/>
                <a:pathLst>
                  <a:path w="799" h="799" extrusionOk="0">
                    <a:moveTo>
                      <a:pt x="798" y="393"/>
                    </a:moveTo>
                    <a:cubicBezTo>
                      <a:pt x="798" y="620"/>
                      <a:pt x="620" y="798"/>
                      <a:pt x="405" y="798"/>
                    </a:cubicBezTo>
                    <a:cubicBezTo>
                      <a:pt x="179" y="798"/>
                      <a:pt x="0" y="620"/>
                      <a:pt x="0" y="393"/>
                    </a:cubicBezTo>
                    <a:cubicBezTo>
                      <a:pt x="0" y="179"/>
                      <a:pt x="179" y="0"/>
                      <a:pt x="405" y="0"/>
                    </a:cubicBezTo>
                    <a:cubicBezTo>
                      <a:pt x="620"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7" name="Google Shape;437;p3"/>
              <p:cNvSpPr/>
              <p:nvPr/>
            </p:nvSpPr>
            <p:spPr>
              <a:xfrm>
                <a:off x="2615772" y="623413"/>
                <a:ext cx="92894" cy="92894"/>
              </a:xfrm>
              <a:custGeom>
                <a:avLst/>
                <a:gdLst/>
                <a:ahLst/>
                <a:cxnLst/>
                <a:rect l="l" t="t" r="r" b="b"/>
                <a:pathLst>
                  <a:path w="799" h="799" extrusionOk="0">
                    <a:moveTo>
                      <a:pt x="798" y="393"/>
                    </a:moveTo>
                    <a:cubicBezTo>
                      <a:pt x="798" y="620"/>
                      <a:pt x="620" y="798"/>
                      <a:pt x="405" y="798"/>
                    </a:cubicBezTo>
                    <a:cubicBezTo>
                      <a:pt x="179" y="798"/>
                      <a:pt x="1" y="620"/>
                      <a:pt x="1" y="393"/>
                    </a:cubicBezTo>
                    <a:cubicBezTo>
                      <a:pt x="1" y="179"/>
                      <a:pt x="179" y="0"/>
                      <a:pt x="405" y="0"/>
                    </a:cubicBezTo>
                    <a:cubicBezTo>
                      <a:pt x="620"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8" name="Google Shape;438;p3"/>
              <p:cNvSpPr/>
              <p:nvPr/>
            </p:nvSpPr>
            <p:spPr>
              <a:xfrm>
                <a:off x="3292646" y="623413"/>
                <a:ext cx="92894" cy="92894"/>
              </a:xfrm>
              <a:custGeom>
                <a:avLst/>
                <a:gdLst/>
                <a:ahLst/>
                <a:cxnLst/>
                <a:rect l="l" t="t" r="r" b="b"/>
                <a:pathLst>
                  <a:path w="799" h="799" extrusionOk="0">
                    <a:moveTo>
                      <a:pt x="798" y="393"/>
                    </a:moveTo>
                    <a:cubicBezTo>
                      <a:pt x="798" y="620"/>
                      <a:pt x="620" y="798"/>
                      <a:pt x="394" y="798"/>
                    </a:cubicBezTo>
                    <a:cubicBezTo>
                      <a:pt x="179" y="798"/>
                      <a:pt x="1" y="620"/>
                      <a:pt x="1" y="393"/>
                    </a:cubicBezTo>
                    <a:cubicBezTo>
                      <a:pt x="1" y="179"/>
                      <a:pt x="179" y="0"/>
                      <a:pt x="394" y="0"/>
                    </a:cubicBezTo>
                    <a:cubicBezTo>
                      <a:pt x="620"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9" name="Google Shape;439;p3"/>
              <p:cNvSpPr/>
              <p:nvPr/>
            </p:nvSpPr>
            <p:spPr>
              <a:xfrm>
                <a:off x="3969519" y="623413"/>
                <a:ext cx="92894" cy="92894"/>
              </a:xfrm>
              <a:custGeom>
                <a:avLst/>
                <a:gdLst/>
                <a:ahLst/>
                <a:cxnLst/>
                <a:rect l="l" t="t" r="r" b="b"/>
                <a:pathLst>
                  <a:path w="799" h="799" extrusionOk="0">
                    <a:moveTo>
                      <a:pt x="799" y="393"/>
                    </a:moveTo>
                    <a:cubicBezTo>
                      <a:pt x="799" y="620"/>
                      <a:pt x="620" y="798"/>
                      <a:pt x="394" y="798"/>
                    </a:cubicBezTo>
                    <a:cubicBezTo>
                      <a:pt x="180" y="798"/>
                      <a:pt x="1" y="620"/>
                      <a:pt x="1" y="393"/>
                    </a:cubicBezTo>
                    <a:cubicBezTo>
                      <a:pt x="1" y="179"/>
                      <a:pt x="180" y="0"/>
                      <a:pt x="394" y="0"/>
                    </a:cubicBezTo>
                    <a:cubicBezTo>
                      <a:pt x="620" y="0"/>
                      <a:pt x="799" y="179"/>
                      <a:pt x="799"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0" name="Google Shape;440;p3"/>
              <p:cNvSpPr/>
              <p:nvPr/>
            </p:nvSpPr>
            <p:spPr>
              <a:xfrm>
                <a:off x="4645114" y="623413"/>
                <a:ext cx="94173" cy="92894"/>
              </a:xfrm>
              <a:custGeom>
                <a:avLst/>
                <a:gdLst/>
                <a:ahLst/>
                <a:cxnLst/>
                <a:rect l="l" t="t" r="r" b="b"/>
                <a:pathLst>
                  <a:path w="810" h="799" extrusionOk="0">
                    <a:moveTo>
                      <a:pt x="810" y="393"/>
                    </a:moveTo>
                    <a:cubicBezTo>
                      <a:pt x="810" y="620"/>
                      <a:pt x="631" y="798"/>
                      <a:pt x="405" y="798"/>
                    </a:cubicBezTo>
                    <a:cubicBezTo>
                      <a:pt x="191" y="798"/>
                      <a:pt x="0" y="620"/>
                      <a:pt x="0" y="393"/>
                    </a:cubicBezTo>
                    <a:cubicBezTo>
                      <a:pt x="0" y="179"/>
                      <a:pt x="191" y="0"/>
                      <a:pt x="405" y="0"/>
                    </a:cubicBezTo>
                    <a:cubicBezTo>
                      <a:pt x="631" y="0"/>
                      <a:pt x="810" y="179"/>
                      <a:pt x="810"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1" name="Google Shape;441;p3"/>
              <p:cNvSpPr/>
              <p:nvPr/>
            </p:nvSpPr>
            <p:spPr>
              <a:xfrm>
                <a:off x="1601159" y="1063580"/>
                <a:ext cx="92894" cy="92894"/>
              </a:xfrm>
              <a:custGeom>
                <a:avLst/>
                <a:gdLst/>
                <a:ahLst/>
                <a:cxnLst/>
                <a:rect l="l" t="t" r="r" b="b"/>
                <a:pathLst>
                  <a:path w="799" h="799" extrusionOk="0">
                    <a:moveTo>
                      <a:pt x="798" y="405"/>
                    </a:moveTo>
                    <a:cubicBezTo>
                      <a:pt x="798" y="620"/>
                      <a:pt x="619" y="798"/>
                      <a:pt x="393" y="798"/>
                    </a:cubicBezTo>
                    <a:cubicBezTo>
                      <a:pt x="179" y="798"/>
                      <a:pt x="0" y="620"/>
                      <a:pt x="0" y="405"/>
                    </a:cubicBezTo>
                    <a:cubicBezTo>
                      <a:pt x="0" y="179"/>
                      <a:pt x="179" y="1"/>
                      <a:pt x="393" y="1"/>
                    </a:cubicBezTo>
                    <a:cubicBezTo>
                      <a:pt x="619" y="1"/>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2" name="Google Shape;442;p3"/>
              <p:cNvSpPr/>
              <p:nvPr/>
            </p:nvSpPr>
            <p:spPr>
              <a:xfrm>
                <a:off x="2278033" y="1063580"/>
                <a:ext cx="92894" cy="92894"/>
              </a:xfrm>
              <a:custGeom>
                <a:avLst/>
                <a:gdLst/>
                <a:ahLst/>
                <a:cxnLst/>
                <a:rect l="l" t="t" r="r" b="b"/>
                <a:pathLst>
                  <a:path w="799" h="799" extrusionOk="0">
                    <a:moveTo>
                      <a:pt x="798" y="405"/>
                    </a:moveTo>
                    <a:cubicBezTo>
                      <a:pt x="798" y="620"/>
                      <a:pt x="620" y="798"/>
                      <a:pt x="393" y="798"/>
                    </a:cubicBezTo>
                    <a:cubicBezTo>
                      <a:pt x="179" y="798"/>
                      <a:pt x="0" y="620"/>
                      <a:pt x="0" y="405"/>
                    </a:cubicBezTo>
                    <a:cubicBezTo>
                      <a:pt x="0" y="179"/>
                      <a:pt x="179" y="1"/>
                      <a:pt x="393" y="1"/>
                    </a:cubicBezTo>
                    <a:cubicBezTo>
                      <a:pt x="620" y="1"/>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3" name="Google Shape;443;p3"/>
              <p:cNvSpPr/>
              <p:nvPr/>
            </p:nvSpPr>
            <p:spPr>
              <a:xfrm>
                <a:off x="2953511" y="1063580"/>
                <a:ext cx="92894" cy="92894"/>
              </a:xfrm>
              <a:custGeom>
                <a:avLst/>
                <a:gdLst/>
                <a:ahLst/>
                <a:cxnLst/>
                <a:rect l="l" t="t" r="r" b="b"/>
                <a:pathLst>
                  <a:path w="799" h="799" extrusionOk="0">
                    <a:moveTo>
                      <a:pt x="798" y="405"/>
                    </a:moveTo>
                    <a:cubicBezTo>
                      <a:pt x="798" y="620"/>
                      <a:pt x="620" y="798"/>
                      <a:pt x="406" y="798"/>
                    </a:cubicBezTo>
                    <a:cubicBezTo>
                      <a:pt x="179" y="798"/>
                      <a:pt x="1" y="620"/>
                      <a:pt x="1" y="405"/>
                    </a:cubicBezTo>
                    <a:cubicBezTo>
                      <a:pt x="1" y="179"/>
                      <a:pt x="179" y="1"/>
                      <a:pt x="406" y="1"/>
                    </a:cubicBezTo>
                    <a:cubicBezTo>
                      <a:pt x="620" y="1"/>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4" name="Google Shape;444;p3"/>
              <p:cNvSpPr/>
              <p:nvPr/>
            </p:nvSpPr>
            <p:spPr>
              <a:xfrm>
                <a:off x="3630385" y="1063580"/>
                <a:ext cx="92894" cy="92894"/>
              </a:xfrm>
              <a:custGeom>
                <a:avLst/>
                <a:gdLst/>
                <a:ahLst/>
                <a:cxnLst/>
                <a:rect l="l" t="t" r="r" b="b"/>
                <a:pathLst>
                  <a:path w="799" h="799" extrusionOk="0">
                    <a:moveTo>
                      <a:pt x="799" y="405"/>
                    </a:moveTo>
                    <a:cubicBezTo>
                      <a:pt x="799" y="620"/>
                      <a:pt x="620" y="798"/>
                      <a:pt x="406" y="798"/>
                    </a:cubicBezTo>
                    <a:cubicBezTo>
                      <a:pt x="179" y="798"/>
                      <a:pt x="1" y="620"/>
                      <a:pt x="1" y="405"/>
                    </a:cubicBezTo>
                    <a:cubicBezTo>
                      <a:pt x="1" y="179"/>
                      <a:pt x="179" y="1"/>
                      <a:pt x="406" y="1"/>
                    </a:cubicBezTo>
                    <a:cubicBezTo>
                      <a:pt x="620" y="1"/>
                      <a:pt x="799" y="179"/>
                      <a:pt x="799"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5" name="Google Shape;445;p3"/>
              <p:cNvSpPr/>
              <p:nvPr/>
            </p:nvSpPr>
            <p:spPr>
              <a:xfrm>
                <a:off x="4307375" y="1063580"/>
                <a:ext cx="92777" cy="92894"/>
              </a:xfrm>
              <a:custGeom>
                <a:avLst/>
                <a:gdLst/>
                <a:ahLst/>
                <a:cxnLst/>
                <a:rect l="l" t="t" r="r" b="b"/>
                <a:pathLst>
                  <a:path w="798" h="799" extrusionOk="0">
                    <a:moveTo>
                      <a:pt x="798" y="405"/>
                    </a:moveTo>
                    <a:cubicBezTo>
                      <a:pt x="798" y="620"/>
                      <a:pt x="619" y="798"/>
                      <a:pt x="405" y="798"/>
                    </a:cubicBezTo>
                    <a:cubicBezTo>
                      <a:pt x="179" y="798"/>
                      <a:pt x="0" y="620"/>
                      <a:pt x="0" y="405"/>
                    </a:cubicBezTo>
                    <a:cubicBezTo>
                      <a:pt x="0" y="179"/>
                      <a:pt x="179" y="1"/>
                      <a:pt x="405" y="1"/>
                    </a:cubicBezTo>
                    <a:cubicBezTo>
                      <a:pt x="619" y="1"/>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6" name="Google Shape;446;p3"/>
              <p:cNvSpPr/>
              <p:nvPr/>
            </p:nvSpPr>
            <p:spPr>
              <a:xfrm>
                <a:off x="4984248" y="1063580"/>
                <a:ext cx="92777" cy="92894"/>
              </a:xfrm>
              <a:custGeom>
                <a:avLst/>
                <a:gdLst/>
                <a:ahLst/>
                <a:cxnLst/>
                <a:rect l="l" t="t" r="r" b="b"/>
                <a:pathLst>
                  <a:path w="798" h="799" extrusionOk="0">
                    <a:moveTo>
                      <a:pt x="798" y="405"/>
                    </a:moveTo>
                    <a:cubicBezTo>
                      <a:pt x="798" y="620"/>
                      <a:pt x="619" y="798"/>
                      <a:pt x="393" y="798"/>
                    </a:cubicBezTo>
                    <a:cubicBezTo>
                      <a:pt x="179" y="798"/>
                      <a:pt x="0" y="620"/>
                      <a:pt x="0" y="405"/>
                    </a:cubicBezTo>
                    <a:cubicBezTo>
                      <a:pt x="0" y="179"/>
                      <a:pt x="179" y="1"/>
                      <a:pt x="393" y="1"/>
                    </a:cubicBezTo>
                    <a:cubicBezTo>
                      <a:pt x="619" y="1"/>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7" name="Google Shape;447;p3"/>
              <p:cNvSpPr/>
              <p:nvPr/>
            </p:nvSpPr>
            <p:spPr>
              <a:xfrm>
                <a:off x="1262025" y="1503747"/>
                <a:ext cx="92777" cy="92894"/>
              </a:xfrm>
              <a:custGeom>
                <a:avLst/>
                <a:gdLst/>
                <a:ahLst/>
                <a:cxnLst/>
                <a:rect l="l" t="t" r="r" b="b"/>
                <a:pathLst>
                  <a:path w="798" h="799" extrusionOk="0">
                    <a:moveTo>
                      <a:pt x="798" y="406"/>
                    </a:moveTo>
                    <a:cubicBezTo>
                      <a:pt x="798" y="620"/>
                      <a:pt x="619" y="799"/>
                      <a:pt x="405" y="799"/>
                    </a:cubicBezTo>
                    <a:cubicBezTo>
                      <a:pt x="179" y="799"/>
                      <a:pt x="0" y="620"/>
                      <a:pt x="0" y="406"/>
                    </a:cubicBezTo>
                    <a:cubicBezTo>
                      <a:pt x="0" y="179"/>
                      <a:pt x="179" y="1"/>
                      <a:pt x="405" y="1"/>
                    </a:cubicBezTo>
                    <a:cubicBezTo>
                      <a:pt x="619" y="1"/>
                      <a:pt x="798" y="179"/>
                      <a:pt x="798"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8" name="Google Shape;448;p3"/>
              <p:cNvSpPr/>
              <p:nvPr/>
            </p:nvSpPr>
            <p:spPr>
              <a:xfrm>
                <a:off x="1938899" y="1503747"/>
                <a:ext cx="92894" cy="92894"/>
              </a:xfrm>
              <a:custGeom>
                <a:avLst/>
                <a:gdLst/>
                <a:ahLst/>
                <a:cxnLst/>
                <a:rect l="l" t="t" r="r" b="b"/>
                <a:pathLst>
                  <a:path w="799" h="799" extrusionOk="0">
                    <a:moveTo>
                      <a:pt x="798" y="406"/>
                    </a:moveTo>
                    <a:cubicBezTo>
                      <a:pt x="798" y="620"/>
                      <a:pt x="620" y="799"/>
                      <a:pt x="405" y="799"/>
                    </a:cubicBezTo>
                    <a:cubicBezTo>
                      <a:pt x="179" y="799"/>
                      <a:pt x="0" y="620"/>
                      <a:pt x="0" y="406"/>
                    </a:cubicBezTo>
                    <a:cubicBezTo>
                      <a:pt x="0" y="179"/>
                      <a:pt x="179" y="1"/>
                      <a:pt x="405" y="1"/>
                    </a:cubicBezTo>
                    <a:cubicBezTo>
                      <a:pt x="620" y="1"/>
                      <a:pt x="798" y="179"/>
                      <a:pt x="798"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9" name="Google Shape;449;p3"/>
              <p:cNvSpPr/>
              <p:nvPr/>
            </p:nvSpPr>
            <p:spPr>
              <a:xfrm>
                <a:off x="2615772" y="1503747"/>
                <a:ext cx="92894" cy="92894"/>
              </a:xfrm>
              <a:custGeom>
                <a:avLst/>
                <a:gdLst/>
                <a:ahLst/>
                <a:cxnLst/>
                <a:rect l="l" t="t" r="r" b="b"/>
                <a:pathLst>
                  <a:path w="799" h="799" extrusionOk="0">
                    <a:moveTo>
                      <a:pt x="798" y="406"/>
                    </a:moveTo>
                    <a:cubicBezTo>
                      <a:pt x="798" y="620"/>
                      <a:pt x="620" y="799"/>
                      <a:pt x="405" y="799"/>
                    </a:cubicBezTo>
                    <a:cubicBezTo>
                      <a:pt x="179" y="799"/>
                      <a:pt x="1" y="620"/>
                      <a:pt x="1" y="406"/>
                    </a:cubicBezTo>
                    <a:cubicBezTo>
                      <a:pt x="1" y="179"/>
                      <a:pt x="179" y="1"/>
                      <a:pt x="405" y="1"/>
                    </a:cubicBezTo>
                    <a:cubicBezTo>
                      <a:pt x="620" y="1"/>
                      <a:pt x="798" y="179"/>
                      <a:pt x="798"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0" name="Google Shape;450;p3"/>
              <p:cNvSpPr/>
              <p:nvPr/>
            </p:nvSpPr>
            <p:spPr>
              <a:xfrm>
                <a:off x="3292646" y="1503747"/>
                <a:ext cx="92894" cy="92894"/>
              </a:xfrm>
              <a:custGeom>
                <a:avLst/>
                <a:gdLst/>
                <a:ahLst/>
                <a:cxnLst/>
                <a:rect l="l" t="t" r="r" b="b"/>
                <a:pathLst>
                  <a:path w="799" h="799" extrusionOk="0">
                    <a:moveTo>
                      <a:pt x="798" y="406"/>
                    </a:moveTo>
                    <a:cubicBezTo>
                      <a:pt x="798" y="620"/>
                      <a:pt x="620" y="799"/>
                      <a:pt x="394" y="799"/>
                    </a:cubicBezTo>
                    <a:cubicBezTo>
                      <a:pt x="179" y="799"/>
                      <a:pt x="1" y="620"/>
                      <a:pt x="1" y="406"/>
                    </a:cubicBezTo>
                    <a:cubicBezTo>
                      <a:pt x="1" y="179"/>
                      <a:pt x="179" y="1"/>
                      <a:pt x="394" y="1"/>
                    </a:cubicBezTo>
                    <a:cubicBezTo>
                      <a:pt x="620" y="1"/>
                      <a:pt x="798" y="179"/>
                      <a:pt x="798"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1" name="Google Shape;451;p3"/>
              <p:cNvSpPr/>
              <p:nvPr/>
            </p:nvSpPr>
            <p:spPr>
              <a:xfrm>
                <a:off x="3969519" y="1503747"/>
                <a:ext cx="92894" cy="92894"/>
              </a:xfrm>
              <a:custGeom>
                <a:avLst/>
                <a:gdLst/>
                <a:ahLst/>
                <a:cxnLst/>
                <a:rect l="l" t="t" r="r" b="b"/>
                <a:pathLst>
                  <a:path w="799" h="799" extrusionOk="0">
                    <a:moveTo>
                      <a:pt x="799" y="406"/>
                    </a:moveTo>
                    <a:cubicBezTo>
                      <a:pt x="799" y="620"/>
                      <a:pt x="620" y="799"/>
                      <a:pt x="394" y="799"/>
                    </a:cubicBezTo>
                    <a:cubicBezTo>
                      <a:pt x="180" y="799"/>
                      <a:pt x="1" y="620"/>
                      <a:pt x="1" y="406"/>
                    </a:cubicBezTo>
                    <a:cubicBezTo>
                      <a:pt x="1" y="179"/>
                      <a:pt x="180" y="1"/>
                      <a:pt x="394" y="1"/>
                    </a:cubicBezTo>
                    <a:cubicBezTo>
                      <a:pt x="620" y="1"/>
                      <a:pt x="799" y="179"/>
                      <a:pt x="799"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2" name="Google Shape;452;p3"/>
              <p:cNvSpPr/>
              <p:nvPr/>
            </p:nvSpPr>
            <p:spPr>
              <a:xfrm>
                <a:off x="4645114" y="1503747"/>
                <a:ext cx="94173" cy="92894"/>
              </a:xfrm>
              <a:custGeom>
                <a:avLst/>
                <a:gdLst/>
                <a:ahLst/>
                <a:cxnLst/>
                <a:rect l="l" t="t" r="r" b="b"/>
                <a:pathLst>
                  <a:path w="810" h="799" extrusionOk="0">
                    <a:moveTo>
                      <a:pt x="810" y="406"/>
                    </a:moveTo>
                    <a:cubicBezTo>
                      <a:pt x="810" y="620"/>
                      <a:pt x="631" y="799"/>
                      <a:pt x="405" y="799"/>
                    </a:cubicBezTo>
                    <a:cubicBezTo>
                      <a:pt x="191" y="799"/>
                      <a:pt x="0" y="620"/>
                      <a:pt x="0" y="406"/>
                    </a:cubicBezTo>
                    <a:cubicBezTo>
                      <a:pt x="0" y="179"/>
                      <a:pt x="191" y="1"/>
                      <a:pt x="405" y="1"/>
                    </a:cubicBezTo>
                    <a:cubicBezTo>
                      <a:pt x="631" y="1"/>
                      <a:pt x="810" y="179"/>
                      <a:pt x="810"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3" name="Google Shape;453;p3"/>
              <p:cNvSpPr/>
              <p:nvPr/>
            </p:nvSpPr>
            <p:spPr>
              <a:xfrm>
                <a:off x="1601159" y="1945310"/>
                <a:ext cx="92894" cy="92894"/>
              </a:xfrm>
              <a:custGeom>
                <a:avLst/>
                <a:gdLst/>
                <a:ahLst/>
                <a:cxnLst/>
                <a:rect l="l" t="t" r="r" b="b"/>
                <a:pathLst>
                  <a:path w="799" h="799" extrusionOk="0">
                    <a:moveTo>
                      <a:pt x="798" y="394"/>
                    </a:moveTo>
                    <a:cubicBezTo>
                      <a:pt x="798" y="620"/>
                      <a:pt x="619" y="799"/>
                      <a:pt x="393" y="799"/>
                    </a:cubicBezTo>
                    <a:cubicBezTo>
                      <a:pt x="179" y="799"/>
                      <a:pt x="0" y="620"/>
                      <a:pt x="0" y="394"/>
                    </a:cubicBezTo>
                    <a:cubicBezTo>
                      <a:pt x="0" y="180"/>
                      <a:pt x="179" y="1"/>
                      <a:pt x="393" y="1"/>
                    </a:cubicBezTo>
                    <a:cubicBezTo>
                      <a:pt x="619" y="1"/>
                      <a:pt x="798" y="180"/>
                      <a:pt x="798" y="394"/>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4" name="Google Shape;454;p3"/>
              <p:cNvSpPr/>
              <p:nvPr/>
            </p:nvSpPr>
            <p:spPr>
              <a:xfrm>
                <a:off x="2278033" y="1945310"/>
                <a:ext cx="92894" cy="92894"/>
              </a:xfrm>
              <a:custGeom>
                <a:avLst/>
                <a:gdLst/>
                <a:ahLst/>
                <a:cxnLst/>
                <a:rect l="l" t="t" r="r" b="b"/>
                <a:pathLst>
                  <a:path w="799" h="799" extrusionOk="0">
                    <a:moveTo>
                      <a:pt x="798" y="394"/>
                    </a:moveTo>
                    <a:cubicBezTo>
                      <a:pt x="798" y="620"/>
                      <a:pt x="620" y="799"/>
                      <a:pt x="393" y="799"/>
                    </a:cubicBezTo>
                    <a:cubicBezTo>
                      <a:pt x="179" y="799"/>
                      <a:pt x="0" y="620"/>
                      <a:pt x="0" y="394"/>
                    </a:cubicBezTo>
                    <a:cubicBezTo>
                      <a:pt x="0" y="180"/>
                      <a:pt x="179" y="1"/>
                      <a:pt x="393" y="1"/>
                    </a:cubicBezTo>
                    <a:cubicBezTo>
                      <a:pt x="620" y="1"/>
                      <a:pt x="798" y="180"/>
                      <a:pt x="798" y="394"/>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5" name="Google Shape;455;p3"/>
              <p:cNvSpPr/>
              <p:nvPr/>
            </p:nvSpPr>
            <p:spPr>
              <a:xfrm>
                <a:off x="2953511" y="1945310"/>
                <a:ext cx="92894" cy="92894"/>
              </a:xfrm>
              <a:custGeom>
                <a:avLst/>
                <a:gdLst/>
                <a:ahLst/>
                <a:cxnLst/>
                <a:rect l="l" t="t" r="r" b="b"/>
                <a:pathLst>
                  <a:path w="799" h="799" extrusionOk="0">
                    <a:moveTo>
                      <a:pt x="798" y="394"/>
                    </a:moveTo>
                    <a:cubicBezTo>
                      <a:pt x="798" y="620"/>
                      <a:pt x="620" y="799"/>
                      <a:pt x="406" y="799"/>
                    </a:cubicBezTo>
                    <a:cubicBezTo>
                      <a:pt x="179" y="799"/>
                      <a:pt x="1" y="620"/>
                      <a:pt x="1" y="394"/>
                    </a:cubicBezTo>
                    <a:cubicBezTo>
                      <a:pt x="1" y="180"/>
                      <a:pt x="179" y="1"/>
                      <a:pt x="406" y="1"/>
                    </a:cubicBezTo>
                    <a:cubicBezTo>
                      <a:pt x="620" y="1"/>
                      <a:pt x="798" y="180"/>
                      <a:pt x="798" y="394"/>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6" name="Google Shape;456;p3"/>
              <p:cNvSpPr/>
              <p:nvPr/>
            </p:nvSpPr>
            <p:spPr>
              <a:xfrm>
                <a:off x="3630385" y="1945310"/>
                <a:ext cx="92894" cy="92894"/>
              </a:xfrm>
              <a:custGeom>
                <a:avLst/>
                <a:gdLst/>
                <a:ahLst/>
                <a:cxnLst/>
                <a:rect l="l" t="t" r="r" b="b"/>
                <a:pathLst>
                  <a:path w="799" h="799" extrusionOk="0">
                    <a:moveTo>
                      <a:pt x="799" y="394"/>
                    </a:moveTo>
                    <a:cubicBezTo>
                      <a:pt x="799" y="620"/>
                      <a:pt x="620" y="799"/>
                      <a:pt x="406" y="799"/>
                    </a:cubicBezTo>
                    <a:cubicBezTo>
                      <a:pt x="179" y="799"/>
                      <a:pt x="1" y="620"/>
                      <a:pt x="1" y="394"/>
                    </a:cubicBezTo>
                    <a:cubicBezTo>
                      <a:pt x="1" y="180"/>
                      <a:pt x="179" y="1"/>
                      <a:pt x="406" y="1"/>
                    </a:cubicBezTo>
                    <a:cubicBezTo>
                      <a:pt x="620" y="1"/>
                      <a:pt x="799" y="180"/>
                      <a:pt x="799" y="394"/>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7" name="Google Shape;457;p3"/>
              <p:cNvSpPr/>
              <p:nvPr/>
            </p:nvSpPr>
            <p:spPr>
              <a:xfrm>
                <a:off x="4307375" y="1945310"/>
                <a:ext cx="92777" cy="92894"/>
              </a:xfrm>
              <a:custGeom>
                <a:avLst/>
                <a:gdLst/>
                <a:ahLst/>
                <a:cxnLst/>
                <a:rect l="l" t="t" r="r" b="b"/>
                <a:pathLst>
                  <a:path w="798" h="799" extrusionOk="0">
                    <a:moveTo>
                      <a:pt x="798" y="394"/>
                    </a:moveTo>
                    <a:cubicBezTo>
                      <a:pt x="798" y="620"/>
                      <a:pt x="619" y="799"/>
                      <a:pt x="405" y="799"/>
                    </a:cubicBezTo>
                    <a:cubicBezTo>
                      <a:pt x="179" y="799"/>
                      <a:pt x="0" y="620"/>
                      <a:pt x="0" y="394"/>
                    </a:cubicBezTo>
                    <a:cubicBezTo>
                      <a:pt x="0" y="180"/>
                      <a:pt x="179" y="1"/>
                      <a:pt x="405" y="1"/>
                    </a:cubicBezTo>
                    <a:cubicBezTo>
                      <a:pt x="619" y="1"/>
                      <a:pt x="798" y="180"/>
                      <a:pt x="798" y="394"/>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8" name="Google Shape;458;p3"/>
              <p:cNvSpPr/>
              <p:nvPr/>
            </p:nvSpPr>
            <p:spPr>
              <a:xfrm>
                <a:off x="4984248" y="1945310"/>
                <a:ext cx="92777" cy="92894"/>
              </a:xfrm>
              <a:custGeom>
                <a:avLst/>
                <a:gdLst/>
                <a:ahLst/>
                <a:cxnLst/>
                <a:rect l="l" t="t" r="r" b="b"/>
                <a:pathLst>
                  <a:path w="798" h="799" extrusionOk="0">
                    <a:moveTo>
                      <a:pt x="798" y="394"/>
                    </a:moveTo>
                    <a:cubicBezTo>
                      <a:pt x="798" y="620"/>
                      <a:pt x="619" y="799"/>
                      <a:pt x="393" y="799"/>
                    </a:cubicBezTo>
                    <a:cubicBezTo>
                      <a:pt x="179" y="799"/>
                      <a:pt x="0" y="620"/>
                      <a:pt x="0" y="394"/>
                    </a:cubicBezTo>
                    <a:cubicBezTo>
                      <a:pt x="0" y="180"/>
                      <a:pt x="179" y="1"/>
                      <a:pt x="393" y="1"/>
                    </a:cubicBezTo>
                    <a:cubicBezTo>
                      <a:pt x="619" y="1"/>
                      <a:pt x="798" y="180"/>
                      <a:pt x="798" y="394"/>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9" name="Google Shape;459;p3"/>
              <p:cNvSpPr/>
              <p:nvPr/>
            </p:nvSpPr>
            <p:spPr>
              <a:xfrm>
                <a:off x="1262025" y="2385593"/>
                <a:ext cx="92777" cy="92777"/>
              </a:xfrm>
              <a:custGeom>
                <a:avLst/>
                <a:gdLst/>
                <a:ahLst/>
                <a:cxnLst/>
                <a:rect l="l" t="t" r="r" b="b"/>
                <a:pathLst>
                  <a:path w="798" h="798" extrusionOk="0">
                    <a:moveTo>
                      <a:pt x="798" y="405"/>
                    </a:moveTo>
                    <a:cubicBezTo>
                      <a:pt x="798" y="619"/>
                      <a:pt x="619" y="798"/>
                      <a:pt x="405" y="798"/>
                    </a:cubicBezTo>
                    <a:cubicBezTo>
                      <a:pt x="179" y="798"/>
                      <a:pt x="0" y="619"/>
                      <a:pt x="0" y="405"/>
                    </a:cubicBezTo>
                    <a:cubicBezTo>
                      <a:pt x="0" y="179"/>
                      <a:pt x="179" y="0"/>
                      <a:pt x="405" y="0"/>
                    </a:cubicBezTo>
                    <a:cubicBezTo>
                      <a:pt x="619" y="0"/>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0" name="Google Shape;460;p3"/>
              <p:cNvSpPr/>
              <p:nvPr/>
            </p:nvSpPr>
            <p:spPr>
              <a:xfrm>
                <a:off x="1938899" y="2385593"/>
                <a:ext cx="92894" cy="92777"/>
              </a:xfrm>
              <a:custGeom>
                <a:avLst/>
                <a:gdLst/>
                <a:ahLst/>
                <a:cxnLst/>
                <a:rect l="l" t="t" r="r" b="b"/>
                <a:pathLst>
                  <a:path w="799" h="798" extrusionOk="0">
                    <a:moveTo>
                      <a:pt x="798" y="405"/>
                    </a:moveTo>
                    <a:cubicBezTo>
                      <a:pt x="798" y="619"/>
                      <a:pt x="620" y="798"/>
                      <a:pt x="405" y="798"/>
                    </a:cubicBezTo>
                    <a:cubicBezTo>
                      <a:pt x="179" y="798"/>
                      <a:pt x="0" y="619"/>
                      <a:pt x="0" y="405"/>
                    </a:cubicBezTo>
                    <a:cubicBezTo>
                      <a:pt x="0" y="179"/>
                      <a:pt x="179" y="0"/>
                      <a:pt x="405" y="0"/>
                    </a:cubicBezTo>
                    <a:cubicBezTo>
                      <a:pt x="620" y="0"/>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1" name="Google Shape;461;p3"/>
              <p:cNvSpPr/>
              <p:nvPr/>
            </p:nvSpPr>
            <p:spPr>
              <a:xfrm>
                <a:off x="2615772" y="2385593"/>
                <a:ext cx="92894" cy="92777"/>
              </a:xfrm>
              <a:custGeom>
                <a:avLst/>
                <a:gdLst/>
                <a:ahLst/>
                <a:cxnLst/>
                <a:rect l="l" t="t" r="r" b="b"/>
                <a:pathLst>
                  <a:path w="799" h="798" extrusionOk="0">
                    <a:moveTo>
                      <a:pt x="798" y="405"/>
                    </a:moveTo>
                    <a:cubicBezTo>
                      <a:pt x="798" y="619"/>
                      <a:pt x="620" y="798"/>
                      <a:pt x="405" y="798"/>
                    </a:cubicBezTo>
                    <a:cubicBezTo>
                      <a:pt x="179" y="798"/>
                      <a:pt x="1" y="619"/>
                      <a:pt x="1" y="405"/>
                    </a:cubicBezTo>
                    <a:cubicBezTo>
                      <a:pt x="1" y="179"/>
                      <a:pt x="179" y="0"/>
                      <a:pt x="405" y="0"/>
                    </a:cubicBezTo>
                    <a:cubicBezTo>
                      <a:pt x="620" y="0"/>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2" name="Google Shape;462;p3"/>
              <p:cNvSpPr/>
              <p:nvPr/>
            </p:nvSpPr>
            <p:spPr>
              <a:xfrm>
                <a:off x="3292646" y="2385593"/>
                <a:ext cx="92894" cy="92777"/>
              </a:xfrm>
              <a:custGeom>
                <a:avLst/>
                <a:gdLst/>
                <a:ahLst/>
                <a:cxnLst/>
                <a:rect l="l" t="t" r="r" b="b"/>
                <a:pathLst>
                  <a:path w="799" h="798" extrusionOk="0">
                    <a:moveTo>
                      <a:pt x="798" y="405"/>
                    </a:moveTo>
                    <a:cubicBezTo>
                      <a:pt x="798" y="619"/>
                      <a:pt x="620" y="798"/>
                      <a:pt x="394" y="798"/>
                    </a:cubicBezTo>
                    <a:cubicBezTo>
                      <a:pt x="179" y="798"/>
                      <a:pt x="1" y="619"/>
                      <a:pt x="1" y="405"/>
                    </a:cubicBezTo>
                    <a:cubicBezTo>
                      <a:pt x="1" y="179"/>
                      <a:pt x="179" y="0"/>
                      <a:pt x="394" y="0"/>
                    </a:cubicBezTo>
                    <a:cubicBezTo>
                      <a:pt x="620" y="0"/>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3" name="Google Shape;463;p3"/>
              <p:cNvSpPr/>
              <p:nvPr/>
            </p:nvSpPr>
            <p:spPr>
              <a:xfrm>
                <a:off x="3969519" y="2385593"/>
                <a:ext cx="92894" cy="92777"/>
              </a:xfrm>
              <a:custGeom>
                <a:avLst/>
                <a:gdLst/>
                <a:ahLst/>
                <a:cxnLst/>
                <a:rect l="l" t="t" r="r" b="b"/>
                <a:pathLst>
                  <a:path w="799" h="798" extrusionOk="0">
                    <a:moveTo>
                      <a:pt x="799" y="405"/>
                    </a:moveTo>
                    <a:cubicBezTo>
                      <a:pt x="799" y="619"/>
                      <a:pt x="620" y="798"/>
                      <a:pt x="394" y="798"/>
                    </a:cubicBezTo>
                    <a:cubicBezTo>
                      <a:pt x="180" y="798"/>
                      <a:pt x="1" y="619"/>
                      <a:pt x="1" y="405"/>
                    </a:cubicBezTo>
                    <a:cubicBezTo>
                      <a:pt x="1" y="179"/>
                      <a:pt x="180" y="0"/>
                      <a:pt x="394" y="0"/>
                    </a:cubicBezTo>
                    <a:cubicBezTo>
                      <a:pt x="620" y="0"/>
                      <a:pt x="799" y="179"/>
                      <a:pt x="799"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4" name="Google Shape;464;p3"/>
              <p:cNvSpPr/>
              <p:nvPr/>
            </p:nvSpPr>
            <p:spPr>
              <a:xfrm>
                <a:off x="4645114" y="2385593"/>
                <a:ext cx="94173" cy="92777"/>
              </a:xfrm>
              <a:custGeom>
                <a:avLst/>
                <a:gdLst/>
                <a:ahLst/>
                <a:cxnLst/>
                <a:rect l="l" t="t" r="r" b="b"/>
                <a:pathLst>
                  <a:path w="810" h="798" extrusionOk="0">
                    <a:moveTo>
                      <a:pt x="810" y="405"/>
                    </a:moveTo>
                    <a:cubicBezTo>
                      <a:pt x="810" y="619"/>
                      <a:pt x="631" y="798"/>
                      <a:pt x="405" y="798"/>
                    </a:cubicBezTo>
                    <a:cubicBezTo>
                      <a:pt x="191" y="798"/>
                      <a:pt x="0" y="619"/>
                      <a:pt x="0" y="405"/>
                    </a:cubicBezTo>
                    <a:cubicBezTo>
                      <a:pt x="0" y="179"/>
                      <a:pt x="191" y="0"/>
                      <a:pt x="405" y="0"/>
                    </a:cubicBezTo>
                    <a:cubicBezTo>
                      <a:pt x="631" y="0"/>
                      <a:pt x="810" y="179"/>
                      <a:pt x="810"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5" name="Google Shape;465;p3"/>
              <p:cNvSpPr/>
              <p:nvPr/>
            </p:nvSpPr>
            <p:spPr>
              <a:xfrm>
                <a:off x="1601159" y="2827156"/>
                <a:ext cx="92894" cy="92777"/>
              </a:xfrm>
              <a:custGeom>
                <a:avLst/>
                <a:gdLst/>
                <a:ahLst/>
                <a:cxnLst/>
                <a:rect l="l" t="t" r="r" b="b"/>
                <a:pathLst>
                  <a:path w="799" h="798" extrusionOk="0">
                    <a:moveTo>
                      <a:pt x="798" y="393"/>
                    </a:moveTo>
                    <a:cubicBezTo>
                      <a:pt x="798" y="619"/>
                      <a:pt x="619" y="798"/>
                      <a:pt x="393" y="798"/>
                    </a:cubicBezTo>
                    <a:cubicBezTo>
                      <a:pt x="179" y="798"/>
                      <a:pt x="0" y="619"/>
                      <a:pt x="0" y="393"/>
                    </a:cubicBezTo>
                    <a:cubicBezTo>
                      <a:pt x="0" y="179"/>
                      <a:pt x="179" y="0"/>
                      <a:pt x="393" y="0"/>
                    </a:cubicBezTo>
                    <a:cubicBezTo>
                      <a:pt x="619"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6" name="Google Shape;466;p3"/>
              <p:cNvSpPr/>
              <p:nvPr/>
            </p:nvSpPr>
            <p:spPr>
              <a:xfrm>
                <a:off x="2278033" y="2827156"/>
                <a:ext cx="92894" cy="92777"/>
              </a:xfrm>
              <a:custGeom>
                <a:avLst/>
                <a:gdLst/>
                <a:ahLst/>
                <a:cxnLst/>
                <a:rect l="l" t="t" r="r" b="b"/>
                <a:pathLst>
                  <a:path w="799" h="798" extrusionOk="0">
                    <a:moveTo>
                      <a:pt x="798" y="393"/>
                    </a:moveTo>
                    <a:cubicBezTo>
                      <a:pt x="798" y="619"/>
                      <a:pt x="620" y="798"/>
                      <a:pt x="393" y="798"/>
                    </a:cubicBezTo>
                    <a:cubicBezTo>
                      <a:pt x="179" y="798"/>
                      <a:pt x="0" y="619"/>
                      <a:pt x="0" y="393"/>
                    </a:cubicBezTo>
                    <a:cubicBezTo>
                      <a:pt x="0" y="179"/>
                      <a:pt x="179" y="0"/>
                      <a:pt x="393" y="0"/>
                    </a:cubicBezTo>
                    <a:cubicBezTo>
                      <a:pt x="620"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7" name="Google Shape;467;p3"/>
              <p:cNvSpPr/>
              <p:nvPr/>
            </p:nvSpPr>
            <p:spPr>
              <a:xfrm>
                <a:off x="2953511" y="2827156"/>
                <a:ext cx="92894" cy="92777"/>
              </a:xfrm>
              <a:custGeom>
                <a:avLst/>
                <a:gdLst/>
                <a:ahLst/>
                <a:cxnLst/>
                <a:rect l="l" t="t" r="r" b="b"/>
                <a:pathLst>
                  <a:path w="799" h="798" extrusionOk="0">
                    <a:moveTo>
                      <a:pt x="798" y="393"/>
                    </a:moveTo>
                    <a:cubicBezTo>
                      <a:pt x="798" y="619"/>
                      <a:pt x="620" y="798"/>
                      <a:pt x="406" y="798"/>
                    </a:cubicBezTo>
                    <a:cubicBezTo>
                      <a:pt x="179" y="798"/>
                      <a:pt x="1" y="619"/>
                      <a:pt x="1" y="393"/>
                    </a:cubicBezTo>
                    <a:cubicBezTo>
                      <a:pt x="1" y="179"/>
                      <a:pt x="179" y="0"/>
                      <a:pt x="406" y="0"/>
                    </a:cubicBezTo>
                    <a:cubicBezTo>
                      <a:pt x="620"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8" name="Google Shape;468;p3"/>
              <p:cNvSpPr/>
              <p:nvPr/>
            </p:nvSpPr>
            <p:spPr>
              <a:xfrm>
                <a:off x="3630385" y="2827156"/>
                <a:ext cx="92894" cy="92777"/>
              </a:xfrm>
              <a:custGeom>
                <a:avLst/>
                <a:gdLst/>
                <a:ahLst/>
                <a:cxnLst/>
                <a:rect l="l" t="t" r="r" b="b"/>
                <a:pathLst>
                  <a:path w="799" h="798" extrusionOk="0">
                    <a:moveTo>
                      <a:pt x="799" y="393"/>
                    </a:moveTo>
                    <a:cubicBezTo>
                      <a:pt x="799" y="619"/>
                      <a:pt x="620" y="798"/>
                      <a:pt x="406" y="798"/>
                    </a:cubicBezTo>
                    <a:cubicBezTo>
                      <a:pt x="179" y="798"/>
                      <a:pt x="1" y="619"/>
                      <a:pt x="1" y="393"/>
                    </a:cubicBezTo>
                    <a:cubicBezTo>
                      <a:pt x="1" y="179"/>
                      <a:pt x="179" y="0"/>
                      <a:pt x="406" y="0"/>
                    </a:cubicBezTo>
                    <a:cubicBezTo>
                      <a:pt x="620" y="0"/>
                      <a:pt x="799" y="179"/>
                      <a:pt x="799"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9" name="Google Shape;469;p3"/>
              <p:cNvSpPr/>
              <p:nvPr/>
            </p:nvSpPr>
            <p:spPr>
              <a:xfrm>
                <a:off x="4307375" y="2827156"/>
                <a:ext cx="92777" cy="92777"/>
              </a:xfrm>
              <a:custGeom>
                <a:avLst/>
                <a:gdLst/>
                <a:ahLst/>
                <a:cxnLst/>
                <a:rect l="l" t="t" r="r" b="b"/>
                <a:pathLst>
                  <a:path w="798" h="798" extrusionOk="0">
                    <a:moveTo>
                      <a:pt x="798" y="393"/>
                    </a:moveTo>
                    <a:cubicBezTo>
                      <a:pt x="798" y="619"/>
                      <a:pt x="619" y="798"/>
                      <a:pt x="405" y="798"/>
                    </a:cubicBezTo>
                    <a:cubicBezTo>
                      <a:pt x="179" y="798"/>
                      <a:pt x="0" y="619"/>
                      <a:pt x="0" y="393"/>
                    </a:cubicBezTo>
                    <a:cubicBezTo>
                      <a:pt x="0" y="179"/>
                      <a:pt x="179" y="0"/>
                      <a:pt x="405" y="0"/>
                    </a:cubicBezTo>
                    <a:cubicBezTo>
                      <a:pt x="619"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0" name="Google Shape;470;p3"/>
              <p:cNvSpPr/>
              <p:nvPr/>
            </p:nvSpPr>
            <p:spPr>
              <a:xfrm>
                <a:off x="4984248" y="2827156"/>
                <a:ext cx="92777" cy="92777"/>
              </a:xfrm>
              <a:custGeom>
                <a:avLst/>
                <a:gdLst/>
                <a:ahLst/>
                <a:cxnLst/>
                <a:rect l="l" t="t" r="r" b="b"/>
                <a:pathLst>
                  <a:path w="798" h="798" extrusionOk="0">
                    <a:moveTo>
                      <a:pt x="798" y="393"/>
                    </a:moveTo>
                    <a:cubicBezTo>
                      <a:pt x="798" y="619"/>
                      <a:pt x="619" y="798"/>
                      <a:pt x="393" y="798"/>
                    </a:cubicBezTo>
                    <a:cubicBezTo>
                      <a:pt x="179" y="798"/>
                      <a:pt x="0" y="619"/>
                      <a:pt x="0" y="393"/>
                    </a:cubicBezTo>
                    <a:cubicBezTo>
                      <a:pt x="0" y="179"/>
                      <a:pt x="179" y="0"/>
                      <a:pt x="393" y="0"/>
                    </a:cubicBezTo>
                    <a:cubicBezTo>
                      <a:pt x="619"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1" name="Google Shape;471;p3"/>
              <p:cNvSpPr/>
              <p:nvPr/>
            </p:nvSpPr>
            <p:spPr>
              <a:xfrm>
                <a:off x="1262025" y="3267323"/>
                <a:ext cx="92777" cy="92894"/>
              </a:xfrm>
              <a:custGeom>
                <a:avLst/>
                <a:gdLst/>
                <a:ahLst/>
                <a:cxnLst/>
                <a:rect l="l" t="t" r="r" b="b"/>
                <a:pathLst>
                  <a:path w="798" h="799" extrusionOk="0">
                    <a:moveTo>
                      <a:pt x="798" y="405"/>
                    </a:moveTo>
                    <a:cubicBezTo>
                      <a:pt x="798" y="620"/>
                      <a:pt x="619" y="798"/>
                      <a:pt x="405" y="798"/>
                    </a:cubicBezTo>
                    <a:cubicBezTo>
                      <a:pt x="179" y="798"/>
                      <a:pt x="0" y="620"/>
                      <a:pt x="0" y="405"/>
                    </a:cubicBezTo>
                    <a:cubicBezTo>
                      <a:pt x="0" y="179"/>
                      <a:pt x="179" y="0"/>
                      <a:pt x="405" y="0"/>
                    </a:cubicBezTo>
                    <a:cubicBezTo>
                      <a:pt x="619" y="0"/>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2" name="Google Shape;472;p3"/>
              <p:cNvSpPr/>
              <p:nvPr/>
            </p:nvSpPr>
            <p:spPr>
              <a:xfrm>
                <a:off x="1938899" y="3267323"/>
                <a:ext cx="92894" cy="92894"/>
              </a:xfrm>
              <a:custGeom>
                <a:avLst/>
                <a:gdLst/>
                <a:ahLst/>
                <a:cxnLst/>
                <a:rect l="l" t="t" r="r" b="b"/>
                <a:pathLst>
                  <a:path w="799" h="799" extrusionOk="0">
                    <a:moveTo>
                      <a:pt x="798" y="405"/>
                    </a:moveTo>
                    <a:cubicBezTo>
                      <a:pt x="798" y="620"/>
                      <a:pt x="620" y="798"/>
                      <a:pt x="405" y="798"/>
                    </a:cubicBezTo>
                    <a:cubicBezTo>
                      <a:pt x="179" y="798"/>
                      <a:pt x="0" y="620"/>
                      <a:pt x="0" y="405"/>
                    </a:cubicBezTo>
                    <a:cubicBezTo>
                      <a:pt x="0" y="179"/>
                      <a:pt x="179" y="0"/>
                      <a:pt x="405" y="0"/>
                    </a:cubicBezTo>
                    <a:cubicBezTo>
                      <a:pt x="620" y="0"/>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3" name="Google Shape;473;p3"/>
              <p:cNvSpPr/>
              <p:nvPr/>
            </p:nvSpPr>
            <p:spPr>
              <a:xfrm>
                <a:off x="2615772" y="3267323"/>
                <a:ext cx="92894" cy="92894"/>
              </a:xfrm>
              <a:custGeom>
                <a:avLst/>
                <a:gdLst/>
                <a:ahLst/>
                <a:cxnLst/>
                <a:rect l="l" t="t" r="r" b="b"/>
                <a:pathLst>
                  <a:path w="799" h="799" extrusionOk="0">
                    <a:moveTo>
                      <a:pt x="798" y="405"/>
                    </a:moveTo>
                    <a:cubicBezTo>
                      <a:pt x="798" y="620"/>
                      <a:pt x="620" y="798"/>
                      <a:pt x="405" y="798"/>
                    </a:cubicBezTo>
                    <a:cubicBezTo>
                      <a:pt x="179" y="798"/>
                      <a:pt x="1" y="620"/>
                      <a:pt x="1" y="405"/>
                    </a:cubicBezTo>
                    <a:cubicBezTo>
                      <a:pt x="1" y="179"/>
                      <a:pt x="179" y="0"/>
                      <a:pt x="405" y="0"/>
                    </a:cubicBezTo>
                    <a:cubicBezTo>
                      <a:pt x="620" y="0"/>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4" name="Google Shape;474;p3"/>
              <p:cNvSpPr/>
              <p:nvPr/>
            </p:nvSpPr>
            <p:spPr>
              <a:xfrm>
                <a:off x="3292646" y="3267323"/>
                <a:ext cx="92894" cy="92894"/>
              </a:xfrm>
              <a:custGeom>
                <a:avLst/>
                <a:gdLst/>
                <a:ahLst/>
                <a:cxnLst/>
                <a:rect l="l" t="t" r="r" b="b"/>
                <a:pathLst>
                  <a:path w="799" h="799" extrusionOk="0">
                    <a:moveTo>
                      <a:pt x="798" y="405"/>
                    </a:moveTo>
                    <a:cubicBezTo>
                      <a:pt x="798" y="620"/>
                      <a:pt x="620" y="798"/>
                      <a:pt x="394" y="798"/>
                    </a:cubicBezTo>
                    <a:cubicBezTo>
                      <a:pt x="179" y="798"/>
                      <a:pt x="1" y="620"/>
                      <a:pt x="1" y="405"/>
                    </a:cubicBezTo>
                    <a:cubicBezTo>
                      <a:pt x="1" y="179"/>
                      <a:pt x="179" y="0"/>
                      <a:pt x="394" y="0"/>
                    </a:cubicBezTo>
                    <a:cubicBezTo>
                      <a:pt x="620" y="0"/>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5" name="Google Shape;475;p3"/>
              <p:cNvSpPr/>
              <p:nvPr/>
            </p:nvSpPr>
            <p:spPr>
              <a:xfrm>
                <a:off x="3969519" y="3267323"/>
                <a:ext cx="92894" cy="92894"/>
              </a:xfrm>
              <a:custGeom>
                <a:avLst/>
                <a:gdLst/>
                <a:ahLst/>
                <a:cxnLst/>
                <a:rect l="l" t="t" r="r" b="b"/>
                <a:pathLst>
                  <a:path w="799" h="799" extrusionOk="0">
                    <a:moveTo>
                      <a:pt x="799" y="405"/>
                    </a:moveTo>
                    <a:cubicBezTo>
                      <a:pt x="799" y="620"/>
                      <a:pt x="620" y="798"/>
                      <a:pt x="394" y="798"/>
                    </a:cubicBezTo>
                    <a:cubicBezTo>
                      <a:pt x="180" y="798"/>
                      <a:pt x="1" y="620"/>
                      <a:pt x="1" y="405"/>
                    </a:cubicBezTo>
                    <a:cubicBezTo>
                      <a:pt x="1" y="179"/>
                      <a:pt x="180" y="0"/>
                      <a:pt x="394" y="0"/>
                    </a:cubicBezTo>
                    <a:cubicBezTo>
                      <a:pt x="620" y="0"/>
                      <a:pt x="799" y="179"/>
                      <a:pt x="799"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6" name="Google Shape;476;p3"/>
              <p:cNvSpPr/>
              <p:nvPr/>
            </p:nvSpPr>
            <p:spPr>
              <a:xfrm>
                <a:off x="4645114" y="3267323"/>
                <a:ext cx="94173" cy="92894"/>
              </a:xfrm>
              <a:custGeom>
                <a:avLst/>
                <a:gdLst/>
                <a:ahLst/>
                <a:cxnLst/>
                <a:rect l="l" t="t" r="r" b="b"/>
                <a:pathLst>
                  <a:path w="810" h="799" extrusionOk="0">
                    <a:moveTo>
                      <a:pt x="810" y="405"/>
                    </a:moveTo>
                    <a:cubicBezTo>
                      <a:pt x="810" y="620"/>
                      <a:pt x="631" y="798"/>
                      <a:pt x="405" y="798"/>
                    </a:cubicBezTo>
                    <a:cubicBezTo>
                      <a:pt x="191" y="798"/>
                      <a:pt x="0" y="620"/>
                      <a:pt x="0" y="405"/>
                    </a:cubicBezTo>
                    <a:cubicBezTo>
                      <a:pt x="0" y="179"/>
                      <a:pt x="191" y="0"/>
                      <a:pt x="405" y="0"/>
                    </a:cubicBezTo>
                    <a:cubicBezTo>
                      <a:pt x="631" y="0"/>
                      <a:pt x="810" y="179"/>
                      <a:pt x="810"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7" name="Google Shape;477;p3"/>
              <p:cNvSpPr/>
              <p:nvPr/>
            </p:nvSpPr>
            <p:spPr>
              <a:xfrm>
                <a:off x="1601159" y="3708885"/>
                <a:ext cx="92894" cy="91499"/>
              </a:xfrm>
              <a:custGeom>
                <a:avLst/>
                <a:gdLst/>
                <a:ahLst/>
                <a:cxnLst/>
                <a:rect l="l" t="t" r="r" b="b"/>
                <a:pathLst>
                  <a:path w="799" h="787" extrusionOk="0">
                    <a:moveTo>
                      <a:pt x="798" y="393"/>
                    </a:moveTo>
                    <a:cubicBezTo>
                      <a:pt x="798" y="620"/>
                      <a:pt x="619" y="786"/>
                      <a:pt x="393" y="786"/>
                    </a:cubicBezTo>
                    <a:cubicBezTo>
                      <a:pt x="179" y="786"/>
                      <a:pt x="0" y="608"/>
                      <a:pt x="0" y="393"/>
                    </a:cubicBezTo>
                    <a:cubicBezTo>
                      <a:pt x="0" y="179"/>
                      <a:pt x="179" y="0"/>
                      <a:pt x="393" y="0"/>
                    </a:cubicBezTo>
                    <a:cubicBezTo>
                      <a:pt x="619"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8" name="Google Shape;478;p3"/>
              <p:cNvSpPr/>
              <p:nvPr/>
            </p:nvSpPr>
            <p:spPr>
              <a:xfrm>
                <a:off x="2278033" y="3708885"/>
                <a:ext cx="92894" cy="91499"/>
              </a:xfrm>
              <a:custGeom>
                <a:avLst/>
                <a:gdLst/>
                <a:ahLst/>
                <a:cxnLst/>
                <a:rect l="l" t="t" r="r" b="b"/>
                <a:pathLst>
                  <a:path w="799" h="787" extrusionOk="0">
                    <a:moveTo>
                      <a:pt x="798" y="393"/>
                    </a:moveTo>
                    <a:cubicBezTo>
                      <a:pt x="798" y="620"/>
                      <a:pt x="620" y="786"/>
                      <a:pt x="393" y="786"/>
                    </a:cubicBezTo>
                    <a:cubicBezTo>
                      <a:pt x="179" y="786"/>
                      <a:pt x="0" y="608"/>
                      <a:pt x="0" y="393"/>
                    </a:cubicBezTo>
                    <a:cubicBezTo>
                      <a:pt x="0" y="179"/>
                      <a:pt x="179" y="0"/>
                      <a:pt x="393" y="0"/>
                    </a:cubicBezTo>
                    <a:cubicBezTo>
                      <a:pt x="620"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9" name="Google Shape;479;p3"/>
              <p:cNvSpPr/>
              <p:nvPr/>
            </p:nvSpPr>
            <p:spPr>
              <a:xfrm>
                <a:off x="2953511" y="3708885"/>
                <a:ext cx="92894" cy="91499"/>
              </a:xfrm>
              <a:custGeom>
                <a:avLst/>
                <a:gdLst/>
                <a:ahLst/>
                <a:cxnLst/>
                <a:rect l="l" t="t" r="r" b="b"/>
                <a:pathLst>
                  <a:path w="799" h="787" extrusionOk="0">
                    <a:moveTo>
                      <a:pt x="798" y="393"/>
                    </a:moveTo>
                    <a:cubicBezTo>
                      <a:pt x="798" y="620"/>
                      <a:pt x="620" y="786"/>
                      <a:pt x="406" y="786"/>
                    </a:cubicBezTo>
                    <a:cubicBezTo>
                      <a:pt x="179" y="786"/>
                      <a:pt x="1" y="608"/>
                      <a:pt x="1" y="393"/>
                    </a:cubicBezTo>
                    <a:cubicBezTo>
                      <a:pt x="1" y="179"/>
                      <a:pt x="179" y="0"/>
                      <a:pt x="406" y="0"/>
                    </a:cubicBezTo>
                    <a:cubicBezTo>
                      <a:pt x="620"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0" name="Google Shape;480;p3"/>
              <p:cNvSpPr/>
              <p:nvPr/>
            </p:nvSpPr>
            <p:spPr>
              <a:xfrm>
                <a:off x="3630385" y="3708885"/>
                <a:ext cx="92894" cy="91499"/>
              </a:xfrm>
              <a:custGeom>
                <a:avLst/>
                <a:gdLst/>
                <a:ahLst/>
                <a:cxnLst/>
                <a:rect l="l" t="t" r="r" b="b"/>
                <a:pathLst>
                  <a:path w="799" h="787" extrusionOk="0">
                    <a:moveTo>
                      <a:pt x="799" y="393"/>
                    </a:moveTo>
                    <a:cubicBezTo>
                      <a:pt x="799" y="620"/>
                      <a:pt x="620" y="786"/>
                      <a:pt x="406" y="786"/>
                    </a:cubicBezTo>
                    <a:cubicBezTo>
                      <a:pt x="179" y="786"/>
                      <a:pt x="1" y="608"/>
                      <a:pt x="1" y="393"/>
                    </a:cubicBezTo>
                    <a:cubicBezTo>
                      <a:pt x="1" y="179"/>
                      <a:pt x="179" y="0"/>
                      <a:pt x="406" y="0"/>
                    </a:cubicBezTo>
                    <a:cubicBezTo>
                      <a:pt x="620" y="0"/>
                      <a:pt x="799" y="179"/>
                      <a:pt x="799"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1" name="Google Shape;481;p3"/>
              <p:cNvSpPr/>
              <p:nvPr/>
            </p:nvSpPr>
            <p:spPr>
              <a:xfrm>
                <a:off x="4307375" y="3708885"/>
                <a:ext cx="92777" cy="91499"/>
              </a:xfrm>
              <a:custGeom>
                <a:avLst/>
                <a:gdLst/>
                <a:ahLst/>
                <a:cxnLst/>
                <a:rect l="l" t="t" r="r" b="b"/>
                <a:pathLst>
                  <a:path w="798" h="787" extrusionOk="0">
                    <a:moveTo>
                      <a:pt x="798" y="393"/>
                    </a:moveTo>
                    <a:cubicBezTo>
                      <a:pt x="798" y="620"/>
                      <a:pt x="619" y="786"/>
                      <a:pt x="405" y="786"/>
                    </a:cubicBezTo>
                    <a:cubicBezTo>
                      <a:pt x="179" y="786"/>
                      <a:pt x="0" y="608"/>
                      <a:pt x="0" y="393"/>
                    </a:cubicBezTo>
                    <a:cubicBezTo>
                      <a:pt x="0" y="179"/>
                      <a:pt x="179" y="0"/>
                      <a:pt x="405" y="0"/>
                    </a:cubicBezTo>
                    <a:cubicBezTo>
                      <a:pt x="619"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2" name="Google Shape;482;p3"/>
              <p:cNvSpPr/>
              <p:nvPr/>
            </p:nvSpPr>
            <p:spPr>
              <a:xfrm>
                <a:off x="4984248" y="3708885"/>
                <a:ext cx="92777" cy="91499"/>
              </a:xfrm>
              <a:custGeom>
                <a:avLst/>
                <a:gdLst/>
                <a:ahLst/>
                <a:cxnLst/>
                <a:rect l="l" t="t" r="r" b="b"/>
                <a:pathLst>
                  <a:path w="798" h="787" extrusionOk="0">
                    <a:moveTo>
                      <a:pt x="798" y="393"/>
                    </a:moveTo>
                    <a:cubicBezTo>
                      <a:pt x="798" y="620"/>
                      <a:pt x="619" y="786"/>
                      <a:pt x="393" y="786"/>
                    </a:cubicBezTo>
                    <a:cubicBezTo>
                      <a:pt x="179" y="786"/>
                      <a:pt x="0" y="608"/>
                      <a:pt x="0" y="393"/>
                    </a:cubicBezTo>
                    <a:cubicBezTo>
                      <a:pt x="0" y="179"/>
                      <a:pt x="179" y="0"/>
                      <a:pt x="393" y="0"/>
                    </a:cubicBezTo>
                    <a:cubicBezTo>
                      <a:pt x="619"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3" name="Google Shape;483;p3"/>
              <p:cNvSpPr/>
              <p:nvPr/>
            </p:nvSpPr>
            <p:spPr>
              <a:xfrm>
                <a:off x="1262025" y="4149053"/>
                <a:ext cx="92777" cy="92894"/>
              </a:xfrm>
              <a:custGeom>
                <a:avLst/>
                <a:gdLst/>
                <a:ahLst/>
                <a:cxnLst/>
                <a:rect l="l" t="t" r="r" b="b"/>
                <a:pathLst>
                  <a:path w="798" h="799" extrusionOk="0">
                    <a:moveTo>
                      <a:pt x="798" y="405"/>
                    </a:moveTo>
                    <a:cubicBezTo>
                      <a:pt x="798" y="620"/>
                      <a:pt x="619" y="798"/>
                      <a:pt x="405" y="798"/>
                    </a:cubicBezTo>
                    <a:cubicBezTo>
                      <a:pt x="179" y="798"/>
                      <a:pt x="0" y="620"/>
                      <a:pt x="0" y="405"/>
                    </a:cubicBezTo>
                    <a:cubicBezTo>
                      <a:pt x="0" y="179"/>
                      <a:pt x="179" y="1"/>
                      <a:pt x="405" y="1"/>
                    </a:cubicBezTo>
                    <a:cubicBezTo>
                      <a:pt x="619" y="1"/>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4" name="Google Shape;484;p3"/>
              <p:cNvSpPr/>
              <p:nvPr/>
            </p:nvSpPr>
            <p:spPr>
              <a:xfrm>
                <a:off x="1938899" y="4149053"/>
                <a:ext cx="92894" cy="92894"/>
              </a:xfrm>
              <a:custGeom>
                <a:avLst/>
                <a:gdLst/>
                <a:ahLst/>
                <a:cxnLst/>
                <a:rect l="l" t="t" r="r" b="b"/>
                <a:pathLst>
                  <a:path w="799" h="799" extrusionOk="0">
                    <a:moveTo>
                      <a:pt x="798" y="405"/>
                    </a:moveTo>
                    <a:cubicBezTo>
                      <a:pt x="798" y="620"/>
                      <a:pt x="620" y="798"/>
                      <a:pt x="405" y="798"/>
                    </a:cubicBezTo>
                    <a:cubicBezTo>
                      <a:pt x="179" y="798"/>
                      <a:pt x="0" y="620"/>
                      <a:pt x="0" y="405"/>
                    </a:cubicBezTo>
                    <a:cubicBezTo>
                      <a:pt x="0" y="179"/>
                      <a:pt x="179" y="1"/>
                      <a:pt x="405" y="1"/>
                    </a:cubicBezTo>
                    <a:cubicBezTo>
                      <a:pt x="620" y="1"/>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5" name="Google Shape;485;p3"/>
              <p:cNvSpPr/>
              <p:nvPr/>
            </p:nvSpPr>
            <p:spPr>
              <a:xfrm>
                <a:off x="2615772" y="4149053"/>
                <a:ext cx="92894" cy="92894"/>
              </a:xfrm>
              <a:custGeom>
                <a:avLst/>
                <a:gdLst/>
                <a:ahLst/>
                <a:cxnLst/>
                <a:rect l="l" t="t" r="r" b="b"/>
                <a:pathLst>
                  <a:path w="799" h="799" extrusionOk="0">
                    <a:moveTo>
                      <a:pt x="798" y="405"/>
                    </a:moveTo>
                    <a:cubicBezTo>
                      <a:pt x="798" y="620"/>
                      <a:pt x="620" y="798"/>
                      <a:pt x="405" y="798"/>
                    </a:cubicBezTo>
                    <a:cubicBezTo>
                      <a:pt x="179" y="798"/>
                      <a:pt x="1" y="620"/>
                      <a:pt x="1" y="405"/>
                    </a:cubicBezTo>
                    <a:cubicBezTo>
                      <a:pt x="1" y="179"/>
                      <a:pt x="179" y="1"/>
                      <a:pt x="405" y="1"/>
                    </a:cubicBezTo>
                    <a:cubicBezTo>
                      <a:pt x="620" y="1"/>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6" name="Google Shape;486;p3"/>
              <p:cNvSpPr/>
              <p:nvPr/>
            </p:nvSpPr>
            <p:spPr>
              <a:xfrm>
                <a:off x="3292646" y="4149053"/>
                <a:ext cx="92894" cy="92894"/>
              </a:xfrm>
              <a:custGeom>
                <a:avLst/>
                <a:gdLst/>
                <a:ahLst/>
                <a:cxnLst/>
                <a:rect l="l" t="t" r="r" b="b"/>
                <a:pathLst>
                  <a:path w="799" h="799" extrusionOk="0">
                    <a:moveTo>
                      <a:pt x="798" y="405"/>
                    </a:moveTo>
                    <a:cubicBezTo>
                      <a:pt x="798" y="620"/>
                      <a:pt x="620" y="798"/>
                      <a:pt x="394" y="798"/>
                    </a:cubicBezTo>
                    <a:cubicBezTo>
                      <a:pt x="179" y="798"/>
                      <a:pt x="1" y="620"/>
                      <a:pt x="1" y="405"/>
                    </a:cubicBezTo>
                    <a:cubicBezTo>
                      <a:pt x="1" y="179"/>
                      <a:pt x="179" y="1"/>
                      <a:pt x="394" y="1"/>
                    </a:cubicBezTo>
                    <a:cubicBezTo>
                      <a:pt x="620" y="1"/>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7" name="Google Shape;487;p3"/>
              <p:cNvSpPr/>
              <p:nvPr/>
            </p:nvSpPr>
            <p:spPr>
              <a:xfrm>
                <a:off x="3969519" y="4149053"/>
                <a:ext cx="92894" cy="92894"/>
              </a:xfrm>
              <a:custGeom>
                <a:avLst/>
                <a:gdLst/>
                <a:ahLst/>
                <a:cxnLst/>
                <a:rect l="l" t="t" r="r" b="b"/>
                <a:pathLst>
                  <a:path w="799" h="799" extrusionOk="0">
                    <a:moveTo>
                      <a:pt x="799" y="405"/>
                    </a:moveTo>
                    <a:cubicBezTo>
                      <a:pt x="799" y="620"/>
                      <a:pt x="620" y="798"/>
                      <a:pt x="394" y="798"/>
                    </a:cubicBezTo>
                    <a:cubicBezTo>
                      <a:pt x="180" y="798"/>
                      <a:pt x="1" y="620"/>
                      <a:pt x="1" y="405"/>
                    </a:cubicBezTo>
                    <a:cubicBezTo>
                      <a:pt x="1" y="179"/>
                      <a:pt x="180" y="1"/>
                      <a:pt x="394" y="1"/>
                    </a:cubicBezTo>
                    <a:cubicBezTo>
                      <a:pt x="620" y="1"/>
                      <a:pt x="799" y="179"/>
                      <a:pt x="799"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8" name="Google Shape;488;p3"/>
              <p:cNvSpPr/>
              <p:nvPr/>
            </p:nvSpPr>
            <p:spPr>
              <a:xfrm>
                <a:off x="4645114" y="4149053"/>
                <a:ext cx="94173" cy="92894"/>
              </a:xfrm>
              <a:custGeom>
                <a:avLst/>
                <a:gdLst/>
                <a:ahLst/>
                <a:cxnLst/>
                <a:rect l="l" t="t" r="r" b="b"/>
                <a:pathLst>
                  <a:path w="810" h="799" extrusionOk="0">
                    <a:moveTo>
                      <a:pt x="810" y="405"/>
                    </a:moveTo>
                    <a:cubicBezTo>
                      <a:pt x="810" y="620"/>
                      <a:pt x="631" y="798"/>
                      <a:pt x="405" y="798"/>
                    </a:cubicBezTo>
                    <a:cubicBezTo>
                      <a:pt x="191" y="798"/>
                      <a:pt x="0" y="620"/>
                      <a:pt x="0" y="405"/>
                    </a:cubicBezTo>
                    <a:cubicBezTo>
                      <a:pt x="0" y="179"/>
                      <a:pt x="191" y="1"/>
                      <a:pt x="405" y="1"/>
                    </a:cubicBezTo>
                    <a:cubicBezTo>
                      <a:pt x="631" y="1"/>
                      <a:pt x="810" y="179"/>
                      <a:pt x="810"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9" name="Google Shape;489;p3"/>
              <p:cNvSpPr/>
              <p:nvPr/>
            </p:nvSpPr>
            <p:spPr>
              <a:xfrm>
                <a:off x="1601159" y="4589220"/>
                <a:ext cx="92894" cy="92894"/>
              </a:xfrm>
              <a:custGeom>
                <a:avLst/>
                <a:gdLst/>
                <a:ahLst/>
                <a:cxnLst/>
                <a:rect l="l" t="t" r="r" b="b"/>
                <a:pathLst>
                  <a:path w="799" h="799" extrusionOk="0">
                    <a:moveTo>
                      <a:pt x="798" y="406"/>
                    </a:moveTo>
                    <a:cubicBezTo>
                      <a:pt x="798" y="620"/>
                      <a:pt x="619" y="799"/>
                      <a:pt x="393" y="799"/>
                    </a:cubicBezTo>
                    <a:cubicBezTo>
                      <a:pt x="179" y="799"/>
                      <a:pt x="0" y="620"/>
                      <a:pt x="0" y="406"/>
                    </a:cubicBezTo>
                    <a:cubicBezTo>
                      <a:pt x="0" y="179"/>
                      <a:pt x="179" y="1"/>
                      <a:pt x="393" y="1"/>
                    </a:cubicBezTo>
                    <a:cubicBezTo>
                      <a:pt x="619" y="1"/>
                      <a:pt x="798" y="179"/>
                      <a:pt x="798"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0" name="Google Shape;490;p3"/>
              <p:cNvSpPr/>
              <p:nvPr/>
            </p:nvSpPr>
            <p:spPr>
              <a:xfrm>
                <a:off x="2278033" y="4589220"/>
                <a:ext cx="92894" cy="92894"/>
              </a:xfrm>
              <a:custGeom>
                <a:avLst/>
                <a:gdLst/>
                <a:ahLst/>
                <a:cxnLst/>
                <a:rect l="l" t="t" r="r" b="b"/>
                <a:pathLst>
                  <a:path w="799" h="799" extrusionOk="0">
                    <a:moveTo>
                      <a:pt x="798" y="406"/>
                    </a:moveTo>
                    <a:cubicBezTo>
                      <a:pt x="798" y="620"/>
                      <a:pt x="620" y="799"/>
                      <a:pt x="393" y="799"/>
                    </a:cubicBezTo>
                    <a:cubicBezTo>
                      <a:pt x="179" y="799"/>
                      <a:pt x="0" y="620"/>
                      <a:pt x="0" y="406"/>
                    </a:cubicBezTo>
                    <a:cubicBezTo>
                      <a:pt x="0" y="179"/>
                      <a:pt x="179" y="1"/>
                      <a:pt x="393" y="1"/>
                    </a:cubicBezTo>
                    <a:cubicBezTo>
                      <a:pt x="620" y="1"/>
                      <a:pt x="798" y="179"/>
                      <a:pt x="798"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1" name="Google Shape;491;p3"/>
              <p:cNvSpPr/>
              <p:nvPr/>
            </p:nvSpPr>
            <p:spPr>
              <a:xfrm>
                <a:off x="2953511" y="4589220"/>
                <a:ext cx="92894" cy="92894"/>
              </a:xfrm>
              <a:custGeom>
                <a:avLst/>
                <a:gdLst/>
                <a:ahLst/>
                <a:cxnLst/>
                <a:rect l="l" t="t" r="r" b="b"/>
                <a:pathLst>
                  <a:path w="799" h="799" extrusionOk="0">
                    <a:moveTo>
                      <a:pt x="798" y="406"/>
                    </a:moveTo>
                    <a:cubicBezTo>
                      <a:pt x="798" y="620"/>
                      <a:pt x="620" y="799"/>
                      <a:pt x="406" y="799"/>
                    </a:cubicBezTo>
                    <a:cubicBezTo>
                      <a:pt x="179" y="799"/>
                      <a:pt x="1" y="620"/>
                      <a:pt x="1" y="406"/>
                    </a:cubicBezTo>
                    <a:cubicBezTo>
                      <a:pt x="1" y="179"/>
                      <a:pt x="179" y="1"/>
                      <a:pt x="406" y="1"/>
                    </a:cubicBezTo>
                    <a:cubicBezTo>
                      <a:pt x="620" y="1"/>
                      <a:pt x="798" y="179"/>
                      <a:pt x="798"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2" name="Google Shape;492;p3"/>
              <p:cNvSpPr/>
              <p:nvPr/>
            </p:nvSpPr>
            <p:spPr>
              <a:xfrm>
                <a:off x="3630385" y="4589220"/>
                <a:ext cx="92894" cy="92894"/>
              </a:xfrm>
              <a:custGeom>
                <a:avLst/>
                <a:gdLst/>
                <a:ahLst/>
                <a:cxnLst/>
                <a:rect l="l" t="t" r="r" b="b"/>
                <a:pathLst>
                  <a:path w="799" h="799" extrusionOk="0">
                    <a:moveTo>
                      <a:pt x="799" y="406"/>
                    </a:moveTo>
                    <a:cubicBezTo>
                      <a:pt x="799" y="620"/>
                      <a:pt x="620" y="799"/>
                      <a:pt x="406" y="799"/>
                    </a:cubicBezTo>
                    <a:cubicBezTo>
                      <a:pt x="179" y="799"/>
                      <a:pt x="1" y="620"/>
                      <a:pt x="1" y="406"/>
                    </a:cubicBezTo>
                    <a:cubicBezTo>
                      <a:pt x="1" y="179"/>
                      <a:pt x="179" y="1"/>
                      <a:pt x="406" y="1"/>
                    </a:cubicBezTo>
                    <a:cubicBezTo>
                      <a:pt x="620" y="1"/>
                      <a:pt x="799" y="179"/>
                      <a:pt x="799"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3" name="Google Shape;493;p3"/>
              <p:cNvSpPr/>
              <p:nvPr/>
            </p:nvSpPr>
            <p:spPr>
              <a:xfrm>
                <a:off x="4307375" y="4589220"/>
                <a:ext cx="92777" cy="92894"/>
              </a:xfrm>
              <a:custGeom>
                <a:avLst/>
                <a:gdLst/>
                <a:ahLst/>
                <a:cxnLst/>
                <a:rect l="l" t="t" r="r" b="b"/>
                <a:pathLst>
                  <a:path w="798" h="799" extrusionOk="0">
                    <a:moveTo>
                      <a:pt x="798" y="406"/>
                    </a:moveTo>
                    <a:cubicBezTo>
                      <a:pt x="798" y="620"/>
                      <a:pt x="619" y="799"/>
                      <a:pt x="405" y="799"/>
                    </a:cubicBezTo>
                    <a:cubicBezTo>
                      <a:pt x="179" y="799"/>
                      <a:pt x="0" y="620"/>
                      <a:pt x="0" y="406"/>
                    </a:cubicBezTo>
                    <a:cubicBezTo>
                      <a:pt x="0" y="179"/>
                      <a:pt x="179" y="1"/>
                      <a:pt x="405" y="1"/>
                    </a:cubicBezTo>
                    <a:cubicBezTo>
                      <a:pt x="619" y="1"/>
                      <a:pt x="798" y="179"/>
                      <a:pt x="798"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4" name="Google Shape;494;p3"/>
              <p:cNvSpPr/>
              <p:nvPr/>
            </p:nvSpPr>
            <p:spPr>
              <a:xfrm>
                <a:off x="4984248" y="4589220"/>
                <a:ext cx="92777" cy="92894"/>
              </a:xfrm>
              <a:custGeom>
                <a:avLst/>
                <a:gdLst/>
                <a:ahLst/>
                <a:cxnLst/>
                <a:rect l="l" t="t" r="r" b="b"/>
                <a:pathLst>
                  <a:path w="798" h="799" extrusionOk="0">
                    <a:moveTo>
                      <a:pt x="798" y="406"/>
                    </a:moveTo>
                    <a:cubicBezTo>
                      <a:pt x="798" y="620"/>
                      <a:pt x="619" y="799"/>
                      <a:pt x="393" y="799"/>
                    </a:cubicBezTo>
                    <a:cubicBezTo>
                      <a:pt x="179" y="799"/>
                      <a:pt x="0" y="620"/>
                      <a:pt x="0" y="406"/>
                    </a:cubicBezTo>
                    <a:cubicBezTo>
                      <a:pt x="0" y="179"/>
                      <a:pt x="179" y="1"/>
                      <a:pt x="393" y="1"/>
                    </a:cubicBezTo>
                    <a:cubicBezTo>
                      <a:pt x="619" y="1"/>
                      <a:pt x="798" y="179"/>
                      <a:pt x="798"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95" name="Google Shape;495;p3"/>
            <p:cNvSpPr/>
            <p:nvPr/>
          </p:nvSpPr>
          <p:spPr>
            <a:xfrm>
              <a:off x="3602532" y="684476"/>
              <a:ext cx="53486" cy="53553"/>
            </a:xfrm>
            <a:custGeom>
              <a:avLst/>
              <a:gdLst/>
              <a:ahLst/>
              <a:cxnLst/>
              <a:rect l="l" t="t" r="r" b="b"/>
              <a:pathLst>
                <a:path w="798" h="799" extrusionOk="0">
                  <a:moveTo>
                    <a:pt x="798" y="393"/>
                  </a:moveTo>
                  <a:cubicBezTo>
                    <a:pt x="798" y="620"/>
                    <a:pt x="619" y="798"/>
                    <a:pt x="405" y="798"/>
                  </a:cubicBezTo>
                  <a:cubicBezTo>
                    <a:pt x="179" y="798"/>
                    <a:pt x="0" y="620"/>
                    <a:pt x="0" y="393"/>
                  </a:cubicBezTo>
                  <a:cubicBezTo>
                    <a:pt x="0" y="179"/>
                    <a:pt x="179" y="0"/>
                    <a:pt x="405" y="0"/>
                  </a:cubicBezTo>
                  <a:cubicBezTo>
                    <a:pt x="619"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6" name="Google Shape;496;p3"/>
            <p:cNvSpPr/>
            <p:nvPr/>
          </p:nvSpPr>
          <p:spPr>
            <a:xfrm>
              <a:off x="3992750" y="684476"/>
              <a:ext cx="53553" cy="53553"/>
            </a:xfrm>
            <a:custGeom>
              <a:avLst/>
              <a:gdLst/>
              <a:ahLst/>
              <a:cxnLst/>
              <a:rect l="l" t="t" r="r" b="b"/>
              <a:pathLst>
                <a:path w="799" h="799" extrusionOk="0">
                  <a:moveTo>
                    <a:pt x="798" y="393"/>
                  </a:moveTo>
                  <a:cubicBezTo>
                    <a:pt x="798" y="620"/>
                    <a:pt x="620" y="798"/>
                    <a:pt x="405" y="798"/>
                  </a:cubicBezTo>
                  <a:cubicBezTo>
                    <a:pt x="179" y="798"/>
                    <a:pt x="0" y="620"/>
                    <a:pt x="0" y="393"/>
                  </a:cubicBezTo>
                  <a:cubicBezTo>
                    <a:pt x="0" y="179"/>
                    <a:pt x="179" y="0"/>
                    <a:pt x="405" y="0"/>
                  </a:cubicBezTo>
                  <a:cubicBezTo>
                    <a:pt x="620"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7" name="Google Shape;497;p3"/>
            <p:cNvSpPr/>
            <p:nvPr/>
          </p:nvSpPr>
          <p:spPr>
            <a:xfrm>
              <a:off x="4382967" y="684476"/>
              <a:ext cx="53553" cy="53553"/>
            </a:xfrm>
            <a:custGeom>
              <a:avLst/>
              <a:gdLst/>
              <a:ahLst/>
              <a:cxnLst/>
              <a:rect l="l" t="t" r="r" b="b"/>
              <a:pathLst>
                <a:path w="799" h="799" extrusionOk="0">
                  <a:moveTo>
                    <a:pt x="798" y="393"/>
                  </a:moveTo>
                  <a:cubicBezTo>
                    <a:pt x="798" y="620"/>
                    <a:pt x="620" y="798"/>
                    <a:pt x="405" y="798"/>
                  </a:cubicBezTo>
                  <a:cubicBezTo>
                    <a:pt x="179" y="798"/>
                    <a:pt x="1" y="620"/>
                    <a:pt x="1" y="393"/>
                  </a:cubicBezTo>
                  <a:cubicBezTo>
                    <a:pt x="1" y="179"/>
                    <a:pt x="179" y="0"/>
                    <a:pt x="405" y="0"/>
                  </a:cubicBezTo>
                  <a:cubicBezTo>
                    <a:pt x="620"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8" name="Google Shape;498;p3"/>
            <p:cNvSpPr/>
            <p:nvPr/>
          </p:nvSpPr>
          <p:spPr>
            <a:xfrm>
              <a:off x="4773185" y="684476"/>
              <a:ext cx="53553" cy="53553"/>
            </a:xfrm>
            <a:custGeom>
              <a:avLst/>
              <a:gdLst/>
              <a:ahLst/>
              <a:cxnLst/>
              <a:rect l="l" t="t" r="r" b="b"/>
              <a:pathLst>
                <a:path w="799" h="799" extrusionOk="0">
                  <a:moveTo>
                    <a:pt x="798" y="393"/>
                  </a:moveTo>
                  <a:cubicBezTo>
                    <a:pt x="798" y="620"/>
                    <a:pt x="620" y="798"/>
                    <a:pt x="394" y="798"/>
                  </a:cubicBezTo>
                  <a:cubicBezTo>
                    <a:pt x="179" y="798"/>
                    <a:pt x="1" y="620"/>
                    <a:pt x="1" y="393"/>
                  </a:cubicBezTo>
                  <a:cubicBezTo>
                    <a:pt x="1" y="179"/>
                    <a:pt x="179" y="0"/>
                    <a:pt x="394" y="0"/>
                  </a:cubicBezTo>
                  <a:cubicBezTo>
                    <a:pt x="620"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9" name="Google Shape;499;p3"/>
            <p:cNvSpPr/>
            <p:nvPr/>
          </p:nvSpPr>
          <p:spPr>
            <a:xfrm>
              <a:off x="5163402" y="684476"/>
              <a:ext cx="53553" cy="53553"/>
            </a:xfrm>
            <a:custGeom>
              <a:avLst/>
              <a:gdLst/>
              <a:ahLst/>
              <a:cxnLst/>
              <a:rect l="l" t="t" r="r" b="b"/>
              <a:pathLst>
                <a:path w="799" h="799" extrusionOk="0">
                  <a:moveTo>
                    <a:pt x="799" y="393"/>
                  </a:moveTo>
                  <a:cubicBezTo>
                    <a:pt x="799" y="620"/>
                    <a:pt x="620" y="798"/>
                    <a:pt x="394" y="798"/>
                  </a:cubicBezTo>
                  <a:cubicBezTo>
                    <a:pt x="180" y="798"/>
                    <a:pt x="1" y="620"/>
                    <a:pt x="1" y="393"/>
                  </a:cubicBezTo>
                  <a:cubicBezTo>
                    <a:pt x="1" y="179"/>
                    <a:pt x="180" y="0"/>
                    <a:pt x="394" y="0"/>
                  </a:cubicBezTo>
                  <a:cubicBezTo>
                    <a:pt x="620" y="0"/>
                    <a:pt x="799" y="179"/>
                    <a:pt x="799"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0" name="Google Shape;500;p3"/>
            <p:cNvSpPr/>
            <p:nvPr/>
          </p:nvSpPr>
          <p:spPr>
            <a:xfrm>
              <a:off x="5552883" y="684476"/>
              <a:ext cx="54290" cy="53553"/>
            </a:xfrm>
            <a:custGeom>
              <a:avLst/>
              <a:gdLst/>
              <a:ahLst/>
              <a:cxnLst/>
              <a:rect l="l" t="t" r="r" b="b"/>
              <a:pathLst>
                <a:path w="810" h="799" extrusionOk="0">
                  <a:moveTo>
                    <a:pt x="810" y="393"/>
                  </a:moveTo>
                  <a:cubicBezTo>
                    <a:pt x="810" y="620"/>
                    <a:pt x="631" y="798"/>
                    <a:pt x="405" y="798"/>
                  </a:cubicBezTo>
                  <a:cubicBezTo>
                    <a:pt x="191" y="798"/>
                    <a:pt x="0" y="620"/>
                    <a:pt x="0" y="393"/>
                  </a:cubicBezTo>
                  <a:cubicBezTo>
                    <a:pt x="0" y="179"/>
                    <a:pt x="191" y="0"/>
                    <a:pt x="405" y="0"/>
                  </a:cubicBezTo>
                  <a:cubicBezTo>
                    <a:pt x="631" y="0"/>
                    <a:pt x="810" y="179"/>
                    <a:pt x="810"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1" name="Google Shape;501;p3"/>
            <p:cNvSpPr/>
            <p:nvPr/>
          </p:nvSpPr>
          <p:spPr>
            <a:xfrm>
              <a:off x="3798043" y="938232"/>
              <a:ext cx="53553" cy="53553"/>
            </a:xfrm>
            <a:custGeom>
              <a:avLst/>
              <a:gdLst/>
              <a:ahLst/>
              <a:cxnLst/>
              <a:rect l="l" t="t" r="r" b="b"/>
              <a:pathLst>
                <a:path w="799" h="799" extrusionOk="0">
                  <a:moveTo>
                    <a:pt x="798" y="405"/>
                  </a:moveTo>
                  <a:cubicBezTo>
                    <a:pt x="798" y="620"/>
                    <a:pt x="619" y="798"/>
                    <a:pt x="393" y="798"/>
                  </a:cubicBezTo>
                  <a:cubicBezTo>
                    <a:pt x="179" y="798"/>
                    <a:pt x="0" y="620"/>
                    <a:pt x="0" y="405"/>
                  </a:cubicBezTo>
                  <a:cubicBezTo>
                    <a:pt x="0" y="179"/>
                    <a:pt x="179" y="1"/>
                    <a:pt x="393" y="1"/>
                  </a:cubicBezTo>
                  <a:cubicBezTo>
                    <a:pt x="619" y="1"/>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2" name="Google Shape;502;p3"/>
            <p:cNvSpPr/>
            <p:nvPr/>
          </p:nvSpPr>
          <p:spPr>
            <a:xfrm>
              <a:off x="4188261" y="938232"/>
              <a:ext cx="53553" cy="53553"/>
            </a:xfrm>
            <a:custGeom>
              <a:avLst/>
              <a:gdLst/>
              <a:ahLst/>
              <a:cxnLst/>
              <a:rect l="l" t="t" r="r" b="b"/>
              <a:pathLst>
                <a:path w="799" h="799" extrusionOk="0">
                  <a:moveTo>
                    <a:pt x="798" y="405"/>
                  </a:moveTo>
                  <a:cubicBezTo>
                    <a:pt x="798" y="620"/>
                    <a:pt x="620" y="798"/>
                    <a:pt x="393" y="798"/>
                  </a:cubicBezTo>
                  <a:cubicBezTo>
                    <a:pt x="179" y="798"/>
                    <a:pt x="0" y="620"/>
                    <a:pt x="0" y="405"/>
                  </a:cubicBezTo>
                  <a:cubicBezTo>
                    <a:pt x="0" y="179"/>
                    <a:pt x="179" y="1"/>
                    <a:pt x="393" y="1"/>
                  </a:cubicBezTo>
                  <a:cubicBezTo>
                    <a:pt x="620" y="1"/>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3" name="Google Shape;503;p3"/>
            <p:cNvSpPr/>
            <p:nvPr/>
          </p:nvSpPr>
          <p:spPr>
            <a:xfrm>
              <a:off x="4577674" y="938232"/>
              <a:ext cx="53553" cy="53553"/>
            </a:xfrm>
            <a:custGeom>
              <a:avLst/>
              <a:gdLst/>
              <a:ahLst/>
              <a:cxnLst/>
              <a:rect l="l" t="t" r="r" b="b"/>
              <a:pathLst>
                <a:path w="799" h="799" extrusionOk="0">
                  <a:moveTo>
                    <a:pt x="798" y="405"/>
                  </a:moveTo>
                  <a:cubicBezTo>
                    <a:pt x="798" y="620"/>
                    <a:pt x="620" y="798"/>
                    <a:pt x="406" y="798"/>
                  </a:cubicBezTo>
                  <a:cubicBezTo>
                    <a:pt x="179" y="798"/>
                    <a:pt x="1" y="620"/>
                    <a:pt x="1" y="405"/>
                  </a:cubicBezTo>
                  <a:cubicBezTo>
                    <a:pt x="1" y="179"/>
                    <a:pt x="179" y="1"/>
                    <a:pt x="406" y="1"/>
                  </a:cubicBezTo>
                  <a:cubicBezTo>
                    <a:pt x="620" y="1"/>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4" name="Google Shape;504;p3"/>
            <p:cNvSpPr/>
            <p:nvPr/>
          </p:nvSpPr>
          <p:spPr>
            <a:xfrm>
              <a:off x="4967891" y="938232"/>
              <a:ext cx="53553" cy="53553"/>
            </a:xfrm>
            <a:custGeom>
              <a:avLst/>
              <a:gdLst/>
              <a:ahLst/>
              <a:cxnLst/>
              <a:rect l="l" t="t" r="r" b="b"/>
              <a:pathLst>
                <a:path w="799" h="799" extrusionOk="0">
                  <a:moveTo>
                    <a:pt x="799" y="405"/>
                  </a:moveTo>
                  <a:cubicBezTo>
                    <a:pt x="799" y="620"/>
                    <a:pt x="620" y="798"/>
                    <a:pt x="406" y="798"/>
                  </a:cubicBezTo>
                  <a:cubicBezTo>
                    <a:pt x="179" y="798"/>
                    <a:pt x="1" y="620"/>
                    <a:pt x="1" y="405"/>
                  </a:cubicBezTo>
                  <a:cubicBezTo>
                    <a:pt x="1" y="179"/>
                    <a:pt x="179" y="1"/>
                    <a:pt x="406" y="1"/>
                  </a:cubicBezTo>
                  <a:cubicBezTo>
                    <a:pt x="620" y="1"/>
                    <a:pt x="799" y="179"/>
                    <a:pt x="799"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5" name="Google Shape;505;p3"/>
            <p:cNvSpPr/>
            <p:nvPr/>
          </p:nvSpPr>
          <p:spPr>
            <a:xfrm>
              <a:off x="5358176" y="938232"/>
              <a:ext cx="53486" cy="53553"/>
            </a:xfrm>
            <a:custGeom>
              <a:avLst/>
              <a:gdLst/>
              <a:ahLst/>
              <a:cxnLst/>
              <a:rect l="l" t="t" r="r" b="b"/>
              <a:pathLst>
                <a:path w="798" h="799" extrusionOk="0">
                  <a:moveTo>
                    <a:pt x="798" y="405"/>
                  </a:moveTo>
                  <a:cubicBezTo>
                    <a:pt x="798" y="620"/>
                    <a:pt x="619" y="798"/>
                    <a:pt x="405" y="798"/>
                  </a:cubicBezTo>
                  <a:cubicBezTo>
                    <a:pt x="179" y="798"/>
                    <a:pt x="0" y="620"/>
                    <a:pt x="0" y="405"/>
                  </a:cubicBezTo>
                  <a:cubicBezTo>
                    <a:pt x="0" y="179"/>
                    <a:pt x="179" y="1"/>
                    <a:pt x="405" y="1"/>
                  </a:cubicBezTo>
                  <a:cubicBezTo>
                    <a:pt x="619" y="1"/>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6" name="Google Shape;506;p3"/>
            <p:cNvSpPr/>
            <p:nvPr/>
          </p:nvSpPr>
          <p:spPr>
            <a:xfrm>
              <a:off x="5748394" y="938232"/>
              <a:ext cx="53486" cy="53553"/>
            </a:xfrm>
            <a:custGeom>
              <a:avLst/>
              <a:gdLst/>
              <a:ahLst/>
              <a:cxnLst/>
              <a:rect l="l" t="t" r="r" b="b"/>
              <a:pathLst>
                <a:path w="798" h="799" extrusionOk="0">
                  <a:moveTo>
                    <a:pt x="798" y="405"/>
                  </a:moveTo>
                  <a:cubicBezTo>
                    <a:pt x="798" y="620"/>
                    <a:pt x="619" y="798"/>
                    <a:pt x="393" y="798"/>
                  </a:cubicBezTo>
                  <a:cubicBezTo>
                    <a:pt x="179" y="798"/>
                    <a:pt x="0" y="620"/>
                    <a:pt x="0" y="405"/>
                  </a:cubicBezTo>
                  <a:cubicBezTo>
                    <a:pt x="0" y="179"/>
                    <a:pt x="179" y="1"/>
                    <a:pt x="393" y="1"/>
                  </a:cubicBezTo>
                  <a:cubicBezTo>
                    <a:pt x="619" y="1"/>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7" name="Google Shape;507;p3"/>
            <p:cNvSpPr/>
            <p:nvPr/>
          </p:nvSpPr>
          <p:spPr>
            <a:xfrm>
              <a:off x="3602532" y="1191989"/>
              <a:ext cx="53486" cy="53553"/>
            </a:xfrm>
            <a:custGeom>
              <a:avLst/>
              <a:gdLst/>
              <a:ahLst/>
              <a:cxnLst/>
              <a:rect l="l" t="t" r="r" b="b"/>
              <a:pathLst>
                <a:path w="798" h="799" extrusionOk="0">
                  <a:moveTo>
                    <a:pt x="798" y="406"/>
                  </a:moveTo>
                  <a:cubicBezTo>
                    <a:pt x="798" y="620"/>
                    <a:pt x="619" y="799"/>
                    <a:pt x="405" y="799"/>
                  </a:cubicBezTo>
                  <a:cubicBezTo>
                    <a:pt x="179" y="799"/>
                    <a:pt x="0" y="620"/>
                    <a:pt x="0" y="406"/>
                  </a:cubicBezTo>
                  <a:cubicBezTo>
                    <a:pt x="0" y="179"/>
                    <a:pt x="179" y="1"/>
                    <a:pt x="405" y="1"/>
                  </a:cubicBezTo>
                  <a:cubicBezTo>
                    <a:pt x="619" y="1"/>
                    <a:pt x="798" y="179"/>
                    <a:pt x="798"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8" name="Google Shape;508;p3"/>
            <p:cNvSpPr/>
            <p:nvPr/>
          </p:nvSpPr>
          <p:spPr>
            <a:xfrm>
              <a:off x="3992750" y="1191989"/>
              <a:ext cx="53553" cy="53553"/>
            </a:xfrm>
            <a:custGeom>
              <a:avLst/>
              <a:gdLst/>
              <a:ahLst/>
              <a:cxnLst/>
              <a:rect l="l" t="t" r="r" b="b"/>
              <a:pathLst>
                <a:path w="799" h="799" extrusionOk="0">
                  <a:moveTo>
                    <a:pt x="798" y="406"/>
                  </a:moveTo>
                  <a:cubicBezTo>
                    <a:pt x="798" y="620"/>
                    <a:pt x="620" y="799"/>
                    <a:pt x="405" y="799"/>
                  </a:cubicBezTo>
                  <a:cubicBezTo>
                    <a:pt x="179" y="799"/>
                    <a:pt x="0" y="620"/>
                    <a:pt x="0" y="406"/>
                  </a:cubicBezTo>
                  <a:cubicBezTo>
                    <a:pt x="0" y="179"/>
                    <a:pt x="179" y="1"/>
                    <a:pt x="405" y="1"/>
                  </a:cubicBezTo>
                  <a:cubicBezTo>
                    <a:pt x="620" y="1"/>
                    <a:pt x="798" y="179"/>
                    <a:pt x="798"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9" name="Google Shape;509;p3"/>
            <p:cNvSpPr/>
            <p:nvPr/>
          </p:nvSpPr>
          <p:spPr>
            <a:xfrm>
              <a:off x="4382967" y="1191989"/>
              <a:ext cx="53553" cy="53553"/>
            </a:xfrm>
            <a:custGeom>
              <a:avLst/>
              <a:gdLst/>
              <a:ahLst/>
              <a:cxnLst/>
              <a:rect l="l" t="t" r="r" b="b"/>
              <a:pathLst>
                <a:path w="799" h="799" extrusionOk="0">
                  <a:moveTo>
                    <a:pt x="798" y="406"/>
                  </a:moveTo>
                  <a:cubicBezTo>
                    <a:pt x="798" y="620"/>
                    <a:pt x="620" y="799"/>
                    <a:pt x="405" y="799"/>
                  </a:cubicBezTo>
                  <a:cubicBezTo>
                    <a:pt x="179" y="799"/>
                    <a:pt x="1" y="620"/>
                    <a:pt x="1" y="406"/>
                  </a:cubicBezTo>
                  <a:cubicBezTo>
                    <a:pt x="1" y="179"/>
                    <a:pt x="179" y="1"/>
                    <a:pt x="405" y="1"/>
                  </a:cubicBezTo>
                  <a:cubicBezTo>
                    <a:pt x="620" y="1"/>
                    <a:pt x="798" y="179"/>
                    <a:pt x="798"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0" name="Google Shape;510;p3"/>
            <p:cNvSpPr/>
            <p:nvPr/>
          </p:nvSpPr>
          <p:spPr>
            <a:xfrm>
              <a:off x="4773185" y="1191989"/>
              <a:ext cx="53553" cy="53553"/>
            </a:xfrm>
            <a:custGeom>
              <a:avLst/>
              <a:gdLst/>
              <a:ahLst/>
              <a:cxnLst/>
              <a:rect l="l" t="t" r="r" b="b"/>
              <a:pathLst>
                <a:path w="799" h="799" extrusionOk="0">
                  <a:moveTo>
                    <a:pt x="798" y="406"/>
                  </a:moveTo>
                  <a:cubicBezTo>
                    <a:pt x="798" y="620"/>
                    <a:pt x="620" y="799"/>
                    <a:pt x="394" y="799"/>
                  </a:cubicBezTo>
                  <a:cubicBezTo>
                    <a:pt x="179" y="799"/>
                    <a:pt x="1" y="620"/>
                    <a:pt x="1" y="406"/>
                  </a:cubicBezTo>
                  <a:cubicBezTo>
                    <a:pt x="1" y="179"/>
                    <a:pt x="179" y="1"/>
                    <a:pt x="394" y="1"/>
                  </a:cubicBezTo>
                  <a:cubicBezTo>
                    <a:pt x="620" y="1"/>
                    <a:pt x="798" y="179"/>
                    <a:pt x="798"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1" name="Google Shape;511;p3"/>
            <p:cNvSpPr/>
            <p:nvPr/>
          </p:nvSpPr>
          <p:spPr>
            <a:xfrm>
              <a:off x="5163402" y="1191989"/>
              <a:ext cx="53553" cy="53553"/>
            </a:xfrm>
            <a:custGeom>
              <a:avLst/>
              <a:gdLst/>
              <a:ahLst/>
              <a:cxnLst/>
              <a:rect l="l" t="t" r="r" b="b"/>
              <a:pathLst>
                <a:path w="799" h="799" extrusionOk="0">
                  <a:moveTo>
                    <a:pt x="799" y="406"/>
                  </a:moveTo>
                  <a:cubicBezTo>
                    <a:pt x="799" y="620"/>
                    <a:pt x="620" y="799"/>
                    <a:pt x="394" y="799"/>
                  </a:cubicBezTo>
                  <a:cubicBezTo>
                    <a:pt x="180" y="799"/>
                    <a:pt x="1" y="620"/>
                    <a:pt x="1" y="406"/>
                  </a:cubicBezTo>
                  <a:cubicBezTo>
                    <a:pt x="1" y="179"/>
                    <a:pt x="180" y="1"/>
                    <a:pt x="394" y="1"/>
                  </a:cubicBezTo>
                  <a:cubicBezTo>
                    <a:pt x="620" y="1"/>
                    <a:pt x="799" y="179"/>
                    <a:pt x="799"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2" name="Google Shape;512;p3"/>
            <p:cNvSpPr/>
            <p:nvPr/>
          </p:nvSpPr>
          <p:spPr>
            <a:xfrm>
              <a:off x="5552883" y="1191989"/>
              <a:ext cx="54290" cy="53553"/>
            </a:xfrm>
            <a:custGeom>
              <a:avLst/>
              <a:gdLst/>
              <a:ahLst/>
              <a:cxnLst/>
              <a:rect l="l" t="t" r="r" b="b"/>
              <a:pathLst>
                <a:path w="810" h="799" extrusionOk="0">
                  <a:moveTo>
                    <a:pt x="810" y="406"/>
                  </a:moveTo>
                  <a:cubicBezTo>
                    <a:pt x="810" y="620"/>
                    <a:pt x="631" y="799"/>
                    <a:pt x="405" y="799"/>
                  </a:cubicBezTo>
                  <a:cubicBezTo>
                    <a:pt x="191" y="799"/>
                    <a:pt x="0" y="620"/>
                    <a:pt x="0" y="406"/>
                  </a:cubicBezTo>
                  <a:cubicBezTo>
                    <a:pt x="0" y="179"/>
                    <a:pt x="191" y="1"/>
                    <a:pt x="405" y="1"/>
                  </a:cubicBezTo>
                  <a:cubicBezTo>
                    <a:pt x="631" y="1"/>
                    <a:pt x="810" y="179"/>
                    <a:pt x="810"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3" name="Google Shape;513;p3"/>
            <p:cNvSpPr/>
            <p:nvPr/>
          </p:nvSpPr>
          <p:spPr>
            <a:xfrm>
              <a:off x="3798043" y="1446549"/>
              <a:ext cx="53553" cy="53553"/>
            </a:xfrm>
            <a:custGeom>
              <a:avLst/>
              <a:gdLst/>
              <a:ahLst/>
              <a:cxnLst/>
              <a:rect l="l" t="t" r="r" b="b"/>
              <a:pathLst>
                <a:path w="799" h="799" extrusionOk="0">
                  <a:moveTo>
                    <a:pt x="798" y="394"/>
                  </a:moveTo>
                  <a:cubicBezTo>
                    <a:pt x="798" y="620"/>
                    <a:pt x="619" y="799"/>
                    <a:pt x="393" y="799"/>
                  </a:cubicBezTo>
                  <a:cubicBezTo>
                    <a:pt x="179" y="799"/>
                    <a:pt x="0" y="620"/>
                    <a:pt x="0" y="394"/>
                  </a:cubicBezTo>
                  <a:cubicBezTo>
                    <a:pt x="0" y="180"/>
                    <a:pt x="179" y="1"/>
                    <a:pt x="393" y="1"/>
                  </a:cubicBezTo>
                  <a:cubicBezTo>
                    <a:pt x="619" y="1"/>
                    <a:pt x="798" y="180"/>
                    <a:pt x="798" y="394"/>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4" name="Google Shape;514;p3"/>
            <p:cNvSpPr/>
            <p:nvPr/>
          </p:nvSpPr>
          <p:spPr>
            <a:xfrm>
              <a:off x="4188261" y="1446549"/>
              <a:ext cx="53553" cy="53553"/>
            </a:xfrm>
            <a:custGeom>
              <a:avLst/>
              <a:gdLst/>
              <a:ahLst/>
              <a:cxnLst/>
              <a:rect l="l" t="t" r="r" b="b"/>
              <a:pathLst>
                <a:path w="799" h="799" extrusionOk="0">
                  <a:moveTo>
                    <a:pt x="798" y="394"/>
                  </a:moveTo>
                  <a:cubicBezTo>
                    <a:pt x="798" y="620"/>
                    <a:pt x="620" y="799"/>
                    <a:pt x="393" y="799"/>
                  </a:cubicBezTo>
                  <a:cubicBezTo>
                    <a:pt x="179" y="799"/>
                    <a:pt x="0" y="620"/>
                    <a:pt x="0" y="394"/>
                  </a:cubicBezTo>
                  <a:cubicBezTo>
                    <a:pt x="0" y="180"/>
                    <a:pt x="179" y="1"/>
                    <a:pt x="393" y="1"/>
                  </a:cubicBezTo>
                  <a:cubicBezTo>
                    <a:pt x="620" y="1"/>
                    <a:pt x="798" y="180"/>
                    <a:pt x="798" y="394"/>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5" name="Google Shape;515;p3"/>
            <p:cNvSpPr/>
            <p:nvPr/>
          </p:nvSpPr>
          <p:spPr>
            <a:xfrm>
              <a:off x="4577674" y="1446549"/>
              <a:ext cx="53553" cy="53553"/>
            </a:xfrm>
            <a:custGeom>
              <a:avLst/>
              <a:gdLst/>
              <a:ahLst/>
              <a:cxnLst/>
              <a:rect l="l" t="t" r="r" b="b"/>
              <a:pathLst>
                <a:path w="799" h="799" extrusionOk="0">
                  <a:moveTo>
                    <a:pt x="798" y="394"/>
                  </a:moveTo>
                  <a:cubicBezTo>
                    <a:pt x="798" y="620"/>
                    <a:pt x="620" y="799"/>
                    <a:pt x="406" y="799"/>
                  </a:cubicBezTo>
                  <a:cubicBezTo>
                    <a:pt x="179" y="799"/>
                    <a:pt x="1" y="620"/>
                    <a:pt x="1" y="394"/>
                  </a:cubicBezTo>
                  <a:cubicBezTo>
                    <a:pt x="1" y="180"/>
                    <a:pt x="179" y="1"/>
                    <a:pt x="406" y="1"/>
                  </a:cubicBezTo>
                  <a:cubicBezTo>
                    <a:pt x="620" y="1"/>
                    <a:pt x="798" y="180"/>
                    <a:pt x="798" y="394"/>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6" name="Google Shape;516;p3"/>
            <p:cNvSpPr/>
            <p:nvPr/>
          </p:nvSpPr>
          <p:spPr>
            <a:xfrm>
              <a:off x="4967891" y="1446549"/>
              <a:ext cx="53553" cy="53553"/>
            </a:xfrm>
            <a:custGeom>
              <a:avLst/>
              <a:gdLst/>
              <a:ahLst/>
              <a:cxnLst/>
              <a:rect l="l" t="t" r="r" b="b"/>
              <a:pathLst>
                <a:path w="799" h="799" extrusionOk="0">
                  <a:moveTo>
                    <a:pt x="799" y="394"/>
                  </a:moveTo>
                  <a:cubicBezTo>
                    <a:pt x="799" y="620"/>
                    <a:pt x="620" y="799"/>
                    <a:pt x="406" y="799"/>
                  </a:cubicBezTo>
                  <a:cubicBezTo>
                    <a:pt x="179" y="799"/>
                    <a:pt x="1" y="620"/>
                    <a:pt x="1" y="394"/>
                  </a:cubicBezTo>
                  <a:cubicBezTo>
                    <a:pt x="1" y="180"/>
                    <a:pt x="179" y="1"/>
                    <a:pt x="406" y="1"/>
                  </a:cubicBezTo>
                  <a:cubicBezTo>
                    <a:pt x="620" y="1"/>
                    <a:pt x="799" y="180"/>
                    <a:pt x="799" y="394"/>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7" name="Google Shape;517;p3"/>
            <p:cNvSpPr/>
            <p:nvPr/>
          </p:nvSpPr>
          <p:spPr>
            <a:xfrm>
              <a:off x="5358176" y="1446549"/>
              <a:ext cx="53486" cy="53553"/>
            </a:xfrm>
            <a:custGeom>
              <a:avLst/>
              <a:gdLst/>
              <a:ahLst/>
              <a:cxnLst/>
              <a:rect l="l" t="t" r="r" b="b"/>
              <a:pathLst>
                <a:path w="798" h="799" extrusionOk="0">
                  <a:moveTo>
                    <a:pt x="798" y="394"/>
                  </a:moveTo>
                  <a:cubicBezTo>
                    <a:pt x="798" y="620"/>
                    <a:pt x="619" y="799"/>
                    <a:pt x="405" y="799"/>
                  </a:cubicBezTo>
                  <a:cubicBezTo>
                    <a:pt x="179" y="799"/>
                    <a:pt x="0" y="620"/>
                    <a:pt x="0" y="394"/>
                  </a:cubicBezTo>
                  <a:cubicBezTo>
                    <a:pt x="0" y="180"/>
                    <a:pt x="179" y="1"/>
                    <a:pt x="405" y="1"/>
                  </a:cubicBezTo>
                  <a:cubicBezTo>
                    <a:pt x="619" y="1"/>
                    <a:pt x="798" y="180"/>
                    <a:pt x="798" y="394"/>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8" name="Google Shape;518;p3"/>
            <p:cNvSpPr/>
            <p:nvPr/>
          </p:nvSpPr>
          <p:spPr>
            <a:xfrm>
              <a:off x="5748394" y="1446549"/>
              <a:ext cx="53486" cy="53553"/>
            </a:xfrm>
            <a:custGeom>
              <a:avLst/>
              <a:gdLst/>
              <a:ahLst/>
              <a:cxnLst/>
              <a:rect l="l" t="t" r="r" b="b"/>
              <a:pathLst>
                <a:path w="798" h="799" extrusionOk="0">
                  <a:moveTo>
                    <a:pt x="798" y="394"/>
                  </a:moveTo>
                  <a:cubicBezTo>
                    <a:pt x="798" y="620"/>
                    <a:pt x="619" y="799"/>
                    <a:pt x="393" y="799"/>
                  </a:cubicBezTo>
                  <a:cubicBezTo>
                    <a:pt x="179" y="799"/>
                    <a:pt x="0" y="620"/>
                    <a:pt x="0" y="394"/>
                  </a:cubicBezTo>
                  <a:cubicBezTo>
                    <a:pt x="0" y="180"/>
                    <a:pt x="179" y="1"/>
                    <a:pt x="393" y="1"/>
                  </a:cubicBezTo>
                  <a:cubicBezTo>
                    <a:pt x="619" y="1"/>
                    <a:pt x="798" y="180"/>
                    <a:pt x="798" y="394"/>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9" name="Google Shape;519;p3"/>
            <p:cNvSpPr/>
            <p:nvPr/>
          </p:nvSpPr>
          <p:spPr>
            <a:xfrm>
              <a:off x="3602532" y="1700373"/>
              <a:ext cx="53486" cy="53486"/>
            </a:xfrm>
            <a:custGeom>
              <a:avLst/>
              <a:gdLst/>
              <a:ahLst/>
              <a:cxnLst/>
              <a:rect l="l" t="t" r="r" b="b"/>
              <a:pathLst>
                <a:path w="798" h="798" extrusionOk="0">
                  <a:moveTo>
                    <a:pt x="798" y="405"/>
                  </a:moveTo>
                  <a:cubicBezTo>
                    <a:pt x="798" y="619"/>
                    <a:pt x="619" y="798"/>
                    <a:pt x="405" y="798"/>
                  </a:cubicBezTo>
                  <a:cubicBezTo>
                    <a:pt x="179" y="798"/>
                    <a:pt x="0" y="619"/>
                    <a:pt x="0" y="405"/>
                  </a:cubicBezTo>
                  <a:cubicBezTo>
                    <a:pt x="0" y="179"/>
                    <a:pt x="179" y="0"/>
                    <a:pt x="405" y="0"/>
                  </a:cubicBezTo>
                  <a:cubicBezTo>
                    <a:pt x="619" y="0"/>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0" name="Google Shape;520;p3"/>
            <p:cNvSpPr/>
            <p:nvPr/>
          </p:nvSpPr>
          <p:spPr>
            <a:xfrm>
              <a:off x="3992750" y="1700373"/>
              <a:ext cx="53553" cy="53486"/>
            </a:xfrm>
            <a:custGeom>
              <a:avLst/>
              <a:gdLst/>
              <a:ahLst/>
              <a:cxnLst/>
              <a:rect l="l" t="t" r="r" b="b"/>
              <a:pathLst>
                <a:path w="799" h="798" extrusionOk="0">
                  <a:moveTo>
                    <a:pt x="798" y="405"/>
                  </a:moveTo>
                  <a:cubicBezTo>
                    <a:pt x="798" y="619"/>
                    <a:pt x="620" y="798"/>
                    <a:pt x="405" y="798"/>
                  </a:cubicBezTo>
                  <a:cubicBezTo>
                    <a:pt x="179" y="798"/>
                    <a:pt x="0" y="619"/>
                    <a:pt x="0" y="405"/>
                  </a:cubicBezTo>
                  <a:cubicBezTo>
                    <a:pt x="0" y="179"/>
                    <a:pt x="179" y="0"/>
                    <a:pt x="405" y="0"/>
                  </a:cubicBezTo>
                  <a:cubicBezTo>
                    <a:pt x="620" y="0"/>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1" name="Google Shape;521;p3"/>
            <p:cNvSpPr/>
            <p:nvPr/>
          </p:nvSpPr>
          <p:spPr>
            <a:xfrm>
              <a:off x="4382967" y="1700373"/>
              <a:ext cx="53553" cy="53486"/>
            </a:xfrm>
            <a:custGeom>
              <a:avLst/>
              <a:gdLst/>
              <a:ahLst/>
              <a:cxnLst/>
              <a:rect l="l" t="t" r="r" b="b"/>
              <a:pathLst>
                <a:path w="799" h="798" extrusionOk="0">
                  <a:moveTo>
                    <a:pt x="798" y="405"/>
                  </a:moveTo>
                  <a:cubicBezTo>
                    <a:pt x="798" y="619"/>
                    <a:pt x="620" y="798"/>
                    <a:pt x="405" y="798"/>
                  </a:cubicBezTo>
                  <a:cubicBezTo>
                    <a:pt x="179" y="798"/>
                    <a:pt x="1" y="619"/>
                    <a:pt x="1" y="405"/>
                  </a:cubicBezTo>
                  <a:cubicBezTo>
                    <a:pt x="1" y="179"/>
                    <a:pt x="179" y="0"/>
                    <a:pt x="405" y="0"/>
                  </a:cubicBezTo>
                  <a:cubicBezTo>
                    <a:pt x="620" y="0"/>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2" name="Google Shape;522;p3"/>
            <p:cNvSpPr/>
            <p:nvPr/>
          </p:nvSpPr>
          <p:spPr>
            <a:xfrm>
              <a:off x="4773185" y="1700373"/>
              <a:ext cx="53553" cy="53486"/>
            </a:xfrm>
            <a:custGeom>
              <a:avLst/>
              <a:gdLst/>
              <a:ahLst/>
              <a:cxnLst/>
              <a:rect l="l" t="t" r="r" b="b"/>
              <a:pathLst>
                <a:path w="799" h="798" extrusionOk="0">
                  <a:moveTo>
                    <a:pt x="798" y="405"/>
                  </a:moveTo>
                  <a:cubicBezTo>
                    <a:pt x="798" y="619"/>
                    <a:pt x="620" y="798"/>
                    <a:pt x="394" y="798"/>
                  </a:cubicBezTo>
                  <a:cubicBezTo>
                    <a:pt x="179" y="798"/>
                    <a:pt x="1" y="619"/>
                    <a:pt x="1" y="405"/>
                  </a:cubicBezTo>
                  <a:cubicBezTo>
                    <a:pt x="1" y="179"/>
                    <a:pt x="179" y="0"/>
                    <a:pt x="394" y="0"/>
                  </a:cubicBezTo>
                  <a:cubicBezTo>
                    <a:pt x="620" y="0"/>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3" name="Google Shape;523;p3"/>
            <p:cNvSpPr/>
            <p:nvPr/>
          </p:nvSpPr>
          <p:spPr>
            <a:xfrm>
              <a:off x="5163402" y="1700373"/>
              <a:ext cx="53553" cy="53486"/>
            </a:xfrm>
            <a:custGeom>
              <a:avLst/>
              <a:gdLst/>
              <a:ahLst/>
              <a:cxnLst/>
              <a:rect l="l" t="t" r="r" b="b"/>
              <a:pathLst>
                <a:path w="799" h="798" extrusionOk="0">
                  <a:moveTo>
                    <a:pt x="799" y="405"/>
                  </a:moveTo>
                  <a:cubicBezTo>
                    <a:pt x="799" y="619"/>
                    <a:pt x="620" y="798"/>
                    <a:pt x="394" y="798"/>
                  </a:cubicBezTo>
                  <a:cubicBezTo>
                    <a:pt x="180" y="798"/>
                    <a:pt x="1" y="619"/>
                    <a:pt x="1" y="405"/>
                  </a:cubicBezTo>
                  <a:cubicBezTo>
                    <a:pt x="1" y="179"/>
                    <a:pt x="180" y="0"/>
                    <a:pt x="394" y="0"/>
                  </a:cubicBezTo>
                  <a:cubicBezTo>
                    <a:pt x="620" y="0"/>
                    <a:pt x="799" y="179"/>
                    <a:pt x="799"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4" name="Google Shape;524;p3"/>
            <p:cNvSpPr/>
            <p:nvPr/>
          </p:nvSpPr>
          <p:spPr>
            <a:xfrm>
              <a:off x="5552883" y="1700373"/>
              <a:ext cx="54290" cy="53486"/>
            </a:xfrm>
            <a:custGeom>
              <a:avLst/>
              <a:gdLst/>
              <a:ahLst/>
              <a:cxnLst/>
              <a:rect l="l" t="t" r="r" b="b"/>
              <a:pathLst>
                <a:path w="810" h="798" extrusionOk="0">
                  <a:moveTo>
                    <a:pt x="810" y="405"/>
                  </a:moveTo>
                  <a:cubicBezTo>
                    <a:pt x="810" y="619"/>
                    <a:pt x="631" y="798"/>
                    <a:pt x="405" y="798"/>
                  </a:cubicBezTo>
                  <a:cubicBezTo>
                    <a:pt x="191" y="798"/>
                    <a:pt x="0" y="619"/>
                    <a:pt x="0" y="405"/>
                  </a:cubicBezTo>
                  <a:cubicBezTo>
                    <a:pt x="0" y="179"/>
                    <a:pt x="191" y="0"/>
                    <a:pt x="405" y="0"/>
                  </a:cubicBezTo>
                  <a:cubicBezTo>
                    <a:pt x="631" y="0"/>
                    <a:pt x="810" y="179"/>
                    <a:pt x="810"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5" name="Google Shape;525;p3"/>
            <p:cNvSpPr/>
            <p:nvPr/>
          </p:nvSpPr>
          <p:spPr>
            <a:xfrm>
              <a:off x="3798043" y="1954933"/>
              <a:ext cx="53553" cy="53486"/>
            </a:xfrm>
            <a:custGeom>
              <a:avLst/>
              <a:gdLst/>
              <a:ahLst/>
              <a:cxnLst/>
              <a:rect l="l" t="t" r="r" b="b"/>
              <a:pathLst>
                <a:path w="799" h="798" extrusionOk="0">
                  <a:moveTo>
                    <a:pt x="798" y="393"/>
                  </a:moveTo>
                  <a:cubicBezTo>
                    <a:pt x="798" y="619"/>
                    <a:pt x="619" y="798"/>
                    <a:pt x="393" y="798"/>
                  </a:cubicBezTo>
                  <a:cubicBezTo>
                    <a:pt x="179" y="798"/>
                    <a:pt x="0" y="619"/>
                    <a:pt x="0" y="393"/>
                  </a:cubicBezTo>
                  <a:cubicBezTo>
                    <a:pt x="0" y="179"/>
                    <a:pt x="179" y="0"/>
                    <a:pt x="393" y="0"/>
                  </a:cubicBezTo>
                  <a:cubicBezTo>
                    <a:pt x="619"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6" name="Google Shape;526;p3"/>
            <p:cNvSpPr/>
            <p:nvPr/>
          </p:nvSpPr>
          <p:spPr>
            <a:xfrm>
              <a:off x="4188261" y="1954933"/>
              <a:ext cx="53553" cy="53486"/>
            </a:xfrm>
            <a:custGeom>
              <a:avLst/>
              <a:gdLst/>
              <a:ahLst/>
              <a:cxnLst/>
              <a:rect l="l" t="t" r="r" b="b"/>
              <a:pathLst>
                <a:path w="799" h="798" extrusionOk="0">
                  <a:moveTo>
                    <a:pt x="798" y="393"/>
                  </a:moveTo>
                  <a:cubicBezTo>
                    <a:pt x="798" y="619"/>
                    <a:pt x="620" y="798"/>
                    <a:pt x="393" y="798"/>
                  </a:cubicBezTo>
                  <a:cubicBezTo>
                    <a:pt x="179" y="798"/>
                    <a:pt x="0" y="619"/>
                    <a:pt x="0" y="393"/>
                  </a:cubicBezTo>
                  <a:cubicBezTo>
                    <a:pt x="0" y="179"/>
                    <a:pt x="179" y="0"/>
                    <a:pt x="393" y="0"/>
                  </a:cubicBezTo>
                  <a:cubicBezTo>
                    <a:pt x="620"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7" name="Google Shape;527;p3"/>
            <p:cNvSpPr/>
            <p:nvPr/>
          </p:nvSpPr>
          <p:spPr>
            <a:xfrm>
              <a:off x="4577674" y="1954933"/>
              <a:ext cx="53553" cy="53486"/>
            </a:xfrm>
            <a:custGeom>
              <a:avLst/>
              <a:gdLst/>
              <a:ahLst/>
              <a:cxnLst/>
              <a:rect l="l" t="t" r="r" b="b"/>
              <a:pathLst>
                <a:path w="799" h="798" extrusionOk="0">
                  <a:moveTo>
                    <a:pt x="798" y="393"/>
                  </a:moveTo>
                  <a:cubicBezTo>
                    <a:pt x="798" y="619"/>
                    <a:pt x="620" y="798"/>
                    <a:pt x="406" y="798"/>
                  </a:cubicBezTo>
                  <a:cubicBezTo>
                    <a:pt x="179" y="798"/>
                    <a:pt x="1" y="619"/>
                    <a:pt x="1" y="393"/>
                  </a:cubicBezTo>
                  <a:cubicBezTo>
                    <a:pt x="1" y="179"/>
                    <a:pt x="179" y="0"/>
                    <a:pt x="406" y="0"/>
                  </a:cubicBezTo>
                  <a:cubicBezTo>
                    <a:pt x="620"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8" name="Google Shape;528;p3"/>
            <p:cNvSpPr/>
            <p:nvPr/>
          </p:nvSpPr>
          <p:spPr>
            <a:xfrm>
              <a:off x="4967891" y="1954933"/>
              <a:ext cx="53553" cy="53486"/>
            </a:xfrm>
            <a:custGeom>
              <a:avLst/>
              <a:gdLst/>
              <a:ahLst/>
              <a:cxnLst/>
              <a:rect l="l" t="t" r="r" b="b"/>
              <a:pathLst>
                <a:path w="799" h="798" extrusionOk="0">
                  <a:moveTo>
                    <a:pt x="799" y="393"/>
                  </a:moveTo>
                  <a:cubicBezTo>
                    <a:pt x="799" y="619"/>
                    <a:pt x="620" y="798"/>
                    <a:pt x="406" y="798"/>
                  </a:cubicBezTo>
                  <a:cubicBezTo>
                    <a:pt x="179" y="798"/>
                    <a:pt x="1" y="619"/>
                    <a:pt x="1" y="393"/>
                  </a:cubicBezTo>
                  <a:cubicBezTo>
                    <a:pt x="1" y="179"/>
                    <a:pt x="179" y="0"/>
                    <a:pt x="406" y="0"/>
                  </a:cubicBezTo>
                  <a:cubicBezTo>
                    <a:pt x="620" y="0"/>
                    <a:pt x="799" y="179"/>
                    <a:pt x="799"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9" name="Google Shape;529;p3"/>
            <p:cNvSpPr/>
            <p:nvPr/>
          </p:nvSpPr>
          <p:spPr>
            <a:xfrm>
              <a:off x="5358176" y="1954933"/>
              <a:ext cx="53486" cy="53486"/>
            </a:xfrm>
            <a:custGeom>
              <a:avLst/>
              <a:gdLst/>
              <a:ahLst/>
              <a:cxnLst/>
              <a:rect l="l" t="t" r="r" b="b"/>
              <a:pathLst>
                <a:path w="798" h="798" extrusionOk="0">
                  <a:moveTo>
                    <a:pt x="798" y="393"/>
                  </a:moveTo>
                  <a:cubicBezTo>
                    <a:pt x="798" y="619"/>
                    <a:pt x="619" y="798"/>
                    <a:pt x="405" y="798"/>
                  </a:cubicBezTo>
                  <a:cubicBezTo>
                    <a:pt x="179" y="798"/>
                    <a:pt x="0" y="619"/>
                    <a:pt x="0" y="393"/>
                  </a:cubicBezTo>
                  <a:cubicBezTo>
                    <a:pt x="0" y="179"/>
                    <a:pt x="179" y="0"/>
                    <a:pt x="405" y="0"/>
                  </a:cubicBezTo>
                  <a:cubicBezTo>
                    <a:pt x="619"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0" name="Google Shape;530;p3"/>
            <p:cNvSpPr/>
            <p:nvPr/>
          </p:nvSpPr>
          <p:spPr>
            <a:xfrm>
              <a:off x="5748394" y="1954933"/>
              <a:ext cx="53486" cy="53486"/>
            </a:xfrm>
            <a:custGeom>
              <a:avLst/>
              <a:gdLst/>
              <a:ahLst/>
              <a:cxnLst/>
              <a:rect l="l" t="t" r="r" b="b"/>
              <a:pathLst>
                <a:path w="798" h="798" extrusionOk="0">
                  <a:moveTo>
                    <a:pt x="798" y="393"/>
                  </a:moveTo>
                  <a:cubicBezTo>
                    <a:pt x="798" y="619"/>
                    <a:pt x="619" y="798"/>
                    <a:pt x="393" y="798"/>
                  </a:cubicBezTo>
                  <a:cubicBezTo>
                    <a:pt x="179" y="798"/>
                    <a:pt x="0" y="619"/>
                    <a:pt x="0" y="393"/>
                  </a:cubicBezTo>
                  <a:cubicBezTo>
                    <a:pt x="0" y="179"/>
                    <a:pt x="179" y="0"/>
                    <a:pt x="393" y="0"/>
                  </a:cubicBezTo>
                  <a:cubicBezTo>
                    <a:pt x="619"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531" name="Google Shape;531;p3"/>
            <p:cNvGrpSpPr/>
            <p:nvPr/>
          </p:nvGrpSpPr>
          <p:grpSpPr>
            <a:xfrm>
              <a:off x="3602532" y="2342026"/>
              <a:ext cx="2199348" cy="2339841"/>
              <a:chOff x="1262025" y="623413"/>
              <a:chExt cx="3815001" cy="4058701"/>
            </a:xfrm>
          </p:grpSpPr>
          <p:sp>
            <p:nvSpPr>
              <p:cNvPr id="532" name="Google Shape;532;p3"/>
              <p:cNvSpPr/>
              <p:nvPr/>
            </p:nvSpPr>
            <p:spPr>
              <a:xfrm>
                <a:off x="1262025" y="623413"/>
                <a:ext cx="92777" cy="92894"/>
              </a:xfrm>
              <a:custGeom>
                <a:avLst/>
                <a:gdLst/>
                <a:ahLst/>
                <a:cxnLst/>
                <a:rect l="l" t="t" r="r" b="b"/>
                <a:pathLst>
                  <a:path w="798" h="799" extrusionOk="0">
                    <a:moveTo>
                      <a:pt x="798" y="393"/>
                    </a:moveTo>
                    <a:cubicBezTo>
                      <a:pt x="798" y="620"/>
                      <a:pt x="619" y="798"/>
                      <a:pt x="405" y="798"/>
                    </a:cubicBezTo>
                    <a:cubicBezTo>
                      <a:pt x="179" y="798"/>
                      <a:pt x="0" y="620"/>
                      <a:pt x="0" y="393"/>
                    </a:cubicBezTo>
                    <a:cubicBezTo>
                      <a:pt x="0" y="179"/>
                      <a:pt x="179" y="0"/>
                      <a:pt x="405" y="0"/>
                    </a:cubicBezTo>
                    <a:cubicBezTo>
                      <a:pt x="619"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3" name="Google Shape;533;p3"/>
              <p:cNvSpPr/>
              <p:nvPr/>
            </p:nvSpPr>
            <p:spPr>
              <a:xfrm>
                <a:off x="1938899" y="623413"/>
                <a:ext cx="92894" cy="92894"/>
              </a:xfrm>
              <a:custGeom>
                <a:avLst/>
                <a:gdLst/>
                <a:ahLst/>
                <a:cxnLst/>
                <a:rect l="l" t="t" r="r" b="b"/>
                <a:pathLst>
                  <a:path w="799" h="799" extrusionOk="0">
                    <a:moveTo>
                      <a:pt x="798" y="393"/>
                    </a:moveTo>
                    <a:cubicBezTo>
                      <a:pt x="798" y="620"/>
                      <a:pt x="620" y="798"/>
                      <a:pt x="405" y="798"/>
                    </a:cubicBezTo>
                    <a:cubicBezTo>
                      <a:pt x="179" y="798"/>
                      <a:pt x="0" y="620"/>
                      <a:pt x="0" y="393"/>
                    </a:cubicBezTo>
                    <a:cubicBezTo>
                      <a:pt x="0" y="179"/>
                      <a:pt x="179" y="0"/>
                      <a:pt x="405" y="0"/>
                    </a:cubicBezTo>
                    <a:cubicBezTo>
                      <a:pt x="620"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4" name="Google Shape;534;p3"/>
              <p:cNvSpPr/>
              <p:nvPr/>
            </p:nvSpPr>
            <p:spPr>
              <a:xfrm>
                <a:off x="2615772" y="623413"/>
                <a:ext cx="92894" cy="92894"/>
              </a:xfrm>
              <a:custGeom>
                <a:avLst/>
                <a:gdLst/>
                <a:ahLst/>
                <a:cxnLst/>
                <a:rect l="l" t="t" r="r" b="b"/>
                <a:pathLst>
                  <a:path w="799" h="799" extrusionOk="0">
                    <a:moveTo>
                      <a:pt x="798" y="393"/>
                    </a:moveTo>
                    <a:cubicBezTo>
                      <a:pt x="798" y="620"/>
                      <a:pt x="620" y="798"/>
                      <a:pt x="405" y="798"/>
                    </a:cubicBezTo>
                    <a:cubicBezTo>
                      <a:pt x="179" y="798"/>
                      <a:pt x="1" y="620"/>
                      <a:pt x="1" y="393"/>
                    </a:cubicBezTo>
                    <a:cubicBezTo>
                      <a:pt x="1" y="179"/>
                      <a:pt x="179" y="0"/>
                      <a:pt x="405" y="0"/>
                    </a:cubicBezTo>
                    <a:cubicBezTo>
                      <a:pt x="620"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5" name="Google Shape;535;p3"/>
              <p:cNvSpPr/>
              <p:nvPr/>
            </p:nvSpPr>
            <p:spPr>
              <a:xfrm>
                <a:off x="3292646" y="623413"/>
                <a:ext cx="92894" cy="92894"/>
              </a:xfrm>
              <a:custGeom>
                <a:avLst/>
                <a:gdLst/>
                <a:ahLst/>
                <a:cxnLst/>
                <a:rect l="l" t="t" r="r" b="b"/>
                <a:pathLst>
                  <a:path w="799" h="799" extrusionOk="0">
                    <a:moveTo>
                      <a:pt x="798" y="393"/>
                    </a:moveTo>
                    <a:cubicBezTo>
                      <a:pt x="798" y="620"/>
                      <a:pt x="620" y="798"/>
                      <a:pt x="394" y="798"/>
                    </a:cubicBezTo>
                    <a:cubicBezTo>
                      <a:pt x="179" y="798"/>
                      <a:pt x="1" y="620"/>
                      <a:pt x="1" y="393"/>
                    </a:cubicBezTo>
                    <a:cubicBezTo>
                      <a:pt x="1" y="179"/>
                      <a:pt x="179" y="0"/>
                      <a:pt x="394" y="0"/>
                    </a:cubicBezTo>
                    <a:cubicBezTo>
                      <a:pt x="620"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6" name="Google Shape;536;p3"/>
              <p:cNvSpPr/>
              <p:nvPr/>
            </p:nvSpPr>
            <p:spPr>
              <a:xfrm>
                <a:off x="3969519" y="623413"/>
                <a:ext cx="92894" cy="92894"/>
              </a:xfrm>
              <a:custGeom>
                <a:avLst/>
                <a:gdLst/>
                <a:ahLst/>
                <a:cxnLst/>
                <a:rect l="l" t="t" r="r" b="b"/>
                <a:pathLst>
                  <a:path w="799" h="799" extrusionOk="0">
                    <a:moveTo>
                      <a:pt x="799" y="393"/>
                    </a:moveTo>
                    <a:cubicBezTo>
                      <a:pt x="799" y="620"/>
                      <a:pt x="620" y="798"/>
                      <a:pt x="394" y="798"/>
                    </a:cubicBezTo>
                    <a:cubicBezTo>
                      <a:pt x="180" y="798"/>
                      <a:pt x="1" y="620"/>
                      <a:pt x="1" y="393"/>
                    </a:cubicBezTo>
                    <a:cubicBezTo>
                      <a:pt x="1" y="179"/>
                      <a:pt x="180" y="0"/>
                      <a:pt x="394" y="0"/>
                    </a:cubicBezTo>
                    <a:cubicBezTo>
                      <a:pt x="620" y="0"/>
                      <a:pt x="799" y="179"/>
                      <a:pt x="799"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7" name="Google Shape;537;p3"/>
              <p:cNvSpPr/>
              <p:nvPr/>
            </p:nvSpPr>
            <p:spPr>
              <a:xfrm>
                <a:off x="4645114" y="623413"/>
                <a:ext cx="94173" cy="92894"/>
              </a:xfrm>
              <a:custGeom>
                <a:avLst/>
                <a:gdLst/>
                <a:ahLst/>
                <a:cxnLst/>
                <a:rect l="l" t="t" r="r" b="b"/>
                <a:pathLst>
                  <a:path w="810" h="799" extrusionOk="0">
                    <a:moveTo>
                      <a:pt x="810" y="393"/>
                    </a:moveTo>
                    <a:cubicBezTo>
                      <a:pt x="810" y="620"/>
                      <a:pt x="631" y="798"/>
                      <a:pt x="405" y="798"/>
                    </a:cubicBezTo>
                    <a:cubicBezTo>
                      <a:pt x="191" y="798"/>
                      <a:pt x="0" y="620"/>
                      <a:pt x="0" y="393"/>
                    </a:cubicBezTo>
                    <a:cubicBezTo>
                      <a:pt x="0" y="179"/>
                      <a:pt x="191" y="0"/>
                      <a:pt x="405" y="0"/>
                    </a:cubicBezTo>
                    <a:cubicBezTo>
                      <a:pt x="631" y="0"/>
                      <a:pt x="810" y="179"/>
                      <a:pt x="810"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8" name="Google Shape;538;p3"/>
              <p:cNvSpPr/>
              <p:nvPr/>
            </p:nvSpPr>
            <p:spPr>
              <a:xfrm>
                <a:off x="1601159" y="1063580"/>
                <a:ext cx="92894" cy="92894"/>
              </a:xfrm>
              <a:custGeom>
                <a:avLst/>
                <a:gdLst/>
                <a:ahLst/>
                <a:cxnLst/>
                <a:rect l="l" t="t" r="r" b="b"/>
                <a:pathLst>
                  <a:path w="799" h="799" extrusionOk="0">
                    <a:moveTo>
                      <a:pt x="798" y="405"/>
                    </a:moveTo>
                    <a:cubicBezTo>
                      <a:pt x="798" y="620"/>
                      <a:pt x="619" y="798"/>
                      <a:pt x="393" y="798"/>
                    </a:cubicBezTo>
                    <a:cubicBezTo>
                      <a:pt x="179" y="798"/>
                      <a:pt x="0" y="620"/>
                      <a:pt x="0" y="405"/>
                    </a:cubicBezTo>
                    <a:cubicBezTo>
                      <a:pt x="0" y="179"/>
                      <a:pt x="179" y="1"/>
                      <a:pt x="393" y="1"/>
                    </a:cubicBezTo>
                    <a:cubicBezTo>
                      <a:pt x="619" y="1"/>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9" name="Google Shape;539;p3"/>
              <p:cNvSpPr/>
              <p:nvPr/>
            </p:nvSpPr>
            <p:spPr>
              <a:xfrm>
                <a:off x="2278033" y="1063580"/>
                <a:ext cx="92894" cy="92894"/>
              </a:xfrm>
              <a:custGeom>
                <a:avLst/>
                <a:gdLst/>
                <a:ahLst/>
                <a:cxnLst/>
                <a:rect l="l" t="t" r="r" b="b"/>
                <a:pathLst>
                  <a:path w="799" h="799" extrusionOk="0">
                    <a:moveTo>
                      <a:pt x="798" y="405"/>
                    </a:moveTo>
                    <a:cubicBezTo>
                      <a:pt x="798" y="620"/>
                      <a:pt x="620" y="798"/>
                      <a:pt x="393" y="798"/>
                    </a:cubicBezTo>
                    <a:cubicBezTo>
                      <a:pt x="179" y="798"/>
                      <a:pt x="0" y="620"/>
                      <a:pt x="0" y="405"/>
                    </a:cubicBezTo>
                    <a:cubicBezTo>
                      <a:pt x="0" y="179"/>
                      <a:pt x="179" y="1"/>
                      <a:pt x="393" y="1"/>
                    </a:cubicBezTo>
                    <a:cubicBezTo>
                      <a:pt x="620" y="1"/>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0" name="Google Shape;540;p3"/>
              <p:cNvSpPr/>
              <p:nvPr/>
            </p:nvSpPr>
            <p:spPr>
              <a:xfrm>
                <a:off x="2953511" y="1063580"/>
                <a:ext cx="92894" cy="92894"/>
              </a:xfrm>
              <a:custGeom>
                <a:avLst/>
                <a:gdLst/>
                <a:ahLst/>
                <a:cxnLst/>
                <a:rect l="l" t="t" r="r" b="b"/>
                <a:pathLst>
                  <a:path w="799" h="799" extrusionOk="0">
                    <a:moveTo>
                      <a:pt x="798" y="405"/>
                    </a:moveTo>
                    <a:cubicBezTo>
                      <a:pt x="798" y="620"/>
                      <a:pt x="620" y="798"/>
                      <a:pt x="406" y="798"/>
                    </a:cubicBezTo>
                    <a:cubicBezTo>
                      <a:pt x="179" y="798"/>
                      <a:pt x="1" y="620"/>
                      <a:pt x="1" y="405"/>
                    </a:cubicBezTo>
                    <a:cubicBezTo>
                      <a:pt x="1" y="179"/>
                      <a:pt x="179" y="1"/>
                      <a:pt x="406" y="1"/>
                    </a:cubicBezTo>
                    <a:cubicBezTo>
                      <a:pt x="620" y="1"/>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1" name="Google Shape;541;p3"/>
              <p:cNvSpPr/>
              <p:nvPr/>
            </p:nvSpPr>
            <p:spPr>
              <a:xfrm>
                <a:off x="3630385" y="1063580"/>
                <a:ext cx="92894" cy="92894"/>
              </a:xfrm>
              <a:custGeom>
                <a:avLst/>
                <a:gdLst/>
                <a:ahLst/>
                <a:cxnLst/>
                <a:rect l="l" t="t" r="r" b="b"/>
                <a:pathLst>
                  <a:path w="799" h="799" extrusionOk="0">
                    <a:moveTo>
                      <a:pt x="799" y="405"/>
                    </a:moveTo>
                    <a:cubicBezTo>
                      <a:pt x="799" y="620"/>
                      <a:pt x="620" y="798"/>
                      <a:pt x="406" y="798"/>
                    </a:cubicBezTo>
                    <a:cubicBezTo>
                      <a:pt x="179" y="798"/>
                      <a:pt x="1" y="620"/>
                      <a:pt x="1" y="405"/>
                    </a:cubicBezTo>
                    <a:cubicBezTo>
                      <a:pt x="1" y="179"/>
                      <a:pt x="179" y="1"/>
                      <a:pt x="406" y="1"/>
                    </a:cubicBezTo>
                    <a:cubicBezTo>
                      <a:pt x="620" y="1"/>
                      <a:pt x="799" y="179"/>
                      <a:pt x="799"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2" name="Google Shape;542;p3"/>
              <p:cNvSpPr/>
              <p:nvPr/>
            </p:nvSpPr>
            <p:spPr>
              <a:xfrm>
                <a:off x="4307375" y="1063580"/>
                <a:ext cx="92777" cy="92894"/>
              </a:xfrm>
              <a:custGeom>
                <a:avLst/>
                <a:gdLst/>
                <a:ahLst/>
                <a:cxnLst/>
                <a:rect l="l" t="t" r="r" b="b"/>
                <a:pathLst>
                  <a:path w="798" h="799" extrusionOk="0">
                    <a:moveTo>
                      <a:pt x="798" y="405"/>
                    </a:moveTo>
                    <a:cubicBezTo>
                      <a:pt x="798" y="620"/>
                      <a:pt x="619" y="798"/>
                      <a:pt x="405" y="798"/>
                    </a:cubicBezTo>
                    <a:cubicBezTo>
                      <a:pt x="179" y="798"/>
                      <a:pt x="0" y="620"/>
                      <a:pt x="0" y="405"/>
                    </a:cubicBezTo>
                    <a:cubicBezTo>
                      <a:pt x="0" y="179"/>
                      <a:pt x="179" y="1"/>
                      <a:pt x="405" y="1"/>
                    </a:cubicBezTo>
                    <a:cubicBezTo>
                      <a:pt x="619" y="1"/>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3" name="Google Shape;543;p3"/>
              <p:cNvSpPr/>
              <p:nvPr/>
            </p:nvSpPr>
            <p:spPr>
              <a:xfrm>
                <a:off x="4984248" y="1063580"/>
                <a:ext cx="92777" cy="92894"/>
              </a:xfrm>
              <a:custGeom>
                <a:avLst/>
                <a:gdLst/>
                <a:ahLst/>
                <a:cxnLst/>
                <a:rect l="l" t="t" r="r" b="b"/>
                <a:pathLst>
                  <a:path w="798" h="799" extrusionOk="0">
                    <a:moveTo>
                      <a:pt x="798" y="405"/>
                    </a:moveTo>
                    <a:cubicBezTo>
                      <a:pt x="798" y="620"/>
                      <a:pt x="619" y="798"/>
                      <a:pt x="393" y="798"/>
                    </a:cubicBezTo>
                    <a:cubicBezTo>
                      <a:pt x="179" y="798"/>
                      <a:pt x="0" y="620"/>
                      <a:pt x="0" y="405"/>
                    </a:cubicBezTo>
                    <a:cubicBezTo>
                      <a:pt x="0" y="179"/>
                      <a:pt x="179" y="1"/>
                      <a:pt x="393" y="1"/>
                    </a:cubicBezTo>
                    <a:cubicBezTo>
                      <a:pt x="619" y="1"/>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4" name="Google Shape;544;p3"/>
              <p:cNvSpPr/>
              <p:nvPr/>
            </p:nvSpPr>
            <p:spPr>
              <a:xfrm>
                <a:off x="1262025" y="1503747"/>
                <a:ext cx="92777" cy="92894"/>
              </a:xfrm>
              <a:custGeom>
                <a:avLst/>
                <a:gdLst/>
                <a:ahLst/>
                <a:cxnLst/>
                <a:rect l="l" t="t" r="r" b="b"/>
                <a:pathLst>
                  <a:path w="798" h="799" extrusionOk="0">
                    <a:moveTo>
                      <a:pt x="798" y="406"/>
                    </a:moveTo>
                    <a:cubicBezTo>
                      <a:pt x="798" y="620"/>
                      <a:pt x="619" y="799"/>
                      <a:pt x="405" y="799"/>
                    </a:cubicBezTo>
                    <a:cubicBezTo>
                      <a:pt x="179" y="799"/>
                      <a:pt x="0" y="620"/>
                      <a:pt x="0" y="406"/>
                    </a:cubicBezTo>
                    <a:cubicBezTo>
                      <a:pt x="0" y="179"/>
                      <a:pt x="179" y="1"/>
                      <a:pt x="405" y="1"/>
                    </a:cubicBezTo>
                    <a:cubicBezTo>
                      <a:pt x="619" y="1"/>
                      <a:pt x="798" y="179"/>
                      <a:pt x="798"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5" name="Google Shape;545;p3"/>
              <p:cNvSpPr/>
              <p:nvPr/>
            </p:nvSpPr>
            <p:spPr>
              <a:xfrm>
                <a:off x="1938899" y="1503747"/>
                <a:ext cx="92894" cy="92894"/>
              </a:xfrm>
              <a:custGeom>
                <a:avLst/>
                <a:gdLst/>
                <a:ahLst/>
                <a:cxnLst/>
                <a:rect l="l" t="t" r="r" b="b"/>
                <a:pathLst>
                  <a:path w="799" h="799" extrusionOk="0">
                    <a:moveTo>
                      <a:pt x="798" y="406"/>
                    </a:moveTo>
                    <a:cubicBezTo>
                      <a:pt x="798" y="620"/>
                      <a:pt x="620" y="799"/>
                      <a:pt x="405" y="799"/>
                    </a:cubicBezTo>
                    <a:cubicBezTo>
                      <a:pt x="179" y="799"/>
                      <a:pt x="0" y="620"/>
                      <a:pt x="0" y="406"/>
                    </a:cubicBezTo>
                    <a:cubicBezTo>
                      <a:pt x="0" y="179"/>
                      <a:pt x="179" y="1"/>
                      <a:pt x="405" y="1"/>
                    </a:cubicBezTo>
                    <a:cubicBezTo>
                      <a:pt x="620" y="1"/>
                      <a:pt x="798" y="179"/>
                      <a:pt x="798"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6" name="Google Shape;546;p3"/>
              <p:cNvSpPr/>
              <p:nvPr/>
            </p:nvSpPr>
            <p:spPr>
              <a:xfrm>
                <a:off x="2615772" y="1503747"/>
                <a:ext cx="92894" cy="92894"/>
              </a:xfrm>
              <a:custGeom>
                <a:avLst/>
                <a:gdLst/>
                <a:ahLst/>
                <a:cxnLst/>
                <a:rect l="l" t="t" r="r" b="b"/>
                <a:pathLst>
                  <a:path w="799" h="799" extrusionOk="0">
                    <a:moveTo>
                      <a:pt x="798" y="406"/>
                    </a:moveTo>
                    <a:cubicBezTo>
                      <a:pt x="798" y="620"/>
                      <a:pt x="620" y="799"/>
                      <a:pt x="405" y="799"/>
                    </a:cubicBezTo>
                    <a:cubicBezTo>
                      <a:pt x="179" y="799"/>
                      <a:pt x="1" y="620"/>
                      <a:pt x="1" y="406"/>
                    </a:cubicBezTo>
                    <a:cubicBezTo>
                      <a:pt x="1" y="179"/>
                      <a:pt x="179" y="1"/>
                      <a:pt x="405" y="1"/>
                    </a:cubicBezTo>
                    <a:cubicBezTo>
                      <a:pt x="620" y="1"/>
                      <a:pt x="798" y="179"/>
                      <a:pt x="798"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7" name="Google Shape;547;p3"/>
              <p:cNvSpPr/>
              <p:nvPr/>
            </p:nvSpPr>
            <p:spPr>
              <a:xfrm>
                <a:off x="3292646" y="1503747"/>
                <a:ext cx="92894" cy="92894"/>
              </a:xfrm>
              <a:custGeom>
                <a:avLst/>
                <a:gdLst/>
                <a:ahLst/>
                <a:cxnLst/>
                <a:rect l="l" t="t" r="r" b="b"/>
                <a:pathLst>
                  <a:path w="799" h="799" extrusionOk="0">
                    <a:moveTo>
                      <a:pt x="798" y="406"/>
                    </a:moveTo>
                    <a:cubicBezTo>
                      <a:pt x="798" y="620"/>
                      <a:pt x="620" y="799"/>
                      <a:pt x="394" y="799"/>
                    </a:cubicBezTo>
                    <a:cubicBezTo>
                      <a:pt x="179" y="799"/>
                      <a:pt x="1" y="620"/>
                      <a:pt x="1" y="406"/>
                    </a:cubicBezTo>
                    <a:cubicBezTo>
                      <a:pt x="1" y="179"/>
                      <a:pt x="179" y="1"/>
                      <a:pt x="394" y="1"/>
                    </a:cubicBezTo>
                    <a:cubicBezTo>
                      <a:pt x="620" y="1"/>
                      <a:pt x="798" y="179"/>
                      <a:pt x="798"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8" name="Google Shape;548;p3"/>
              <p:cNvSpPr/>
              <p:nvPr/>
            </p:nvSpPr>
            <p:spPr>
              <a:xfrm>
                <a:off x="3969519" y="1503747"/>
                <a:ext cx="92894" cy="92894"/>
              </a:xfrm>
              <a:custGeom>
                <a:avLst/>
                <a:gdLst/>
                <a:ahLst/>
                <a:cxnLst/>
                <a:rect l="l" t="t" r="r" b="b"/>
                <a:pathLst>
                  <a:path w="799" h="799" extrusionOk="0">
                    <a:moveTo>
                      <a:pt x="799" y="406"/>
                    </a:moveTo>
                    <a:cubicBezTo>
                      <a:pt x="799" y="620"/>
                      <a:pt x="620" y="799"/>
                      <a:pt x="394" y="799"/>
                    </a:cubicBezTo>
                    <a:cubicBezTo>
                      <a:pt x="180" y="799"/>
                      <a:pt x="1" y="620"/>
                      <a:pt x="1" y="406"/>
                    </a:cubicBezTo>
                    <a:cubicBezTo>
                      <a:pt x="1" y="179"/>
                      <a:pt x="180" y="1"/>
                      <a:pt x="394" y="1"/>
                    </a:cubicBezTo>
                    <a:cubicBezTo>
                      <a:pt x="620" y="1"/>
                      <a:pt x="799" y="179"/>
                      <a:pt x="799"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9" name="Google Shape;549;p3"/>
              <p:cNvSpPr/>
              <p:nvPr/>
            </p:nvSpPr>
            <p:spPr>
              <a:xfrm>
                <a:off x="4645114" y="1503747"/>
                <a:ext cx="94173" cy="92894"/>
              </a:xfrm>
              <a:custGeom>
                <a:avLst/>
                <a:gdLst/>
                <a:ahLst/>
                <a:cxnLst/>
                <a:rect l="l" t="t" r="r" b="b"/>
                <a:pathLst>
                  <a:path w="810" h="799" extrusionOk="0">
                    <a:moveTo>
                      <a:pt x="810" y="406"/>
                    </a:moveTo>
                    <a:cubicBezTo>
                      <a:pt x="810" y="620"/>
                      <a:pt x="631" y="799"/>
                      <a:pt x="405" y="799"/>
                    </a:cubicBezTo>
                    <a:cubicBezTo>
                      <a:pt x="191" y="799"/>
                      <a:pt x="0" y="620"/>
                      <a:pt x="0" y="406"/>
                    </a:cubicBezTo>
                    <a:cubicBezTo>
                      <a:pt x="0" y="179"/>
                      <a:pt x="191" y="1"/>
                      <a:pt x="405" y="1"/>
                    </a:cubicBezTo>
                    <a:cubicBezTo>
                      <a:pt x="631" y="1"/>
                      <a:pt x="810" y="179"/>
                      <a:pt x="810"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0" name="Google Shape;550;p3"/>
              <p:cNvSpPr/>
              <p:nvPr/>
            </p:nvSpPr>
            <p:spPr>
              <a:xfrm>
                <a:off x="1601159" y="1945310"/>
                <a:ext cx="92894" cy="92894"/>
              </a:xfrm>
              <a:custGeom>
                <a:avLst/>
                <a:gdLst/>
                <a:ahLst/>
                <a:cxnLst/>
                <a:rect l="l" t="t" r="r" b="b"/>
                <a:pathLst>
                  <a:path w="799" h="799" extrusionOk="0">
                    <a:moveTo>
                      <a:pt x="798" y="394"/>
                    </a:moveTo>
                    <a:cubicBezTo>
                      <a:pt x="798" y="620"/>
                      <a:pt x="619" y="799"/>
                      <a:pt x="393" y="799"/>
                    </a:cubicBezTo>
                    <a:cubicBezTo>
                      <a:pt x="179" y="799"/>
                      <a:pt x="0" y="620"/>
                      <a:pt x="0" y="394"/>
                    </a:cubicBezTo>
                    <a:cubicBezTo>
                      <a:pt x="0" y="180"/>
                      <a:pt x="179" y="1"/>
                      <a:pt x="393" y="1"/>
                    </a:cubicBezTo>
                    <a:cubicBezTo>
                      <a:pt x="619" y="1"/>
                      <a:pt x="798" y="180"/>
                      <a:pt x="798" y="394"/>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1" name="Google Shape;551;p3"/>
              <p:cNvSpPr/>
              <p:nvPr/>
            </p:nvSpPr>
            <p:spPr>
              <a:xfrm>
                <a:off x="2278033" y="1945310"/>
                <a:ext cx="92894" cy="92894"/>
              </a:xfrm>
              <a:custGeom>
                <a:avLst/>
                <a:gdLst/>
                <a:ahLst/>
                <a:cxnLst/>
                <a:rect l="l" t="t" r="r" b="b"/>
                <a:pathLst>
                  <a:path w="799" h="799" extrusionOk="0">
                    <a:moveTo>
                      <a:pt x="798" y="394"/>
                    </a:moveTo>
                    <a:cubicBezTo>
                      <a:pt x="798" y="620"/>
                      <a:pt x="620" y="799"/>
                      <a:pt x="393" y="799"/>
                    </a:cubicBezTo>
                    <a:cubicBezTo>
                      <a:pt x="179" y="799"/>
                      <a:pt x="0" y="620"/>
                      <a:pt x="0" y="394"/>
                    </a:cubicBezTo>
                    <a:cubicBezTo>
                      <a:pt x="0" y="180"/>
                      <a:pt x="179" y="1"/>
                      <a:pt x="393" y="1"/>
                    </a:cubicBezTo>
                    <a:cubicBezTo>
                      <a:pt x="620" y="1"/>
                      <a:pt x="798" y="180"/>
                      <a:pt x="798" y="394"/>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2" name="Google Shape;552;p3"/>
              <p:cNvSpPr/>
              <p:nvPr/>
            </p:nvSpPr>
            <p:spPr>
              <a:xfrm>
                <a:off x="2953511" y="1945310"/>
                <a:ext cx="92894" cy="92894"/>
              </a:xfrm>
              <a:custGeom>
                <a:avLst/>
                <a:gdLst/>
                <a:ahLst/>
                <a:cxnLst/>
                <a:rect l="l" t="t" r="r" b="b"/>
                <a:pathLst>
                  <a:path w="799" h="799" extrusionOk="0">
                    <a:moveTo>
                      <a:pt x="798" y="394"/>
                    </a:moveTo>
                    <a:cubicBezTo>
                      <a:pt x="798" y="620"/>
                      <a:pt x="620" y="799"/>
                      <a:pt x="406" y="799"/>
                    </a:cubicBezTo>
                    <a:cubicBezTo>
                      <a:pt x="179" y="799"/>
                      <a:pt x="1" y="620"/>
                      <a:pt x="1" y="394"/>
                    </a:cubicBezTo>
                    <a:cubicBezTo>
                      <a:pt x="1" y="180"/>
                      <a:pt x="179" y="1"/>
                      <a:pt x="406" y="1"/>
                    </a:cubicBezTo>
                    <a:cubicBezTo>
                      <a:pt x="620" y="1"/>
                      <a:pt x="798" y="180"/>
                      <a:pt x="798" y="394"/>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3" name="Google Shape;553;p3"/>
              <p:cNvSpPr/>
              <p:nvPr/>
            </p:nvSpPr>
            <p:spPr>
              <a:xfrm>
                <a:off x="3630385" y="1945310"/>
                <a:ext cx="92894" cy="92894"/>
              </a:xfrm>
              <a:custGeom>
                <a:avLst/>
                <a:gdLst/>
                <a:ahLst/>
                <a:cxnLst/>
                <a:rect l="l" t="t" r="r" b="b"/>
                <a:pathLst>
                  <a:path w="799" h="799" extrusionOk="0">
                    <a:moveTo>
                      <a:pt x="799" y="394"/>
                    </a:moveTo>
                    <a:cubicBezTo>
                      <a:pt x="799" y="620"/>
                      <a:pt x="620" y="799"/>
                      <a:pt x="406" y="799"/>
                    </a:cubicBezTo>
                    <a:cubicBezTo>
                      <a:pt x="179" y="799"/>
                      <a:pt x="1" y="620"/>
                      <a:pt x="1" y="394"/>
                    </a:cubicBezTo>
                    <a:cubicBezTo>
                      <a:pt x="1" y="180"/>
                      <a:pt x="179" y="1"/>
                      <a:pt x="406" y="1"/>
                    </a:cubicBezTo>
                    <a:cubicBezTo>
                      <a:pt x="620" y="1"/>
                      <a:pt x="799" y="180"/>
                      <a:pt x="799" y="394"/>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4" name="Google Shape;554;p3"/>
              <p:cNvSpPr/>
              <p:nvPr/>
            </p:nvSpPr>
            <p:spPr>
              <a:xfrm>
                <a:off x="4307375" y="1945310"/>
                <a:ext cx="92777" cy="92894"/>
              </a:xfrm>
              <a:custGeom>
                <a:avLst/>
                <a:gdLst/>
                <a:ahLst/>
                <a:cxnLst/>
                <a:rect l="l" t="t" r="r" b="b"/>
                <a:pathLst>
                  <a:path w="798" h="799" extrusionOk="0">
                    <a:moveTo>
                      <a:pt x="798" y="394"/>
                    </a:moveTo>
                    <a:cubicBezTo>
                      <a:pt x="798" y="620"/>
                      <a:pt x="619" y="799"/>
                      <a:pt x="405" y="799"/>
                    </a:cubicBezTo>
                    <a:cubicBezTo>
                      <a:pt x="179" y="799"/>
                      <a:pt x="0" y="620"/>
                      <a:pt x="0" y="394"/>
                    </a:cubicBezTo>
                    <a:cubicBezTo>
                      <a:pt x="0" y="180"/>
                      <a:pt x="179" y="1"/>
                      <a:pt x="405" y="1"/>
                    </a:cubicBezTo>
                    <a:cubicBezTo>
                      <a:pt x="619" y="1"/>
                      <a:pt x="798" y="180"/>
                      <a:pt x="798" y="394"/>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5" name="Google Shape;555;p3"/>
              <p:cNvSpPr/>
              <p:nvPr/>
            </p:nvSpPr>
            <p:spPr>
              <a:xfrm>
                <a:off x="4984248" y="1945310"/>
                <a:ext cx="92777" cy="92894"/>
              </a:xfrm>
              <a:custGeom>
                <a:avLst/>
                <a:gdLst/>
                <a:ahLst/>
                <a:cxnLst/>
                <a:rect l="l" t="t" r="r" b="b"/>
                <a:pathLst>
                  <a:path w="798" h="799" extrusionOk="0">
                    <a:moveTo>
                      <a:pt x="798" y="394"/>
                    </a:moveTo>
                    <a:cubicBezTo>
                      <a:pt x="798" y="620"/>
                      <a:pt x="619" y="799"/>
                      <a:pt x="393" y="799"/>
                    </a:cubicBezTo>
                    <a:cubicBezTo>
                      <a:pt x="179" y="799"/>
                      <a:pt x="0" y="620"/>
                      <a:pt x="0" y="394"/>
                    </a:cubicBezTo>
                    <a:cubicBezTo>
                      <a:pt x="0" y="180"/>
                      <a:pt x="179" y="1"/>
                      <a:pt x="393" y="1"/>
                    </a:cubicBezTo>
                    <a:cubicBezTo>
                      <a:pt x="619" y="1"/>
                      <a:pt x="798" y="180"/>
                      <a:pt x="798" y="394"/>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6" name="Google Shape;556;p3"/>
              <p:cNvSpPr/>
              <p:nvPr/>
            </p:nvSpPr>
            <p:spPr>
              <a:xfrm>
                <a:off x="1262025" y="2385593"/>
                <a:ext cx="92777" cy="92777"/>
              </a:xfrm>
              <a:custGeom>
                <a:avLst/>
                <a:gdLst/>
                <a:ahLst/>
                <a:cxnLst/>
                <a:rect l="l" t="t" r="r" b="b"/>
                <a:pathLst>
                  <a:path w="798" h="798" extrusionOk="0">
                    <a:moveTo>
                      <a:pt x="798" y="405"/>
                    </a:moveTo>
                    <a:cubicBezTo>
                      <a:pt x="798" y="619"/>
                      <a:pt x="619" y="798"/>
                      <a:pt x="405" y="798"/>
                    </a:cubicBezTo>
                    <a:cubicBezTo>
                      <a:pt x="179" y="798"/>
                      <a:pt x="0" y="619"/>
                      <a:pt x="0" y="405"/>
                    </a:cubicBezTo>
                    <a:cubicBezTo>
                      <a:pt x="0" y="179"/>
                      <a:pt x="179" y="0"/>
                      <a:pt x="405" y="0"/>
                    </a:cubicBezTo>
                    <a:cubicBezTo>
                      <a:pt x="619" y="0"/>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7" name="Google Shape;557;p3"/>
              <p:cNvSpPr/>
              <p:nvPr/>
            </p:nvSpPr>
            <p:spPr>
              <a:xfrm>
                <a:off x="1938899" y="2385593"/>
                <a:ext cx="92894" cy="92777"/>
              </a:xfrm>
              <a:custGeom>
                <a:avLst/>
                <a:gdLst/>
                <a:ahLst/>
                <a:cxnLst/>
                <a:rect l="l" t="t" r="r" b="b"/>
                <a:pathLst>
                  <a:path w="799" h="798" extrusionOk="0">
                    <a:moveTo>
                      <a:pt x="798" y="405"/>
                    </a:moveTo>
                    <a:cubicBezTo>
                      <a:pt x="798" y="619"/>
                      <a:pt x="620" y="798"/>
                      <a:pt x="405" y="798"/>
                    </a:cubicBezTo>
                    <a:cubicBezTo>
                      <a:pt x="179" y="798"/>
                      <a:pt x="0" y="619"/>
                      <a:pt x="0" y="405"/>
                    </a:cubicBezTo>
                    <a:cubicBezTo>
                      <a:pt x="0" y="179"/>
                      <a:pt x="179" y="0"/>
                      <a:pt x="405" y="0"/>
                    </a:cubicBezTo>
                    <a:cubicBezTo>
                      <a:pt x="620" y="0"/>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8" name="Google Shape;558;p3"/>
              <p:cNvSpPr/>
              <p:nvPr/>
            </p:nvSpPr>
            <p:spPr>
              <a:xfrm>
                <a:off x="2615772" y="2385593"/>
                <a:ext cx="92894" cy="92777"/>
              </a:xfrm>
              <a:custGeom>
                <a:avLst/>
                <a:gdLst/>
                <a:ahLst/>
                <a:cxnLst/>
                <a:rect l="l" t="t" r="r" b="b"/>
                <a:pathLst>
                  <a:path w="799" h="798" extrusionOk="0">
                    <a:moveTo>
                      <a:pt x="798" y="405"/>
                    </a:moveTo>
                    <a:cubicBezTo>
                      <a:pt x="798" y="619"/>
                      <a:pt x="620" y="798"/>
                      <a:pt x="405" y="798"/>
                    </a:cubicBezTo>
                    <a:cubicBezTo>
                      <a:pt x="179" y="798"/>
                      <a:pt x="1" y="619"/>
                      <a:pt x="1" y="405"/>
                    </a:cubicBezTo>
                    <a:cubicBezTo>
                      <a:pt x="1" y="179"/>
                      <a:pt x="179" y="0"/>
                      <a:pt x="405" y="0"/>
                    </a:cubicBezTo>
                    <a:cubicBezTo>
                      <a:pt x="620" y="0"/>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9" name="Google Shape;559;p3"/>
              <p:cNvSpPr/>
              <p:nvPr/>
            </p:nvSpPr>
            <p:spPr>
              <a:xfrm>
                <a:off x="3292646" y="2385593"/>
                <a:ext cx="92894" cy="92777"/>
              </a:xfrm>
              <a:custGeom>
                <a:avLst/>
                <a:gdLst/>
                <a:ahLst/>
                <a:cxnLst/>
                <a:rect l="l" t="t" r="r" b="b"/>
                <a:pathLst>
                  <a:path w="799" h="798" extrusionOk="0">
                    <a:moveTo>
                      <a:pt x="798" y="405"/>
                    </a:moveTo>
                    <a:cubicBezTo>
                      <a:pt x="798" y="619"/>
                      <a:pt x="620" y="798"/>
                      <a:pt x="394" y="798"/>
                    </a:cubicBezTo>
                    <a:cubicBezTo>
                      <a:pt x="179" y="798"/>
                      <a:pt x="1" y="619"/>
                      <a:pt x="1" y="405"/>
                    </a:cubicBezTo>
                    <a:cubicBezTo>
                      <a:pt x="1" y="179"/>
                      <a:pt x="179" y="0"/>
                      <a:pt x="394" y="0"/>
                    </a:cubicBezTo>
                    <a:cubicBezTo>
                      <a:pt x="620" y="0"/>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0" name="Google Shape;560;p3"/>
              <p:cNvSpPr/>
              <p:nvPr/>
            </p:nvSpPr>
            <p:spPr>
              <a:xfrm>
                <a:off x="3969519" y="2385593"/>
                <a:ext cx="92894" cy="92777"/>
              </a:xfrm>
              <a:custGeom>
                <a:avLst/>
                <a:gdLst/>
                <a:ahLst/>
                <a:cxnLst/>
                <a:rect l="l" t="t" r="r" b="b"/>
                <a:pathLst>
                  <a:path w="799" h="798" extrusionOk="0">
                    <a:moveTo>
                      <a:pt x="799" y="405"/>
                    </a:moveTo>
                    <a:cubicBezTo>
                      <a:pt x="799" y="619"/>
                      <a:pt x="620" y="798"/>
                      <a:pt x="394" y="798"/>
                    </a:cubicBezTo>
                    <a:cubicBezTo>
                      <a:pt x="180" y="798"/>
                      <a:pt x="1" y="619"/>
                      <a:pt x="1" y="405"/>
                    </a:cubicBezTo>
                    <a:cubicBezTo>
                      <a:pt x="1" y="179"/>
                      <a:pt x="180" y="0"/>
                      <a:pt x="394" y="0"/>
                    </a:cubicBezTo>
                    <a:cubicBezTo>
                      <a:pt x="620" y="0"/>
                      <a:pt x="799" y="179"/>
                      <a:pt x="799"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1" name="Google Shape;561;p3"/>
              <p:cNvSpPr/>
              <p:nvPr/>
            </p:nvSpPr>
            <p:spPr>
              <a:xfrm>
                <a:off x="4645114" y="2385593"/>
                <a:ext cx="94173" cy="92777"/>
              </a:xfrm>
              <a:custGeom>
                <a:avLst/>
                <a:gdLst/>
                <a:ahLst/>
                <a:cxnLst/>
                <a:rect l="l" t="t" r="r" b="b"/>
                <a:pathLst>
                  <a:path w="810" h="798" extrusionOk="0">
                    <a:moveTo>
                      <a:pt x="810" y="405"/>
                    </a:moveTo>
                    <a:cubicBezTo>
                      <a:pt x="810" y="619"/>
                      <a:pt x="631" y="798"/>
                      <a:pt x="405" y="798"/>
                    </a:cubicBezTo>
                    <a:cubicBezTo>
                      <a:pt x="191" y="798"/>
                      <a:pt x="0" y="619"/>
                      <a:pt x="0" y="405"/>
                    </a:cubicBezTo>
                    <a:cubicBezTo>
                      <a:pt x="0" y="179"/>
                      <a:pt x="191" y="0"/>
                      <a:pt x="405" y="0"/>
                    </a:cubicBezTo>
                    <a:cubicBezTo>
                      <a:pt x="631" y="0"/>
                      <a:pt x="810" y="179"/>
                      <a:pt x="810"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2" name="Google Shape;562;p3"/>
              <p:cNvSpPr/>
              <p:nvPr/>
            </p:nvSpPr>
            <p:spPr>
              <a:xfrm>
                <a:off x="1601159" y="2827156"/>
                <a:ext cx="92894" cy="92777"/>
              </a:xfrm>
              <a:custGeom>
                <a:avLst/>
                <a:gdLst/>
                <a:ahLst/>
                <a:cxnLst/>
                <a:rect l="l" t="t" r="r" b="b"/>
                <a:pathLst>
                  <a:path w="799" h="798" extrusionOk="0">
                    <a:moveTo>
                      <a:pt x="798" y="393"/>
                    </a:moveTo>
                    <a:cubicBezTo>
                      <a:pt x="798" y="619"/>
                      <a:pt x="619" y="798"/>
                      <a:pt x="393" y="798"/>
                    </a:cubicBezTo>
                    <a:cubicBezTo>
                      <a:pt x="179" y="798"/>
                      <a:pt x="0" y="619"/>
                      <a:pt x="0" y="393"/>
                    </a:cubicBezTo>
                    <a:cubicBezTo>
                      <a:pt x="0" y="179"/>
                      <a:pt x="179" y="0"/>
                      <a:pt x="393" y="0"/>
                    </a:cubicBezTo>
                    <a:cubicBezTo>
                      <a:pt x="619"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3" name="Google Shape;563;p3"/>
              <p:cNvSpPr/>
              <p:nvPr/>
            </p:nvSpPr>
            <p:spPr>
              <a:xfrm>
                <a:off x="2278033" y="2827156"/>
                <a:ext cx="92894" cy="92777"/>
              </a:xfrm>
              <a:custGeom>
                <a:avLst/>
                <a:gdLst/>
                <a:ahLst/>
                <a:cxnLst/>
                <a:rect l="l" t="t" r="r" b="b"/>
                <a:pathLst>
                  <a:path w="799" h="798" extrusionOk="0">
                    <a:moveTo>
                      <a:pt x="798" y="393"/>
                    </a:moveTo>
                    <a:cubicBezTo>
                      <a:pt x="798" y="619"/>
                      <a:pt x="620" y="798"/>
                      <a:pt x="393" y="798"/>
                    </a:cubicBezTo>
                    <a:cubicBezTo>
                      <a:pt x="179" y="798"/>
                      <a:pt x="0" y="619"/>
                      <a:pt x="0" y="393"/>
                    </a:cubicBezTo>
                    <a:cubicBezTo>
                      <a:pt x="0" y="179"/>
                      <a:pt x="179" y="0"/>
                      <a:pt x="393" y="0"/>
                    </a:cubicBezTo>
                    <a:cubicBezTo>
                      <a:pt x="620"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4" name="Google Shape;564;p3"/>
              <p:cNvSpPr/>
              <p:nvPr/>
            </p:nvSpPr>
            <p:spPr>
              <a:xfrm>
                <a:off x="2953511" y="2827156"/>
                <a:ext cx="92894" cy="92777"/>
              </a:xfrm>
              <a:custGeom>
                <a:avLst/>
                <a:gdLst/>
                <a:ahLst/>
                <a:cxnLst/>
                <a:rect l="l" t="t" r="r" b="b"/>
                <a:pathLst>
                  <a:path w="799" h="798" extrusionOk="0">
                    <a:moveTo>
                      <a:pt x="798" y="393"/>
                    </a:moveTo>
                    <a:cubicBezTo>
                      <a:pt x="798" y="619"/>
                      <a:pt x="620" y="798"/>
                      <a:pt x="406" y="798"/>
                    </a:cubicBezTo>
                    <a:cubicBezTo>
                      <a:pt x="179" y="798"/>
                      <a:pt x="1" y="619"/>
                      <a:pt x="1" y="393"/>
                    </a:cubicBezTo>
                    <a:cubicBezTo>
                      <a:pt x="1" y="179"/>
                      <a:pt x="179" y="0"/>
                      <a:pt x="406" y="0"/>
                    </a:cubicBezTo>
                    <a:cubicBezTo>
                      <a:pt x="620"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5" name="Google Shape;565;p3"/>
              <p:cNvSpPr/>
              <p:nvPr/>
            </p:nvSpPr>
            <p:spPr>
              <a:xfrm>
                <a:off x="3630385" y="2827156"/>
                <a:ext cx="92894" cy="92777"/>
              </a:xfrm>
              <a:custGeom>
                <a:avLst/>
                <a:gdLst/>
                <a:ahLst/>
                <a:cxnLst/>
                <a:rect l="l" t="t" r="r" b="b"/>
                <a:pathLst>
                  <a:path w="799" h="798" extrusionOk="0">
                    <a:moveTo>
                      <a:pt x="799" y="393"/>
                    </a:moveTo>
                    <a:cubicBezTo>
                      <a:pt x="799" y="619"/>
                      <a:pt x="620" y="798"/>
                      <a:pt x="406" y="798"/>
                    </a:cubicBezTo>
                    <a:cubicBezTo>
                      <a:pt x="179" y="798"/>
                      <a:pt x="1" y="619"/>
                      <a:pt x="1" y="393"/>
                    </a:cubicBezTo>
                    <a:cubicBezTo>
                      <a:pt x="1" y="179"/>
                      <a:pt x="179" y="0"/>
                      <a:pt x="406" y="0"/>
                    </a:cubicBezTo>
                    <a:cubicBezTo>
                      <a:pt x="620" y="0"/>
                      <a:pt x="799" y="179"/>
                      <a:pt x="799"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6" name="Google Shape;566;p3"/>
              <p:cNvSpPr/>
              <p:nvPr/>
            </p:nvSpPr>
            <p:spPr>
              <a:xfrm>
                <a:off x="4307375" y="2827156"/>
                <a:ext cx="92777" cy="92777"/>
              </a:xfrm>
              <a:custGeom>
                <a:avLst/>
                <a:gdLst/>
                <a:ahLst/>
                <a:cxnLst/>
                <a:rect l="l" t="t" r="r" b="b"/>
                <a:pathLst>
                  <a:path w="798" h="798" extrusionOk="0">
                    <a:moveTo>
                      <a:pt x="798" y="393"/>
                    </a:moveTo>
                    <a:cubicBezTo>
                      <a:pt x="798" y="619"/>
                      <a:pt x="619" y="798"/>
                      <a:pt x="405" y="798"/>
                    </a:cubicBezTo>
                    <a:cubicBezTo>
                      <a:pt x="179" y="798"/>
                      <a:pt x="0" y="619"/>
                      <a:pt x="0" y="393"/>
                    </a:cubicBezTo>
                    <a:cubicBezTo>
                      <a:pt x="0" y="179"/>
                      <a:pt x="179" y="0"/>
                      <a:pt x="405" y="0"/>
                    </a:cubicBezTo>
                    <a:cubicBezTo>
                      <a:pt x="619"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7" name="Google Shape;567;p3"/>
              <p:cNvSpPr/>
              <p:nvPr/>
            </p:nvSpPr>
            <p:spPr>
              <a:xfrm>
                <a:off x="4984248" y="2827156"/>
                <a:ext cx="92777" cy="92777"/>
              </a:xfrm>
              <a:custGeom>
                <a:avLst/>
                <a:gdLst/>
                <a:ahLst/>
                <a:cxnLst/>
                <a:rect l="l" t="t" r="r" b="b"/>
                <a:pathLst>
                  <a:path w="798" h="798" extrusionOk="0">
                    <a:moveTo>
                      <a:pt x="798" y="393"/>
                    </a:moveTo>
                    <a:cubicBezTo>
                      <a:pt x="798" y="619"/>
                      <a:pt x="619" y="798"/>
                      <a:pt x="393" y="798"/>
                    </a:cubicBezTo>
                    <a:cubicBezTo>
                      <a:pt x="179" y="798"/>
                      <a:pt x="0" y="619"/>
                      <a:pt x="0" y="393"/>
                    </a:cubicBezTo>
                    <a:cubicBezTo>
                      <a:pt x="0" y="179"/>
                      <a:pt x="179" y="0"/>
                      <a:pt x="393" y="0"/>
                    </a:cubicBezTo>
                    <a:cubicBezTo>
                      <a:pt x="619"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8" name="Google Shape;568;p3"/>
              <p:cNvSpPr/>
              <p:nvPr/>
            </p:nvSpPr>
            <p:spPr>
              <a:xfrm>
                <a:off x="1262025" y="3267323"/>
                <a:ext cx="92777" cy="92894"/>
              </a:xfrm>
              <a:custGeom>
                <a:avLst/>
                <a:gdLst/>
                <a:ahLst/>
                <a:cxnLst/>
                <a:rect l="l" t="t" r="r" b="b"/>
                <a:pathLst>
                  <a:path w="798" h="799" extrusionOk="0">
                    <a:moveTo>
                      <a:pt x="798" y="405"/>
                    </a:moveTo>
                    <a:cubicBezTo>
                      <a:pt x="798" y="620"/>
                      <a:pt x="619" y="798"/>
                      <a:pt x="405" y="798"/>
                    </a:cubicBezTo>
                    <a:cubicBezTo>
                      <a:pt x="179" y="798"/>
                      <a:pt x="0" y="620"/>
                      <a:pt x="0" y="405"/>
                    </a:cubicBezTo>
                    <a:cubicBezTo>
                      <a:pt x="0" y="179"/>
                      <a:pt x="179" y="0"/>
                      <a:pt x="405" y="0"/>
                    </a:cubicBezTo>
                    <a:cubicBezTo>
                      <a:pt x="619" y="0"/>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9" name="Google Shape;569;p3"/>
              <p:cNvSpPr/>
              <p:nvPr/>
            </p:nvSpPr>
            <p:spPr>
              <a:xfrm>
                <a:off x="1938899" y="3267323"/>
                <a:ext cx="92894" cy="92894"/>
              </a:xfrm>
              <a:custGeom>
                <a:avLst/>
                <a:gdLst/>
                <a:ahLst/>
                <a:cxnLst/>
                <a:rect l="l" t="t" r="r" b="b"/>
                <a:pathLst>
                  <a:path w="799" h="799" extrusionOk="0">
                    <a:moveTo>
                      <a:pt x="798" y="405"/>
                    </a:moveTo>
                    <a:cubicBezTo>
                      <a:pt x="798" y="620"/>
                      <a:pt x="620" y="798"/>
                      <a:pt x="405" y="798"/>
                    </a:cubicBezTo>
                    <a:cubicBezTo>
                      <a:pt x="179" y="798"/>
                      <a:pt x="0" y="620"/>
                      <a:pt x="0" y="405"/>
                    </a:cubicBezTo>
                    <a:cubicBezTo>
                      <a:pt x="0" y="179"/>
                      <a:pt x="179" y="0"/>
                      <a:pt x="405" y="0"/>
                    </a:cubicBezTo>
                    <a:cubicBezTo>
                      <a:pt x="620" y="0"/>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0" name="Google Shape;570;p3"/>
              <p:cNvSpPr/>
              <p:nvPr/>
            </p:nvSpPr>
            <p:spPr>
              <a:xfrm>
                <a:off x="2615772" y="3267323"/>
                <a:ext cx="92894" cy="92894"/>
              </a:xfrm>
              <a:custGeom>
                <a:avLst/>
                <a:gdLst/>
                <a:ahLst/>
                <a:cxnLst/>
                <a:rect l="l" t="t" r="r" b="b"/>
                <a:pathLst>
                  <a:path w="799" h="799" extrusionOk="0">
                    <a:moveTo>
                      <a:pt x="798" y="405"/>
                    </a:moveTo>
                    <a:cubicBezTo>
                      <a:pt x="798" y="620"/>
                      <a:pt x="620" y="798"/>
                      <a:pt x="405" y="798"/>
                    </a:cubicBezTo>
                    <a:cubicBezTo>
                      <a:pt x="179" y="798"/>
                      <a:pt x="1" y="620"/>
                      <a:pt x="1" y="405"/>
                    </a:cubicBezTo>
                    <a:cubicBezTo>
                      <a:pt x="1" y="179"/>
                      <a:pt x="179" y="0"/>
                      <a:pt x="405" y="0"/>
                    </a:cubicBezTo>
                    <a:cubicBezTo>
                      <a:pt x="620" y="0"/>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1" name="Google Shape;571;p3"/>
              <p:cNvSpPr/>
              <p:nvPr/>
            </p:nvSpPr>
            <p:spPr>
              <a:xfrm>
                <a:off x="3292646" y="3267323"/>
                <a:ext cx="92894" cy="92894"/>
              </a:xfrm>
              <a:custGeom>
                <a:avLst/>
                <a:gdLst/>
                <a:ahLst/>
                <a:cxnLst/>
                <a:rect l="l" t="t" r="r" b="b"/>
                <a:pathLst>
                  <a:path w="799" h="799" extrusionOk="0">
                    <a:moveTo>
                      <a:pt x="798" y="405"/>
                    </a:moveTo>
                    <a:cubicBezTo>
                      <a:pt x="798" y="620"/>
                      <a:pt x="620" y="798"/>
                      <a:pt x="394" y="798"/>
                    </a:cubicBezTo>
                    <a:cubicBezTo>
                      <a:pt x="179" y="798"/>
                      <a:pt x="1" y="620"/>
                      <a:pt x="1" y="405"/>
                    </a:cubicBezTo>
                    <a:cubicBezTo>
                      <a:pt x="1" y="179"/>
                      <a:pt x="179" y="0"/>
                      <a:pt x="394" y="0"/>
                    </a:cubicBezTo>
                    <a:cubicBezTo>
                      <a:pt x="620" y="0"/>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2" name="Google Shape;572;p3"/>
              <p:cNvSpPr/>
              <p:nvPr/>
            </p:nvSpPr>
            <p:spPr>
              <a:xfrm>
                <a:off x="3969519" y="3267323"/>
                <a:ext cx="92894" cy="92894"/>
              </a:xfrm>
              <a:custGeom>
                <a:avLst/>
                <a:gdLst/>
                <a:ahLst/>
                <a:cxnLst/>
                <a:rect l="l" t="t" r="r" b="b"/>
                <a:pathLst>
                  <a:path w="799" h="799" extrusionOk="0">
                    <a:moveTo>
                      <a:pt x="799" y="405"/>
                    </a:moveTo>
                    <a:cubicBezTo>
                      <a:pt x="799" y="620"/>
                      <a:pt x="620" y="798"/>
                      <a:pt x="394" y="798"/>
                    </a:cubicBezTo>
                    <a:cubicBezTo>
                      <a:pt x="180" y="798"/>
                      <a:pt x="1" y="620"/>
                      <a:pt x="1" y="405"/>
                    </a:cubicBezTo>
                    <a:cubicBezTo>
                      <a:pt x="1" y="179"/>
                      <a:pt x="180" y="0"/>
                      <a:pt x="394" y="0"/>
                    </a:cubicBezTo>
                    <a:cubicBezTo>
                      <a:pt x="620" y="0"/>
                      <a:pt x="799" y="179"/>
                      <a:pt x="799"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3" name="Google Shape;573;p3"/>
              <p:cNvSpPr/>
              <p:nvPr/>
            </p:nvSpPr>
            <p:spPr>
              <a:xfrm>
                <a:off x="4645114" y="3267323"/>
                <a:ext cx="94173" cy="92894"/>
              </a:xfrm>
              <a:custGeom>
                <a:avLst/>
                <a:gdLst/>
                <a:ahLst/>
                <a:cxnLst/>
                <a:rect l="l" t="t" r="r" b="b"/>
                <a:pathLst>
                  <a:path w="810" h="799" extrusionOk="0">
                    <a:moveTo>
                      <a:pt x="810" y="405"/>
                    </a:moveTo>
                    <a:cubicBezTo>
                      <a:pt x="810" y="620"/>
                      <a:pt x="631" y="798"/>
                      <a:pt x="405" y="798"/>
                    </a:cubicBezTo>
                    <a:cubicBezTo>
                      <a:pt x="191" y="798"/>
                      <a:pt x="0" y="620"/>
                      <a:pt x="0" y="405"/>
                    </a:cubicBezTo>
                    <a:cubicBezTo>
                      <a:pt x="0" y="179"/>
                      <a:pt x="191" y="0"/>
                      <a:pt x="405" y="0"/>
                    </a:cubicBezTo>
                    <a:cubicBezTo>
                      <a:pt x="631" y="0"/>
                      <a:pt x="810" y="179"/>
                      <a:pt x="810"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4" name="Google Shape;574;p3"/>
              <p:cNvSpPr/>
              <p:nvPr/>
            </p:nvSpPr>
            <p:spPr>
              <a:xfrm>
                <a:off x="1601159" y="3708885"/>
                <a:ext cx="92894" cy="91499"/>
              </a:xfrm>
              <a:custGeom>
                <a:avLst/>
                <a:gdLst/>
                <a:ahLst/>
                <a:cxnLst/>
                <a:rect l="l" t="t" r="r" b="b"/>
                <a:pathLst>
                  <a:path w="799" h="787" extrusionOk="0">
                    <a:moveTo>
                      <a:pt x="798" y="393"/>
                    </a:moveTo>
                    <a:cubicBezTo>
                      <a:pt x="798" y="620"/>
                      <a:pt x="619" y="786"/>
                      <a:pt x="393" y="786"/>
                    </a:cubicBezTo>
                    <a:cubicBezTo>
                      <a:pt x="179" y="786"/>
                      <a:pt x="0" y="608"/>
                      <a:pt x="0" y="393"/>
                    </a:cubicBezTo>
                    <a:cubicBezTo>
                      <a:pt x="0" y="179"/>
                      <a:pt x="179" y="0"/>
                      <a:pt x="393" y="0"/>
                    </a:cubicBezTo>
                    <a:cubicBezTo>
                      <a:pt x="619"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5" name="Google Shape;575;p3"/>
              <p:cNvSpPr/>
              <p:nvPr/>
            </p:nvSpPr>
            <p:spPr>
              <a:xfrm>
                <a:off x="2278033" y="3708885"/>
                <a:ext cx="92894" cy="91499"/>
              </a:xfrm>
              <a:custGeom>
                <a:avLst/>
                <a:gdLst/>
                <a:ahLst/>
                <a:cxnLst/>
                <a:rect l="l" t="t" r="r" b="b"/>
                <a:pathLst>
                  <a:path w="799" h="787" extrusionOk="0">
                    <a:moveTo>
                      <a:pt x="798" y="393"/>
                    </a:moveTo>
                    <a:cubicBezTo>
                      <a:pt x="798" y="620"/>
                      <a:pt x="620" y="786"/>
                      <a:pt x="393" y="786"/>
                    </a:cubicBezTo>
                    <a:cubicBezTo>
                      <a:pt x="179" y="786"/>
                      <a:pt x="0" y="608"/>
                      <a:pt x="0" y="393"/>
                    </a:cubicBezTo>
                    <a:cubicBezTo>
                      <a:pt x="0" y="179"/>
                      <a:pt x="179" y="0"/>
                      <a:pt x="393" y="0"/>
                    </a:cubicBezTo>
                    <a:cubicBezTo>
                      <a:pt x="620"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6" name="Google Shape;576;p3"/>
              <p:cNvSpPr/>
              <p:nvPr/>
            </p:nvSpPr>
            <p:spPr>
              <a:xfrm>
                <a:off x="2953511" y="3708885"/>
                <a:ext cx="92894" cy="91499"/>
              </a:xfrm>
              <a:custGeom>
                <a:avLst/>
                <a:gdLst/>
                <a:ahLst/>
                <a:cxnLst/>
                <a:rect l="l" t="t" r="r" b="b"/>
                <a:pathLst>
                  <a:path w="799" h="787" extrusionOk="0">
                    <a:moveTo>
                      <a:pt x="798" y="393"/>
                    </a:moveTo>
                    <a:cubicBezTo>
                      <a:pt x="798" y="620"/>
                      <a:pt x="620" y="786"/>
                      <a:pt x="406" y="786"/>
                    </a:cubicBezTo>
                    <a:cubicBezTo>
                      <a:pt x="179" y="786"/>
                      <a:pt x="1" y="608"/>
                      <a:pt x="1" y="393"/>
                    </a:cubicBezTo>
                    <a:cubicBezTo>
                      <a:pt x="1" y="179"/>
                      <a:pt x="179" y="0"/>
                      <a:pt x="406" y="0"/>
                    </a:cubicBezTo>
                    <a:cubicBezTo>
                      <a:pt x="620"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7" name="Google Shape;577;p3"/>
              <p:cNvSpPr/>
              <p:nvPr/>
            </p:nvSpPr>
            <p:spPr>
              <a:xfrm>
                <a:off x="3630385" y="3708885"/>
                <a:ext cx="92894" cy="91499"/>
              </a:xfrm>
              <a:custGeom>
                <a:avLst/>
                <a:gdLst/>
                <a:ahLst/>
                <a:cxnLst/>
                <a:rect l="l" t="t" r="r" b="b"/>
                <a:pathLst>
                  <a:path w="799" h="787" extrusionOk="0">
                    <a:moveTo>
                      <a:pt x="799" y="393"/>
                    </a:moveTo>
                    <a:cubicBezTo>
                      <a:pt x="799" y="620"/>
                      <a:pt x="620" y="786"/>
                      <a:pt x="406" y="786"/>
                    </a:cubicBezTo>
                    <a:cubicBezTo>
                      <a:pt x="179" y="786"/>
                      <a:pt x="1" y="608"/>
                      <a:pt x="1" y="393"/>
                    </a:cubicBezTo>
                    <a:cubicBezTo>
                      <a:pt x="1" y="179"/>
                      <a:pt x="179" y="0"/>
                      <a:pt x="406" y="0"/>
                    </a:cubicBezTo>
                    <a:cubicBezTo>
                      <a:pt x="620" y="0"/>
                      <a:pt x="799" y="179"/>
                      <a:pt x="799"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8" name="Google Shape;578;p3"/>
              <p:cNvSpPr/>
              <p:nvPr/>
            </p:nvSpPr>
            <p:spPr>
              <a:xfrm>
                <a:off x="4307375" y="3708885"/>
                <a:ext cx="92777" cy="91499"/>
              </a:xfrm>
              <a:custGeom>
                <a:avLst/>
                <a:gdLst/>
                <a:ahLst/>
                <a:cxnLst/>
                <a:rect l="l" t="t" r="r" b="b"/>
                <a:pathLst>
                  <a:path w="798" h="787" extrusionOk="0">
                    <a:moveTo>
                      <a:pt x="798" y="393"/>
                    </a:moveTo>
                    <a:cubicBezTo>
                      <a:pt x="798" y="620"/>
                      <a:pt x="619" y="786"/>
                      <a:pt x="405" y="786"/>
                    </a:cubicBezTo>
                    <a:cubicBezTo>
                      <a:pt x="179" y="786"/>
                      <a:pt x="0" y="608"/>
                      <a:pt x="0" y="393"/>
                    </a:cubicBezTo>
                    <a:cubicBezTo>
                      <a:pt x="0" y="179"/>
                      <a:pt x="179" y="0"/>
                      <a:pt x="405" y="0"/>
                    </a:cubicBezTo>
                    <a:cubicBezTo>
                      <a:pt x="619"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9" name="Google Shape;579;p3"/>
              <p:cNvSpPr/>
              <p:nvPr/>
            </p:nvSpPr>
            <p:spPr>
              <a:xfrm>
                <a:off x="4984248" y="3708885"/>
                <a:ext cx="92777" cy="91499"/>
              </a:xfrm>
              <a:custGeom>
                <a:avLst/>
                <a:gdLst/>
                <a:ahLst/>
                <a:cxnLst/>
                <a:rect l="l" t="t" r="r" b="b"/>
                <a:pathLst>
                  <a:path w="798" h="787" extrusionOk="0">
                    <a:moveTo>
                      <a:pt x="798" y="393"/>
                    </a:moveTo>
                    <a:cubicBezTo>
                      <a:pt x="798" y="620"/>
                      <a:pt x="619" y="786"/>
                      <a:pt x="393" y="786"/>
                    </a:cubicBezTo>
                    <a:cubicBezTo>
                      <a:pt x="179" y="786"/>
                      <a:pt x="0" y="608"/>
                      <a:pt x="0" y="393"/>
                    </a:cubicBezTo>
                    <a:cubicBezTo>
                      <a:pt x="0" y="179"/>
                      <a:pt x="179" y="0"/>
                      <a:pt x="393" y="0"/>
                    </a:cubicBezTo>
                    <a:cubicBezTo>
                      <a:pt x="619"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0" name="Google Shape;580;p3"/>
              <p:cNvSpPr/>
              <p:nvPr/>
            </p:nvSpPr>
            <p:spPr>
              <a:xfrm>
                <a:off x="1262025" y="4149053"/>
                <a:ext cx="92777" cy="92894"/>
              </a:xfrm>
              <a:custGeom>
                <a:avLst/>
                <a:gdLst/>
                <a:ahLst/>
                <a:cxnLst/>
                <a:rect l="l" t="t" r="r" b="b"/>
                <a:pathLst>
                  <a:path w="798" h="799" extrusionOk="0">
                    <a:moveTo>
                      <a:pt x="798" y="405"/>
                    </a:moveTo>
                    <a:cubicBezTo>
                      <a:pt x="798" y="620"/>
                      <a:pt x="619" y="798"/>
                      <a:pt x="405" y="798"/>
                    </a:cubicBezTo>
                    <a:cubicBezTo>
                      <a:pt x="179" y="798"/>
                      <a:pt x="0" y="620"/>
                      <a:pt x="0" y="405"/>
                    </a:cubicBezTo>
                    <a:cubicBezTo>
                      <a:pt x="0" y="179"/>
                      <a:pt x="179" y="1"/>
                      <a:pt x="405" y="1"/>
                    </a:cubicBezTo>
                    <a:cubicBezTo>
                      <a:pt x="619" y="1"/>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1" name="Google Shape;581;p3"/>
              <p:cNvSpPr/>
              <p:nvPr/>
            </p:nvSpPr>
            <p:spPr>
              <a:xfrm>
                <a:off x="1938899" y="4149053"/>
                <a:ext cx="92894" cy="92894"/>
              </a:xfrm>
              <a:custGeom>
                <a:avLst/>
                <a:gdLst/>
                <a:ahLst/>
                <a:cxnLst/>
                <a:rect l="l" t="t" r="r" b="b"/>
                <a:pathLst>
                  <a:path w="799" h="799" extrusionOk="0">
                    <a:moveTo>
                      <a:pt x="798" y="405"/>
                    </a:moveTo>
                    <a:cubicBezTo>
                      <a:pt x="798" y="620"/>
                      <a:pt x="620" y="798"/>
                      <a:pt x="405" y="798"/>
                    </a:cubicBezTo>
                    <a:cubicBezTo>
                      <a:pt x="179" y="798"/>
                      <a:pt x="0" y="620"/>
                      <a:pt x="0" y="405"/>
                    </a:cubicBezTo>
                    <a:cubicBezTo>
                      <a:pt x="0" y="179"/>
                      <a:pt x="179" y="1"/>
                      <a:pt x="405" y="1"/>
                    </a:cubicBezTo>
                    <a:cubicBezTo>
                      <a:pt x="620" y="1"/>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2" name="Google Shape;582;p3"/>
              <p:cNvSpPr/>
              <p:nvPr/>
            </p:nvSpPr>
            <p:spPr>
              <a:xfrm>
                <a:off x="2615772" y="4149053"/>
                <a:ext cx="92894" cy="92894"/>
              </a:xfrm>
              <a:custGeom>
                <a:avLst/>
                <a:gdLst/>
                <a:ahLst/>
                <a:cxnLst/>
                <a:rect l="l" t="t" r="r" b="b"/>
                <a:pathLst>
                  <a:path w="799" h="799" extrusionOk="0">
                    <a:moveTo>
                      <a:pt x="798" y="405"/>
                    </a:moveTo>
                    <a:cubicBezTo>
                      <a:pt x="798" y="620"/>
                      <a:pt x="620" y="798"/>
                      <a:pt x="405" y="798"/>
                    </a:cubicBezTo>
                    <a:cubicBezTo>
                      <a:pt x="179" y="798"/>
                      <a:pt x="1" y="620"/>
                      <a:pt x="1" y="405"/>
                    </a:cubicBezTo>
                    <a:cubicBezTo>
                      <a:pt x="1" y="179"/>
                      <a:pt x="179" y="1"/>
                      <a:pt x="405" y="1"/>
                    </a:cubicBezTo>
                    <a:cubicBezTo>
                      <a:pt x="620" y="1"/>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3" name="Google Shape;583;p3"/>
              <p:cNvSpPr/>
              <p:nvPr/>
            </p:nvSpPr>
            <p:spPr>
              <a:xfrm>
                <a:off x="3292646" y="4149053"/>
                <a:ext cx="92894" cy="92894"/>
              </a:xfrm>
              <a:custGeom>
                <a:avLst/>
                <a:gdLst/>
                <a:ahLst/>
                <a:cxnLst/>
                <a:rect l="l" t="t" r="r" b="b"/>
                <a:pathLst>
                  <a:path w="799" h="799" extrusionOk="0">
                    <a:moveTo>
                      <a:pt x="798" y="405"/>
                    </a:moveTo>
                    <a:cubicBezTo>
                      <a:pt x="798" y="620"/>
                      <a:pt x="620" y="798"/>
                      <a:pt x="394" y="798"/>
                    </a:cubicBezTo>
                    <a:cubicBezTo>
                      <a:pt x="179" y="798"/>
                      <a:pt x="1" y="620"/>
                      <a:pt x="1" y="405"/>
                    </a:cubicBezTo>
                    <a:cubicBezTo>
                      <a:pt x="1" y="179"/>
                      <a:pt x="179" y="1"/>
                      <a:pt x="394" y="1"/>
                    </a:cubicBezTo>
                    <a:cubicBezTo>
                      <a:pt x="620" y="1"/>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4" name="Google Shape;584;p3"/>
              <p:cNvSpPr/>
              <p:nvPr/>
            </p:nvSpPr>
            <p:spPr>
              <a:xfrm>
                <a:off x="3969519" y="4149053"/>
                <a:ext cx="92894" cy="92894"/>
              </a:xfrm>
              <a:custGeom>
                <a:avLst/>
                <a:gdLst/>
                <a:ahLst/>
                <a:cxnLst/>
                <a:rect l="l" t="t" r="r" b="b"/>
                <a:pathLst>
                  <a:path w="799" h="799" extrusionOk="0">
                    <a:moveTo>
                      <a:pt x="799" y="405"/>
                    </a:moveTo>
                    <a:cubicBezTo>
                      <a:pt x="799" y="620"/>
                      <a:pt x="620" y="798"/>
                      <a:pt x="394" y="798"/>
                    </a:cubicBezTo>
                    <a:cubicBezTo>
                      <a:pt x="180" y="798"/>
                      <a:pt x="1" y="620"/>
                      <a:pt x="1" y="405"/>
                    </a:cubicBezTo>
                    <a:cubicBezTo>
                      <a:pt x="1" y="179"/>
                      <a:pt x="180" y="1"/>
                      <a:pt x="394" y="1"/>
                    </a:cubicBezTo>
                    <a:cubicBezTo>
                      <a:pt x="620" y="1"/>
                      <a:pt x="799" y="179"/>
                      <a:pt x="799"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5" name="Google Shape;585;p3"/>
              <p:cNvSpPr/>
              <p:nvPr/>
            </p:nvSpPr>
            <p:spPr>
              <a:xfrm>
                <a:off x="4645114" y="4149053"/>
                <a:ext cx="94173" cy="92894"/>
              </a:xfrm>
              <a:custGeom>
                <a:avLst/>
                <a:gdLst/>
                <a:ahLst/>
                <a:cxnLst/>
                <a:rect l="l" t="t" r="r" b="b"/>
                <a:pathLst>
                  <a:path w="810" h="799" extrusionOk="0">
                    <a:moveTo>
                      <a:pt x="810" y="405"/>
                    </a:moveTo>
                    <a:cubicBezTo>
                      <a:pt x="810" y="620"/>
                      <a:pt x="631" y="798"/>
                      <a:pt x="405" y="798"/>
                    </a:cubicBezTo>
                    <a:cubicBezTo>
                      <a:pt x="191" y="798"/>
                      <a:pt x="0" y="620"/>
                      <a:pt x="0" y="405"/>
                    </a:cubicBezTo>
                    <a:cubicBezTo>
                      <a:pt x="0" y="179"/>
                      <a:pt x="191" y="1"/>
                      <a:pt x="405" y="1"/>
                    </a:cubicBezTo>
                    <a:cubicBezTo>
                      <a:pt x="631" y="1"/>
                      <a:pt x="810" y="179"/>
                      <a:pt x="810"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6" name="Google Shape;586;p3"/>
              <p:cNvSpPr/>
              <p:nvPr/>
            </p:nvSpPr>
            <p:spPr>
              <a:xfrm>
                <a:off x="1601159" y="4589220"/>
                <a:ext cx="92894" cy="92894"/>
              </a:xfrm>
              <a:custGeom>
                <a:avLst/>
                <a:gdLst/>
                <a:ahLst/>
                <a:cxnLst/>
                <a:rect l="l" t="t" r="r" b="b"/>
                <a:pathLst>
                  <a:path w="799" h="799" extrusionOk="0">
                    <a:moveTo>
                      <a:pt x="798" y="406"/>
                    </a:moveTo>
                    <a:cubicBezTo>
                      <a:pt x="798" y="620"/>
                      <a:pt x="619" y="799"/>
                      <a:pt x="393" y="799"/>
                    </a:cubicBezTo>
                    <a:cubicBezTo>
                      <a:pt x="179" y="799"/>
                      <a:pt x="0" y="620"/>
                      <a:pt x="0" y="406"/>
                    </a:cubicBezTo>
                    <a:cubicBezTo>
                      <a:pt x="0" y="179"/>
                      <a:pt x="179" y="1"/>
                      <a:pt x="393" y="1"/>
                    </a:cubicBezTo>
                    <a:cubicBezTo>
                      <a:pt x="619" y="1"/>
                      <a:pt x="798" y="179"/>
                      <a:pt x="798"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7" name="Google Shape;587;p3"/>
              <p:cNvSpPr/>
              <p:nvPr/>
            </p:nvSpPr>
            <p:spPr>
              <a:xfrm>
                <a:off x="2278033" y="4589220"/>
                <a:ext cx="92894" cy="92894"/>
              </a:xfrm>
              <a:custGeom>
                <a:avLst/>
                <a:gdLst/>
                <a:ahLst/>
                <a:cxnLst/>
                <a:rect l="l" t="t" r="r" b="b"/>
                <a:pathLst>
                  <a:path w="799" h="799" extrusionOk="0">
                    <a:moveTo>
                      <a:pt x="798" y="406"/>
                    </a:moveTo>
                    <a:cubicBezTo>
                      <a:pt x="798" y="620"/>
                      <a:pt x="620" y="799"/>
                      <a:pt x="393" y="799"/>
                    </a:cubicBezTo>
                    <a:cubicBezTo>
                      <a:pt x="179" y="799"/>
                      <a:pt x="0" y="620"/>
                      <a:pt x="0" y="406"/>
                    </a:cubicBezTo>
                    <a:cubicBezTo>
                      <a:pt x="0" y="179"/>
                      <a:pt x="179" y="1"/>
                      <a:pt x="393" y="1"/>
                    </a:cubicBezTo>
                    <a:cubicBezTo>
                      <a:pt x="620" y="1"/>
                      <a:pt x="798" y="179"/>
                      <a:pt x="798"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8" name="Google Shape;588;p3"/>
              <p:cNvSpPr/>
              <p:nvPr/>
            </p:nvSpPr>
            <p:spPr>
              <a:xfrm>
                <a:off x="2953511" y="4589220"/>
                <a:ext cx="92894" cy="92894"/>
              </a:xfrm>
              <a:custGeom>
                <a:avLst/>
                <a:gdLst/>
                <a:ahLst/>
                <a:cxnLst/>
                <a:rect l="l" t="t" r="r" b="b"/>
                <a:pathLst>
                  <a:path w="799" h="799" extrusionOk="0">
                    <a:moveTo>
                      <a:pt x="798" y="406"/>
                    </a:moveTo>
                    <a:cubicBezTo>
                      <a:pt x="798" y="620"/>
                      <a:pt x="620" y="799"/>
                      <a:pt x="406" y="799"/>
                    </a:cubicBezTo>
                    <a:cubicBezTo>
                      <a:pt x="179" y="799"/>
                      <a:pt x="1" y="620"/>
                      <a:pt x="1" y="406"/>
                    </a:cubicBezTo>
                    <a:cubicBezTo>
                      <a:pt x="1" y="179"/>
                      <a:pt x="179" y="1"/>
                      <a:pt x="406" y="1"/>
                    </a:cubicBezTo>
                    <a:cubicBezTo>
                      <a:pt x="620" y="1"/>
                      <a:pt x="798" y="179"/>
                      <a:pt x="798"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9" name="Google Shape;589;p3"/>
              <p:cNvSpPr/>
              <p:nvPr/>
            </p:nvSpPr>
            <p:spPr>
              <a:xfrm>
                <a:off x="3630385" y="4589220"/>
                <a:ext cx="92894" cy="92894"/>
              </a:xfrm>
              <a:custGeom>
                <a:avLst/>
                <a:gdLst/>
                <a:ahLst/>
                <a:cxnLst/>
                <a:rect l="l" t="t" r="r" b="b"/>
                <a:pathLst>
                  <a:path w="799" h="799" extrusionOk="0">
                    <a:moveTo>
                      <a:pt x="799" y="406"/>
                    </a:moveTo>
                    <a:cubicBezTo>
                      <a:pt x="799" y="620"/>
                      <a:pt x="620" y="799"/>
                      <a:pt x="406" y="799"/>
                    </a:cubicBezTo>
                    <a:cubicBezTo>
                      <a:pt x="179" y="799"/>
                      <a:pt x="1" y="620"/>
                      <a:pt x="1" y="406"/>
                    </a:cubicBezTo>
                    <a:cubicBezTo>
                      <a:pt x="1" y="179"/>
                      <a:pt x="179" y="1"/>
                      <a:pt x="406" y="1"/>
                    </a:cubicBezTo>
                    <a:cubicBezTo>
                      <a:pt x="620" y="1"/>
                      <a:pt x="799" y="179"/>
                      <a:pt x="799"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0" name="Google Shape;590;p3"/>
              <p:cNvSpPr/>
              <p:nvPr/>
            </p:nvSpPr>
            <p:spPr>
              <a:xfrm>
                <a:off x="4307375" y="4589220"/>
                <a:ext cx="92777" cy="92894"/>
              </a:xfrm>
              <a:custGeom>
                <a:avLst/>
                <a:gdLst/>
                <a:ahLst/>
                <a:cxnLst/>
                <a:rect l="l" t="t" r="r" b="b"/>
                <a:pathLst>
                  <a:path w="798" h="799" extrusionOk="0">
                    <a:moveTo>
                      <a:pt x="798" y="406"/>
                    </a:moveTo>
                    <a:cubicBezTo>
                      <a:pt x="798" y="620"/>
                      <a:pt x="619" y="799"/>
                      <a:pt x="405" y="799"/>
                    </a:cubicBezTo>
                    <a:cubicBezTo>
                      <a:pt x="179" y="799"/>
                      <a:pt x="0" y="620"/>
                      <a:pt x="0" y="406"/>
                    </a:cubicBezTo>
                    <a:cubicBezTo>
                      <a:pt x="0" y="179"/>
                      <a:pt x="179" y="1"/>
                      <a:pt x="405" y="1"/>
                    </a:cubicBezTo>
                    <a:cubicBezTo>
                      <a:pt x="619" y="1"/>
                      <a:pt x="798" y="179"/>
                      <a:pt x="798"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1" name="Google Shape;591;p3"/>
              <p:cNvSpPr/>
              <p:nvPr/>
            </p:nvSpPr>
            <p:spPr>
              <a:xfrm>
                <a:off x="4984248" y="4589220"/>
                <a:ext cx="92777" cy="92894"/>
              </a:xfrm>
              <a:custGeom>
                <a:avLst/>
                <a:gdLst/>
                <a:ahLst/>
                <a:cxnLst/>
                <a:rect l="l" t="t" r="r" b="b"/>
                <a:pathLst>
                  <a:path w="798" h="799" extrusionOk="0">
                    <a:moveTo>
                      <a:pt x="798" y="406"/>
                    </a:moveTo>
                    <a:cubicBezTo>
                      <a:pt x="798" y="620"/>
                      <a:pt x="619" y="799"/>
                      <a:pt x="393" y="799"/>
                    </a:cubicBezTo>
                    <a:cubicBezTo>
                      <a:pt x="179" y="799"/>
                      <a:pt x="0" y="620"/>
                      <a:pt x="0" y="406"/>
                    </a:cubicBezTo>
                    <a:cubicBezTo>
                      <a:pt x="0" y="179"/>
                      <a:pt x="179" y="1"/>
                      <a:pt x="393" y="1"/>
                    </a:cubicBezTo>
                    <a:cubicBezTo>
                      <a:pt x="619" y="1"/>
                      <a:pt x="798" y="179"/>
                      <a:pt x="798"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592" name="Google Shape;592;p3"/>
            <p:cNvSpPr/>
            <p:nvPr/>
          </p:nvSpPr>
          <p:spPr>
            <a:xfrm>
              <a:off x="5801882" y="663651"/>
              <a:ext cx="53486" cy="53553"/>
            </a:xfrm>
            <a:custGeom>
              <a:avLst/>
              <a:gdLst/>
              <a:ahLst/>
              <a:cxnLst/>
              <a:rect l="l" t="t" r="r" b="b"/>
              <a:pathLst>
                <a:path w="798" h="799" extrusionOk="0">
                  <a:moveTo>
                    <a:pt x="798" y="393"/>
                  </a:moveTo>
                  <a:cubicBezTo>
                    <a:pt x="798" y="620"/>
                    <a:pt x="619" y="798"/>
                    <a:pt x="405" y="798"/>
                  </a:cubicBezTo>
                  <a:cubicBezTo>
                    <a:pt x="179" y="798"/>
                    <a:pt x="0" y="620"/>
                    <a:pt x="0" y="393"/>
                  </a:cubicBezTo>
                  <a:cubicBezTo>
                    <a:pt x="0" y="179"/>
                    <a:pt x="179" y="0"/>
                    <a:pt x="405" y="0"/>
                  </a:cubicBezTo>
                  <a:cubicBezTo>
                    <a:pt x="619"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3" name="Google Shape;593;p3"/>
            <p:cNvSpPr/>
            <p:nvPr/>
          </p:nvSpPr>
          <p:spPr>
            <a:xfrm>
              <a:off x="6192100" y="663651"/>
              <a:ext cx="53553" cy="53553"/>
            </a:xfrm>
            <a:custGeom>
              <a:avLst/>
              <a:gdLst/>
              <a:ahLst/>
              <a:cxnLst/>
              <a:rect l="l" t="t" r="r" b="b"/>
              <a:pathLst>
                <a:path w="799" h="799" extrusionOk="0">
                  <a:moveTo>
                    <a:pt x="798" y="393"/>
                  </a:moveTo>
                  <a:cubicBezTo>
                    <a:pt x="798" y="620"/>
                    <a:pt x="620" y="798"/>
                    <a:pt x="405" y="798"/>
                  </a:cubicBezTo>
                  <a:cubicBezTo>
                    <a:pt x="179" y="798"/>
                    <a:pt x="0" y="620"/>
                    <a:pt x="0" y="393"/>
                  </a:cubicBezTo>
                  <a:cubicBezTo>
                    <a:pt x="0" y="179"/>
                    <a:pt x="179" y="0"/>
                    <a:pt x="405" y="0"/>
                  </a:cubicBezTo>
                  <a:cubicBezTo>
                    <a:pt x="620"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4" name="Google Shape;594;p3"/>
            <p:cNvSpPr/>
            <p:nvPr/>
          </p:nvSpPr>
          <p:spPr>
            <a:xfrm>
              <a:off x="6582317" y="663651"/>
              <a:ext cx="53553" cy="53553"/>
            </a:xfrm>
            <a:custGeom>
              <a:avLst/>
              <a:gdLst/>
              <a:ahLst/>
              <a:cxnLst/>
              <a:rect l="l" t="t" r="r" b="b"/>
              <a:pathLst>
                <a:path w="799" h="799" extrusionOk="0">
                  <a:moveTo>
                    <a:pt x="798" y="393"/>
                  </a:moveTo>
                  <a:cubicBezTo>
                    <a:pt x="798" y="620"/>
                    <a:pt x="620" y="798"/>
                    <a:pt x="405" y="798"/>
                  </a:cubicBezTo>
                  <a:cubicBezTo>
                    <a:pt x="179" y="798"/>
                    <a:pt x="1" y="620"/>
                    <a:pt x="1" y="393"/>
                  </a:cubicBezTo>
                  <a:cubicBezTo>
                    <a:pt x="1" y="179"/>
                    <a:pt x="179" y="0"/>
                    <a:pt x="405" y="0"/>
                  </a:cubicBezTo>
                  <a:cubicBezTo>
                    <a:pt x="620"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5" name="Google Shape;595;p3"/>
            <p:cNvSpPr/>
            <p:nvPr/>
          </p:nvSpPr>
          <p:spPr>
            <a:xfrm>
              <a:off x="6972535" y="663651"/>
              <a:ext cx="53553" cy="53553"/>
            </a:xfrm>
            <a:custGeom>
              <a:avLst/>
              <a:gdLst/>
              <a:ahLst/>
              <a:cxnLst/>
              <a:rect l="l" t="t" r="r" b="b"/>
              <a:pathLst>
                <a:path w="799" h="799" extrusionOk="0">
                  <a:moveTo>
                    <a:pt x="798" y="393"/>
                  </a:moveTo>
                  <a:cubicBezTo>
                    <a:pt x="798" y="620"/>
                    <a:pt x="620" y="798"/>
                    <a:pt x="394" y="798"/>
                  </a:cubicBezTo>
                  <a:cubicBezTo>
                    <a:pt x="179" y="798"/>
                    <a:pt x="1" y="620"/>
                    <a:pt x="1" y="393"/>
                  </a:cubicBezTo>
                  <a:cubicBezTo>
                    <a:pt x="1" y="179"/>
                    <a:pt x="179" y="0"/>
                    <a:pt x="394" y="0"/>
                  </a:cubicBezTo>
                  <a:cubicBezTo>
                    <a:pt x="620"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6" name="Google Shape;596;p3"/>
            <p:cNvSpPr/>
            <p:nvPr/>
          </p:nvSpPr>
          <p:spPr>
            <a:xfrm>
              <a:off x="7362752" y="663651"/>
              <a:ext cx="53553" cy="53553"/>
            </a:xfrm>
            <a:custGeom>
              <a:avLst/>
              <a:gdLst/>
              <a:ahLst/>
              <a:cxnLst/>
              <a:rect l="l" t="t" r="r" b="b"/>
              <a:pathLst>
                <a:path w="799" h="799" extrusionOk="0">
                  <a:moveTo>
                    <a:pt x="799" y="393"/>
                  </a:moveTo>
                  <a:cubicBezTo>
                    <a:pt x="799" y="620"/>
                    <a:pt x="620" y="798"/>
                    <a:pt x="394" y="798"/>
                  </a:cubicBezTo>
                  <a:cubicBezTo>
                    <a:pt x="180" y="798"/>
                    <a:pt x="1" y="620"/>
                    <a:pt x="1" y="393"/>
                  </a:cubicBezTo>
                  <a:cubicBezTo>
                    <a:pt x="1" y="179"/>
                    <a:pt x="180" y="0"/>
                    <a:pt x="394" y="0"/>
                  </a:cubicBezTo>
                  <a:cubicBezTo>
                    <a:pt x="620" y="0"/>
                    <a:pt x="799" y="179"/>
                    <a:pt x="799"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7" name="Google Shape;597;p3"/>
            <p:cNvSpPr/>
            <p:nvPr/>
          </p:nvSpPr>
          <p:spPr>
            <a:xfrm>
              <a:off x="7752233" y="663651"/>
              <a:ext cx="54290" cy="53553"/>
            </a:xfrm>
            <a:custGeom>
              <a:avLst/>
              <a:gdLst/>
              <a:ahLst/>
              <a:cxnLst/>
              <a:rect l="l" t="t" r="r" b="b"/>
              <a:pathLst>
                <a:path w="810" h="799" extrusionOk="0">
                  <a:moveTo>
                    <a:pt x="810" y="393"/>
                  </a:moveTo>
                  <a:cubicBezTo>
                    <a:pt x="810" y="620"/>
                    <a:pt x="631" y="798"/>
                    <a:pt x="405" y="798"/>
                  </a:cubicBezTo>
                  <a:cubicBezTo>
                    <a:pt x="191" y="798"/>
                    <a:pt x="0" y="620"/>
                    <a:pt x="0" y="393"/>
                  </a:cubicBezTo>
                  <a:cubicBezTo>
                    <a:pt x="0" y="179"/>
                    <a:pt x="191" y="0"/>
                    <a:pt x="405" y="0"/>
                  </a:cubicBezTo>
                  <a:cubicBezTo>
                    <a:pt x="631" y="0"/>
                    <a:pt x="810" y="179"/>
                    <a:pt x="810"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8" name="Google Shape;598;p3"/>
            <p:cNvSpPr/>
            <p:nvPr/>
          </p:nvSpPr>
          <p:spPr>
            <a:xfrm>
              <a:off x="5997393" y="917407"/>
              <a:ext cx="53553" cy="53553"/>
            </a:xfrm>
            <a:custGeom>
              <a:avLst/>
              <a:gdLst/>
              <a:ahLst/>
              <a:cxnLst/>
              <a:rect l="l" t="t" r="r" b="b"/>
              <a:pathLst>
                <a:path w="799" h="799" extrusionOk="0">
                  <a:moveTo>
                    <a:pt x="798" y="405"/>
                  </a:moveTo>
                  <a:cubicBezTo>
                    <a:pt x="798" y="620"/>
                    <a:pt x="619" y="798"/>
                    <a:pt x="393" y="798"/>
                  </a:cubicBezTo>
                  <a:cubicBezTo>
                    <a:pt x="179" y="798"/>
                    <a:pt x="0" y="620"/>
                    <a:pt x="0" y="405"/>
                  </a:cubicBezTo>
                  <a:cubicBezTo>
                    <a:pt x="0" y="179"/>
                    <a:pt x="179" y="1"/>
                    <a:pt x="393" y="1"/>
                  </a:cubicBezTo>
                  <a:cubicBezTo>
                    <a:pt x="619" y="1"/>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9" name="Google Shape;599;p3"/>
            <p:cNvSpPr/>
            <p:nvPr/>
          </p:nvSpPr>
          <p:spPr>
            <a:xfrm>
              <a:off x="6387611" y="917407"/>
              <a:ext cx="53553" cy="53553"/>
            </a:xfrm>
            <a:custGeom>
              <a:avLst/>
              <a:gdLst/>
              <a:ahLst/>
              <a:cxnLst/>
              <a:rect l="l" t="t" r="r" b="b"/>
              <a:pathLst>
                <a:path w="799" h="799" extrusionOk="0">
                  <a:moveTo>
                    <a:pt x="798" y="405"/>
                  </a:moveTo>
                  <a:cubicBezTo>
                    <a:pt x="798" y="620"/>
                    <a:pt x="620" y="798"/>
                    <a:pt x="393" y="798"/>
                  </a:cubicBezTo>
                  <a:cubicBezTo>
                    <a:pt x="179" y="798"/>
                    <a:pt x="0" y="620"/>
                    <a:pt x="0" y="405"/>
                  </a:cubicBezTo>
                  <a:cubicBezTo>
                    <a:pt x="0" y="179"/>
                    <a:pt x="179" y="1"/>
                    <a:pt x="393" y="1"/>
                  </a:cubicBezTo>
                  <a:cubicBezTo>
                    <a:pt x="620" y="1"/>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0" name="Google Shape;600;p3"/>
            <p:cNvSpPr/>
            <p:nvPr/>
          </p:nvSpPr>
          <p:spPr>
            <a:xfrm>
              <a:off x="6777024" y="917407"/>
              <a:ext cx="53553" cy="53553"/>
            </a:xfrm>
            <a:custGeom>
              <a:avLst/>
              <a:gdLst/>
              <a:ahLst/>
              <a:cxnLst/>
              <a:rect l="l" t="t" r="r" b="b"/>
              <a:pathLst>
                <a:path w="799" h="799" extrusionOk="0">
                  <a:moveTo>
                    <a:pt x="798" y="405"/>
                  </a:moveTo>
                  <a:cubicBezTo>
                    <a:pt x="798" y="620"/>
                    <a:pt x="620" y="798"/>
                    <a:pt x="406" y="798"/>
                  </a:cubicBezTo>
                  <a:cubicBezTo>
                    <a:pt x="179" y="798"/>
                    <a:pt x="1" y="620"/>
                    <a:pt x="1" y="405"/>
                  </a:cubicBezTo>
                  <a:cubicBezTo>
                    <a:pt x="1" y="179"/>
                    <a:pt x="179" y="1"/>
                    <a:pt x="406" y="1"/>
                  </a:cubicBezTo>
                  <a:cubicBezTo>
                    <a:pt x="620" y="1"/>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1" name="Google Shape;601;p3"/>
            <p:cNvSpPr/>
            <p:nvPr/>
          </p:nvSpPr>
          <p:spPr>
            <a:xfrm>
              <a:off x="7167241" y="917407"/>
              <a:ext cx="53553" cy="53553"/>
            </a:xfrm>
            <a:custGeom>
              <a:avLst/>
              <a:gdLst/>
              <a:ahLst/>
              <a:cxnLst/>
              <a:rect l="l" t="t" r="r" b="b"/>
              <a:pathLst>
                <a:path w="799" h="799" extrusionOk="0">
                  <a:moveTo>
                    <a:pt x="799" y="405"/>
                  </a:moveTo>
                  <a:cubicBezTo>
                    <a:pt x="799" y="620"/>
                    <a:pt x="620" y="798"/>
                    <a:pt x="406" y="798"/>
                  </a:cubicBezTo>
                  <a:cubicBezTo>
                    <a:pt x="179" y="798"/>
                    <a:pt x="1" y="620"/>
                    <a:pt x="1" y="405"/>
                  </a:cubicBezTo>
                  <a:cubicBezTo>
                    <a:pt x="1" y="179"/>
                    <a:pt x="179" y="1"/>
                    <a:pt x="406" y="1"/>
                  </a:cubicBezTo>
                  <a:cubicBezTo>
                    <a:pt x="620" y="1"/>
                    <a:pt x="799" y="179"/>
                    <a:pt x="799"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2" name="Google Shape;602;p3"/>
            <p:cNvSpPr/>
            <p:nvPr/>
          </p:nvSpPr>
          <p:spPr>
            <a:xfrm>
              <a:off x="7557526" y="917407"/>
              <a:ext cx="53486" cy="53553"/>
            </a:xfrm>
            <a:custGeom>
              <a:avLst/>
              <a:gdLst/>
              <a:ahLst/>
              <a:cxnLst/>
              <a:rect l="l" t="t" r="r" b="b"/>
              <a:pathLst>
                <a:path w="798" h="799" extrusionOk="0">
                  <a:moveTo>
                    <a:pt x="798" y="405"/>
                  </a:moveTo>
                  <a:cubicBezTo>
                    <a:pt x="798" y="620"/>
                    <a:pt x="619" y="798"/>
                    <a:pt x="405" y="798"/>
                  </a:cubicBezTo>
                  <a:cubicBezTo>
                    <a:pt x="179" y="798"/>
                    <a:pt x="0" y="620"/>
                    <a:pt x="0" y="405"/>
                  </a:cubicBezTo>
                  <a:cubicBezTo>
                    <a:pt x="0" y="179"/>
                    <a:pt x="179" y="1"/>
                    <a:pt x="405" y="1"/>
                  </a:cubicBezTo>
                  <a:cubicBezTo>
                    <a:pt x="619" y="1"/>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3" name="Google Shape;603;p3"/>
            <p:cNvSpPr/>
            <p:nvPr/>
          </p:nvSpPr>
          <p:spPr>
            <a:xfrm>
              <a:off x="7947744" y="917407"/>
              <a:ext cx="53486" cy="53553"/>
            </a:xfrm>
            <a:custGeom>
              <a:avLst/>
              <a:gdLst/>
              <a:ahLst/>
              <a:cxnLst/>
              <a:rect l="l" t="t" r="r" b="b"/>
              <a:pathLst>
                <a:path w="798" h="799" extrusionOk="0">
                  <a:moveTo>
                    <a:pt x="798" y="405"/>
                  </a:moveTo>
                  <a:cubicBezTo>
                    <a:pt x="798" y="620"/>
                    <a:pt x="619" y="798"/>
                    <a:pt x="393" y="798"/>
                  </a:cubicBezTo>
                  <a:cubicBezTo>
                    <a:pt x="179" y="798"/>
                    <a:pt x="0" y="620"/>
                    <a:pt x="0" y="405"/>
                  </a:cubicBezTo>
                  <a:cubicBezTo>
                    <a:pt x="0" y="179"/>
                    <a:pt x="179" y="1"/>
                    <a:pt x="393" y="1"/>
                  </a:cubicBezTo>
                  <a:cubicBezTo>
                    <a:pt x="619" y="1"/>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4" name="Google Shape;604;p3"/>
            <p:cNvSpPr/>
            <p:nvPr/>
          </p:nvSpPr>
          <p:spPr>
            <a:xfrm>
              <a:off x="5801882" y="1171164"/>
              <a:ext cx="53486" cy="53553"/>
            </a:xfrm>
            <a:custGeom>
              <a:avLst/>
              <a:gdLst/>
              <a:ahLst/>
              <a:cxnLst/>
              <a:rect l="l" t="t" r="r" b="b"/>
              <a:pathLst>
                <a:path w="798" h="799" extrusionOk="0">
                  <a:moveTo>
                    <a:pt x="798" y="406"/>
                  </a:moveTo>
                  <a:cubicBezTo>
                    <a:pt x="798" y="620"/>
                    <a:pt x="619" y="799"/>
                    <a:pt x="405" y="799"/>
                  </a:cubicBezTo>
                  <a:cubicBezTo>
                    <a:pt x="179" y="799"/>
                    <a:pt x="0" y="620"/>
                    <a:pt x="0" y="406"/>
                  </a:cubicBezTo>
                  <a:cubicBezTo>
                    <a:pt x="0" y="179"/>
                    <a:pt x="179" y="1"/>
                    <a:pt x="405" y="1"/>
                  </a:cubicBezTo>
                  <a:cubicBezTo>
                    <a:pt x="619" y="1"/>
                    <a:pt x="798" y="179"/>
                    <a:pt x="798"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5" name="Google Shape;605;p3"/>
            <p:cNvSpPr/>
            <p:nvPr/>
          </p:nvSpPr>
          <p:spPr>
            <a:xfrm>
              <a:off x="6192100" y="1171164"/>
              <a:ext cx="53553" cy="53553"/>
            </a:xfrm>
            <a:custGeom>
              <a:avLst/>
              <a:gdLst/>
              <a:ahLst/>
              <a:cxnLst/>
              <a:rect l="l" t="t" r="r" b="b"/>
              <a:pathLst>
                <a:path w="799" h="799" extrusionOk="0">
                  <a:moveTo>
                    <a:pt x="798" y="406"/>
                  </a:moveTo>
                  <a:cubicBezTo>
                    <a:pt x="798" y="620"/>
                    <a:pt x="620" y="799"/>
                    <a:pt x="405" y="799"/>
                  </a:cubicBezTo>
                  <a:cubicBezTo>
                    <a:pt x="179" y="799"/>
                    <a:pt x="0" y="620"/>
                    <a:pt x="0" y="406"/>
                  </a:cubicBezTo>
                  <a:cubicBezTo>
                    <a:pt x="0" y="179"/>
                    <a:pt x="179" y="1"/>
                    <a:pt x="405" y="1"/>
                  </a:cubicBezTo>
                  <a:cubicBezTo>
                    <a:pt x="620" y="1"/>
                    <a:pt x="798" y="179"/>
                    <a:pt x="798"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6" name="Google Shape;606;p3"/>
            <p:cNvSpPr/>
            <p:nvPr/>
          </p:nvSpPr>
          <p:spPr>
            <a:xfrm>
              <a:off x="6582317" y="1171164"/>
              <a:ext cx="53553" cy="53553"/>
            </a:xfrm>
            <a:custGeom>
              <a:avLst/>
              <a:gdLst/>
              <a:ahLst/>
              <a:cxnLst/>
              <a:rect l="l" t="t" r="r" b="b"/>
              <a:pathLst>
                <a:path w="799" h="799" extrusionOk="0">
                  <a:moveTo>
                    <a:pt x="798" y="406"/>
                  </a:moveTo>
                  <a:cubicBezTo>
                    <a:pt x="798" y="620"/>
                    <a:pt x="620" y="799"/>
                    <a:pt x="405" y="799"/>
                  </a:cubicBezTo>
                  <a:cubicBezTo>
                    <a:pt x="179" y="799"/>
                    <a:pt x="1" y="620"/>
                    <a:pt x="1" y="406"/>
                  </a:cubicBezTo>
                  <a:cubicBezTo>
                    <a:pt x="1" y="179"/>
                    <a:pt x="179" y="1"/>
                    <a:pt x="405" y="1"/>
                  </a:cubicBezTo>
                  <a:cubicBezTo>
                    <a:pt x="620" y="1"/>
                    <a:pt x="798" y="179"/>
                    <a:pt x="798"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7" name="Google Shape;607;p3"/>
            <p:cNvSpPr/>
            <p:nvPr/>
          </p:nvSpPr>
          <p:spPr>
            <a:xfrm>
              <a:off x="6972535" y="1171164"/>
              <a:ext cx="53553" cy="53553"/>
            </a:xfrm>
            <a:custGeom>
              <a:avLst/>
              <a:gdLst/>
              <a:ahLst/>
              <a:cxnLst/>
              <a:rect l="l" t="t" r="r" b="b"/>
              <a:pathLst>
                <a:path w="799" h="799" extrusionOk="0">
                  <a:moveTo>
                    <a:pt x="798" y="406"/>
                  </a:moveTo>
                  <a:cubicBezTo>
                    <a:pt x="798" y="620"/>
                    <a:pt x="620" y="799"/>
                    <a:pt x="394" y="799"/>
                  </a:cubicBezTo>
                  <a:cubicBezTo>
                    <a:pt x="179" y="799"/>
                    <a:pt x="1" y="620"/>
                    <a:pt x="1" y="406"/>
                  </a:cubicBezTo>
                  <a:cubicBezTo>
                    <a:pt x="1" y="179"/>
                    <a:pt x="179" y="1"/>
                    <a:pt x="394" y="1"/>
                  </a:cubicBezTo>
                  <a:cubicBezTo>
                    <a:pt x="620" y="1"/>
                    <a:pt x="798" y="179"/>
                    <a:pt x="798"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8" name="Google Shape;608;p3"/>
            <p:cNvSpPr/>
            <p:nvPr/>
          </p:nvSpPr>
          <p:spPr>
            <a:xfrm>
              <a:off x="7362752" y="1171164"/>
              <a:ext cx="53553" cy="53553"/>
            </a:xfrm>
            <a:custGeom>
              <a:avLst/>
              <a:gdLst/>
              <a:ahLst/>
              <a:cxnLst/>
              <a:rect l="l" t="t" r="r" b="b"/>
              <a:pathLst>
                <a:path w="799" h="799" extrusionOk="0">
                  <a:moveTo>
                    <a:pt x="799" y="406"/>
                  </a:moveTo>
                  <a:cubicBezTo>
                    <a:pt x="799" y="620"/>
                    <a:pt x="620" y="799"/>
                    <a:pt x="394" y="799"/>
                  </a:cubicBezTo>
                  <a:cubicBezTo>
                    <a:pt x="180" y="799"/>
                    <a:pt x="1" y="620"/>
                    <a:pt x="1" y="406"/>
                  </a:cubicBezTo>
                  <a:cubicBezTo>
                    <a:pt x="1" y="179"/>
                    <a:pt x="180" y="1"/>
                    <a:pt x="394" y="1"/>
                  </a:cubicBezTo>
                  <a:cubicBezTo>
                    <a:pt x="620" y="1"/>
                    <a:pt x="799" y="179"/>
                    <a:pt x="799"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9" name="Google Shape;609;p3"/>
            <p:cNvSpPr/>
            <p:nvPr/>
          </p:nvSpPr>
          <p:spPr>
            <a:xfrm>
              <a:off x="7752233" y="1171164"/>
              <a:ext cx="54290" cy="53553"/>
            </a:xfrm>
            <a:custGeom>
              <a:avLst/>
              <a:gdLst/>
              <a:ahLst/>
              <a:cxnLst/>
              <a:rect l="l" t="t" r="r" b="b"/>
              <a:pathLst>
                <a:path w="810" h="799" extrusionOk="0">
                  <a:moveTo>
                    <a:pt x="810" y="406"/>
                  </a:moveTo>
                  <a:cubicBezTo>
                    <a:pt x="810" y="620"/>
                    <a:pt x="631" y="799"/>
                    <a:pt x="405" y="799"/>
                  </a:cubicBezTo>
                  <a:cubicBezTo>
                    <a:pt x="191" y="799"/>
                    <a:pt x="0" y="620"/>
                    <a:pt x="0" y="406"/>
                  </a:cubicBezTo>
                  <a:cubicBezTo>
                    <a:pt x="0" y="179"/>
                    <a:pt x="191" y="1"/>
                    <a:pt x="405" y="1"/>
                  </a:cubicBezTo>
                  <a:cubicBezTo>
                    <a:pt x="631" y="1"/>
                    <a:pt x="810" y="179"/>
                    <a:pt x="810"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0" name="Google Shape;610;p3"/>
            <p:cNvSpPr/>
            <p:nvPr/>
          </p:nvSpPr>
          <p:spPr>
            <a:xfrm>
              <a:off x="5997393" y="1425724"/>
              <a:ext cx="53553" cy="53553"/>
            </a:xfrm>
            <a:custGeom>
              <a:avLst/>
              <a:gdLst/>
              <a:ahLst/>
              <a:cxnLst/>
              <a:rect l="l" t="t" r="r" b="b"/>
              <a:pathLst>
                <a:path w="799" h="799" extrusionOk="0">
                  <a:moveTo>
                    <a:pt x="798" y="394"/>
                  </a:moveTo>
                  <a:cubicBezTo>
                    <a:pt x="798" y="620"/>
                    <a:pt x="619" y="799"/>
                    <a:pt x="393" y="799"/>
                  </a:cubicBezTo>
                  <a:cubicBezTo>
                    <a:pt x="179" y="799"/>
                    <a:pt x="0" y="620"/>
                    <a:pt x="0" y="394"/>
                  </a:cubicBezTo>
                  <a:cubicBezTo>
                    <a:pt x="0" y="180"/>
                    <a:pt x="179" y="1"/>
                    <a:pt x="393" y="1"/>
                  </a:cubicBezTo>
                  <a:cubicBezTo>
                    <a:pt x="619" y="1"/>
                    <a:pt x="798" y="180"/>
                    <a:pt x="798" y="394"/>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1" name="Google Shape;611;p3"/>
            <p:cNvSpPr/>
            <p:nvPr/>
          </p:nvSpPr>
          <p:spPr>
            <a:xfrm>
              <a:off x="6387611" y="1425724"/>
              <a:ext cx="53553" cy="53553"/>
            </a:xfrm>
            <a:custGeom>
              <a:avLst/>
              <a:gdLst/>
              <a:ahLst/>
              <a:cxnLst/>
              <a:rect l="l" t="t" r="r" b="b"/>
              <a:pathLst>
                <a:path w="799" h="799" extrusionOk="0">
                  <a:moveTo>
                    <a:pt x="798" y="394"/>
                  </a:moveTo>
                  <a:cubicBezTo>
                    <a:pt x="798" y="620"/>
                    <a:pt x="620" y="799"/>
                    <a:pt x="393" y="799"/>
                  </a:cubicBezTo>
                  <a:cubicBezTo>
                    <a:pt x="179" y="799"/>
                    <a:pt x="0" y="620"/>
                    <a:pt x="0" y="394"/>
                  </a:cubicBezTo>
                  <a:cubicBezTo>
                    <a:pt x="0" y="180"/>
                    <a:pt x="179" y="1"/>
                    <a:pt x="393" y="1"/>
                  </a:cubicBezTo>
                  <a:cubicBezTo>
                    <a:pt x="620" y="1"/>
                    <a:pt x="798" y="180"/>
                    <a:pt x="798" y="394"/>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2" name="Google Shape;612;p3"/>
            <p:cNvSpPr/>
            <p:nvPr/>
          </p:nvSpPr>
          <p:spPr>
            <a:xfrm>
              <a:off x="6777024" y="1425724"/>
              <a:ext cx="53553" cy="53553"/>
            </a:xfrm>
            <a:custGeom>
              <a:avLst/>
              <a:gdLst/>
              <a:ahLst/>
              <a:cxnLst/>
              <a:rect l="l" t="t" r="r" b="b"/>
              <a:pathLst>
                <a:path w="799" h="799" extrusionOk="0">
                  <a:moveTo>
                    <a:pt x="798" y="394"/>
                  </a:moveTo>
                  <a:cubicBezTo>
                    <a:pt x="798" y="620"/>
                    <a:pt x="620" y="799"/>
                    <a:pt x="406" y="799"/>
                  </a:cubicBezTo>
                  <a:cubicBezTo>
                    <a:pt x="179" y="799"/>
                    <a:pt x="1" y="620"/>
                    <a:pt x="1" y="394"/>
                  </a:cubicBezTo>
                  <a:cubicBezTo>
                    <a:pt x="1" y="180"/>
                    <a:pt x="179" y="1"/>
                    <a:pt x="406" y="1"/>
                  </a:cubicBezTo>
                  <a:cubicBezTo>
                    <a:pt x="620" y="1"/>
                    <a:pt x="798" y="180"/>
                    <a:pt x="798" y="394"/>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3" name="Google Shape;613;p3"/>
            <p:cNvSpPr/>
            <p:nvPr/>
          </p:nvSpPr>
          <p:spPr>
            <a:xfrm>
              <a:off x="7167241" y="1425724"/>
              <a:ext cx="53553" cy="53553"/>
            </a:xfrm>
            <a:custGeom>
              <a:avLst/>
              <a:gdLst/>
              <a:ahLst/>
              <a:cxnLst/>
              <a:rect l="l" t="t" r="r" b="b"/>
              <a:pathLst>
                <a:path w="799" h="799" extrusionOk="0">
                  <a:moveTo>
                    <a:pt x="799" y="394"/>
                  </a:moveTo>
                  <a:cubicBezTo>
                    <a:pt x="799" y="620"/>
                    <a:pt x="620" y="799"/>
                    <a:pt x="406" y="799"/>
                  </a:cubicBezTo>
                  <a:cubicBezTo>
                    <a:pt x="179" y="799"/>
                    <a:pt x="1" y="620"/>
                    <a:pt x="1" y="394"/>
                  </a:cubicBezTo>
                  <a:cubicBezTo>
                    <a:pt x="1" y="180"/>
                    <a:pt x="179" y="1"/>
                    <a:pt x="406" y="1"/>
                  </a:cubicBezTo>
                  <a:cubicBezTo>
                    <a:pt x="620" y="1"/>
                    <a:pt x="799" y="180"/>
                    <a:pt x="799" y="394"/>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4" name="Google Shape;614;p3"/>
            <p:cNvSpPr/>
            <p:nvPr/>
          </p:nvSpPr>
          <p:spPr>
            <a:xfrm>
              <a:off x="7557526" y="1425724"/>
              <a:ext cx="53486" cy="53553"/>
            </a:xfrm>
            <a:custGeom>
              <a:avLst/>
              <a:gdLst/>
              <a:ahLst/>
              <a:cxnLst/>
              <a:rect l="l" t="t" r="r" b="b"/>
              <a:pathLst>
                <a:path w="798" h="799" extrusionOk="0">
                  <a:moveTo>
                    <a:pt x="798" y="394"/>
                  </a:moveTo>
                  <a:cubicBezTo>
                    <a:pt x="798" y="620"/>
                    <a:pt x="619" y="799"/>
                    <a:pt x="405" y="799"/>
                  </a:cubicBezTo>
                  <a:cubicBezTo>
                    <a:pt x="179" y="799"/>
                    <a:pt x="0" y="620"/>
                    <a:pt x="0" y="394"/>
                  </a:cubicBezTo>
                  <a:cubicBezTo>
                    <a:pt x="0" y="180"/>
                    <a:pt x="179" y="1"/>
                    <a:pt x="405" y="1"/>
                  </a:cubicBezTo>
                  <a:cubicBezTo>
                    <a:pt x="619" y="1"/>
                    <a:pt x="798" y="180"/>
                    <a:pt x="798" y="394"/>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5" name="Google Shape;615;p3"/>
            <p:cNvSpPr/>
            <p:nvPr/>
          </p:nvSpPr>
          <p:spPr>
            <a:xfrm>
              <a:off x="7947744" y="1425724"/>
              <a:ext cx="53486" cy="53553"/>
            </a:xfrm>
            <a:custGeom>
              <a:avLst/>
              <a:gdLst/>
              <a:ahLst/>
              <a:cxnLst/>
              <a:rect l="l" t="t" r="r" b="b"/>
              <a:pathLst>
                <a:path w="798" h="799" extrusionOk="0">
                  <a:moveTo>
                    <a:pt x="798" y="394"/>
                  </a:moveTo>
                  <a:cubicBezTo>
                    <a:pt x="798" y="620"/>
                    <a:pt x="619" y="799"/>
                    <a:pt x="393" y="799"/>
                  </a:cubicBezTo>
                  <a:cubicBezTo>
                    <a:pt x="179" y="799"/>
                    <a:pt x="0" y="620"/>
                    <a:pt x="0" y="394"/>
                  </a:cubicBezTo>
                  <a:cubicBezTo>
                    <a:pt x="0" y="180"/>
                    <a:pt x="179" y="1"/>
                    <a:pt x="393" y="1"/>
                  </a:cubicBezTo>
                  <a:cubicBezTo>
                    <a:pt x="619" y="1"/>
                    <a:pt x="798" y="180"/>
                    <a:pt x="798" y="394"/>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6" name="Google Shape;616;p3"/>
            <p:cNvSpPr/>
            <p:nvPr/>
          </p:nvSpPr>
          <p:spPr>
            <a:xfrm>
              <a:off x="5801882" y="1679548"/>
              <a:ext cx="53486" cy="53486"/>
            </a:xfrm>
            <a:custGeom>
              <a:avLst/>
              <a:gdLst/>
              <a:ahLst/>
              <a:cxnLst/>
              <a:rect l="l" t="t" r="r" b="b"/>
              <a:pathLst>
                <a:path w="798" h="798" extrusionOk="0">
                  <a:moveTo>
                    <a:pt x="798" y="405"/>
                  </a:moveTo>
                  <a:cubicBezTo>
                    <a:pt x="798" y="619"/>
                    <a:pt x="619" y="798"/>
                    <a:pt x="405" y="798"/>
                  </a:cubicBezTo>
                  <a:cubicBezTo>
                    <a:pt x="179" y="798"/>
                    <a:pt x="0" y="619"/>
                    <a:pt x="0" y="405"/>
                  </a:cubicBezTo>
                  <a:cubicBezTo>
                    <a:pt x="0" y="179"/>
                    <a:pt x="179" y="0"/>
                    <a:pt x="405" y="0"/>
                  </a:cubicBezTo>
                  <a:cubicBezTo>
                    <a:pt x="619" y="0"/>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7" name="Google Shape;617;p3"/>
            <p:cNvSpPr/>
            <p:nvPr/>
          </p:nvSpPr>
          <p:spPr>
            <a:xfrm>
              <a:off x="6192100" y="1679548"/>
              <a:ext cx="53553" cy="53486"/>
            </a:xfrm>
            <a:custGeom>
              <a:avLst/>
              <a:gdLst/>
              <a:ahLst/>
              <a:cxnLst/>
              <a:rect l="l" t="t" r="r" b="b"/>
              <a:pathLst>
                <a:path w="799" h="798" extrusionOk="0">
                  <a:moveTo>
                    <a:pt x="798" y="405"/>
                  </a:moveTo>
                  <a:cubicBezTo>
                    <a:pt x="798" y="619"/>
                    <a:pt x="620" y="798"/>
                    <a:pt x="405" y="798"/>
                  </a:cubicBezTo>
                  <a:cubicBezTo>
                    <a:pt x="179" y="798"/>
                    <a:pt x="0" y="619"/>
                    <a:pt x="0" y="405"/>
                  </a:cubicBezTo>
                  <a:cubicBezTo>
                    <a:pt x="0" y="179"/>
                    <a:pt x="179" y="0"/>
                    <a:pt x="405" y="0"/>
                  </a:cubicBezTo>
                  <a:cubicBezTo>
                    <a:pt x="620" y="0"/>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8" name="Google Shape;618;p3"/>
            <p:cNvSpPr/>
            <p:nvPr/>
          </p:nvSpPr>
          <p:spPr>
            <a:xfrm>
              <a:off x="6582317" y="1679548"/>
              <a:ext cx="53553" cy="53486"/>
            </a:xfrm>
            <a:custGeom>
              <a:avLst/>
              <a:gdLst/>
              <a:ahLst/>
              <a:cxnLst/>
              <a:rect l="l" t="t" r="r" b="b"/>
              <a:pathLst>
                <a:path w="799" h="798" extrusionOk="0">
                  <a:moveTo>
                    <a:pt x="798" y="405"/>
                  </a:moveTo>
                  <a:cubicBezTo>
                    <a:pt x="798" y="619"/>
                    <a:pt x="620" y="798"/>
                    <a:pt x="405" y="798"/>
                  </a:cubicBezTo>
                  <a:cubicBezTo>
                    <a:pt x="179" y="798"/>
                    <a:pt x="1" y="619"/>
                    <a:pt x="1" y="405"/>
                  </a:cubicBezTo>
                  <a:cubicBezTo>
                    <a:pt x="1" y="179"/>
                    <a:pt x="179" y="0"/>
                    <a:pt x="405" y="0"/>
                  </a:cubicBezTo>
                  <a:cubicBezTo>
                    <a:pt x="620" y="0"/>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9" name="Google Shape;619;p3"/>
            <p:cNvSpPr/>
            <p:nvPr/>
          </p:nvSpPr>
          <p:spPr>
            <a:xfrm>
              <a:off x="6972535" y="1679548"/>
              <a:ext cx="53553" cy="53486"/>
            </a:xfrm>
            <a:custGeom>
              <a:avLst/>
              <a:gdLst/>
              <a:ahLst/>
              <a:cxnLst/>
              <a:rect l="l" t="t" r="r" b="b"/>
              <a:pathLst>
                <a:path w="799" h="798" extrusionOk="0">
                  <a:moveTo>
                    <a:pt x="798" y="405"/>
                  </a:moveTo>
                  <a:cubicBezTo>
                    <a:pt x="798" y="619"/>
                    <a:pt x="620" y="798"/>
                    <a:pt x="394" y="798"/>
                  </a:cubicBezTo>
                  <a:cubicBezTo>
                    <a:pt x="179" y="798"/>
                    <a:pt x="1" y="619"/>
                    <a:pt x="1" y="405"/>
                  </a:cubicBezTo>
                  <a:cubicBezTo>
                    <a:pt x="1" y="179"/>
                    <a:pt x="179" y="0"/>
                    <a:pt x="394" y="0"/>
                  </a:cubicBezTo>
                  <a:cubicBezTo>
                    <a:pt x="620" y="0"/>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0" name="Google Shape;620;p3"/>
            <p:cNvSpPr/>
            <p:nvPr/>
          </p:nvSpPr>
          <p:spPr>
            <a:xfrm>
              <a:off x="7362752" y="1679548"/>
              <a:ext cx="53553" cy="53486"/>
            </a:xfrm>
            <a:custGeom>
              <a:avLst/>
              <a:gdLst/>
              <a:ahLst/>
              <a:cxnLst/>
              <a:rect l="l" t="t" r="r" b="b"/>
              <a:pathLst>
                <a:path w="799" h="798" extrusionOk="0">
                  <a:moveTo>
                    <a:pt x="799" y="405"/>
                  </a:moveTo>
                  <a:cubicBezTo>
                    <a:pt x="799" y="619"/>
                    <a:pt x="620" y="798"/>
                    <a:pt x="394" y="798"/>
                  </a:cubicBezTo>
                  <a:cubicBezTo>
                    <a:pt x="180" y="798"/>
                    <a:pt x="1" y="619"/>
                    <a:pt x="1" y="405"/>
                  </a:cubicBezTo>
                  <a:cubicBezTo>
                    <a:pt x="1" y="179"/>
                    <a:pt x="180" y="0"/>
                    <a:pt x="394" y="0"/>
                  </a:cubicBezTo>
                  <a:cubicBezTo>
                    <a:pt x="620" y="0"/>
                    <a:pt x="799" y="179"/>
                    <a:pt x="799"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1" name="Google Shape;621;p3"/>
            <p:cNvSpPr/>
            <p:nvPr/>
          </p:nvSpPr>
          <p:spPr>
            <a:xfrm>
              <a:off x="7752233" y="1679548"/>
              <a:ext cx="54290" cy="53486"/>
            </a:xfrm>
            <a:custGeom>
              <a:avLst/>
              <a:gdLst/>
              <a:ahLst/>
              <a:cxnLst/>
              <a:rect l="l" t="t" r="r" b="b"/>
              <a:pathLst>
                <a:path w="810" h="798" extrusionOk="0">
                  <a:moveTo>
                    <a:pt x="810" y="405"/>
                  </a:moveTo>
                  <a:cubicBezTo>
                    <a:pt x="810" y="619"/>
                    <a:pt x="631" y="798"/>
                    <a:pt x="405" y="798"/>
                  </a:cubicBezTo>
                  <a:cubicBezTo>
                    <a:pt x="191" y="798"/>
                    <a:pt x="0" y="619"/>
                    <a:pt x="0" y="405"/>
                  </a:cubicBezTo>
                  <a:cubicBezTo>
                    <a:pt x="0" y="179"/>
                    <a:pt x="191" y="0"/>
                    <a:pt x="405" y="0"/>
                  </a:cubicBezTo>
                  <a:cubicBezTo>
                    <a:pt x="631" y="0"/>
                    <a:pt x="810" y="179"/>
                    <a:pt x="810"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2" name="Google Shape;622;p3"/>
            <p:cNvSpPr/>
            <p:nvPr/>
          </p:nvSpPr>
          <p:spPr>
            <a:xfrm>
              <a:off x="5997393" y="1934108"/>
              <a:ext cx="53553" cy="53486"/>
            </a:xfrm>
            <a:custGeom>
              <a:avLst/>
              <a:gdLst/>
              <a:ahLst/>
              <a:cxnLst/>
              <a:rect l="l" t="t" r="r" b="b"/>
              <a:pathLst>
                <a:path w="799" h="798" extrusionOk="0">
                  <a:moveTo>
                    <a:pt x="798" y="393"/>
                  </a:moveTo>
                  <a:cubicBezTo>
                    <a:pt x="798" y="619"/>
                    <a:pt x="619" y="798"/>
                    <a:pt x="393" y="798"/>
                  </a:cubicBezTo>
                  <a:cubicBezTo>
                    <a:pt x="179" y="798"/>
                    <a:pt x="0" y="619"/>
                    <a:pt x="0" y="393"/>
                  </a:cubicBezTo>
                  <a:cubicBezTo>
                    <a:pt x="0" y="179"/>
                    <a:pt x="179" y="0"/>
                    <a:pt x="393" y="0"/>
                  </a:cubicBezTo>
                  <a:cubicBezTo>
                    <a:pt x="619"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3" name="Google Shape;623;p3"/>
            <p:cNvSpPr/>
            <p:nvPr/>
          </p:nvSpPr>
          <p:spPr>
            <a:xfrm>
              <a:off x="6387611" y="1934108"/>
              <a:ext cx="53553" cy="53486"/>
            </a:xfrm>
            <a:custGeom>
              <a:avLst/>
              <a:gdLst/>
              <a:ahLst/>
              <a:cxnLst/>
              <a:rect l="l" t="t" r="r" b="b"/>
              <a:pathLst>
                <a:path w="799" h="798" extrusionOk="0">
                  <a:moveTo>
                    <a:pt x="798" y="393"/>
                  </a:moveTo>
                  <a:cubicBezTo>
                    <a:pt x="798" y="619"/>
                    <a:pt x="620" y="798"/>
                    <a:pt x="393" y="798"/>
                  </a:cubicBezTo>
                  <a:cubicBezTo>
                    <a:pt x="179" y="798"/>
                    <a:pt x="0" y="619"/>
                    <a:pt x="0" y="393"/>
                  </a:cubicBezTo>
                  <a:cubicBezTo>
                    <a:pt x="0" y="179"/>
                    <a:pt x="179" y="0"/>
                    <a:pt x="393" y="0"/>
                  </a:cubicBezTo>
                  <a:cubicBezTo>
                    <a:pt x="620"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4" name="Google Shape;624;p3"/>
            <p:cNvSpPr/>
            <p:nvPr/>
          </p:nvSpPr>
          <p:spPr>
            <a:xfrm>
              <a:off x="6777024" y="1934108"/>
              <a:ext cx="53553" cy="53486"/>
            </a:xfrm>
            <a:custGeom>
              <a:avLst/>
              <a:gdLst/>
              <a:ahLst/>
              <a:cxnLst/>
              <a:rect l="l" t="t" r="r" b="b"/>
              <a:pathLst>
                <a:path w="799" h="798" extrusionOk="0">
                  <a:moveTo>
                    <a:pt x="798" y="393"/>
                  </a:moveTo>
                  <a:cubicBezTo>
                    <a:pt x="798" y="619"/>
                    <a:pt x="620" y="798"/>
                    <a:pt x="406" y="798"/>
                  </a:cubicBezTo>
                  <a:cubicBezTo>
                    <a:pt x="179" y="798"/>
                    <a:pt x="1" y="619"/>
                    <a:pt x="1" y="393"/>
                  </a:cubicBezTo>
                  <a:cubicBezTo>
                    <a:pt x="1" y="179"/>
                    <a:pt x="179" y="0"/>
                    <a:pt x="406" y="0"/>
                  </a:cubicBezTo>
                  <a:cubicBezTo>
                    <a:pt x="620"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5" name="Google Shape;625;p3"/>
            <p:cNvSpPr/>
            <p:nvPr/>
          </p:nvSpPr>
          <p:spPr>
            <a:xfrm>
              <a:off x="7167241" y="1934108"/>
              <a:ext cx="53553" cy="53486"/>
            </a:xfrm>
            <a:custGeom>
              <a:avLst/>
              <a:gdLst/>
              <a:ahLst/>
              <a:cxnLst/>
              <a:rect l="l" t="t" r="r" b="b"/>
              <a:pathLst>
                <a:path w="799" h="798" extrusionOk="0">
                  <a:moveTo>
                    <a:pt x="799" y="393"/>
                  </a:moveTo>
                  <a:cubicBezTo>
                    <a:pt x="799" y="619"/>
                    <a:pt x="620" y="798"/>
                    <a:pt x="406" y="798"/>
                  </a:cubicBezTo>
                  <a:cubicBezTo>
                    <a:pt x="179" y="798"/>
                    <a:pt x="1" y="619"/>
                    <a:pt x="1" y="393"/>
                  </a:cubicBezTo>
                  <a:cubicBezTo>
                    <a:pt x="1" y="179"/>
                    <a:pt x="179" y="0"/>
                    <a:pt x="406" y="0"/>
                  </a:cubicBezTo>
                  <a:cubicBezTo>
                    <a:pt x="620" y="0"/>
                    <a:pt x="799" y="179"/>
                    <a:pt x="799"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6" name="Google Shape;626;p3"/>
            <p:cNvSpPr/>
            <p:nvPr/>
          </p:nvSpPr>
          <p:spPr>
            <a:xfrm>
              <a:off x="7557526" y="1934108"/>
              <a:ext cx="53486" cy="53486"/>
            </a:xfrm>
            <a:custGeom>
              <a:avLst/>
              <a:gdLst/>
              <a:ahLst/>
              <a:cxnLst/>
              <a:rect l="l" t="t" r="r" b="b"/>
              <a:pathLst>
                <a:path w="798" h="798" extrusionOk="0">
                  <a:moveTo>
                    <a:pt x="798" y="393"/>
                  </a:moveTo>
                  <a:cubicBezTo>
                    <a:pt x="798" y="619"/>
                    <a:pt x="619" y="798"/>
                    <a:pt x="405" y="798"/>
                  </a:cubicBezTo>
                  <a:cubicBezTo>
                    <a:pt x="179" y="798"/>
                    <a:pt x="0" y="619"/>
                    <a:pt x="0" y="393"/>
                  </a:cubicBezTo>
                  <a:cubicBezTo>
                    <a:pt x="0" y="179"/>
                    <a:pt x="179" y="0"/>
                    <a:pt x="405" y="0"/>
                  </a:cubicBezTo>
                  <a:cubicBezTo>
                    <a:pt x="619"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7" name="Google Shape;627;p3"/>
            <p:cNvSpPr/>
            <p:nvPr/>
          </p:nvSpPr>
          <p:spPr>
            <a:xfrm>
              <a:off x="7947744" y="1934108"/>
              <a:ext cx="53486" cy="53486"/>
            </a:xfrm>
            <a:custGeom>
              <a:avLst/>
              <a:gdLst/>
              <a:ahLst/>
              <a:cxnLst/>
              <a:rect l="l" t="t" r="r" b="b"/>
              <a:pathLst>
                <a:path w="798" h="798" extrusionOk="0">
                  <a:moveTo>
                    <a:pt x="798" y="393"/>
                  </a:moveTo>
                  <a:cubicBezTo>
                    <a:pt x="798" y="619"/>
                    <a:pt x="619" y="798"/>
                    <a:pt x="393" y="798"/>
                  </a:cubicBezTo>
                  <a:cubicBezTo>
                    <a:pt x="179" y="798"/>
                    <a:pt x="0" y="619"/>
                    <a:pt x="0" y="393"/>
                  </a:cubicBezTo>
                  <a:cubicBezTo>
                    <a:pt x="0" y="179"/>
                    <a:pt x="179" y="0"/>
                    <a:pt x="393" y="0"/>
                  </a:cubicBezTo>
                  <a:cubicBezTo>
                    <a:pt x="619"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628" name="Google Shape;628;p3"/>
            <p:cNvGrpSpPr/>
            <p:nvPr/>
          </p:nvGrpSpPr>
          <p:grpSpPr>
            <a:xfrm>
              <a:off x="5801882" y="2321201"/>
              <a:ext cx="2199348" cy="2339841"/>
              <a:chOff x="1262025" y="623413"/>
              <a:chExt cx="3815001" cy="4058701"/>
            </a:xfrm>
          </p:grpSpPr>
          <p:sp>
            <p:nvSpPr>
              <p:cNvPr id="629" name="Google Shape;629;p3"/>
              <p:cNvSpPr/>
              <p:nvPr/>
            </p:nvSpPr>
            <p:spPr>
              <a:xfrm>
                <a:off x="1262025" y="623413"/>
                <a:ext cx="92777" cy="92894"/>
              </a:xfrm>
              <a:custGeom>
                <a:avLst/>
                <a:gdLst/>
                <a:ahLst/>
                <a:cxnLst/>
                <a:rect l="l" t="t" r="r" b="b"/>
                <a:pathLst>
                  <a:path w="798" h="799" extrusionOk="0">
                    <a:moveTo>
                      <a:pt x="798" y="393"/>
                    </a:moveTo>
                    <a:cubicBezTo>
                      <a:pt x="798" y="620"/>
                      <a:pt x="619" y="798"/>
                      <a:pt x="405" y="798"/>
                    </a:cubicBezTo>
                    <a:cubicBezTo>
                      <a:pt x="179" y="798"/>
                      <a:pt x="0" y="620"/>
                      <a:pt x="0" y="393"/>
                    </a:cubicBezTo>
                    <a:cubicBezTo>
                      <a:pt x="0" y="179"/>
                      <a:pt x="179" y="0"/>
                      <a:pt x="405" y="0"/>
                    </a:cubicBezTo>
                    <a:cubicBezTo>
                      <a:pt x="619"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0" name="Google Shape;630;p3"/>
              <p:cNvSpPr/>
              <p:nvPr/>
            </p:nvSpPr>
            <p:spPr>
              <a:xfrm>
                <a:off x="1938899" y="623413"/>
                <a:ext cx="92894" cy="92894"/>
              </a:xfrm>
              <a:custGeom>
                <a:avLst/>
                <a:gdLst/>
                <a:ahLst/>
                <a:cxnLst/>
                <a:rect l="l" t="t" r="r" b="b"/>
                <a:pathLst>
                  <a:path w="799" h="799" extrusionOk="0">
                    <a:moveTo>
                      <a:pt x="798" y="393"/>
                    </a:moveTo>
                    <a:cubicBezTo>
                      <a:pt x="798" y="620"/>
                      <a:pt x="620" y="798"/>
                      <a:pt x="405" y="798"/>
                    </a:cubicBezTo>
                    <a:cubicBezTo>
                      <a:pt x="179" y="798"/>
                      <a:pt x="0" y="620"/>
                      <a:pt x="0" y="393"/>
                    </a:cubicBezTo>
                    <a:cubicBezTo>
                      <a:pt x="0" y="179"/>
                      <a:pt x="179" y="0"/>
                      <a:pt x="405" y="0"/>
                    </a:cubicBezTo>
                    <a:cubicBezTo>
                      <a:pt x="620"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1" name="Google Shape;631;p3"/>
              <p:cNvSpPr/>
              <p:nvPr/>
            </p:nvSpPr>
            <p:spPr>
              <a:xfrm>
                <a:off x="2615772" y="623413"/>
                <a:ext cx="92894" cy="92894"/>
              </a:xfrm>
              <a:custGeom>
                <a:avLst/>
                <a:gdLst/>
                <a:ahLst/>
                <a:cxnLst/>
                <a:rect l="l" t="t" r="r" b="b"/>
                <a:pathLst>
                  <a:path w="799" h="799" extrusionOk="0">
                    <a:moveTo>
                      <a:pt x="798" y="393"/>
                    </a:moveTo>
                    <a:cubicBezTo>
                      <a:pt x="798" y="620"/>
                      <a:pt x="620" y="798"/>
                      <a:pt x="405" y="798"/>
                    </a:cubicBezTo>
                    <a:cubicBezTo>
                      <a:pt x="179" y="798"/>
                      <a:pt x="1" y="620"/>
                      <a:pt x="1" y="393"/>
                    </a:cubicBezTo>
                    <a:cubicBezTo>
                      <a:pt x="1" y="179"/>
                      <a:pt x="179" y="0"/>
                      <a:pt x="405" y="0"/>
                    </a:cubicBezTo>
                    <a:cubicBezTo>
                      <a:pt x="620"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2" name="Google Shape;632;p3"/>
              <p:cNvSpPr/>
              <p:nvPr/>
            </p:nvSpPr>
            <p:spPr>
              <a:xfrm>
                <a:off x="3292646" y="623413"/>
                <a:ext cx="92894" cy="92894"/>
              </a:xfrm>
              <a:custGeom>
                <a:avLst/>
                <a:gdLst/>
                <a:ahLst/>
                <a:cxnLst/>
                <a:rect l="l" t="t" r="r" b="b"/>
                <a:pathLst>
                  <a:path w="799" h="799" extrusionOk="0">
                    <a:moveTo>
                      <a:pt x="798" y="393"/>
                    </a:moveTo>
                    <a:cubicBezTo>
                      <a:pt x="798" y="620"/>
                      <a:pt x="620" y="798"/>
                      <a:pt x="394" y="798"/>
                    </a:cubicBezTo>
                    <a:cubicBezTo>
                      <a:pt x="179" y="798"/>
                      <a:pt x="1" y="620"/>
                      <a:pt x="1" y="393"/>
                    </a:cubicBezTo>
                    <a:cubicBezTo>
                      <a:pt x="1" y="179"/>
                      <a:pt x="179" y="0"/>
                      <a:pt x="394" y="0"/>
                    </a:cubicBezTo>
                    <a:cubicBezTo>
                      <a:pt x="620"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3" name="Google Shape;633;p3"/>
              <p:cNvSpPr/>
              <p:nvPr/>
            </p:nvSpPr>
            <p:spPr>
              <a:xfrm>
                <a:off x="3969519" y="623413"/>
                <a:ext cx="92894" cy="92894"/>
              </a:xfrm>
              <a:custGeom>
                <a:avLst/>
                <a:gdLst/>
                <a:ahLst/>
                <a:cxnLst/>
                <a:rect l="l" t="t" r="r" b="b"/>
                <a:pathLst>
                  <a:path w="799" h="799" extrusionOk="0">
                    <a:moveTo>
                      <a:pt x="799" y="393"/>
                    </a:moveTo>
                    <a:cubicBezTo>
                      <a:pt x="799" y="620"/>
                      <a:pt x="620" y="798"/>
                      <a:pt x="394" y="798"/>
                    </a:cubicBezTo>
                    <a:cubicBezTo>
                      <a:pt x="180" y="798"/>
                      <a:pt x="1" y="620"/>
                      <a:pt x="1" y="393"/>
                    </a:cubicBezTo>
                    <a:cubicBezTo>
                      <a:pt x="1" y="179"/>
                      <a:pt x="180" y="0"/>
                      <a:pt x="394" y="0"/>
                    </a:cubicBezTo>
                    <a:cubicBezTo>
                      <a:pt x="620" y="0"/>
                      <a:pt x="799" y="179"/>
                      <a:pt x="799"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4" name="Google Shape;634;p3"/>
              <p:cNvSpPr/>
              <p:nvPr/>
            </p:nvSpPr>
            <p:spPr>
              <a:xfrm>
                <a:off x="4645114" y="623413"/>
                <a:ext cx="94173" cy="92894"/>
              </a:xfrm>
              <a:custGeom>
                <a:avLst/>
                <a:gdLst/>
                <a:ahLst/>
                <a:cxnLst/>
                <a:rect l="l" t="t" r="r" b="b"/>
                <a:pathLst>
                  <a:path w="810" h="799" extrusionOk="0">
                    <a:moveTo>
                      <a:pt x="810" y="393"/>
                    </a:moveTo>
                    <a:cubicBezTo>
                      <a:pt x="810" y="620"/>
                      <a:pt x="631" y="798"/>
                      <a:pt x="405" y="798"/>
                    </a:cubicBezTo>
                    <a:cubicBezTo>
                      <a:pt x="191" y="798"/>
                      <a:pt x="0" y="620"/>
                      <a:pt x="0" y="393"/>
                    </a:cubicBezTo>
                    <a:cubicBezTo>
                      <a:pt x="0" y="179"/>
                      <a:pt x="191" y="0"/>
                      <a:pt x="405" y="0"/>
                    </a:cubicBezTo>
                    <a:cubicBezTo>
                      <a:pt x="631" y="0"/>
                      <a:pt x="810" y="179"/>
                      <a:pt x="810"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5" name="Google Shape;635;p3"/>
              <p:cNvSpPr/>
              <p:nvPr/>
            </p:nvSpPr>
            <p:spPr>
              <a:xfrm>
                <a:off x="1601159" y="1063580"/>
                <a:ext cx="92894" cy="92894"/>
              </a:xfrm>
              <a:custGeom>
                <a:avLst/>
                <a:gdLst/>
                <a:ahLst/>
                <a:cxnLst/>
                <a:rect l="l" t="t" r="r" b="b"/>
                <a:pathLst>
                  <a:path w="799" h="799" extrusionOk="0">
                    <a:moveTo>
                      <a:pt x="798" y="405"/>
                    </a:moveTo>
                    <a:cubicBezTo>
                      <a:pt x="798" y="620"/>
                      <a:pt x="619" y="798"/>
                      <a:pt x="393" y="798"/>
                    </a:cubicBezTo>
                    <a:cubicBezTo>
                      <a:pt x="179" y="798"/>
                      <a:pt x="0" y="620"/>
                      <a:pt x="0" y="405"/>
                    </a:cubicBezTo>
                    <a:cubicBezTo>
                      <a:pt x="0" y="179"/>
                      <a:pt x="179" y="1"/>
                      <a:pt x="393" y="1"/>
                    </a:cubicBezTo>
                    <a:cubicBezTo>
                      <a:pt x="619" y="1"/>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6" name="Google Shape;636;p3"/>
              <p:cNvSpPr/>
              <p:nvPr/>
            </p:nvSpPr>
            <p:spPr>
              <a:xfrm>
                <a:off x="2278033" y="1063580"/>
                <a:ext cx="92894" cy="92894"/>
              </a:xfrm>
              <a:custGeom>
                <a:avLst/>
                <a:gdLst/>
                <a:ahLst/>
                <a:cxnLst/>
                <a:rect l="l" t="t" r="r" b="b"/>
                <a:pathLst>
                  <a:path w="799" h="799" extrusionOk="0">
                    <a:moveTo>
                      <a:pt x="798" y="405"/>
                    </a:moveTo>
                    <a:cubicBezTo>
                      <a:pt x="798" y="620"/>
                      <a:pt x="620" y="798"/>
                      <a:pt x="393" y="798"/>
                    </a:cubicBezTo>
                    <a:cubicBezTo>
                      <a:pt x="179" y="798"/>
                      <a:pt x="0" y="620"/>
                      <a:pt x="0" y="405"/>
                    </a:cubicBezTo>
                    <a:cubicBezTo>
                      <a:pt x="0" y="179"/>
                      <a:pt x="179" y="1"/>
                      <a:pt x="393" y="1"/>
                    </a:cubicBezTo>
                    <a:cubicBezTo>
                      <a:pt x="620" y="1"/>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7" name="Google Shape;637;p3"/>
              <p:cNvSpPr/>
              <p:nvPr/>
            </p:nvSpPr>
            <p:spPr>
              <a:xfrm>
                <a:off x="2953511" y="1063580"/>
                <a:ext cx="92894" cy="92894"/>
              </a:xfrm>
              <a:custGeom>
                <a:avLst/>
                <a:gdLst/>
                <a:ahLst/>
                <a:cxnLst/>
                <a:rect l="l" t="t" r="r" b="b"/>
                <a:pathLst>
                  <a:path w="799" h="799" extrusionOk="0">
                    <a:moveTo>
                      <a:pt x="798" y="405"/>
                    </a:moveTo>
                    <a:cubicBezTo>
                      <a:pt x="798" y="620"/>
                      <a:pt x="620" y="798"/>
                      <a:pt x="406" y="798"/>
                    </a:cubicBezTo>
                    <a:cubicBezTo>
                      <a:pt x="179" y="798"/>
                      <a:pt x="1" y="620"/>
                      <a:pt x="1" y="405"/>
                    </a:cubicBezTo>
                    <a:cubicBezTo>
                      <a:pt x="1" y="179"/>
                      <a:pt x="179" y="1"/>
                      <a:pt x="406" y="1"/>
                    </a:cubicBezTo>
                    <a:cubicBezTo>
                      <a:pt x="620" y="1"/>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8" name="Google Shape;638;p3"/>
              <p:cNvSpPr/>
              <p:nvPr/>
            </p:nvSpPr>
            <p:spPr>
              <a:xfrm>
                <a:off x="3630385" y="1063580"/>
                <a:ext cx="92894" cy="92894"/>
              </a:xfrm>
              <a:custGeom>
                <a:avLst/>
                <a:gdLst/>
                <a:ahLst/>
                <a:cxnLst/>
                <a:rect l="l" t="t" r="r" b="b"/>
                <a:pathLst>
                  <a:path w="799" h="799" extrusionOk="0">
                    <a:moveTo>
                      <a:pt x="799" y="405"/>
                    </a:moveTo>
                    <a:cubicBezTo>
                      <a:pt x="799" y="620"/>
                      <a:pt x="620" y="798"/>
                      <a:pt x="406" y="798"/>
                    </a:cubicBezTo>
                    <a:cubicBezTo>
                      <a:pt x="179" y="798"/>
                      <a:pt x="1" y="620"/>
                      <a:pt x="1" y="405"/>
                    </a:cubicBezTo>
                    <a:cubicBezTo>
                      <a:pt x="1" y="179"/>
                      <a:pt x="179" y="1"/>
                      <a:pt x="406" y="1"/>
                    </a:cubicBezTo>
                    <a:cubicBezTo>
                      <a:pt x="620" y="1"/>
                      <a:pt x="799" y="179"/>
                      <a:pt x="799"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9" name="Google Shape;639;p3"/>
              <p:cNvSpPr/>
              <p:nvPr/>
            </p:nvSpPr>
            <p:spPr>
              <a:xfrm>
                <a:off x="4307375" y="1063580"/>
                <a:ext cx="92777" cy="92894"/>
              </a:xfrm>
              <a:custGeom>
                <a:avLst/>
                <a:gdLst/>
                <a:ahLst/>
                <a:cxnLst/>
                <a:rect l="l" t="t" r="r" b="b"/>
                <a:pathLst>
                  <a:path w="798" h="799" extrusionOk="0">
                    <a:moveTo>
                      <a:pt x="798" y="405"/>
                    </a:moveTo>
                    <a:cubicBezTo>
                      <a:pt x="798" y="620"/>
                      <a:pt x="619" y="798"/>
                      <a:pt x="405" y="798"/>
                    </a:cubicBezTo>
                    <a:cubicBezTo>
                      <a:pt x="179" y="798"/>
                      <a:pt x="0" y="620"/>
                      <a:pt x="0" y="405"/>
                    </a:cubicBezTo>
                    <a:cubicBezTo>
                      <a:pt x="0" y="179"/>
                      <a:pt x="179" y="1"/>
                      <a:pt x="405" y="1"/>
                    </a:cubicBezTo>
                    <a:cubicBezTo>
                      <a:pt x="619" y="1"/>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0" name="Google Shape;640;p3"/>
              <p:cNvSpPr/>
              <p:nvPr/>
            </p:nvSpPr>
            <p:spPr>
              <a:xfrm>
                <a:off x="4984248" y="1063580"/>
                <a:ext cx="92777" cy="92894"/>
              </a:xfrm>
              <a:custGeom>
                <a:avLst/>
                <a:gdLst/>
                <a:ahLst/>
                <a:cxnLst/>
                <a:rect l="l" t="t" r="r" b="b"/>
                <a:pathLst>
                  <a:path w="798" h="799" extrusionOk="0">
                    <a:moveTo>
                      <a:pt x="798" y="405"/>
                    </a:moveTo>
                    <a:cubicBezTo>
                      <a:pt x="798" y="620"/>
                      <a:pt x="619" y="798"/>
                      <a:pt x="393" y="798"/>
                    </a:cubicBezTo>
                    <a:cubicBezTo>
                      <a:pt x="179" y="798"/>
                      <a:pt x="0" y="620"/>
                      <a:pt x="0" y="405"/>
                    </a:cubicBezTo>
                    <a:cubicBezTo>
                      <a:pt x="0" y="179"/>
                      <a:pt x="179" y="1"/>
                      <a:pt x="393" y="1"/>
                    </a:cubicBezTo>
                    <a:cubicBezTo>
                      <a:pt x="619" y="1"/>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1" name="Google Shape;641;p3"/>
              <p:cNvSpPr/>
              <p:nvPr/>
            </p:nvSpPr>
            <p:spPr>
              <a:xfrm>
                <a:off x="1262025" y="1503747"/>
                <a:ext cx="92777" cy="92894"/>
              </a:xfrm>
              <a:custGeom>
                <a:avLst/>
                <a:gdLst/>
                <a:ahLst/>
                <a:cxnLst/>
                <a:rect l="l" t="t" r="r" b="b"/>
                <a:pathLst>
                  <a:path w="798" h="799" extrusionOk="0">
                    <a:moveTo>
                      <a:pt x="798" y="406"/>
                    </a:moveTo>
                    <a:cubicBezTo>
                      <a:pt x="798" y="620"/>
                      <a:pt x="619" y="799"/>
                      <a:pt x="405" y="799"/>
                    </a:cubicBezTo>
                    <a:cubicBezTo>
                      <a:pt x="179" y="799"/>
                      <a:pt x="0" y="620"/>
                      <a:pt x="0" y="406"/>
                    </a:cubicBezTo>
                    <a:cubicBezTo>
                      <a:pt x="0" y="179"/>
                      <a:pt x="179" y="1"/>
                      <a:pt x="405" y="1"/>
                    </a:cubicBezTo>
                    <a:cubicBezTo>
                      <a:pt x="619" y="1"/>
                      <a:pt x="798" y="179"/>
                      <a:pt x="798"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2" name="Google Shape;642;p3"/>
              <p:cNvSpPr/>
              <p:nvPr/>
            </p:nvSpPr>
            <p:spPr>
              <a:xfrm>
                <a:off x="1938899" y="1503747"/>
                <a:ext cx="92894" cy="92894"/>
              </a:xfrm>
              <a:custGeom>
                <a:avLst/>
                <a:gdLst/>
                <a:ahLst/>
                <a:cxnLst/>
                <a:rect l="l" t="t" r="r" b="b"/>
                <a:pathLst>
                  <a:path w="799" h="799" extrusionOk="0">
                    <a:moveTo>
                      <a:pt x="798" y="406"/>
                    </a:moveTo>
                    <a:cubicBezTo>
                      <a:pt x="798" y="620"/>
                      <a:pt x="620" y="799"/>
                      <a:pt x="405" y="799"/>
                    </a:cubicBezTo>
                    <a:cubicBezTo>
                      <a:pt x="179" y="799"/>
                      <a:pt x="0" y="620"/>
                      <a:pt x="0" y="406"/>
                    </a:cubicBezTo>
                    <a:cubicBezTo>
                      <a:pt x="0" y="179"/>
                      <a:pt x="179" y="1"/>
                      <a:pt x="405" y="1"/>
                    </a:cubicBezTo>
                    <a:cubicBezTo>
                      <a:pt x="620" y="1"/>
                      <a:pt x="798" y="179"/>
                      <a:pt x="798"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3" name="Google Shape;643;p3"/>
              <p:cNvSpPr/>
              <p:nvPr/>
            </p:nvSpPr>
            <p:spPr>
              <a:xfrm>
                <a:off x="2615772" y="1503747"/>
                <a:ext cx="92894" cy="92894"/>
              </a:xfrm>
              <a:custGeom>
                <a:avLst/>
                <a:gdLst/>
                <a:ahLst/>
                <a:cxnLst/>
                <a:rect l="l" t="t" r="r" b="b"/>
                <a:pathLst>
                  <a:path w="799" h="799" extrusionOk="0">
                    <a:moveTo>
                      <a:pt x="798" y="406"/>
                    </a:moveTo>
                    <a:cubicBezTo>
                      <a:pt x="798" y="620"/>
                      <a:pt x="620" y="799"/>
                      <a:pt x="405" y="799"/>
                    </a:cubicBezTo>
                    <a:cubicBezTo>
                      <a:pt x="179" y="799"/>
                      <a:pt x="1" y="620"/>
                      <a:pt x="1" y="406"/>
                    </a:cubicBezTo>
                    <a:cubicBezTo>
                      <a:pt x="1" y="179"/>
                      <a:pt x="179" y="1"/>
                      <a:pt x="405" y="1"/>
                    </a:cubicBezTo>
                    <a:cubicBezTo>
                      <a:pt x="620" y="1"/>
                      <a:pt x="798" y="179"/>
                      <a:pt x="798"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4" name="Google Shape;644;p3"/>
              <p:cNvSpPr/>
              <p:nvPr/>
            </p:nvSpPr>
            <p:spPr>
              <a:xfrm>
                <a:off x="3292646" y="1503747"/>
                <a:ext cx="92894" cy="92894"/>
              </a:xfrm>
              <a:custGeom>
                <a:avLst/>
                <a:gdLst/>
                <a:ahLst/>
                <a:cxnLst/>
                <a:rect l="l" t="t" r="r" b="b"/>
                <a:pathLst>
                  <a:path w="799" h="799" extrusionOk="0">
                    <a:moveTo>
                      <a:pt x="798" y="406"/>
                    </a:moveTo>
                    <a:cubicBezTo>
                      <a:pt x="798" y="620"/>
                      <a:pt x="620" y="799"/>
                      <a:pt x="394" y="799"/>
                    </a:cubicBezTo>
                    <a:cubicBezTo>
                      <a:pt x="179" y="799"/>
                      <a:pt x="1" y="620"/>
                      <a:pt x="1" y="406"/>
                    </a:cubicBezTo>
                    <a:cubicBezTo>
                      <a:pt x="1" y="179"/>
                      <a:pt x="179" y="1"/>
                      <a:pt x="394" y="1"/>
                    </a:cubicBezTo>
                    <a:cubicBezTo>
                      <a:pt x="620" y="1"/>
                      <a:pt x="798" y="179"/>
                      <a:pt x="798"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5" name="Google Shape;645;p3"/>
              <p:cNvSpPr/>
              <p:nvPr/>
            </p:nvSpPr>
            <p:spPr>
              <a:xfrm>
                <a:off x="3969519" y="1503747"/>
                <a:ext cx="92894" cy="92894"/>
              </a:xfrm>
              <a:custGeom>
                <a:avLst/>
                <a:gdLst/>
                <a:ahLst/>
                <a:cxnLst/>
                <a:rect l="l" t="t" r="r" b="b"/>
                <a:pathLst>
                  <a:path w="799" h="799" extrusionOk="0">
                    <a:moveTo>
                      <a:pt x="799" y="406"/>
                    </a:moveTo>
                    <a:cubicBezTo>
                      <a:pt x="799" y="620"/>
                      <a:pt x="620" y="799"/>
                      <a:pt x="394" y="799"/>
                    </a:cubicBezTo>
                    <a:cubicBezTo>
                      <a:pt x="180" y="799"/>
                      <a:pt x="1" y="620"/>
                      <a:pt x="1" y="406"/>
                    </a:cubicBezTo>
                    <a:cubicBezTo>
                      <a:pt x="1" y="179"/>
                      <a:pt x="180" y="1"/>
                      <a:pt x="394" y="1"/>
                    </a:cubicBezTo>
                    <a:cubicBezTo>
                      <a:pt x="620" y="1"/>
                      <a:pt x="799" y="179"/>
                      <a:pt x="799"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6" name="Google Shape;646;p3"/>
              <p:cNvSpPr/>
              <p:nvPr/>
            </p:nvSpPr>
            <p:spPr>
              <a:xfrm>
                <a:off x="4645114" y="1503747"/>
                <a:ext cx="94173" cy="92894"/>
              </a:xfrm>
              <a:custGeom>
                <a:avLst/>
                <a:gdLst/>
                <a:ahLst/>
                <a:cxnLst/>
                <a:rect l="l" t="t" r="r" b="b"/>
                <a:pathLst>
                  <a:path w="810" h="799" extrusionOk="0">
                    <a:moveTo>
                      <a:pt x="810" y="406"/>
                    </a:moveTo>
                    <a:cubicBezTo>
                      <a:pt x="810" y="620"/>
                      <a:pt x="631" y="799"/>
                      <a:pt x="405" y="799"/>
                    </a:cubicBezTo>
                    <a:cubicBezTo>
                      <a:pt x="191" y="799"/>
                      <a:pt x="0" y="620"/>
                      <a:pt x="0" y="406"/>
                    </a:cubicBezTo>
                    <a:cubicBezTo>
                      <a:pt x="0" y="179"/>
                      <a:pt x="191" y="1"/>
                      <a:pt x="405" y="1"/>
                    </a:cubicBezTo>
                    <a:cubicBezTo>
                      <a:pt x="631" y="1"/>
                      <a:pt x="810" y="179"/>
                      <a:pt x="810"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7" name="Google Shape;647;p3"/>
              <p:cNvSpPr/>
              <p:nvPr/>
            </p:nvSpPr>
            <p:spPr>
              <a:xfrm>
                <a:off x="1601159" y="1945310"/>
                <a:ext cx="92894" cy="92894"/>
              </a:xfrm>
              <a:custGeom>
                <a:avLst/>
                <a:gdLst/>
                <a:ahLst/>
                <a:cxnLst/>
                <a:rect l="l" t="t" r="r" b="b"/>
                <a:pathLst>
                  <a:path w="799" h="799" extrusionOk="0">
                    <a:moveTo>
                      <a:pt x="798" y="394"/>
                    </a:moveTo>
                    <a:cubicBezTo>
                      <a:pt x="798" y="620"/>
                      <a:pt x="619" y="799"/>
                      <a:pt x="393" y="799"/>
                    </a:cubicBezTo>
                    <a:cubicBezTo>
                      <a:pt x="179" y="799"/>
                      <a:pt x="0" y="620"/>
                      <a:pt x="0" y="394"/>
                    </a:cubicBezTo>
                    <a:cubicBezTo>
                      <a:pt x="0" y="180"/>
                      <a:pt x="179" y="1"/>
                      <a:pt x="393" y="1"/>
                    </a:cubicBezTo>
                    <a:cubicBezTo>
                      <a:pt x="619" y="1"/>
                      <a:pt x="798" y="180"/>
                      <a:pt x="798" y="394"/>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8" name="Google Shape;648;p3"/>
              <p:cNvSpPr/>
              <p:nvPr/>
            </p:nvSpPr>
            <p:spPr>
              <a:xfrm>
                <a:off x="2278033" y="1945310"/>
                <a:ext cx="92894" cy="92894"/>
              </a:xfrm>
              <a:custGeom>
                <a:avLst/>
                <a:gdLst/>
                <a:ahLst/>
                <a:cxnLst/>
                <a:rect l="l" t="t" r="r" b="b"/>
                <a:pathLst>
                  <a:path w="799" h="799" extrusionOk="0">
                    <a:moveTo>
                      <a:pt x="798" y="394"/>
                    </a:moveTo>
                    <a:cubicBezTo>
                      <a:pt x="798" y="620"/>
                      <a:pt x="620" y="799"/>
                      <a:pt x="393" y="799"/>
                    </a:cubicBezTo>
                    <a:cubicBezTo>
                      <a:pt x="179" y="799"/>
                      <a:pt x="0" y="620"/>
                      <a:pt x="0" y="394"/>
                    </a:cubicBezTo>
                    <a:cubicBezTo>
                      <a:pt x="0" y="180"/>
                      <a:pt x="179" y="1"/>
                      <a:pt x="393" y="1"/>
                    </a:cubicBezTo>
                    <a:cubicBezTo>
                      <a:pt x="620" y="1"/>
                      <a:pt x="798" y="180"/>
                      <a:pt x="798" y="394"/>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9" name="Google Shape;649;p3"/>
              <p:cNvSpPr/>
              <p:nvPr/>
            </p:nvSpPr>
            <p:spPr>
              <a:xfrm>
                <a:off x="2953511" y="1945310"/>
                <a:ext cx="92894" cy="92894"/>
              </a:xfrm>
              <a:custGeom>
                <a:avLst/>
                <a:gdLst/>
                <a:ahLst/>
                <a:cxnLst/>
                <a:rect l="l" t="t" r="r" b="b"/>
                <a:pathLst>
                  <a:path w="799" h="799" extrusionOk="0">
                    <a:moveTo>
                      <a:pt x="798" y="394"/>
                    </a:moveTo>
                    <a:cubicBezTo>
                      <a:pt x="798" y="620"/>
                      <a:pt x="620" y="799"/>
                      <a:pt x="406" y="799"/>
                    </a:cubicBezTo>
                    <a:cubicBezTo>
                      <a:pt x="179" y="799"/>
                      <a:pt x="1" y="620"/>
                      <a:pt x="1" y="394"/>
                    </a:cubicBezTo>
                    <a:cubicBezTo>
                      <a:pt x="1" y="180"/>
                      <a:pt x="179" y="1"/>
                      <a:pt x="406" y="1"/>
                    </a:cubicBezTo>
                    <a:cubicBezTo>
                      <a:pt x="620" y="1"/>
                      <a:pt x="798" y="180"/>
                      <a:pt x="798" y="394"/>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0" name="Google Shape;650;p3"/>
              <p:cNvSpPr/>
              <p:nvPr/>
            </p:nvSpPr>
            <p:spPr>
              <a:xfrm>
                <a:off x="3630385" y="1945310"/>
                <a:ext cx="92894" cy="92894"/>
              </a:xfrm>
              <a:custGeom>
                <a:avLst/>
                <a:gdLst/>
                <a:ahLst/>
                <a:cxnLst/>
                <a:rect l="l" t="t" r="r" b="b"/>
                <a:pathLst>
                  <a:path w="799" h="799" extrusionOk="0">
                    <a:moveTo>
                      <a:pt x="799" y="394"/>
                    </a:moveTo>
                    <a:cubicBezTo>
                      <a:pt x="799" y="620"/>
                      <a:pt x="620" y="799"/>
                      <a:pt x="406" y="799"/>
                    </a:cubicBezTo>
                    <a:cubicBezTo>
                      <a:pt x="179" y="799"/>
                      <a:pt x="1" y="620"/>
                      <a:pt x="1" y="394"/>
                    </a:cubicBezTo>
                    <a:cubicBezTo>
                      <a:pt x="1" y="180"/>
                      <a:pt x="179" y="1"/>
                      <a:pt x="406" y="1"/>
                    </a:cubicBezTo>
                    <a:cubicBezTo>
                      <a:pt x="620" y="1"/>
                      <a:pt x="799" y="180"/>
                      <a:pt x="799" y="394"/>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1" name="Google Shape;651;p3"/>
              <p:cNvSpPr/>
              <p:nvPr/>
            </p:nvSpPr>
            <p:spPr>
              <a:xfrm>
                <a:off x="4307375" y="1945310"/>
                <a:ext cx="92777" cy="92894"/>
              </a:xfrm>
              <a:custGeom>
                <a:avLst/>
                <a:gdLst/>
                <a:ahLst/>
                <a:cxnLst/>
                <a:rect l="l" t="t" r="r" b="b"/>
                <a:pathLst>
                  <a:path w="798" h="799" extrusionOk="0">
                    <a:moveTo>
                      <a:pt x="798" y="394"/>
                    </a:moveTo>
                    <a:cubicBezTo>
                      <a:pt x="798" y="620"/>
                      <a:pt x="619" y="799"/>
                      <a:pt x="405" y="799"/>
                    </a:cubicBezTo>
                    <a:cubicBezTo>
                      <a:pt x="179" y="799"/>
                      <a:pt x="0" y="620"/>
                      <a:pt x="0" y="394"/>
                    </a:cubicBezTo>
                    <a:cubicBezTo>
                      <a:pt x="0" y="180"/>
                      <a:pt x="179" y="1"/>
                      <a:pt x="405" y="1"/>
                    </a:cubicBezTo>
                    <a:cubicBezTo>
                      <a:pt x="619" y="1"/>
                      <a:pt x="798" y="180"/>
                      <a:pt x="798" y="394"/>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2" name="Google Shape;652;p3"/>
              <p:cNvSpPr/>
              <p:nvPr/>
            </p:nvSpPr>
            <p:spPr>
              <a:xfrm>
                <a:off x="4984248" y="1945310"/>
                <a:ext cx="92777" cy="92894"/>
              </a:xfrm>
              <a:custGeom>
                <a:avLst/>
                <a:gdLst/>
                <a:ahLst/>
                <a:cxnLst/>
                <a:rect l="l" t="t" r="r" b="b"/>
                <a:pathLst>
                  <a:path w="798" h="799" extrusionOk="0">
                    <a:moveTo>
                      <a:pt x="798" y="394"/>
                    </a:moveTo>
                    <a:cubicBezTo>
                      <a:pt x="798" y="620"/>
                      <a:pt x="619" y="799"/>
                      <a:pt x="393" y="799"/>
                    </a:cubicBezTo>
                    <a:cubicBezTo>
                      <a:pt x="179" y="799"/>
                      <a:pt x="0" y="620"/>
                      <a:pt x="0" y="394"/>
                    </a:cubicBezTo>
                    <a:cubicBezTo>
                      <a:pt x="0" y="180"/>
                      <a:pt x="179" y="1"/>
                      <a:pt x="393" y="1"/>
                    </a:cubicBezTo>
                    <a:cubicBezTo>
                      <a:pt x="619" y="1"/>
                      <a:pt x="798" y="180"/>
                      <a:pt x="798" y="394"/>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3" name="Google Shape;653;p3"/>
              <p:cNvSpPr/>
              <p:nvPr/>
            </p:nvSpPr>
            <p:spPr>
              <a:xfrm>
                <a:off x="1262025" y="2385593"/>
                <a:ext cx="92777" cy="92777"/>
              </a:xfrm>
              <a:custGeom>
                <a:avLst/>
                <a:gdLst/>
                <a:ahLst/>
                <a:cxnLst/>
                <a:rect l="l" t="t" r="r" b="b"/>
                <a:pathLst>
                  <a:path w="798" h="798" extrusionOk="0">
                    <a:moveTo>
                      <a:pt x="798" y="405"/>
                    </a:moveTo>
                    <a:cubicBezTo>
                      <a:pt x="798" y="619"/>
                      <a:pt x="619" y="798"/>
                      <a:pt x="405" y="798"/>
                    </a:cubicBezTo>
                    <a:cubicBezTo>
                      <a:pt x="179" y="798"/>
                      <a:pt x="0" y="619"/>
                      <a:pt x="0" y="405"/>
                    </a:cubicBezTo>
                    <a:cubicBezTo>
                      <a:pt x="0" y="179"/>
                      <a:pt x="179" y="0"/>
                      <a:pt x="405" y="0"/>
                    </a:cubicBezTo>
                    <a:cubicBezTo>
                      <a:pt x="619" y="0"/>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4" name="Google Shape;654;p3"/>
              <p:cNvSpPr/>
              <p:nvPr/>
            </p:nvSpPr>
            <p:spPr>
              <a:xfrm>
                <a:off x="1938899" y="2385593"/>
                <a:ext cx="92894" cy="92777"/>
              </a:xfrm>
              <a:custGeom>
                <a:avLst/>
                <a:gdLst/>
                <a:ahLst/>
                <a:cxnLst/>
                <a:rect l="l" t="t" r="r" b="b"/>
                <a:pathLst>
                  <a:path w="799" h="798" extrusionOk="0">
                    <a:moveTo>
                      <a:pt x="798" y="405"/>
                    </a:moveTo>
                    <a:cubicBezTo>
                      <a:pt x="798" y="619"/>
                      <a:pt x="620" y="798"/>
                      <a:pt x="405" y="798"/>
                    </a:cubicBezTo>
                    <a:cubicBezTo>
                      <a:pt x="179" y="798"/>
                      <a:pt x="0" y="619"/>
                      <a:pt x="0" y="405"/>
                    </a:cubicBezTo>
                    <a:cubicBezTo>
                      <a:pt x="0" y="179"/>
                      <a:pt x="179" y="0"/>
                      <a:pt x="405" y="0"/>
                    </a:cubicBezTo>
                    <a:cubicBezTo>
                      <a:pt x="620" y="0"/>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5" name="Google Shape;655;p3"/>
              <p:cNvSpPr/>
              <p:nvPr/>
            </p:nvSpPr>
            <p:spPr>
              <a:xfrm>
                <a:off x="2615772" y="2385593"/>
                <a:ext cx="92894" cy="92777"/>
              </a:xfrm>
              <a:custGeom>
                <a:avLst/>
                <a:gdLst/>
                <a:ahLst/>
                <a:cxnLst/>
                <a:rect l="l" t="t" r="r" b="b"/>
                <a:pathLst>
                  <a:path w="799" h="798" extrusionOk="0">
                    <a:moveTo>
                      <a:pt x="798" y="405"/>
                    </a:moveTo>
                    <a:cubicBezTo>
                      <a:pt x="798" y="619"/>
                      <a:pt x="620" y="798"/>
                      <a:pt x="405" y="798"/>
                    </a:cubicBezTo>
                    <a:cubicBezTo>
                      <a:pt x="179" y="798"/>
                      <a:pt x="1" y="619"/>
                      <a:pt x="1" y="405"/>
                    </a:cubicBezTo>
                    <a:cubicBezTo>
                      <a:pt x="1" y="179"/>
                      <a:pt x="179" y="0"/>
                      <a:pt x="405" y="0"/>
                    </a:cubicBezTo>
                    <a:cubicBezTo>
                      <a:pt x="620" y="0"/>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6" name="Google Shape;656;p3"/>
              <p:cNvSpPr/>
              <p:nvPr/>
            </p:nvSpPr>
            <p:spPr>
              <a:xfrm>
                <a:off x="3292646" y="2385593"/>
                <a:ext cx="92894" cy="92777"/>
              </a:xfrm>
              <a:custGeom>
                <a:avLst/>
                <a:gdLst/>
                <a:ahLst/>
                <a:cxnLst/>
                <a:rect l="l" t="t" r="r" b="b"/>
                <a:pathLst>
                  <a:path w="799" h="798" extrusionOk="0">
                    <a:moveTo>
                      <a:pt x="798" y="405"/>
                    </a:moveTo>
                    <a:cubicBezTo>
                      <a:pt x="798" y="619"/>
                      <a:pt x="620" y="798"/>
                      <a:pt x="394" y="798"/>
                    </a:cubicBezTo>
                    <a:cubicBezTo>
                      <a:pt x="179" y="798"/>
                      <a:pt x="1" y="619"/>
                      <a:pt x="1" y="405"/>
                    </a:cubicBezTo>
                    <a:cubicBezTo>
                      <a:pt x="1" y="179"/>
                      <a:pt x="179" y="0"/>
                      <a:pt x="394" y="0"/>
                    </a:cubicBezTo>
                    <a:cubicBezTo>
                      <a:pt x="620" y="0"/>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7" name="Google Shape;657;p3"/>
              <p:cNvSpPr/>
              <p:nvPr/>
            </p:nvSpPr>
            <p:spPr>
              <a:xfrm>
                <a:off x="3969519" y="2385593"/>
                <a:ext cx="92894" cy="92777"/>
              </a:xfrm>
              <a:custGeom>
                <a:avLst/>
                <a:gdLst/>
                <a:ahLst/>
                <a:cxnLst/>
                <a:rect l="l" t="t" r="r" b="b"/>
                <a:pathLst>
                  <a:path w="799" h="798" extrusionOk="0">
                    <a:moveTo>
                      <a:pt x="799" y="405"/>
                    </a:moveTo>
                    <a:cubicBezTo>
                      <a:pt x="799" y="619"/>
                      <a:pt x="620" y="798"/>
                      <a:pt x="394" y="798"/>
                    </a:cubicBezTo>
                    <a:cubicBezTo>
                      <a:pt x="180" y="798"/>
                      <a:pt x="1" y="619"/>
                      <a:pt x="1" y="405"/>
                    </a:cubicBezTo>
                    <a:cubicBezTo>
                      <a:pt x="1" y="179"/>
                      <a:pt x="180" y="0"/>
                      <a:pt x="394" y="0"/>
                    </a:cubicBezTo>
                    <a:cubicBezTo>
                      <a:pt x="620" y="0"/>
                      <a:pt x="799" y="179"/>
                      <a:pt x="799"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8" name="Google Shape;658;p3"/>
              <p:cNvSpPr/>
              <p:nvPr/>
            </p:nvSpPr>
            <p:spPr>
              <a:xfrm>
                <a:off x="4645114" y="2385593"/>
                <a:ext cx="94173" cy="92777"/>
              </a:xfrm>
              <a:custGeom>
                <a:avLst/>
                <a:gdLst/>
                <a:ahLst/>
                <a:cxnLst/>
                <a:rect l="l" t="t" r="r" b="b"/>
                <a:pathLst>
                  <a:path w="810" h="798" extrusionOk="0">
                    <a:moveTo>
                      <a:pt x="810" y="405"/>
                    </a:moveTo>
                    <a:cubicBezTo>
                      <a:pt x="810" y="619"/>
                      <a:pt x="631" y="798"/>
                      <a:pt x="405" y="798"/>
                    </a:cubicBezTo>
                    <a:cubicBezTo>
                      <a:pt x="191" y="798"/>
                      <a:pt x="0" y="619"/>
                      <a:pt x="0" y="405"/>
                    </a:cubicBezTo>
                    <a:cubicBezTo>
                      <a:pt x="0" y="179"/>
                      <a:pt x="191" y="0"/>
                      <a:pt x="405" y="0"/>
                    </a:cubicBezTo>
                    <a:cubicBezTo>
                      <a:pt x="631" y="0"/>
                      <a:pt x="810" y="179"/>
                      <a:pt x="810"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9" name="Google Shape;659;p3"/>
              <p:cNvSpPr/>
              <p:nvPr/>
            </p:nvSpPr>
            <p:spPr>
              <a:xfrm>
                <a:off x="1601159" y="2827156"/>
                <a:ext cx="92894" cy="92777"/>
              </a:xfrm>
              <a:custGeom>
                <a:avLst/>
                <a:gdLst/>
                <a:ahLst/>
                <a:cxnLst/>
                <a:rect l="l" t="t" r="r" b="b"/>
                <a:pathLst>
                  <a:path w="799" h="798" extrusionOk="0">
                    <a:moveTo>
                      <a:pt x="798" y="393"/>
                    </a:moveTo>
                    <a:cubicBezTo>
                      <a:pt x="798" y="619"/>
                      <a:pt x="619" y="798"/>
                      <a:pt x="393" y="798"/>
                    </a:cubicBezTo>
                    <a:cubicBezTo>
                      <a:pt x="179" y="798"/>
                      <a:pt x="0" y="619"/>
                      <a:pt x="0" y="393"/>
                    </a:cubicBezTo>
                    <a:cubicBezTo>
                      <a:pt x="0" y="179"/>
                      <a:pt x="179" y="0"/>
                      <a:pt x="393" y="0"/>
                    </a:cubicBezTo>
                    <a:cubicBezTo>
                      <a:pt x="619"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0" name="Google Shape;660;p3"/>
              <p:cNvSpPr/>
              <p:nvPr/>
            </p:nvSpPr>
            <p:spPr>
              <a:xfrm>
                <a:off x="2278033" y="2827156"/>
                <a:ext cx="92894" cy="92777"/>
              </a:xfrm>
              <a:custGeom>
                <a:avLst/>
                <a:gdLst/>
                <a:ahLst/>
                <a:cxnLst/>
                <a:rect l="l" t="t" r="r" b="b"/>
                <a:pathLst>
                  <a:path w="799" h="798" extrusionOk="0">
                    <a:moveTo>
                      <a:pt x="798" y="393"/>
                    </a:moveTo>
                    <a:cubicBezTo>
                      <a:pt x="798" y="619"/>
                      <a:pt x="620" y="798"/>
                      <a:pt x="393" y="798"/>
                    </a:cubicBezTo>
                    <a:cubicBezTo>
                      <a:pt x="179" y="798"/>
                      <a:pt x="0" y="619"/>
                      <a:pt x="0" y="393"/>
                    </a:cubicBezTo>
                    <a:cubicBezTo>
                      <a:pt x="0" y="179"/>
                      <a:pt x="179" y="0"/>
                      <a:pt x="393" y="0"/>
                    </a:cubicBezTo>
                    <a:cubicBezTo>
                      <a:pt x="620"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1" name="Google Shape;661;p3"/>
              <p:cNvSpPr/>
              <p:nvPr/>
            </p:nvSpPr>
            <p:spPr>
              <a:xfrm>
                <a:off x="2953511" y="2827156"/>
                <a:ext cx="92894" cy="92777"/>
              </a:xfrm>
              <a:custGeom>
                <a:avLst/>
                <a:gdLst/>
                <a:ahLst/>
                <a:cxnLst/>
                <a:rect l="l" t="t" r="r" b="b"/>
                <a:pathLst>
                  <a:path w="799" h="798" extrusionOk="0">
                    <a:moveTo>
                      <a:pt x="798" y="393"/>
                    </a:moveTo>
                    <a:cubicBezTo>
                      <a:pt x="798" y="619"/>
                      <a:pt x="620" y="798"/>
                      <a:pt x="406" y="798"/>
                    </a:cubicBezTo>
                    <a:cubicBezTo>
                      <a:pt x="179" y="798"/>
                      <a:pt x="1" y="619"/>
                      <a:pt x="1" y="393"/>
                    </a:cubicBezTo>
                    <a:cubicBezTo>
                      <a:pt x="1" y="179"/>
                      <a:pt x="179" y="0"/>
                      <a:pt x="406" y="0"/>
                    </a:cubicBezTo>
                    <a:cubicBezTo>
                      <a:pt x="620"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2" name="Google Shape;662;p3"/>
              <p:cNvSpPr/>
              <p:nvPr/>
            </p:nvSpPr>
            <p:spPr>
              <a:xfrm>
                <a:off x="3630385" y="2827156"/>
                <a:ext cx="92894" cy="92777"/>
              </a:xfrm>
              <a:custGeom>
                <a:avLst/>
                <a:gdLst/>
                <a:ahLst/>
                <a:cxnLst/>
                <a:rect l="l" t="t" r="r" b="b"/>
                <a:pathLst>
                  <a:path w="799" h="798" extrusionOk="0">
                    <a:moveTo>
                      <a:pt x="799" y="393"/>
                    </a:moveTo>
                    <a:cubicBezTo>
                      <a:pt x="799" y="619"/>
                      <a:pt x="620" y="798"/>
                      <a:pt x="406" y="798"/>
                    </a:cubicBezTo>
                    <a:cubicBezTo>
                      <a:pt x="179" y="798"/>
                      <a:pt x="1" y="619"/>
                      <a:pt x="1" y="393"/>
                    </a:cubicBezTo>
                    <a:cubicBezTo>
                      <a:pt x="1" y="179"/>
                      <a:pt x="179" y="0"/>
                      <a:pt x="406" y="0"/>
                    </a:cubicBezTo>
                    <a:cubicBezTo>
                      <a:pt x="620" y="0"/>
                      <a:pt x="799" y="179"/>
                      <a:pt x="799"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3" name="Google Shape;663;p3"/>
              <p:cNvSpPr/>
              <p:nvPr/>
            </p:nvSpPr>
            <p:spPr>
              <a:xfrm>
                <a:off x="4307375" y="2827156"/>
                <a:ext cx="92777" cy="92777"/>
              </a:xfrm>
              <a:custGeom>
                <a:avLst/>
                <a:gdLst/>
                <a:ahLst/>
                <a:cxnLst/>
                <a:rect l="l" t="t" r="r" b="b"/>
                <a:pathLst>
                  <a:path w="798" h="798" extrusionOk="0">
                    <a:moveTo>
                      <a:pt x="798" y="393"/>
                    </a:moveTo>
                    <a:cubicBezTo>
                      <a:pt x="798" y="619"/>
                      <a:pt x="619" y="798"/>
                      <a:pt x="405" y="798"/>
                    </a:cubicBezTo>
                    <a:cubicBezTo>
                      <a:pt x="179" y="798"/>
                      <a:pt x="0" y="619"/>
                      <a:pt x="0" y="393"/>
                    </a:cubicBezTo>
                    <a:cubicBezTo>
                      <a:pt x="0" y="179"/>
                      <a:pt x="179" y="0"/>
                      <a:pt x="405" y="0"/>
                    </a:cubicBezTo>
                    <a:cubicBezTo>
                      <a:pt x="619"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4" name="Google Shape;664;p3"/>
              <p:cNvSpPr/>
              <p:nvPr/>
            </p:nvSpPr>
            <p:spPr>
              <a:xfrm>
                <a:off x="4984248" y="2827156"/>
                <a:ext cx="92777" cy="92777"/>
              </a:xfrm>
              <a:custGeom>
                <a:avLst/>
                <a:gdLst/>
                <a:ahLst/>
                <a:cxnLst/>
                <a:rect l="l" t="t" r="r" b="b"/>
                <a:pathLst>
                  <a:path w="798" h="798" extrusionOk="0">
                    <a:moveTo>
                      <a:pt x="798" y="393"/>
                    </a:moveTo>
                    <a:cubicBezTo>
                      <a:pt x="798" y="619"/>
                      <a:pt x="619" y="798"/>
                      <a:pt x="393" y="798"/>
                    </a:cubicBezTo>
                    <a:cubicBezTo>
                      <a:pt x="179" y="798"/>
                      <a:pt x="0" y="619"/>
                      <a:pt x="0" y="393"/>
                    </a:cubicBezTo>
                    <a:cubicBezTo>
                      <a:pt x="0" y="179"/>
                      <a:pt x="179" y="0"/>
                      <a:pt x="393" y="0"/>
                    </a:cubicBezTo>
                    <a:cubicBezTo>
                      <a:pt x="619"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5" name="Google Shape;665;p3"/>
              <p:cNvSpPr/>
              <p:nvPr/>
            </p:nvSpPr>
            <p:spPr>
              <a:xfrm>
                <a:off x="1262025" y="3267323"/>
                <a:ext cx="92777" cy="92894"/>
              </a:xfrm>
              <a:custGeom>
                <a:avLst/>
                <a:gdLst/>
                <a:ahLst/>
                <a:cxnLst/>
                <a:rect l="l" t="t" r="r" b="b"/>
                <a:pathLst>
                  <a:path w="798" h="799" extrusionOk="0">
                    <a:moveTo>
                      <a:pt x="798" y="405"/>
                    </a:moveTo>
                    <a:cubicBezTo>
                      <a:pt x="798" y="620"/>
                      <a:pt x="619" y="798"/>
                      <a:pt x="405" y="798"/>
                    </a:cubicBezTo>
                    <a:cubicBezTo>
                      <a:pt x="179" y="798"/>
                      <a:pt x="0" y="620"/>
                      <a:pt x="0" y="405"/>
                    </a:cubicBezTo>
                    <a:cubicBezTo>
                      <a:pt x="0" y="179"/>
                      <a:pt x="179" y="0"/>
                      <a:pt x="405" y="0"/>
                    </a:cubicBezTo>
                    <a:cubicBezTo>
                      <a:pt x="619" y="0"/>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6" name="Google Shape;666;p3"/>
              <p:cNvSpPr/>
              <p:nvPr/>
            </p:nvSpPr>
            <p:spPr>
              <a:xfrm>
                <a:off x="1938899" y="3267323"/>
                <a:ext cx="92894" cy="92894"/>
              </a:xfrm>
              <a:custGeom>
                <a:avLst/>
                <a:gdLst/>
                <a:ahLst/>
                <a:cxnLst/>
                <a:rect l="l" t="t" r="r" b="b"/>
                <a:pathLst>
                  <a:path w="799" h="799" extrusionOk="0">
                    <a:moveTo>
                      <a:pt x="798" y="405"/>
                    </a:moveTo>
                    <a:cubicBezTo>
                      <a:pt x="798" y="620"/>
                      <a:pt x="620" y="798"/>
                      <a:pt x="405" y="798"/>
                    </a:cubicBezTo>
                    <a:cubicBezTo>
                      <a:pt x="179" y="798"/>
                      <a:pt x="0" y="620"/>
                      <a:pt x="0" y="405"/>
                    </a:cubicBezTo>
                    <a:cubicBezTo>
                      <a:pt x="0" y="179"/>
                      <a:pt x="179" y="0"/>
                      <a:pt x="405" y="0"/>
                    </a:cubicBezTo>
                    <a:cubicBezTo>
                      <a:pt x="620" y="0"/>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7" name="Google Shape;667;p3"/>
              <p:cNvSpPr/>
              <p:nvPr/>
            </p:nvSpPr>
            <p:spPr>
              <a:xfrm>
                <a:off x="2615772" y="3267323"/>
                <a:ext cx="92894" cy="92894"/>
              </a:xfrm>
              <a:custGeom>
                <a:avLst/>
                <a:gdLst/>
                <a:ahLst/>
                <a:cxnLst/>
                <a:rect l="l" t="t" r="r" b="b"/>
                <a:pathLst>
                  <a:path w="799" h="799" extrusionOk="0">
                    <a:moveTo>
                      <a:pt x="798" y="405"/>
                    </a:moveTo>
                    <a:cubicBezTo>
                      <a:pt x="798" y="620"/>
                      <a:pt x="620" y="798"/>
                      <a:pt x="405" y="798"/>
                    </a:cubicBezTo>
                    <a:cubicBezTo>
                      <a:pt x="179" y="798"/>
                      <a:pt x="1" y="620"/>
                      <a:pt x="1" y="405"/>
                    </a:cubicBezTo>
                    <a:cubicBezTo>
                      <a:pt x="1" y="179"/>
                      <a:pt x="179" y="0"/>
                      <a:pt x="405" y="0"/>
                    </a:cubicBezTo>
                    <a:cubicBezTo>
                      <a:pt x="620" y="0"/>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8" name="Google Shape;668;p3"/>
              <p:cNvSpPr/>
              <p:nvPr/>
            </p:nvSpPr>
            <p:spPr>
              <a:xfrm>
                <a:off x="3292646" y="3267323"/>
                <a:ext cx="92894" cy="92894"/>
              </a:xfrm>
              <a:custGeom>
                <a:avLst/>
                <a:gdLst/>
                <a:ahLst/>
                <a:cxnLst/>
                <a:rect l="l" t="t" r="r" b="b"/>
                <a:pathLst>
                  <a:path w="799" h="799" extrusionOk="0">
                    <a:moveTo>
                      <a:pt x="798" y="405"/>
                    </a:moveTo>
                    <a:cubicBezTo>
                      <a:pt x="798" y="620"/>
                      <a:pt x="620" y="798"/>
                      <a:pt x="394" y="798"/>
                    </a:cubicBezTo>
                    <a:cubicBezTo>
                      <a:pt x="179" y="798"/>
                      <a:pt x="1" y="620"/>
                      <a:pt x="1" y="405"/>
                    </a:cubicBezTo>
                    <a:cubicBezTo>
                      <a:pt x="1" y="179"/>
                      <a:pt x="179" y="0"/>
                      <a:pt x="394" y="0"/>
                    </a:cubicBezTo>
                    <a:cubicBezTo>
                      <a:pt x="620" y="0"/>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9" name="Google Shape;669;p3"/>
              <p:cNvSpPr/>
              <p:nvPr/>
            </p:nvSpPr>
            <p:spPr>
              <a:xfrm>
                <a:off x="3969519" y="3267323"/>
                <a:ext cx="92894" cy="92894"/>
              </a:xfrm>
              <a:custGeom>
                <a:avLst/>
                <a:gdLst/>
                <a:ahLst/>
                <a:cxnLst/>
                <a:rect l="l" t="t" r="r" b="b"/>
                <a:pathLst>
                  <a:path w="799" h="799" extrusionOk="0">
                    <a:moveTo>
                      <a:pt x="799" y="405"/>
                    </a:moveTo>
                    <a:cubicBezTo>
                      <a:pt x="799" y="620"/>
                      <a:pt x="620" y="798"/>
                      <a:pt x="394" y="798"/>
                    </a:cubicBezTo>
                    <a:cubicBezTo>
                      <a:pt x="180" y="798"/>
                      <a:pt x="1" y="620"/>
                      <a:pt x="1" y="405"/>
                    </a:cubicBezTo>
                    <a:cubicBezTo>
                      <a:pt x="1" y="179"/>
                      <a:pt x="180" y="0"/>
                      <a:pt x="394" y="0"/>
                    </a:cubicBezTo>
                    <a:cubicBezTo>
                      <a:pt x="620" y="0"/>
                      <a:pt x="799" y="179"/>
                      <a:pt x="799"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0" name="Google Shape;670;p3"/>
              <p:cNvSpPr/>
              <p:nvPr/>
            </p:nvSpPr>
            <p:spPr>
              <a:xfrm>
                <a:off x="4645114" y="3267323"/>
                <a:ext cx="94173" cy="92894"/>
              </a:xfrm>
              <a:custGeom>
                <a:avLst/>
                <a:gdLst/>
                <a:ahLst/>
                <a:cxnLst/>
                <a:rect l="l" t="t" r="r" b="b"/>
                <a:pathLst>
                  <a:path w="810" h="799" extrusionOk="0">
                    <a:moveTo>
                      <a:pt x="810" y="405"/>
                    </a:moveTo>
                    <a:cubicBezTo>
                      <a:pt x="810" y="620"/>
                      <a:pt x="631" y="798"/>
                      <a:pt x="405" y="798"/>
                    </a:cubicBezTo>
                    <a:cubicBezTo>
                      <a:pt x="191" y="798"/>
                      <a:pt x="0" y="620"/>
                      <a:pt x="0" y="405"/>
                    </a:cubicBezTo>
                    <a:cubicBezTo>
                      <a:pt x="0" y="179"/>
                      <a:pt x="191" y="0"/>
                      <a:pt x="405" y="0"/>
                    </a:cubicBezTo>
                    <a:cubicBezTo>
                      <a:pt x="631" y="0"/>
                      <a:pt x="810" y="179"/>
                      <a:pt x="810"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1" name="Google Shape;671;p3"/>
              <p:cNvSpPr/>
              <p:nvPr/>
            </p:nvSpPr>
            <p:spPr>
              <a:xfrm>
                <a:off x="1601159" y="3708885"/>
                <a:ext cx="92894" cy="91499"/>
              </a:xfrm>
              <a:custGeom>
                <a:avLst/>
                <a:gdLst/>
                <a:ahLst/>
                <a:cxnLst/>
                <a:rect l="l" t="t" r="r" b="b"/>
                <a:pathLst>
                  <a:path w="799" h="787" extrusionOk="0">
                    <a:moveTo>
                      <a:pt x="798" y="393"/>
                    </a:moveTo>
                    <a:cubicBezTo>
                      <a:pt x="798" y="620"/>
                      <a:pt x="619" y="786"/>
                      <a:pt x="393" y="786"/>
                    </a:cubicBezTo>
                    <a:cubicBezTo>
                      <a:pt x="179" y="786"/>
                      <a:pt x="0" y="608"/>
                      <a:pt x="0" y="393"/>
                    </a:cubicBezTo>
                    <a:cubicBezTo>
                      <a:pt x="0" y="179"/>
                      <a:pt x="179" y="0"/>
                      <a:pt x="393" y="0"/>
                    </a:cubicBezTo>
                    <a:cubicBezTo>
                      <a:pt x="619"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2" name="Google Shape;672;p3"/>
              <p:cNvSpPr/>
              <p:nvPr/>
            </p:nvSpPr>
            <p:spPr>
              <a:xfrm>
                <a:off x="2278033" y="3708885"/>
                <a:ext cx="92894" cy="91499"/>
              </a:xfrm>
              <a:custGeom>
                <a:avLst/>
                <a:gdLst/>
                <a:ahLst/>
                <a:cxnLst/>
                <a:rect l="l" t="t" r="r" b="b"/>
                <a:pathLst>
                  <a:path w="799" h="787" extrusionOk="0">
                    <a:moveTo>
                      <a:pt x="798" y="393"/>
                    </a:moveTo>
                    <a:cubicBezTo>
                      <a:pt x="798" y="620"/>
                      <a:pt x="620" y="786"/>
                      <a:pt x="393" y="786"/>
                    </a:cubicBezTo>
                    <a:cubicBezTo>
                      <a:pt x="179" y="786"/>
                      <a:pt x="0" y="608"/>
                      <a:pt x="0" y="393"/>
                    </a:cubicBezTo>
                    <a:cubicBezTo>
                      <a:pt x="0" y="179"/>
                      <a:pt x="179" y="0"/>
                      <a:pt x="393" y="0"/>
                    </a:cubicBezTo>
                    <a:cubicBezTo>
                      <a:pt x="620"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3" name="Google Shape;673;p3"/>
              <p:cNvSpPr/>
              <p:nvPr/>
            </p:nvSpPr>
            <p:spPr>
              <a:xfrm>
                <a:off x="2953511" y="3708885"/>
                <a:ext cx="92894" cy="91499"/>
              </a:xfrm>
              <a:custGeom>
                <a:avLst/>
                <a:gdLst/>
                <a:ahLst/>
                <a:cxnLst/>
                <a:rect l="l" t="t" r="r" b="b"/>
                <a:pathLst>
                  <a:path w="799" h="787" extrusionOk="0">
                    <a:moveTo>
                      <a:pt x="798" y="393"/>
                    </a:moveTo>
                    <a:cubicBezTo>
                      <a:pt x="798" y="620"/>
                      <a:pt x="620" y="786"/>
                      <a:pt x="406" y="786"/>
                    </a:cubicBezTo>
                    <a:cubicBezTo>
                      <a:pt x="179" y="786"/>
                      <a:pt x="1" y="608"/>
                      <a:pt x="1" y="393"/>
                    </a:cubicBezTo>
                    <a:cubicBezTo>
                      <a:pt x="1" y="179"/>
                      <a:pt x="179" y="0"/>
                      <a:pt x="406" y="0"/>
                    </a:cubicBezTo>
                    <a:cubicBezTo>
                      <a:pt x="620"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4" name="Google Shape;674;p3"/>
              <p:cNvSpPr/>
              <p:nvPr/>
            </p:nvSpPr>
            <p:spPr>
              <a:xfrm>
                <a:off x="3630385" y="3708885"/>
                <a:ext cx="92894" cy="91499"/>
              </a:xfrm>
              <a:custGeom>
                <a:avLst/>
                <a:gdLst/>
                <a:ahLst/>
                <a:cxnLst/>
                <a:rect l="l" t="t" r="r" b="b"/>
                <a:pathLst>
                  <a:path w="799" h="787" extrusionOk="0">
                    <a:moveTo>
                      <a:pt x="799" y="393"/>
                    </a:moveTo>
                    <a:cubicBezTo>
                      <a:pt x="799" y="620"/>
                      <a:pt x="620" y="786"/>
                      <a:pt x="406" y="786"/>
                    </a:cubicBezTo>
                    <a:cubicBezTo>
                      <a:pt x="179" y="786"/>
                      <a:pt x="1" y="608"/>
                      <a:pt x="1" y="393"/>
                    </a:cubicBezTo>
                    <a:cubicBezTo>
                      <a:pt x="1" y="179"/>
                      <a:pt x="179" y="0"/>
                      <a:pt x="406" y="0"/>
                    </a:cubicBezTo>
                    <a:cubicBezTo>
                      <a:pt x="620" y="0"/>
                      <a:pt x="799" y="179"/>
                      <a:pt x="799"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5" name="Google Shape;675;p3"/>
              <p:cNvSpPr/>
              <p:nvPr/>
            </p:nvSpPr>
            <p:spPr>
              <a:xfrm>
                <a:off x="4307375" y="3708885"/>
                <a:ext cx="92777" cy="91499"/>
              </a:xfrm>
              <a:custGeom>
                <a:avLst/>
                <a:gdLst/>
                <a:ahLst/>
                <a:cxnLst/>
                <a:rect l="l" t="t" r="r" b="b"/>
                <a:pathLst>
                  <a:path w="798" h="787" extrusionOk="0">
                    <a:moveTo>
                      <a:pt x="798" y="393"/>
                    </a:moveTo>
                    <a:cubicBezTo>
                      <a:pt x="798" y="620"/>
                      <a:pt x="619" y="786"/>
                      <a:pt x="405" y="786"/>
                    </a:cubicBezTo>
                    <a:cubicBezTo>
                      <a:pt x="179" y="786"/>
                      <a:pt x="0" y="608"/>
                      <a:pt x="0" y="393"/>
                    </a:cubicBezTo>
                    <a:cubicBezTo>
                      <a:pt x="0" y="179"/>
                      <a:pt x="179" y="0"/>
                      <a:pt x="405" y="0"/>
                    </a:cubicBezTo>
                    <a:cubicBezTo>
                      <a:pt x="619"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6" name="Google Shape;676;p3"/>
              <p:cNvSpPr/>
              <p:nvPr/>
            </p:nvSpPr>
            <p:spPr>
              <a:xfrm>
                <a:off x="4984248" y="3708885"/>
                <a:ext cx="92777" cy="91499"/>
              </a:xfrm>
              <a:custGeom>
                <a:avLst/>
                <a:gdLst/>
                <a:ahLst/>
                <a:cxnLst/>
                <a:rect l="l" t="t" r="r" b="b"/>
                <a:pathLst>
                  <a:path w="798" h="787" extrusionOk="0">
                    <a:moveTo>
                      <a:pt x="798" y="393"/>
                    </a:moveTo>
                    <a:cubicBezTo>
                      <a:pt x="798" y="620"/>
                      <a:pt x="619" y="786"/>
                      <a:pt x="393" y="786"/>
                    </a:cubicBezTo>
                    <a:cubicBezTo>
                      <a:pt x="179" y="786"/>
                      <a:pt x="0" y="608"/>
                      <a:pt x="0" y="393"/>
                    </a:cubicBezTo>
                    <a:cubicBezTo>
                      <a:pt x="0" y="179"/>
                      <a:pt x="179" y="0"/>
                      <a:pt x="393" y="0"/>
                    </a:cubicBezTo>
                    <a:cubicBezTo>
                      <a:pt x="619"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7" name="Google Shape;677;p3"/>
              <p:cNvSpPr/>
              <p:nvPr/>
            </p:nvSpPr>
            <p:spPr>
              <a:xfrm>
                <a:off x="1262025" y="4149053"/>
                <a:ext cx="92777" cy="92894"/>
              </a:xfrm>
              <a:custGeom>
                <a:avLst/>
                <a:gdLst/>
                <a:ahLst/>
                <a:cxnLst/>
                <a:rect l="l" t="t" r="r" b="b"/>
                <a:pathLst>
                  <a:path w="798" h="799" extrusionOk="0">
                    <a:moveTo>
                      <a:pt x="798" y="405"/>
                    </a:moveTo>
                    <a:cubicBezTo>
                      <a:pt x="798" y="620"/>
                      <a:pt x="619" y="798"/>
                      <a:pt x="405" y="798"/>
                    </a:cubicBezTo>
                    <a:cubicBezTo>
                      <a:pt x="179" y="798"/>
                      <a:pt x="0" y="620"/>
                      <a:pt x="0" y="405"/>
                    </a:cubicBezTo>
                    <a:cubicBezTo>
                      <a:pt x="0" y="179"/>
                      <a:pt x="179" y="1"/>
                      <a:pt x="405" y="1"/>
                    </a:cubicBezTo>
                    <a:cubicBezTo>
                      <a:pt x="619" y="1"/>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8" name="Google Shape;678;p3"/>
              <p:cNvSpPr/>
              <p:nvPr/>
            </p:nvSpPr>
            <p:spPr>
              <a:xfrm>
                <a:off x="1938899" y="4149053"/>
                <a:ext cx="92894" cy="92894"/>
              </a:xfrm>
              <a:custGeom>
                <a:avLst/>
                <a:gdLst/>
                <a:ahLst/>
                <a:cxnLst/>
                <a:rect l="l" t="t" r="r" b="b"/>
                <a:pathLst>
                  <a:path w="799" h="799" extrusionOk="0">
                    <a:moveTo>
                      <a:pt x="798" y="405"/>
                    </a:moveTo>
                    <a:cubicBezTo>
                      <a:pt x="798" y="620"/>
                      <a:pt x="620" y="798"/>
                      <a:pt x="405" y="798"/>
                    </a:cubicBezTo>
                    <a:cubicBezTo>
                      <a:pt x="179" y="798"/>
                      <a:pt x="0" y="620"/>
                      <a:pt x="0" y="405"/>
                    </a:cubicBezTo>
                    <a:cubicBezTo>
                      <a:pt x="0" y="179"/>
                      <a:pt x="179" y="1"/>
                      <a:pt x="405" y="1"/>
                    </a:cubicBezTo>
                    <a:cubicBezTo>
                      <a:pt x="620" y="1"/>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9" name="Google Shape;679;p3"/>
              <p:cNvSpPr/>
              <p:nvPr/>
            </p:nvSpPr>
            <p:spPr>
              <a:xfrm>
                <a:off x="2615772" y="4149053"/>
                <a:ext cx="92894" cy="92894"/>
              </a:xfrm>
              <a:custGeom>
                <a:avLst/>
                <a:gdLst/>
                <a:ahLst/>
                <a:cxnLst/>
                <a:rect l="l" t="t" r="r" b="b"/>
                <a:pathLst>
                  <a:path w="799" h="799" extrusionOk="0">
                    <a:moveTo>
                      <a:pt x="798" y="405"/>
                    </a:moveTo>
                    <a:cubicBezTo>
                      <a:pt x="798" y="620"/>
                      <a:pt x="620" y="798"/>
                      <a:pt x="405" y="798"/>
                    </a:cubicBezTo>
                    <a:cubicBezTo>
                      <a:pt x="179" y="798"/>
                      <a:pt x="1" y="620"/>
                      <a:pt x="1" y="405"/>
                    </a:cubicBezTo>
                    <a:cubicBezTo>
                      <a:pt x="1" y="179"/>
                      <a:pt x="179" y="1"/>
                      <a:pt x="405" y="1"/>
                    </a:cubicBezTo>
                    <a:cubicBezTo>
                      <a:pt x="620" y="1"/>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0" name="Google Shape;680;p3"/>
              <p:cNvSpPr/>
              <p:nvPr/>
            </p:nvSpPr>
            <p:spPr>
              <a:xfrm>
                <a:off x="3292646" y="4149053"/>
                <a:ext cx="92894" cy="92894"/>
              </a:xfrm>
              <a:custGeom>
                <a:avLst/>
                <a:gdLst/>
                <a:ahLst/>
                <a:cxnLst/>
                <a:rect l="l" t="t" r="r" b="b"/>
                <a:pathLst>
                  <a:path w="799" h="799" extrusionOk="0">
                    <a:moveTo>
                      <a:pt x="798" y="405"/>
                    </a:moveTo>
                    <a:cubicBezTo>
                      <a:pt x="798" y="620"/>
                      <a:pt x="620" y="798"/>
                      <a:pt x="394" y="798"/>
                    </a:cubicBezTo>
                    <a:cubicBezTo>
                      <a:pt x="179" y="798"/>
                      <a:pt x="1" y="620"/>
                      <a:pt x="1" y="405"/>
                    </a:cubicBezTo>
                    <a:cubicBezTo>
                      <a:pt x="1" y="179"/>
                      <a:pt x="179" y="1"/>
                      <a:pt x="394" y="1"/>
                    </a:cubicBezTo>
                    <a:cubicBezTo>
                      <a:pt x="620" y="1"/>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1" name="Google Shape;681;p3"/>
              <p:cNvSpPr/>
              <p:nvPr/>
            </p:nvSpPr>
            <p:spPr>
              <a:xfrm>
                <a:off x="3969519" y="4149053"/>
                <a:ext cx="92894" cy="92894"/>
              </a:xfrm>
              <a:custGeom>
                <a:avLst/>
                <a:gdLst/>
                <a:ahLst/>
                <a:cxnLst/>
                <a:rect l="l" t="t" r="r" b="b"/>
                <a:pathLst>
                  <a:path w="799" h="799" extrusionOk="0">
                    <a:moveTo>
                      <a:pt x="799" y="405"/>
                    </a:moveTo>
                    <a:cubicBezTo>
                      <a:pt x="799" y="620"/>
                      <a:pt x="620" y="798"/>
                      <a:pt x="394" y="798"/>
                    </a:cubicBezTo>
                    <a:cubicBezTo>
                      <a:pt x="180" y="798"/>
                      <a:pt x="1" y="620"/>
                      <a:pt x="1" y="405"/>
                    </a:cubicBezTo>
                    <a:cubicBezTo>
                      <a:pt x="1" y="179"/>
                      <a:pt x="180" y="1"/>
                      <a:pt x="394" y="1"/>
                    </a:cubicBezTo>
                    <a:cubicBezTo>
                      <a:pt x="620" y="1"/>
                      <a:pt x="799" y="179"/>
                      <a:pt x="799"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2" name="Google Shape;682;p3"/>
              <p:cNvSpPr/>
              <p:nvPr/>
            </p:nvSpPr>
            <p:spPr>
              <a:xfrm>
                <a:off x="4645114" y="4149053"/>
                <a:ext cx="94173" cy="92894"/>
              </a:xfrm>
              <a:custGeom>
                <a:avLst/>
                <a:gdLst/>
                <a:ahLst/>
                <a:cxnLst/>
                <a:rect l="l" t="t" r="r" b="b"/>
                <a:pathLst>
                  <a:path w="810" h="799" extrusionOk="0">
                    <a:moveTo>
                      <a:pt x="810" y="405"/>
                    </a:moveTo>
                    <a:cubicBezTo>
                      <a:pt x="810" y="620"/>
                      <a:pt x="631" y="798"/>
                      <a:pt x="405" y="798"/>
                    </a:cubicBezTo>
                    <a:cubicBezTo>
                      <a:pt x="191" y="798"/>
                      <a:pt x="0" y="620"/>
                      <a:pt x="0" y="405"/>
                    </a:cubicBezTo>
                    <a:cubicBezTo>
                      <a:pt x="0" y="179"/>
                      <a:pt x="191" y="1"/>
                      <a:pt x="405" y="1"/>
                    </a:cubicBezTo>
                    <a:cubicBezTo>
                      <a:pt x="631" y="1"/>
                      <a:pt x="810" y="179"/>
                      <a:pt x="810"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3" name="Google Shape;683;p3"/>
              <p:cNvSpPr/>
              <p:nvPr/>
            </p:nvSpPr>
            <p:spPr>
              <a:xfrm>
                <a:off x="1601159" y="4589220"/>
                <a:ext cx="92894" cy="92894"/>
              </a:xfrm>
              <a:custGeom>
                <a:avLst/>
                <a:gdLst/>
                <a:ahLst/>
                <a:cxnLst/>
                <a:rect l="l" t="t" r="r" b="b"/>
                <a:pathLst>
                  <a:path w="799" h="799" extrusionOk="0">
                    <a:moveTo>
                      <a:pt x="798" y="406"/>
                    </a:moveTo>
                    <a:cubicBezTo>
                      <a:pt x="798" y="620"/>
                      <a:pt x="619" y="799"/>
                      <a:pt x="393" y="799"/>
                    </a:cubicBezTo>
                    <a:cubicBezTo>
                      <a:pt x="179" y="799"/>
                      <a:pt x="0" y="620"/>
                      <a:pt x="0" y="406"/>
                    </a:cubicBezTo>
                    <a:cubicBezTo>
                      <a:pt x="0" y="179"/>
                      <a:pt x="179" y="1"/>
                      <a:pt x="393" y="1"/>
                    </a:cubicBezTo>
                    <a:cubicBezTo>
                      <a:pt x="619" y="1"/>
                      <a:pt x="798" y="179"/>
                      <a:pt x="798"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4" name="Google Shape;684;p3"/>
              <p:cNvSpPr/>
              <p:nvPr/>
            </p:nvSpPr>
            <p:spPr>
              <a:xfrm>
                <a:off x="2278033" y="4589220"/>
                <a:ext cx="92894" cy="92894"/>
              </a:xfrm>
              <a:custGeom>
                <a:avLst/>
                <a:gdLst/>
                <a:ahLst/>
                <a:cxnLst/>
                <a:rect l="l" t="t" r="r" b="b"/>
                <a:pathLst>
                  <a:path w="799" h="799" extrusionOk="0">
                    <a:moveTo>
                      <a:pt x="798" y="406"/>
                    </a:moveTo>
                    <a:cubicBezTo>
                      <a:pt x="798" y="620"/>
                      <a:pt x="620" y="799"/>
                      <a:pt x="393" y="799"/>
                    </a:cubicBezTo>
                    <a:cubicBezTo>
                      <a:pt x="179" y="799"/>
                      <a:pt x="0" y="620"/>
                      <a:pt x="0" y="406"/>
                    </a:cubicBezTo>
                    <a:cubicBezTo>
                      <a:pt x="0" y="179"/>
                      <a:pt x="179" y="1"/>
                      <a:pt x="393" y="1"/>
                    </a:cubicBezTo>
                    <a:cubicBezTo>
                      <a:pt x="620" y="1"/>
                      <a:pt x="798" y="179"/>
                      <a:pt x="798"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5" name="Google Shape;685;p3"/>
              <p:cNvSpPr/>
              <p:nvPr/>
            </p:nvSpPr>
            <p:spPr>
              <a:xfrm>
                <a:off x="2953511" y="4589220"/>
                <a:ext cx="92894" cy="92894"/>
              </a:xfrm>
              <a:custGeom>
                <a:avLst/>
                <a:gdLst/>
                <a:ahLst/>
                <a:cxnLst/>
                <a:rect l="l" t="t" r="r" b="b"/>
                <a:pathLst>
                  <a:path w="799" h="799" extrusionOk="0">
                    <a:moveTo>
                      <a:pt x="798" y="406"/>
                    </a:moveTo>
                    <a:cubicBezTo>
                      <a:pt x="798" y="620"/>
                      <a:pt x="620" y="799"/>
                      <a:pt x="406" y="799"/>
                    </a:cubicBezTo>
                    <a:cubicBezTo>
                      <a:pt x="179" y="799"/>
                      <a:pt x="1" y="620"/>
                      <a:pt x="1" y="406"/>
                    </a:cubicBezTo>
                    <a:cubicBezTo>
                      <a:pt x="1" y="179"/>
                      <a:pt x="179" y="1"/>
                      <a:pt x="406" y="1"/>
                    </a:cubicBezTo>
                    <a:cubicBezTo>
                      <a:pt x="620" y="1"/>
                      <a:pt x="798" y="179"/>
                      <a:pt x="798"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6" name="Google Shape;686;p3"/>
              <p:cNvSpPr/>
              <p:nvPr/>
            </p:nvSpPr>
            <p:spPr>
              <a:xfrm>
                <a:off x="3630385" y="4589220"/>
                <a:ext cx="92894" cy="92894"/>
              </a:xfrm>
              <a:custGeom>
                <a:avLst/>
                <a:gdLst/>
                <a:ahLst/>
                <a:cxnLst/>
                <a:rect l="l" t="t" r="r" b="b"/>
                <a:pathLst>
                  <a:path w="799" h="799" extrusionOk="0">
                    <a:moveTo>
                      <a:pt x="799" y="406"/>
                    </a:moveTo>
                    <a:cubicBezTo>
                      <a:pt x="799" y="620"/>
                      <a:pt x="620" y="799"/>
                      <a:pt x="406" y="799"/>
                    </a:cubicBezTo>
                    <a:cubicBezTo>
                      <a:pt x="179" y="799"/>
                      <a:pt x="1" y="620"/>
                      <a:pt x="1" y="406"/>
                    </a:cubicBezTo>
                    <a:cubicBezTo>
                      <a:pt x="1" y="179"/>
                      <a:pt x="179" y="1"/>
                      <a:pt x="406" y="1"/>
                    </a:cubicBezTo>
                    <a:cubicBezTo>
                      <a:pt x="620" y="1"/>
                      <a:pt x="799" y="179"/>
                      <a:pt x="799"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7" name="Google Shape;687;p3"/>
              <p:cNvSpPr/>
              <p:nvPr/>
            </p:nvSpPr>
            <p:spPr>
              <a:xfrm>
                <a:off x="4307375" y="4589220"/>
                <a:ext cx="92777" cy="92894"/>
              </a:xfrm>
              <a:custGeom>
                <a:avLst/>
                <a:gdLst/>
                <a:ahLst/>
                <a:cxnLst/>
                <a:rect l="l" t="t" r="r" b="b"/>
                <a:pathLst>
                  <a:path w="798" h="799" extrusionOk="0">
                    <a:moveTo>
                      <a:pt x="798" y="406"/>
                    </a:moveTo>
                    <a:cubicBezTo>
                      <a:pt x="798" y="620"/>
                      <a:pt x="619" y="799"/>
                      <a:pt x="405" y="799"/>
                    </a:cubicBezTo>
                    <a:cubicBezTo>
                      <a:pt x="179" y="799"/>
                      <a:pt x="0" y="620"/>
                      <a:pt x="0" y="406"/>
                    </a:cubicBezTo>
                    <a:cubicBezTo>
                      <a:pt x="0" y="179"/>
                      <a:pt x="179" y="1"/>
                      <a:pt x="405" y="1"/>
                    </a:cubicBezTo>
                    <a:cubicBezTo>
                      <a:pt x="619" y="1"/>
                      <a:pt x="798" y="179"/>
                      <a:pt x="798"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8" name="Google Shape;688;p3"/>
              <p:cNvSpPr/>
              <p:nvPr/>
            </p:nvSpPr>
            <p:spPr>
              <a:xfrm>
                <a:off x="4984248" y="4589220"/>
                <a:ext cx="92777" cy="92894"/>
              </a:xfrm>
              <a:custGeom>
                <a:avLst/>
                <a:gdLst/>
                <a:ahLst/>
                <a:cxnLst/>
                <a:rect l="l" t="t" r="r" b="b"/>
                <a:pathLst>
                  <a:path w="798" h="799" extrusionOk="0">
                    <a:moveTo>
                      <a:pt x="798" y="406"/>
                    </a:moveTo>
                    <a:cubicBezTo>
                      <a:pt x="798" y="620"/>
                      <a:pt x="619" y="799"/>
                      <a:pt x="393" y="799"/>
                    </a:cubicBezTo>
                    <a:cubicBezTo>
                      <a:pt x="179" y="799"/>
                      <a:pt x="0" y="620"/>
                      <a:pt x="0" y="406"/>
                    </a:cubicBezTo>
                    <a:cubicBezTo>
                      <a:pt x="0" y="179"/>
                      <a:pt x="179" y="1"/>
                      <a:pt x="393" y="1"/>
                    </a:cubicBezTo>
                    <a:cubicBezTo>
                      <a:pt x="619" y="1"/>
                      <a:pt x="798" y="179"/>
                      <a:pt x="798"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nvGrpSpPr>
          <p:cNvPr id="689" name="Google Shape;689;p3"/>
          <p:cNvGrpSpPr/>
          <p:nvPr/>
        </p:nvGrpSpPr>
        <p:grpSpPr>
          <a:xfrm>
            <a:off x="1757901" y="1258900"/>
            <a:ext cx="8707633" cy="4190800"/>
            <a:chOff x="1308900" y="944175"/>
            <a:chExt cx="6530725" cy="3143100"/>
          </a:xfrm>
        </p:grpSpPr>
        <p:sp>
          <p:nvSpPr>
            <p:cNvPr id="690" name="Google Shape;690;p3"/>
            <p:cNvSpPr/>
            <p:nvPr/>
          </p:nvSpPr>
          <p:spPr>
            <a:xfrm>
              <a:off x="1308900" y="944175"/>
              <a:ext cx="6526200" cy="3143100"/>
            </a:xfrm>
            <a:prstGeom prst="rect">
              <a:avLst/>
            </a:prstGeom>
            <a:solidFill>
              <a:schemeClr val="accent3">
                <a:alpha val="3884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1" name="Google Shape;691;p3"/>
            <p:cNvSpPr/>
            <p:nvPr/>
          </p:nvSpPr>
          <p:spPr>
            <a:xfrm>
              <a:off x="1308900" y="944175"/>
              <a:ext cx="6526200" cy="31431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2" name="Google Shape;692;p3"/>
            <p:cNvSpPr/>
            <p:nvPr/>
          </p:nvSpPr>
          <p:spPr>
            <a:xfrm>
              <a:off x="1313425" y="944175"/>
              <a:ext cx="6526200" cy="3143100"/>
            </a:xfrm>
            <a:prstGeom prst="rect">
              <a:avLst/>
            </a:prstGeom>
            <a:solidFill>
              <a:schemeClr val="accent4">
                <a:alpha val="62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693" name="Google Shape;693;p3"/>
          <p:cNvSpPr txBox="1">
            <a:spLocks noGrp="1"/>
          </p:cNvSpPr>
          <p:nvPr>
            <p:ph type="ctrTitle"/>
          </p:nvPr>
        </p:nvSpPr>
        <p:spPr>
          <a:xfrm>
            <a:off x="1809400" y="1917699"/>
            <a:ext cx="8216400" cy="2374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5200"/>
              <a:buNone/>
              <a:defRPr sz="9333" b="1">
                <a:latin typeface="Itim"/>
                <a:ea typeface="Itim"/>
                <a:cs typeface="Itim"/>
                <a:sym typeface="Itim"/>
              </a:defRPr>
            </a:lvl1pPr>
            <a:lvl2pPr lvl="1" algn="ctr" rtl="0">
              <a:spcBef>
                <a:spcPts val="0"/>
              </a:spcBef>
              <a:spcAft>
                <a:spcPts val="0"/>
              </a:spcAft>
              <a:buSzPts val="5200"/>
              <a:buNone/>
              <a:defRPr sz="6933"/>
            </a:lvl2pPr>
            <a:lvl3pPr lvl="2" algn="ctr" rtl="0">
              <a:spcBef>
                <a:spcPts val="0"/>
              </a:spcBef>
              <a:spcAft>
                <a:spcPts val="0"/>
              </a:spcAft>
              <a:buSzPts val="5200"/>
              <a:buNone/>
              <a:defRPr sz="6933"/>
            </a:lvl3pPr>
            <a:lvl4pPr lvl="3" algn="ctr" rtl="0">
              <a:spcBef>
                <a:spcPts val="0"/>
              </a:spcBef>
              <a:spcAft>
                <a:spcPts val="0"/>
              </a:spcAft>
              <a:buSzPts val="5200"/>
              <a:buNone/>
              <a:defRPr sz="6933"/>
            </a:lvl4pPr>
            <a:lvl5pPr lvl="4" algn="ctr" rtl="0">
              <a:spcBef>
                <a:spcPts val="0"/>
              </a:spcBef>
              <a:spcAft>
                <a:spcPts val="0"/>
              </a:spcAft>
              <a:buSzPts val="5200"/>
              <a:buNone/>
              <a:defRPr sz="6933"/>
            </a:lvl5pPr>
            <a:lvl6pPr lvl="5" algn="ctr" rtl="0">
              <a:spcBef>
                <a:spcPts val="0"/>
              </a:spcBef>
              <a:spcAft>
                <a:spcPts val="0"/>
              </a:spcAft>
              <a:buSzPts val="5200"/>
              <a:buNone/>
              <a:defRPr sz="6933"/>
            </a:lvl6pPr>
            <a:lvl7pPr lvl="6" algn="ctr" rtl="0">
              <a:spcBef>
                <a:spcPts val="0"/>
              </a:spcBef>
              <a:spcAft>
                <a:spcPts val="0"/>
              </a:spcAft>
              <a:buSzPts val="5200"/>
              <a:buNone/>
              <a:defRPr sz="6933"/>
            </a:lvl7pPr>
            <a:lvl8pPr lvl="7" algn="ctr" rtl="0">
              <a:spcBef>
                <a:spcPts val="0"/>
              </a:spcBef>
              <a:spcAft>
                <a:spcPts val="0"/>
              </a:spcAft>
              <a:buSzPts val="5200"/>
              <a:buNone/>
              <a:defRPr sz="6933"/>
            </a:lvl8pPr>
            <a:lvl9pPr lvl="8" algn="ctr" rtl="0">
              <a:spcBef>
                <a:spcPts val="0"/>
              </a:spcBef>
              <a:spcAft>
                <a:spcPts val="0"/>
              </a:spcAft>
              <a:buSzPts val="5200"/>
              <a:buNone/>
              <a:defRPr sz="6933"/>
            </a:lvl9pPr>
          </a:lstStyle>
          <a:p>
            <a:endParaRPr/>
          </a:p>
        </p:txBody>
      </p:sp>
      <p:sp>
        <p:nvSpPr>
          <p:cNvPr id="694" name="Google Shape;694;p3"/>
          <p:cNvSpPr txBox="1">
            <a:spLocks noGrp="1"/>
          </p:cNvSpPr>
          <p:nvPr>
            <p:ph type="subTitle" idx="1"/>
          </p:nvPr>
        </p:nvSpPr>
        <p:spPr>
          <a:xfrm>
            <a:off x="1745200" y="4380017"/>
            <a:ext cx="8701600" cy="635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800"/>
              <a:buNone/>
              <a:defRPr>
                <a:latin typeface="Coming Soon"/>
                <a:ea typeface="Coming Soon"/>
                <a:cs typeface="Coming Soon"/>
                <a:sym typeface="Coming Soon"/>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695" name="Google Shape;695;p3"/>
          <p:cNvSpPr/>
          <p:nvPr/>
        </p:nvSpPr>
        <p:spPr>
          <a:xfrm>
            <a:off x="11849458" y="2217414"/>
            <a:ext cx="189964" cy="166273"/>
          </a:xfrm>
          <a:custGeom>
            <a:avLst/>
            <a:gdLst/>
            <a:ahLst/>
            <a:cxnLst/>
            <a:rect l="l" t="t" r="r" b="b"/>
            <a:pathLst>
              <a:path w="858" h="751" extrusionOk="0">
                <a:moveTo>
                  <a:pt x="431" y="0"/>
                </a:moveTo>
                <a:cubicBezTo>
                  <a:pt x="376" y="0"/>
                  <a:pt x="322" y="30"/>
                  <a:pt x="298" y="89"/>
                </a:cubicBezTo>
                <a:cubicBezTo>
                  <a:pt x="275" y="125"/>
                  <a:pt x="227" y="161"/>
                  <a:pt x="179" y="173"/>
                </a:cubicBezTo>
                <a:cubicBezTo>
                  <a:pt x="48" y="185"/>
                  <a:pt x="1" y="339"/>
                  <a:pt x="96" y="435"/>
                </a:cubicBezTo>
                <a:cubicBezTo>
                  <a:pt x="132" y="470"/>
                  <a:pt x="144" y="518"/>
                  <a:pt x="132" y="566"/>
                </a:cubicBezTo>
                <a:cubicBezTo>
                  <a:pt x="122" y="669"/>
                  <a:pt x="202" y="750"/>
                  <a:pt x="289" y="750"/>
                </a:cubicBezTo>
                <a:cubicBezTo>
                  <a:pt x="312" y="750"/>
                  <a:pt x="336" y="745"/>
                  <a:pt x="358" y="732"/>
                </a:cubicBezTo>
                <a:cubicBezTo>
                  <a:pt x="382" y="720"/>
                  <a:pt x="406" y="714"/>
                  <a:pt x="429" y="714"/>
                </a:cubicBezTo>
                <a:cubicBezTo>
                  <a:pt x="453" y="714"/>
                  <a:pt x="477" y="720"/>
                  <a:pt x="501" y="732"/>
                </a:cubicBezTo>
                <a:cubicBezTo>
                  <a:pt x="526" y="745"/>
                  <a:pt x="551" y="750"/>
                  <a:pt x="576" y="750"/>
                </a:cubicBezTo>
                <a:cubicBezTo>
                  <a:pt x="668" y="750"/>
                  <a:pt x="746" y="669"/>
                  <a:pt x="727" y="566"/>
                </a:cubicBezTo>
                <a:cubicBezTo>
                  <a:pt x="715" y="518"/>
                  <a:pt x="739" y="470"/>
                  <a:pt x="775" y="435"/>
                </a:cubicBezTo>
                <a:cubicBezTo>
                  <a:pt x="858" y="339"/>
                  <a:pt x="810" y="185"/>
                  <a:pt x="679" y="173"/>
                </a:cubicBezTo>
                <a:cubicBezTo>
                  <a:pt x="632" y="161"/>
                  <a:pt x="596" y="125"/>
                  <a:pt x="572" y="89"/>
                </a:cubicBezTo>
                <a:cubicBezTo>
                  <a:pt x="542" y="30"/>
                  <a:pt x="486" y="0"/>
                  <a:pt x="431" y="0"/>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129437507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Title and body" type="tx">
  <p:cSld name="Title and body">
    <p:bg>
      <p:bgPr>
        <a:solidFill>
          <a:schemeClr val="accent5"/>
        </a:solidFill>
        <a:effectLst/>
      </p:bgPr>
    </p:bg>
    <p:spTree>
      <p:nvGrpSpPr>
        <p:cNvPr id="1" name="Shape 696"/>
        <p:cNvGrpSpPr/>
        <p:nvPr/>
      </p:nvGrpSpPr>
      <p:grpSpPr>
        <a:xfrm>
          <a:off x="0" y="0"/>
          <a:ext cx="0" cy="0"/>
          <a:chOff x="0" y="0"/>
          <a:chExt cx="0" cy="0"/>
        </a:xfrm>
      </p:grpSpPr>
      <p:sp>
        <p:nvSpPr>
          <p:cNvPr id="697" name="Google Shape;697;p4"/>
          <p:cNvSpPr/>
          <p:nvPr/>
        </p:nvSpPr>
        <p:spPr>
          <a:xfrm>
            <a:off x="812801" y="492567"/>
            <a:ext cx="10388596" cy="5872900"/>
          </a:xfrm>
          <a:custGeom>
            <a:avLst/>
            <a:gdLst/>
            <a:ahLst/>
            <a:cxnLst/>
            <a:rect l="l" t="t" r="r" b="b"/>
            <a:pathLst>
              <a:path w="38053" h="23170" extrusionOk="0">
                <a:moveTo>
                  <a:pt x="37981" y="0"/>
                </a:moveTo>
                <a:cubicBezTo>
                  <a:pt x="37969" y="0"/>
                  <a:pt x="16145" y="488"/>
                  <a:pt x="13966" y="655"/>
                </a:cubicBezTo>
                <a:cubicBezTo>
                  <a:pt x="12490" y="774"/>
                  <a:pt x="751" y="643"/>
                  <a:pt x="751" y="822"/>
                </a:cubicBezTo>
                <a:cubicBezTo>
                  <a:pt x="751" y="1024"/>
                  <a:pt x="0" y="15312"/>
                  <a:pt x="72" y="18550"/>
                </a:cubicBezTo>
                <a:cubicBezTo>
                  <a:pt x="203" y="23170"/>
                  <a:pt x="108" y="22836"/>
                  <a:pt x="203" y="22991"/>
                </a:cubicBezTo>
                <a:cubicBezTo>
                  <a:pt x="237" y="23042"/>
                  <a:pt x="2787" y="23060"/>
                  <a:pt x="6451" y="23060"/>
                </a:cubicBezTo>
                <a:cubicBezTo>
                  <a:pt x="14885" y="23060"/>
                  <a:pt x="29225" y="22966"/>
                  <a:pt x="32376" y="22966"/>
                </a:cubicBezTo>
                <a:cubicBezTo>
                  <a:pt x="32619" y="22966"/>
                  <a:pt x="32795" y="22966"/>
                  <a:pt x="32897" y="22967"/>
                </a:cubicBezTo>
                <a:cubicBezTo>
                  <a:pt x="33243" y="22967"/>
                  <a:pt x="37993" y="22753"/>
                  <a:pt x="38005" y="22682"/>
                </a:cubicBezTo>
                <a:cubicBezTo>
                  <a:pt x="38053" y="18455"/>
                  <a:pt x="37993" y="191"/>
                  <a:pt x="37981"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98" name="Google Shape;698;p4"/>
          <p:cNvSpPr txBox="1">
            <a:spLocks noGrp="1"/>
          </p:cNvSpPr>
          <p:nvPr>
            <p:ph type="subTitle" idx="1"/>
          </p:nvPr>
        </p:nvSpPr>
        <p:spPr>
          <a:xfrm>
            <a:off x="1384300" y="1651000"/>
            <a:ext cx="9512400" cy="43492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434343"/>
              </a:buClr>
              <a:buSzPts val="1200"/>
              <a:buFont typeface="Livvic"/>
              <a:buAutoNum type="arabicPeriod"/>
              <a:defRPr sz="1467">
                <a:latin typeface="Coming Soon"/>
                <a:ea typeface="Coming Soon"/>
                <a:cs typeface="Coming Soon"/>
                <a:sym typeface="Coming Soon"/>
              </a:defRPr>
            </a:lvl1pPr>
            <a:lvl2pPr lvl="1" algn="ctr" rtl="0">
              <a:lnSpc>
                <a:spcPct val="100000"/>
              </a:lnSpc>
              <a:spcBef>
                <a:spcPts val="0"/>
              </a:spcBef>
              <a:spcAft>
                <a:spcPts val="0"/>
              </a:spcAft>
              <a:buClr>
                <a:srgbClr val="434343"/>
              </a:buClr>
              <a:buSzPts val="1200"/>
              <a:buFont typeface="Roboto Condensed Light"/>
              <a:buAutoNum type="alphaLcPeriod"/>
              <a:defRPr sz="3733"/>
            </a:lvl2pPr>
            <a:lvl3pPr lvl="2" algn="ctr" rtl="0">
              <a:lnSpc>
                <a:spcPct val="100000"/>
              </a:lnSpc>
              <a:spcBef>
                <a:spcPts val="0"/>
              </a:spcBef>
              <a:spcAft>
                <a:spcPts val="0"/>
              </a:spcAft>
              <a:buClr>
                <a:srgbClr val="434343"/>
              </a:buClr>
              <a:buSzPts val="1200"/>
              <a:buFont typeface="Roboto Condensed Light"/>
              <a:buAutoNum type="romanLcPeriod"/>
              <a:defRPr sz="3733"/>
            </a:lvl3pPr>
            <a:lvl4pPr lvl="3" algn="ctr" rtl="0">
              <a:lnSpc>
                <a:spcPct val="100000"/>
              </a:lnSpc>
              <a:spcBef>
                <a:spcPts val="0"/>
              </a:spcBef>
              <a:spcAft>
                <a:spcPts val="0"/>
              </a:spcAft>
              <a:buClr>
                <a:srgbClr val="434343"/>
              </a:buClr>
              <a:buSzPts val="1200"/>
              <a:buFont typeface="Roboto Condensed Light"/>
              <a:buAutoNum type="arabicPeriod"/>
              <a:defRPr sz="3733"/>
            </a:lvl4pPr>
            <a:lvl5pPr lvl="4" algn="ctr" rtl="0">
              <a:lnSpc>
                <a:spcPct val="100000"/>
              </a:lnSpc>
              <a:spcBef>
                <a:spcPts val="0"/>
              </a:spcBef>
              <a:spcAft>
                <a:spcPts val="0"/>
              </a:spcAft>
              <a:buClr>
                <a:srgbClr val="434343"/>
              </a:buClr>
              <a:buSzPts val="1200"/>
              <a:buFont typeface="Roboto Condensed Light"/>
              <a:buAutoNum type="alphaLcPeriod"/>
              <a:defRPr sz="3733"/>
            </a:lvl5pPr>
            <a:lvl6pPr lvl="5" algn="ctr" rtl="0">
              <a:lnSpc>
                <a:spcPct val="100000"/>
              </a:lnSpc>
              <a:spcBef>
                <a:spcPts val="0"/>
              </a:spcBef>
              <a:spcAft>
                <a:spcPts val="0"/>
              </a:spcAft>
              <a:buClr>
                <a:srgbClr val="434343"/>
              </a:buClr>
              <a:buSzPts val="1200"/>
              <a:buFont typeface="Roboto Condensed Light"/>
              <a:buAutoNum type="romanLcPeriod"/>
              <a:defRPr sz="3733"/>
            </a:lvl6pPr>
            <a:lvl7pPr lvl="6" algn="ctr" rtl="0">
              <a:lnSpc>
                <a:spcPct val="100000"/>
              </a:lnSpc>
              <a:spcBef>
                <a:spcPts val="0"/>
              </a:spcBef>
              <a:spcAft>
                <a:spcPts val="0"/>
              </a:spcAft>
              <a:buClr>
                <a:srgbClr val="434343"/>
              </a:buClr>
              <a:buSzPts val="1200"/>
              <a:buFont typeface="Roboto Condensed Light"/>
              <a:buAutoNum type="arabicPeriod"/>
              <a:defRPr sz="3733"/>
            </a:lvl7pPr>
            <a:lvl8pPr lvl="7" algn="ctr" rtl="0">
              <a:lnSpc>
                <a:spcPct val="100000"/>
              </a:lnSpc>
              <a:spcBef>
                <a:spcPts val="0"/>
              </a:spcBef>
              <a:spcAft>
                <a:spcPts val="0"/>
              </a:spcAft>
              <a:buClr>
                <a:srgbClr val="434343"/>
              </a:buClr>
              <a:buSzPts val="1200"/>
              <a:buFont typeface="Roboto Condensed Light"/>
              <a:buAutoNum type="alphaLcPeriod"/>
              <a:defRPr sz="3733"/>
            </a:lvl8pPr>
            <a:lvl9pPr lvl="8" algn="ctr" rtl="0">
              <a:lnSpc>
                <a:spcPct val="100000"/>
              </a:lnSpc>
              <a:spcBef>
                <a:spcPts val="0"/>
              </a:spcBef>
              <a:spcAft>
                <a:spcPts val="0"/>
              </a:spcAft>
              <a:buClr>
                <a:srgbClr val="434343"/>
              </a:buClr>
              <a:buSzPts val="1200"/>
              <a:buFont typeface="Roboto Condensed Light"/>
              <a:buAutoNum type="romanLcPeriod"/>
              <a:defRPr sz="3733"/>
            </a:lvl9pPr>
          </a:lstStyle>
          <a:p>
            <a:endParaRPr/>
          </a:p>
        </p:txBody>
      </p:sp>
      <p:sp>
        <p:nvSpPr>
          <p:cNvPr id="699" name="Google Shape;699;p4"/>
          <p:cNvSpPr txBox="1">
            <a:spLocks noGrp="1"/>
          </p:cNvSpPr>
          <p:nvPr>
            <p:ph type="ctrTitle"/>
          </p:nvPr>
        </p:nvSpPr>
        <p:spPr>
          <a:xfrm>
            <a:off x="960000" y="718600"/>
            <a:ext cx="7727600" cy="787200"/>
          </a:xfrm>
          <a:prstGeom prst="rect">
            <a:avLst/>
          </a:prstGeom>
        </p:spPr>
        <p:txBody>
          <a:bodyPr spcFirstLastPara="1" wrap="square" lIns="91425" tIns="91425" rIns="91425" bIns="91425" anchor="ctr" anchorCtr="0">
            <a:noAutofit/>
          </a:bodyPr>
          <a:lstStyle>
            <a:lvl1pPr lvl="0" rtl="0">
              <a:spcBef>
                <a:spcPts val="0"/>
              </a:spcBef>
              <a:spcAft>
                <a:spcPts val="0"/>
              </a:spcAft>
              <a:buSzPts val="5200"/>
              <a:buNone/>
              <a:defRPr sz="4000" b="1">
                <a:latin typeface="Itim"/>
                <a:ea typeface="Itim"/>
                <a:cs typeface="Itim"/>
                <a:sym typeface="Itim"/>
              </a:defRPr>
            </a:lvl1pPr>
            <a:lvl2pPr lvl="1" algn="ctr" rtl="0">
              <a:spcBef>
                <a:spcPts val="0"/>
              </a:spcBef>
              <a:spcAft>
                <a:spcPts val="0"/>
              </a:spcAft>
              <a:buSzPts val="5200"/>
              <a:buNone/>
              <a:defRPr sz="6933"/>
            </a:lvl2pPr>
            <a:lvl3pPr lvl="2" algn="ctr" rtl="0">
              <a:spcBef>
                <a:spcPts val="0"/>
              </a:spcBef>
              <a:spcAft>
                <a:spcPts val="0"/>
              </a:spcAft>
              <a:buSzPts val="5200"/>
              <a:buNone/>
              <a:defRPr sz="6933"/>
            </a:lvl3pPr>
            <a:lvl4pPr lvl="3" algn="ctr" rtl="0">
              <a:spcBef>
                <a:spcPts val="0"/>
              </a:spcBef>
              <a:spcAft>
                <a:spcPts val="0"/>
              </a:spcAft>
              <a:buSzPts val="5200"/>
              <a:buNone/>
              <a:defRPr sz="6933"/>
            </a:lvl4pPr>
            <a:lvl5pPr lvl="4" algn="ctr" rtl="0">
              <a:spcBef>
                <a:spcPts val="0"/>
              </a:spcBef>
              <a:spcAft>
                <a:spcPts val="0"/>
              </a:spcAft>
              <a:buSzPts val="5200"/>
              <a:buNone/>
              <a:defRPr sz="6933"/>
            </a:lvl5pPr>
            <a:lvl6pPr lvl="5" algn="ctr" rtl="0">
              <a:spcBef>
                <a:spcPts val="0"/>
              </a:spcBef>
              <a:spcAft>
                <a:spcPts val="0"/>
              </a:spcAft>
              <a:buSzPts val="5200"/>
              <a:buNone/>
              <a:defRPr sz="6933"/>
            </a:lvl6pPr>
            <a:lvl7pPr lvl="6" algn="ctr" rtl="0">
              <a:spcBef>
                <a:spcPts val="0"/>
              </a:spcBef>
              <a:spcAft>
                <a:spcPts val="0"/>
              </a:spcAft>
              <a:buSzPts val="5200"/>
              <a:buNone/>
              <a:defRPr sz="6933"/>
            </a:lvl7pPr>
            <a:lvl8pPr lvl="7" algn="ctr" rtl="0">
              <a:spcBef>
                <a:spcPts val="0"/>
              </a:spcBef>
              <a:spcAft>
                <a:spcPts val="0"/>
              </a:spcAft>
              <a:buSzPts val="5200"/>
              <a:buNone/>
              <a:defRPr sz="6933"/>
            </a:lvl8pPr>
            <a:lvl9pPr lvl="8" algn="ctr" rtl="0">
              <a:spcBef>
                <a:spcPts val="0"/>
              </a:spcBef>
              <a:spcAft>
                <a:spcPts val="0"/>
              </a:spcAft>
              <a:buSzPts val="5200"/>
              <a:buNone/>
              <a:defRPr sz="6933"/>
            </a:lvl9pPr>
          </a:lstStyle>
          <a:p>
            <a:endParaRPr/>
          </a:p>
        </p:txBody>
      </p:sp>
      <p:grpSp>
        <p:nvGrpSpPr>
          <p:cNvPr id="700" name="Google Shape;700;p4"/>
          <p:cNvGrpSpPr/>
          <p:nvPr/>
        </p:nvGrpSpPr>
        <p:grpSpPr>
          <a:xfrm>
            <a:off x="26075" y="-10539"/>
            <a:ext cx="5274888" cy="3956660"/>
            <a:chOff x="-233487" y="-141344"/>
            <a:chExt cx="3074899" cy="2306463"/>
          </a:xfrm>
        </p:grpSpPr>
        <p:grpSp>
          <p:nvGrpSpPr>
            <p:cNvPr id="701" name="Google Shape;701;p4"/>
            <p:cNvGrpSpPr/>
            <p:nvPr/>
          </p:nvGrpSpPr>
          <p:grpSpPr>
            <a:xfrm>
              <a:off x="-233487" y="-141344"/>
              <a:ext cx="3074899" cy="2050894"/>
              <a:chOff x="-1935287" y="-2694044"/>
              <a:chExt cx="3074899" cy="2050894"/>
            </a:xfrm>
          </p:grpSpPr>
          <p:sp>
            <p:nvSpPr>
              <p:cNvPr id="702" name="Google Shape;702;p4"/>
              <p:cNvSpPr/>
              <p:nvPr/>
            </p:nvSpPr>
            <p:spPr>
              <a:xfrm>
                <a:off x="-506185" y="-2531406"/>
                <a:ext cx="125707" cy="111252"/>
              </a:xfrm>
              <a:custGeom>
                <a:avLst/>
                <a:gdLst/>
                <a:ahLst/>
                <a:cxnLst/>
                <a:rect l="l" t="t" r="r" b="b"/>
                <a:pathLst>
                  <a:path w="974" h="862" extrusionOk="0">
                    <a:moveTo>
                      <a:pt x="709" y="1"/>
                    </a:moveTo>
                    <a:cubicBezTo>
                      <a:pt x="679" y="1"/>
                      <a:pt x="648" y="11"/>
                      <a:pt x="620" y="32"/>
                    </a:cubicBezTo>
                    <a:lnTo>
                      <a:pt x="96" y="425"/>
                    </a:lnTo>
                    <a:cubicBezTo>
                      <a:pt x="0" y="496"/>
                      <a:pt x="24" y="651"/>
                      <a:pt x="143" y="687"/>
                    </a:cubicBezTo>
                    <a:lnTo>
                      <a:pt x="774" y="854"/>
                    </a:lnTo>
                    <a:cubicBezTo>
                      <a:pt x="788" y="859"/>
                      <a:pt x="802" y="861"/>
                      <a:pt x="816" y="861"/>
                    </a:cubicBezTo>
                    <a:cubicBezTo>
                      <a:pt x="898" y="861"/>
                      <a:pt x="973" y="778"/>
                      <a:pt x="953" y="687"/>
                    </a:cubicBezTo>
                    <a:lnTo>
                      <a:pt x="858" y="127"/>
                    </a:lnTo>
                    <a:cubicBezTo>
                      <a:pt x="841" y="53"/>
                      <a:pt x="778" y="1"/>
                      <a:pt x="70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3" name="Google Shape;703;p4"/>
              <p:cNvSpPr/>
              <p:nvPr/>
            </p:nvSpPr>
            <p:spPr>
              <a:xfrm>
                <a:off x="-1935287" y="-2475393"/>
                <a:ext cx="130095" cy="111252"/>
              </a:xfrm>
              <a:custGeom>
                <a:avLst/>
                <a:gdLst/>
                <a:ahLst/>
                <a:cxnLst/>
                <a:rect l="l" t="t" r="r" b="b"/>
                <a:pathLst>
                  <a:path w="1008" h="862" extrusionOk="0">
                    <a:moveTo>
                      <a:pt x="838" y="0"/>
                    </a:moveTo>
                    <a:cubicBezTo>
                      <a:pt x="829" y="0"/>
                      <a:pt x="820" y="1"/>
                      <a:pt x="810" y="3"/>
                    </a:cubicBezTo>
                    <a:lnTo>
                      <a:pt x="155" y="98"/>
                    </a:lnTo>
                    <a:cubicBezTo>
                      <a:pt x="48" y="122"/>
                      <a:pt x="1" y="241"/>
                      <a:pt x="60" y="336"/>
                    </a:cubicBezTo>
                    <a:lnTo>
                      <a:pt x="405" y="801"/>
                    </a:lnTo>
                    <a:cubicBezTo>
                      <a:pt x="434" y="841"/>
                      <a:pt x="480" y="862"/>
                      <a:pt x="524" y="862"/>
                    </a:cubicBezTo>
                    <a:cubicBezTo>
                      <a:pt x="572" y="862"/>
                      <a:pt x="619" y="838"/>
                      <a:pt x="644" y="789"/>
                    </a:cubicBezTo>
                    <a:lnTo>
                      <a:pt x="953" y="217"/>
                    </a:lnTo>
                    <a:cubicBezTo>
                      <a:pt x="1008" y="119"/>
                      <a:pt x="942" y="0"/>
                      <a:pt x="8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4" name="Google Shape;704;p4"/>
              <p:cNvSpPr/>
              <p:nvPr/>
            </p:nvSpPr>
            <p:spPr>
              <a:xfrm>
                <a:off x="-1820612" y="-791443"/>
                <a:ext cx="174751" cy="148293"/>
              </a:xfrm>
              <a:custGeom>
                <a:avLst/>
                <a:gdLst/>
                <a:ahLst/>
                <a:cxnLst/>
                <a:rect l="l" t="t" r="r" b="b"/>
                <a:pathLst>
                  <a:path w="1354" h="1149" extrusionOk="0">
                    <a:moveTo>
                      <a:pt x="914" y="0"/>
                    </a:moveTo>
                    <a:cubicBezTo>
                      <a:pt x="869" y="0"/>
                      <a:pt x="824" y="16"/>
                      <a:pt x="786" y="50"/>
                    </a:cubicBezTo>
                    <a:lnTo>
                      <a:pt x="131" y="633"/>
                    </a:lnTo>
                    <a:cubicBezTo>
                      <a:pt x="0" y="740"/>
                      <a:pt x="60" y="943"/>
                      <a:pt x="226" y="967"/>
                    </a:cubicBezTo>
                    <a:lnTo>
                      <a:pt x="1084" y="1145"/>
                    </a:lnTo>
                    <a:cubicBezTo>
                      <a:pt x="1095" y="1147"/>
                      <a:pt x="1106" y="1148"/>
                      <a:pt x="1118" y="1148"/>
                    </a:cubicBezTo>
                    <a:cubicBezTo>
                      <a:pt x="1246" y="1148"/>
                      <a:pt x="1354" y="1027"/>
                      <a:pt x="1310" y="895"/>
                    </a:cubicBezTo>
                    <a:lnTo>
                      <a:pt x="1108" y="145"/>
                    </a:lnTo>
                    <a:cubicBezTo>
                      <a:pt x="1077" y="53"/>
                      <a:pt x="996" y="0"/>
                      <a:pt x="91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5" name="Google Shape;705;p4"/>
              <p:cNvSpPr/>
              <p:nvPr/>
            </p:nvSpPr>
            <p:spPr>
              <a:xfrm>
                <a:off x="-1081213" y="-2694044"/>
                <a:ext cx="271289" cy="194884"/>
              </a:xfrm>
              <a:custGeom>
                <a:avLst/>
                <a:gdLst/>
                <a:ahLst/>
                <a:cxnLst/>
                <a:rect l="l" t="t" r="r" b="b"/>
                <a:pathLst>
                  <a:path w="2102" h="1510" extrusionOk="0">
                    <a:moveTo>
                      <a:pt x="950" y="884"/>
                    </a:moveTo>
                    <a:cubicBezTo>
                      <a:pt x="957" y="933"/>
                      <a:pt x="955" y="983"/>
                      <a:pt x="942" y="1033"/>
                    </a:cubicBezTo>
                    <a:cubicBezTo>
                      <a:pt x="931" y="1115"/>
                      <a:pt x="886" y="1233"/>
                      <a:pt x="797" y="1233"/>
                    </a:cubicBezTo>
                    <a:cubicBezTo>
                      <a:pt x="783" y="1233"/>
                      <a:pt x="767" y="1230"/>
                      <a:pt x="751" y="1223"/>
                    </a:cubicBezTo>
                    <a:cubicBezTo>
                      <a:pt x="703" y="1200"/>
                      <a:pt x="668" y="1164"/>
                      <a:pt x="632" y="1128"/>
                    </a:cubicBezTo>
                    <a:cubicBezTo>
                      <a:pt x="596" y="1069"/>
                      <a:pt x="620" y="1045"/>
                      <a:pt x="668" y="1009"/>
                    </a:cubicBezTo>
                    <a:cubicBezTo>
                      <a:pt x="750" y="936"/>
                      <a:pt x="846" y="898"/>
                      <a:pt x="950" y="884"/>
                    </a:cubicBezTo>
                    <a:close/>
                    <a:moveTo>
                      <a:pt x="278" y="0"/>
                    </a:moveTo>
                    <a:cubicBezTo>
                      <a:pt x="242" y="0"/>
                      <a:pt x="205" y="3"/>
                      <a:pt x="168" y="9"/>
                    </a:cubicBezTo>
                    <a:cubicBezTo>
                      <a:pt x="0" y="31"/>
                      <a:pt x="21" y="274"/>
                      <a:pt x="162" y="274"/>
                    </a:cubicBezTo>
                    <a:cubicBezTo>
                      <a:pt x="172" y="274"/>
                      <a:pt x="181" y="273"/>
                      <a:pt x="192" y="271"/>
                    </a:cubicBezTo>
                    <a:cubicBezTo>
                      <a:pt x="213" y="268"/>
                      <a:pt x="234" y="267"/>
                      <a:pt x="255" y="267"/>
                    </a:cubicBezTo>
                    <a:cubicBezTo>
                      <a:pt x="489" y="267"/>
                      <a:pt x="708" y="432"/>
                      <a:pt x="844" y="624"/>
                    </a:cubicBezTo>
                    <a:lnTo>
                      <a:pt x="844" y="624"/>
                    </a:lnTo>
                    <a:cubicBezTo>
                      <a:pt x="770" y="639"/>
                      <a:pt x="699" y="664"/>
                      <a:pt x="632" y="700"/>
                    </a:cubicBezTo>
                    <a:cubicBezTo>
                      <a:pt x="501" y="771"/>
                      <a:pt x="358" y="890"/>
                      <a:pt x="334" y="1045"/>
                    </a:cubicBezTo>
                    <a:cubicBezTo>
                      <a:pt x="322" y="1223"/>
                      <a:pt x="465" y="1378"/>
                      <a:pt x="596" y="1450"/>
                    </a:cubicBezTo>
                    <a:cubicBezTo>
                      <a:pt x="663" y="1489"/>
                      <a:pt x="735" y="1509"/>
                      <a:pt x="806" y="1509"/>
                    </a:cubicBezTo>
                    <a:cubicBezTo>
                      <a:pt x="885" y="1509"/>
                      <a:pt x="962" y="1483"/>
                      <a:pt x="1025" y="1426"/>
                    </a:cubicBezTo>
                    <a:cubicBezTo>
                      <a:pt x="1186" y="1293"/>
                      <a:pt x="1236" y="1095"/>
                      <a:pt x="1216" y="898"/>
                    </a:cubicBezTo>
                    <a:lnTo>
                      <a:pt x="1216" y="898"/>
                    </a:lnTo>
                    <a:cubicBezTo>
                      <a:pt x="1453" y="954"/>
                      <a:pt x="1653" y="1125"/>
                      <a:pt x="1799" y="1319"/>
                    </a:cubicBezTo>
                    <a:cubicBezTo>
                      <a:pt x="1826" y="1352"/>
                      <a:pt x="1862" y="1366"/>
                      <a:pt x="1897" y="1366"/>
                    </a:cubicBezTo>
                    <a:cubicBezTo>
                      <a:pt x="1999" y="1366"/>
                      <a:pt x="2102" y="1249"/>
                      <a:pt x="2013" y="1152"/>
                    </a:cubicBezTo>
                    <a:cubicBezTo>
                      <a:pt x="1799" y="878"/>
                      <a:pt x="1501" y="640"/>
                      <a:pt x="1144" y="616"/>
                    </a:cubicBezTo>
                    <a:cubicBezTo>
                      <a:pt x="1143" y="616"/>
                      <a:pt x="1141" y="616"/>
                      <a:pt x="1140" y="616"/>
                    </a:cubicBezTo>
                    <a:lnTo>
                      <a:pt x="1140" y="616"/>
                    </a:lnTo>
                    <a:cubicBezTo>
                      <a:pt x="1124" y="578"/>
                      <a:pt x="1105" y="543"/>
                      <a:pt x="1084" y="509"/>
                    </a:cubicBezTo>
                    <a:cubicBezTo>
                      <a:pt x="924" y="230"/>
                      <a:pt x="609" y="0"/>
                      <a:pt x="27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6" name="Google Shape;706;p4"/>
              <p:cNvSpPr/>
              <p:nvPr/>
            </p:nvSpPr>
            <p:spPr>
              <a:xfrm>
                <a:off x="-1852300" y="-1848981"/>
                <a:ext cx="238120" cy="172686"/>
              </a:xfrm>
              <a:custGeom>
                <a:avLst/>
                <a:gdLst/>
                <a:ahLst/>
                <a:cxnLst/>
                <a:rect l="l" t="t" r="r" b="b"/>
                <a:pathLst>
                  <a:path w="1845" h="1338" extrusionOk="0">
                    <a:moveTo>
                      <a:pt x="152" y="0"/>
                    </a:moveTo>
                    <a:cubicBezTo>
                      <a:pt x="90" y="0"/>
                      <a:pt x="33" y="35"/>
                      <a:pt x="12" y="98"/>
                    </a:cubicBezTo>
                    <a:cubicBezTo>
                      <a:pt x="1" y="169"/>
                      <a:pt x="36" y="252"/>
                      <a:pt x="108" y="264"/>
                    </a:cubicBezTo>
                    <a:cubicBezTo>
                      <a:pt x="703" y="371"/>
                      <a:pt x="1239" y="740"/>
                      <a:pt x="1548" y="1276"/>
                    </a:cubicBezTo>
                    <a:cubicBezTo>
                      <a:pt x="1574" y="1319"/>
                      <a:pt x="1613" y="1338"/>
                      <a:pt x="1653" y="1338"/>
                    </a:cubicBezTo>
                    <a:cubicBezTo>
                      <a:pt x="1746" y="1338"/>
                      <a:pt x="1845" y="1241"/>
                      <a:pt x="1786" y="1133"/>
                    </a:cubicBezTo>
                    <a:cubicBezTo>
                      <a:pt x="1441" y="550"/>
                      <a:pt x="846" y="121"/>
                      <a:pt x="179" y="2"/>
                    </a:cubicBezTo>
                    <a:cubicBezTo>
                      <a:pt x="170" y="1"/>
                      <a:pt x="161" y="0"/>
                      <a:pt x="15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7" name="Google Shape;707;p4"/>
              <p:cNvSpPr/>
              <p:nvPr/>
            </p:nvSpPr>
            <p:spPr>
              <a:xfrm>
                <a:off x="-1331407" y="-2297546"/>
                <a:ext cx="110736" cy="96926"/>
              </a:xfrm>
              <a:custGeom>
                <a:avLst/>
                <a:gdLst/>
                <a:ahLst/>
                <a:cxnLst/>
                <a:rect l="l" t="t" r="r" b="b"/>
                <a:pathLst>
                  <a:path w="858" h="751" extrusionOk="0">
                    <a:moveTo>
                      <a:pt x="431" y="0"/>
                    </a:moveTo>
                    <a:cubicBezTo>
                      <a:pt x="376" y="0"/>
                      <a:pt x="322" y="30"/>
                      <a:pt x="298" y="89"/>
                    </a:cubicBezTo>
                    <a:cubicBezTo>
                      <a:pt x="275" y="125"/>
                      <a:pt x="227" y="161"/>
                      <a:pt x="179" y="173"/>
                    </a:cubicBezTo>
                    <a:cubicBezTo>
                      <a:pt x="48" y="185"/>
                      <a:pt x="1" y="339"/>
                      <a:pt x="96" y="435"/>
                    </a:cubicBezTo>
                    <a:cubicBezTo>
                      <a:pt x="132" y="470"/>
                      <a:pt x="144" y="518"/>
                      <a:pt x="132" y="566"/>
                    </a:cubicBezTo>
                    <a:cubicBezTo>
                      <a:pt x="122" y="669"/>
                      <a:pt x="202" y="750"/>
                      <a:pt x="289" y="750"/>
                    </a:cubicBezTo>
                    <a:cubicBezTo>
                      <a:pt x="312" y="750"/>
                      <a:pt x="336" y="745"/>
                      <a:pt x="358" y="732"/>
                    </a:cubicBezTo>
                    <a:cubicBezTo>
                      <a:pt x="382" y="720"/>
                      <a:pt x="406" y="714"/>
                      <a:pt x="429" y="714"/>
                    </a:cubicBezTo>
                    <a:cubicBezTo>
                      <a:pt x="453" y="714"/>
                      <a:pt x="477" y="720"/>
                      <a:pt x="501" y="732"/>
                    </a:cubicBezTo>
                    <a:cubicBezTo>
                      <a:pt x="526" y="745"/>
                      <a:pt x="551" y="750"/>
                      <a:pt x="576" y="750"/>
                    </a:cubicBezTo>
                    <a:cubicBezTo>
                      <a:pt x="668" y="750"/>
                      <a:pt x="746" y="669"/>
                      <a:pt x="727" y="566"/>
                    </a:cubicBezTo>
                    <a:cubicBezTo>
                      <a:pt x="715" y="518"/>
                      <a:pt x="739" y="470"/>
                      <a:pt x="775" y="435"/>
                    </a:cubicBezTo>
                    <a:cubicBezTo>
                      <a:pt x="858" y="339"/>
                      <a:pt x="810" y="185"/>
                      <a:pt x="679" y="173"/>
                    </a:cubicBezTo>
                    <a:cubicBezTo>
                      <a:pt x="632" y="161"/>
                      <a:pt x="596" y="125"/>
                      <a:pt x="572" y="89"/>
                    </a:cubicBezTo>
                    <a:cubicBezTo>
                      <a:pt x="542" y="30"/>
                      <a:pt x="486" y="0"/>
                      <a:pt x="43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8" name="Google Shape;708;p4"/>
              <p:cNvSpPr/>
              <p:nvPr/>
            </p:nvSpPr>
            <p:spPr>
              <a:xfrm>
                <a:off x="577517" y="-2523658"/>
                <a:ext cx="110736" cy="95764"/>
              </a:xfrm>
              <a:custGeom>
                <a:avLst/>
                <a:gdLst/>
                <a:ahLst/>
                <a:cxnLst/>
                <a:rect l="l" t="t" r="r" b="b"/>
                <a:pathLst>
                  <a:path w="858" h="742" extrusionOk="0">
                    <a:moveTo>
                      <a:pt x="429" y="0"/>
                    </a:moveTo>
                    <a:cubicBezTo>
                      <a:pt x="372" y="0"/>
                      <a:pt x="316" y="27"/>
                      <a:pt x="286" y="81"/>
                    </a:cubicBezTo>
                    <a:cubicBezTo>
                      <a:pt x="274" y="128"/>
                      <a:pt x="226" y="164"/>
                      <a:pt x="179" y="164"/>
                    </a:cubicBezTo>
                    <a:cubicBezTo>
                      <a:pt x="48" y="188"/>
                      <a:pt x="0" y="342"/>
                      <a:pt x="96" y="426"/>
                    </a:cubicBezTo>
                    <a:cubicBezTo>
                      <a:pt x="119" y="462"/>
                      <a:pt x="143" y="521"/>
                      <a:pt x="131" y="569"/>
                    </a:cubicBezTo>
                    <a:cubicBezTo>
                      <a:pt x="122" y="663"/>
                      <a:pt x="201" y="742"/>
                      <a:pt x="288" y="742"/>
                    </a:cubicBezTo>
                    <a:cubicBezTo>
                      <a:pt x="311" y="742"/>
                      <a:pt x="335" y="736"/>
                      <a:pt x="357" y="723"/>
                    </a:cubicBezTo>
                    <a:cubicBezTo>
                      <a:pt x="381" y="717"/>
                      <a:pt x="405" y="715"/>
                      <a:pt x="429" y="715"/>
                    </a:cubicBezTo>
                    <a:cubicBezTo>
                      <a:pt x="453" y="715"/>
                      <a:pt x="477" y="717"/>
                      <a:pt x="500" y="723"/>
                    </a:cubicBezTo>
                    <a:cubicBezTo>
                      <a:pt x="525" y="736"/>
                      <a:pt x="551" y="742"/>
                      <a:pt x="576" y="742"/>
                    </a:cubicBezTo>
                    <a:cubicBezTo>
                      <a:pt x="668" y="742"/>
                      <a:pt x="745" y="663"/>
                      <a:pt x="727" y="569"/>
                    </a:cubicBezTo>
                    <a:cubicBezTo>
                      <a:pt x="715" y="521"/>
                      <a:pt x="738" y="462"/>
                      <a:pt x="774" y="426"/>
                    </a:cubicBezTo>
                    <a:cubicBezTo>
                      <a:pt x="858" y="342"/>
                      <a:pt x="810" y="188"/>
                      <a:pt x="679" y="164"/>
                    </a:cubicBezTo>
                    <a:cubicBezTo>
                      <a:pt x="631" y="152"/>
                      <a:pt x="596" y="128"/>
                      <a:pt x="572" y="81"/>
                    </a:cubicBezTo>
                    <a:cubicBezTo>
                      <a:pt x="542" y="27"/>
                      <a:pt x="485" y="0"/>
                      <a:pt x="42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9" name="Google Shape;709;p4"/>
              <p:cNvSpPr/>
              <p:nvPr/>
            </p:nvSpPr>
            <p:spPr>
              <a:xfrm>
                <a:off x="1028877" y="-2600325"/>
                <a:ext cx="110736" cy="96926"/>
              </a:xfrm>
              <a:custGeom>
                <a:avLst/>
                <a:gdLst/>
                <a:ahLst/>
                <a:cxnLst/>
                <a:rect l="l" t="t" r="r" b="b"/>
                <a:pathLst>
                  <a:path w="858" h="751" extrusionOk="0">
                    <a:moveTo>
                      <a:pt x="435" y="1"/>
                    </a:moveTo>
                    <a:cubicBezTo>
                      <a:pt x="382" y="1"/>
                      <a:pt x="328" y="30"/>
                      <a:pt x="298" y="90"/>
                    </a:cubicBezTo>
                    <a:cubicBezTo>
                      <a:pt x="275" y="126"/>
                      <a:pt x="227" y="161"/>
                      <a:pt x="179" y="173"/>
                    </a:cubicBezTo>
                    <a:cubicBezTo>
                      <a:pt x="48" y="185"/>
                      <a:pt x="1" y="340"/>
                      <a:pt x="96" y="435"/>
                    </a:cubicBezTo>
                    <a:cubicBezTo>
                      <a:pt x="132" y="471"/>
                      <a:pt x="144" y="518"/>
                      <a:pt x="132" y="566"/>
                    </a:cubicBezTo>
                    <a:cubicBezTo>
                      <a:pt x="122" y="670"/>
                      <a:pt x="202" y="751"/>
                      <a:pt x="289" y="751"/>
                    </a:cubicBezTo>
                    <a:cubicBezTo>
                      <a:pt x="312" y="751"/>
                      <a:pt x="336" y="745"/>
                      <a:pt x="358" y="733"/>
                    </a:cubicBezTo>
                    <a:cubicBezTo>
                      <a:pt x="382" y="721"/>
                      <a:pt x="409" y="715"/>
                      <a:pt x="434" y="715"/>
                    </a:cubicBezTo>
                    <a:cubicBezTo>
                      <a:pt x="459" y="715"/>
                      <a:pt x="483" y="721"/>
                      <a:pt x="501" y="733"/>
                    </a:cubicBezTo>
                    <a:cubicBezTo>
                      <a:pt x="526" y="745"/>
                      <a:pt x="551" y="751"/>
                      <a:pt x="576" y="751"/>
                    </a:cubicBezTo>
                    <a:cubicBezTo>
                      <a:pt x="668" y="751"/>
                      <a:pt x="746" y="670"/>
                      <a:pt x="727" y="566"/>
                    </a:cubicBezTo>
                    <a:cubicBezTo>
                      <a:pt x="727" y="518"/>
                      <a:pt x="739" y="471"/>
                      <a:pt x="775" y="435"/>
                    </a:cubicBezTo>
                    <a:cubicBezTo>
                      <a:pt x="858" y="340"/>
                      <a:pt x="810" y="185"/>
                      <a:pt x="691" y="173"/>
                    </a:cubicBezTo>
                    <a:cubicBezTo>
                      <a:pt x="632" y="161"/>
                      <a:pt x="596" y="126"/>
                      <a:pt x="572" y="90"/>
                    </a:cubicBezTo>
                    <a:cubicBezTo>
                      <a:pt x="542" y="30"/>
                      <a:pt x="489" y="1"/>
                      <a:pt x="43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710" name="Google Shape;710;p4"/>
            <p:cNvGrpSpPr/>
            <p:nvPr/>
          </p:nvGrpSpPr>
          <p:grpSpPr>
            <a:xfrm>
              <a:off x="137988" y="1163157"/>
              <a:ext cx="279376" cy="1001962"/>
              <a:chOff x="-3135437" y="-1932468"/>
              <a:chExt cx="279376" cy="1001962"/>
            </a:xfrm>
          </p:grpSpPr>
          <p:sp>
            <p:nvSpPr>
              <p:cNvPr id="711" name="Google Shape;711;p4"/>
              <p:cNvSpPr/>
              <p:nvPr/>
            </p:nvSpPr>
            <p:spPr>
              <a:xfrm>
                <a:off x="-3135437" y="-1932468"/>
                <a:ext cx="130095" cy="111252"/>
              </a:xfrm>
              <a:custGeom>
                <a:avLst/>
                <a:gdLst/>
                <a:ahLst/>
                <a:cxnLst/>
                <a:rect l="l" t="t" r="r" b="b"/>
                <a:pathLst>
                  <a:path w="1008" h="862" extrusionOk="0">
                    <a:moveTo>
                      <a:pt x="838" y="0"/>
                    </a:moveTo>
                    <a:cubicBezTo>
                      <a:pt x="829" y="0"/>
                      <a:pt x="820" y="1"/>
                      <a:pt x="810" y="3"/>
                    </a:cubicBezTo>
                    <a:lnTo>
                      <a:pt x="155" y="98"/>
                    </a:lnTo>
                    <a:cubicBezTo>
                      <a:pt x="48" y="122"/>
                      <a:pt x="1" y="241"/>
                      <a:pt x="60" y="336"/>
                    </a:cubicBezTo>
                    <a:lnTo>
                      <a:pt x="405" y="801"/>
                    </a:lnTo>
                    <a:cubicBezTo>
                      <a:pt x="434" y="841"/>
                      <a:pt x="480" y="862"/>
                      <a:pt x="524" y="862"/>
                    </a:cubicBezTo>
                    <a:cubicBezTo>
                      <a:pt x="572" y="862"/>
                      <a:pt x="619" y="838"/>
                      <a:pt x="644" y="789"/>
                    </a:cubicBezTo>
                    <a:lnTo>
                      <a:pt x="953" y="217"/>
                    </a:lnTo>
                    <a:cubicBezTo>
                      <a:pt x="1008" y="119"/>
                      <a:pt x="942" y="0"/>
                      <a:pt x="83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2" name="Google Shape;712;p4"/>
              <p:cNvSpPr/>
              <p:nvPr/>
            </p:nvSpPr>
            <p:spPr>
              <a:xfrm>
                <a:off x="-2966797" y="-1027432"/>
                <a:ext cx="110736" cy="96926"/>
              </a:xfrm>
              <a:custGeom>
                <a:avLst/>
                <a:gdLst/>
                <a:ahLst/>
                <a:cxnLst/>
                <a:rect l="l" t="t" r="r" b="b"/>
                <a:pathLst>
                  <a:path w="858" h="751" extrusionOk="0">
                    <a:moveTo>
                      <a:pt x="431" y="0"/>
                    </a:moveTo>
                    <a:cubicBezTo>
                      <a:pt x="376" y="0"/>
                      <a:pt x="322" y="30"/>
                      <a:pt x="298" y="89"/>
                    </a:cubicBezTo>
                    <a:cubicBezTo>
                      <a:pt x="275" y="125"/>
                      <a:pt x="227" y="161"/>
                      <a:pt x="179" y="173"/>
                    </a:cubicBezTo>
                    <a:cubicBezTo>
                      <a:pt x="48" y="185"/>
                      <a:pt x="1" y="339"/>
                      <a:pt x="96" y="435"/>
                    </a:cubicBezTo>
                    <a:cubicBezTo>
                      <a:pt x="132" y="470"/>
                      <a:pt x="144" y="518"/>
                      <a:pt x="132" y="566"/>
                    </a:cubicBezTo>
                    <a:cubicBezTo>
                      <a:pt x="122" y="669"/>
                      <a:pt x="202" y="750"/>
                      <a:pt x="289" y="750"/>
                    </a:cubicBezTo>
                    <a:cubicBezTo>
                      <a:pt x="312" y="750"/>
                      <a:pt x="336" y="745"/>
                      <a:pt x="358" y="732"/>
                    </a:cubicBezTo>
                    <a:cubicBezTo>
                      <a:pt x="382" y="720"/>
                      <a:pt x="406" y="714"/>
                      <a:pt x="429" y="714"/>
                    </a:cubicBezTo>
                    <a:cubicBezTo>
                      <a:pt x="453" y="714"/>
                      <a:pt x="477" y="720"/>
                      <a:pt x="501" y="732"/>
                    </a:cubicBezTo>
                    <a:cubicBezTo>
                      <a:pt x="526" y="745"/>
                      <a:pt x="551" y="750"/>
                      <a:pt x="576" y="750"/>
                    </a:cubicBezTo>
                    <a:cubicBezTo>
                      <a:pt x="668" y="750"/>
                      <a:pt x="746" y="669"/>
                      <a:pt x="727" y="566"/>
                    </a:cubicBezTo>
                    <a:cubicBezTo>
                      <a:pt x="715" y="518"/>
                      <a:pt x="739" y="470"/>
                      <a:pt x="775" y="435"/>
                    </a:cubicBezTo>
                    <a:cubicBezTo>
                      <a:pt x="858" y="339"/>
                      <a:pt x="810" y="185"/>
                      <a:pt x="679" y="173"/>
                    </a:cubicBezTo>
                    <a:cubicBezTo>
                      <a:pt x="632" y="161"/>
                      <a:pt x="596" y="125"/>
                      <a:pt x="572" y="89"/>
                    </a:cubicBezTo>
                    <a:cubicBezTo>
                      <a:pt x="542" y="30"/>
                      <a:pt x="486" y="0"/>
                      <a:pt x="43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nvGrpSpPr>
          <p:cNvPr id="713" name="Google Shape;713;p4"/>
          <p:cNvGrpSpPr/>
          <p:nvPr/>
        </p:nvGrpSpPr>
        <p:grpSpPr>
          <a:xfrm flipH="1">
            <a:off x="6937248" y="0"/>
            <a:ext cx="5254753" cy="3126261"/>
            <a:chOff x="-396757" y="-47625"/>
            <a:chExt cx="3289703" cy="1957175"/>
          </a:xfrm>
        </p:grpSpPr>
        <p:grpSp>
          <p:nvGrpSpPr>
            <p:cNvPr id="714" name="Google Shape;714;p4"/>
            <p:cNvGrpSpPr/>
            <p:nvPr/>
          </p:nvGrpSpPr>
          <p:grpSpPr>
            <a:xfrm>
              <a:off x="-233487" y="-47625"/>
              <a:ext cx="3074899" cy="1957175"/>
              <a:chOff x="-1935287" y="-2600325"/>
              <a:chExt cx="3074899" cy="1957175"/>
            </a:xfrm>
          </p:grpSpPr>
          <p:sp>
            <p:nvSpPr>
              <p:cNvPr id="715" name="Google Shape;715;p4"/>
              <p:cNvSpPr/>
              <p:nvPr/>
            </p:nvSpPr>
            <p:spPr>
              <a:xfrm>
                <a:off x="-506185" y="-2531406"/>
                <a:ext cx="125707" cy="111252"/>
              </a:xfrm>
              <a:custGeom>
                <a:avLst/>
                <a:gdLst/>
                <a:ahLst/>
                <a:cxnLst/>
                <a:rect l="l" t="t" r="r" b="b"/>
                <a:pathLst>
                  <a:path w="974" h="862" extrusionOk="0">
                    <a:moveTo>
                      <a:pt x="709" y="1"/>
                    </a:moveTo>
                    <a:cubicBezTo>
                      <a:pt x="679" y="1"/>
                      <a:pt x="648" y="11"/>
                      <a:pt x="620" y="32"/>
                    </a:cubicBezTo>
                    <a:lnTo>
                      <a:pt x="96" y="425"/>
                    </a:lnTo>
                    <a:cubicBezTo>
                      <a:pt x="0" y="496"/>
                      <a:pt x="24" y="651"/>
                      <a:pt x="143" y="687"/>
                    </a:cubicBezTo>
                    <a:lnTo>
                      <a:pt x="774" y="854"/>
                    </a:lnTo>
                    <a:cubicBezTo>
                      <a:pt x="788" y="859"/>
                      <a:pt x="802" y="861"/>
                      <a:pt x="816" y="861"/>
                    </a:cubicBezTo>
                    <a:cubicBezTo>
                      <a:pt x="898" y="861"/>
                      <a:pt x="973" y="778"/>
                      <a:pt x="953" y="687"/>
                    </a:cubicBezTo>
                    <a:lnTo>
                      <a:pt x="858" y="127"/>
                    </a:lnTo>
                    <a:cubicBezTo>
                      <a:pt x="841" y="53"/>
                      <a:pt x="778" y="1"/>
                      <a:pt x="7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6" name="Google Shape;716;p4"/>
              <p:cNvSpPr/>
              <p:nvPr/>
            </p:nvSpPr>
            <p:spPr>
              <a:xfrm>
                <a:off x="-1935287" y="-2475393"/>
                <a:ext cx="130095" cy="111252"/>
              </a:xfrm>
              <a:custGeom>
                <a:avLst/>
                <a:gdLst/>
                <a:ahLst/>
                <a:cxnLst/>
                <a:rect l="l" t="t" r="r" b="b"/>
                <a:pathLst>
                  <a:path w="1008" h="862" extrusionOk="0">
                    <a:moveTo>
                      <a:pt x="838" y="0"/>
                    </a:moveTo>
                    <a:cubicBezTo>
                      <a:pt x="829" y="0"/>
                      <a:pt x="820" y="1"/>
                      <a:pt x="810" y="3"/>
                    </a:cubicBezTo>
                    <a:lnTo>
                      <a:pt x="155" y="98"/>
                    </a:lnTo>
                    <a:cubicBezTo>
                      <a:pt x="48" y="122"/>
                      <a:pt x="1" y="241"/>
                      <a:pt x="60" y="336"/>
                    </a:cubicBezTo>
                    <a:lnTo>
                      <a:pt x="405" y="801"/>
                    </a:lnTo>
                    <a:cubicBezTo>
                      <a:pt x="434" y="841"/>
                      <a:pt x="480" y="862"/>
                      <a:pt x="524" y="862"/>
                    </a:cubicBezTo>
                    <a:cubicBezTo>
                      <a:pt x="572" y="862"/>
                      <a:pt x="619" y="838"/>
                      <a:pt x="644" y="789"/>
                    </a:cubicBezTo>
                    <a:lnTo>
                      <a:pt x="953" y="217"/>
                    </a:lnTo>
                    <a:cubicBezTo>
                      <a:pt x="1008" y="119"/>
                      <a:pt x="942" y="0"/>
                      <a:pt x="83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7" name="Google Shape;717;p4"/>
              <p:cNvSpPr/>
              <p:nvPr/>
            </p:nvSpPr>
            <p:spPr>
              <a:xfrm>
                <a:off x="-1820612" y="-791443"/>
                <a:ext cx="174751" cy="148293"/>
              </a:xfrm>
              <a:custGeom>
                <a:avLst/>
                <a:gdLst/>
                <a:ahLst/>
                <a:cxnLst/>
                <a:rect l="l" t="t" r="r" b="b"/>
                <a:pathLst>
                  <a:path w="1354" h="1149" extrusionOk="0">
                    <a:moveTo>
                      <a:pt x="914" y="0"/>
                    </a:moveTo>
                    <a:cubicBezTo>
                      <a:pt x="869" y="0"/>
                      <a:pt x="824" y="16"/>
                      <a:pt x="786" y="50"/>
                    </a:cubicBezTo>
                    <a:lnTo>
                      <a:pt x="131" y="633"/>
                    </a:lnTo>
                    <a:cubicBezTo>
                      <a:pt x="0" y="740"/>
                      <a:pt x="60" y="943"/>
                      <a:pt x="226" y="967"/>
                    </a:cubicBezTo>
                    <a:lnTo>
                      <a:pt x="1084" y="1145"/>
                    </a:lnTo>
                    <a:cubicBezTo>
                      <a:pt x="1095" y="1147"/>
                      <a:pt x="1106" y="1148"/>
                      <a:pt x="1118" y="1148"/>
                    </a:cubicBezTo>
                    <a:cubicBezTo>
                      <a:pt x="1246" y="1148"/>
                      <a:pt x="1354" y="1027"/>
                      <a:pt x="1310" y="895"/>
                    </a:cubicBezTo>
                    <a:lnTo>
                      <a:pt x="1108" y="145"/>
                    </a:lnTo>
                    <a:cubicBezTo>
                      <a:pt x="1077" y="53"/>
                      <a:pt x="996" y="0"/>
                      <a:pt x="91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8" name="Google Shape;718;p4"/>
              <p:cNvSpPr/>
              <p:nvPr/>
            </p:nvSpPr>
            <p:spPr>
              <a:xfrm>
                <a:off x="-972963" y="-1851805"/>
                <a:ext cx="271289" cy="194884"/>
              </a:xfrm>
              <a:custGeom>
                <a:avLst/>
                <a:gdLst/>
                <a:ahLst/>
                <a:cxnLst/>
                <a:rect l="l" t="t" r="r" b="b"/>
                <a:pathLst>
                  <a:path w="2102" h="1510" extrusionOk="0">
                    <a:moveTo>
                      <a:pt x="950" y="884"/>
                    </a:moveTo>
                    <a:cubicBezTo>
                      <a:pt x="957" y="933"/>
                      <a:pt x="955" y="983"/>
                      <a:pt x="942" y="1033"/>
                    </a:cubicBezTo>
                    <a:cubicBezTo>
                      <a:pt x="931" y="1115"/>
                      <a:pt x="886" y="1233"/>
                      <a:pt x="797" y="1233"/>
                    </a:cubicBezTo>
                    <a:cubicBezTo>
                      <a:pt x="783" y="1233"/>
                      <a:pt x="767" y="1230"/>
                      <a:pt x="751" y="1223"/>
                    </a:cubicBezTo>
                    <a:cubicBezTo>
                      <a:pt x="703" y="1200"/>
                      <a:pt x="668" y="1164"/>
                      <a:pt x="632" y="1128"/>
                    </a:cubicBezTo>
                    <a:cubicBezTo>
                      <a:pt x="596" y="1069"/>
                      <a:pt x="620" y="1045"/>
                      <a:pt x="668" y="1009"/>
                    </a:cubicBezTo>
                    <a:cubicBezTo>
                      <a:pt x="750" y="936"/>
                      <a:pt x="846" y="898"/>
                      <a:pt x="950" y="884"/>
                    </a:cubicBezTo>
                    <a:close/>
                    <a:moveTo>
                      <a:pt x="278" y="0"/>
                    </a:moveTo>
                    <a:cubicBezTo>
                      <a:pt x="242" y="0"/>
                      <a:pt x="205" y="3"/>
                      <a:pt x="168" y="9"/>
                    </a:cubicBezTo>
                    <a:cubicBezTo>
                      <a:pt x="0" y="31"/>
                      <a:pt x="21" y="274"/>
                      <a:pt x="162" y="274"/>
                    </a:cubicBezTo>
                    <a:cubicBezTo>
                      <a:pt x="172" y="274"/>
                      <a:pt x="181" y="273"/>
                      <a:pt x="192" y="271"/>
                    </a:cubicBezTo>
                    <a:cubicBezTo>
                      <a:pt x="213" y="268"/>
                      <a:pt x="234" y="267"/>
                      <a:pt x="255" y="267"/>
                    </a:cubicBezTo>
                    <a:cubicBezTo>
                      <a:pt x="489" y="267"/>
                      <a:pt x="708" y="432"/>
                      <a:pt x="844" y="624"/>
                    </a:cubicBezTo>
                    <a:lnTo>
                      <a:pt x="844" y="624"/>
                    </a:lnTo>
                    <a:cubicBezTo>
                      <a:pt x="770" y="639"/>
                      <a:pt x="699" y="664"/>
                      <a:pt x="632" y="700"/>
                    </a:cubicBezTo>
                    <a:cubicBezTo>
                      <a:pt x="501" y="771"/>
                      <a:pt x="358" y="890"/>
                      <a:pt x="334" y="1045"/>
                    </a:cubicBezTo>
                    <a:cubicBezTo>
                      <a:pt x="322" y="1223"/>
                      <a:pt x="465" y="1378"/>
                      <a:pt x="596" y="1450"/>
                    </a:cubicBezTo>
                    <a:cubicBezTo>
                      <a:pt x="663" y="1489"/>
                      <a:pt x="735" y="1509"/>
                      <a:pt x="806" y="1509"/>
                    </a:cubicBezTo>
                    <a:cubicBezTo>
                      <a:pt x="885" y="1509"/>
                      <a:pt x="962" y="1483"/>
                      <a:pt x="1025" y="1426"/>
                    </a:cubicBezTo>
                    <a:cubicBezTo>
                      <a:pt x="1186" y="1293"/>
                      <a:pt x="1236" y="1095"/>
                      <a:pt x="1216" y="898"/>
                    </a:cubicBezTo>
                    <a:lnTo>
                      <a:pt x="1216" y="898"/>
                    </a:lnTo>
                    <a:cubicBezTo>
                      <a:pt x="1453" y="954"/>
                      <a:pt x="1653" y="1125"/>
                      <a:pt x="1799" y="1319"/>
                    </a:cubicBezTo>
                    <a:cubicBezTo>
                      <a:pt x="1826" y="1352"/>
                      <a:pt x="1862" y="1366"/>
                      <a:pt x="1897" y="1366"/>
                    </a:cubicBezTo>
                    <a:cubicBezTo>
                      <a:pt x="1999" y="1366"/>
                      <a:pt x="2102" y="1249"/>
                      <a:pt x="2013" y="1152"/>
                    </a:cubicBezTo>
                    <a:cubicBezTo>
                      <a:pt x="1799" y="878"/>
                      <a:pt x="1501" y="640"/>
                      <a:pt x="1144" y="616"/>
                    </a:cubicBezTo>
                    <a:cubicBezTo>
                      <a:pt x="1143" y="616"/>
                      <a:pt x="1141" y="616"/>
                      <a:pt x="1140" y="616"/>
                    </a:cubicBezTo>
                    <a:lnTo>
                      <a:pt x="1140" y="616"/>
                    </a:lnTo>
                    <a:cubicBezTo>
                      <a:pt x="1124" y="578"/>
                      <a:pt x="1105" y="543"/>
                      <a:pt x="1084" y="509"/>
                    </a:cubicBezTo>
                    <a:cubicBezTo>
                      <a:pt x="924" y="230"/>
                      <a:pt x="609" y="0"/>
                      <a:pt x="27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9" name="Google Shape;719;p4"/>
              <p:cNvSpPr/>
              <p:nvPr/>
            </p:nvSpPr>
            <p:spPr>
              <a:xfrm>
                <a:off x="-1852300" y="-1891389"/>
                <a:ext cx="238120" cy="172686"/>
              </a:xfrm>
              <a:custGeom>
                <a:avLst/>
                <a:gdLst/>
                <a:ahLst/>
                <a:cxnLst/>
                <a:rect l="l" t="t" r="r" b="b"/>
                <a:pathLst>
                  <a:path w="1845" h="1338" extrusionOk="0">
                    <a:moveTo>
                      <a:pt x="152" y="0"/>
                    </a:moveTo>
                    <a:cubicBezTo>
                      <a:pt x="90" y="0"/>
                      <a:pt x="33" y="35"/>
                      <a:pt x="12" y="98"/>
                    </a:cubicBezTo>
                    <a:cubicBezTo>
                      <a:pt x="1" y="169"/>
                      <a:pt x="36" y="252"/>
                      <a:pt x="108" y="264"/>
                    </a:cubicBezTo>
                    <a:cubicBezTo>
                      <a:pt x="703" y="371"/>
                      <a:pt x="1239" y="740"/>
                      <a:pt x="1548" y="1276"/>
                    </a:cubicBezTo>
                    <a:cubicBezTo>
                      <a:pt x="1574" y="1319"/>
                      <a:pt x="1613" y="1338"/>
                      <a:pt x="1653" y="1338"/>
                    </a:cubicBezTo>
                    <a:cubicBezTo>
                      <a:pt x="1746" y="1338"/>
                      <a:pt x="1845" y="1241"/>
                      <a:pt x="1786" y="1133"/>
                    </a:cubicBezTo>
                    <a:cubicBezTo>
                      <a:pt x="1441" y="550"/>
                      <a:pt x="846" y="121"/>
                      <a:pt x="179" y="2"/>
                    </a:cubicBezTo>
                    <a:cubicBezTo>
                      <a:pt x="170" y="1"/>
                      <a:pt x="161" y="0"/>
                      <a:pt x="15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0" name="Google Shape;720;p4"/>
              <p:cNvSpPr/>
              <p:nvPr/>
            </p:nvSpPr>
            <p:spPr>
              <a:xfrm>
                <a:off x="-1331407" y="-2297546"/>
                <a:ext cx="110736" cy="96926"/>
              </a:xfrm>
              <a:custGeom>
                <a:avLst/>
                <a:gdLst/>
                <a:ahLst/>
                <a:cxnLst/>
                <a:rect l="l" t="t" r="r" b="b"/>
                <a:pathLst>
                  <a:path w="858" h="751" extrusionOk="0">
                    <a:moveTo>
                      <a:pt x="431" y="0"/>
                    </a:moveTo>
                    <a:cubicBezTo>
                      <a:pt x="376" y="0"/>
                      <a:pt x="322" y="30"/>
                      <a:pt x="298" y="89"/>
                    </a:cubicBezTo>
                    <a:cubicBezTo>
                      <a:pt x="275" y="125"/>
                      <a:pt x="227" y="161"/>
                      <a:pt x="179" y="173"/>
                    </a:cubicBezTo>
                    <a:cubicBezTo>
                      <a:pt x="48" y="185"/>
                      <a:pt x="1" y="339"/>
                      <a:pt x="96" y="435"/>
                    </a:cubicBezTo>
                    <a:cubicBezTo>
                      <a:pt x="132" y="470"/>
                      <a:pt x="144" y="518"/>
                      <a:pt x="132" y="566"/>
                    </a:cubicBezTo>
                    <a:cubicBezTo>
                      <a:pt x="122" y="669"/>
                      <a:pt x="202" y="750"/>
                      <a:pt x="289" y="750"/>
                    </a:cubicBezTo>
                    <a:cubicBezTo>
                      <a:pt x="312" y="750"/>
                      <a:pt x="336" y="745"/>
                      <a:pt x="358" y="732"/>
                    </a:cubicBezTo>
                    <a:cubicBezTo>
                      <a:pt x="382" y="720"/>
                      <a:pt x="406" y="714"/>
                      <a:pt x="429" y="714"/>
                    </a:cubicBezTo>
                    <a:cubicBezTo>
                      <a:pt x="453" y="714"/>
                      <a:pt x="477" y="720"/>
                      <a:pt x="501" y="732"/>
                    </a:cubicBezTo>
                    <a:cubicBezTo>
                      <a:pt x="526" y="745"/>
                      <a:pt x="551" y="750"/>
                      <a:pt x="576" y="750"/>
                    </a:cubicBezTo>
                    <a:cubicBezTo>
                      <a:pt x="668" y="750"/>
                      <a:pt x="746" y="669"/>
                      <a:pt x="727" y="566"/>
                    </a:cubicBezTo>
                    <a:cubicBezTo>
                      <a:pt x="715" y="518"/>
                      <a:pt x="739" y="470"/>
                      <a:pt x="775" y="435"/>
                    </a:cubicBezTo>
                    <a:cubicBezTo>
                      <a:pt x="858" y="339"/>
                      <a:pt x="810" y="185"/>
                      <a:pt x="679" y="173"/>
                    </a:cubicBezTo>
                    <a:cubicBezTo>
                      <a:pt x="632" y="161"/>
                      <a:pt x="596" y="125"/>
                      <a:pt x="572" y="89"/>
                    </a:cubicBezTo>
                    <a:cubicBezTo>
                      <a:pt x="542" y="30"/>
                      <a:pt x="486" y="0"/>
                      <a:pt x="43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1" name="Google Shape;721;p4"/>
              <p:cNvSpPr/>
              <p:nvPr/>
            </p:nvSpPr>
            <p:spPr>
              <a:xfrm>
                <a:off x="577517" y="-2523658"/>
                <a:ext cx="110736" cy="95764"/>
              </a:xfrm>
              <a:custGeom>
                <a:avLst/>
                <a:gdLst/>
                <a:ahLst/>
                <a:cxnLst/>
                <a:rect l="l" t="t" r="r" b="b"/>
                <a:pathLst>
                  <a:path w="858" h="742" extrusionOk="0">
                    <a:moveTo>
                      <a:pt x="429" y="0"/>
                    </a:moveTo>
                    <a:cubicBezTo>
                      <a:pt x="372" y="0"/>
                      <a:pt x="316" y="27"/>
                      <a:pt x="286" y="81"/>
                    </a:cubicBezTo>
                    <a:cubicBezTo>
                      <a:pt x="274" y="128"/>
                      <a:pt x="226" y="164"/>
                      <a:pt x="179" y="164"/>
                    </a:cubicBezTo>
                    <a:cubicBezTo>
                      <a:pt x="48" y="188"/>
                      <a:pt x="0" y="342"/>
                      <a:pt x="96" y="426"/>
                    </a:cubicBezTo>
                    <a:cubicBezTo>
                      <a:pt x="119" y="462"/>
                      <a:pt x="143" y="521"/>
                      <a:pt x="131" y="569"/>
                    </a:cubicBezTo>
                    <a:cubicBezTo>
                      <a:pt x="122" y="663"/>
                      <a:pt x="201" y="742"/>
                      <a:pt x="288" y="742"/>
                    </a:cubicBezTo>
                    <a:cubicBezTo>
                      <a:pt x="311" y="742"/>
                      <a:pt x="335" y="736"/>
                      <a:pt x="357" y="723"/>
                    </a:cubicBezTo>
                    <a:cubicBezTo>
                      <a:pt x="381" y="717"/>
                      <a:pt x="405" y="715"/>
                      <a:pt x="429" y="715"/>
                    </a:cubicBezTo>
                    <a:cubicBezTo>
                      <a:pt x="453" y="715"/>
                      <a:pt x="477" y="717"/>
                      <a:pt x="500" y="723"/>
                    </a:cubicBezTo>
                    <a:cubicBezTo>
                      <a:pt x="525" y="736"/>
                      <a:pt x="551" y="742"/>
                      <a:pt x="576" y="742"/>
                    </a:cubicBezTo>
                    <a:cubicBezTo>
                      <a:pt x="668" y="742"/>
                      <a:pt x="745" y="663"/>
                      <a:pt x="727" y="569"/>
                    </a:cubicBezTo>
                    <a:cubicBezTo>
                      <a:pt x="715" y="521"/>
                      <a:pt x="738" y="462"/>
                      <a:pt x="774" y="426"/>
                    </a:cubicBezTo>
                    <a:cubicBezTo>
                      <a:pt x="858" y="342"/>
                      <a:pt x="810" y="188"/>
                      <a:pt x="679" y="164"/>
                    </a:cubicBezTo>
                    <a:cubicBezTo>
                      <a:pt x="631" y="152"/>
                      <a:pt x="596" y="128"/>
                      <a:pt x="572" y="81"/>
                    </a:cubicBezTo>
                    <a:cubicBezTo>
                      <a:pt x="542" y="27"/>
                      <a:pt x="485" y="0"/>
                      <a:pt x="42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2" name="Google Shape;722;p4"/>
              <p:cNvSpPr/>
              <p:nvPr/>
            </p:nvSpPr>
            <p:spPr>
              <a:xfrm>
                <a:off x="1028877" y="-2600325"/>
                <a:ext cx="110736" cy="96926"/>
              </a:xfrm>
              <a:custGeom>
                <a:avLst/>
                <a:gdLst/>
                <a:ahLst/>
                <a:cxnLst/>
                <a:rect l="l" t="t" r="r" b="b"/>
                <a:pathLst>
                  <a:path w="858" h="751" extrusionOk="0">
                    <a:moveTo>
                      <a:pt x="435" y="1"/>
                    </a:moveTo>
                    <a:cubicBezTo>
                      <a:pt x="382" y="1"/>
                      <a:pt x="328" y="30"/>
                      <a:pt x="298" y="90"/>
                    </a:cubicBezTo>
                    <a:cubicBezTo>
                      <a:pt x="275" y="126"/>
                      <a:pt x="227" y="161"/>
                      <a:pt x="179" y="173"/>
                    </a:cubicBezTo>
                    <a:cubicBezTo>
                      <a:pt x="48" y="185"/>
                      <a:pt x="1" y="340"/>
                      <a:pt x="96" y="435"/>
                    </a:cubicBezTo>
                    <a:cubicBezTo>
                      <a:pt x="132" y="471"/>
                      <a:pt x="144" y="518"/>
                      <a:pt x="132" y="566"/>
                    </a:cubicBezTo>
                    <a:cubicBezTo>
                      <a:pt x="122" y="670"/>
                      <a:pt x="202" y="751"/>
                      <a:pt x="289" y="751"/>
                    </a:cubicBezTo>
                    <a:cubicBezTo>
                      <a:pt x="312" y="751"/>
                      <a:pt x="336" y="745"/>
                      <a:pt x="358" y="733"/>
                    </a:cubicBezTo>
                    <a:cubicBezTo>
                      <a:pt x="382" y="721"/>
                      <a:pt x="409" y="715"/>
                      <a:pt x="434" y="715"/>
                    </a:cubicBezTo>
                    <a:cubicBezTo>
                      <a:pt x="459" y="715"/>
                      <a:pt x="483" y="721"/>
                      <a:pt x="501" y="733"/>
                    </a:cubicBezTo>
                    <a:cubicBezTo>
                      <a:pt x="526" y="745"/>
                      <a:pt x="551" y="751"/>
                      <a:pt x="576" y="751"/>
                    </a:cubicBezTo>
                    <a:cubicBezTo>
                      <a:pt x="668" y="751"/>
                      <a:pt x="746" y="670"/>
                      <a:pt x="727" y="566"/>
                    </a:cubicBezTo>
                    <a:cubicBezTo>
                      <a:pt x="727" y="518"/>
                      <a:pt x="739" y="471"/>
                      <a:pt x="775" y="435"/>
                    </a:cubicBezTo>
                    <a:cubicBezTo>
                      <a:pt x="858" y="340"/>
                      <a:pt x="810" y="185"/>
                      <a:pt x="691" y="173"/>
                    </a:cubicBezTo>
                    <a:cubicBezTo>
                      <a:pt x="632" y="161"/>
                      <a:pt x="596" y="126"/>
                      <a:pt x="572" y="90"/>
                    </a:cubicBezTo>
                    <a:cubicBezTo>
                      <a:pt x="542" y="30"/>
                      <a:pt x="489" y="1"/>
                      <a:pt x="4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723" name="Google Shape;723;p4"/>
            <p:cNvGrpSpPr/>
            <p:nvPr/>
          </p:nvGrpSpPr>
          <p:grpSpPr>
            <a:xfrm>
              <a:off x="-396757" y="400050"/>
              <a:ext cx="3289703" cy="874359"/>
              <a:chOff x="-3670182" y="-2695575"/>
              <a:chExt cx="3289703" cy="874359"/>
            </a:xfrm>
          </p:grpSpPr>
          <p:sp>
            <p:nvSpPr>
              <p:cNvPr id="724" name="Google Shape;724;p4"/>
              <p:cNvSpPr/>
              <p:nvPr/>
            </p:nvSpPr>
            <p:spPr>
              <a:xfrm>
                <a:off x="-506185" y="-2531406"/>
                <a:ext cx="125707" cy="111252"/>
              </a:xfrm>
              <a:custGeom>
                <a:avLst/>
                <a:gdLst/>
                <a:ahLst/>
                <a:cxnLst/>
                <a:rect l="l" t="t" r="r" b="b"/>
                <a:pathLst>
                  <a:path w="974" h="862" extrusionOk="0">
                    <a:moveTo>
                      <a:pt x="709" y="1"/>
                    </a:moveTo>
                    <a:cubicBezTo>
                      <a:pt x="679" y="1"/>
                      <a:pt x="648" y="11"/>
                      <a:pt x="620" y="32"/>
                    </a:cubicBezTo>
                    <a:lnTo>
                      <a:pt x="96" y="425"/>
                    </a:lnTo>
                    <a:cubicBezTo>
                      <a:pt x="0" y="496"/>
                      <a:pt x="24" y="651"/>
                      <a:pt x="143" y="687"/>
                    </a:cubicBezTo>
                    <a:lnTo>
                      <a:pt x="774" y="854"/>
                    </a:lnTo>
                    <a:cubicBezTo>
                      <a:pt x="788" y="859"/>
                      <a:pt x="802" y="861"/>
                      <a:pt x="816" y="861"/>
                    </a:cubicBezTo>
                    <a:cubicBezTo>
                      <a:pt x="898" y="861"/>
                      <a:pt x="973" y="778"/>
                      <a:pt x="953" y="687"/>
                    </a:cubicBezTo>
                    <a:lnTo>
                      <a:pt x="858" y="127"/>
                    </a:lnTo>
                    <a:cubicBezTo>
                      <a:pt x="841" y="53"/>
                      <a:pt x="778" y="1"/>
                      <a:pt x="70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5" name="Google Shape;725;p4"/>
              <p:cNvSpPr/>
              <p:nvPr/>
            </p:nvSpPr>
            <p:spPr>
              <a:xfrm>
                <a:off x="-3135437" y="-1932468"/>
                <a:ext cx="130095" cy="111252"/>
              </a:xfrm>
              <a:custGeom>
                <a:avLst/>
                <a:gdLst/>
                <a:ahLst/>
                <a:cxnLst/>
                <a:rect l="l" t="t" r="r" b="b"/>
                <a:pathLst>
                  <a:path w="1008" h="862" extrusionOk="0">
                    <a:moveTo>
                      <a:pt x="838" y="0"/>
                    </a:moveTo>
                    <a:cubicBezTo>
                      <a:pt x="829" y="0"/>
                      <a:pt x="820" y="1"/>
                      <a:pt x="810" y="3"/>
                    </a:cubicBezTo>
                    <a:lnTo>
                      <a:pt x="155" y="98"/>
                    </a:lnTo>
                    <a:cubicBezTo>
                      <a:pt x="48" y="122"/>
                      <a:pt x="1" y="241"/>
                      <a:pt x="60" y="336"/>
                    </a:cubicBezTo>
                    <a:lnTo>
                      <a:pt x="405" y="801"/>
                    </a:lnTo>
                    <a:cubicBezTo>
                      <a:pt x="434" y="841"/>
                      <a:pt x="480" y="862"/>
                      <a:pt x="524" y="862"/>
                    </a:cubicBezTo>
                    <a:cubicBezTo>
                      <a:pt x="572" y="862"/>
                      <a:pt x="619" y="838"/>
                      <a:pt x="644" y="789"/>
                    </a:cubicBezTo>
                    <a:lnTo>
                      <a:pt x="953" y="217"/>
                    </a:lnTo>
                    <a:cubicBezTo>
                      <a:pt x="1008" y="119"/>
                      <a:pt x="942" y="0"/>
                      <a:pt x="83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6" name="Google Shape;726;p4"/>
              <p:cNvSpPr/>
              <p:nvPr/>
            </p:nvSpPr>
            <p:spPr>
              <a:xfrm>
                <a:off x="-3670182" y="-2171921"/>
                <a:ext cx="110736" cy="96926"/>
              </a:xfrm>
              <a:custGeom>
                <a:avLst/>
                <a:gdLst/>
                <a:ahLst/>
                <a:cxnLst/>
                <a:rect l="l" t="t" r="r" b="b"/>
                <a:pathLst>
                  <a:path w="858" h="751" extrusionOk="0">
                    <a:moveTo>
                      <a:pt x="431" y="0"/>
                    </a:moveTo>
                    <a:cubicBezTo>
                      <a:pt x="376" y="0"/>
                      <a:pt x="322" y="30"/>
                      <a:pt x="298" y="89"/>
                    </a:cubicBezTo>
                    <a:cubicBezTo>
                      <a:pt x="275" y="125"/>
                      <a:pt x="227" y="161"/>
                      <a:pt x="179" y="173"/>
                    </a:cubicBezTo>
                    <a:cubicBezTo>
                      <a:pt x="48" y="185"/>
                      <a:pt x="1" y="339"/>
                      <a:pt x="96" y="435"/>
                    </a:cubicBezTo>
                    <a:cubicBezTo>
                      <a:pt x="132" y="470"/>
                      <a:pt x="144" y="518"/>
                      <a:pt x="132" y="566"/>
                    </a:cubicBezTo>
                    <a:cubicBezTo>
                      <a:pt x="122" y="669"/>
                      <a:pt x="202" y="750"/>
                      <a:pt x="289" y="750"/>
                    </a:cubicBezTo>
                    <a:cubicBezTo>
                      <a:pt x="312" y="750"/>
                      <a:pt x="336" y="745"/>
                      <a:pt x="358" y="732"/>
                    </a:cubicBezTo>
                    <a:cubicBezTo>
                      <a:pt x="382" y="720"/>
                      <a:pt x="406" y="714"/>
                      <a:pt x="429" y="714"/>
                    </a:cubicBezTo>
                    <a:cubicBezTo>
                      <a:pt x="453" y="714"/>
                      <a:pt x="477" y="720"/>
                      <a:pt x="501" y="732"/>
                    </a:cubicBezTo>
                    <a:cubicBezTo>
                      <a:pt x="526" y="745"/>
                      <a:pt x="551" y="750"/>
                      <a:pt x="576" y="750"/>
                    </a:cubicBezTo>
                    <a:cubicBezTo>
                      <a:pt x="668" y="750"/>
                      <a:pt x="746" y="669"/>
                      <a:pt x="727" y="566"/>
                    </a:cubicBezTo>
                    <a:cubicBezTo>
                      <a:pt x="715" y="518"/>
                      <a:pt x="739" y="470"/>
                      <a:pt x="775" y="435"/>
                    </a:cubicBezTo>
                    <a:cubicBezTo>
                      <a:pt x="858" y="339"/>
                      <a:pt x="810" y="185"/>
                      <a:pt x="679" y="173"/>
                    </a:cubicBezTo>
                    <a:cubicBezTo>
                      <a:pt x="632" y="161"/>
                      <a:pt x="596" y="125"/>
                      <a:pt x="572" y="89"/>
                    </a:cubicBezTo>
                    <a:cubicBezTo>
                      <a:pt x="542" y="30"/>
                      <a:pt x="486" y="0"/>
                      <a:pt x="43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7" name="Google Shape;727;p4"/>
              <p:cNvSpPr/>
              <p:nvPr/>
            </p:nvSpPr>
            <p:spPr>
              <a:xfrm>
                <a:off x="-1614173" y="-2695575"/>
                <a:ext cx="110736" cy="96926"/>
              </a:xfrm>
              <a:custGeom>
                <a:avLst/>
                <a:gdLst/>
                <a:ahLst/>
                <a:cxnLst/>
                <a:rect l="l" t="t" r="r" b="b"/>
                <a:pathLst>
                  <a:path w="858" h="751" extrusionOk="0">
                    <a:moveTo>
                      <a:pt x="435" y="1"/>
                    </a:moveTo>
                    <a:cubicBezTo>
                      <a:pt x="382" y="1"/>
                      <a:pt x="328" y="30"/>
                      <a:pt x="298" y="90"/>
                    </a:cubicBezTo>
                    <a:cubicBezTo>
                      <a:pt x="275" y="126"/>
                      <a:pt x="227" y="161"/>
                      <a:pt x="179" y="173"/>
                    </a:cubicBezTo>
                    <a:cubicBezTo>
                      <a:pt x="48" y="185"/>
                      <a:pt x="1" y="340"/>
                      <a:pt x="96" y="435"/>
                    </a:cubicBezTo>
                    <a:cubicBezTo>
                      <a:pt x="132" y="471"/>
                      <a:pt x="144" y="518"/>
                      <a:pt x="132" y="566"/>
                    </a:cubicBezTo>
                    <a:cubicBezTo>
                      <a:pt x="122" y="670"/>
                      <a:pt x="202" y="751"/>
                      <a:pt x="289" y="751"/>
                    </a:cubicBezTo>
                    <a:cubicBezTo>
                      <a:pt x="312" y="751"/>
                      <a:pt x="336" y="745"/>
                      <a:pt x="358" y="733"/>
                    </a:cubicBezTo>
                    <a:cubicBezTo>
                      <a:pt x="382" y="721"/>
                      <a:pt x="409" y="715"/>
                      <a:pt x="434" y="715"/>
                    </a:cubicBezTo>
                    <a:cubicBezTo>
                      <a:pt x="459" y="715"/>
                      <a:pt x="483" y="721"/>
                      <a:pt x="501" y="733"/>
                    </a:cubicBezTo>
                    <a:cubicBezTo>
                      <a:pt x="526" y="745"/>
                      <a:pt x="551" y="751"/>
                      <a:pt x="576" y="751"/>
                    </a:cubicBezTo>
                    <a:cubicBezTo>
                      <a:pt x="668" y="751"/>
                      <a:pt x="746" y="670"/>
                      <a:pt x="727" y="566"/>
                    </a:cubicBezTo>
                    <a:cubicBezTo>
                      <a:pt x="727" y="518"/>
                      <a:pt x="739" y="471"/>
                      <a:pt x="775" y="435"/>
                    </a:cubicBezTo>
                    <a:cubicBezTo>
                      <a:pt x="858" y="340"/>
                      <a:pt x="810" y="185"/>
                      <a:pt x="691" y="173"/>
                    </a:cubicBezTo>
                    <a:cubicBezTo>
                      <a:pt x="632" y="161"/>
                      <a:pt x="596" y="126"/>
                      <a:pt x="572" y="90"/>
                    </a:cubicBezTo>
                    <a:cubicBezTo>
                      <a:pt x="542" y="30"/>
                      <a:pt x="489" y="1"/>
                      <a:pt x="43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728" name="Google Shape;728;p4"/>
          <p:cNvSpPr/>
          <p:nvPr/>
        </p:nvSpPr>
        <p:spPr>
          <a:xfrm>
            <a:off x="11849458" y="2217414"/>
            <a:ext cx="189964" cy="166273"/>
          </a:xfrm>
          <a:custGeom>
            <a:avLst/>
            <a:gdLst/>
            <a:ahLst/>
            <a:cxnLst/>
            <a:rect l="l" t="t" r="r" b="b"/>
            <a:pathLst>
              <a:path w="858" h="751" extrusionOk="0">
                <a:moveTo>
                  <a:pt x="431" y="0"/>
                </a:moveTo>
                <a:cubicBezTo>
                  <a:pt x="376" y="0"/>
                  <a:pt x="322" y="30"/>
                  <a:pt x="298" y="89"/>
                </a:cubicBezTo>
                <a:cubicBezTo>
                  <a:pt x="275" y="125"/>
                  <a:pt x="227" y="161"/>
                  <a:pt x="179" y="173"/>
                </a:cubicBezTo>
                <a:cubicBezTo>
                  <a:pt x="48" y="185"/>
                  <a:pt x="1" y="339"/>
                  <a:pt x="96" y="435"/>
                </a:cubicBezTo>
                <a:cubicBezTo>
                  <a:pt x="132" y="470"/>
                  <a:pt x="144" y="518"/>
                  <a:pt x="132" y="566"/>
                </a:cubicBezTo>
                <a:cubicBezTo>
                  <a:pt x="122" y="669"/>
                  <a:pt x="202" y="750"/>
                  <a:pt x="289" y="750"/>
                </a:cubicBezTo>
                <a:cubicBezTo>
                  <a:pt x="312" y="750"/>
                  <a:pt x="336" y="745"/>
                  <a:pt x="358" y="732"/>
                </a:cubicBezTo>
                <a:cubicBezTo>
                  <a:pt x="382" y="720"/>
                  <a:pt x="406" y="714"/>
                  <a:pt x="429" y="714"/>
                </a:cubicBezTo>
                <a:cubicBezTo>
                  <a:pt x="453" y="714"/>
                  <a:pt x="477" y="720"/>
                  <a:pt x="501" y="732"/>
                </a:cubicBezTo>
                <a:cubicBezTo>
                  <a:pt x="526" y="745"/>
                  <a:pt x="551" y="750"/>
                  <a:pt x="576" y="750"/>
                </a:cubicBezTo>
                <a:cubicBezTo>
                  <a:pt x="668" y="750"/>
                  <a:pt x="746" y="669"/>
                  <a:pt x="727" y="566"/>
                </a:cubicBezTo>
                <a:cubicBezTo>
                  <a:pt x="715" y="518"/>
                  <a:pt x="739" y="470"/>
                  <a:pt x="775" y="435"/>
                </a:cubicBezTo>
                <a:cubicBezTo>
                  <a:pt x="858" y="339"/>
                  <a:pt x="810" y="185"/>
                  <a:pt x="679" y="173"/>
                </a:cubicBezTo>
                <a:cubicBezTo>
                  <a:pt x="632" y="161"/>
                  <a:pt x="596" y="125"/>
                  <a:pt x="572" y="89"/>
                </a:cubicBezTo>
                <a:cubicBezTo>
                  <a:pt x="542" y="30"/>
                  <a:pt x="486" y="0"/>
                  <a:pt x="431" y="0"/>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53272065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bg>
      <p:bgPr>
        <a:solidFill>
          <a:schemeClr val="lt1"/>
        </a:solidFill>
        <a:effectLst/>
      </p:bgPr>
    </p:bg>
    <p:spTree>
      <p:nvGrpSpPr>
        <p:cNvPr id="1" name="Shape 729"/>
        <p:cNvGrpSpPr/>
        <p:nvPr/>
      </p:nvGrpSpPr>
      <p:grpSpPr>
        <a:xfrm>
          <a:off x="0" y="0"/>
          <a:ext cx="0" cy="0"/>
          <a:chOff x="0" y="0"/>
          <a:chExt cx="0" cy="0"/>
        </a:xfrm>
      </p:grpSpPr>
      <p:sp>
        <p:nvSpPr>
          <p:cNvPr id="730" name="Google Shape;730;p5"/>
          <p:cNvSpPr/>
          <p:nvPr/>
        </p:nvSpPr>
        <p:spPr>
          <a:xfrm rot="-5400000">
            <a:off x="1800287" y="-4186214"/>
            <a:ext cx="8896212" cy="14576151"/>
          </a:xfrm>
          <a:custGeom>
            <a:avLst/>
            <a:gdLst/>
            <a:ahLst/>
            <a:cxnLst/>
            <a:rect l="l" t="t" r="r" b="b"/>
            <a:pathLst>
              <a:path w="73391" h="107217" extrusionOk="0">
                <a:moveTo>
                  <a:pt x="62770" y="13904"/>
                </a:moveTo>
                <a:cubicBezTo>
                  <a:pt x="62806" y="15975"/>
                  <a:pt x="62829" y="18059"/>
                  <a:pt x="62841" y="20131"/>
                </a:cubicBezTo>
                <a:cubicBezTo>
                  <a:pt x="61460" y="20143"/>
                  <a:pt x="60079" y="20154"/>
                  <a:pt x="58698" y="20166"/>
                </a:cubicBezTo>
                <a:cubicBezTo>
                  <a:pt x="58365" y="20166"/>
                  <a:pt x="58019" y="20166"/>
                  <a:pt x="57686" y="20178"/>
                </a:cubicBezTo>
                <a:cubicBezTo>
                  <a:pt x="57662" y="18095"/>
                  <a:pt x="57626" y="16011"/>
                  <a:pt x="57579" y="13927"/>
                </a:cubicBezTo>
                <a:cubicBezTo>
                  <a:pt x="59305" y="13916"/>
                  <a:pt x="61043" y="13916"/>
                  <a:pt x="62770" y="13904"/>
                </a:cubicBezTo>
                <a:close/>
                <a:moveTo>
                  <a:pt x="56829" y="13927"/>
                </a:moveTo>
                <a:cubicBezTo>
                  <a:pt x="56864" y="16011"/>
                  <a:pt x="56876" y="18095"/>
                  <a:pt x="56888" y="20178"/>
                </a:cubicBezTo>
                <a:cubicBezTo>
                  <a:pt x="55174" y="20190"/>
                  <a:pt x="53447" y="20202"/>
                  <a:pt x="51733" y="20214"/>
                </a:cubicBezTo>
                <a:cubicBezTo>
                  <a:pt x="51721" y="18130"/>
                  <a:pt x="51685" y="16047"/>
                  <a:pt x="51626" y="13975"/>
                </a:cubicBezTo>
                <a:cubicBezTo>
                  <a:pt x="53352" y="13951"/>
                  <a:pt x="55090" y="13939"/>
                  <a:pt x="56829" y="13927"/>
                </a:cubicBezTo>
                <a:close/>
                <a:moveTo>
                  <a:pt x="50876" y="13975"/>
                </a:moveTo>
                <a:cubicBezTo>
                  <a:pt x="50899" y="16059"/>
                  <a:pt x="50923" y="18142"/>
                  <a:pt x="50935" y="20226"/>
                </a:cubicBezTo>
                <a:cubicBezTo>
                  <a:pt x="49221" y="20238"/>
                  <a:pt x="47494" y="20262"/>
                  <a:pt x="45780" y="20273"/>
                </a:cubicBezTo>
                <a:cubicBezTo>
                  <a:pt x="45768" y="18190"/>
                  <a:pt x="45732" y="16118"/>
                  <a:pt x="45673" y="14035"/>
                </a:cubicBezTo>
                <a:cubicBezTo>
                  <a:pt x="47411" y="14011"/>
                  <a:pt x="49137" y="13987"/>
                  <a:pt x="50876" y="13975"/>
                </a:cubicBezTo>
                <a:close/>
                <a:moveTo>
                  <a:pt x="44922" y="14047"/>
                </a:moveTo>
                <a:cubicBezTo>
                  <a:pt x="44958" y="16118"/>
                  <a:pt x="44970" y="18202"/>
                  <a:pt x="44982" y="20285"/>
                </a:cubicBezTo>
                <a:cubicBezTo>
                  <a:pt x="44803" y="20285"/>
                  <a:pt x="44625" y="20285"/>
                  <a:pt x="44446" y="20297"/>
                </a:cubicBezTo>
                <a:cubicBezTo>
                  <a:pt x="42898" y="20309"/>
                  <a:pt x="41362" y="20333"/>
                  <a:pt x="39827" y="20357"/>
                </a:cubicBezTo>
                <a:cubicBezTo>
                  <a:pt x="39815" y="18273"/>
                  <a:pt x="39779" y="16202"/>
                  <a:pt x="39719" y="14118"/>
                </a:cubicBezTo>
                <a:cubicBezTo>
                  <a:pt x="41458" y="14094"/>
                  <a:pt x="43184" y="14058"/>
                  <a:pt x="44922" y="14047"/>
                </a:cubicBezTo>
                <a:close/>
                <a:moveTo>
                  <a:pt x="38969" y="14130"/>
                </a:moveTo>
                <a:cubicBezTo>
                  <a:pt x="39005" y="16213"/>
                  <a:pt x="39017" y="18297"/>
                  <a:pt x="39029" y="20369"/>
                </a:cubicBezTo>
                <a:cubicBezTo>
                  <a:pt x="37314" y="20404"/>
                  <a:pt x="35600" y="20428"/>
                  <a:pt x="33873" y="20464"/>
                </a:cubicBezTo>
                <a:cubicBezTo>
                  <a:pt x="33862" y="18380"/>
                  <a:pt x="33826" y="16297"/>
                  <a:pt x="33778" y="14213"/>
                </a:cubicBezTo>
                <a:cubicBezTo>
                  <a:pt x="35505" y="14178"/>
                  <a:pt x="37231" y="14154"/>
                  <a:pt x="38969" y="14130"/>
                </a:cubicBezTo>
                <a:close/>
                <a:moveTo>
                  <a:pt x="33016" y="14225"/>
                </a:moveTo>
                <a:cubicBezTo>
                  <a:pt x="33052" y="16309"/>
                  <a:pt x="33064" y="18392"/>
                  <a:pt x="33076" y="20476"/>
                </a:cubicBezTo>
                <a:cubicBezTo>
                  <a:pt x="31361" y="20512"/>
                  <a:pt x="29647" y="20547"/>
                  <a:pt x="27920" y="20595"/>
                </a:cubicBezTo>
                <a:cubicBezTo>
                  <a:pt x="27908" y="18499"/>
                  <a:pt x="27873" y="16416"/>
                  <a:pt x="27825" y="14332"/>
                </a:cubicBezTo>
                <a:cubicBezTo>
                  <a:pt x="28111" y="14320"/>
                  <a:pt x="28408" y="14320"/>
                  <a:pt x="28706" y="14308"/>
                </a:cubicBezTo>
                <a:cubicBezTo>
                  <a:pt x="30135" y="14285"/>
                  <a:pt x="31576" y="14261"/>
                  <a:pt x="33016" y="14225"/>
                </a:cubicBezTo>
                <a:close/>
                <a:moveTo>
                  <a:pt x="27063" y="14344"/>
                </a:moveTo>
                <a:cubicBezTo>
                  <a:pt x="27099" y="16440"/>
                  <a:pt x="27123" y="18523"/>
                  <a:pt x="27123" y="20607"/>
                </a:cubicBezTo>
                <a:cubicBezTo>
                  <a:pt x="25408" y="20654"/>
                  <a:pt x="23694" y="20690"/>
                  <a:pt x="21967" y="20738"/>
                </a:cubicBezTo>
                <a:cubicBezTo>
                  <a:pt x="21955" y="18642"/>
                  <a:pt x="21931" y="16559"/>
                  <a:pt x="21872" y="14463"/>
                </a:cubicBezTo>
                <a:cubicBezTo>
                  <a:pt x="23598" y="14428"/>
                  <a:pt x="25337" y="14380"/>
                  <a:pt x="27063" y="14344"/>
                </a:cubicBezTo>
                <a:close/>
                <a:moveTo>
                  <a:pt x="21110" y="14487"/>
                </a:moveTo>
                <a:cubicBezTo>
                  <a:pt x="21146" y="16571"/>
                  <a:pt x="21169" y="18666"/>
                  <a:pt x="21169" y="20762"/>
                </a:cubicBezTo>
                <a:cubicBezTo>
                  <a:pt x="19526" y="20809"/>
                  <a:pt x="17871" y="20857"/>
                  <a:pt x="16228" y="20905"/>
                </a:cubicBezTo>
                <a:lnTo>
                  <a:pt x="16014" y="20905"/>
                </a:lnTo>
                <a:cubicBezTo>
                  <a:pt x="16002" y="18809"/>
                  <a:pt x="15978" y="16714"/>
                  <a:pt x="15919" y="14618"/>
                </a:cubicBezTo>
                <a:cubicBezTo>
                  <a:pt x="17657" y="14570"/>
                  <a:pt x="19384" y="14523"/>
                  <a:pt x="21110" y="14487"/>
                </a:cubicBezTo>
                <a:close/>
                <a:moveTo>
                  <a:pt x="15169" y="14630"/>
                </a:moveTo>
                <a:cubicBezTo>
                  <a:pt x="15193" y="16737"/>
                  <a:pt x="15216" y="18833"/>
                  <a:pt x="15216" y="20928"/>
                </a:cubicBezTo>
                <a:cubicBezTo>
                  <a:pt x="13502" y="20988"/>
                  <a:pt x="11787" y="21047"/>
                  <a:pt x="10073" y="21119"/>
                </a:cubicBezTo>
                <a:cubicBezTo>
                  <a:pt x="10049" y="19000"/>
                  <a:pt x="10025" y="16880"/>
                  <a:pt x="9978" y="14773"/>
                </a:cubicBezTo>
                <a:cubicBezTo>
                  <a:pt x="11466" y="14737"/>
                  <a:pt x="12954" y="14689"/>
                  <a:pt x="14442" y="14654"/>
                </a:cubicBezTo>
                <a:cubicBezTo>
                  <a:pt x="14681" y="14642"/>
                  <a:pt x="14919" y="14642"/>
                  <a:pt x="15169" y="14630"/>
                </a:cubicBezTo>
                <a:close/>
                <a:moveTo>
                  <a:pt x="62841" y="20905"/>
                </a:moveTo>
                <a:cubicBezTo>
                  <a:pt x="62841" y="20988"/>
                  <a:pt x="62841" y="21059"/>
                  <a:pt x="62841" y="21143"/>
                </a:cubicBezTo>
                <a:cubicBezTo>
                  <a:pt x="62841" y="23143"/>
                  <a:pt x="62841" y="25131"/>
                  <a:pt x="62818" y="27120"/>
                </a:cubicBezTo>
                <a:cubicBezTo>
                  <a:pt x="61448" y="27143"/>
                  <a:pt x="60079" y="27155"/>
                  <a:pt x="58698" y="27167"/>
                </a:cubicBezTo>
                <a:lnTo>
                  <a:pt x="57698" y="27167"/>
                </a:lnTo>
                <a:cubicBezTo>
                  <a:pt x="57698" y="25988"/>
                  <a:pt x="57710" y="24810"/>
                  <a:pt x="57710" y="23631"/>
                </a:cubicBezTo>
                <a:cubicBezTo>
                  <a:pt x="57710" y="22726"/>
                  <a:pt x="57698" y="21821"/>
                  <a:pt x="57698" y="20916"/>
                </a:cubicBezTo>
                <a:cubicBezTo>
                  <a:pt x="59412" y="20916"/>
                  <a:pt x="61127" y="20905"/>
                  <a:pt x="62841" y="20905"/>
                </a:cubicBezTo>
                <a:close/>
                <a:moveTo>
                  <a:pt x="56888" y="20928"/>
                </a:moveTo>
                <a:cubicBezTo>
                  <a:pt x="56888" y="21000"/>
                  <a:pt x="56888" y="21071"/>
                  <a:pt x="56888" y="21143"/>
                </a:cubicBezTo>
                <a:cubicBezTo>
                  <a:pt x="56888" y="23155"/>
                  <a:pt x="56876" y="25167"/>
                  <a:pt x="56864" y="27179"/>
                </a:cubicBezTo>
                <a:cubicBezTo>
                  <a:pt x="55162" y="27179"/>
                  <a:pt x="53447" y="27191"/>
                  <a:pt x="51745" y="27203"/>
                </a:cubicBezTo>
                <a:cubicBezTo>
                  <a:pt x="51745" y="26012"/>
                  <a:pt x="51757" y="24822"/>
                  <a:pt x="51745" y="23631"/>
                </a:cubicBezTo>
                <a:cubicBezTo>
                  <a:pt x="51745" y="22738"/>
                  <a:pt x="51745" y="21845"/>
                  <a:pt x="51745" y="20964"/>
                </a:cubicBezTo>
                <a:cubicBezTo>
                  <a:pt x="53459" y="20952"/>
                  <a:pt x="55174" y="20928"/>
                  <a:pt x="56888" y="20928"/>
                </a:cubicBezTo>
                <a:close/>
                <a:moveTo>
                  <a:pt x="50935" y="20976"/>
                </a:moveTo>
                <a:cubicBezTo>
                  <a:pt x="50935" y="21024"/>
                  <a:pt x="50935" y="21083"/>
                  <a:pt x="50935" y="21143"/>
                </a:cubicBezTo>
                <a:cubicBezTo>
                  <a:pt x="50935" y="23167"/>
                  <a:pt x="50923" y="25191"/>
                  <a:pt x="50911" y="27215"/>
                </a:cubicBezTo>
                <a:cubicBezTo>
                  <a:pt x="49197" y="27227"/>
                  <a:pt x="47494" y="27251"/>
                  <a:pt x="45792" y="27274"/>
                </a:cubicBezTo>
                <a:cubicBezTo>
                  <a:pt x="45792" y="26060"/>
                  <a:pt x="45803" y="24845"/>
                  <a:pt x="45792" y="23631"/>
                </a:cubicBezTo>
                <a:cubicBezTo>
                  <a:pt x="45792" y="22762"/>
                  <a:pt x="45792" y="21893"/>
                  <a:pt x="45780" y="21024"/>
                </a:cubicBezTo>
                <a:cubicBezTo>
                  <a:pt x="47494" y="21012"/>
                  <a:pt x="49221" y="20988"/>
                  <a:pt x="50935" y="20976"/>
                </a:cubicBezTo>
                <a:close/>
                <a:moveTo>
                  <a:pt x="44982" y="21035"/>
                </a:moveTo>
                <a:lnTo>
                  <a:pt x="44982" y="21143"/>
                </a:lnTo>
                <a:cubicBezTo>
                  <a:pt x="44982" y="23191"/>
                  <a:pt x="44970" y="25238"/>
                  <a:pt x="44958" y="27286"/>
                </a:cubicBezTo>
                <a:lnTo>
                  <a:pt x="44446" y="27286"/>
                </a:lnTo>
                <a:cubicBezTo>
                  <a:pt x="42910" y="27310"/>
                  <a:pt x="41374" y="27334"/>
                  <a:pt x="39838" y="27358"/>
                </a:cubicBezTo>
                <a:cubicBezTo>
                  <a:pt x="39838" y="26108"/>
                  <a:pt x="39850" y="24869"/>
                  <a:pt x="39838" y="23631"/>
                </a:cubicBezTo>
                <a:cubicBezTo>
                  <a:pt x="39838" y="22786"/>
                  <a:pt x="39838" y="21952"/>
                  <a:pt x="39838" y="21107"/>
                </a:cubicBezTo>
                <a:cubicBezTo>
                  <a:pt x="41553" y="21083"/>
                  <a:pt x="43267" y="21059"/>
                  <a:pt x="44982" y="21035"/>
                </a:cubicBezTo>
                <a:close/>
                <a:moveTo>
                  <a:pt x="39029" y="21119"/>
                </a:moveTo>
                <a:lnTo>
                  <a:pt x="39029" y="21143"/>
                </a:lnTo>
                <a:cubicBezTo>
                  <a:pt x="39029" y="23226"/>
                  <a:pt x="39017" y="25298"/>
                  <a:pt x="39005" y="27370"/>
                </a:cubicBezTo>
                <a:cubicBezTo>
                  <a:pt x="37291" y="27393"/>
                  <a:pt x="35588" y="27429"/>
                  <a:pt x="33885" y="27465"/>
                </a:cubicBezTo>
                <a:cubicBezTo>
                  <a:pt x="33885" y="26179"/>
                  <a:pt x="33897" y="24905"/>
                  <a:pt x="33885" y="23631"/>
                </a:cubicBezTo>
                <a:cubicBezTo>
                  <a:pt x="33885" y="22821"/>
                  <a:pt x="33885" y="22012"/>
                  <a:pt x="33885" y="21202"/>
                </a:cubicBezTo>
                <a:cubicBezTo>
                  <a:pt x="35600" y="21178"/>
                  <a:pt x="37314" y="21143"/>
                  <a:pt x="39029" y="21119"/>
                </a:cubicBezTo>
                <a:close/>
                <a:moveTo>
                  <a:pt x="33076" y="21226"/>
                </a:moveTo>
                <a:cubicBezTo>
                  <a:pt x="33076" y="23310"/>
                  <a:pt x="33064" y="25393"/>
                  <a:pt x="33052" y="27477"/>
                </a:cubicBezTo>
                <a:cubicBezTo>
                  <a:pt x="31337" y="27512"/>
                  <a:pt x="29635" y="27548"/>
                  <a:pt x="27932" y="27584"/>
                </a:cubicBezTo>
                <a:cubicBezTo>
                  <a:pt x="27932" y="26262"/>
                  <a:pt x="27944" y="24953"/>
                  <a:pt x="27944" y="23631"/>
                </a:cubicBezTo>
                <a:cubicBezTo>
                  <a:pt x="27932" y="22857"/>
                  <a:pt x="27932" y="22083"/>
                  <a:pt x="27932" y="21321"/>
                </a:cubicBezTo>
                <a:cubicBezTo>
                  <a:pt x="28182" y="21309"/>
                  <a:pt x="28444" y="21309"/>
                  <a:pt x="28706" y="21297"/>
                </a:cubicBezTo>
                <a:cubicBezTo>
                  <a:pt x="30159" y="21274"/>
                  <a:pt x="31623" y="21250"/>
                  <a:pt x="33076" y="21226"/>
                </a:cubicBezTo>
                <a:close/>
                <a:moveTo>
                  <a:pt x="27123" y="21333"/>
                </a:moveTo>
                <a:cubicBezTo>
                  <a:pt x="27123" y="23429"/>
                  <a:pt x="27111" y="25512"/>
                  <a:pt x="27099" y="27608"/>
                </a:cubicBezTo>
                <a:cubicBezTo>
                  <a:pt x="25384" y="27643"/>
                  <a:pt x="23682" y="27691"/>
                  <a:pt x="21979" y="27739"/>
                </a:cubicBezTo>
                <a:cubicBezTo>
                  <a:pt x="21979" y="26369"/>
                  <a:pt x="21991" y="25000"/>
                  <a:pt x="21979" y="23631"/>
                </a:cubicBezTo>
                <a:cubicBezTo>
                  <a:pt x="21979" y="22905"/>
                  <a:pt x="21979" y="22178"/>
                  <a:pt x="21979" y="21452"/>
                </a:cubicBezTo>
                <a:cubicBezTo>
                  <a:pt x="23694" y="21416"/>
                  <a:pt x="25408" y="21381"/>
                  <a:pt x="27123" y="21333"/>
                </a:cubicBezTo>
                <a:close/>
                <a:moveTo>
                  <a:pt x="21169" y="21476"/>
                </a:moveTo>
                <a:cubicBezTo>
                  <a:pt x="21169" y="23572"/>
                  <a:pt x="21158" y="25667"/>
                  <a:pt x="21134" y="27763"/>
                </a:cubicBezTo>
                <a:cubicBezTo>
                  <a:pt x="19503" y="27798"/>
                  <a:pt x="17860" y="27846"/>
                  <a:pt x="16228" y="27893"/>
                </a:cubicBezTo>
                <a:cubicBezTo>
                  <a:pt x="16157" y="27893"/>
                  <a:pt x="16085" y="27905"/>
                  <a:pt x="16014" y="27905"/>
                </a:cubicBezTo>
                <a:cubicBezTo>
                  <a:pt x="16026" y="26477"/>
                  <a:pt x="16038" y="25048"/>
                  <a:pt x="16026" y="23631"/>
                </a:cubicBezTo>
                <a:cubicBezTo>
                  <a:pt x="16026" y="22952"/>
                  <a:pt x="16026" y="22274"/>
                  <a:pt x="16026" y="21607"/>
                </a:cubicBezTo>
                <a:cubicBezTo>
                  <a:pt x="17740" y="21559"/>
                  <a:pt x="19455" y="21524"/>
                  <a:pt x="21169" y="21476"/>
                </a:cubicBezTo>
                <a:close/>
                <a:moveTo>
                  <a:pt x="15216" y="21631"/>
                </a:moveTo>
                <a:cubicBezTo>
                  <a:pt x="15216" y="23726"/>
                  <a:pt x="15204" y="25834"/>
                  <a:pt x="15181" y="27929"/>
                </a:cubicBezTo>
                <a:cubicBezTo>
                  <a:pt x="13478" y="27989"/>
                  <a:pt x="11775" y="28036"/>
                  <a:pt x="10061" y="28108"/>
                </a:cubicBezTo>
                <a:cubicBezTo>
                  <a:pt x="10073" y="26620"/>
                  <a:pt x="10085" y="25119"/>
                  <a:pt x="10085" y="23631"/>
                </a:cubicBezTo>
                <a:cubicBezTo>
                  <a:pt x="10073" y="23012"/>
                  <a:pt x="10073" y="22381"/>
                  <a:pt x="10073" y="21762"/>
                </a:cubicBezTo>
                <a:cubicBezTo>
                  <a:pt x="11525" y="21726"/>
                  <a:pt x="12990" y="21690"/>
                  <a:pt x="14442" y="21643"/>
                </a:cubicBezTo>
                <a:cubicBezTo>
                  <a:pt x="14704" y="21643"/>
                  <a:pt x="14954" y="21631"/>
                  <a:pt x="15216" y="21631"/>
                </a:cubicBezTo>
                <a:close/>
                <a:moveTo>
                  <a:pt x="62806" y="27893"/>
                </a:moveTo>
                <a:cubicBezTo>
                  <a:pt x="62794" y="29977"/>
                  <a:pt x="62758" y="32049"/>
                  <a:pt x="62722" y="34120"/>
                </a:cubicBezTo>
                <a:cubicBezTo>
                  <a:pt x="61377" y="34132"/>
                  <a:pt x="60043" y="34156"/>
                  <a:pt x="58698" y="34156"/>
                </a:cubicBezTo>
                <a:cubicBezTo>
                  <a:pt x="58341" y="34156"/>
                  <a:pt x="57984" y="34168"/>
                  <a:pt x="57626" y="34168"/>
                </a:cubicBezTo>
                <a:cubicBezTo>
                  <a:pt x="57650" y="32084"/>
                  <a:pt x="57674" y="30001"/>
                  <a:pt x="57698" y="27917"/>
                </a:cubicBezTo>
                <a:cubicBezTo>
                  <a:pt x="59400" y="27905"/>
                  <a:pt x="61103" y="27905"/>
                  <a:pt x="62806" y="27893"/>
                </a:cubicBezTo>
                <a:close/>
                <a:moveTo>
                  <a:pt x="56852" y="27917"/>
                </a:moveTo>
                <a:cubicBezTo>
                  <a:pt x="56841" y="30001"/>
                  <a:pt x="56805" y="32084"/>
                  <a:pt x="56769" y="34168"/>
                </a:cubicBezTo>
                <a:cubicBezTo>
                  <a:pt x="55067" y="34180"/>
                  <a:pt x="53364" y="34192"/>
                  <a:pt x="51673" y="34204"/>
                </a:cubicBezTo>
                <a:cubicBezTo>
                  <a:pt x="51709" y="32120"/>
                  <a:pt x="51721" y="30037"/>
                  <a:pt x="51745" y="27965"/>
                </a:cubicBezTo>
                <a:cubicBezTo>
                  <a:pt x="53447" y="27941"/>
                  <a:pt x="55150" y="27929"/>
                  <a:pt x="56852" y="27917"/>
                </a:cubicBezTo>
                <a:close/>
                <a:moveTo>
                  <a:pt x="50899" y="27965"/>
                </a:moveTo>
                <a:lnTo>
                  <a:pt x="50899" y="27965"/>
                </a:lnTo>
                <a:cubicBezTo>
                  <a:pt x="50887" y="30049"/>
                  <a:pt x="50852" y="32132"/>
                  <a:pt x="50816" y="34216"/>
                </a:cubicBezTo>
                <a:cubicBezTo>
                  <a:pt x="49113" y="34228"/>
                  <a:pt x="47411" y="34251"/>
                  <a:pt x="45720" y="34263"/>
                </a:cubicBezTo>
                <a:cubicBezTo>
                  <a:pt x="45744" y="32180"/>
                  <a:pt x="45768" y="30108"/>
                  <a:pt x="45792" y="28024"/>
                </a:cubicBezTo>
                <a:cubicBezTo>
                  <a:pt x="47494" y="28001"/>
                  <a:pt x="49197" y="27977"/>
                  <a:pt x="50899" y="27965"/>
                </a:cubicBezTo>
                <a:close/>
                <a:moveTo>
                  <a:pt x="44946" y="28036"/>
                </a:moveTo>
                <a:lnTo>
                  <a:pt x="44946" y="28036"/>
                </a:lnTo>
                <a:cubicBezTo>
                  <a:pt x="44922" y="30108"/>
                  <a:pt x="44899" y="32192"/>
                  <a:pt x="44863" y="34275"/>
                </a:cubicBezTo>
                <a:lnTo>
                  <a:pt x="44446" y="34275"/>
                </a:lnTo>
                <a:cubicBezTo>
                  <a:pt x="42886" y="34299"/>
                  <a:pt x="41315" y="34323"/>
                  <a:pt x="39755" y="34347"/>
                </a:cubicBezTo>
                <a:cubicBezTo>
                  <a:pt x="39791" y="32263"/>
                  <a:pt x="39815" y="30179"/>
                  <a:pt x="39827" y="28108"/>
                </a:cubicBezTo>
                <a:cubicBezTo>
                  <a:pt x="41541" y="28072"/>
                  <a:pt x="43244" y="28048"/>
                  <a:pt x="44946" y="28036"/>
                </a:cubicBezTo>
                <a:close/>
                <a:moveTo>
                  <a:pt x="38993" y="28120"/>
                </a:moveTo>
                <a:lnTo>
                  <a:pt x="38993" y="28120"/>
                </a:lnTo>
                <a:cubicBezTo>
                  <a:pt x="38969" y="30203"/>
                  <a:pt x="38945" y="32287"/>
                  <a:pt x="38910" y="34359"/>
                </a:cubicBezTo>
                <a:cubicBezTo>
                  <a:pt x="37207" y="34394"/>
                  <a:pt x="35505" y="34418"/>
                  <a:pt x="33802" y="34454"/>
                </a:cubicBezTo>
                <a:cubicBezTo>
                  <a:pt x="33838" y="32370"/>
                  <a:pt x="33862" y="30287"/>
                  <a:pt x="33873" y="28203"/>
                </a:cubicBezTo>
                <a:cubicBezTo>
                  <a:pt x="35588" y="28167"/>
                  <a:pt x="37291" y="28144"/>
                  <a:pt x="38993" y="28120"/>
                </a:cubicBezTo>
                <a:close/>
                <a:moveTo>
                  <a:pt x="33040" y="28215"/>
                </a:moveTo>
                <a:cubicBezTo>
                  <a:pt x="33016" y="30299"/>
                  <a:pt x="32992" y="32382"/>
                  <a:pt x="32945" y="34478"/>
                </a:cubicBezTo>
                <a:cubicBezTo>
                  <a:pt x="31254" y="34501"/>
                  <a:pt x="29551" y="34549"/>
                  <a:pt x="27849" y="34585"/>
                </a:cubicBezTo>
                <a:cubicBezTo>
                  <a:pt x="27885" y="32489"/>
                  <a:pt x="27908" y="30406"/>
                  <a:pt x="27920" y="28310"/>
                </a:cubicBezTo>
                <a:cubicBezTo>
                  <a:pt x="28182" y="28310"/>
                  <a:pt x="28444" y="28298"/>
                  <a:pt x="28706" y="28298"/>
                </a:cubicBezTo>
                <a:cubicBezTo>
                  <a:pt x="30147" y="28263"/>
                  <a:pt x="31599" y="28239"/>
                  <a:pt x="33040" y="28215"/>
                </a:cubicBezTo>
                <a:close/>
                <a:moveTo>
                  <a:pt x="27087" y="28334"/>
                </a:moveTo>
                <a:lnTo>
                  <a:pt x="27087" y="28334"/>
                </a:lnTo>
                <a:cubicBezTo>
                  <a:pt x="27063" y="30430"/>
                  <a:pt x="27027" y="32513"/>
                  <a:pt x="26992" y="34609"/>
                </a:cubicBezTo>
                <a:cubicBezTo>
                  <a:pt x="25289" y="34644"/>
                  <a:pt x="23598" y="34680"/>
                  <a:pt x="21896" y="34728"/>
                </a:cubicBezTo>
                <a:cubicBezTo>
                  <a:pt x="21931" y="32644"/>
                  <a:pt x="21955" y="30549"/>
                  <a:pt x="21967" y="28453"/>
                </a:cubicBezTo>
                <a:cubicBezTo>
                  <a:pt x="23682" y="28405"/>
                  <a:pt x="25384" y="28370"/>
                  <a:pt x="27087" y="28334"/>
                </a:cubicBezTo>
                <a:close/>
                <a:moveTo>
                  <a:pt x="21134" y="28477"/>
                </a:moveTo>
                <a:cubicBezTo>
                  <a:pt x="21110" y="30572"/>
                  <a:pt x="21074" y="32656"/>
                  <a:pt x="21038" y="34751"/>
                </a:cubicBezTo>
                <a:cubicBezTo>
                  <a:pt x="19431" y="34799"/>
                  <a:pt x="17836" y="34847"/>
                  <a:pt x="16228" y="34894"/>
                </a:cubicBezTo>
                <a:lnTo>
                  <a:pt x="15943" y="34906"/>
                </a:lnTo>
                <a:cubicBezTo>
                  <a:pt x="15978" y="32799"/>
                  <a:pt x="16002" y="30703"/>
                  <a:pt x="16014" y="28596"/>
                </a:cubicBezTo>
                <a:cubicBezTo>
                  <a:pt x="17717" y="28560"/>
                  <a:pt x="19431" y="28513"/>
                  <a:pt x="21134" y="28477"/>
                </a:cubicBezTo>
                <a:close/>
                <a:moveTo>
                  <a:pt x="15181" y="28620"/>
                </a:moveTo>
                <a:cubicBezTo>
                  <a:pt x="15157" y="30727"/>
                  <a:pt x="15121" y="32823"/>
                  <a:pt x="15085" y="34930"/>
                </a:cubicBezTo>
                <a:cubicBezTo>
                  <a:pt x="13383" y="34978"/>
                  <a:pt x="11680" y="35037"/>
                  <a:pt x="9978" y="35109"/>
                </a:cubicBezTo>
                <a:cubicBezTo>
                  <a:pt x="10013" y="32989"/>
                  <a:pt x="10049" y="30882"/>
                  <a:pt x="10061" y="28763"/>
                </a:cubicBezTo>
                <a:cubicBezTo>
                  <a:pt x="11525" y="28727"/>
                  <a:pt x="12990" y="28679"/>
                  <a:pt x="14442" y="28644"/>
                </a:cubicBezTo>
                <a:cubicBezTo>
                  <a:pt x="14692" y="28644"/>
                  <a:pt x="14931" y="28632"/>
                  <a:pt x="15181" y="28620"/>
                </a:cubicBezTo>
                <a:close/>
                <a:moveTo>
                  <a:pt x="62710" y="34894"/>
                </a:moveTo>
                <a:cubicBezTo>
                  <a:pt x="62663" y="36966"/>
                  <a:pt x="62627" y="39038"/>
                  <a:pt x="62579" y="41109"/>
                </a:cubicBezTo>
                <a:cubicBezTo>
                  <a:pt x="61282" y="41133"/>
                  <a:pt x="59996" y="41145"/>
                  <a:pt x="58698" y="41157"/>
                </a:cubicBezTo>
                <a:lnTo>
                  <a:pt x="57495" y="41157"/>
                </a:lnTo>
                <a:cubicBezTo>
                  <a:pt x="57531" y="39073"/>
                  <a:pt x="57579" y="36990"/>
                  <a:pt x="57614" y="34906"/>
                </a:cubicBezTo>
                <a:cubicBezTo>
                  <a:pt x="59305" y="34906"/>
                  <a:pt x="61008" y="34894"/>
                  <a:pt x="62710" y="34894"/>
                </a:cubicBezTo>
                <a:close/>
                <a:moveTo>
                  <a:pt x="56757" y="34918"/>
                </a:moveTo>
                <a:cubicBezTo>
                  <a:pt x="56722" y="37002"/>
                  <a:pt x="56674" y="39085"/>
                  <a:pt x="56614" y="41169"/>
                </a:cubicBezTo>
                <a:cubicBezTo>
                  <a:pt x="54924" y="41181"/>
                  <a:pt x="53233" y="41181"/>
                  <a:pt x="51542" y="41205"/>
                </a:cubicBezTo>
                <a:cubicBezTo>
                  <a:pt x="51578" y="39121"/>
                  <a:pt x="51626" y="37037"/>
                  <a:pt x="51661" y="34954"/>
                </a:cubicBezTo>
                <a:cubicBezTo>
                  <a:pt x="53352" y="34942"/>
                  <a:pt x="55055" y="34918"/>
                  <a:pt x="56757" y="34918"/>
                </a:cubicBezTo>
                <a:close/>
                <a:moveTo>
                  <a:pt x="50804" y="34966"/>
                </a:moveTo>
                <a:cubicBezTo>
                  <a:pt x="50768" y="37037"/>
                  <a:pt x="50721" y="39121"/>
                  <a:pt x="50673" y="41205"/>
                </a:cubicBezTo>
                <a:cubicBezTo>
                  <a:pt x="48971" y="41228"/>
                  <a:pt x="47280" y="41240"/>
                  <a:pt x="45577" y="41264"/>
                </a:cubicBezTo>
                <a:cubicBezTo>
                  <a:pt x="45625" y="39181"/>
                  <a:pt x="45673" y="37097"/>
                  <a:pt x="45708" y="35013"/>
                </a:cubicBezTo>
                <a:cubicBezTo>
                  <a:pt x="47399" y="35001"/>
                  <a:pt x="49102" y="34978"/>
                  <a:pt x="50804" y="34966"/>
                </a:cubicBezTo>
                <a:close/>
                <a:moveTo>
                  <a:pt x="44839" y="35025"/>
                </a:moveTo>
                <a:lnTo>
                  <a:pt x="44839" y="35025"/>
                </a:lnTo>
                <a:cubicBezTo>
                  <a:pt x="44803" y="37109"/>
                  <a:pt x="44756" y="39192"/>
                  <a:pt x="44708" y="41276"/>
                </a:cubicBezTo>
                <a:lnTo>
                  <a:pt x="44446" y="41276"/>
                </a:lnTo>
                <a:cubicBezTo>
                  <a:pt x="42839" y="41300"/>
                  <a:pt x="41231" y="41324"/>
                  <a:pt x="39624" y="41348"/>
                </a:cubicBezTo>
                <a:cubicBezTo>
                  <a:pt x="39672" y="39264"/>
                  <a:pt x="39707" y="37180"/>
                  <a:pt x="39743" y="35097"/>
                </a:cubicBezTo>
                <a:cubicBezTo>
                  <a:pt x="41446" y="35073"/>
                  <a:pt x="43148" y="35049"/>
                  <a:pt x="44839" y="35025"/>
                </a:cubicBezTo>
                <a:close/>
                <a:moveTo>
                  <a:pt x="38886" y="35109"/>
                </a:moveTo>
                <a:cubicBezTo>
                  <a:pt x="38850" y="37192"/>
                  <a:pt x="38803" y="39276"/>
                  <a:pt x="38755" y="41359"/>
                </a:cubicBezTo>
                <a:cubicBezTo>
                  <a:pt x="37064" y="41383"/>
                  <a:pt x="35362" y="41419"/>
                  <a:pt x="33671" y="41455"/>
                </a:cubicBezTo>
                <a:cubicBezTo>
                  <a:pt x="33719" y="39371"/>
                  <a:pt x="33754" y="37287"/>
                  <a:pt x="33790" y="35204"/>
                </a:cubicBezTo>
                <a:cubicBezTo>
                  <a:pt x="35493" y="35168"/>
                  <a:pt x="37195" y="35144"/>
                  <a:pt x="38886" y="35109"/>
                </a:cubicBezTo>
                <a:close/>
                <a:moveTo>
                  <a:pt x="32933" y="35216"/>
                </a:moveTo>
                <a:cubicBezTo>
                  <a:pt x="32897" y="37299"/>
                  <a:pt x="32849" y="39383"/>
                  <a:pt x="32802" y="41467"/>
                </a:cubicBezTo>
                <a:cubicBezTo>
                  <a:pt x="31099" y="41502"/>
                  <a:pt x="29409" y="41538"/>
                  <a:pt x="27718" y="41586"/>
                </a:cubicBezTo>
                <a:cubicBezTo>
                  <a:pt x="27766" y="39490"/>
                  <a:pt x="27801" y="37395"/>
                  <a:pt x="27837" y="35311"/>
                </a:cubicBezTo>
                <a:cubicBezTo>
                  <a:pt x="28123" y="35311"/>
                  <a:pt x="28408" y="35299"/>
                  <a:pt x="28706" y="35287"/>
                </a:cubicBezTo>
                <a:cubicBezTo>
                  <a:pt x="30111" y="35263"/>
                  <a:pt x="31528" y="35240"/>
                  <a:pt x="32933" y="35216"/>
                </a:cubicBezTo>
                <a:close/>
                <a:moveTo>
                  <a:pt x="26980" y="35335"/>
                </a:moveTo>
                <a:cubicBezTo>
                  <a:pt x="26944" y="37418"/>
                  <a:pt x="26896" y="39514"/>
                  <a:pt x="26849" y="41598"/>
                </a:cubicBezTo>
                <a:cubicBezTo>
                  <a:pt x="25146" y="41645"/>
                  <a:pt x="23455" y="41681"/>
                  <a:pt x="21765" y="41729"/>
                </a:cubicBezTo>
                <a:cubicBezTo>
                  <a:pt x="21800" y="39633"/>
                  <a:pt x="21848" y="37538"/>
                  <a:pt x="21884" y="35454"/>
                </a:cubicBezTo>
                <a:cubicBezTo>
                  <a:pt x="23586" y="35406"/>
                  <a:pt x="25277" y="35371"/>
                  <a:pt x="26980" y="35335"/>
                </a:cubicBezTo>
                <a:close/>
                <a:moveTo>
                  <a:pt x="21027" y="35466"/>
                </a:moveTo>
                <a:lnTo>
                  <a:pt x="21027" y="35466"/>
                </a:lnTo>
                <a:cubicBezTo>
                  <a:pt x="20979" y="37561"/>
                  <a:pt x="20931" y="39657"/>
                  <a:pt x="20884" y="41752"/>
                </a:cubicBezTo>
                <a:cubicBezTo>
                  <a:pt x="19336" y="41800"/>
                  <a:pt x="17776" y="41836"/>
                  <a:pt x="16228" y="41883"/>
                </a:cubicBezTo>
                <a:cubicBezTo>
                  <a:pt x="16085" y="41895"/>
                  <a:pt x="15943" y="41895"/>
                  <a:pt x="15800" y="41907"/>
                </a:cubicBezTo>
                <a:cubicBezTo>
                  <a:pt x="15847" y="39800"/>
                  <a:pt x="15895" y="37704"/>
                  <a:pt x="15931" y="35597"/>
                </a:cubicBezTo>
                <a:cubicBezTo>
                  <a:pt x="17621" y="35561"/>
                  <a:pt x="19324" y="35513"/>
                  <a:pt x="21027" y="35466"/>
                </a:cubicBezTo>
                <a:close/>
                <a:moveTo>
                  <a:pt x="15073" y="35621"/>
                </a:moveTo>
                <a:cubicBezTo>
                  <a:pt x="15026" y="37716"/>
                  <a:pt x="14978" y="39800"/>
                  <a:pt x="14931" y="41895"/>
                </a:cubicBezTo>
                <a:cubicBezTo>
                  <a:pt x="14931" y="41907"/>
                  <a:pt x="14931" y="41919"/>
                  <a:pt x="14931" y="41931"/>
                </a:cubicBezTo>
                <a:cubicBezTo>
                  <a:pt x="13240" y="41979"/>
                  <a:pt x="11537" y="42038"/>
                  <a:pt x="9847" y="42110"/>
                </a:cubicBezTo>
                <a:cubicBezTo>
                  <a:pt x="9894" y="39990"/>
                  <a:pt x="9930" y="37871"/>
                  <a:pt x="9978" y="35752"/>
                </a:cubicBezTo>
                <a:cubicBezTo>
                  <a:pt x="11466" y="35716"/>
                  <a:pt x="12954" y="35680"/>
                  <a:pt x="14442" y="35633"/>
                </a:cubicBezTo>
                <a:cubicBezTo>
                  <a:pt x="14657" y="35633"/>
                  <a:pt x="14859" y="35633"/>
                  <a:pt x="15073" y="35621"/>
                </a:cubicBezTo>
                <a:close/>
                <a:moveTo>
                  <a:pt x="62556" y="41883"/>
                </a:moveTo>
                <a:cubicBezTo>
                  <a:pt x="62556" y="41895"/>
                  <a:pt x="62556" y="41895"/>
                  <a:pt x="62556" y="41895"/>
                </a:cubicBezTo>
                <a:cubicBezTo>
                  <a:pt x="62508" y="43967"/>
                  <a:pt x="62460" y="46039"/>
                  <a:pt x="62401" y="48110"/>
                </a:cubicBezTo>
                <a:cubicBezTo>
                  <a:pt x="61174" y="48122"/>
                  <a:pt x="59936" y="48146"/>
                  <a:pt x="58698" y="48146"/>
                </a:cubicBezTo>
                <a:cubicBezTo>
                  <a:pt x="58246" y="48146"/>
                  <a:pt x="57793" y="48158"/>
                  <a:pt x="57329" y="48158"/>
                </a:cubicBezTo>
                <a:cubicBezTo>
                  <a:pt x="57376" y="46074"/>
                  <a:pt x="57424" y="43991"/>
                  <a:pt x="57472" y="41907"/>
                </a:cubicBezTo>
                <a:cubicBezTo>
                  <a:pt x="59162" y="41895"/>
                  <a:pt x="60865" y="41895"/>
                  <a:pt x="62556" y="41883"/>
                </a:cubicBezTo>
                <a:close/>
                <a:moveTo>
                  <a:pt x="56602" y="41907"/>
                </a:moveTo>
                <a:cubicBezTo>
                  <a:pt x="56555" y="43991"/>
                  <a:pt x="56495" y="46074"/>
                  <a:pt x="56448" y="48158"/>
                </a:cubicBezTo>
                <a:cubicBezTo>
                  <a:pt x="54757" y="48170"/>
                  <a:pt x="53066" y="48182"/>
                  <a:pt x="51376" y="48194"/>
                </a:cubicBezTo>
                <a:cubicBezTo>
                  <a:pt x="51423" y="46110"/>
                  <a:pt x="51471" y="44038"/>
                  <a:pt x="51518" y="41955"/>
                </a:cubicBezTo>
                <a:cubicBezTo>
                  <a:pt x="53209" y="41931"/>
                  <a:pt x="54912" y="41919"/>
                  <a:pt x="56602" y="41907"/>
                </a:cubicBezTo>
                <a:close/>
                <a:moveTo>
                  <a:pt x="50649" y="41955"/>
                </a:moveTo>
                <a:lnTo>
                  <a:pt x="50649" y="41955"/>
                </a:lnTo>
                <a:cubicBezTo>
                  <a:pt x="50602" y="44038"/>
                  <a:pt x="50542" y="46122"/>
                  <a:pt x="50495" y="48206"/>
                </a:cubicBezTo>
                <a:cubicBezTo>
                  <a:pt x="48804" y="48217"/>
                  <a:pt x="47113" y="48241"/>
                  <a:pt x="45422" y="48265"/>
                </a:cubicBezTo>
                <a:cubicBezTo>
                  <a:pt x="45470" y="46181"/>
                  <a:pt x="45518" y="44098"/>
                  <a:pt x="45565" y="42014"/>
                </a:cubicBezTo>
                <a:cubicBezTo>
                  <a:pt x="47256" y="41990"/>
                  <a:pt x="48959" y="41967"/>
                  <a:pt x="50649" y="41955"/>
                </a:cubicBezTo>
                <a:close/>
                <a:moveTo>
                  <a:pt x="44696" y="42026"/>
                </a:moveTo>
                <a:lnTo>
                  <a:pt x="44696" y="42026"/>
                </a:lnTo>
                <a:cubicBezTo>
                  <a:pt x="44649" y="44110"/>
                  <a:pt x="44589" y="46181"/>
                  <a:pt x="44541" y="48265"/>
                </a:cubicBezTo>
                <a:lnTo>
                  <a:pt x="44446" y="48265"/>
                </a:lnTo>
                <a:cubicBezTo>
                  <a:pt x="42779" y="48289"/>
                  <a:pt x="41124" y="48313"/>
                  <a:pt x="39469" y="48348"/>
                </a:cubicBezTo>
                <a:cubicBezTo>
                  <a:pt x="39517" y="46265"/>
                  <a:pt x="39565" y="44181"/>
                  <a:pt x="39612" y="42098"/>
                </a:cubicBezTo>
                <a:cubicBezTo>
                  <a:pt x="41303" y="42074"/>
                  <a:pt x="42994" y="42050"/>
                  <a:pt x="44696" y="42026"/>
                </a:cubicBezTo>
                <a:close/>
                <a:moveTo>
                  <a:pt x="38743" y="42110"/>
                </a:moveTo>
                <a:lnTo>
                  <a:pt x="38743" y="42110"/>
                </a:lnTo>
                <a:cubicBezTo>
                  <a:pt x="38684" y="44193"/>
                  <a:pt x="38636" y="46277"/>
                  <a:pt x="38588" y="48360"/>
                </a:cubicBezTo>
                <a:cubicBezTo>
                  <a:pt x="36898" y="48384"/>
                  <a:pt x="35207" y="48420"/>
                  <a:pt x="33516" y="48456"/>
                </a:cubicBezTo>
                <a:cubicBezTo>
                  <a:pt x="33564" y="46372"/>
                  <a:pt x="33611" y="44276"/>
                  <a:pt x="33659" y="42193"/>
                </a:cubicBezTo>
                <a:cubicBezTo>
                  <a:pt x="35350" y="42169"/>
                  <a:pt x="37040" y="42133"/>
                  <a:pt x="38743" y="42110"/>
                </a:cubicBezTo>
                <a:close/>
                <a:moveTo>
                  <a:pt x="32778" y="42217"/>
                </a:moveTo>
                <a:cubicBezTo>
                  <a:pt x="32730" y="44300"/>
                  <a:pt x="32683" y="46384"/>
                  <a:pt x="32635" y="48467"/>
                </a:cubicBezTo>
                <a:cubicBezTo>
                  <a:pt x="30944" y="48503"/>
                  <a:pt x="29242" y="48539"/>
                  <a:pt x="27551" y="48587"/>
                </a:cubicBezTo>
                <a:cubicBezTo>
                  <a:pt x="27599" y="46491"/>
                  <a:pt x="27646" y="44396"/>
                  <a:pt x="27694" y="42312"/>
                </a:cubicBezTo>
                <a:cubicBezTo>
                  <a:pt x="28039" y="42300"/>
                  <a:pt x="28373" y="42300"/>
                  <a:pt x="28706" y="42288"/>
                </a:cubicBezTo>
                <a:cubicBezTo>
                  <a:pt x="30063" y="42264"/>
                  <a:pt x="31421" y="42240"/>
                  <a:pt x="32778" y="42217"/>
                </a:cubicBezTo>
                <a:close/>
                <a:moveTo>
                  <a:pt x="26825" y="42324"/>
                </a:moveTo>
                <a:cubicBezTo>
                  <a:pt x="26777" y="44419"/>
                  <a:pt x="26730" y="46515"/>
                  <a:pt x="26670" y="48598"/>
                </a:cubicBezTo>
                <a:cubicBezTo>
                  <a:pt x="24979" y="48646"/>
                  <a:pt x="23289" y="48682"/>
                  <a:pt x="21598" y="48729"/>
                </a:cubicBezTo>
                <a:cubicBezTo>
                  <a:pt x="21646" y="46634"/>
                  <a:pt x="21693" y="44538"/>
                  <a:pt x="21741" y="42443"/>
                </a:cubicBezTo>
                <a:cubicBezTo>
                  <a:pt x="23444" y="42407"/>
                  <a:pt x="25134" y="42371"/>
                  <a:pt x="26825" y="42324"/>
                </a:cubicBezTo>
                <a:close/>
                <a:moveTo>
                  <a:pt x="20872" y="42467"/>
                </a:moveTo>
                <a:lnTo>
                  <a:pt x="20872" y="42467"/>
                </a:lnTo>
                <a:cubicBezTo>
                  <a:pt x="20824" y="44562"/>
                  <a:pt x="20765" y="46658"/>
                  <a:pt x="20717" y="48753"/>
                </a:cubicBezTo>
                <a:cubicBezTo>
                  <a:pt x="19217" y="48801"/>
                  <a:pt x="17729" y="48837"/>
                  <a:pt x="16228" y="48884"/>
                </a:cubicBezTo>
                <a:lnTo>
                  <a:pt x="15645" y="48896"/>
                </a:lnTo>
                <a:cubicBezTo>
                  <a:pt x="15693" y="46801"/>
                  <a:pt x="15740" y="44693"/>
                  <a:pt x="15788" y="42598"/>
                </a:cubicBezTo>
                <a:cubicBezTo>
                  <a:pt x="17479" y="42550"/>
                  <a:pt x="19181" y="42514"/>
                  <a:pt x="20872" y="42467"/>
                </a:cubicBezTo>
                <a:close/>
                <a:moveTo>
                  <a:pt x="14919" y="42621"/>
                </a:moveTo>
                <a:cubicBezTo>
                  <a:pt x="14859" y="44729"/>
                  <a:pt x="14812" y="46824"/>
                  <a:pt x="14764" y="48932"/>
                </a:cubicBezTo>
                <a:cubicBezTo>
                  <a:pt x="13073" y="48979"/>
                  <a:pt x="11383" y="49039"/>
                  <a:pt x="9692" y="49110"/>
                </a:cubicBezTo>
                <a:cubicBezTo>
                  <a:pt x="9739" y="46991"/>
                  <a:pt x="9787" y="44872"/>
                  <a:pt x="9835" y="42752"/>
                </a:cubicBezTo>
                <a:cubicBezTo>
                  <a:pt x="11371" y="42717"/>
                  <a:pt x="12907" y="42669"/>
                  <a:pt x="14442" y="42633"/>
                </a:cubicBezTo>
                <a:cubicBezTo>
                  <a:pt x="14609" y="42633"/>
                  <a:pt x="14764" y="42621"/>
                  <a:pt x="14919" y="42621"/>
                </a:cubicBezTo>
                <a:close/>
                <a:moveTo>
                  <a:pt x="62389" y="48884"/>
                </a:moveTo>
                <a:cubicBezTo>
                  <a:pt x="62341" y="50956"/>
                  <a:pt x="62294" y="53028"/>
                  <a:pt x="62246" y="55111"/>
                </a:cubicBezTo>
                <a:cubicBezTo>
                  <a:pt x="61067" y="55123"/>
                  <a:pt x="59877" y="55135"/>
                  <a:pt x="58698" y="55147"/>
                </a:cubicBezTo>
                <a:cubicBezTo>
                  <a:pt x="58198" y="55147"/>
                  <a:pt x="57686" y="55147"/>
                  <a:pt x="57174" y="55159"/>
                </a:cubicBezTo>
                <a:cubicBezTo>
                  <a:pt x="57222" y="53075"/>
                  <a:pt x="57269" y="50992"/>
                  <a:pt x="57317" y="48908"/>
                </a:cubicBezTo>
                <a:cubicBezTo>
                  <a:pt x="59008" y="48896"/>
                  <a:pt x="60698" y="48884"/>
                  <a:pt x="62389" y="48884"/>
                </a:cubicBezTo>
                <a:close/>
                <a:moveTo>
                  <a:pt x="56436" y="48908"/>
                </a:moveTo>
                <a:lnTo>
                  <a:pt x="56436" y="48908"/>
                </a:lnTo>
                <a:cubicBezTo>
                  <a:pt x="56388" y="50992"/>
                  <a:pt x="56329" y="53075"/>
                  <a:pt x="56293" y="55159"/>
                </a:cubicBezTo>
                <a:cubicBezTo>
                  <a:pt x="54602" y="55171"/>
                  <a:pt x="52912" y="55183"/>
                  <a:pt x="51221" y="55194"/>
                </a:cubicBezTo>
                <a:cubicBezTo>
                  <a:pt x="51268" y="53111"/>
                  <a:pt x="51316" y="51027"/>
                  <a:pt x="51364" y="48944"/>
                </a:cubicBezTo>
                <a:cubicBezTo>
                  <a:pt x="53054" y="48932"/>
                  <a:pt x="54745" y="48920"/>
                  <a:pt x="56436" y="48908"/>
                </a:cubicBezTo>
                <a:close/>
                <a:moveTo>
                  <a:pt x="50483" y="48956"/>
                </a:moveTo>
                <a:cubicBezTo>
                  <a:pt x="50435" y="51039"/>
                  <a:pt x="50375" y="53123"/>
                  <a:pt x="50340" y="55206"/>
                </a:cubicBezTo>
                <a:cubicBezTo>
                  <a:pt x="48649" y="55218"/>
                  <a:pt x="46958" y="55242"/>
                  <a:pt x="45268" y="55254"/>
                </a:cubicBezTo>
                <a:cubicBezTo>
                  <a:pt x="45315" y="53170"/>
                  <a:pt x="45363" y="51087"/>
                  <a:pt x="45411" y="49015"/>
                </a:cubicBezTo>
                <a:cubicBezTo>
                  <a:pt x="47101" y="48991"/>
                  <a:pt x="48792" y="48968"/>
                  <a:pt x="50483" y="48956"/>
                </a:cubicBezTo>
                <a:close/>
                <a:moveTo>
                  <a:pt x="44530" y="49015"/>
                </a:moveTo>
                <a:lnTo>
                  <a:pt x="44530" y="49015"/>
                </a:lnTo>
                <a:cubicBezTo>
                  <a:pt x="44482" y="51099"/>
                  <a:pt x="44434" y="53182"/>
                  <a:pt x="44387" y="55266"/>
                </a:cubicBezTo>
                <a:cubicBezTo>
                  <a:pt x="42696" y="55290"/>
                  <a:pt x="41005" y="55314"/>
                  <a:pt x="39315" y="55337"/>
                </a:cubicBezTo>
                <a:cubicBezTo>
                  <a:pt x="39350" y="53254"/>
                  <a:pt x="39398" y="51182"/>
                  <a:pt x="39446" y="49098"/>
                </a:cubicBezTo>
                <a:cubicBezTo>
                  <a:pt x="41148" y="49063"/>
                  <a:pt x="42839" y="49039"/>
                  <a:pt x="44530" y="49015"/>
                </a:cubicBezTo>
                <a:close/>
                <a:moveTo>
                  <a:pt x="38564" y="49110"/>
                </a:moveTo>
                <a:lnTo>
                  <a:pt x="38564" y="49110"/>
                </a:lnTo>
                <a:cubicBezTo>
                  <a:pt x="38517" y="51194"/>
                  <a:pt x="38469" y="53266"/>
                  <a:pt x="38434" y="55349"/>
                </a:cubicBezTo>
                <a:cubicBezTo>
                  <a:pt x="36743" y="55385"/>
                  <a:pt x="35052" y="55421"/>
                  <a:pt x="33361" y="55444"/>
                </a:cubicBezTo>
                <a:cubicBezTo>
                  <a:pt x="33397" y="53361"/>
                  <a:pt x="33445" y="51277"/>
                  <a:pt x="33492" y="49194"/>
                </a:cubicBezTo>
                <a:cubicBezTo>
                  <a:pt x="35183" y="49158"/>
                  <a:pt x="36874" y="49134"/>
                  <a:pt x="38564" y="49110"/>
                </a:cubicBezTo>
                <a:close/>
                <a:moveTo>
                  <a:pt x="32611" y="49206"/>
                </a:moveTo>
                <a:lnTo>
                  <a:pt x="32611" y="49206"/>
                </a:lnTo>
                <a:cubicBezTo>
                  <a:pt x="32564" y="51301"/>
                  <a:pt x="32516" y="53385"/>
                  <a:pt x="32468" y="55468"/>
                </a:cubicBezTo>
                <a:cubicBezTo>
                  <a:pt x="30778" y="55504"/>
                  <a:pt x="29099" y="55540"/>
                  <a:pt x="27408" y="55575"/>
                </a:cubicBezTo>
                <a:cubicBezTo>
                  <a:pt x="27444" y="53492"/>
                  <a:pt x="27492" y="51396"/>
                  <a:pt x="27539" y="49313"/>
                </a:cubicBezTo>
                <a:cubicBezTo>
                  <a:pt x="27932" y="49301"/>
                  <a:pt x="28313" y="49289"/>
                  <a:pt x="28706" y="49289"/>
                </a:cubicBezTo>
                <a:cubicBezTo>
                  <a:pt x="30004" y="49253"/>
                  <a:pt x="31314" y="49229"/>
                  <a:pt x="32611" y="49206"/>
                </a:cubicBezTo>
                <a:close/>
                <a:moveTo>
                  <a:pt x="26658" y="49325"/>
                </a:moveTo>
                <a:cubicBezTo>
                  <a:pt x="26611" y="51420"/>
                  <a:pt x="26563" y="53504"/>
                  <a:pt x="26515" y="55599"/>
                </a:cubicBezTo>
                <a:cubicBezTo>
                  <a:pt x="24825" y="55635"/>
                  <a:pt x="23134" y="55683"/>
                  <a:pt x="21443" y="55730"/>
                </a:cubicBezTo>
                <a:cubicBezTo>
                  <a:pt x="21491" y="53635"/>
                  <a:pt x="21539" y="51539"/>
                  <a:pt x="21586" y="49444"/>
                </a:cubicBezTo>
                <a:cubicBezTo>
                  <a:pt x="23277" y="49408"/>
                  <a:pt x="24968" y="49360"/>
                  <a:pt x="26658" y="49325"/>
                </a:cubicBezTo>
                <a:close/>
                <a:moveTo>
                  <a:pt x="20705" y="49468"/>
                </a:moveTo>
                <a:cubicBezTo>
                  <a:pt x="20657" y="51563"/>
                  <a:pt x="20610" y="53659"/>
                  <a:pt x="20562" y="55754"/>
                </a:cubicBezTo>
                <a:cubicBezTo>
                  <a:pt x="19122" y="55790"/>
                  <a:pt x="17669" y="55837"/>
                  <a:pt x="16228" y="55873"/>
                </a:cubicBezTo>
                <a:cubicBezTo>
                  <a:pt x="15978" y="55885"/>
                  <a:pt x="15740" y="55885"/>
                  <a:pt x="15490" y="55897"/>
                </a:cubicBezTo>
                <a:cubicBezTo>
                  <a:pt x="15538" y="53801"/>
                  <a:pt x="15574" y="51694"/>
                  <a:pt x="15633" y="49599"/>
                </a:cubicBezTo>
                <a:cubicBezTo>
                  <a:pt x="17324" y="49551"/>
                  <a:pt x="19014" y="49515"/>
                  <a:pt x="20705" y="49468"/>
                </a:cubicBezTo>
                <a:close/>
                <a:moveTo>
                  <a:pt x="14740" y="49622"/>
                </a:moveTo>
                <a:cubicBezTo>
                  <a:pt x="14692" y="51718"/>
                  <a:pt x="14645" y="53825"/>
                  <a:pt x="14609" y="55933"/>
                </a:cubicBezTo>
                <a:cubicBezTo>
                  <a:pt x="12918" y="55980"/>
                  <a:pt x="11228" y="56040"/>
                  <a:pt x="9537" y="56111"/>
                </a:cubicBezTo>
                <a:cubicBezTo>
                  <a:pt x="9573" y="53992"/>
                  <a:pt x="9620" y="51873"/>
                  <a:pt x="9668" y="49753"/>
                </a:cubicBezTo>
                <a:cubicBezTo>
                  <a:pt x="11263" y="49718"/>
                  <a:pt x="12859" y="49670"/>
                  <a:pt x="14442" y="49622"/>
                </a:cubicBezTo>
                <a:close/>
                <a:moveTo>
                  <a:pt x="62234" y="55873"/>
                </a:moveTo>
                <a:lnTo>
                  <a:pt x="62234" y="55873"/>
                </a:lnTo>
                <a:cubicBezTo>
                  <a:pt x="62186" y="57957"/>
                  <a:pt x="62151" y="60028"/>
                  <a:pt x="62127" y="62100"/>
                </a:cubicBezTo>
                <a:cubicBezTo>
                  <a:pt x="60984" y="62124"/>
                  <a:pt x="59841" y="62136"/>
                  <a:pt x="58698" y="62136"/>
                </a:cubicBezTo>
                <a:cubicBezTo>
                  <a:pt x="58150" y="62136"/>
                  <a:pt x="57603" y="62148"/>
                  <a:pt x="57055" y="62148"/>
                </a:cubicBezTo>
                <a:cubicBezTo>
                  <a:pt x="57079" y="60064"/>
                  <a:pt x="57114" y="57981"/>
                  <a:pt x="57162" y="55897"/>
                </a:cubicBezTo>
                <a:cubicBezTo>
                  <a:pt x="58853" y="55885"/>
                  <a:pt x="60543" y="55885"/>
                  <a:pt x="62234" y="55873"/>
                </a:cubicBezTo>
                <a:close/>
                <a:moveTo>
                  <a:pt x="56281" y="55909"/>
                </a:moveTo>
                <a:cubicBezTo>
                  <a:pt x="56233" y="57992"/>
                  <a:pt x="56198" y="60076"/>
                  <a:pt x="56174" y="62160"/>
                </a:cubicBezTo>
                <a:cubicBezTo>
                  <a:pt x="54483" y="62160"/>
                  <a:pt x="52792" y="62172"/>
                  <a:pt x="51102" y="62195"/>
                </a:cubicBezTo>
                <a:cubicBezTo>
                  <a:pt x="51126" y="60112"/>
                  <a:pt x="51161" y="58028"/>
                  <a:pt x="51209" y="55945"/>
                </a:cubicBezTo>
                <a:cubicBezTo>
                  <a:pt x="52900" y="55933"/>
                  <a:pt x="54590" y="55909"/>
                  <a:pt x="56281" y="55909"/>
                </a:cubicBezTo>
                <a:close/>
                <a:moveTo>
                  <a:pt x="50328" y="55945"/>
                </a:moveTo>
                <a:lnTo>
                  <a:pt x="50328" y="55945"/>
                </a:lnTo>
                <a:cubicBezTo>
                  <a:pt x="50280" y="58028"/>
                  <a:pt x="50245" y="60112"/>
                  <a:pt x="50221" y="62195"/>
                </a:cubicBezTo>
                <a:cubicBezTo>
                  <a:pt x="48530" y="62219"/>
                  <a:pt x="46839" y="62231"/>
                  <a:pt x="45149" y="62255"/>
                </a:cubicBezTo>
                <a:cubicBezTo>
                  <a:pt x="45172" y="60171"/>
                  <a:pt x="45208" y="58088"/>
                  <a:pt x="45256" y="56004"/>
                </a:cubicBezTo>
                <a:cubicBezTo>
                  <a:pt x="46946" y="55980"/>
                  <a:pt x="48637" y="55968"/>
                  <a:pt x="50328" y="55945"/>
                </a:cubicBezTo>
                <a:close/>
                <a:moveTo>
                  <a:pt x="44375" y="56016"/>
                </a:moveTo>
                <a:cubicBezTo>
                  <a:pt x="44327" y="58100"/>
                  <a:pt x="44291" y="60183"/>
                  <a:pt x="44268" y="62267"/>
                </a:cubicBezTo>
                <a:cubicBezTo>
                  <a:pt x="42577" y="62291"/>
                  <a:pt x="40886" y="62314"/>
                  <a:pt x="39196" y="62338"/>
                </a:cubicBezTo>
                <a:cubicBezTo>
                  <a:pt x="39219" y="60255"/>
                  <a:pt x="39255" y="58171"/>
                  <a:pt x="39303" y="56087"/>
                </a:cubicBezTo>
                <a:cubicBezTo>
                  <a:pt x="40993" y="56064"/>
                  <a:pt x="42684" y="56040"/>
                  <a:pt x="44375" y="56016"/>
                </a:cubicBezTo>
                <a:close/>
                <a:moveTo>
                  <a:pt x="38410" y="56099"/>
                </a:moveTo>
                <a:lnTo>
                  <a:pt x="38410" y="56099"/>
                </a:lnTo>
                <a:cubicBezTo>
                  <a:pt x="38374" y="58183"/>
                  <a:pt x="38338" y="60267"/>
                  <a:pt x="38314" y="62350"/>
                </a:cubicBezTo>
                <a:cubicBezTo>
                  <a:pt x="36624" y="62386"/>
                  <a:pt x="34933" y="62410"/>
                  <a:pt x="33242" y="62445"/>
                </a:cubicBezTo>
                <a:cubicBezTo>
                  <a:pt x="33266" y="60362"/>
                  <a:pt x="33302" y="58278"/>
                  <a:pt x="33350" y="56195"/>
                </a:cubicBezTo>
                <a:cubicBezTo>
                  <a:pt x="35028" y="56159"/>
                  <a:pt x="36719" y="56135"/>
                  <a:pt x="38410" y="56099"/>
                </a:cubicBezTo>
                <a:close/>
                <a:moveTo>
                  <a:pt x="32457" y="56206"/>
                </a:moveTo>
                <a:lnTo>
                  <a:pt x="32457" y="56206"/>
                </a:lnTo>
                <a:cubicBezTo>
                  <a:pt x="32421" y="58290"/>
                  <a:pt x="32385" y="60374"/>
                  <a:pt x="32349" y="62469"/>
                </a:cubicBezTo>
                <a:cubicBezTo>
                  <a:pt x="30659" y="62493"/>
                  <a:pt x="28968" y="62541"/>
                  <a:pt x="27289" y="62576"/>
                </a:cubicBezTo>
                <a:cubicBezTo>
                  <a:pt x="27313" y="60493"/>
                  <a:pt x="27349" y="58397"/>
                  <a:pt x="27385" y="56302"/>
                </a:cubicBezTo>
                <a:cubicBezTo>
                  <a:pt x="27825" y="56302"/>
                  <a:pt x="28266" y="56290"/>
                  <a:pt x="28706" y="56278"/>
                </a:cubicBezTo>
                <a:cubicBezTo>
                  <a:pt x="29956" y="56254"/>
                  <a:pt x="31206" y="56230"/>
                  <a:pt x="32457" y="56206"/>
                </a:cubicBezTo>
                <a:close/>
                <a:moveTo>
                  <a:pt x="26503" y="56326"/>
                </a:moveTo>
                <a:cubicBezTo>
                  <a:pt x="26468" y="58421"/>
                  <a:pt x="26432" y="60505"/>
                  <a:pt x="26396" y="62600"/>
                </a:cubicBezTo>
                <a:cubicBezTo>
                  <a:pt x="24706" y="62636"/>
                  <a:pt x="23015" y="62683"/>
                  <a:pt x="21336" y="62731"/>
                </a:cubicBezTo>
                <a:cubicBezTo>
                  <a:pt x="21360" y="60636"/>
                  <a:pt x="21396" y="58540"/>
                  <a:pt x="21431" y="56445"/>
                </a:cubicBezTo>
                <a:cubicBezTo>
                  <a:pt x="23122" y="56409"/>
                  <a:pt x="24813" y="56361"/>
                  <a:pt x="26503" y="56326"/>
                </a:cubicBezTo>
                <a:close/>
                <a:moveTo>
                  <a:pt x="20550" y="56468"/>
                </a:moveTo>
                <a:lnTo>
                  <a:pt x="20550" y="56468"/>
                </a:lnTo>
                <a:cubicBezTo>
                  <a:pt x="20503" y="58564"/>
                  <a:pt x="20467" y="60659"/>
                  <a:pt x="20443" y="62755"/>
                </a:cubicBezTo>
                <a:cubicBezTo>
                  <a:pt x="19038" y="62791"/>
                  <a:pt x="17633" y="62826"/>
                  <a:pt x="16228" y="62874"/>
                </a:cubicBezTo>
                <a:cubicBezTo>
                  <a:pt x="15943" y="62874"/>
                  <a:pt x="15657" y="62886"/>
                  <a:pt x="15371" y="62898"/>
                </a:cubicBezTo>
                <a:cubicBezTo>
                  <a:pt x="15395" y="60802"/>
                  <a:pt x="15431" y="58695"/>
                  <a:pt x="15478" y="56599"/>
                </a:cubicBezTo>
                <a:cubicBezTo>
                  <a:pt x="17169" y="56552"/>
                  <a:pt x="18860" y="56504"/>
                  <a:pt x="20550" y="56468"/>
                </a:cubicBezTo>
                <a:close/>
                <a:moveTo>
                  <a:pt x="14597" y="56623"/>
                </a:moveTo>
                <a:cubicBezTo>
                  <a:pt x="14550" y="58719"/>
                  <a:pt x="14514" y="60826"/>
                  <a:pt x="14490" y="62934"/>
                </a:cubicBezTo>
                <a:cubicBezTo>
                  <a:pt x="12799" y="62981"/>
                  <a:pt x="11109" y="63041"/>
                  <a:pt x="9418" y="63112"/>
                </a:cubicBezTo>
                <a:cubicBezTo>
                  <a:pt x="9442" y="60993"/>
                  <a:pt x="9478" y="58873"/>
                  <a:pt x="9525" y="56754"/>
                </a:cubicBezTo>
                <a:cubicBezTo>
                  <a:pt x="11156" y="56718"/>
                  <a:pt x="12799" y="56659"/>
                  <a:pt x="14442" y="56623"/>
                </a:cubicBezTo>
                <a:close/>
                <a:moveTo>
                  <a:pt x="62115" y="62874"/>
                </a:moveTo>
                <a:cubicBezTo>
                  <a:pt x="62091" y="64946"/>
                  <a:pt x="62079" y="67029"/>
                  <a:pt x="62067" y="69101"/>
                </a:cubicBezTo>
                <a:cubicBezTo>
                  <a:pt x="60948" y="69113"/>
                  <a:pt x="59829" y="69125"/>
                  <a:pt x="58698" y="69137"/>
                </a:cubicBezTo>
                <a:cubicBezTo>
                  <a:pt x="58138" y="69137"/>
                  <a:pt x="57567" y="69137"/>
                  <a:pt x="56995" y="69149"/>
                </a:cubicBezTo>
                <a:cubicBezTo>
                  <a:pt x="57007" y="67851"/>
                  <a:pt x="57007" y="66565"/>
                  <a:pt x="57019" y="65267"/>
                </a:cubicBezTo>
                <a:cubicBezTo>
                  <a:pt x="57031" y="64481"/>
                  <a:pt x="57031" y="63684"/>
                  <a:pt x="57043" y="62898"/>
                </a:cubicBezTo>
                <a:cubicBezTo>
                  <a:pt x="58734" y="62886"/>
                  <a:pt x="60424" y="62874"/>
                  <a:pt x="62115" y="62874"/>
                </a:cubicBezTo>
                <a:close/>
                <a:moveTo>
                  <a:pt x="56162" y="62898"/>
                </a:moveTo>
                <a:lnTo>
                  <a:pt x="56162" y="62898"/>
                </a:lnTo>
                <a:cubicBezTo>
                  <a:pt x="56138" y="64981"/>
                  <a:pt x="56126" y="67065"/>
                  <a:pt x="56114" y="69149"/>
                </a:cubicBezTo>
                <a:cubicBezTo>
                  <a:pt x="54424" y="69160"/>
                  <a:pt x="52733" y="69172"/>
                  <a:pt x="51042" y="69184"/>
                </a:cubicBezTo>
                <a:cubicBezTo>
                  <a:pt x="51054" y="67875"/>
                  <a:pt x="51054" y="66577"/>
                  <a:pt x="51066" y="65267"/>
                </a:cubicBezTo>
                <a:cubicBezTo>
                  <a:pt x="51078" y="64493"/>
                  <a:pt x="51078" y="63719"/>
                  <a:pt x="51090" y="62934"/>
                </a:cubicBezTo>
                <a:cubicBezTo>
                  <a:pt x="52781" y="62922"/>
                  <a:pt x="54471" y="62910"/>
                  <a:pt x="56162" y="62898"/>
                </a:cubicBezTo>
                <a:close/>
                <a:moveTo>
                  <a:pt x="50209" y="62945"/>
                </a:moveTo>
                <a:lnTo>
                  <a:pt x="50209" y="62945"/>
                </a:lnTo>
                <a:cubicBezTo>
                  <a:pt x="50185" y="65029"/>
                  <a:pt x="50173" y="67113"/>
                  <a:pt x="50161" y="69196"/>
                </a:cubicBezTo>
                <a:cubicBezTo>
                  <a:pt x="48470" y="69208"/>
                  <a:pt x="46780" y="69232"/>
                  <a:pt x="45089" y="69244"/>
                </a:cubicBezTo>
                <a:cubicBezTo>
                  <a:pt x="45101" y="67922"/>
                  <a:pt x="45101" y="66601"/>
                  <a:pt x="45113" y="65267"/>
                </a:cubicBezTo>
                <a:cubicBezTo>
                  <a:pt x="45125" y="64517"/>
                  <a:pt x="45125" y="63755"/>
                  <a:pt x="45137" y="63005"/>
                </a:cubicBezTo>
                <a:cubicBezTo>
                  <a:pt x="46827" y="62981"/>
                  <a:pt x="48518" y="62957"/>
                  <a:pt x="50209" y="62945"/>
                </a:cubicBezTo>
                <a:close/>
                <a:moveTo>
                  <a:pt x="44256" y="63017"/>
                </a:moveTo>
                <a:lnTo>
                  <a:pt x="44256" y="63017"/>
                </a:lnTo>
                <a:cubicBezTo>
                  <a:pt x="44232" y="65100"/>
                  <a:pt x="44220" y="67172"/>
                  <a:pt x="44208" y="69256"/>
                </a:cubicBezTo>
                <a:cubicBezTo>
                  <a:pt x="42517" y="69280"/>
                  <a:pt x="40827" y="69303"/>
                  <a:pt x="39136" y="69339"/>
                </a:cubicBezTo>
                <a:cubicBezTo>
                  <a:pt x="39148" y="67982"/>
                  <a:pt x="39148" y="66624"/>
                  <a:pt x="39160" y="65267"/>
                </a:cubicBezTo>
                <a:cubicBezTo>
                  <a:pt x="39172" y="64541"/>
                  <a:pt x="39172" y="63815"/>
                  <a:pt x="39184" y="63088"/>
                </a:cubicBezTo>
                <a:cubicBezTo>
                  <a:pt x="40874" y="63064"/>
                  <a:pt x="42565" y="63041"/>
                  <a:pt x="44256" y="63017"/>
                </a:cubicBezTo>
                <a:close/>
                <a:moveTo>
                  <a:pt x="38303" y="63100"/>
                </a:moveTo>
                <a:cubicBezTo>
                  <a:pt x="38279" y="65184"/>
                  <a:pt x="38267" y="67267"/>
                  <a:pt x="38255" y="69351"/>
                </a:cubicBezTo>
                <a:cubicBezTo>
                  <a:pt x="36564" y="69375"/>
                  <a:pt x="34874" y="69410"/>
                  <a:pt x="33195" y="69446"/>
                </a:cubicBezTo>
                <a:cubicBezTo>
                  <a:pt x="33195" y="68053"/>
                  <a:pt x="33195" y="66660"/>
                  <a:pt x="33207" y="65267"/>
                </a:cubicBezTo>
                <a:cubicBezTo>
                  <a:pt x="33219" y="64577"/>
                  <a:pt x="33219" y="63886"/>
                  <a:pt x="33230" y="63184"/>
                </a:cubicBezTo>
                <a:cubicBezTo>
                  <a:pt x="34921" y="63160"/>
                  <a:pt x="36612" y="63124"/>
                  <a:pt x="38303" y="63100"/>
                </a:cubicBezTo>
                <a:close/>
                <a:moveTo>
                  <a:pt x="32349" y="63207"/>
                </a:moveTo>
                <a:lnTo>
                  <a:pt x="32349" y="63207"/>
                </a:lnTo>
                <a:cubicBezTo>
                  <a:pt x="32326" y="65291"/>
                  <a:pt x="32314" y="67375"/>
                  <a:pt x="32302" y="69458"/>
                </a:cubicBezTo>
                <a:cubicBezTo>
                  <a:pt x="30611" y="69494"/>
                  <a:pt x="28920" y="69530"/>
                  <a:pt x="27242" y="69577"/>
                </a:cubicBezTo>
                <a:cubicBezTo>
                  <a:pt x="27242" y="68137"/>
                  <a:pt x="27242" y="66708"/>
                  <a:pt x="27254" y="65267"/>
                </a:cubicBezTo>
                <a:cubicBezTo>
                  <a:pt x="27265" y="64612"/>
                  <a:pt x="27265" y="63957"/>
                  <a:pt x="27277" y="63303"/>
                </a:cubicBezTo>
                <a:lnTo>
                  <a:pt x="28706" y="63279"/>
                </a:lnTo>
                <a:cubicBezTo>
                  <a:pt x="29921" y="63243"/>
                  <a:pt x="31135" y="63231"/>
                  <a:pt x="32349" y="63207"/>
                </a:cubicBezTo>
                <a:close/>
                <a:moveTo>
                  <a:pt x="26396" y="63326"/>
                </a:moveTo>
                <a:cubicBezTo>
                  <a:pt x="26372" y="65410"/>
                  <a:pt x="26349" y="67505"/>
                  <a:pt x="26349" y="69589"/>
                </a:cubicBezTo>
                <a:cubicBezTo>
                  <a:pt x="24658" y="69637"/>
                  <a:pt x="22967" y="69672"/>
                  <a:pt x="21289" y="69720"/>
                </a:cubicBezTo>
                <a:cubicBezTo>
                  <a:pt x="21289" y="68244"/>
                  <a:pt x="21289" y="66755"/>
                  <a:pt x="21300" y="65267"/>
                </a:cubicBezTo>
                <a:cubicBezTo>
                  <a:pt x="21312" y="64660"/>
                  <a:pt x="21312" y="64053"/>
                  <a:pt x="21324" y="63445"/>
                </a:cubicBezTo>
                <a:cubicBezTo>
                  <a:pt x="23015" y="63398"/>
                  <a:pt x="24706" y="63362"/>
                  <a:pt x="26396" y="63326"/>
                </a:cubicBezTo>
                <a:close/>
                <a:moveTo>
                  <a:pt x="20443" y="63469"/>
                </a:moveTo>
                <a:lnTo>
                  <a:pt x="20443" y="63469"/>
                </a:lnTo>
                <a:cubicBezTo>
                  <a:pt x="20419" y="65565"/>
                  <a:pt x="20396" y="67660"/>
                  <a:pt x="20396" y="69744"/>
                </a:cubicBezTo>
                <a:cubicBezTo>
                  <a:pt x="19014" y="69791"/>
                  <a:pt x="17621" y="69827"/>
                  <a:pt x="16228" y="69863"/>
                </a:cubicBezTo>
                <a:cubicBezTo>
                  <a:pt x="15931" y="69875"/>
                  <a:pt x="15633" y="69887"/>
                  <a:pt x="15323" y="69899"/>
                </a:cubicBezTo>
                <a:cubicBezTo>
                  <a:pt x="15323" y="68351"/>
                  <a:pt x="15335" y="66815"/>
                  <a:pt x="15347" y="65267"/>
                </a:cubicBezTo>
                <a:cubicBezTo>
                  <a:pt x="15359" y="64708"/>
                  <a:pt x="15359" y="64148"/>
                  <a:pt x="15371" y="63600"/>
                </a:cubicBezTo>
                <a:cubicBezTo>
                  <a:pt x="17062" y="63553"/>
                  <a:pt x="18752" y="63505"/>
                  <a:pt x="20443" y="63469"/>
                </a:cubicBezTo>
                <a:close/>
                <a:moveTo>
                  <a:pt x="14490" y="63612"/>
                </a:moveTo>
                <a:cubicBezTo>
                  <a:pt x="14466" y="65720"/>
                  <a:pt x="14454" y="67815"/>
                  <a:pt x="14454" y="69922"/>
                </a:cubicBezTo>
                <a:cubicBezTo>
                  <a:pt x="12764" y="69982"/>
                  <a:pt x="11073" y="70042"/>
                  <a:pt x="9382" y="70113"/>
                </a:cubicBezTo>
                <a:cubicBezTo>
                  <a:pt x="9370" y="68494"/>
                  <a:pt x="9382" y="66886"/>
                  <a:pt x="9394" y="65267"/>
                </a:cubicBezTo>
                <a:cubicBezTo>
                  <a:pt x="9406" y="64767"/>
                  <a:pt x="9406" y="64255"/>
                  <a:pt x="9418" y="63755"/>
                </a:cubicBezTo>
                <a:cubicBezTo>
                  <a:pt x="11097" y="63707"/>
                  <a:pt x="12764" y="63660"/>
                  <a:pt x="14454" y="63612"/>
                </a:cubicBezTo>
                <a:close/>
                <a:moveTo>
                  <a:pt x="62067" y="69863"/>
                </a:moveTo>
                <a:cubicBezTo>
                  <a:pt x="62067" y="71947"/>
                  <a:pt x="62079" y="74018"/>
                  <a:pt x="62103" y="76090"/>
                </a:cubicBezTo>
                <a:cubicBezTo>
                  <a:pt x="60972" y="76114"/>
                  <a:pt x="59841" y="76126"/>
                  <a:pt x="58698" y="76126"/>
                </a:cubicBezTo>
                <a:cubicBezTo>
                  <a:pt x="58150" y="76126"/>
                  <a:pt x="57591" y="76138"/>
                  <a:pt x="57043" y="76138"/>
                </a:cubicBezTo>
                <a:cubicBezTo>
                  <a:pt x="57007" y="74054"/>
                  <a:pt x="56995" y="71970"/>
                  <a:pt x="56995" y="69887"/>
                </a:cubicBezTo>
                <a:cubicBezTo>
                  <a:pt x="58686" y="69875"/>
                  <a:pt x="60377" y="69875"/>
                  <a:pt x="62067" y="69863"/>
                </a:cubicBezTo>
                <a:close/>
                <a:moveTo>
                  <a:pt x="56114" y="69899"/>
                </a:moveTo>
                <a:cubicBezTo>
                  <a:pt x="56114" y="71982"/>
                  <a:pt x="56126" y="74066"/>
                  <a:pt x="56162" y="76149"/>
                </a:cubicBezTo>
                <a:cubicBezTo>
                  <a:pt x="54471" y="76149"/>
                  <a:pt x="52781" y="76161"/>
                  <a:pt x="51090" y="76185"/>
                </a:cubicBezTo>
                <a:cubicBezTo>
                  <a:pt x="51054" y="74102"/>
                  <a:pt x="51042" y="72018"/>
                  <a:pt x="51042" y="69934"/>
                </a:cubicBezTo>
                <a:cubicBezTo>
                  <a:pt x="52733" y="69922"/>
                  <a:pt x="54424" y="69899"/>
                  <a:pt x="56114" y="69899"/>
                </a:cubicBezTo>
                <a:close/>
                <a:moveTo>
                  <a:pt x="50161" y="69934"/>
                </a:moveTo>
                <a:cubicBezTo>
                  <a:pt x="50161" y="72018"/>
                  <a:pt x="50173" y="74102"/>
                  <a:pt x="50209" y="76185"/>
                </a:cubicBezTo>
                <a:cubicBezTo>
                  <a:pt x="48518" y="76197"/>
                  <a:pt x="46827" y="76221"/>
                  <a:pt x="45137" y="76245"/>
                </a:cubicBezTo>
                <a:cubicBezTo>
                  <a:pt x="45101" y="74161"/>
                  <a:pt x="45089" y="72077"/>
                  <a:pt x="45089" y="69994"/>
                </a:cubicBezTo>
                <a:cubicBezTo>
                  <a:pt x="46780" y="69982"/>
                  <a:pt x="48470" y="69958"/>
                  <a:pt x="50161" y="69934"/>
                </a:cubicBezTo>
                <a:close/>
                <a:moveTo>
                  <a:pt x="44208" y="70006"/>
                </a:moveTo>
                <a:cubicBezTo>
                  <a:pt x="44208" y="72089"/>
                  <a:pt x="44220" y="74173"/>
                  <a:pt x="44256" y="76257"/>
                </a:cubicBezTo>
                <a:cubicBezTo>
                  <a:pt x="42565" y="76280"/>
                  <a:pt x="40874" y="76304"/>
                  <a:pt x="39184" y="76328"/>
                </a:cubicBezTo>
                <a:cubicBezTo>
                  <a:pt x="39148" y="74244"/>
                  <a:pt x="39136" y="72161"/>
                  <a:pt x="39136" y="70089"/>
                </a:cubicBezTo>
                <a:cubicBezTo>
                  <a:pt x="40827" y="70053"/>
                  <a:pt x="42517" y="70030"/>
                  <a:pt x="44208" y="70006"/>
                </a:cubicBezTo>
                <a:close/>
                <a:moveTo>
                  <a:pt x="38255" y="70101"/>
                </a:moveTo>
                <a:cubicBezTo>
                  <a:pt x="38255" y="72185"/>
                  <a:pt x="38267" y="74256"/>
                  <a:pt x="38303" y="76340"/>
                </a:cubicBezTo>
                <a:cubicBezTo>
                  <a:pt x="36612" y="76376"/>
                  <a:pt x="34921" y="76399"/>
                  <a:pt x="33230" y="76435"/>
                </a:cubicBezTo>
                <a:cubicBezTo>
                  <a:pt x="33195" y="74352"/>
                  <a:pt x="33183" y="72268"/>
                  <a:pt x="33183" y="70184"/>
                </a:cubicBezTo>
                <a:cubicBezTo>
                  <a:pt x="34874" y="70149"/>
                  <a:pt x="36564" y="70125"/>
                  <a:pt x="38255" y="70101"/>
                </a:cubicBezTo>
                <a:close/>
                <a:moveTo>
                  <a:pt x="32302" y="70196"/>
                </a:moveTo>
                <a:cubicBezTo>
                  <a:pt x="32302" y="72280"/>
                  <a:pt x="32314" y="74363"/>
                  <a:pt x="32349" y="76459"/>
                </a:cubicBezTo>
                <a:cubicBezTo>
                  <a:pt x="30659" y="76483"/>
                  <a:pt x="28968" y="76530"/>
                  <a:pt x="27277" y="76566"/>
                </a:cubicBezTo>
                <a:cubicBezTo>
                  <a:pt x="27254" y="74483"/>
                  <a:pt x="27230" y="72387"/>
                  <a:pt x="27230" y="70303"/>
                </a:cubicBezTo>
                <a:cubicBezTo>
                  <a:pt x="27718" y="70292"/>
                  <a:pt x="28206" y="70280"/>
                  <a:pt x="28706" y="70268"/>
                </a:cubicBezTo>
                <a:cubicBezTo>
                  <a:pt x="29897" y="70244"/>
                  <a:pt x="31099" y="70220"/>
                  <a:pt x="32302" y="70196"/>
                </a:cubicBezTo>
                <a:close/>
                <a:moveTo>
                  <a:pt x="26349" y="70315"/>
                </a:moveTo>
                <a:cubicBezTo>
                  <a:pt x="26349" y="72411"/>
                  <a:pt x="26372" y="74494"/>
                  <a:pt x="26396" y="76590"/>
                </a:cubicBezTo>
                <a:cubicBezTo>
                  <a:pt x="24706" y="76626"/>
                  <a:pt x="23015" y="76673"/>
                  <a:pt x="21324" y="76721"/>
                </a:cubicBezTo>
                <a:cubicBezTo>
                  <a:pt x="21300" y="74625"/>
                  <a:pt x="21277" y="72530"/>
                  <a:pt x="21277" y="70434"/>
                </a:cubicBezTo>
                <a:cubicBezTo>
                  <a:pt x="22967" y="70399"/>
                  <a:pt x="24658" y="70351"/>
                  <a:pt x="26349" y="70315"/>
                </a:cubicBezTo>
                <a:close/>
                <a:moveTo>
                  <a:pt x="20396" y="70458"/>
                </a:moveTo>
                <a:cubicBezTo>
                  <a:pt x="20396" y="72554"/>
                  <a:pt x="20419" y="74649"/>
                  <a:pt x="20443" y="76745"/>
                </a:cubicBezTo>
                <a:cubicBezTo>
                  <a:pt x="19038" y="76780"/>
                  <a:pt x="17633" y="76816"/>
                  <a:pt x="16228" y="76864"/>
                </a:cubicBezTo>
                <a:cubicBezTo>
                  <a:pt x="15943" y="76864"/>
                  <a:pt x="15657" y="76876"/>
                  <a:pt x="15383" y="76888"/>
                </a:cubicBezTo>
                <a:cubicBezTo>
                  <a:pt x="15347" y="74792"/>
                  <a:pt x="15323" y="72685"/>
                  <a:pt x="15323" y="70589"/>
                </a:cubicBezTo>
                <a:cubicBezTo>
                  <a:pt x="17014" y="70542"/>
                  <a:pt x="18705" y="70506"/>
                  <a:pt x="20396" y="70458"/>
                </a:cubicBezTo>
                <a:close/>
                <a:moveTo>
                  <a:pt x="14442" y="70613"/>
                </a:moveTo>
                <a:cubicBezTo>
                  <a:pt x="14454" y="72709"/>
                  <a:pt x="14466" y="74816"/>
                  <a:pt x="14502" y="76911"/>
                </a:cubicBezTo>
                <a:cubicBezTo>
                  <a:pt x="12811" y="76971"/>
                  <a:pt x="11121" y="77030"/>
                  <a:pt x="9430" y="77102"/>
                </a:cubicBezTo>
                <a:cubicBezTo>
                  <a:pt x="9394" y="74983"/>
                  <a:pt x="9382" y="72863"/>
                  <a:pt x="9370" y="70744"/>
                </a:cubicBezTo>
                <a:cubicBezTo>
                  <a:pt x="11061" y="70708"/>
                  <a:pt x="12752" y="70661"/>
                  <a:pt x="14442" y="70613"/>
                </a:cubicBezTo>
                <a:close/>
                <a:moveTo>
                  <a:pt x="62127" y="76864"/>
                </a:moveTo>
                <a:cubicBezTo>
                  <a:pt x="62151" y="78935"/>
                  <a:pt x="62198" y="81019"/>
                  <a:pt x="62270" y="83091"/>
                </a:cubicBezTo>
                <a:cubicBezTo>
                  <a:pt x="61079" y="83103"/>
                  <a:pt x="59889" y="83115"/>
                  <a:pt x="58698" y="83126"/>
                </a:cubicBezTo>
                <a:cubicBezTo>
                  <a:pt x="58198" y="83126"/>
                  <a:pt x="57698" y="83126"/>
                  <a:pt x="57198" y="83138"/>
                </a:cubicBezTo>
                <a:cubicBezTo>
                  <a:pt x="57126" y="81055"/>
                  <a:pt x="57079" y="78971"/>
                  <a:pt x="57055" y="76888"/>
                </a:cubicBezTo>
                <a:cubicBezTo>
                  <a:pt x="58746" y="76876"/>
                  <a:pt x="60436" y="76864"/>
                  <a:pt x="62127" y="76864"/>
                </a:cubicBezTo>
                <a:close/>
                <a:moveTo>
                  <a:pt x="56162" y="76888"/>
                </a:moveTo>
                <a:cubicBezTo>
                  <a:pt x="56198" y="78971"/>
                  <a:pt x="56245" y="81055"/>
                  <a:pt x="56317" y="83138"/>
                </a:cubicBezTo>
                <a:cubicBezTo>
                  <a:pt x="54626" y="83150"/>
                  <a:pt x="52935" y="83162"/>
                  <a:pt x="51245" y="83174"/>
                </a:cubicBezTo>
                <a:cubicBezTo>
                  <a:pt x="51173" y="81090"/>
                  <a:pt x="51126" y="79007"/>
                  <a:pt x="51102" y="76923"/>
                </a:cubicBezTo>
                <a:cubicBezTo>
                  <a:pt x="52792" y="76911"/>
                  <a:pt x="54483" y="76900"/>
                  <a:pt x="56162" y="76888"/>
                </a:cubicBezTo>
                <a:close/>
                <a:moveTo>
                  <a:pt x="50221" y="76935"/>
                </a:moveTo>
                <a:cubicBezTo>
                  <a:pt x="50245" y="79019"/>
                  <a:pt x="50292" y="81102"/>
                  <a:pt x="50364" y="83186"/>
                </a:cubicBezTo>
                <a:cubicBezTo>
                  <a:pt x="48673" y="83198"/>
                  <a:pt x="46982" y="83222"/>
                  <a:pt x="45292" y="83234"/>
                </a:cubicBezTo>
                <a:cubicBezTo>
                  <a:pt x="45220" y="81150"/>
                  <a:pt x="45172" y="79078"/>
                  <a:pt x="45149" y="76995"/>
                </a:cubicBezTo>
                <a:cubicBezTo>
                  <a:pt x="46839" y="76971"/>
                  <a:pt x="48530" y="76947"/>
                  <a:pt x="50221" y="76935"/>
                </a:cubicBezTo>
                <a:close/>
                <a:moveTo>
                  <a:pt x="44268" y="77007"/>
                </a:moveTo>
                <a:cubicBezTo>
                  <a:pt x="44303" y="79090"/>
                  <a:pt x="44351" y="81162"/>
                  <a:pt x="44410" y="83246"/>
                </a:cubicBezTo>
                <a:cubicBezTo>
                  <a:pt x="42720" y="83269"/>
                  <a:pt x="41029" y="83293"/>
                  <a:pt x="39338" y="83317"/>
                </a:cubicBezTo>
                <a:cubicBezTo>
                  <a:pt x="39279" y="81245"/>
                  <a:pt x="39231" y="79162"/>
                  <a:pt x="39196" y="77078"/>
                </a:cubicBezTo>
                <a:cubicBezTo>
                  <a:pt x="40886" y="77054"/>
                  <a:pt x="42577" y="77030"/>
                  <a:pt x="44268" y="77007"/>
                </a:cubicBezTo>
                <a:close/>
                <a:moveTo>
                  <a:pt x="38314" y="77090"/>
                </a:moveTo>
                <a:cubicBezTo>
                  <a:pt x="38350" y="79174"/>
                  <a:pt x="38398" y="81257"/>
                  <a:pt x="38469" y="83341"/>
                </a:cubicBezTo>
                <a:cubicBezTo>
                  <a:pt x="36779" y="83365"/>
                  <a:pt x="35088" y="83400"/>
                  <a:pt x="33397" y="83424"/>
                </a:cubicBezTo>
                <a:cubicBezTo>
                  <a:pt x="33326" y="81341"/>
                  <a:pt x="33278" y="79257"/>
                  <a:pt x="33242" y="77173"/>
                </a:cubicBezTo>
                <a:cubicBezTo>
                  <a:pt x="34933" y="77150"/>
                  <a:pt x="36624" y="77114"/>
                  <a:pt x="38314" y="77090"/>
                </a:cubicBezTo>
                <a:close/>
                <a:moveTo>
                  <a:pt x="32361" y="77197"/>
                </a:moveTo>
                <a:cubicBezTo>
                  <a:pt x="32397" y="79281"/>
                  <a:pt x="32445" y="81364"/>
                  <a:pt x="32516" y="83448"/>
                </a:cubicBezTo>
                <a:cubicBezTo>
                  <a:pt x="30825" y="83484"/>
                  <a:pt x="29135" y="83519"/>
                  <a:pt x="27444" y="83555"/>
                </a:cubicBezTo>
                <a:cubicBezTo>
                  <a:pt x="27373" y="81471"/>
                  <a:pt x="27325" y="79388"/>
                  <a:pt x="27289" y="77292"/>
                </a:cubicBezTo>
                <a:lnTo>
                  <a:pt x="28706" y="77257"/>
                </a:lnTo>
                <a:cubicBezTo>
                  <a:pt x="29921" y="77233"/>
                  <a:pt x="31135" y="77221"/>
                  <a:pt x="32361" y="77197"/>
                </a:cubicBezTo>
                <a:close/>
                <a:moveTo>
                  <a:pt x="26408" y="77316"/>
                </a:moveTo>
                <a:cubicBezTo>
                  <a:pt x="26444" y="79400"/>
                  <a:pt x="26492" y="81495"/>
                  <a:pt x="26563" y="83579"/>
                </a:cubicBezTo>
                <a:cubicBezTo>
                  <a:pt x="24872" y="83615"/>
                  <a:pt x="23194" y="83662"/>
                  <a:pt x="21503" y="83710"/>
                </a:cubicBezTo>
                <a:cubicBezTo>
                  <a:pt x="21431" y="81614"/>
                  <a:pt x="21372" y="79519"/>
                  <a:pt x="21336" y="77435"/>
                </a:cubicBezTo>
                <a:cubicBezTo>
                  <a:pt x="23027" y="77388"/>
                  <a:pt x="24718" y="77352"/>
                  <a:pt x="26408" y="77316"/>
                </a:cubicBezTo>
                <a:close/>
                <a:moveTo>
                  <a:pt x="20455" y="77459"/>
                </a:moveTo>
                <a:cubicBezTo>
                  <a:pt x="20491" y="79543"/>
                  <a:pt x="20550" y="81638"/>
                  <a:pt x="20622" y="83734"/>
                </a:cubicBezTo>
                <a:cubicBezTo>
                  <a:pt x="19157" y="83769"/>
                  <a:pt x="17693" y="83817"/>
                  <a:pt x="16228" y="83853"/>
                </a:cubicBezTo>
                <a:cubicBezTo>
                  <a:pt x="16002" y="83865"/>
                  <a:pt x="15776" y="83865"/>
                  <a:pt x="15550" y="83877"/>
                </a:cubicBezTo>
                <a:cubicBezTo>
                  <a:pt x="15478" y="81781"/>
                  <a:pt x="15431" y="79686"/>
                  <a:pt x="15383" y="77578"/>
                </a:cubicBezTo>
                <a:cubicBezTo>
                  <a:pt x="17074" y="77542"/>
                  <a:pt x="18764" y="77495"/>
                  <a:pt x="20455" y="77459"/>
                </a:cubicBezTo>
                <a:close/>
                <a:moveTo>
                  <a:pt x="14514" y="77602"/>
                </a:moveTo>
                <a:cubicBezTo>
                  <a:pt x="14550" y="79662"/>
                  <a:pt x="14597" y="81722"/>
                  <a:pt x="14669" y="83781"/>
                </a:cubicBezTo>
                <a:cubicBezTo>
                  <a:pt x="14669" y="83817"/>
                  <a:pt x="14669" y="83865"/>
                  <a:pt x="14669" y="83900"/>
                </a:cubicBezTo>
                <a:cubicBezTo>
                  <a:pt x="12978" y="83960"/>
                  <a:pt x="11299" y="84019"/>
                  <a:pt x="9608" y="84091"/>
                </a:cubicBezTo>
                <a:cubicBezTo>
                  <a:pt x="9525" y="81972"/>
                  <a:pt x="9478" y="79852"/>
                  <a:pt x="9442" y="77745"/>
                </a:cubicBezTo>
                <a:cubicBezTo>
                  <a:pt x="11109" y="77697"/>
                  <a:pt x="12776" y="77650"/>
                  <a:pt x="14442" y="77602"/>
                </a:cubicBezTo>
                <a:close/>
                <a:moveTo>
                  <a:pt x="62294" y="83853"/>
                </a:moveTo>
                <a:cubicBezTo>
                  <a:pt x="62365" y="85936"/>
                  <a:pt x="62460" y="88008"/>
                  <a:pt x="62579" y="90080"/>
                </a:cubicBezTo>
                <a:cubicBezTo>
                  <a:pt x="61282" y="90092"/>
                  <a:pt x="59996" y="90115"/>
                  <a:pt x="58698" y="90115"/>
                </a:cubicBezTo>
                <a:cubicBezTo>
                  <a:pt x="58305" y="90115"/>
                  <a:pt x="57912" y="90127"/>
                  <a:pt x="57507" y="90127"/>
                </a:cubicBezTo>
                <a:cubicBezTo>
                  <a:pt x="57436" y="88782"/>
                  <a:pt x="57364" y="87448"/>
                  <a:pt x="57305" y="86115"/>
                </a:cubicBezTo>
                <a:cubicBezTo>
                  <a:pt x="57281" y="85365"/>
                  <a:pt x="57245" y="84615"/>
                  <a:pt x="57222" y="83877"/>
                </a:cubicBezTo>
                <a:cubicBezTo>
                  <a:pt x="58912" y="83865"/>
                  <a:pt x="60603" y="83865"/>
                  <a:pt x="62294" y="83853"/>
                </a:cubicBezTo>
                <a:close/>
                <a:moveTo>
                  <a:pt x="56341" y="83877"/>
                </a:moveTo>
                <a:cubicBezTo>
                  <a:pt x="56412" y="85960"/>
                  <a:pt x="56507" y="88044"/>
                  <a:pt x="56626" y="90127"/>
                </a:cubicBezTo>
                <a:cubicBezTo>
                  <a:pt x="54936" y="90139"/>
                  <a:pt x="53245" y="90151"/>
                  <a:pt x="51554" y="90163"/>
                </a:cubicBezTo>
                <a:cubicBezTo>
                  <a:pt x="51483" y="88818"/>
                  <a:pt x="51411" y="87460"/>
                  <a:pt x="51352" y="86115"/>
                </a:cubicBezTo>
                <a:cubicBezTo>
                  <a:pt x="51328" y="85377"/>
                  <a:pt x="51304" y="84650"/>
                  <a:pt x="51268" y="83924"/>
                </a:cubicBezTo>
                <a:cubicBezTo>
                  <a:pt x="52959" y="83900"/>
                  <a:pt x="54650" y="83888"/>
                  <a:pt x="56341" y="83877"/>
                </a:cubicBezTo>
                <a:close/>
                <a:moveTo>
                  <a:pt x="50387" y="83924"/>
                </a:moveTo>
                <a:cubicBezTo>
                  <a:pt x="50471" y="86008"/>
                  <a:pt x="50554" y="88091"/>
                  <a:pt x="50673" y="90175"/>
                </a:cubicBezTo>
                <a:cubicBezTo>
                  <a:pt x="48982" y="90187"/>
                  <a:pt x="47304" y="90211"/>
                  <a:pt x="45613" y="90223"/>
                </a:cubicBezTo>
                <a:cubicBezTo>
                  <a:pt x="45530" y="88853"/>
                  <a:pt x="45458" y="87484"/>
                  <a:pt x="45399" y="86115"/>
                </a:cubicBezTo>
                <a:cubicBezTo>
                  <a:pt x="45375" y="85401"/>
                  <a:pt x="45351" y="84698"/>
                  <a:pt x="45327" y="83984"/>
                </a:cubicBezTo>
                <a:cubicBezTo>
                  <a:pt x="47006" y="83960"/>
                  <a:pt x="48697" y="83948"/>
                  <a:pt x="50387" y="83924"/>
                </a:cubicBezTo>
                <a:close/>
                <a:moveTo>
                  <a:pt x="44434" y="83996"/>
                </a:moveTo>
                <a:cubicBezTo>
                  <a:pt x="44518" y="86079"/>
                  <a:pt x="44613" y="88163"/>
                  <a:pt x="44732" y="90234"/>
                </a:cubicBezTo>
                <a:lnTo>
                  <a:pt x="44446" y="90234"/>
                </a:lnTo>
                <a:cubicBezTo>
                  <a:pt x="42851" y="90258"/>
                  <a:pt x="41255" y="90282"/>
                  <a:pt x="39660" y="90306"/>
                </a:cubicBezTo>
                <a:cubicBezTo>
                  <a:pt x="39577" y="88913"/>
                  <a:pt x="39505" y="87508"/>
                  <a:pt x="39446" y="86115"/>
                </a:cubicBezTo>
                <a:cubicBezTo>
                  <a:pt x="39422" y="85424"/>
                  <a:pt x="39398" y="84746"/>
                  <a:pt x="39374" y="84067"/>
                </a:cubicBezTo>
                <a:cubicBezTo>
                  <a:pt x="41065" y="84043"/>
                  <a:pt x="42744" y="84019"/>
                  <a:pt x="44434" y="83996"/>
                </a:cubicBezTo>
                <a:close/>
                <a:moveTo>
                  <a:pt x="38493" y="84079"/>
                </a:moveTo>
                <a:cubicBezTo>
                  <a:pt x="38564" y="86163"/>
                  <a:pt x="38660" y="88246"/>
                  <a:pt x="38779" y="90330"/>
                </a:cubicBezTo>
                <a:cubicBezTo>
                  <a:pt x="37088" y="90354"/>
                  <a:pt x="35397" y="90389"/>
                  <a:pt x="33719" y="90413"/>
                </a:cubicBezTo>
                <a:cubicBezTo>
                  <a:pt x="33635" y="88984"/>
                  <a:pt x="33552" y="87544"/>
                  <a:pt x="33492" y="86115"/>
                </a:cubicBezTo>
                <a:cubicBezTo>
                  <a:pt x="33469" y="85460"/>
                  <a:pt x="33445" y="84817"/>
                  <a:pt x="33421" y="84174"/>
                </a:cubicBezTo>
                <a:cubicBezTo>
                  <a:pt x="35112" y="84138"/>
                  <a:pt x="36802" y="84115"/>
                  <a:pt x="38493" y="84079"/>
                </a:cubicBezTo>
                <a:close/>
                <a:moveTo>
                  <a:pt x="32540" y="84186"/>
                </a:moveTo>
                <a:cubicBezTo>
                  <a:pt x="32611" y="86270"/>
                  <a:pt x="32707" y="88353"/>
                  <a:pt x="32838" y="90437"/>
                </a:cubicBezTo>
                <a:cubicBezTo>
                  <a:pt x="31147" y="90473"/>
                  <a:pt x="29456" y="90508"/>
                  <a:pt x="27766" y="90544"/>
                </a:cubicBezTo>
                <a:cubicBezTo>
                  <a:pt x="27682" y="89068"/>
                  <a:pt x="27611" y="87591"/>
                  <a:pt x="27539" y="86115"/>
                </a:cubicBezTo>
                <a:cubicBezTo>
                  <a:pt x="27515" y="85508"/>
                  <a:pt x="27492" y="84889"/>
                  <a:pt x="27468" y="84281"/>
                </a:cubicBezTo>
                <a:lnTo>
                  <a:pt x="28706" y="84258"/>
                </a:lnTo>
                <a:cubicBezTo>
                  <a:pt x="29980" y="84234"/>
                  <a:pt x="31266" y="84210"/>
                  <a:pt x="32540" y="84186"/>
                </a:cubicBezTo>
                <a:close/>
                <a:moveTo>
                  <a:pt x="26587" y="84305"/>
                </a:moveTo>
                <a:cubicBezTo>
                  <a:pt x="26670" y="86389"/>
                  <a:pt x="26765" y="88484"/>
                  <a:pt x="26884" y="90568"/>
                </a:cubicBezTo>
                <a:cubicBezTo>
                  <a:pt x="25194" y="90604"/>
                  <a:pt x="23515" y="90651"/>
                  <a:pt x="21824" y="90699"/>
                </a:cubicBezTo>
                <a:cubicBezTo>
                  <a:pt x="21729" y="89163"/>
                  <a:pt x="21658" y="87639"/>
                  <a:pt x="21586" y="86115"/>
                </a:cubicBezTo>
                <a:cubicBezTo>
                  <a:pt x="21562" y="85543"/>
                  <a:pt x="21550" y="84984"/>
                  <a:pt x="21527" y="84424"/>
                </a:cubicBezTo>
                <a:cubicBezTo>
                  <a:pt x="23217" y="84377"/>
                  <a:pt x="24896" y="84341"/>
                  <a:pt x="26587" y="84305"/>
                </a:cubicBezTo>
                <a:close/>
                <a:moveTo>
                  <a:pt x="20646" y="84448"/>
                </a:moveTo>
                <a:cubicBezTo>
                  <a:pt x="20717" y="86532"/>
                  <a:pt x="20824" y="88627"/>
                  <a:pt x="20943" y="90711"/>
                </a:cubicBezTo>
                <a:cubicBezTo>
                  <a:pt x="19372" y="90758"/>
                  <a:pt x="17800" y="90806"/>
                  <a:pt x="16228" y="90854"/>
                </a:cubicBezTo>
                <a:cubicBezTo>
                  <a:pt x="16109" y="90854"/>
                  <a:pt x="15990" y="90854"/>
                  <a:pt x="15883" y="90866"/>
                </a:cubicBezTo>
                <a:cubicBezTo>
                  <a:pt x="15788" y="89282"/>
                  <a:pt x="15704" y="87698"/>
                  <a:pt x="15633" y="86103"/>
                </a:cubicBezTo>
                <a:cubicBezTo>
                  <a:pt x="15621" y="85591"/>
                  <a:pt x="15597" y="85079"/>
                  <a:pt x="15574" y="84567"/>
                </a:cubicBezTo>
                <a:cubicBezTo>
                  <a:pt x="17264" y="84531"/>
                  <a:pt x="18955" y="84484"/>
                  <a:pt x="20646" y="84448"/>
                </a:cubicBezTo>
                <a:close/>
                <a:moveTo>
                  <a:pt x="14692" y="84591"/>
                </a:moveTo>
                <a:cubicBezTo>
                  <a:pt x="14776" y="86698"/>
                  <a:pt x="14871" y="88794"/>
                  <a:pt x="15002" y="90889"/>
                </a:cubicBezTo>
                <a:cubicBezTo>
                  <a:pt x="13311" y="90949"/>
                  <a:pt x="11633" y="90996"/>
                  <a:pt x="9942" y="91068"/>
                </a:cubicBezTo>
                <a:cubicBezTo>
                  <a:pt x="9847" y="89413"/>
                  <a:pt x="9751" y="87758"/>
                  <a:pt x="9680" y="86115"/>
                </a:cubicBezTo>
                <a:cubicBezTo>
                  <a:pt x="9668" y="85651"/>
                  <a:pt x="9644" y="85186"/>
                  <a:pt x="9632" y="84734"/>
                </a:cubicBezTo>
                <a:cubicBezTo>
                  <a:pt x="11240" y="84686"/>
                  <a:pt x="12847" y="84639"/>
                  <a:pt x="14442" y="84603"/>
                </a:cubicBezTo>
                <a:cubicBezTo>
                  <a:pt x="14526" y="84603"/>
                  <a:pt x="14609" y="84603"/>
                  <a:pt x="14692" y="84591"/>
                </a:cubicBezTo>
                <a:close/>
                <a:moveTo>
                  <a:pt x="20869" y="0"/>
                </a:moveTo>
                <a:cubicBezTo>
                  <a:pt x="20794" y="0"/>
                  <a:pt x="20723" y="51"/>
                  <a:pt x="20729" y="152"/>
                </a:cubicBezTo>
                <a:cubicBezTo>
                  <a:pt x="20812" y="1521"/>
                  <a:pt x="20872" y="2890"/>
                  <a:pt x="20908" y="4272"/>
                </a:cubicBezTo>
                <a:cubicBezTo>
                  <a:pt x="20967" y="6391"/>
                  <a:pt x="20991" y="8522"/>
                  <a:pt x="21038" y="10641"/>
                </a:cubicBezTo>
                <a:cubicBezTo>
                  <a:pt x="21062" y="11689"/>
                  <a:pt x="21086" y="12725"/>
                  <a:pt x="21098" y="13773"/>
                </a:cubicBezTo>
                <a:cubicBezTo>
                  <a:pt x="19479" y="13820"/>
                  <a:pt x="17848" y="13856"/>
                  <a:pt x="16228" y="13916"/>
                </a:cubicBezTo>
                <a:lnTo>
                  <a:pt x="15907" y="13916"/>
                </a:lnTo>
                <a:cubicBezTo>
                  <a:pt x="15883" y="13261"/>
                  <a:pt x="15871" y="12606"/>
                  <a:pt x="15847" y="11951"/>
                </a:cubicBezTo>
                <a:cubicBezTo>
                  <a:pt x="15752" y="9379"/>
                  <a:pt x="15574" y="6831"/>
                  <a:pt x="15383" y="4272"/>
                </a:cubicBezTo>
                <a:cubicBezTo>
                  <a:pt x="15276" y="2890"/>
                  <a:pt x="15169" y="1521"/>
                  <a:pt x="15073" y="152"/>
                </a:cubicBezTo>
                <a:cubicBezTo>
                  <a:pt x="15067" y="55"/>
                  <a:pt x="14988" y="5"/>
                  <a:pt x="14912" y="5"/>
                </a:cubicBezTo>
                <a:cubicBezTo>
                  <a:pt x="14839" y="5"/>
                  <a:pt x="14770" y="52"/>
                  <a:pt x="14776" y="152"/>
                </a:cubicBezTo>
                <a:cubicBezTo>
                  <a:pt x="14859" y="1521"/>
                  <a:pt x="14907" y="2890"/>
                  <a:pt x="14954" y="4272"/>
                </a:cubicBezTo>
                <a:cubicBezTo>
                  <a:pt x="15014" y="6391"/>
                  <a:pt x="15038" y="8522"/>
                  <a:pt x="15085" y="10641"/>
                </a:cubicBezTo>
                <a:cubicBezTo>
                  <a:pt x="15109" y="11749"/>
                  <a:pt x="15133" y="12844"/>
                  <a:pt x="15145" y="13939"/>
                </a:cubicBezTo>
                <a:cubicBezTo>
                  <a:pt x="13418" y="13999"/>
                  <a:pt x="11680" y="14058"/>
                  <a:pt x="9954" y="14130"/>
                </a:cubicBezTo>
                <a:cubicBezTo>
                  <a:pt x="9930" y="13404"/>
                  <a:pt x="9918" y="12677"/>
                  <a:pt x="9894" y="11951"/>
                </a:cubicBezTo>
                <a:cubicBezTo>
                  <a:pt x="9799" y="9379"/>
                  <a:pt x="9620" y="6831"/>
                  <a:pt x="9430" y="4272"/>
                </a:cubicBezTo>
                <a:cubicBezTo>
                  <a:pt x="9323" y="2890"/>
                  <a:pt x="9216" y="1521"/>
                  <a:pt x="9120" y="152"/>
                </a:cubicBezTo>
                <a:cubicBezTo>
                  <a:pt x="9114" y="55"/>
                  <a:pt x="9035" y="5"/>
                  <a:pt x="8959" y="5"/>
                </a:cubicBezTo>
                <a:cubicBezTo>
                  <a:pt x="8886" y="5"/>
                  <a:pt x="8817" y="52"/>
                  <a:pt x="8823" y="152"/>
                </a:cubicBezTo>
                <a:cubicBezTo>
                  <a:pt x="8906" y="1521"/>
                  <a:pt x="8954" y="2890"/>
                  <a:pt x="9001" y="4272"/>
                </a:cubicBezTo>
                <a:cubicBezTo>
                  <a:pt x="9061" y="6391"/>
                  <a:pt x="9085" y="8522"/>
                  <a:pt x="9132" y="10641"/>
                </a:cubicBezTo>
                <a:cubicBezTo>
                  <a:pt x="9156" y="11820"/>
                  <a:pt x="9180" y="12987"/>
                  <a:pt x="9204" y="14166"/>
                </a:cubicBezTo>
                <a:cubicBezTo>
                  <a:pt x="8870" y="14178"/>
                  <a:pt x="8537" y="14189"/>
                  <a:pt x="8204" y="14201"/>
                </a:cubicBezTo>
                <a:cubicBezTo>
                  <a:pt x="5537" y="14320"/>
                  <a:pt x="2870" y="14559"/>
                  <a:pt x="191" y="14654"/>
                </a:cubicBezTo>
                <a:cubicBezTo>
                  <a:pt x="12" y="14666"/>
                  <a:pt x="12" y="14940"/>
                  <a:pt x="191" y="14940"/>
                </a:cubicBezTo>
                <a:cubicBezTo>
                  <a:pt x="2572" y="14844"/>
                  <a:pt x="4941" y="14880"/>
                  <a:pt x="7322" y="14832"/>
                </a:cubicBezTo>
                <a:cubicBezTo>
                  <a:pt x="7942" y="14820"/>
                  <a:pt x="8573" y="14809"/>
                  <a:pt x="9204" y="14797"/>
                </a:cubicBezTo>
                <a:cubicBezTo>
                  <a:pt x="9239" y="16916"/>
                  <a:pt x="9263" y="19035"/>
                  <a:pt x="9263" y="21155"/>
                </a:cubicBezTo>
                <a:cubicBezTo>
                  <a:pt x="8906" y="21166"/>
                  <a:pt x="8561" y="21178"/>
                  <a:pt x="8204" y="21202"/>
                </a:cubicBezTo>
                <a:cubicBezTo>
                  <a:pt x="5537" y="21309"/>
                  <a:pt x="2870" y="21547"/>
                  <a:pt x="191" y="21655"/>
                </a:cubicBezTo>
                <a:cubicBezTo>
                  <a:pt x="16" y="21666"/>
                  <a:pt x="12" y="21929"/>
                  <a:pt x="179" y="21929"/>
                </a:cubicBezTo>
                <a:cubicBezTo>
                  <a:pt x="183" y="21929"/>
                  <a:pt x="187" y="21929"/>
                  <a:pt x="191" y="21928"/>
                </a:cubicBezTo>
                <a:cubicBezTo>
                  <a:pt x="2572" y="21845"/>
                  <a:pt x="4941" y="21881"/>
                  <a:pt x="7311" y="21833"/>
                </a:cubicBezTo>
                <a:cubicBezTo>
                  <a:pt x="7965" y="21821"/>
                  <a:pt x="8608" y="21809"/>
                  <a:pt x="9263" y="21786"/>
                </a:cubicBezTo>
                <a:lnTo>
                  <a:pt x="9263" y="21786"/>
                </a:lnTo>
                <a:cubicBezTo>
                  <a:pt x="9263" y="23905"/>
                  <a:pt x="9251" y="26024"/>
                  <a:pt x="9227" y="28144"/>
                </a:cubicBezTo>
                <a:cubicBezTo>
                  <a:pt x="8882" y="28167"/>
                  <a:pt x="8549" y="28179"/>
                  <a:pt x="8204" y="28191"/>
                </a:cubicBezTo>
                <a:cubicBezTo>
                  <a:pt x="5537" y="28310"/>
                  <a:pt x="2870" y="28548"/>
                  <a:pt x="191" y="28644"/>
                </a:cubicBezTo>
                <a:cubicBezTo>
                  <a:pt x="12" y="28655"/>
                  <a:pt x="12" y="28929"/>
                  <a:pt x="191" y="28929"/>
                </a:cubicBezTo>
                <a:cubicBezTo>
                  <a:pt x="2572" y="28834"/>
                  <a:pt x="4941" y="28870"/>
                  <a:pt x="7311" y="28822"/>
                </a:cubicBezTo>
                <a:cubicBezTo>
                  <a:pt x="7954" y="28810"/>
                  <a:pt x="8585" y="28798"/>
                  <a:pt x="9216" y="28786"/>
                </a:cubicBezTo>
                <a:lnTo>
                  <a:pt x="9216" y="28786"/>
                </a:lnTo>
                <a:cubicBezTo>
                  <a:pt x="9192" y="30906"/>
                  <a:pt x="9156" y="33025"/>
                  <a:pt x="9120" y="35144"/>
                </a:cubicBezTo>
                <a:cubicBezTo>
                  <a:pt x="8811" y="35156"/>
                  <a:pt x="8513" y="35168"/>
                  <a:pt x="8204" y="35180"/>
                </a:cubicBezTo>
                <a:cubicBezTo>
                  <a:pt x="5525" y="35299"/>
                  <a:pt x="2870" y="35537"/>
                  <a:pt x="191" y="35644"/>
                </a:cubicBezTo>
                <a:cubicBezTo>
                  <a:pt x="16" y="35644"/>
                  <a:pt x="12" y="35919"/>
                  <a:pt x="180" y="35919"/>
                </a:cubicBezTo>
                <a:cubicBezTo>
                  <a:pt x="183" y="35919"/>
                  <a:pt x="187" y="35919"/>
                  <a:pt x="191" y="35918"/>
                </a:cubicBezTo>
                <a:cubicBezTo>
                  <a:pt x="2572" y="35835"/>
                  <a:pt x="4941" y="35859"/>
                  <a:pt x="7311" y="35823"/>
                </a:cubicBezTo>
                <a:cubicBezTo>
                  <a:pt x="7906" y="35811"/>
                  <a:pt x="8513" y="35799"/>
                  <a:pt x="9108" y="35775"/>
                </a:cubicBezTo>
                <a:lnTo>
                  <a:pt x="9108" y="35775"/>
                </a:lnTo>
                <a:cubicBezTo>
                  <a:pt x="9061" y="37823"/>
                  <a:pt x="9025" y="39859"/>
                  <a:pt x="8966" y="41895"/>
                </a:cubicBezTo>
                <a:cubicBezTo>
                  <a:pt x="8966" y="41979"/>
                  <a:pt x="8966" y="42062"/>
                  <a:pt x="8966" y="42145"/>
                </a:cubicBezTo>
                <a:cubicBezTo>
                  <a:pt x="8716" y="42157"/>
                  <a:pt x="8454" y="42169"/>
                  <a:pt x="8204" y="42181"/>
                </a:cubicBezTo>
                <a:cubicBezTo>
                  <a:pt x="5525" y="42300"/>
                  <a:pt x="2870" y="42538"/>
                  <a:pt x="191" y="42633"/>
                </a:cubicBezTo>
                <a:cubicBezTo>
                  <a:pt x="12" y="42645"/>
                  <a:pt x="12" y="42919"/>
                  <a:pt x="191" y="42919"/>
                </a:cubicBezTo>
                <a:cubicBezTo>
                  <a:pt x="2560" y="42824"/>
                  <a:pt x="4941" y="42860"/>
                  <a:pt x="7311" y="42812"/>
                </a:cubicBezTo>
                <a:cubicBezTo>
                  <a:pt x="7858" y="42800"/>
                  <a:pt x="8406" y="42788"/>
                  <a:pt x="8954" y="42776"/>
                </a:cubicBezTo>
                <a:lnTo>
                  <a:pt x="8954" y="42776"/>
                </a:lnTo>
                <a:cubicBezTo>
                  <a:pt x="8894" y="44907"/>
                  <a:pt x="8846" y="47027"/>
                  <a:pt x="8799" y="49146"/>
                </a:cubicBezTo>
                <a:cubicBezTo>
                  <a:pt x="8596" y="49158"/>
                  <a:pt x="8406" y="49170"/>
                  <a:pt x="8204" y="49170"/>
                </a:cubicBezTo>
                <a:cubicBezTo>
                  <a:pt x="5525" y="49289"/>
                  <a:pt x="2870" y="49527"/>
                  <a:pt x="191" y="49634"/>
                </a:cubicBezTo>
                <a:cubicBezTo>
                  <a:pt x="16" y="49634"/>
                  <a:pt x="12" y="49908"/>
                  <a:pt x="180" y="49908"/>
                </a:cubicBezTo>
                <a:cubicBezTo>
                  <a:pt x="183" y="49908"/>
                  <a:pt x="187" y="49908"/>
                  <a:pt x="191" y="49908"/>
                </a:cubicBezTo>
                <a:cubicBezTo>
                  <a:pt x="2560" y="49813"/>
                  <a:pt x="4941" y="49849"/>
                  <a:pt x="7311" y="49813"/>
                </a:cubicBezTo>
                <a:cubicBezTo>
                  <a:pt x="7799" y="49801"/>
                  <a:pt x="8287" y="49789"/>
                  <a:pt x="8775" y="49777"/>
                </a:cubicBezTo>
                <a:lnTo>
                  <a:pt x="8775" y="49777"/>
                </a:lnTo>
                <a:cubicBezTo>
                  <a:pt x="8727" y="51896"/>
                  <a:pt x="8680" y="54028"/>
                  <a:pt x="8644" y="56147"/>
                </a:cubicBezTo>
                <a:lnTo>
                  <a:pt x="8204" y="56171"/>
                </a:lnTo>
                <a:cubicBezTo>
                  <a:pt x="5525" y="56290"/>
                  <a:pt x="2858" y="56528"/>
                  <a:pt x="191" y="56623"/>
                </a:cubicBezTo>
                <a:cubicBezTo>
                  <a:pt x="12" y="56635"/>
                  <a:pt x="12" y="56909"/>
                  <a:pt x="191" y="56909"/>
                </a:cubicBezTo>
                <a:cubicBezTo>
                  <a:pt x="2560" y="56814"/>
                  <a:pt x="4929" y="56849"/>
                  <a:pt x="7311" y="56802"/>
                </a:cubicBezTo>
                <a:cubicBezTo>
                  <a:pt x="7751" y="56790"/>
                  <a:pt x="8192" y="56790"/>
                  <a:pt x="8632" y="56778"/>
                </a:cubicBezTo>
                <a:lnTo>
                  <a:pt x="8632" y="56778"/>
                </a:lnTo>
                <a:cubicBezTo>
                  <a:pt x="8585" y="58897"/>
                  <a:pt x="8549" y="61029"/>
                  <a:pt x="8525" y="63148"/>
                </a:cubicBezTo>
                <a:cubicBezTo>
                  <a:pt x="8418" y="63148"/>
                  <a:pt x="8311" y="63160"/>
                  <a:pt x="8204" y="63160"/>
                </a:cubicBezTo>
                <a:cubicBezTo>
                  <a:pt x="5525" y="63279"/>
                  <a:pt x="2858" y="63517"/>
                  <a:pt x="191" y="63624"/>
                </a:cubicBezTo>
                <a:cubicBezTo>
                  <a:pt x="16" y="63624"/>
                  <a:pt x="12" y="63898"/>
                  <a:pt x="180" y="63898"/>
                </a:cubicBezTo>
                <a:cubicBezTo>
                  <a:pt x="183" y="63898"/>
                  <a:pt x="187" y="63898"/>
                  <a:pt x="191" y="63898"/>
                </a:cubicBezTo>
                <a:cubicBezTo>
                  <a:pt x="2560" y="63803"/>
                  <a:pt x="4929" y="63838"/>
                  <a:pt x="7311" y="63803"/>
                </a:cubicBezTo>
                <a:cubicBezTo>
                  <a:pt x="7715" y="63791"/>
                  <a:pt x="8120" y="63779"/>
                  <a:pt x="8525" y="63767"/>
                </a:cubicBezTo>
                <a:lnTo>
                  <a:pt x="8525" y="63767"/>
                </a:lnTo>
                <a:cubicBezTo>
                  <a:pt x="8501" y="65898"/>
                  <a:pt x="8489" y="68017"/>
                  <a:pt x="8489" y="70149"/>
                </a:cubicBezTo>
                <a:cubicBezTo>
                  <a:pt x="8394" y="70149"/>
                  <a:pt x="8299" y="70149"/>
                  <a:pt x="8204" y="70161"/>
                </a:cubicBezTo>
                <a:cubicBezTo>
                  <a:pt x="5525" y="70280"/>
                  <a:pt x="2858" y="70518"/>
                  <a:pt x="191" y="70613"/>
                </a:cubicBezTo>
                <a:cubicBezTo>
                  <a:pt x="12" y="70625"/>
                  <a:pt x="12" y="70899"/>
                  <a:pt x="191" y="70899"/>
                </a:cubicBezTo>
                <a:cubicBezTo>
                  <a:pt x="2560" y="70804"/>
                  <a:pt x="4929" y="70839"/>
                  <a:pt x="7311" y="70792"/>
                </a:cubicBezTo>
                <a:cubicBezTo>
                  <a:pt x="7703" y="70780"/>
                  <a:pt x="8096" y="70780"/>
                  <a:pt x="8477" y="70768"/>
                </a:cubicBezTo>
                <a:cubicBezTo>
                  <a:pt x="8489" y="72887"/>
                  <a:pt x="8501" y="75018"/>
                  <a:pt x="8537" y="77138"/>
                </a:cubicBezTo>
                <a:cubicBezTo>
                  <a:pt x="8430" y="77138"/>
                  <a:pt x="8311" y="77150"/>
                  <a:pt x="8204" y="77150"/>
                </a:cubicBezTo>
                <a:cubicBezTo>
                  <a:pt x="5525" y="77269"/>
                  <a:pt x="2858" y="77507"/>
                  <a:pt x="191" y="77614"/>
                </a:cubicBezTo>
                <a:cubicBezTo>
                  <a:pt x="16" y="77614"/>
                  <a:pt x="12" y="77888"/>
                  <a:pt x="180" y="77888"/>
                </a:cubicBezTo>
                <a:cubicBezTo>
                  <a:pt x="183" y="77888"/>
                  <a:pt x="187" y="77888"/>
                  <a:pt x="191" y="77888"/>
                </a:cubicBezTo>
                <a:cubicBezTo>
                  <a:pt x="2560" y="77792"/>
                  <a:pt x="4929" y="77828"/>
                  <a:pt x="7311" y="77792"/>
                </a:cubicBezTo>
                <a:cubicBezTo>
                  <a:pt x="7727" y="77781"/>
                  <a:pt x="8132" y="77769"/>
                  <a:pt x="8549" y="77757"/>
                </a:cubicBezTo>
                <a:cubicBezTo>
                  <a:pt x="8585" y="79769"/>
                  <a:pt x="8632" y="81781"/>
                  <a:pt x="8704" y="83781"/>
                </a:cubicBezTo>
                <a:cubicBezTo>
                  <a:pt x="8704" y="83900"/>
                  <a:pt x="8716" y="84008"/>
                  <a:pt x="8716" y="84127"/>
                </a:cubicBezTo>
                <a:cubicBezTo>
                  <a:pt x="8549" y="84138"/>
                  <a:pt x="8370" y="84138"/>
                  <a:pt x="8204" y="84150"/>
                </a:cubicBezTo>
                <a:cubicBezTo>
                  <a:pt x="5525" y="84269"/>
                  <a:pt x="2858" y="84508"/>
                  <a:pt x="191" y="84603"/>
                </a:cubicBezTo>
                <a:cubicBezTo>
                  <a:pt x="12" y="84615"/>
                  <a:pt x="0" y="84889"/>
                  <a:pt x="191" y="84889"/>
                </a:cubicBezTo>
                <a:cubicBezTo>
                  <a:pt x="2560" y="84793"/>
                  <a:pt x="4929" y="84829"/>
                  <a:pt x="7311" y="84781"/>
                </a:cubicBezTo>
                <a:cubicBezTo>
                  <a:pt x="7787" y="84770"/>
                  <a:pt x="8263" y="84758"/>
                  <a:pt x="8739" y="84746"/>
                </a:cubicBezTo>
                <a:cubicBezTo>
                  <a:pt x="8823" y="86865"/>
                  <a:pt x="8918" y="88984"/>
                  <a:pt x="9049" y="91104"/>
                </a:cubicBezTo>
                <a:cubicBezTo>
                  <a:pt x="8763" y="91116"/>
                  <a:pt x="8489" y="91127"/>
                  <a:pt x="8204" y="91139"/>
                </a:cubicBezTo>
                <a:cubicBezTo>
                  <a:pt x="5525" y="91258"/>
                  <a:pt x="2858" y="91497"/>
                  <a:pt x="179" y="91604"/>
                </a:cubicBezTo>
                <a:cubicBezTo>
                  <a:pt x="4" y="91604"/>
                  <a:pt x="0" y="91878"/>
                  <a:pt x="168" y="91878"/>
                </a:cubicBezTo>
                <a:cubicBezTo>
                  <a:pt x="172" y="91878"/>
                  <a:pt x="175" y="91878"/>
                  <a:pt x="179" y="91878"/>
                </a:cubicBezTo>
                <a:cubicBezTo>
                  <a:pt x="2560" y="91782"/>
                  <a:pt x="4929" y="91818"/>
                  <a:pt x="7311" y="91782"/>
                </a:cubicBezTo>
                <a:cubicBezTo>
                  <a:pt x="7906" y="91770"/>
                  <a:pt x="8489" y="91758"/>
                  <a:pt x="9085" y="91735"/>
                </a:cubicBezTo>
                <a:cubicBezTo>
                  <a:pt x="9108" y="92116"/>
                  <a:pt x="9132" y="92485"/>
                  <a:pt x="9156" y="92854"/>
                </a:cubicBezTo>
                <a:cubicBezTo>
                  <a:pt x="9216" y="93711"/>
                  <a:pt x="9275" y="94556"/>
                  <a:pt x="9347" y="95414"/>
                </a:cubicBezTo>
                <a:cubicBezTo>
                  <a:pt x="9644" y="99259"/>
                  <a:pt x="9930" y="103153"/>
                  <a:pt x="10621" y="106963"/>
                </a:cubicBezTo>
                <a:cubicBezTo>
                  <a:pt x="10652" y="107136"/>
                  <a:pt x="10802" y="107217"/>
                  <a:pt x="10957" y="107217"/>
                </a:cubicBezTo>
                <a:cubicBezTo>
                  <a:pt x="11152" y="107217"/>
                  <a:pt x="11355" y="107088"/>
                  <a:pt x="11335" y="106856"/>
                </a:cubicBezTo>
                <a:cubicBezTo>
                  <a:pt x="11061" y="103379"/>
                  <a:pt x="10597" y="99914"/>
                  <a:pt x="10311" y="96426"/>
                </a:cubicBezTo>
                <a:cubicBezTo>
                  <a:pt x="10204" y="95235"/>
                  <a:pt x="10120" y="94044"/>
                  <a:pt x="10037" y="92854"/>
                </a:cubicBezTo>
                <a:cubicBezTo>
                  <a:pt x="10013" y="92473"/>
                  <a:pt x="9989" y="92092"/>
                  <a:pt x="9966" y="91711"/>
                </a:cubicBezTo>
                <a:cubicBezTo>
                  <a:pt x="11454" y="91675"/>
                  <a:pt x="12942" y="91639"/>
                  <a:pt x="14431" y="91592"/>
                </a:cubicBezTo>
                <a:cubicBezTo>
                  <a:pt x="14633" y="91592"/>
                  <a:pt x="14835" y="91592"/>
                  <a:pt x="15026" y="91580"/>
                </a:cubicBezTo>
                <a:cubicBezTo>
                  <a:pt x="15062" y="92009"/>
                  <a:pt x="15085" y="92437"/>
                  <a:pt x="15109" y="92854"/>
                </a:cubicBezTo>
                <a:cubicBezTo>
                  <a:pt x="15169" y="93711"/>
                  <a:pt x="15228" y="94556"/>
                  <a:pt x="15300" y="95414"/>
                </a:cubicBezTo>
                <a:cubicBezTo>
                  <a:pt x="15597" y="99259"/>
                  <a:pt x="15883" y="103153"/>
                  <a:pt x="16574" y="106963"/>
                </a:cubicBezTo>
                <a:cubicBezTo>
                  <a:pt x="16605" y="107136"/>
                  <a:pt x="16755" y="107217"/>
                  <a:pt x="16910" y="107217"/>
                </a:cubicBezTo>
                <a:cubicBezTo>
                  <a:pt x="17105" y="107217"/>
                  <a:pt x="17308" y="107088"/>
                  <a:pt x="17288" y="106856"/>
                </a:cubicBezTo>
                <a:cubicBezTo>
                  <a:pt x="17014" y="103379"/>
                  <a:pt x="16550" y="99914"/>
                  <a:pt x="16264" y="96426"/>
                </a:cubicBezTo>
                <a:cubicBezTo>
                  <a:pt x="16157" y="95235"/>
                  <a:pt x="16074" y="94044"/>
                  <a:pt x="15990" y="92854"/>
                </a:cubicBezTo>
                <a:cubicBezTo>
                  <a:pt x="15966" y="92425"/>
                  <a:pt x="15943" y="91997"/>
                  <a:pt x="15907" y="91556"/>
                </a:cubicBezTo>
                <a:cubicBezTo>
                  <a:pt x="17598" y="91520"/>
                  <a:pt x="19288" y="91473"/>
                  <a:pt x="20979" y="91425"/>
                </a:cubicBezTo>
                <a:cubicBezTo>
                  <a:pt x="21003" y="91901"/>
                  <a:pt x="21038" y="92378"/>
                  <a:pt x="21062" y="92854"/>
                </a:cubicBezTo>
                <a:cubicBezTo>
                  <a:pt x="21122" y="93711"/>
                  <a:pt x="21181" y="94556"/>
                  <a:pt x="21253" y="95414"/>
                </a:cubicBezTo>
                <a:cubicBezTo>
                  <a:pt x="21550" y="99259"/>
                  <a:pt x="21836" y="103153"/>
                  <a:pt x="22527" y="106951"/>
                </a:cubicBezTo>
                <a:cubicBezTo>
                  <a:pt x="22559" y="107131"/>
                  <a:pt x="22711" y="107215"/>
                  <a:pt x="22868" y="107215"/>
                </a:cubicBezTo>
                <a:cubicBezTo>
                  <a:pt x="23062" y="107215"/>
                  <a:pt x="23261" y="107086"/>
                  <a:pt x="23241" y="106856"/>
                </a:cubicBezTo>
                <a:cubicBezTo>
                  <a:pt x="22967" y="103379"/>
                  <a:pt x="22503" y="99914"/>
                  <a:pt x="22217" y="96426"/>
                </a:cubicBezTo>
                <a:cubicBezTo>
                  <a:pt x="22110" y="95235"/>
                  <a:pt x="22027" y="94044"/>
                  <a:pt x="21943" y="92854"/>
                </a:cubicBezTo>
                <a:cubicBezTo>
                  <a:pt x="21920" y="92378"/>
                  <a:pt x="21884" y="91889"/>
                  <a:pt x="21848" y="91413"/>
                </a:cubicBezTo>
                <a:cubicBezTo>
                  <a:pt x="23539" y="91366"/>
                  <a:pt x="25229" y="91330"/>
                  <a:pt x="26920" y="91294"/>
                </a:cubicBezTo>
                <a:cubicBezTo>
                  <a:pt x="26944" y="91818"/>
                  <a:pt x="26980" y="92330"/>
                  <a:pt x="27015" y="92854"/>
                </a:cubicBezTo>
                <a:cubicBezTo>
                  <a:pt x="27075" y="93711"/>
                  <a:pt x="27134" y="94556"/>
                  <a:pt x="27206" y="95414"/>
                </a:cubicBezTo>
                <a:cubicBezTo>
                  <a:pt x="27504" y="99259"/>
                  <a:pt x="27789" y="103153"/>
                  <a:pt x="28480" y="106951"/>
                </a:cubicBezTo>
                <a:cubicBezTo>
                  <a:pt x="28512" y="107131"/>
                  <a:pt x="28665" y="107215"/>
                  <a:pt x="28821" y="107215"/>
                </a:cubicBezTo>
                <a:cubicBezTo>
                  <a:pt x="29015" y="107215"/>
                  <a:pt x="29214" y="107086"/>
                  <a:pt x="29194" y="106856"/>
                </a:cubicBezTo>
                <a:cubicBezTo>
                  <a:pt x="28920" y="103379"/>
                  <a:pt x="28456" y="99914"/>
                  <a:pt x="28170" y="96426"/>
                </a:cubicBezTo>
                <a:cubicBezTo>
                  <a:pt x="28063" y="95235"/>
                  <a:pt x="27980" y="94044"/>
                  <a:pt x="27896" y="92854"/>
                </a:cubicBezTo>
                <a:cubicBezTo>
                  <a:pt x="27861" y="92330"/>
                  <a:pt x="27825" y="91806"/>
                  <a:pt x="27801" y="91270"/>
                </a:cubicBezTo>
                <a:cubicBezTo>
                  <a:pt x="28099" y="91270"/>
                  <a:pt x="28397" y="91258"/>
                  <a:pt x="28682" y="91247"/>
                </a:cubicBezTo>
                <a:cubicBezTo>
                  <a:pt x="30075" y="91223"/>
                  <a:pt x="31468" y="91199"/>
                  <a:pt x="32861" y="91175"/>
                </a:cubicBezTo>
                <a:cubicBezTo>
                  <a:pt x="32897" y="91735"/>
                  <a:pt x="32933" y="92294"/>
                  <a:pt x="32969" y="92854"/>
                </a:cubicBezTo>
                <a:cubicBezTo>
                  <a:pt x="33028" y="93711"/>
                  <a:pt x="33088" y="94556"/>
                  <a:pt x="33159" y="95414"/>
                </a:cubicBezTo>
                <a:cubicBezTo>
                  <a:pt x="33457" y="99259"/>
                  <a:pt x="33742" y="103153"/>
                  <a:pt x="34433" y="106951"/>
                </a:cubicBezTo>
                <a:cubicBezTo>
                  <a:pt x="34465" y="107131"/>
                  <a:pt x="34618" y="107215"/>
                  <a:pt x="34774" y="107215"/>
                </a:cubicBezTo>
                <a:cubicBezTo>
                  <a:pt x="34968" y="107215"/>
                  <a:pt x="35167" y="107086"/>
                  <a:pt x="35147" y="106856"/>
                </a:cubicBezTo>
                <a:cubicBezTo>
                  <a:pt x="34874" y="103379"/>
                  <a:pt x="34409" y="99902"/>
                  <a:pt x="34123" y="96426"/>
                </a:cubicBezTo>
                <a:cubicBezTo>
                  <a:pt x="34016" y="95235"/>
                  <a:pt x="33933" y="94044"/>
                  <a:pt x="33850" y="92854"/>
                </a:cubicBezTo>
                <a:cubicBezTo>
                  <a:pt x="33814" y="92294"/>
                  <a:pt x="33778" y="91723"/>
                  <a:pt x="33742" y="91151"/>
                </a:cubicBezTo>
                <a:cubicBezTo>
                  <a:pt x="35433" y="91127"/>
                  <a:pt x="37124" y="91092"/>
                  <a:pt x="38815" y="91068"/>
                </a:cubicBezTo>
                <a:cubicBezTo>
                  <a:pt x="38850" y="91663"/>
                  <a:pt x="38886" y="92259"/>
                  <a:pt x="38922" y="92854"/>
                </a:cubicBezTo>
                <a:cubicBezTo>
                  <a:pt x="38981" y="93711"/>
                  <a:pt x="39041" y="94556"/>
                  <a:pt x="39112" y="95414"/>
                </a:cubicBezTo>
                <a:cubicBezTo>
                  <a:pt x="39410" y="99259"/>
                  <a:pt x="39696" y="103153"/>
                  <a:pt x="40386" y="106951"/>
                </a:cubicBezTo>
                <a:cubicBezTo>
                  <a:pt x="40418" y="107131"/>
                  <a:pt x="40571" y="107215"/>
                  <a:pt x="40727" y="107215"/>
                </a:cubicBezTo>
                <a:cubicBezTo>
                  <a:pt x="40921" y="107215"/>
                  <a:pt x="41120" y="107086"/>
                  <a:pt x="41101" y="106856"/>
                </a:cubicBezTo>
                <a:cubicBezTo>
                  <a:pt x="40827" y="103379"/>
                  <a:pt x="40362" y="99914"/>
                  <a:pt x="40077" y="96426"/>
                </a:cubicBezTo>
                <a:cubicBezTo>
                  <a:pt x="39969" y="95235"/>
                  <a:pt x="39886" y="94044"/>
                  <a:pt x="39803" y="92854"/>
                </a:cubicBezTo>
                <a:cubicBezTo>
                  <a:pt x="39767" y="92259"/>
                  <a:pt x="39731" y="91663"/>
                  <a:pt x="39696" y="91056"/>
                </a:cubicBezTo>
                <a:cubicBezTo>
                  <a:pt x="41386" y="91032"/>
                  <a:pt x="43065" y="91008"/>
                  <a:pt x="44756" y="90985"/>
                </a:cubicBezTo>
                <a:cubicBezTo>
                  <a:pt x="44791" y="91616"/>
                  <a:pt x="44839" y="92235"/>
                  <a:pt x="44875" y="92854"/>
                </a:cubicBezTo>
                <a:cubicBezTo>
                  <a:pt x="44934" y="93711"/>
                  <a:pt x="44994" y="94556"/>
                  <a:pt x="45065" y="95414"/>
                </a:cubicBezTo>
                <a:cubicBezTo>
                  <a:pt x="45363" y="99259"/>
                  <a:pt x="45649" y="103153"/>
                  <a:pt x="46339" y="106951"/>
                </a:cubicBezTo>
                <a:cubicBezTo>
                  <a:pt x="46371" y="107131"/>
                  <a:pt x="46524" y="107215"/>
                  <a:pt x="46680" y="107215"/>
                </a:cubicBezTo>
                <a:cubicBezTo>
                  <a:pt x="46874" y="107215"/>
                  <a:pt x="47073" y="107086"/>
                  <a:pt x="47054" y="106856"/>
                </a:cubicBezTo>
                <a:cubicBezTo>
                  <a:pt x="46780" y="103379"/>
                  <a:pt x="46315" y="99914"/>
                  <a:pt x="46030" y="96426"/>
                </a:cubicBezTo>
                <a:cubicBezTo>
                  <a:pt x="45923" y="95235"/>
                  <a:pt x="45839" y="94044"/>
                  <a:pt x="45756" y="92854"/>
                </a:cubicBezTo>
                <a:cubicBezTo>
                  <a:pt x="45720" y="92235"/>
                  <a:pt x="45673" y="91604"/>
                  <a:pt x="45637" y="90973"/>
                </a:cubicBezTo>
                <a:cubicBezTo>
                  <a:pt x="47327" y="90949"/>
                  <a:pt x="49018" y="90937"/>
                  <a:pt x="50709" y="90913"/>
                </a:cubicBezTo>
                <a:cubicBezTo>
                  <a:pt x="50745" y="91568"/>
                  <a:pt x="50792" y="92211"/>
                  <a:pt x="50828" y="92854"/>
                </a:cubicBezTo>
                <a:cubicBezTo>
                  <a:pt x="50887" y="93711"/>
                  <a:pt x="50947" y="94556"/>
                  <a:pt x="51018" y="95414"/>
                </a:cubicBezTo>
                <a:cubicBezTo>
                  <a:pt x="51316" y="99259"/>
                  <a:pt x="51602" y="103153"/>
                  <a:pt x="52292" y="106951"/>
                </a:cubicBezTo>
                <a:cubicBezTo>
                  <a:pt x="52324" y="107131"/>
                  <a:pt x="52477" y="107215"/>
                  <a:pt x="52633" y="107215"/>
                </a:cubicBezTo>
                <a:cubicBezTo>
                  <a:pt x="52827" y="107215"/>
                  <a:pt x="53027" y="107086"/>
                  <a:pt x="53007" y="106856"/>
                </a:cubicBezTo>
                <a:cubicBezTo>
                  <a:pt x="52733" y="103379"/>
                  <a:pt x="52269" y="99914"/>
                  <a:pt x="51983" y="96426"/>
                </a:cubicBezTo>
                <a:cubicBezTo>
                  <a:pt x="51876" y="95235"/>
                  <a:pt x="51792" y="94044"/>
                  <a:pt x="51709" y="92854"/>
                </a:cubicBezTo>
                <a:cubicBezTo>
                  <a:pt x="51673" y="92211"/>
                  <a:pt x="51626" y="91556"/>
                  <a:pt x="51590" y="90913"/>
                </a:cubicBezTo>
                <a:cubicBezTo>
                  <a:pt x="53281" y="90901"/>
                  <a:pt x="54971" y="90877"/>
                  <a:pt x="56662" y="90877"/>
                </a:cubicBezTo>
                <a:cubicBezTo>
                  <a:pt x="56698" y="91532"/>
                  <a:pt x="56733" y="92199"/>
                  <a:pt x="56781" y="92854"/>
                </a:cubicBezTo>
                <a:cubicBezTo>
                  <a:pt x="56841" y="93711"/>
                  <a:pt x="56900" y="94556"/>
                  <a:pt x="56972" y="95414"/>
                </a:cubicBezTo>
                <a:cubicBezTo>
                  <a:pt x="57269" y="99259"/>
                  <a:pt x="57555" y="103153"/>
                  <a:pt x="58246" y="106951"/>
                </a:cubicBezTo>
                <a:cubicBezTo>
                  <a:pt x="58277" y="107131"/>
                  <a:pt x="58430" y="107215"/>
                  <a:pt x="58586" y="107215"/>
                </a:cubicBezTo>
                <a:cubicBezTo>
                  <a:pt x="58780" y="107215"/>
                  <a:pt x="58980" y="107086"/>
                  <a:pt x="58960" y="106856"/>
                </a:cubicBezTo>
                <a:cubicBezTo>
                  <a:pt x="58686" y="103379"/>
                  <a:pt x="58222" y="99914"/>
                  <a:pt x="57936" y="96426"/>
                </a:cubicBezTo>
                <a:cubicBezTo>
                  <a:pt x="57829" y="95235"/>
                  <a:pt x="57745" y="94044"/>
                  <a:pt x="57662" y="92854"/>
                </a:cubicBezTo>
                <a:cubicBezTo>
                  <a:pt x="57626" y="92199"/>
                  <a:pt x="57579" y="91532"/>
                  <a:pt x="57543" y="90866"/>
                </a:cubicBezTo>
                <a:cubicBezTo>
                  <a:pt x="59234" y="90854"/>
                  <a:pt x="60924" y="90854"/>
                  <a:pt x="62615" y="90854"/>
                </a:cubicBezTo>
                <a:cubicBezTo>
                  <a:pt x="62651" y="91520"/>
                  <a:pt x="62687" y="92187"/>
                  <a:pt x="62734" y="92854"/>
                </a:cubicBezTo>
                <a:cubicBezTo>
                  <a:pt x="62794" y="93711"/>
                  <a:pt x="62853" y="94556"/>
                  <a:pt x="62925" y="95414"/>
                </a:cubicBezTo>
                <a:cubicBezTo>
                  <a:pt x="63222" y="99259"/>
                  <a:pt x="63508" y="103153"/>
                  <a:pt x="64199" y="106951"/>
                </a:cubicBezTo>
                <a:cubicBezTo>
                  <a:pt x="64231" y="107131"/>
                  <a:pt x="64383" y="107215"/>
                  <a:pt x="64540" y="107215"/>
                </a:cubicBezTo>
                <a:cubicBezTo>
                  <a:pt x="64733" y="107215"/>
                  <a:pt x="64933" y="107086"/>
                  <a:pt x="64913" y="106856"/>
                </a:cubicBezTo>
                <a:cubicBezTo>
                  <a:pt x="64639" y="103379"/>
                  <a:pt x="64175" y="99914"/>
                  <a:pt x="63889" y="96426"/>
                </a:cubicBezTo>
                <a:cubicBezTo>
                  <a:pt x="63782" y="95235"/>
                  <a:pt x="63699" y="94044"/>
                  <a:pt x="63615" y="92854"/>
                </a:cubicBezTo>
                <a:cubicBezTo>
                  <a:pt x="63580" y="92187"/>
                  <a:pt x="63532" y="91520"/>
                  <a:pt x="63496" y="90854"/>
                </a:cubicBezTo>
                <a:cubicBezTo>
                  <a:pt x="63972" y="90854"/>
                  <a:pt x="64449" y="90842"/>
                  <a:pt x="64925" y="90842"/>
                </a:cubicBezTo>
                <a:cubicBezTo>
                  <a:pt x="66556" y="90842"/>
                  <a:pt x="68186" y="90873"/>
                  <a:pt x="69814" y="90873"/>
                </a:cubicBezTo>
                <a:cubicBezTo>
                  <a:pt x="70861" y="90873"/>
                  <a:pt x="71906" y="90860"/>
                  <a:pt x="72950" y="90818"/>
                </a:cubicBezTo>
                <a:cubicBezTo>
                  <a:pt x="73378" y="90806"/>
                  <a:pt x="73378" y="90163"/>
                  <a:pt x="72950" y="90151"/>
                </a:cubicBezTo>
                <a:cubicBezTo>
                  <a:pt x="71087" y="90067"/>
                  <a:pt x="69216" y="90041"/>
                  <a:pt x="67344" y="90041"/>
                </a:cubicBezTo>
                <a:cubicBezTo>
                  <a:pt x="66045" y="90041"/>
                  <a:pt x="64746" y="90053"/>
                  <a:pt x="63449" y="90068"/>
                </a:cubicBezTo>
                <a:cubicBezTo>
                  <a:pt x="63377" y="88746"/>
                  <a:pt x="63306" y="87425"/>
                  <a:pt x="63246" y="86115"/>
                </a:cubicBezTo>
                <a:cubicBezTo>
                  <a:pt x="63222" y="85353"/>
                  <a:pt x="63187" y="84603"/>
                  <a:pt x="63163" y="83853"/>
                </a:cubicBezTo>
                <a:lnTo>
                  <a:pt x="64925" y="83853"/>
                </a:lnTo>
                <a:cubicBezTo>
                  <a:pt x="66456" y="83853"/>
                  <a:pt x="67987" y="83876"/>
                  <a:pt x="69515" y="83876"/>
                </a:cubicBezTo>
                <a:cubicBezTo>
                  <a:pt x="70662" y="83876"/>
                  <a:pt x="71807" y="83863"/>
                  <a:pt x="72950" y="83817"/>
                </a:cubicBezTo>
                <a:cubicBezTo>
                  <a:pt x="73378" y="83805"/>
                  <a:pt x="73378" y="83174"/>
                  <a:pt x="72950" y="83150"/>
                </a:cubicBezTo>
                <a:cubicBezTo>
                  <a:pt x="71104" y="83069"/>
                  <a:pt x="69255" y="83042"/>
                  <a:pt x="67404" y="83042"/>
                </a:cubicBezTo>
                <a:cubicBezTo>
                  <a:pt x="65983" y="83042"/>
                  <a:pt x="64561" y="83058"/>
                  <a:pt x="63139" y="83079"/>
                </a:cubicBezTo>
                <a:cubicBezTo>
                  <a:pt x="63068" y="81007"/>
                  <a:pt x="63020" y="78935"/>
                  <a:pt x="62996" y="76864"/>
                </a:cubicBezTo>
                <a:lnTo>
                  <a:pt x="64925" y="76852"/>
                </a:lnTo>
                <a:cubicBezTo>
                  <a:pt x="66556" y="76852"/>
                  <a:pt x="68186" y="76883"/>
                  <a:pt x="69814" y="76883"/>
                </a:cubicBezTo>
                <a:cubicBezTo>
                  <a:pt x="70861" y="76883"/>
                  <a:pt x="71906" y="76870"/>
                  <a:pt x="72950" y="76828"/>
                </a:cubicBezTo>
                <a:cubicBezTo>
                  <a:pt x="73378" y="76816"/>
                  <a:pt x="73378" y="76173"/>
                  <a:pt x="72950" y="76161"/>
                </a:cubicBezTo>
                <a:cubicBezTo>
                  <a:pt x="71073" y="76074"/>
                  <a:pt x="69189" y="76047"/>
                  <a:pt x="67303" y="76047"/>
                </a:cubicBezTo>
                <a:cubicBezTo>
                  <a:pt x="65863" y="76047"/>
                  <a:pt x="64423" y="76063"/>
                  <a:pt x="62984" y="76078"/>
                </a:cubicBezTo>
                <a:cubicBezTo>
                  <a:pt x="62948" y="74006"/>
                  <a:pt x="62937" y="71935"/>
                  <a:pt x="62937" y="69863"/>
                </a:cubicBezTo>
                <a:lnTo>
                  <a:pt x="64925" y="69863"/>
                </a:lnTo>
                <a:cubicBezTo>
                  <a:pt x="66456" y="69863"/>
                  <a:pt x="67987" y="69886"/>
                  <a:pt x="69515" y="69886"/>
                </a:cubicBezTo>
                <a:cubicBezTo>
                  <a:pt x="70662" y="69886"/>
                  <a:pt x="71807" y="69873"/>
                  <a:pt x="72950" y="69827"/>
                </a:cubicBezTo>
                <a:cubicBezTo>
                  <a:pt x="73378" y="69815"/>
                  <a:pt x="73378" y="69184"/>
                  <a:pt x="72950" y="69160"/>
                </a:cubicBezTo>
                <a:cubicBezTo>
                  <a:pt x="71070" y="69080"/>
                  <a:pt x="69183" y="69052"/>
                  <a:pt x="67293" y="69052"/>
                </a:cubicBezTo>
                <a:cubicBezTo>
                  <a:pt x="65842" y="69052"/>
                  <a:pt x="64389" y="69068"/>
                  <a:pt x="62937" y="69089"/>
                </a:cubicBezTo>
                <a:cubicBezTo>
                  <a:pt x="62948" y="67815"/>
                  <a:pt x="62948" y="66541"/>
                  <a:pt x="62960" y="65267"/>
                </a:cubicBezTo>
                <a:cubicBezTo>
                  <a:pt x="62972" y="64469"/>
                  <a:pt x="62972" y="63672"/>
                  <a:pt x="62984" y="62874"/>
                </a:cubicBezTo>
                <a:cubicBezTo>
                  <a:pt x="63639" y="62874"/>
                  <a:pt x="64282" y="62862"/>
                  <a:pt x="64925" y="62862"/>
                </a:cubicBezTo>
                <a:cubicBezTo>
                  <a:pt x="66532" y="62862"/>
                  <a:pt x="68140" y="62888"/>
                  <a:pt x="69744" y="62888"/>
                </a:cubicBezTo>
                <a:cubicBezTo>
                  <a:pt x="70814" y="62888"/>
                  <a:pt x="71883" y="62876"/>
                  <a:pt x="72950" y="62838"/>
                </a:cubicBezTo>
                <a:cubicBezTo>
                  <a:pt x="73378" y="62826"/>
                  <a:pt x="73378" y="62183"/>
                  <a:pt x="72950" y="62172"/>
                </a:cubicBezTo>
                <a:cubicBezTo>
                  <a:pt x="71073" y="62084"/>
                  <a:pt x="69193" y="62057"/>
                  <a:pt x="67310" y="62057"/>
                </a:cubicBezTo>
                <a:cubicBezTo>
                  <a:pt x="65873" y="62057"/>
                  <a:pt x="64434" y="62073"/>
                  <a:pt x="62996" y="62088"/>
                </a:cubicBezTo>
                <a:cubicBezTo>
                  <a:pt x="63020" y="60016"/>
                  <a:pt x="63056" y="57945"/>
                  <a:pt x="63103" y="55873"/>
                </a:cubicBezTo>
                <a:lnTo>
                  <a:pt x="64925" y="55873"/>
                </a:lnTo>
                <a:cubicBezTo>
                  <a:pt x="66456" y="55873"/>
                  <a:pt x="67987" y="55896"/>
                  <a:pt x="69515" y="55896"/>
                </a:cubicBezTo>
                <a:cubicBezTo>
                  <a:pt x="70662" y="55896"/>
                  <a:pt x="71807" y="55883"/>
                  <a:pt x="72950" y="55837"/>
                </a:cubicBezTo>
                <a:cubicBezTo>
                  <a:pt x="73378" y="55825"/>
                  <a:pt x="73378" y="55194"/>
                  <a:pt x="72950" y="55171"/>
                </a:cubicBezTo>
                <a:cubicBezTo>
                  <a:pt x="71104" y="55090"/>
                  <a:pt x="69251" y="55062"/>
                  <a:pt x="67394" y="55062"/>
                </a:cubicBezTo>
                <a:cubicBezTo>
                  <a:pt x="65969" y="55062"/>
                  <a:pt x="64542" y="55079"/>
                  <a:pt x="63115" y="55099"/>
                </a:cubicBezTo>
                <a:cubicBezTo>
                  <a:pt x="63163" y="53028"/>
                  <a:pt x="63210" y="50956"/>
                  <a:pt x="63258" y="48884"/>
                </a:cubicBezTo>
                <a:cubicBezTo>
                  <a:pt x="63806" y="48884"/>
                  <a:pt x="64365" y="48872"/>
                  <a:pt x="64925" y="48872"/>
                </a:cubicBezTo>
                <a:cubicBezTo>
                  <a:pt x="66548" y="48872"/>
                  <a:pt x="68181" y="48903"/>
                  <a:pt x="69811" y="48903"/>
                </a:cubicBezTo>
                <a:cubicBezTo>
                  <a:pt x="70859" y="48903"/>
                  <a:pt x="71906" y="48890"/>
                  <a:pt x="72950" y="48848"/>
                </a:cubicBezTo>
                <a:cubicBezTo>
                  <a:pt x="73378" y="48837"/>
                  <a:pt x="73378" y="48194"/>
                  <a:pt x="72950" y="48182"/>
                </a:cubicBezTo>
                <a:cubicBezTo>
                  <a:pt x="71127" y="48094"/>
                  <a:pt x="69297" y="48067"/>
                  <a:pt x="67465" y="48067"/>
                </a:cubicBezTo>
                <a:cubicBezTo>
                  <a:pt x="66066" y="48067"/>
                  <a:pt x="64667" y="48083"/>
                  <a:pt x="63270" y="48098"/>
                </a:cubicBezTo>
                <a:cubicBezTo>
                  <a:pt x="63318" y="46027"/>
                  <a:pt x="63365" y="43955"/>
                  <a:pt x="63413" y="41883"/>
                </a:cubicBezTo>
                <a:lnTo>
                  <a:pt x="64925" y="41883"/>
                </a:lnTo>
                <a:cubicBezTo>
                  <a:pt x="66449" y="41883"/>
                  <a:pt x="67977" y="41907"/>
                  <a:pt x="69506" y="41907"/>
                </a:cubicBezTo>
                <a:cubicBezTo>
                  <a:pt x="70654" y="41907"/>
                  <a:pt x="71802" y="41894"/>
                  <a:pt x="72950" y="41848"/>
                </a:cubicBezTo>
                <a:cubicBezTo>
                  <a:pt x="73378" y="41836"/>
                  <a:pt x="73378" y="41205"/>
                  <a:pt x="72950" y="41181"/>
                </a:cubicBezTo>
                <a:cubicBezTo>
                  <a:pt x="71080" y="41096"/>
                  <a:pt x="69206" y="41070"/>
                  <a:pt x="67330" y="41070"/>
                </a:cubicBezTo>
                <a:cubicBezTo>
                  <a:pt x="66029" y="41070"/>
                  <a:pt x="64727" y="41083"/>
                  <a:pt x="63425" y="41097"/>
                </a:cubicBezTo>
                <a:cubicBezTo>
                  <a:pt x="63472" y="39038"/>
                  <a:pt x="63508" y="36954"/>
                  <a:pt x="63544" y="34894"/>
                </a:cubicBezTo>
                <a:cubicBezTo>
                  <a:pt x="64008" y="34882"/>
                  <a:pt x="64461" y="34882"/>
                  <a:pt x="64925" y="34882"/>
                </a:cubicBezTo>
                <a:cubicBezTo>
                  <a:pt x="66525" y="34882"/>
                  <a:pt x="68130" y="34908"/>
                  <a:pt x="69736" y="34908"/>
                </a:cubicBezTo>
                <a:cubicBezTo>
                  <a:pt x="70807" y="34908"/>
                  <a:pt x="71878" y="34897"/>
                  <a:pt x="72950" y="34859"/>
                </a:cubicBezTo>
                <a:cubicBezTo>
                  <a:pt x="73378" y="34835"/>
                  <a:pt x="73378" y="34204"/>
                  <a:pt x="72950" y="34192"/>
                </a:cubicBezTo>
                <a:cubicBezTo>
                  <a:pt x="71108" y="34108"/>
                  <a:pt x="69258" y="34081"/>
                  <a:pt x="67407" y="34081"/>
                </a:cubicBezTo>
                <a:cubicBezTo>
                  <a:pt x="66123" y="34081"/>
                  <a:pt x="64838" y="34094"/>
                  <a:pt x="63556" y="34109"/>
                </a:cubicBezTo>
                <a:cubicBezTo>
                  <a:pt x="63591" y="32037"/>
                  <a:pt x="63615" y="29965"/>
                  <a:pt x="63627" y="27893"/>
                </a:cubicBezTo>
                <a:lnTo>
                  <a:pt x="64925" y="27893"/>
                </a:lnTo>
                <a:cubicBezTo>
                  <a:pt x="65111" y="27893"/>
                  <a:pt x="65297" y="27892"/>
                  <a:pt x="65484" y="27892"/>
                </a:cubicBezTo>
                <a:cubicBezTo>
                  <a:pt x="66890" y="27892"/>
                  <a:pt x="68300" y="27913"/>
                  <a:pt x="69711" y="27913"/>
                </a:cubicBezTo>
                <a:cubicBezTo>
                  <a:pt x="70790" y="27913"/>
                  <a:pt x="71870" y="27901"/>
                  <a:pt x="72950" y="27858"/>
                </a:cubicBezTo>
                <a:cubicBezTo>
                  <a:pt x="73378" y="27846"/>
                  <a:pt x="73378" y="27215"/>
                  <a:pt x="72950" y="27191"/>
                </a:cubicBezTo>
                <a:cubicBezTo>
                  <a:pt x="71122" y="27107"/>
                  <a:pt x="69286" y="27080"/>
                  <a:pt x="67451" y="27080"/>
                </a:cubicBezTo>
                <a:cubicBezTo>
                  <a:pt x="66179" y="27080"/>
                  <a:pt x="64907" y="27093"/>
                  <a:pt x="63639" y="27108"/>
                </a:cubicBezTo>
                <a:cubicBezTo>
                  <a:pt x="63639" y="25953"/>
                  <a:pt x="63639" y="24786"/>
                  <a:pt x="63639" y="23619"/>
                </a:cubicBezTo>
                <a:cubicBezTo>
                  <a:pt x="63639" y="22714"/>
                  <a:pt x="63639" y="21809"/>
                  <a:pt x="63627" y="20893"/>
                </a:cubicBezTo>
                <a:lnTo>
                  <a:pt x="64925" y="20893"/>
                </a:lnTo>
                <a:cubicBezTo>
                  <a:pt x="66563" y="20893"/>
                  <a:pt x="68196" y="20924"/>
                  <a:pt x="69825" y="20924"/>
                </a:cubicBezTo>
                <a:cubicBezTo>
                  <a:pt x="70873" y="20924"/>
                  <a:pt x="71918" y="20911"/>
                  <a:pt x="72962" y="20869"/>
                </a:cubicBezTo>
                <a:cubicBezTo>
                  <a:pt x="73390" y="20857"/>
                  <a:pt x="73390" y="20226"/>
                  <a:pt x="72962" y="20202"/>
                </a:cubicBezTo>
                <a:cubicBezTo>
                  <a:pt x="71134" y="20118"/>
                  <a:pt x="69298" y="20091"/>
                  <a:pt x="67461" y="20091"/>
                </a:cubicBezTo>
                <a:cubicBezTo>
                  <a:pt x="66187" y="20091"/>
                  <a:pt x="64912" y="20104"/>
                  <a:pt x="63639" y="20119"/>
                </a:cubicBezTo>
                <a:cubicBezTo>
                  <a:pt x="63615" y="18047"/>
                  <a:pt x="63591" y="15975"/>
                  <a:pt x="63532" y="13904"/>
                </a:cubicBezTo>
                <a:lnTo>
                  <a:pt x="64937" y="13904"/>
                </a:lnTo>
                <a:cubicBezTo>
                  <a:pt x="66544" y="13904"/>
                  <a:pt x="68152" y="13929"/>
                  <a:pt x="69756" y="13929"/>
                </a:cubicBezTo>
                <a:cubicBezTo>
                  <a:pt x="70826" y="13929"/>
                  <a:pt x="71895" y="13918"/>
                  <a:pt x="72962" y="13880"/>
                </a:cubicBezTo>
                <a:cubicBezTo>
                  <a:pt x="73390" y="13856"/>
                  <a:pt x="73390" y="13225"/>
                  <a:pt x="72962" y="13201"/>
                </a:cubicBezTo>
                <a:cubicBezTo>
                  <a:pt x="71113" y="13124"/>
                  <a:pt x="69261" y="13097"/>
                  <a:pt x="67407" y="13097"/>
                </a:cubicBezTo>
                <a:cubicBezTo>
                  <a:pt x="66108" y="13097"/>
                  <a:pt x="64808" y="13110"/>
                  <a:pt x="63508" y="13130"/>
                </a:cubicBezTo>
                <a:cubicBezTo>
                  <a:pt x="63496" y="12737"/>
                  <a:pt x="63484" y="12344"/>
                  <a:pt x="63472" y="11951"/>
                </a:cubicBezTo>
                <a:cubicBezTo>
                  <a:pt x="63377" y="9379"/>
                  <a:pt x="63199" y="6819"/>
                  <a:pt x="63008" y="4260"/>
                </a:cubicBezTo>
                <a:cubicBezTo>
                  <a:pt x="62913" y="2890"/>
                  <a:pt x="62806" y="1521"/>
                  <a:pt x="62698" y="152"/>
                </a:cubicBezTo>
                <a:cubicBezTo>
                  <a:pt x="62692" y="51"/>
                  <a:pt x="62615" y="0"/>
                  <a:pt x="62541" y="0"/>
                </a:cubicBezTo>
                <a:cubicBezTo>
                  <a:pt x="62466" y="0"/>
                  <a:pt x="62395" y="51"/>
                  <a:pt x="62401" y="152"/>
                </a:cubicBezTo>
                <a:cubicBezTo>
                  <a:pt x="62484" y="1521"/>
                  <a:pt x="62544" y="2890"/>
                  <a:pt x="62579" y="4260"/>
                </a:cubicBezTo>
                <a:cubicBezTo>
                  <a:pt x="62639" y="6391"/>
                  <a:pt x="62663" y="8522"/>
                  <a:pt x="62710" y="10641"/>
                </a:cubicBezTo>
                <a:cubicBezTo>
                  <a:pt x="62734" y="11475"/>
                  <a:pt x="62746" y="12296"/>
                  <a:pt x="62758" y="13130"/>
                </a:cubicBezTo>
                <a:cubicBezTo>
                  <a:pt x="61413" y="13154"/>
                  <a:pt x="60055" y="13165"/>
                  <a:pt x="58698" y="13177"/>
                </a:cubicBezTo>
                <a:lnTo>
                  <a:pt x="57555" y="13177"/>
                </a:lnTo>
                <a:cubicBezTo>
                  <a:pt x="57543" y="12773"/>
                  <a:pt x="57531" y="12356"/>
                  <a:pt x="57519" y="11951"/>
                </a:cubicBezTo>
                <a:cubicBezTo>
                  <a:pt x="57424" y="9379"/>
                  <a:pt x="57245" y="6819"/>
                  <a:pt x="57055" y="4260"/>
                </a:cubicBezTo>
                <a:cubicBezTo>
                  <a:pt x="56948" y="2890"/>
                  <a:pt x="56852" y="1521"/>
                  <a:pt x="56745" y="152"/>
                </a:cubicBezTo>
                <a:cubicBezTo>
                  <a:pt x="56739" y="51"/>
                  <a:pt x="56662" y="0"/>
                  <a:pt x="56588" y="0"/>
                </a:cubicBezTo>
                <a:cubicBezTo>
                  <a:pt x="56513" y="0"/>
                  <a:pt x="56442" y="51"/>
                  <a:pt x="56448" y="152"/>
                </a:cubicBezTo>
                <a:cubicBezTo>
                  <a:pt x="56531" y="1521"/>
                  <a:pt x="56591" y="2890"/>
                  <a:pt x="56626" y="4260"/>
                </a:cubicBezTo>
                <a:cubicBezTo>
                  <a:pt x="56686" y="6391"/>
                  <a:pt x="56710" y="8522"/>
                  <a:pt x="56757" y="10641"/>
                </a:cubicBezTo>
                <a:cubicBezTo>
                  <a:pt x="56781" y="11487"/>
                  <a:pt x="56793" y="12332"/>
                  <a:pt x="56817" y="13189"/>
                </a:cubicBezTo>
                <a:cubicBezTo>
                  <a:pt x="55078" y="13201"/>
                  <a:pt x="53340" y="13201"/>
                  <a:pt x="51602" y="13225"/>
                </a:cubicBezTo>
                <a:cubicBezTo>
                  <a:pt x="51590" y="12796"/>
                  <a:pt x="51578" y="12380"/>
                  <a:pt x="51566" y="11951"/>
                </a:cubicBezTo>
                <a:cubicBezTo>
                  <a:pt x="51471" y="9379"/>
                  <a:pt x="51292" y="6819"/>
                  <a:pt x="51102" y="4260"/>
                </a:cubicBezTo>
                <a:cubicBezTo>
                  <a:pt x="51007" y="2890"/>
                  <a:pt x="50899" y="1521"/>
                  <a:pt x="50792" y="152"/>
                </a:cubicBezTo>
                <a:cubicBezTo>
                  <a:pt x="50786" y="51"/>
                  <a:pt x="50709" y="0"/>
                  <a:pt x="50634" y="0"/>
                </a:cubicBezTo>
                <a:cubicBezTo>
                  <a:pt x="50560" y="0"/>
                  <a:pt x="50489" y="51"/>
                  <a:pt x="50495" y="152"/>
                </a:cubicBezTo>
                <a:cubicBezTo>
                  <a:pt x="50578" y="1521"/>
                  <a:pt x="50637" y="2890"/>
                  <a:pt x="50673" y="4260"/>
                </a:cubicBezTo>
                <a:cubicBezTo>
                  <a:pt x="50733" y="6391"/>
                  <a:pt x="50756" y="8522"/>
                  <a:pt x="50804" y="10641"/>
                </a:cubicBezTo>
                <a:cubicBezTo>
                  <a:pt x="50828" y="11499"/>
                  <a:pt x="50840" y="12368"/>
                  <a:pt x="50864" y="13225"/>
                </a:cubicBezTo>
                <a:cubicBezTo>
                  <a:pt x="49125" y="13249"/>
                  <a:pt x="47387" y="13261"/>
                  <a:pt x="45649" y="13285"/>
                </a:cubicBezTo>
                <a:cubicBezTo>
                  <a:pt x="45637" y="12844"/>
                  <a:pt x="45625" y="12392"/>
                  <a:pt x="45613" y="11951"/>
                </a:cubicBezTo>
                <a:cubicBezTo>
                  <a:pt x="45518" y="9379"/>
                  <a:pt x="45339" y="6819"/>
                  <a:pt x="45149" y="4260"/>
                </a:cubicBezTo>
                <a:cubicBezTo>
                  <a:pt x="45041" y="2890"/>
                  <a:pt x="44946" y="1521"/>
                  <a:pt x="44839" y="152"/>
                </a:cubicBezTo>
                <a:cubicBezTo>
                  <a:pt x="44833" y="51"/>
                  <a:pt x="44756" y="0"/>
                  <a:pt x="44681" y="0"/>
                </a:cubicBezTo>
                <a:cubicBezTo>
                  <a:pt x="44607" y="0"/>
                  <a:pt x="44535" y="51"/>
                  <a:pt x="44541" y="152"/>
                </a:cubicBezTo>
                <a:cubicBezTo>
                  <a:pt x="44625" y="1521"/>
                  <a:pt x="44684" y="2890"/>
                  <a:pt x="44720" y="4260"/>
                </a:cubicBezTo>
                <a:cubicBezTo>
                  <a:pt x="44780" y="6391"/>
                  <a:pt x="44803" y="8522"/>
                  <a:pt x="44851" y="10641"/>
                </a:cubicBezTo>
                <a:cubicBezTo>
                  <a:pt x="44875" y="11522"/>
                  <a:pt x="44887" y="12403"/>
                  <a:pt x="44911" y="13296"/>
                </a:cubicBezTo>
                <a:lnTo>
                  <a:pt x="44446" y="13296"/>
                </a:lnTo>
                <a:cubicBezTo>
                  <a:pt x="42863" y="13320"/>
                  <a:pt x="41279" y="13344"/>
                  <a:pt x="39707" y="13368"/>
                </a:cubicBezTo>
                <a:cubicBezTo>
                  <a:pt x="39696" y="12892"/>
                  <a:pt x="39672" y="12427"/>
                  <a:pt x="39660" y="11951"/>
                </a:cubicBezTo>
                <a:cubicBezTo>
                  <a:pt x="39565" y="9379"/>
                  <a:pt x="39386" y="6819"/>
                  <a:pt x="39196" y="4260"/>
                </a:cubicBezTo>
                <a:cubicBezTo>
                  <a:pt x="39088" y="2890"/>
                  <a:pt x="38993" y="1521"/>
                  <a:pt x="38886" y="152"/>
                </a:cubicBezTo>
                <a:cubicBezTo>
                  <a:pt x="38880" y="51"/>
                  <a:pt x="38803" y="0"/>
                  <a:pt x="38728" y="0"/>
                </a:cubicBezTo>
                <a:cubicBezTo>
                  <a:pt x="38654" y="0"/>
                  <a:pt x="38582" y="51"/>
                  <a:pt x="38588" y="152"/>
                </a:cubicBezTo>
                <a:cubicBezTo>
                  <a:pt x="38672" y="1521"/>
                  <a:pt x="38731" y="2890"/>
                  <a:pt x="38767" y="4260"/>
                </a:cubicBezTo>
                <a:cubicBezTo>
                  <a:pt x="38826" y="6391"/>
                  <a:pt x="38850" y="8522"/>
                  <a:pt x="38898" y="10641"/>
                </a:cubicBezTo>
                <a:cubicBezTo>
                  <a:pt x="38922" y="11558"/>
                  <a:pt x="38934" y="12463"/>
                  <a:pt x="38957" y="13380"/>
                </a:cubicBezTo>
                <a:cubicBezTo>
                  <a:pt x="37219" y="13404"/>
                  <a:pt x="35493" y="13439"/>
                  <a:pt x="33754" y="13475"/>
                </a:cubicBezTo>
                <a:cubicBezTo>
                  <a:pt x="33742" y="12963"/>
                  <a:pt x="33719" y="12463"/>
                  <a:pt x="33707" y="11951"/>
                </a:cubicBezTo>
                <a:cubicBezTo>
                  <a:pt x="33611" y="9379"/>
                  <a:pt x="33433" y="6819"/>
                  <a:pt x="33242" y="4260"/>
                </a:cubicBezTo>
                <a:cubicBezTo>
                  <a:pt x="33135" y="2890"/>
                  <a:pt x="33028" y="1521"/>
                  <a:pt x="32933" y="152"/>
                </a:cubicBezTo>
                <a:cubicBezTo>
                  <a:pt x="32927" y="51"/>
                  <a:pt x="32849" y="0"/>
                  <a:pt x="32775" y="0"/>
                </a:cubicBezTo>
                <a:cubicBezTo>
                  <a:pt x="32701" y="0"/>
                  <a:pt x="32629" y="51"/>
                  <a:pt x="32635" y="152"/>
                </a:cubicBezTo>
                <a:cubicBezTo>
                  <a:pt x="32719" y="1521"/>
                  <a:pt x="32778" y="2890"/>
                  <a:pt x="32814" y="4260"/>
                </a:cubicBezTo>
                <a:cubicBezTo>
                  <a:pt x="32873" y="6391"/>
                  <a:pt x="32897" y="8522"/>
                  <a:pt x="32945" y="10641"/>
                </a:cubicBezTo>
                <a:cubicBezTo>
                  <a:pt x="32969" y="11594"/>
                  <a:pt x="32980" y="12534"/>
                  <a:pt x="33004" y="13487"/>
                </a:cubicBezTo>
                <a:cubicBezTo>
                  <a:pt x="31266" y="13523"/>
                  <a:pt x="29540" y="13558"/>
                  <a:pt x="27801" y="13606"/>
                </a:cubicBezTo>
                <a:cubicBezTo>
                  <a:pt x="27789" y="13046"/>
                  <a:pt x="27766" y="12499"/>
                  <a:pt x="27754" y="11951"/>
                </a:cubicBezTo>
                <a:cubicBezTo>
                  <a:pt x="27658" y="9379"/>
                  <a:pt x="27480" y="6819"/>
                  <a:pt x="27289" y="4260"/>
                </a:cubicBezTo>
                <a:cubicBezTo>
                  <a:pt x="27182" y="2890"/>
                  <a:pt x="27075" y="1521"/>
                  <a:pt x="26980" y="152"/>
                </a:cubicBezTo>
                <a:cubicBezTo>
                  <a:pt x="26974" y="51"/>
                  <a:pt x="26896" y="0"/>
                  <a:pt x="26822" y="0"/>
                </a:cubicBezTo>
                <a:cubicBezTo>
                  <a:pt x="26748" y="0"/>
                  <a:pt x="26676" y="51"/>
                  <a:pt x="26682" y="152"/>
                </a:cubicBezTo>
                <a:cubicBezTo>
                  <a:pt x="26765" y="1521"/>
                  <a:pt x="26825" y="2890"/>
                  <a:pt x="26861" y="4260"/>
                </a:cubicBezTo>
                <a:cubicBezTo>
                  <a:pt x="26920" y="6391"/>
                  <a:pt x="26944" y="8522"/>
                  <a:pt x="26992" y="10641"/>
                </a:cubicBezTo>
                <a:cubicBezTo>
                  <a:pt x="27015" y="11630"/>
                  <a:pt x="27039" y="12630"/>
                  <a:pt x="27051" y="13618"/>
                </a:cubicBezTo>
                <a:cubicBezTo>
                  <a:pt x="25325" y="13666"/>
                  <a:pt x="23586" y="13701"/>
                  <a:pt x="21848" y="13749"/>
                </a:cubicBezTo>
                <a:cubicBezTo>
                  <a:pt x="21836" y="13154"/>
                  <a:pt x="21812" y="12546"/>
                  <a:pt x="21800" y="11951"/>
                </a:cubicBezTo>
                <a:cubicBezTo>
                  <a:pt x="21705" y="9379"/>
                  <a:pt x="21527" y="6819"/>
                  <a:pt x="21336" y="4272"/>
                </a:cubicBezTo>
                <a:cubicBezTo>
                  <a:pt x="21229" y="2890"/>
                  <a:pt x="21122" y="1521"/>
                  <a:pt x="21027" y="152"/>
                </a:cubicBezTo>
                <a:cubicBezTo>
                  <a:pt x="21021" y="51"/>
                  <a:pt x="20943" y="0"/>
                  <a:pt x="20869" y="0"/>
                </a:cubicBezTo>
                <a:close/>
              </a:path>
            </a:pathLst>
          </a:custGeom>
          <a:solidFill>
            <a:schemeClr val="lt1">
              <a:alpha val="2813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31" name="Google Shape;731;p5"/>
          <p:cNvSpPr/>
          <p:nvPr/>
        </p:nvSpPr>
        <p:spPr>
          <a:xfrm>
            <a:off x="6108600" y="-76200"/>
            <a:ext cx="6096000" cy="6972000"/>
          </a:xfrm>
          <a:prstGeom prst="rect">
            <a:avLst/>
          </a:pr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32" name="Google Shape;732;p5"/>
          <p:cNvSpPr/>
          <p:nvPr/>
        </p:nvSpPr>
        <p:spPr>
          <a:xfrm rot="-5400000">
            <a:off x="4090933" y="1078000"/>
            <a:ext cx="6937600" cy="4702000"/>
          </a:xfrm>
          <a:prstGeom prst="doubleWave">
            <a:avLst>
              <a:gd name="adj1" fmla="val 6250"/>
              <a:gd name="adj2" fmla="val -129"/>
            </a:avLst>
          </a:pr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33" name="Google Shape;733;p5"/>
          <p:cNvSpPr txBox="1">
            <a:spLocks noGrp="1"/>
          </p:cNvSpPr>
          <p:nvPr>
            <p:ph type="title"/>
          </p:nvPr>
        </p:nvSpPr>
        <p:spPr>
          <a:xfrm>
            <a:off x="6426200" y="593367"/>
            <a:ext cx="4762400" cy="763600"/>
          </a:xfrm>
          <a:prstGeom prst="rect">
            <a:avLst/>
          </a:prstGeom>
        </p:spPr>
        <p:txBody>
          <a:bodyPr spcFirstLastPara="1" wrap="square" lIns="91425" tIns="91425" rIns="91425" bIns="91425" anchor="t" anchorCtr="0">
            <a:noAutofit/>
          </a:bodyPr>
          <a:lstStyle>
            <a:lvl1pPr lvl="0" algn="r">
              <a:spcBef>
                <a:spcPts val="0"/>
              </a:spcBef>
              <a:spcAft>
                <a:spcPts val="0"/>
              </a:spcAft>
              <a:buSzPts val="2800"/>
              <a:buNone/>
              <a:defRPr/>
            </a:lvl1pPr>
            <a:lvl2pPr lvl="1" algn="r">
              <a:spcBef>
                <a:spcPts val="0"/>
              </a:spcBef>
              <a:spcAft>
                <a:spcPts val="0"/>
              </a:spcAft>
              <a:buSzPts val="2800"/>
              <a:buNone/>
              <a:defRPr/>
            </a:lvl2pPr>
            <a:lvl3pPr lvl="2" algn="r">
              <a:spcBef>
                <a:spcPts val="0"/>
              </a:spcBef>
              <a:spcAft>
                <a:spcPts val="0"/>
              </a:spcAft>
              <a:buSzPts val="2800"/>
              <a:buNone/>
              <a:defRPr/>
            </a:lvl3pPr>
            <a:lvl4pPr lvl="3" algn="r">
              <a:spcBef>
                <a:spcPts val="0"/>
              </a:spcBef>
              <a:spcAft>
                <a:spcPts val="0"/>
              </a:spcAft>
              <a:buSzPts val="2800"/>
              <a:buNone/>
              <a:defRPr/>
            </a:lvl4pPr>
            <a:lvl5pPr lvl="4" algn="r">
              <a:spcBef>
                <a:spcPts val="0"/>
              </a:spcBef>
              <a:spcAft>
                <a:spcPts val="0"/>
              </a:spcAft>
              <a:buSzPts val="2800"/>
              <a:buNone/>
              <a:defRPr/>
            </a:lvl5pPr>
            <a:lvl6pPr lvl="5" algn="r">
              <a:spcBef>
                <a:spcPts val="0"/>
              </a:spcBef>
              <a:spcAft>
                <a:spcPts val="0"/>
              </a:spcAft>
              <a:buSzPts val="2800"/>
              <a:buNone/>
              <a:defRPr/>
            </a:lvl6pPr>
            <a:lvl7pPr lvl="6" algn="r">
              <a:spcBef>
                <a:spcPts val="0"/>
              </a:spcBef>
              <a:spcAft>
                <a:spcPts val="0"/>
              </a:spcAft>
              <a:buSzPts val="2800"/>
              <a:buNone/>
              <a:defRPr/>
            </a:lvl7pPr>
            <a:lvl8pPr lvl="7" algn="r">
              <a:spcBef>
                <a:spcPts val="0"/>
              </a:spcBef>
              <a:spcAft>
                <a:spcPts val="0"/>
              </a:spcAft>
              <a:buSzPts val="2800"/>
              <a:buNone/>
              <a:defRPr/>
            </a:lvl8pPr>
            <a:lvl9pPr lvl="8" algn="r">
              <a:spcBef>
                <a:spcPts val="0"/>
              </a:spcBef>
              <a:spcAft>
                <a:spcPts val="0"/>
              </a:spcAft>
              <a:buSzPts val="2800"/>
              <a:buNone/>
              <a:defRPr/>
            </a:lvl9pPr>
          </a:lstStyle>
          <a:p>
            <a:endParaRPr/>
          </a:p>
        </p:txBody>
      </p:sp>
      <p:sp>
        <p:nvSpPr>
          <p:cNvPr id="734" name="Google Shape;734;p5"/>
          <p:cNvSpPr txBox="1">
            <a:spLocks noGrp="1"/>
          </p:cNvSpPr>
          <p:nvPr>
            <p:ph type="body" idx="1"/>
          </p:nvPr>
        </p:nvSpPr>
        <p:spPr>
          <a:xfrm>
            <a:off x="7461665" y="3949633"/>
            <a:ext cx="3727200" cy="2336800"/>
          </a:xfrm>
          <a:prstGeom prst="rect">
            <a:avLst/>
          </a:prstGeom>
        </p:spPr>
        <p:txBody>
          <a:bodyPr spcFirstLastPara="1" wrap="square" lIns="91425" tIns="91425" rIns="91425" bIns="91425" anchor="t" anchorCtr="0">
            <a:noAutofit/>
          </a:bodyPr>
          <a:lstStyle>
            <a:lvl1pPr marL="609585" lvl="0" indent="-423323" algn="r">
              <a:spcBef>
                <a:spcPts val="0"/>
              </a:spcBef>
              <a:spcAft>
                <a:spcPts val="0"/>
              </a:spcAft>
              <a:buSzPts val="1400"/>
              <a:buChar char="●"/>
              <a:defRPr sz="1867"/>
            </a:lvl1pPr>
            <a:lvl2pPr marL="1219170" lvl="1" indent="-406390" algn="r">
              <a:spcBef>
                <a:spcPts val="0"/>
              </a:spcBef>
              <a:spcAft>
                <a:spcPts val="0"/>
              </a:spcAft>
              <a:buSzPts val="1200"/>
              <a:buChar char="○"/>
              <a:defRPr sz="1600"/>
            </a:lvl2pPr>
            <a:lvl3pPr marL="1828754" lvl="2" indent="-406390" algn="r">
              <a:spcBef>
                <a:spcPts val="0"/>
              </a:spcBef>
              <a:spcAft>
                <a:spcPts val="0"/>
              </a:spcAft>
              <a:buSzPts val="1200"/>
              <a:buChar char="■"/>
              <a:defRPr sz="1600"/>
            </a:lvl3pPr>
            <a:lvl4pPr marL="2438339" lvl="3" indent="-406390" algn="r">
              <a:spcBef>
                <a:spcPts val="0"/>
              </a:spcBef>
              <a:spcAft>
                <a:spcPts val="0"/>
              </a:spcAft>
              <a:buSzPts val="1200"/>
              <a:buChar char="●"/>
              <a:defRPr sz="1600"/>
            </a:lvl4pPr>
            <a:lvl5pPr marL="3047924" lvl="4" indent="-406390" algn="r">
              <a:spcBef>
                <a:spcPts val="0"/>
              </a:spcBef>
              <a:spcAft>
                <a:spcPts val="0"/>
              </a:spcAft>
              <a:buSzPts val="1200"/>
              <a:buChar char="○"/>
              <a:defRPr sz="1600"/>
            </a:lvl5pPr>
            <a:lvl6pPr marL="3657509" lvl="5" indent="-406390" algn="r">
              <a:spcBef>
                <a:spcPts val="0"/>
              </a:spcBef>
              <a:spcAft>
                <a:spcPts val="0"/>
              </a:spcAft>
              <a:buSzPts val="1200"/>
              <a:buChar char="■"/>
              <a:defRPr sz="1600"/>
            </a:lvl6pPr>
            <a:lvl7pPr marL="4267093" lvl="6" indent="-406390" algn="r">
              <a:spcBef>
                <a:spcPts val="0"/>
              </a:spcBef>
              <a:spcAft>
                <a:spcPts val="0"/>
              </a:spcAft>
              <a:buSzPts val="1200"/>
              <a:buChar char="●"/>
              <a:defRPr sz="1600"/>
            </a:lvl7pPr>
            <a:lvl8pPr marL="4876678" lvl="7" indent="-406390" algn="r">
              <a:spcBef>
                <a:spcPts val="0"/>
              </a:spcBef>
              <a:spcAft>
                <a:spcPts val="0"/>
              </a:spcAft>
              <a:buSzPts val="1200"/>
              <a:buChar char="○"/>
              <a:defRPr sz="1600"/>
            </a:lvl8pPr>
            <a:lvl9pPr marL="5486263" lvl="8" indent="-406390" algn="r">
              <a:spcBef>
                <a:spcPts val="2133"/>
              </a:spcBef>
              <a:spcAft>
                <a:spcPts val="2133"/>
              </a:spcAft>
              <a:buSzPts val="1200"/>
              <a:buChar char="■"/>
              <a:defRPr sz="1600"/>
            </a:lvl9pPr>
          </a:lstStyle>
          <a:p>
            <a:endParaRPr/>
          </a:p>
        </p:txBody>
      </p:sp>
      <p:sp>
        <p:nvSpPr>
          <p:cNvPr id="735" name="Google Shape;735;p5"/>
          <p:cNvSpPr txBox="1">
            <a:spLocks noGrp="1"/>
          </p:cNvSpPr>
          <p:nvPr>
            <p:ph type="body" idx="2"/>
          </p:nvPr>
        </p:nvSpPr>
        <p:spPr>
          <a:xfrm>
            <a:off x="7461665" y="1587433"/>
            <a:ext cx="3727200" cy="2336800"/>
          </a:xfrm>
          <a:prstGeom prst="rect">
            <a:avLst/>
          </a:prstGeom>
        </p:spPr>
        <p:txBody>
          <a:bodyPr spcFirstLastPara="1" wrap="square" lIns="91425" tIns="91425" rIns="91425" bIns="91425" anchor="t" anchorCtr="0">
            <a:noAutofit/>
          </a:bodyPr>
          <a:lstStyle>
            <a:lvl1pPr marL="609585" lvl="0" indent="-423323" algn="r">
              <a:spcBef>
                <a:spcPts val="0"/>
              </a:spcBef>
              <a:spcAft>
                <a:spcPts val="0"/>
              </a:spcAft>
              <a:buSzPts val="1400"/>
              <a:buChar char="●"/>
              <a:defRPr sz="1867"/>
            </a:lvl1pPr>
            <a:lvl2pPr marL="1219170" lvl="1" indent="-406390" algn="r">
              <a:spcBef>
                <a:spcPts val="0"/>
              </a:spcBef>
              <a:spcAft>
                <a:spcPts val="0"/>
              </a:spcAft>
              <a:buSzPts val="1200"/>
              <a:buChar char="○"/>
              <a:defRPr sz="1600"/>
            </a:lvl2pPr>
            <a:lvl3pPr marL="1828754" lvl="2" indent="-406390" algn="r">
              <a:spcBef>
                <a:spcPts val="0"/>
              </a:spcBef>
              <a:spcAft>
                <a:spcPts val="0"/>
              </a:spcAft>
              <a:buSzPts val="1200"/>
              <a:buChar char="■"/>
              <a:defRPr sz="1600"/>
            </a:lvl3pPr>
            <a:lvl4pPr marL="2438339" lvl="3" indent="-406390" algn="r">
              <a:spcBef>
                <a:spcPts val="0"/>
              </a:spcBef>
              <a:spcAft>
                <a:spcPts val="0"/>
              </a:spcAft>
              <a:buSzPts val="1200"/>
              <a:buChar char="●"/>
              <a:defRPr sz="1600"/>
            </a:lvl4pPr>
            <a:lvl5pPr marL="3047924" lvl="4" indent="-406390" algn="r">
              <a:spcBef>
                <a:spcPts val="0"/>
              </a:spcBef>
              <a:spcAft>
                <a:spcPts val="0"/>
              </a:spcAft>
              <a:buSzPts val="1200"/>
              <a:buChar char="○"/>
              <a:defRPr sz="1600"/>
            </a:lvl5pPr>
            <a:lvl6pPr marL="3657509" lvl="5" indent="-406390" algn="r">
              <a:spcBef>
                <a:spcPts val="0"/>
              </a:spcBef>
              <a:spcAft>
                <a:spcPts val="0"/>
              </a:spcAft>
              <a:buSzPts val="1200"/>
              <a:buChar char="■"/>
              <a:defRPr sz="1600"/>
            </a:lvl6pPr>
            <a:lvl7pPr marL="4267093" lvl="6" indent="-406390" algn="r">
              <a:spcBef>
                <a:spcPts val="0"/>
              </a:spcBef>
              <a:spcAft>
                <a:spcPts val="0"/>
              </a:spcAft>
              <a:buSzPts val="1200"/>
              <a:buChar char="●"/>
              <a:defRPr sz="1600"/>
            </a:lvl7pPr>
            <a:lvl8pPr marL="4876678" lvl="7" indent="-406390" algn="r">
              <a:spcBef>
                <a:spcPts val="0"/>
              </a:spcBef>
              <a:spcAft>
                <a:spcPts val="0"/>
              </a:spcAft>
              <a:buSzPts val="1200"/>
              <a:buChar char="○"/>
              <a:defRPr sz="1600"/>
            </a:lvl8pPr>
            <a:lvl9pPr marL="5486263" lvl="8" indent="-406390" algn="r">
              <a:spcBef>
                <a:spcPts val="2133"/>
              </a:spcBef>
              <a:spcAft>
                <a:spcPts val="2133"/>
              </a:spcAft>
              <a:buSzPts val="1200"/>
              <a:buChar char="■"/>
              <a:defRPr sz="1600"/>
            </a:lvl9pPr>
          </a:lstStyle>
          <a:p>
            <a:endParaRPr/>
          </a:p>
        </p:txBody>
      </p:sp>
    </p:spTree>
    <p:extLst>
      <p:ext uri="{BB962C8B-B14F-4D97-AF65-F5344CB8AC3E}">
        <p14:creationId xmlns:p14="http://schemas.microsoft.com/office/powerpoint/2010/main" val="14772049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One column text">
  <p:cSld name="One column text">
    <p:bg>
      <p:bgPr>
        <a:solidFill>
          <a:schemeClr val="lt1"/>
        </a:solidFill>
        <a:effectLst/>
      </p:bgPr>
    </p:bg>
    <p:spTree>
      <p:nvGrpSpPr>
        <p:cNvPr id="1" name="Shape 831"/>
        <p:cNvGrpSpPr/>
        <p:nvPr/>
      </p:nvGrpSpPr>
      <p:grpSpPr>
        <a:xfrm>
          <a:off x="0" y="0"/>
          <a:ext cx="0" cy="0"/>
          <a:chOff x="0" y="0"/>
          <a:chExt cx="0" cy="0"/>
        </a:xfrm>
      </p:grpSpPr>
      <p:grpSp>
        <p:nvGrpSpPr>
          <p:cNvPr id="832" name="Google Shape;832;p7"/>
          <p:cNvGrpSpPr/>
          <p:nvPr/>
        </p:nvGrpSpPr>
        <p:grpSpPr>
          <a:xfrm>
            <a:off x="26075" y="-10539"/>
            <a:ext cx="8057525" cy="4034340"/>
            <a:chOff x="-233487" y="-141344"/>
            <a:chExt cx="4696988" cy="2351745"/>
          </a:xfrm>
        </p:grpSpPr>
        <p:grpSp>
          <p:nvGrpSpPr>
            <p:cNvPr id="833" name="Google Shape;833;p7"/>
            <p:cNvGrpSpPr/>
            <p:nvPr/>
          </p:nvGrpSpPr>
          <p:grpSpPr>
            <a:xfrm>
              <a:off x="-233487" y="-141344"/>
              <a:ext cx="3074899" cy="2050894"/>
              <a:chOff x="-1935287" y="-2694044"/>
              <a:chExt cx="3074899" cy="2050894"/>
            </a:xfrm>
          </p:grpSpPr>
          <p:sp>
            <p:nvSpPr>
              <p:cNvPr id="834" name="Google Shape;834;p7"/>
              <p:cNvSpPr/>
              <p:nvPr/>
            </p:nvSpPr>
            <p:spPr>
              <a:xfrm>
                <a:off x="-506185" y="-2531406"/>
                <a:ext cx="125707" cy="111252"/>
              </a:xfrm>
              <a:custGeom>
                <a:avLst/>
                <a:gdLst/>
                <a:ahLst/>
                <a:cxnLst/>
                <a:rect l="l" t="t" r="r" b="b"/>
                <a:pathLst>
                  <a:path w="974" h="862" extrusionOk="0">
                    <a:moveTo>
                      <a:pt x="709" y="1"/>
                    </a:moveTo>
                    <a:cubicBezTo>
                      <a:pt x="679" y="1"/>
                      <a:pt x="648" y="11"/>
                      <a:pt x="620" y="32"/>
                    </a:cubicBezTo>
                    <a:lnTo>
                      <a:pt x="96" y="425"/>
                    </a:lnTo>
                    <a:cubicBezTo>
                      <a:pt x="0" y="496"/>
                      <a:pt x="24" y="651"/>
                      <a:pt x="143" y="687"/>
                    </a:cubicBezTo>
                    <a:lnTo>
                      <a:pt x="774" y="854"/>
                    </a:lnTo>
                    <a:cubicBezTo>
                      <a:pt x="788" y="859"/>
                      <a:pt x="802" y="861"/>
                      <a:pt x="816" y="861"/>
                    </a:cubicBezTo>
                    <a:cubicBezTo>
                      <a:pt x="898" y="861"/>
                      <a:pt x="973" y="778"/>
                      <a:pt x="953" y="687"/>
                    </a:cubicBezTo>
                    <a:lnTo>
                      <a:pt x="858" y="127"/>
                    </a:lnTo>
                    <a:cubicBezTo>
                      <a:pt x="841" y="53"/>
                      <a:pt x="778" y="1"/>
                      <a:pt x="70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5" name="Google Shape;835;p7"/>
              <p:cNvSpPr/>
              <p:nvPr/>
            </p:nvSpPr>
            <p:spPr>
              <a:xfrm>
                <a:off x="576101" y="-1749415"/>
                <a:ext cx="113575" cy="120415"/>
              </a:xfrm>
              <a:custGeom>
                <a:avLst/>
                <a:gdLst/>
                <a:ahLst/>
                <a:cxnLst/>
                <a:rect l="l" t="t" r="r" b="b"/>
                <a:pathLst>
                  <a:path w="880" h="933" extrusionOk="0">
                    <a:moveTo>
                      <a:pt x="730" y="1"/>
                    </a:moveTo>
                    <a:cubicBezTo>
                      <a:pt x="714" y="1"/>
                      <a:pt x="697" y="3"/>
                      <a:pt x="680" y="9"/>
                    </a:cubicBezTo>
                    <a:lnTo>
                      <a:pt x="132" y="188"/>
                    </a:lnTo>
                    <a:cubicBezTo>
                      <a:pt x="25" y="223"/>
                      <a:pt x="1" y="354"/>
                      <a:pt x="72" y="438"/>
                    </a:cubicBezTo>
                    <a:lnTo>
                      <a:pt x="537" y="890"/>
                    </a:lnTo>
                    <a:cubicBezTo>
                      <a:pt x="570" y="919"/>
                      <a:pt x="608" y="932"/>
                      <a:pt x="645" y="932"/>
                    </a:cubicBezTo>
                    <a:cubicBezTo>
                      <a:pt x="715" y="932"/>
                      <a:pt x="779" y="885"/>
                      <a:pt x="787" y="807"/>
                    </a:cubicBezTo>
                    <a:lnTo>
                      <a:pt x="870" y="164"/>
                    </a:lnTo>
                    <a:cubicBezTo>
                      <a:pt x="880" y="74"/>
                      <a:pt x="814" y="1"/>
                      <a:pt x="73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6" name="Google Shape;836;p7"/>
              <p:cNvSpPr/>
              <p:nvPr/>
            </p:nvSpPr>
            <p:spPr>
              <a:xfrm>
                <a:off x="-1935287" y="-2475393"/>
                <a:ext cx="130095" cy="111252"/>
              </a:xfrm>
              <a:custGeom>
                <a:avLst/>
                <a:gdLst/>
                <a:ahLst/>
                <a:cxnLst/>
                <a:rect l="l" t="t" r="r" b="b"/>
                <a:pathLst>
                  <a:path w="1008" h="862" extrusionOk="0">
                    <a:moveTo>
                      <a:pt x="838" y="0"/>
                    </a:moveTo>
                    <a:cubicBezTo>
                      <a:pt x="829" y="0"/>
                      <a:pt x="820" y="1"/>
                      <a:pt x="810" y="3"/>
                    </a:cubicBezTo>
                    <a:lnTo>
                      <a:pt x="155" y="98"/>
                    </a:lnTo>
                    <a:cubicBezTo>
                      <a:pt x="48" y="122"/>
                      <a:pt x="1" y="241"/>
                      <a:pt x="60" y="336"/>
                    </a:cubicBezTo>
                    <a:lnTo>
                      <a:pt x="405" y="801"/>
                    </a:lnTo>
                    <a:cubicBezTo>
                      <a:pt x="434" y="841"/>
                      <a:pt x="480" y="862"/>
                      <a:pt x="524" y="862"/>
                    </a:cubicBezTo>
                    <a:cubicBezTo>
                      <a:pt x="572" y="862"/>
                      <a:pt x="619" y="838"/>
                      <a:pt x="644" y="789"/>
                    </a:cubicBezTo>
                    <a:lnTo>
                      <a:pt x="953" y="217"/>
                    </a:lnTo>
                    <a:cubicBezTo>
                      <a:pt x="1008" y="119"/>
                      <a:pt x="942" y="0"/>
                      <a:pt x="8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7" name="Google Shape;837;p7"/>
              <p:cNvSpPr/>
              <p:nvPr/>
            </p:nvSpPr>
            <p:spPr>
              <a:xfrm>
                <a:off x="-1820612" y="-791443"/>
                <a:ext cx="174751" cy="148293"/>
              </a:xfrm>
              <a:custGeom>
                <a:avLst/>
                <a:gdLst/>
                <a:ahLst/>
                <a:cxnLst/>
                <a:rect l="l" t="t" r="r" b="b"/>
                <a:pathLst>
                  <a:path w="1354" h="1149" extrusionOk="0">
                    <a:moveTo>
                      <a:pt x="914" y="0"/>
                    </a:moveTo>
                    <a:cubicBezTo>
                      <a:pt x="869" y="0"/>
                      <a:pt x="824" y="16"/>
                      <a:pt x="786" y="50"/>
                    </a:cubicBezTo>
                    <a:lnTo>
                      <a:pt x="131" y="633"/>
                    </a:lnTo>
                    <a:cubicBezTo>
                      <a:pt x="0" y="740"/>
                      <a:pt x="60" y="943"/>
                      <a:pt x="226" y="967"/>
                    </a:cubicBezTo>
                    <a:lnTo>
                      <a:pt x="1084" y="1145"/>
                    </a:lnTo>
                    <a:cubicBezTo>
                      <a:pt x="1095" y="1147"/>
                      <a:pt x="1106" y="1148"/>
                      <a:pt x="1118" y="1148"/>
                    </a:cubicBezTo>
                    <a:cubicBezTo>
                      <a:pt x="1246" y="1148"/>
                      <a:pt x="1354" y="1027"/>
                      <a:pt x="1310" y="895"/>
                    </a:cubicBezTo>
                    <a:lnTo>
                      <a:pt x="1108" y="145"/>
                    </a:lnTo>
                    <a:cubicBezTo>
                      <a:pt x="1077" y="53"/>
                      <a:pt x="996" y="0"/>
                      <a:pt x="91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8" name="Google Shape;838;p7"/>
              <p:cNvSpPr/>
              <p:nvPr/>
            </p:nvSpPr>
            <p:spPr>
              <a:xfrm>
                <a:off x="-1081213" y="-2694044"/>
                <a:ext cx="271289" cy="194884"/>
              </a:xfrm>
              <a:custGeom>
                <a:avLst/>
                <a:gdLst/>
                <a:ahLst/>
                <a:cxnLst/>
                <a:rect l="l" t="t" r="r" b="b"/>
                <a:pathLst>
                  <a:path w="2102" h="1510" extrusionOk="0">
                    <a:moveTo>
                      <a:pt x="950" y="884"/>
                    </a:moveTo>
                    <a:cubicBezTo>
                      <a:pt x="957" y="933"/>
                      <a:pt x="955" y="983"/>
                      <a:pt x="942" y="1033"/>
                    </a:cubicBezTo>
                    <a:cubicBezTo>
                      <a:pt x="931" y="1115"/>
                      <a:pt x="886" y="1233"/>
                      <a:pt x="797" y="1233"/>
                    </a:cubicBezTo>
                    <a:cubicBezTo>
                      <a:pt x="783" y="1233"/>
                      <a:pt x="767" y="1230"/>
                      <a:pt x="751" y="1223"/>
                    </a:cubicBezTo>
                    <a:cubicBezTo>
                      <a:pt x="703" y="1200"/>
                      <a:pt x="668" y="1164"/>
                      <a:pt x="632" y="1128"/>
                    </a:cubicBezTo>
                    <a:cubicBezTo>
                      <a:pt x="596" y="1069"/>
                      <a:pt x="620" y="1045"/>
                      <a:pt x="668" y="1009"/>
                    </a:cubicBezTo>
                    <a:cubicBezTo>
                      <a:pt x="750" y="936"/>
                      <a:pt x="846" y="898"/>
                      <a:pt x="950" y="884"/>
                    </a:cubicBezTo>
                    <a:close/>
                    <a:moveTo>
                      <a:pt x="278" y="0"/>
                    </a:moveTo>
                    <a:cubicBezTo>
                      <a:pt x="242" y="0"/>
                      <a:pt x="205" y="3"/>
                      <a:pt x="168" y="9"/>
                    </a:cubicBezTo>
                    <a:cubicBezTo>
                      <a:pt x="0" y="31"/>
                      <a:pt x="21" y="274"/>
                      <a:pt x="162" y="274"/>
                    </a:cubicBezTo>
                    <a:cubicBezTo>
                      <a:pt x="172" y="274"/>
                      <a:pt x="181" y="273"/>
                      <a:pt x="192" y="271"/>
                    </a:cubicBezTo>
                    <a:cubicBezTo>
                      <a:pt x="213" y="268"/>
                      <a:pt x="234" y="267"/>
                      <a:pt x="255" y="267"/>
                    </a:cubicBezTo>
                    <a:cubicBezTo>
                      <a:pt x="489" y="267"/>
                      <a:pt x="708" y="432"/>
                      <a:pt x="844" y="624"/>
                    </a:cubicBezTo>
                    <a:lnTo>
                      <a:pt x="844" y="624"/>
                    </a:lnTo>
                    <a:cubicBezTo>
                      <a:pt x="770" y="639"/>
                      <a:pt x="699" y="664"/>
                      <a:pt x="632" y="700"/>
                    </a:cubicBezTo>
                    <a:cubicBezTo>
                      <a:pt x="501" y="771"/>
                      <a:pt x="358" y="890"/>
                      <a:pt x="334" y="1045"/>
                    </a:cubicBezTo>
                    <a:cubicBezTo>
                      <a:pt x="322" y="1223"/>
                      <a:pt x="465" y="1378"/>
                      <a:pt x="596" y="1450"/>
                    </a:cubicBezTo>
                    <a:cubicBezTo>
                      <a:pt x="663" y="1489"/>
                      <a:pt x="735" y="1509"/>
                      <a:pt x="806" y="1509"/>
                    </a:cubicBezTo>
                    <a:cubicBezTo>
                      <a:pt x="885" y="1509"/>
                      <a:pt x="962" y="1483"/>
                      <a:pt x="1025" y="1426"/>
                    </a:cubicBezTo>
                    <a:cubicBezTo>
                      <a:pt x="1186" y="1293"/>
                      <a:pt x="1236" y="1095"/>
                      <a:pt x="1216" y="898"/>
                    </a:cubicBezTo>
                    <a:lnTo>
                      <a:pt x="1216" y="898"/>
                    </a:lnTo>
                    <a:cubicBezTo>
                      <a:pt x="1453" y="954"/>
                      <a:pt x="1653" y="1125"/>
                      <a:pt x="1799" y="1319"/>
                    </a:cubicBezTo>
                    <a:cubicBezTo>
                      <a:pt x="1826" y="1352"/>
                      <a:pt x="1862" y="1366"/>
                      <a:pt x="1897" y="1366"/>
                    </a:cubicBezTo>
                    <a:cubicBezTo>
                      <a:pt x="1999" y="1366"/>
                      <a:pt x="2102" y="1249"/>
                      <a:pt x="2013" y="1152"/>
                    </a:cubicBezTo>
                    <a:cubicBezTo>
                      <a:pt x="1799" y="878"/>
                      <a:pt x="1501" y="640"/>
                      <a:pt x="1144" y="616"/>
                    </a:cubicBezTo>
                    <a:cubicBezTo>
                      <a:pt x="1143" y="616"/>
                      <a:pt x="1141" y="616"/>
                      <a:pt x="1140" y="616"/>
                    </a:cubicBezTo>
                    <a:lnTo>
                      <a:pt x="1140" y="616"/>
                    </a:lnTo>
                    <a:cubicBezTo>
                      <a:pt x="1124" y="578"/>
                      <a:pt x="1105" y="543"/>
                      <a:pt x="1084" y="509"/>
                    </a:cubicBezTo>
                    <a:cubicBezTo>
                      <a:pt x="924" y="230"/>
                      <a:pt x="609" y="0"/>
                      <a:pt x="27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9" name="Google Shape;839;p7"/>
              <p:cNvSpPr/>
              <p:nvPr/>
            </p:nvSpPr>
            <p:spPr>
              <a:xfrm>
                <a:off x="-1852300" y="-1848981"/>
                <a:ext cx="238120" cy="172686"/>
              </a:xfrm>
              <a:custGeom>
                <a:avLst/>
                <a:gdLst/>
                <a:ahLst/>
                <a:cxnLst/>
                <a:rect l="l" t="t" r="r" b="b"/>
                <a:pathLst>
                  <a:path w="1845" h="1338" extrusionOk="0">
                    <a:moveTo>
                      <a:pt x="152" y="0"/>
                    </a:moveTo>
                    <a:cubicBezTo>
                      <a:pt x="90" y="0"/>
                      <a:pt x="33" y="35"/>
                      <a:pt x="12" y="98"/>
                    </a:cubicBezTo>
                    <a:cubicBezTo>
                      <a:pt x="1" y="169"/>
                      <a:pt x="36" y="252"/>
                      <a:pt x="108" y="264"/>
                    </a:cubicBezTo>
                    <a:cubicBezTo>
                      <a:pt x="703" y="371"/>
                      <a:pt x="1239" y="740"/>
                      <a:pt x="1548" y="1276"/>
                    </a:cubicBezTo>
                    <a:cubicBezTo>
                      <a:pt x="1574" y="1319"/>
                      <a:pt x="1613" y="1338"/>
                      <a:pt x="1653" y="1338"/>
                    </a:cubicBezTo>
                    <a:cubicBezTo>
                      <a:pt x="1746" y="1338"/>
                      <a:pt x="1845" y="1241"/>
                      <a:pt x="1786" y="1133"/>
                    </a:cubicBezTo>
                    <a:cubicBezTo>
                      <a:pt x="1441" y="550"/>
                      <a:pt x="846" y="121"/>
                      <a:pt x="179" y="2"/>
                    </a:cubicBezTo>
                    <a:cubicBezTo>
                      <a:pt x="170" y="1"/>
                      <a:pt x="161" y="0"/>
                      <a:pt x="15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0" name="Google Shape;840;p7"/>
              <p:cNvSpPr/>
              <p:nvPr/>
            </p:nvSpPr>
            <p:spPr>
              <a:xfrm>
                <a:off x="-1331407" y="-2297546"/>
                <a:ext cx="110736" cy="96926"/>
              </a:xfrm>
              <a:custGeom>
                <a:avLst/>
                <a:gdLst/>
                <a:ahLst/>
                <a:cxnLst/>
                <a:rect l="l" t="t" r="r" b="b"/>
                <a:pathLst>
                  <a:path w="858" h="751" extrusionOk="0">
                    <a:moveTo>
                      <a:pt x="431" y="0"/>
                    </a:moveTo>
                    <a:cubicBezTo>
                      <a:pt x="376" y="0"/>
                      <a:pt x="322" y="30"/>
                      <a:pt x="298" y="89"/>
                    </a:cubicBezTo>
                    <a:cubicBezTo>
                      <a:pt x="275" y="125"/>
                      <a:pt x="227" y="161"/>
                      <a:pt x="179" y="173"/>
                    </a:cubicBezTo>
                    <a:cubicBezTo>
                      <a:pt x="48" y="185"/>
                      <a:pt x="1" y="339"/>
                      <a:pt x="96" y="435"/>
                    </a:cubicBezTo>
                    <a:cubicBezTo>
                      <a:pt x="132" y="470"/>
                      <a:pt x="144" y="518"/>
                      <a:pt x="132" y="566"/>
                    </a:cubicBezTo>
                    <a:cubicBezTo>
                      <a:pt x="122" y="669"/>
                      <a:pt x="202" y="750"/>
                      <a:pt x="289" y="750"/>
                    </a:cubicBezTo>
                    <a:cubicBezTo>
                      <a:pt x="312" y="750"/>
                      <a:pt x="336" y="745"/>
                      <a:pt x="358" y="732"/>
                    </a:cubicBezTo>
                    <a:cubicBezTo>
                      <a:pt x="382" y="720"/>
                      <a:pt x="406" y="714"/>
                      <a:pt x="429" y="714"/>
                    </a:cubicBezTo>
                    <a:cubicBezTo>
                      <a:pt x="453" y="714"/>
                      <a:pt x="477" y="720"/>
                      <a:pt x="501" y="732"/>
                    </a:cubicBezTo>
                    <a:cubicBezTo>
                      <a:pt x="526" y="745"/>
                      <a:pt x="551" y="750"/>
                      <a:pt x="576" y="750"/>
                    </a:cubicBezTo>
                    <a:cubicBezTo>
                      <a:pt x="668" y="750"/>
                      <a:pt x="746" y="669"/>
                      <a:pt x="727" y="566"/>
                    </a:cubicBezTo>
                    <a:cubicBezTo>
                      <a:pt x="715" y="518"/>
                      <a:pt x="739" y="470"/>
                      <a:pt x="775" y="435"/>
                    </a:cubicBezTo>
                    <a:cubicBezTo>
                      <a:pt x="858" y="339"/>
                      <a:pt x="810" y="185"/>
                      <a:pt x="679" y="173"/>
                    </a:cubicBezTo>
                    <a:cubicBezTo>
                      <a:pt x="632" y="161"/>
                      <a:pt x="596" y="125"/>
                      <a:pt x="572" y="89"/>
                    </a:cubicBezTo>
                    <a:cubicBezTo>
                      <a:pt x="542" y="30"/>
                      <a:pt x="486" y="0"/>
                      <a:pt x="43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1" name="Google Shape;841;p7"/>
              <p:cNvSpPr/>
              <p:nvPr/>
            </p:nvSpPr>
            <p:spPr>
              <a:xfrm>
                <a:off x="577517" y="-2523658"/>
                <a:ext cx="110736" cy="95764"/>
              </a:xfrm>
              <a:custGeom>
                <a:avLst/>
                <a:gdLst/>
                <a:ahLst/>
                <a:cxnLst/>
                <a:rect l="l" t="t" r="r" b="b"/>
                <a:pathLst>
                  <a:path w="858" h="742" extrusionOk="0">
                    <a:moveTo>
                      <a:pt x="429" y="0"/>
                    </a:moveTo>
                    <a:cubicBezTo>
                      <a:pt x="372" y="0"/>
                      <a:pt x="316" y="27"/>
                      <a:pt x="286" y="81"/>
                    </a:cubicBezTo>
                    <a:cubicBezTo>
                      <a:pt x="274" y="128"/>
                      <a:pt x="226" y="164"/>
                      <a:pt x="179" y="164"/>
                    </a:cubicBezTo>
                    <a:cubicBezTo>
                      <a:pt x="48" y="188"/>
                      <a:pt x="0" y="342"/>
                      <a:pt x="96" y="426"/>
                    </a:cubicBezTo>
                    <a:cubicBezTo>
                      <a:pt x="119" y="462"/>
                      <a:pt x="143" y="521"/>
                      <a:pt x="131" y="569"/>
                    </a:cubicBezTo>
                    <a:cubicBezTo>
                      <a:pt x="122" y="663"/>
                      <a:pt x="201" y="742"/>
                      <a:pt x="288" y="742"/>
                    </a:cubicBezTo>
                    <a:cubicBezTo>
                      <a:pt x="311" y="742"/>
                      <a:pt x="335" y="736"/>
                      <a:pt x="357" y="723"/>
                    </a:cubicBezTo>
                    <a:cubicBezTo>
                      <a:pt x="381" y="717"/>
                      <a:pt x="405" y="715"/>
                      <a:pt x="429" y="715"/>
                    </a:cubicBezTo>
                    <a:cubicBezTo>
                      <a:pt x="453" y="715"/>
                      <a:pt x="477" y="717"/>
                      <a:pt x="500" y="723"/>
                    </a:cubicBezTo>
                    <a:cubicBezTo>
                      <a:pt x="525" y="736"/>
                      <a:pt x="551" y="742"/>
                      <a:pt x="576" y="742"/>
                    </a:cubicBezTo>
                    <a:cubicBezTo>
                      <a:pt x="668" y="742"/>
                      <a:pt x="745" y="663"/>
                      <a:pt x="727" y="569"/>
                    </a:cubicBezTo>
                    <a:cubicBezTo>
                      <a:pt x="715" y="521"/>
                      <a:pt x="738" y="462"/>
                      <a:pt x="774" y="426"/>
                    </a:cubicBezTo>
                    <a:cubicBezTo>
                      <a:pt x="858" y="342"/>
                      <a:pt x="810" y="188"/>
                      <a:pt x="679" y="164"/>
                    </a:cubicBezTo>
                    <a:cubicBezTo>
                      <a:pt x="631" y="152"/>
                      <a:pt x="596" y="128"/>
                      <a:pt x="572" y="81"/>
                    </a:cubicBezTo>
                    <a:cubicBezTo>
                      <a:pt x="542" y="27"/>
                      <a:pt x="485" y="0"/>
                      <a:pt x="42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2" name="Google Shape;842;p7"/>
              <p:cNvSpPr/>
              <p:nvPr/>
            </p:nvSpPr>
            <p:spPr>
              <a:xfrm>
                <a:off x="1028877" y="-2600325"/>
                <a:ext cx="110736" cy="96926"/>
              </a:xfrm>
              <a:custGeom>
                <a:avLst/>
                <a:gdLst/>
                <a:ahLst/>
                <a:cxnLst/>
                <a:rect l="l" t="t" r="r" b="b"/>
                <a:pathLst>
                  <a:path w="858" h="751" extrusionOk="0">
                    <a:moveTo>
                      <a:pt x="435" y="1"/>
                    </a:moveTo>
                    <a:cubicBezTo>
                      <a:pt x="382" y="1"/>
                      <a:pt x="328" y="30"/>
                      <a:pt x="298" y="90"/>
                    </a:cubicBezTo>
                    <a:cubicBezTo>
                      <a:pt x="275" y="126"/>
                      <a:pt x="227" y="161"/>
                      <a:pt x="179" y="173"/>
                    </a:cubicBezTo>
                    <a:cubicBezTo>
                      <a:pt x="48" y="185"/>
                      <a:pt x="1" y="340"/>
                      <a:pt x="96" y="435"/>
                    </a:cubicBezTo>
                    <a:cubicBezTo>
                      <a:pt x="132" y="471"/>
                      <a:pt x="144" y="518"/>
                      <a:pt x="132" y="566"/>
                    </a:cubicBezTo>
                    <a:cubicBezTo>
                      <a:pt x="122" y="670"/>
                      <a:pt x="202" y="751"/>
                      <a:pt x="289" y="751"/>
                    </a:cubicBezTo>
                    <a:cubicBezTo>
                      <a:pt x="312" y="751"/>
                      <a:pt x="336" y="745"/>
                      <a:pt x="358" y="733"/>
                    </a:cubicBezTo>
                    <a:cubicBezTo>
                      <a:pt x="382" y="721"/>
                      <a:pt x="409" y="715"/>
                      <a:pt x="434" y="715"/>
                    </a:cubicBezTo>
                    <a:cubicBezTo>
                      <a:pt x="459" y="715"/>
                      <a:pt x="483" y="721"/>
                      <a:pt x="501" y="733"/>
                    </a:cubicBezTo>
                    <a:cubicBezTo>
                      <a:pt x="526" y="745"/>
                      <a:pt x="551" y="751"/>
                      <a:pt x="576" y="751"/>
                    </a:cubicBezTo>
                    <a:cubicBezTo>
                      <a:pt x="668" y="751"/>
                      <a:pt x="746" y="670"/>
                      <a:pt x="727" y="566"/>
                    </a:cubicBezTo>
                    <a:cubicBezTo>
                      <a:pt x="727" y="518"/>
                      <a:pt x="739" y="471"/>
                      <a:pt x="775" y="435"/>
                    </a:cubicBezTo>
                    <a:cubicBezTo>
                      <a:pt x="858" y="340"/>
                      <a:pt x="810" y="185"/>
                      <a:pt x="691" y="173"/>
                    </a:cubicBezTo>
                    <a:cubicBezTo>
                      <a:pt x="632" y="161"/>
                      <a:pt x="596" y="126"/>
                      <a:pt x="572" y="90"/>
                    </a:cubicBezTo>
                    <a:cubicBezTo>
                      <a:pt x="542" y="30"/>
                      <a:pt x="489" y="1"/>
                      <a:pt x="43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843" name="Google Shape;843;p7"/>
            <p:cNvGrpSpPr/>
            <p:nvPr/>
          </p:nvGrpSpPr>
          <p:grpSpPr>
            <a:xfrm>
              <a:off x="137988" y="167210"/>
              <a:ext cx="4325513" cy="2043191"/>
              <a:chOff x="-3135437" y="-2928415"/>
              <a:chExt cx="4325513" cy="2043191"/>
            </a:xfrm>
          </p:grpSpPr>
          <p:sp>
            <p:nvSpPr>
              <p:cNvPr id="844" name="Google Shape;844;p7"/>
              <p:cNvSpPr/>
              <p:nvPr/>
            </p:nvSpPr>
            <p:spPr>
              <a:xfrm>
                <a:off x="-1357557" y="-2605438"/>
                <a:ext cx="125707" cy="111252"/>
              </a:xfrm>
              <a:custGeom>
                <a:avLst/>
                <a:gdLst/>
                <a:ahLst/>
                <a:cxnLst/>
                <a:rect l="l" t="t" r="r" b="b"/>
                <a:pathLst>
                  <a:path w="974" h="862" extrusionOk="0">
                    <a:moveTo>
                      <a:pt x="709" y="1"/>
                    </a:moveTo>
                    <a:cubicBezTo>
                      <a:pt x="679" y="1"/>
                      <a:pt x="648" y="11"/>
                      <a:pt x="620" y="32"/>
                    </a:cubicBezTo>
                    <a:lnTo>
                      <a:pt x="96" y="425"/>
                    </a:lnTo>
                    <a:cubicBezTo>
                      <a:pt x="0" y="496"/>
                      <a:pt x="24" y="651"/>
                      <a:pt x="143" y="687"/>
                    </a:cubicBezTo>
                    <a:lnTo>
                      <a:pt x="774" y="854"/>
                    </a:lnTo>
                    <a:cubicBezTo>
                      <a:pt x="788" y="859"/>
                      <a:pt x="802" y="861"/>
                      <a:pt x="816" y="861"/>
                    </a:cubicBezTo>
                    <a:cubicBezTo>
                      <a:pt x="898" y="861"/>
                      <a:pt x="973" y="778"/>
                      <a:pt x="953" y="687"/>
                    </a:cubicBezTo>
                    <a:lnTo>
                      <a:pt x="858" y="127"/>
                    </a:lnTo>
                    <a:cubicBezTo>
                      <a:pt x="841" y="53"/>
                      <a:pt x="778" y="1"/>
                      <a:pt x="70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5" name="Google Shape;845;p7"/>
              <p:cNvSpPr/>
              <p:nvPr/>
            </p:nvSpPr>
            <p:spPr>
              <a:xfrm>
                <a:off x="1076501" y="-1005639"/>
                <a:ext cx="113575" cy="120415"/>
              </a:xfrm>
              <a:custGeom>
                <a:avLst/>
                <a:gdLst/>
                <a:ahLst/>
                <a:cxnLst/>
                <a:rect l="l" t="t" r="r" b="b"/>
                <a:pathLst>
                  <a:path w="880" h="933" extrusionOk="0">
                    <a:moveTo>
                      <a:pt x="730" y="1"/>
                    </a:moveTo>
                    <a:cubicBezTo>
                      <a:pt x="714" y="1"/>
                      <a:pt x="697" y="3"/>
                      <a:pt x="680" y="9"/>
                    </a:cubicBezTo>
                    <a:lnTo>
                      <a:pt x="132" y="188"/>
                    </a:lnTo>
                    <a:cubicBezTo>
                      <a:pt x="25" y="223"/>
                      <a:pt x="1" y="354"/>
                      <a:pt x="72" y="438"/>
                    </a:cubicBezTo>
                    <a:lnTo>
                      <a:pt x="537" y="890"/>
                    </a:lnTo>
                    <a:cubicBezTo>
                      <a:pt x="570" y="919"/>
                      <a:pt x="608" y="932"/>
                      <a:pt x="645" y="932"/>
                    </a:cubicBezTo>
                    <a:cubicBezTo>
                      <a:pt x="715" y="932"/>
                      <a:pt x="779" y="885"/>
                      <a:pt x="787" y="807"/>
                    </a:cubicBezTo>
                    <a:lnTo>
                      <a:pt x="870" y="164"/>
                    </a:lnTo>
                    <a:cubicBezTo>
                      <a:pt x="880" y="74"/>
                      <a:pt x="814" y="1"/>
                      <a:pt x="73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6" name="Google Shape;846;p7"/>
              <p:cNvSpPr/>
              <p:nvPr/>
            </p:nvSpPr>
            <p:spPr>
              <a:xfrm>
                <a:off x="-3135437" y="-1932468"/>
                <a:ext cx="130095" cy="111252"/>
              </a:xfrm>
              <a:custGeom>
                <a:avLst/>
                <a:gdLst/>
                <a:ahLst/>
                <a:cxnLst/>
                <a:rect l="l" t="t" r="r" b="b"/>
                <a:pathLst>
                  <a:path w="1008" h="862" extrusionOk="0">
                    <a:moveTo>
                      <a:pt x="838" y="0"/>
                    </a:moveTo>
                    <a:cubicBezTo>
                      <a:pt x="829" y="0"/>
                      <a:pt x="820" y="1"/>
                      <a:pt x="810" y="3"/>
                    </a:cubicBezTo>
                    <a:lnTo>
                      <a:pt x="155" y="98"/>
                    </a:lnTo>
                    <a:cubicBezTo>
                      <a:pt x="48" y="122"/>
                      <a:pt x="1" y="241"/>
                      <a:pt x="60" y="336"/>
                    </a:cubicBezTo>
                    <a:lnTo>
                      <a:pt x="405" y="801"/>
                    </a:lnTo>
                    <a:cubicBezTo>
                      <a:pt x="434" y="841"/>
                      <a:pt x="480" y="862"/>
                      <a:pt x="524" y="862"/>
                    </a:cubicBezTo>
                    <a:cubicBezTo>
                      <a:pt x="572" y="862"/>
                      <a:pt x="619" y="838"/>
                      <a:pt x="644" y="789"/>
                    </a:cubicBezTo>
                    <a:lnTo>
                      <a:pt x="953" y="217"/>
                    </a:lnTo>
                    <a:cubicBezTo>
                      <a:pt x="1008" y="119"/>
                      <a:pt x="942" y="0"/>
                      <a:pt x="83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7" name="Google Shape;847;p7"/>
              <p:cNvSpPr/>
              <p:nvPr/>
            </p:nvSpPr>
            <p:spPr>
              <a:xfrm>
                <a:off x="-1952104" y="-2264977"/>
                <a:ext cx="73042" cy="61989"/>
              </a:xfrm>
              <a:custGeom>
                <a:avLst/>
                <a:gdLst/>
                <a:ahLst/>
                <a:cxnLst/>
                <a:rect l="l" t="t" r="r" b="b"/>
                <a:pathLst>
                  <a:path w="1354" h="1149" extrusionOk="0">
                    <a:moveTo>
                      <a:pt x="914" y="0"/>
                    </a:moveTo>
                    <a:cubicBezTo>
                      <a:pt x="869" y="0"/>
                      <a:pt x="824" y="16"/>
                      <a:pt x="786" y="50"/>
                    </a:cubicBezTo>
                    <a:lnTo>
                      <a:pt x="131" y="633"/>
                    </a:lnTo>
                    <a:cubicBezTo>
                      <a:pt x="0" y="740"/>
                      <a:pt x="60" y="943"/>
                      <a:pt x="226" y="967"/>
                    </a:cubicBezTo>
                    <a:lnTo>
                      <a:pt x="1084" y="1145"/>
                    </a:lnTo>
                    <a:cubicBezTo>
                      <a:pt x="1095" y="1147"/>
                      <a:pt x="1106" y="1148"/>
                      <a:pt x="1118" y="1148"/>
                    </a:cubicBezTo>
                    <a:cubicBezTo>
                      <a:pt x="1246" y="1148"/>
                      <a:pt x="1354" y="1027"/>
                      <a:pt x="1310" y="895"/>
                    </a:cubicBezTo>
                    <a:lnTo>
                      <a:pt x="1108" y="145"/>
                    </a:lnTo>
                    <a:cubicBezTo>
                      <a:pt x="1077" y="53"/>
                      <a:pt x="996" y="0"/>
                      <a:pt x="91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8" name="Google Shape;848;p7"/>
              <p:cNvSpPr/>
              <p:nvPr/>
            </p:nvSpPr>
            <p:spPr>
              <a:xfrm>
                <a:off x="-11543" y="-2840459"/>
                <a:ext cx="271289" cy="194884"/>
              </a:xfrm>
              <a:custGeom>
                <a:avLst/>
                <a:gdLst/>
                <a:ahLst/>
                <a:cxnLst/>
                <a:rect l="l" t="t" r="r" b="b"/>
                <a:pathLst>
                  <a:path w="2102" h="1510" extrusionOk="0">
                    <a:moveTo>
                      <a:pt x="950" y="884"/>
                    </a:moveTo>
                    <a:cubicBezTo>
                      <a:pt x="957" y="933"/>
                      <a:pt x="955" y="983"/>
                      <a:pt x="942" y="1033"/>
                    </a:cubicBezTo>
                    <a:cubicBezTo>
                      <a:pt x="931" y="1115"/>
                      <a:pt x="886" y="1233"/>
                      <a:pt x="797" y="1233"/>
                    </a:cubicBezTo>
                    <a:cubicBezTo>
                      <a:pt x="783" y="1233"/>
                      <a:pt x="767" y="1230"/>
                      <a:pt x="751" y="1223"/>
                    </a:cubicBezTo>
                    <a:cubicBezTo>
                      <a:pt x="703" y="1200"/>
                      <a:pt x="668" y="1164"/>
                      <a:pt x="632" y="1128"/>
                    </a:cubicBezTo>
                    <a:cubicBezTo>
                      <a:pt x="596" y="1069"/>
                      <a:pt x="620" y="1045"/>
                      <a:pt x="668" y="1009"/>
                    </a:cubicBezTo>
                    <a:cubicBezTo>
                      <a:pt x="750" y="936"/>
                      <a:pt x="846" y="898"/>
                      <a:pt x="950" y="884"/>
                    </a:cubicBezTo>
                    <a:close/>
                    <a:moveTo>
                      <a:pt x="278" y="0"/>
                    </a:moveTo>
                    <a:cubicBezTo>
                      <a:pt x="242" y="0"/>
                      <a:pt x="205" y="3"/>
                      <a:pt x="168" y="9"/>
                    </a:cubicBezTo>
                    <a:cubicBezTo>
                      <a:pt x="0" y="31"/>
                      <a:pt x="21" y="274"/>
                      <a:pt x="162" y="274"/>
                    </a:cubicBezTo>
                    <a:cubicBezTo>
                      <a:pt x="172" y="274"/>
                      <a:pt x="181" y="273"/>
                      <a:pt x="192" y="271"/>
                    </a:cubicBezTo>
                    <a:cubicBezTo>
                      <a:pt x="213" y="268"/>
                      <a:pt x="234" y="267"/>
                      <a:pt x="255" y="267"/>
                    </a:cubicBezTo>
                    <a:cubicBezTo>
                      <a:pt x="489" y="267"/>
                      <a:pt x="708" y="432"/>
                      <a:pt x="844" y="624"/>
                    </a:cubicBezTo>
                    <a:lnTo>
                      <a:pt x="844" y="624"/>
                    </a:lnTo>
                    <a:cubicBezTo>
                      <a:pt x="770" y="639"/>
                      <a:pt x="699" y="664"/>
                      <a:pt x="632" y="700"/>
                    </a:cubicBezTo>
                    <a:cubicBezTo>
                      <a:pt x="501" y="771"/>
                      <a:pt x="358" y="890"/>
                      <a:pt x="334" y="1045"/>
                    </a:cubicBezTo>
                    <a:cubicBezTo>
                      <a:pt x="322" y="1223"/>
                      <a:pt x="465" y="1378"/>
                      <a:pt x="596" y="1450"/>
                    </a:cubicBezTo>
                    <a:cubicBezTo>
                      <a:pt x="663" y="1489"/>
                      <a:pt x="735" y="1509"/>
                      <a:pt x="806" y="1509"/>
                    </a:cubicBezTo>
                    <a:cubicBezTo>
                      <a:pt x="885" y="1509"/>
                      <a:pt x="962" y="1483"/>
                      <a:pt x="1025" y="1426"/>
                    </a:cubicBezTo>
                    <a:cubicBezTo>
                      <a:pt x="1186" y="1293"/>
                      <a:pt x="1236" y="1095"/>
                      <a:pt x="1216" y="898"/>
                    </a:cubicBezTo>
                    <a:lnTo>
                      <a:pt x="1216" y="898"/>
                    </a:lnTo>
                    <a:cubicBezTo>
                      <a:pt x="1453" y="954"/>
                      <a:pt x="1653" y="1125"/>
                      <a:pt x="1799" y="1319"/>
                    </a:cubicBezTo>
                    <a:cubicBezTo>
                      <a:pt x="1826" y="1352"/>
                      <a:pt x="1862" y="1366"/>
                      <a:pt x="1897" y="1366"/>
                    </a:cubicBezTo>
                    <a:cubicBezTo>
                      <a:pt x="1999" y="1366"/>
                      <a:pt x="2102" y="1249"/>
                      <a:pt x="2013" y="1152"/>
                    </a:cubicBezTo>
                    <a:cubicBezTo>
                      <a:pt x="1799" y="878"/>
                      <a:pt x="1501" y="640"/>
                      <a:pt x="1144" y="616"/>
                    </a:cubicBezTo>
                    <a:cubicBezTo>
                      <a:pt x="1143" y="616"/>
                      <a:pt x="1141" y="616"/>
                      <a:pt x="1140" y="616"/>
                    </a:cubicBezTo>
                    <a:lnTo>
                      <a:pt x="1140" y="616"/>
                    </a:lnTo>
                    <a:cubicBezTo>
                      <a:pt x="1124" y="578"/>
                      <a:pt x="1105" y="543"/>
                      <a:pt x="1084" y="509"/>
                    </a:cubicBezTo>
                    <a:cubicBezTo>
                      <a:pt x="924" y="230"/>
                      <a:pt x="609" y="0"/>
                      <a:pt x="27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9" name="Google Shape;849;p7"/>
              <p:cNvSpPr/>
              <p:nvPr/>
            </p:nvSpPr>
            <p:spPr>
              <a:xfrm>
                <a:off x="-1667219" y="-2928415"/>
                <a:ext cx="238120" cy="172686"/>
              </a:xfrm>
              <a:custGeom>
                <a:avLst/>
                <a:gdLst/>
                <a:ahLst/>
                <a:cxnLst/>
                <a:rect l="l" t="t" r="r" b="b"/>
                <a:pathLst>
                  <a:path w="1845" h="1338" extrusionOk="0">
                    <a:moveTo>
                      <a:pt x="152" y="0"/>
                    </a:moveTo>
                    <a:cubicBezTo>
                      <a:pt x="90" y="0"/>
                      <a:pt x="33" y="35"/>
                      <a:pt x="12" y="98"/>
                    </a:cubicBezTo>
                    <a:cubicBezTo>
                      <a:pt x="1" y="169"/>
                      <a:pt x="36" y="252"/>
                      <a:pt x="108" y="264"/>
                    </a:cubicBezTo>
                    <a:cubicBezTo>
                      <a:pt x="703" y="371"/>
                      <a:pt x="1239" y="740"/>
                      <a:pt x="1548" y="1276"/>
                    </a:cubicBezTo>
                    <a:cubicBezTo>
                      <a:pt x="1574" y="1319"/>
                      <a:pt x="1613" y="1338"/>
                      <a:pt x="1653" y="1338"/>
                    </a:cubicBezTo>
                    <a:cubicBezTo>
                      <a:pt x="1746" y="1338"/>
                      <a:pt x="1845" y="1241"/>
                      <a:pt x="1786" y="1133"/>
                    </a:cubicBezTo>
                    <a:cubicBezTo>
                      <a:pt x="1441" y="550"/>
                      <a:pt x="846" y="121"/>
                      <a:pt x="179" y="2"/>
                    </a:cubicBezTo>
                    <a:cubicBezTo>
                      <a:pt x="170" y="1"/>
                      <a:pt x="161" y="0"/>
                      <a:pt x="15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0" name="Google Shape;850;p7"/>
              <p:cNvSpPr/>
              <p:nvPr/>
            </p:nvSpPr>
            <p:spPr>
              <a:xfrm>
                <a:off x="-2966797" y="-1027432"/>
                <a:ext cx="110736" cy="96926"/>
              </a:xfrm>
              <a:custGeom>
                <a:avLst/>
                <a:gdLst/>
                <a:ahLst/>
                <a:cxnLst/>
                <a:rect l="l" t="t" r="r" b="b"/>
                <a:pathLst>
                  <a:path w="858" h="751" extrusionOk="0">
                    <a:moveTo>
                      <a:pt x="431" y="0"/>
                    </a:moveTo>
                    <a:cubicBezTo>
                      <a:pt x="376" y="0"/>
                      <a:pt x="322" y="30"/>
                      <a:pt x="298" y="89"/>
                    </a:cubicBezTo>
                    <a:cubicBezTo>
                      <a:pt x="275" y="125"/>
                      <a:pt x="227" y="161"/>
                      <a:pt x="179" y="173"/>
                    </a:cubicBezTo>
                    <a:cubicBezTo>
                      <a:pt x="48" y="185"/>
                      <a:pt x="1" y="339"/>
                      <a:pt x="96" y="435"/>
                    </a:cubicBezTo>
                    <a:cubicBezTo>
                      <a:pt x="132" y="470"/>
                      <a:pt x="144" y="518"/>
                      <a:pt x="132" y="566"/>
                    </a:cubicBezTo>
                    <a:cubicBezTo>
                      <a:pt x="122" y="669"/>
                      <a:pt x="202" y="750"/>
                      <a:pt x="289" y="750"/>
                    </a:cubicBezTo>
                    <a:cubicBezTo>
                      <a:pt x="312" y="750"/>
                      <a:pt x="336" y="745"/>
                      <a:pt x="358" y="732"/>
                    </a:cubicBezTo>
                    <a:cubicBezTo>
                      <a:pt x="382" y="720"/>
                      <a:pt x="406" y="714"/>
                      <a:pt x="429" y="714"/>
                    </a:cubicBezTo>
                    <a:cubicBezTo>
                      <a:pt x="453" y="714"/>
                      <a:pt x="477" y="720"/>
                      <a:pt x="501" y="732"/>
                    </a:cubicBezTo>
                    <a:cubicBezTo>
                      <a:pt x="526" y="745"/>
                      <a:pt x="551" y="750"/>
                      <a:pt x="576" y="750"/>
                    </a:cubicBezTo>
                    <a:cubicBezTo>
                      <a:pt x="668" y="750"/>
                      <a:pt x="746" y="669"/>
                      <a:pt x="727" y="566"/>
                    </a:cubicBezTo>
                    <a:cubicBezTo>
                      <a:pt x="715" y="518"/>
                      <a:pt x="739" y="470"/>
                      <a:pt x="775" y="435"/>
                    </a:cubicBezTo>
                    <a:cubicBezTo>
                      <a:pt x="858" y="339"/>
                      <a:pt x="810" y="185"/>
                      <a:pt x="679" y="173"/>
                    </a:cubicBezTo>
                    <a:cubicBezTo>
                      <a:pt x="632" y="161"/>
                      <a:pt x="596" y="125"/>
                      <a:pt x="572" y="89"/>
                    </a:cubicBezTo>
                    <a:cubicBezTo>
                      <a:pt x="542" y="30"/>
                      <a:pt x="486" y="0"/>
                      <a:pt x="43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1" name="Google Shape;851;p7"/>
              <p:cNvSpPr/>
              <p:nvPr/>
            </p:nvSpPr>
            <p:spPr>
              <a:xfrm>
                <a:off x="758492" y="-1724771"/>
                <a:ext cx="110736" cy="95764"/>
              </a:xfrm>
              <a:custGeom>
                <a:avLst/>
                <a:gdLst/>
                <a:ahLst/>
                <a:cxnLst/>
                <a:rect l="l" t="t" r="r" b="b"/>
                <a:pathLst>
                  <a:path w="858" h="742" extrusionOk="0">
                    <a:moveTo>
                      <a:pt x="429" y="0"/>
                    </a:moveTo>
                    <a:cubicBezTo>
                      <a:pt x="372" y="0"/>
                      <a:pt x="316" y="27"/>
                      <a:pt x="286" y="81"/>
                    </a:cubicBezTo>
                    <a:cubicBezTo>
                      <a:pt x="274" y="128"/>
                      <a:pt x="226" y="164"/>
                      <a:pt x="179" y="164"/>
                    </a:cubicBezTo>
                    <a:cubicBezTo>
                      <a:pt x="48" y="188"/>
                      <a:pt x="0" y="342"/>
                      <a:pt x="96" y="426"/>
                    </a:cubicBezTo>
                    <a:cubicBezTo>
                      <a:pt x="119" y="462"/>
                      <a:pt x="143" y="521"/>
                      <a:pt x="131" y="569"/>
                    </a:cubicBezTo>
                    <a:cubicBezTo>
                      <a:pt x="122" y="663"/>
                      <a:pt x="201" y="742"/>
                      <a:pt x="288" y="742"/>
                    </a:cubicBezTo>
                    <a:cubicBezTo>
                      <a:pt x="311" y="742"/>
                      <a:pt x="335" y="736"/>
                      <a:pt x="357" y="723"/>
                    </a:cubicBezTo>
                    <a:cubicBezTo>
                      <a:pt x="381" y="717"/>
                      <a:pt x="405" y="715"/>
                      <a:pt x="429" y="715"/>
                    </a:cubicBezTo>
                    <a:cubicBezTo>
                      <a:pt x="453" y="715"/>
                      <a:pt x="477" y="717"/>
                      <a:pt x="500" y="723"/>
                    </a:cubicBezTo>
                    <a:cubicBezTo>
                      <a:pt x="525" y="736"/>
                      <a:pt x="551" y="742"/>
                      <a:pt x="576" y="742"/>
                    </a:cubicBezTo>
                    <a:cubicBezTo>
                      <a:pt x="668" y="742"/>
                      <a:pt x="745" y="663"/>
                      <a:pt x="727" y="569"/>
                    </a:cubicBezTo>
                    <a:cubicBezTo>
                      <a:pt x="715" y="521"/>
                      <a:pt x="738" y="462"/>
                      <a:pt x="774" y="426"/>
                    </a:cubicBezTo>
                    <a:cubicBezTo>
                      <a:pt x="858" y="342"/>
                      <a:pt x="810" y="188"/>
                      <a:pt x="679" y="164"/>
                    </a:cubicBezTo>
                    <a:cubicBezTo>
                      <a:pt x="631" y="152"/>
                      <a:pt x="596" y="128"/>
                      <a:pt x="572" y="81"/>
                    </a:cubicBezTo>
                    <a:cubicBezTo>
                      <a:pt x="542" y="27"/>
                      <a:pt x="485" y="0"/>
                      <a:pt x="42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2" name="Google Shape;852;p7"/>
              <p:cNvSpPr/>
              <p:nvPr/>
            </p:nvSpPr>
            <p:spPr>
              <a:xfrm>
                <a:off x="-2397245" y="-2531227"/>
                <a:ext cx="110736" cy="96926"/>
              </a:xfrm>
              <a:custGeom>
                <a:avLst/>
                <a:gdLst/>
                <a:ahLst/>
                <a:cxnLst/>
                <a:rect l="l" t="t" r="r" b="b"/>
                <a:pathLst>
                  <a:path w="858" h="751" extrusionOk="0">
                    <a:moveTo>
                      <a:pt x="435" y="1"/>
                    </a:moveTo>
                    <a:cubicBezTo>
                      <a:pt x="382" y="1"/>
                      <a:pt x="328" y="30"/>
                      <a:pt x="298" y="90"/>
                    </a:cubicBezTo>
                    <a:cubicBezTo>
                      <a:pt x="275" y="126"/>
                      <a:pt x="227" y="161"/>
                      <a:pt x="179" y="173"/>
                    </a:cubicBezTo>
                    <a:cubicBezTo>
                      <a:pt x="48" y="185"/>
                      <a:pt x="1" y="340"/>
                      <a:pt x="96" y="435"/>
                    </a:cubicBezTo>
                    <a:cubicBezTo>
                      <a:pt x="132" y="471"/>
                      <a:pt x="144" y="518"/>
                      <a:pt x="132" y="566"/>
                    </a:cubicBezTo>
                    <a:cubicBezTo>
                      <a:pt x="122" y="670"/>
                      <a:pt x="202" y="751"/>
                      <a:pt x="289" y="751"/>
                    </a:cubicBezTo>
                    <a:cubicBezTo>
                      <a:pt x="312" y="751"/>
                      <a:pt x="336" y="745"/>
                      <a:pt x="358" y="733"/>
                    </a:cubicBezTo>
                    <a:cubicBezTo>
                      <a:pt x="382" y="721"/>
                      <a:pt x="409" y="715"/>
                      <a:pt x="434" y="715"/>
                    </a:cubicBezTo>
                    <a:cubicBezTo>
                      <a:pt x="459" y="715"/>
                      <a:pt x="483" y="721"/>
                      <a:pt x="501" y="733"/>
                    </a:cubicBezTo>
                    <a:cubicBezTo>
                      <a:pt x="526" y="745"/>
                      <a:pt x="551" y="751"/>
                      <a:pt x="576" y="751"/>
                    </a:cubicBezTo>
                    <a:cubicBezTo>
                      <a:pt x="668" y="751"/>
                      <a:pt x="746" y="670"/>
                      <a:pt x="727" y="566"/>
                    </a:cubicBezTo>
                    <a:cubicBezTo>
                      <a:pt x="727" y="518"/>
                      <a:pt x="739" y="471"/>
                      <a:pt x="775" y="435"/>
                    </a:cubicBezTo>
                    <a:cubicBezTo>
                      <a:pt x="858" y="340"/>
                      <a:pt x="810" y="185"/>
                      <a:pt x="691" y="173"/>
                    </a:cubicBezTo>
                    <a:cubicBezTo>
                      <a:pt x="632" y="161"/>
                      <a:pt x="596" y="126"/>
                      <a:pt x="572" y="90"/>
                    </a:cubicBezTo>
                    <a:cubicBezTo>
                      <a:pt x="542" y="30"/>
                      <a:pt x="489" y="1"/>
                      <a:pt x="43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nvGrpSpPr>
          <p:cNvPr id="853" name="Google Shape;853;p7"/>
          <p:cNvGrpSpPr/>
          <p:nvPr/>
        </p:nvGrpSpPr>
        <p:grpSpPr>
          <a:xfrm flipH="1">
            <a:off x="4428549" y="1"/>
            <a:ext cx="7763451" cy="3606820"/>
            <a:chOff x="-396757" y="-47625"/>
            <a:chExt cx="4860257" cy="2258026"/>
          </a:xfrm>
        </p:grpSpPr>
        <p:grpSp>
          <p:nvGrpSpPr>
            <p:cNvPr id="854" name="Google Shape;854;p7"/>
            <p:cNvGrpSpPr/>
            <p:nvPr/>
          </p:nvGrpSpPr>
          <p:grpSpPr>
            <a:xfrm>
              <a:off x="-233487" y="-47625"/>
              <a:ext cx="3074899" cy="1957175"/>
              <a:chOff x="-1935287" y="-2600325"/>
              <a:chExt cx="3074899" cy="1957175"/>
            </a:xfrm>
          </p:grpSpPr>
          <p:sp>
            <p:nvSpPr>
              <p:cNvPr id="855" name="Google Shape;855;p7"/>
              <p:cNvSpPr/>
              <p:nvPr/>
            </p:nvSpPr>
            <p:spPr>
              <a:xfrm>
                <a:off x="-506185" y="-2531406"/>
                <a:ext cx="125707" cy="111252"/>
              </a:xfrm>
              <a:custGeom>
                <a:avLst/>
                <a:gdLst/>
                <a:ahLst/>
                <a:cxnLst/>
                <a:rect l="l" t="t" r="r" b="b"/>
                <a:pathLst>
                  <a:path w="974" h="862" extrusionOk="0">
                    <a:moveTo>
                      <a:pt x="709" y="1"/>
                    </a:moveTo>
                    <a:cubicBezTo>
                      <a:pt x="679" y="1"/>
                      <a:pt x="648" y="11"/>
                      <a:pt x="620" y="32"/>
                    </a:cubicBezTo>
                    <a:lnTo>
                      <a:pt x="96" y="425"/>
                    </a:lnTo>
                    <a:cubicBezTo>
                      <a:pt x="0" y="496"/>
                      <a:pt x="24" y="651"/>
                      <a:pt x="143" y="687"/>
                    </a:cubicBezTo>
                    <a:lnTo>
                      <a:pt x="774" y="854"/>
                    </a:lnTo>
                    <a:cubicBezTo>
                      <a:pt x="788" y="859"/>
                      <a:pt x="802" y="861"/>
                      <a:pt x="816" y="861"/>
                    </a:cubicBezTo>
                    <a:cubicBezTo>
                      <a:pt x="898" y="861"/>
                      <a:pt x="973" y="778"/>
                      <a:pt x="953" y="687"/>
                    </a:cubicBezTo>
                    <a:lnTo>
                      <a:pt x="858" y="127"/>
                    </a:lnTo>
                    <a:cubicBezTo>
                      <a:pt x="841" y="53"/>
                      <a:pt x="778" y="1"/>
                      <a:pt x="7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6" name="Google Shape;856;p7"/>
              <p:cNvSpPr/>
              <p:nvPr/>
            </p:nvSpPr>
            <p:spPr>
              <a:xfrm>
                <a:off x="576101" y="-1749415"/>
                <a:ext cx="113575" cy="120415"/>
              </a:xfrm>
              <a:custGeom>
                <a:avLst/>
                <a:gdLst/>
                <a:ahLst/>
                <a:cxnLst/>
                <a:rect l="l" t="t" r="r" b="b"/>
                <a:pathLst>
                  <a:path w="880" h="933" extrusionOk="0">
                    <a:moveTo>
                      <a:pt x="730" y="1"/>
                    </a:moveTo>
                    <a:cubicBezTo>
                      <a:pt x="714" y="1"/>
                      <a:pt x="697" y="3"/>
                      <a:pt x="680" y="9"/>
                    </a:cubicBezTo>
                    <a:lnTo>
                      <a:pt x="132" y="188"/>
                    </a:lnTo>
                    <a:cubicBezTo>
                      <a:pt x="25" y="223"/>
                      <a:pt x="1" y="354"/>
                      <a:pt x="72" y="438"/>
                    </a:cubicBezTo>
                    <a:lnTo>
                      <a:pt x="537" y="890"/>
                    </a:lnTo>
                    <a:cubicBezTo>
                      <a:pt x="570" y="919"/>
                      <a:pt x="608" y="932"/>
                      <a:pt x="645" y="932"/>
                    </a:cubicBezTo>
                    <a:cubicBezTo>
                      <a:pt x="715" y="932"/>
                      <a:pt x="779" y="885"/>
                      <a:pt x="787" y="807"/>
                    </a:cubicBezTo>
                    <a:lnTo>
                      <a:pt x="870" y="164"/>
                    </a:lnTo>
                    <a:cubicBezTo>
                      <a:pt x="880" y="74"/>
                      <a:pt x="814" y="1"/>
                      <a:pt x="73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7" name="Google Shape;857;p7"/>
              <p:cNvSpPr/>
              <p:nvPr/>
            </p:nvSpPr>
            <p:spPr>
              <a:xfrm>
                <a:off x="-1935287" y="-2475393"/>
                <a:ext cx="130095" cy="111252"/>
              </a:xfrm>
              <a:custGeom>
                <a:avLst/>
                <a:gdLst/>
                <a:ahLst/>
                <a:cxnLst/>
                <a:rect l="l" t="t" r="r" b="b"/>
                <a:pathLst>
                  <a:path w="1008" h="862" extrusionOk="0">
                    <a:moveTo>
                      <a:pt x="838" y="0"/>
                    </a:moveTo>
                    <a:cubicBezTo>
                      <a:pt x="829" y="0"/>
                      <a:pt x="820" y="1"/>
                      <a:pt x="810" y="3"/>
                    </a:cubicBezTo>
                    <a:lnTo>
                      <a:pt x="155" y="98"/>
                    </a:lnTo>
                    <a:cubicBezTo>
                      <a:pt x="48" y="122"/>
                      <a:pt x="1" y="241"/>
                      <a:pt x="60" y="336"/>
                    </a:cubicBezTo>
                    <a:lnTo>
                      <a:pt x="405" y="801"/>
                    </a:lnTo>
                    <a:cubicBezTo>
                      <a:pt x="434" y="841"/>
                      <a:pt x="480" y="862"/>
                      <a:pt x="524" y="862"/>
                    </a:cubicBezTo>
                    <a:cubicBezTo>
                      <a:pt x="572" y="862"/>
                      <a:pt x="619" y="838"/>
                      <a:pt x="644" y="789"/>
                    </a:cubicBezTo>
                    <a:lnTo>
                      <a:pt x="953" y="217"/>
                    </a:lnTo>
                    <a:cubicBezTo>
                      <a:pt x="1008" y="119"/>
                      <a:pt x="942" y="0"/>
                      <a:pt x="83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8" name="Google Shape;858;p7"/>
              <p:cNvSpPr/>
              <p:nvPr/>
            </p:nvSpPr>
            <p:spPr>
              <a:xfrm>
                <a:off x="-1820612" y="-791443"/>
                <a:ext cx="174751" cy="148293"/>
              </a:xfrm>
              <a:custGeom>
                <a:avLst/>
                <a:gdLst/>
                <a:ahLst/>
                <a:cxnLst/>
                <a:rect l="l" t="t" r="r" b="b"/>
                <a:pathLst>
                  <a:path w="1354" h="1149" extrusionOk="0">
                    <a:moveTo>
                      <a:pt x="914" y="0"/>
                    </a:moveTo>
                    <a:cubicBezTo>
                      <a:pt x="869" y="0"/>
                      <a:pt x="824" y="16"/>
                      <a:pt x="786" y="50"/>
                    </a:cubicBezTo>
                    <a:lnTo>
                      <a:pt x="131" y="633"/>
                    </a:lnTo>
                    <a:cubicBezTo>
                      <a:pt x="0" y="740"/>
                      <a:pt x="60" y="943"/>
                      <a:pt x="226" y="967"/>
                    </a:cubicBezTo>
                    <a:lnTo>
                      <a:pt x="1084" y="1145"/>
                    </a:lnTo>
                    <a:cubicBezTo>
                      <a:pt x="1095" y="1147"/>
                      <a:pt x="1106" y="1148"/>
                      <a:pt x="1118" y="1148"/>
                    </a:cubicBezTo>
                    <a:cubicBezTo>
                      <a:pt x="1246" y="1148"/>
                      <a:pt x="1354" y="1027"/>
                      <a:pt x="1310" y="895"/>
                    </a:cubicBezTo>
                    <a:lnTo>
                      <a:pt x="1108" y="145"/>
                    </a:lnTo>
                    <a:cubicBezTo>
                      <a:pt x="1077" y="53"/>
                      <a:pt x="996" y="0"/>
                      <a:pt x="91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9" name="Google Shape;859;p7"/>
              <p:cNvSpPr/>
              <p:nvPr/>
            </p:nvSpPr>
            <p:spPr>
              <a:xfrm>
                <a:off x="-972963" y="-1851805"/>
                <a:ext cx="271289" cy="194884"/>
              </a:xfrm>
              <a:custGeom>
                <a:avLst/>
                <a:gdLst/>
                <a:ahLst/>
                <a:cxnLst/>
                <a:rect l="l" t="t" r="r" b="b"/>
                <a:pathLst>
                  <a:path w="2102" h="1510" extrusionOk="0">
                    <a:moveTo>
                      <a:pt x="950" y="884"/>
                    </a:moveTo>
                    <a:cubicBezTo>
                      <a:pt x="957" y="933"/>
                      <a:pt x="955" y="983"/>
                      <a:pt x="942" y="1033"/>
                    </a:cubicBezTo>
                    <a:cubicBezTo>
                      <a:pt x="931" y="1115"/>
                      <a:pt x="886" y="1233"/>
                      <a:pt x="797" y="1233"/>
                    </a:cubicBezTo>
                    <a:cubicBezTo>
                      <a:pt x="783" y="1233"/>
                      <a:pt x="767" y="1230"/>
                      <a:pt x="751" y="1223"/>
                    </a:cubicBezTo>
                    <a:cubicBezTo>
                      <a:pt x="703" y="1200"/>
                      <a:pt x="668" y="1164"/>
                      <a:pt x="632" y="1128"/>
                    </a:cubicBezTo>
                    <a:cubicBezTo>
                      <a:pt x="596" y="1069"/>
                      <a:pt x="620" y="1045"/>
                      <a:pt x="668" y="1009"/>
                    </a:cubicBezTo>
                    <a:cubicBezTo>
                      <a:pt x="750" y="936"/>
                      <a:pt x="846" y="898"/>
                      <a:pt x="950" y="884"/>
                    </a:cubicBezTo>
                    <a:close/>
                    <a:moveTo>
                      <a:pt x="278" y="0"/>
                    </a:moveTo>
                    <a:cubicBezTo>
                      <a:pt x="242" y="0"/>
                      <a:pt x="205" y="3"/>
                      <a:pt x="168" y="9"/>
                    </a:cubicBezTo>
                    <a:cubicBezTo>
                      <a:pt x="0" y="31"/>
                      <a:pt x="21" y="274"/>
                      <a:pt x="162" y="274"/>
                    </a:cubicBezTo>
                    <a:cubicBezTo>
                      <a:pt x="172" y="274"/>
                      <a:pt x="181" y="273"/>
                      <a:pt x="192" y="271"/>
                    </a:cubicBezTo>
                    <a:cubicBezTo>
                      <a:pt x="213" y="268"/>
                      <a:pt x="234" y="267"/>
                      <a:pt x="255" y="267"/>
                    </a:cubicBezTo>
                    <a:cubicBezTo>
                      <a:pt x="489" y="267"/>
                      <a:pt x="708" y="432"/>
                      <a:pt x="844" y="624"/>
                    </a:cubicBezTo>
                    <a:lnTo>
                      <a:pt x="844" y="624"/>
                    </a:lnTo>
                    <a:cubicBezTo>
                      <a:pt x="770" y="639"/>
                      <a:pt x="699" y="664"/>
                      <a:pt x="632" y="700"/>
                    </a:cubicBezTo>
                    <a:cubicBezTo>
                      <a:pt x="501" y="771"/>
                      <a:pt x="358" y="890"/>
                      <a:pt x="334" y="1045"/>
                    </a:cubicBezTo>
                    <a:cubicBezTo>
                      <a:pt x="322" y="1223"/>
                      <a:pt x="465" y="1378"/>
                      <a:pt x="596" y="1450"/>
                    </a:cubicBezTo>
                    <a:cubicBezTo>
                      <a:pt x="663" y="1489"/>
                      <a:pt x="735" y="1509"/>
                      <a:pt x="806" y="1509"/>
                    </a:cubicBezTo>
                    <a:cubicBezTo>
                      <a:pt x="885" y="1509"/>
                      <a:pt x="962" y="1483"/>
                      <a:pt x="1025" y="1426"/>
                    </a:cubicBezTo>
                    <a:cubicBezTo>
                      <a:pt x="1186" y="1293"/>
                      <a:pt x="1236" y="1095"/>
                      <a:pt x="1216" y="898"/>
                    </a:cubicBezTo>
                    <a:lnTo>
                      <a:pt x="1216" y="898"/>
                    </a:lnTo>
                    <a:cubicBezTo>
                      <a:pt x="1453" y="954"/>
                      <a:pt x="1653" y="1125"/>
                      <a:pt x="1799" y="1319"/>
                    </a:cubicBezTo>
                    <a:cubicBezTo>
                      <a:pt x="1826" y="1352"/>
                      <a:pt x="1862" y="1366"/>
                      <a:pt x="1897" y="1366"/>
                    </a:cubicBezTo>
                    <a:cubicBezTo>
                      <a:pt x="1999" y="1366"/>
                      <a:pt x="2102" y="1249"/>
                      <a:pt x="2013" y="1152"/>
                    </a:cubicBezTo>
                    <a:cubicBezTo>
                      <a:pt x="1799" y="878"/>
                      <a:pt x="1501" y="640"/>
                      <a:pt x="1144" y="616"/>
                    </a:cubicBezTo>
                    <a:cubicBezTo>
                      <a:pt x="1143" y="616"/>
                      <a:pt x="1141" y="616"/>
                      <a:pt x="1140" y="616"/>
                    </a:cubicBezTo>
                    <a:lnTo>
                      <a:pt x="1140" y="616"/>
                    </a:lnTo>
                    <a:cubicBezTo>
                      <a:pt x="1124" y="578"/>
                      <a:pt x="1105" y="543"/>
                      <a:pt x="1084" y="509"/>
                    </a:cubicBezTo>
                    <a:cubicBezTo>
                      <a:pt x="924" y="230"/>
                      <a:pt x="609" y="0"/>
                      <a:pt x="27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0" name="Google Shape;860;p7"/>
              <p:cNvSpPr/>
              <p:nvPr/>
            </p:nvSpPr>
            <p:spPr>
              <a:xfrm>
                <a:off x="-1852300" y="-1891389"/>
                <a:ext cx="238120" cy="172686"/>
              </a:xfrm>
              <a:custGeom>
                <a:avLst/>
                <a:gdLst/>
                <a:ahLst/>
                <a:cxnLst/>
                <a:rect l="l" t="t" r="r" b="b"/>
                <a:pathLst>
                  <a:path w="1845" h="1338" extrusionOk="0">
                    <a:moveTo>
                      <a:pt x="152" y="0"/>
                    </a:moveTo>
                    <a:cubicBezTo>
                      <a:pt x="90" y="0"/>
                      <a:pt x="33" y="35"/>
                      <a:pt x="12" y="98"/>
                    </a:cubicBezTo>
                    <a:cubicBezTo>
                      <a:pt x="1" y="169"/>
                      <a:pt x="36" y="252"/>
                      <a:pt x="108" y="264"/>
                    </a:cubicBezTo>
                    <a:cubicBezTo>
                      <a:pt x="703" y="371"/>
                      <a:pt x="1239" y="740"/>
                      <a:pt x="1548" y="1276"/>
                    </a:cubicBezTo>
                    <a:cubicBezTo>
                      <a:pt x="1574" y="1319"/>
                      <a:pt x="1613" y="1338"/>
                      <a:pt x="1653" y="1338"/>
                    </a:cubicBezTo>
                    <a:cubicBezTo>
                      <a:pt x="1746" y="1338"/>
                      <a:pt x="1845" y="1241"/>
                      <a:pt x="1786" y="1133"/>
                    </a:cubicBezTo>
                    <a:cubicBezTo>
                      <a:pt x="1441" y="550"/>
                      <a:pt x="846" y="121"/>
                      <a:pt x="179" y="2"/>
                    </a:cubicBezTo>
                    <a:cubicBezTo>
                      <a:pt x="170" y="1"/>
                      <a:pt x="161" y="0"/>
                      <a:pt x="15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1" name="Google Shape;861;p7"/>
              <p:cNvSpPr/>
              <p:nvPr/>
            </p:nvSpPr>
            <p:spPr>
              <a:xfrm>
                <a:off x="-1331407" y="-2297546"/>
                <a:ext cx="110736" cy="96926"/>
              </a:xfrm>
              <a:custGeom>
                <a:avLst/>
                <a:gdLst/>
                <a:ahLst/>
                <a:cxnLst/>
                <a:rect l="l" t="t" r="r" b="b"/>
                <a:pathLst>
                  <a:path w="858" h="751" extrusionOk="0">
                    <a:moveTo>
                      <a:pt x="431" y="0"/>
                    </a:moveTo>
                    <a:cubicBezTo>
                      <a:pt x="376" y="0"/>
                      <a:pt x="322" y="30"/>
                      <a:pt x="298" y="89"/>
                    </a:cubicBezTo>
                    <a:cubicBezTo>
                      <a:pt x="275" y="125"/>
                      <a:pt x="227" y="161"/>
                      <a:pt x="179" y="173"/>
                    </a:cubicBezTo>
                    <a:cubicBezTo>
                      <a:pt x="48" y="185"/>
                      <a:pt x="1" y="339"/>
                      <a:pt x="96" y="435"/>
                    </a:cubicBezTo>
                    <a:cubicBezTo>
                      <a:pt x="132" y="470"/>
                      <a:pt x="144" y="518"/>
                      <a:pt x="132" y="566"/>
                    </a:cubicBezTo>
                    <a:cubicBezTo>
                      <a:pt x="122" y="669"/>
                      <a:pt x="202" y="750"/>
                      <a:pt x="289" y="750"/>
                    </a:cubicBezTo>
                    <a:cubicBezTo>
                      <a:pt x="312" y="750"/>
                      <a:pt x="336" y="745"/>
                      <a:pt x="358" y="732"/>
                    </a:cubicBezTo>
                    <a:cubicBezTo>
                      <a:pt x="382" y="720"/>
                      <a:pt x="406" y="714"/>
                      <a:pt x="429" y="714"/>
                    </a:cubicBezTo>
                    <a:cubicBezTo>
                      <a:pt x="453" y="714"/>
                      <a:pt x="477" y="720"/>
                      <a:pt x="501" y="732"/>
                    </a:cubicBezTo>
                    <a:cubicBezTo>
                      <a:pt x="526" y="745"/>
                      <a:pt x="551" y="750"/>
                      <a:pt x="576" y="750"/>
                    </a:cubicBezTo>
                    <a:cubicBezTo>
                      <a:pt x="668" y="750"/>
                      <a:pt x="746" y="669"/>
                      <a:pt x="727" y="566"/>
                    </a:cubicBezTo>
                    <a:cubicBezTo>
                      <a:pt x="715" y="518"/>
                      <a:pt x="739" y="470"/>
                      <a:pt x="775" y="435"/>
                    </a:cubicBezTo>
                    <a:cubicBezTo>
                      <a:pt x="858" y="339"/>
                      <a:pt x="810" y="185"/>
                      <a:pt x="679" y="173"/>
                    </a:cubicBezTo>
                    <a:cubicBezTo>
                      <a:pt x="632" y="161"/>
                      <a:pt x="596" y="125"/>
                      <a:pt x="572" y="89"/>
                    </a:cubicBezTo>
                    <a:cubicBezTo>
                      <a:pt x="542" y="30"/>
                      <a:pt x="486" y="0"/>
                      <a:pt x="43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2" name="Google Shape;862;p7"/>
              <p:cNvSpPr/>
              <p:nvPr/>
            </p:nvSpPr>
            <p:spPr>
              <a:xfrm>
                <a:off x="577517" y="-2523658"/>
                <a:ext cx="110736" cy="95764"/>
              </a:xfrm>
              <a:custGeom>
                <a:avLst/>
                <a:gdLst/>
                <a:ahLst/>
                <a:cxnLst/>
                <a:rect l="l" t="t" r="r" b="b"/>
                <a:pathLst>
                  <a:path w="858" h="742" extrusionOk="0">
                    <a:moveTo>
                      <a:pt x="429" y="0"/>
                    </a:moveTo>
                    <a:cubicBezTo>
                      <a:pt x="372" y="0"/>
                      <a:pt x="316" y="27"/>
                      <a:pt x="286" y="81"/>
                    </a:cubicBezTo>
                    <a:cubicBezTo>
                      <a:pt x="274" y="128"/>
                      <a:pt x="226" y="164"/>
                      <a:pt x="179" y="164"/>
                    </a:cubicBezTo>
                    <a:cubicBezTo>
                      <a:pt x="48" y="188"/>
                      <a:pt x="0" y="342"/>
                      <a:pt x="96" y="426"/>
                    </a:cubicBezTo>
                    <a:cubicBezTo>
                      <a:pt x="119" y="462"/>
                      <a:pt x="143" y="521"/>
                      <a:pt x="131" y="569"/>
                    </a:cubicBezTo>
                    <a:cubicBezTo>
                      <a:pt x="122" y="663"/>
                      <a:pt x="201" y="742"/>
                      <a:pt x="288" y="742"/>
                    </a:cubicBezTo>
                    <a:cubicBezTo>
                      <a:pt x="311" y="742"/>
                      <a:pt x="335" y="736"/>
                      <a:pt x="357" y="723"/>
                    </a:cubicBezTo>
                    <a:cubicBezTo>
                      <a:pt x="381" y="717"/>
                      <a:pt x="405" y="715"/>
                      <a:pt x="429" y="715"/>
                    </a:cubicBezTo>
                    <a:cubicBezTo>
                      <a:pt x="453" y="715"/>
                      <a:pt x="477" y="717"/>
                      <a:pt x="500" y="723"/>
                    </a:cubicBezTo>
                    <a:cubicBezTo>
                      <a:pt x="525" y="736"/>
                      <a:pt x="551" y="742"/>
                      <a:pt x="576" y="742"/>
                    </a:cubicBezTo>
                    <a:cubicBezTo>
                      <a:pt x="668" y="742"/>
                      <a:pt x="745" y="663"/>
                      <a:pt x="727" y="569"/>
                    </a:cubicBezTo>
                    <a:cubicBezTo>
                      <a:pt x="715" y="521"/>
                      <a:pt x="738" y="462"/>
                      <a:pt x="774" y="426"/>
                    </a:cubicBezTo>
                    <a:cubicBezTo>
                      <a:pt x="858" y="342"/>
                      <a:pt x="810" y="188"/>
                      <a:pt x="679" y="164"/>
                    </a:cubicBezTo>
                    <a:cubicBezTo>
                      <a:pt x="631" y="152"/>
                      <a:pt x="596" y="128"/>
                      <a:pt x="572" y="81"/>
                    </a:cubicBezTo>
                    <a:cubicBezTo>
                      <a:pt x="542" y="27"/>
                      <a:pt x="485" y="0"/>
                      <a:pt x="42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3" name="Google Shape;863;p7"/>
              <p:cNvSpPr/>
              <p:nvPr/>
            </p:nvSpPr>
            <p:spPr>
              <a:xfrm>
                <a:off x="1028877" y="-2600325"/>
                <a:ext cx="110736" cy="96926"/>
              </a:xfrm>
              <a:custGeom>
                <a:avLst/>
                <a:gdLst/>
                <a:ahLst/>
                <a:cxnLst/>
                <a:rect l="l" t="t" r="r" b="b"/>
                <a:pathLst>
                  <a:path w="858" h="751" extrusionOk="0">
                    <a:moveTo>
                      <a:pt x="435" y="1"/>
                    </a:moveTo>
                    <a:cubicBezTo>
                      <a:pt x="382" y="1"/>
                      <a:pt x="328" y="30"/>
                      <a:pt x="298" y="90"/>
                    </a:cubicBezTo>
                    <a:cubicBezTo>
                      <a:pt x="275" y="126"/>
                      <a:pt x="227" y="161"/>
                      <a:pt x="179" y="173"/>
                    </a:cubicBezTo>
                    <a:cubicBezTo>
                      <a:pt x="48" y="185"/>
                      <a:pt x="1" y="340"/>
                      <a:pt x="96" y="435"/>
                    </a:cubicBezTo>
                    <a:cubicBezTo>
                      <a:pt x="132" y="471"/>
                      <a:pt x="144" y="518"/>
                      <a:pt x="132" y="566"/>
                    </a:cubicBezTo>
                    <a:cubicBezTo>
                      <a:pt x="122" y="670"/>
                      <a:pt x="202" y="751"/>
                      <a:pt x="289" y="751"/>
                    </a:cubicBezTo>
                    <a:cubicBezTo>
                      <a:pt x="312" y="751"/>
                      <a:pt x="336" y="745"/>
                      <a:pt x="358" y="733"/>
                    </a:cubicBezTo>
                    <a:cubicBezTo>
                      <a:pt x="382" y="721"/>
                      <a:pt x="409" y="715"/>
                      <a:pt x="434" y="715"/>
                    </a:cubicBezTo>
                    <a:cubicBezTo>
                      <a:pt x="459" y="715"/>
                      <a:pt x="483" y="721"/>
                      <a:pt x="501" y="733"/>
                    </a:cubicBezTo>
                    <a:cubicBezTo>
                      <a:pt x="526" y="745"/>
                      <a:pt x="551" y="751"/>
                      <a:pt x="576" y="751"/>
                    </a:cubicBezTo>
                    <a:cubicBezTo>
                      <a:pt x="668" y="751"/>
                      <a:pt x="746" y="670"/>
                      <a:pt x="727" y="566"/>
                    </a:cubicBezTo>
                    <a:cubicBezTo>
                      <a:pt x="727" y="518"/>
                      <a:pt x="739" y="471"/>
                      <a:pt x="775" y="435"/>
                    </a:cubicBezTo>
                    <a:cubicBezTo>
                      <a:pt x="858" y="340"/>
                      <a:pt x="810" y="185"/>
                      <a:pt x="691" y="173"/>
                    </a:cubicBezTo>
                    <a:cubicBezTo>
                      <a:pt x="632" y="161"/>
                      <a:pt x="596" y="126"/>
                      <a:pt x="572" y="90"/>
                    </a:cubicBezTo>
                    <a:cubicBezTo>
                      <a:pt x="542" y="30"/>
                      <a:pt x="489" y="1"/>
                      <a:pt x="4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864" name="Google Shape;864;p7"/>
            <p:cNvGrpSpPr/>
            <p:nvPr/>
          </p:nvGrpSpPr>
          <p:grpSpPr>
            <a:xfrm>
              <a:off x="-396757" y="400050"/>
              <a:ext cx="4860257" cy="1810351"/>
              <a:chOff x="-3670182" y="-2695575"/>
              <a:chExt cx="4860257" cy="1810351"/>
            </a:xfrm>
          </p:grpSpPr>
          <p:sp>
            <p:nvSpPr>
              <p:cNvPr id="865" name="Google Shape;865;p7"/>
              <p:cNvSpPr/>
              <p:nvPr/>
            </p:nvSpPr>
            <p:spPr>
              <a:xfrm>
                <a:off x="-506185" y="-2531406"/>
                <a:ext cx="125707" cy="111252"/>
              </a:xfrm>
              <a:custGeom>
                <a:avLst/>
                <a:gdLst/>
                <a:ahLst/>
                <a:cxnLst/>
                <a:rect l="l" t="t" r="r" b="b"/>
                <a:pathLst>
                  <a:path w="974" h="862" extrusionOk="0">
                    <a:moveTo>
                      <a:pt x="709" y="1"/>
                    </a:moveTo>
                    <a:cubicBezTo>
                      <a:pt x="679" y="1"/>
                      <a:pt x="648" y="11"/>
                      <a:pt x="620" y="32"/>
                    </a:cubicBezTo>
                    <a:lnTo>
                      <a:pt x="96" y="425"/>
                    </a:lnTo>
                    <a:cubicBezTo>
                      <a:pt x="0" y="496"/>
                      <a:pt x="24" y="651"/>
                      <a:pt x="143" y="687"/>
                    </a:cubicBezTo>
                    <a:lnTo>
                      <a:pt x="774" y="854"/>
                    </a:lnTo>
                    <a:cubicBezTo>
                      <a:pt x="788" y="859"/>
                      <a:pt x="802" y="861"/>
                      <a:pt x="816" y="861"/>
                    </a:cubicBezTo>
                    <a:cubicBezTo>
                      <a:pt x="898" y="861"/>
                      <a:pt x="973" y="778"/>
                      <a:pt x="953" y="687"/>
                    </a:cubicBezTo>
                    <a:lnTo>
                      <a:pt x="858" y="127"/>
                    </a:lnTo>
                    <a:cubicBezTo>
                      <a:pt x="841" y="53"/>
                      <a:pt x="778" y="1"/>
                      <a:pt x="70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6" name="Google Shape;866;p7"/>
              <p:cNvSpPr/>
              <p:nvPr/>
            </p:nvSpPr>
            <p:spPr>
              <a:xfrm>
                <a:off x="1076501" y="-1005639"/>
                <a:ext cx="113575" cy="120415"/>
              </a:xfrm>
              <a:custGeom>
                <a:avLst/>
                <a:gdLst/>
                <a:ahLst/>
                <a:cxnLst/>
                <a:rect l="l" t="t" r="r" b="b"/>
                <a:pathLst>
                  <a:path w="880" h="933" extrusionOk="0">
                    <a:moveTo>
                      <a:pt x="730" y="1"/>
                    </a:moveTo>
                    <a:cubicBezTo>
                      <a:pt x="714" y="1"/>
                      <a:pt x="697" y="3"/>
                      <a:pt x="680" y="9"/>
                    </a:cubicBezTo>
                    <a:lnTo>
                      <a:pt x="132" y="188"/>
                    </a:lnTo>
                    <a:cubicBezTo>
                      <a:pt x="25" y="223"/>
                      <a:pt x="1" y="354"/>
                      <a:pt x="72" y="438"/>
                    </a:cubicBezTo>
                    <a:lnTo>
                      <a:pt x="537" y="890"/>
                    </a:lnTo>
                    <a:cubicBezTo>
                      <a:pt x="570" y="919"/>
                      <a:pt x="608" y="932"/>
                      <a:pt x="645" y="932"/>
                    </a:cubicBezTo>
                    <a:cubicBezTo>
                      <a:pt x="715" y="932"/>
                      <a:pt x="779" y="885"/>
                      <a:pt x="787" y="807"/>
                    </a:cubicBezTo>
                    <a:lnTo>
                      <a:pt x="870" y="164"/>
                    </a:lnTo>
                    <a:cubicBezTo>
                      <a:pt x="880" y="74"/>
                      <a:pt x="814" y="1"/>
                      <a:pt x="73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7" name="Google Shape;867;p7"/>
              <p:cNvSpPr/>
              <p:nvPr/>
            </p:nvSpPr>
            <p:spPr>
              <a:xfrm>
                <a:off x="-3135437" y="-1932468"/>
                <a:ext cx="130095" cy="111252"/>
              </a:xfrm>
              <a:custGeom>
                <a:avLst/>
                <a:gdLst/>
                <a:ahLst/>
                <a:cxnLst/>
                <a:rect l="l" t="t" r="r" b="b"/>
                <a:pathLst>
                  <a:path w="1008" h="862" extrusionOk="0">
                    <a:moveTo>
                      <a:pt x="838" y="0"/>
                    </a:moveTo>
                    <a:cubicBezTo>
                      <a:pt x="829" y="0"/>
                      <a:pt x="820" y="1"/>
                      <a:pt x="810" y="3"/>
                    </a:cubicBezTo>
                    <a:lnTo>
                      <a:pt x="155" y="98"/>
                    </a:lnTo>
                    <a:cubicBezTo>
                      <a:pt x="48" y="122"/>
                      <a:pt x="1" y="241"/>
                      <a:pt x="60" y="336"/>
                    </a:cubicBezTo>
                    <a:lnTo>
                      <a:pt x="405" y="801"/>
                    </a:lnTo>
                    <a:cubicBezTo>
                      <a:pt x="434" y="841"/>
                      <a:pt x="480" y="862"/>
                      <a:pt x="524" y="862"/>
                    </a:cubicBezTo>
                    <a:cubicBezTo>
                      <a:pt x="572" y="862"/>
                      <a:pt x="619" y="838"/>
                      <a:pt x="644" y="789"/>
                    </a:cubicBezTo>
                    <a:lnTo>
                      <a:pt x="953" y="217"/>
                    </a:lnTo>
                    <a:cubicBezTo>
                      <a:pt x="1008" y="119"/>
                      <a:pt x="942" y="0"/>
                      <a:pt x="83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8" name="Google Shape;868;p7"/>
              <p:cNvSpPr/>
              <p:nvPr/>
            </p:nvSpPr>
            <p:spPr>
              <a:xfrm>
                <a:off x="-2273300" y="-1186068"/>
                <a:ext cx="174751" cy="148293"/>
              </a:xfrm>
              <a:custGeom>
                <a:avLst/>
                <a:gdLst/>
                <a:ahLst/>
                <a:cxnLst/>
                <a:rect l="l" t="t" r="r" b="b"/>
                <a:pathLst>
                  <a:path w="1354" h="1149" extrusionOk="0">
                    <a:moveTo>
                      <a:pt x="914" y="0"/>
                    </a:moveTo>
                    <a:cubicBezTo>
                      <a:pt x="869" y="0"/>
                      <a:pt x="824" y="16"/>
                      <a:pt x="786" y="50"/>
                    </a:cubicBezTo>
                    <a:lnTo>
                      <a:pt x="131" y="633"/>
                    </a:lnTo>
                    <a:cubicBezTo>
                      <a:pt x="0" y="740"/>
                      <a:pt x="60" y="943"/>
                      <a:pt x="226" y="967"/>
                    </a:cubicBezTo>
                    <a:lnTo>
                      <a:pt x="1084" y="1145"/>
                    </a:lnTo>
                    <a:cubicBezTo>
                      <a:pt x="1095" y="1147"/>
                      <a:pt x="1106" y="1148"/>
                      <a:pt x="1118" y="1148"/>
                    </a:cubicBezTo>
                    <a:cubicBezTo>
                      <a:pt x="1246" y="1148"/>
                      <a:pt x="1354" y="1027"/>
                      <a:pt x="1310" y="895"/>
                    </a:cubicBezTo>
                    <a:lnTo>
                      <a:pt x="1108" y="145"/>
                    </a:lnTo>
                    <a:cubicBezTo>
                      <a:pt x="1077" y="53"/>
                      <a:pt x="996" y="0"/>
                      <a:pt x="91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9" name="Google Shape;869;p7"/>
              <p:cNvSpPr/>
              <p:nvPr/>
            </p:nvSpPr>
            <p:spPr>
              <a:xfrm>
                <a:off x="549412" y="-2394730"/>
                <a:ext cx="271289" cy="194884"/>
              </a:xfrm>
              <a:custGeom>
                <a:avLst/>
                <a:gdLst/>
                <a:ahLst/>
                <a:cxnLst/>
                <a:rect l="l" t="t" r="r" b="b"/>
                <a:pathLst>
                  <a:path w="2102" h="1510" extrusionOk="0">
                    <a:moveTo>
                      <a:pt x="950" y="884"/>
                    </a:moveTo>
                    <a:cubicBezTo>
                      <a:pt x="957" y="933"/>
                      <a:pt x="955" y="983"/>
                      <a:pt x="942" y="1033"/>
                    </a:cubicBezTo>
                    <a:cubicBezTo>
                      <a:pt x="931" y="1115"/>
                      <a:pt x="886" y="1233"/>
                      <a:pt x="797" y="1233"/>
                    </a:cubicBezTo>
                    <a:cubicBezTo>
                      <a:pt x="783" y="1233"/>
                      <a:pt x="767" y="1230"/>
                      <a:pt x="751" y="1223"/>
                    </a:cubicBezTo>
                    <a:cubicBezTo>
                      <a:pt x="703" y="1200"/>
                      <a:pt x="668" y="1164"/>
                      <a:pt x="632" y="1128"/>
                    </a:cubicBezTo>
                    <a:cubicBezTo>
                      <a:pt x="596" y="1069"/>
                      <a:pt x="620" y="1045"/>
                      <a:pt x="668" y="1009"/>
                    </a:cubicBezTo>
                    <a:cubicBezTo>
                      <a:pt x="750" y="936"/>
                      <a:pt x="846" y="898"/>
                      <a:pt x="950" y="884"/>
                    </a:cubicBezTo>
                    <a:close/>
                    <a:moveTo>
                      <a:pt x="278" y="0"/>
                    </a:moveTo>
                    <a:cubicBezTo>
                      <a:pt x="242" y="0"/>
                      <a:pt x="205" y="3"/>
                      <a:pt x="168" y="9"/>
                    </a:cubicBezTo>
                    <a:cubicBezTo>
                      <a:pt x="0" y="31"/>
                      <a:pt x="21" y="274"/>
                      <a:pt x="162" y="274"/>
                    </a:cubicBezTo>
                    <a:cubicBezTo>
                      <a:pt x="172" y="274"/>
                      <a:pt x="181" y="273"/>
                      <a:pt x="192" y="271"/>
                    </a:cubicBezTo>
                    <a:cubicBezTo>
                      <a:pt x="213" y="268"/>
                      <a:pt x="234" y="267"/>
                      <a:pt x="255" y="267"/>
                    </a:cubicBezTo>
                    <a:cubicBezTo>
                      <a:pt x="489" y="267"/>
                      <a:pt x="708" y="432"/>
                      <a:pt x="844" y="624"/>
                    </a:cubicBezTo>
                    <a:lnTo>
                      <a:pt x="844" y="624"/>
                    </a:lnTo>
                    <a:cubicBezTo>
                      <a:pt x="770" y="639"/>
                      <a:pt x="699" y="664"/>
                      <a:pt x="632" y="700"/>
                    </a:cubicBezTo>
                    <a:cubicBezTo>
                      <a:pt x="501" y="771"/>
                      <a:pt x="358" y="890"/>
                      <a:pt x="334" y="1045"/>
                    </a:cubicBezTo>
                    <a:cubicBezTo>
                      <a:pt x="322" y="1223"/>
                      <a:pt x="465" y="1378"/>
                      <a:pt x="596" y="1450"/>
                    </a:cubicBezTo>
                    <a:cubicBezTo>
                      <a:pt x="663" y="1489"/>
                      <a:pt x="735" y="1509"/>
                      <a:pt x="806" y="1509"/>
                    </a:cubicBezTo>
                    <a:cubicBezTo>
                      <a:pt x="885" y="1509"/>
                      <a:pt x="962" y="1483"/>
                      <a:pt x="1025" y="1426"/>
                    </a:cubicBezTo>
                    <a:cubicBezTo>
                      <a:pt x="1186" y="1293"/>
                      <a:pt x="1236" y="1095"/>
                      <a:pt x="1216" y="898"/>
                    </a:cubicBezTo>
                    <a:lnTo>
                      <a:pt x="1216" y="898"/>
                    </a:lnTo>
                    <a:cubicBezTo>
                      <a:pt x="1453" y="954"/>
                      <a:pt x="1653" y="1125"/>
                      <a:pt x="1799" y="1319"/>
                    </a:cubicBezTo>
                    <a:cubicBezTo>
                      <a:pt x="1826" y="1352"/>
                      <a:pt x="1862" y="1366"/>
                      <a:pt x="1897" y="1366"/>
                    </a:cubicBezTo>
                    <a:cubicBezTo>
                      <a:pt x="1999" y="1366"/>
                      <a:pt x="2102" y="1249"/>
                      <a:pt x="2013" y="1152"/>
                    </a:cubicBezTo>
                    <a:cubicBezTo>
                      <a:pt x="1799" y="878"/>
                      <a:pt x="1501" y="640"/>
                      <a:pt x="1144" y="616"/>
                    </a:cubicBezTo>
                    <a:cubicBezTo>
                      <a:pt x="1143" y="616"/>
                      <a:pt x="1141" y="616"/>
                      <a:pt x="1140" y="616"/>
                    </a:cubicBezTo>
                    <a:lnTo>
                      <a:pt x="1140" y="616"/>
                    </a:lnTo>
                    <a:cubicBezTo>
                      <a:pt x="1124" y="578"/>
                      <a:pt x="1105" y="543"/>
                      <a:pt x="1084" y="509"/>
                    </a:cubicBezTo>
                    <a:cubicBezTo>
                      <a:pt x="924" y="230"/>
                      <a:pt x="609" y="0"/>
                      <a:pt x="27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0" name="Google Shape;870;p7"/>
              <p:cNvSpPr/>
              <p:nvPr/>
            </p:nvSpPr>
            <p:spPr>
              <a:xfrm>
                <a:off x="-1852300" y="-1891389"/>
                <a:ext cx="238120" cy="172686"/>
              </a:xfrm>
              <a:custGeom>
                <a:avLst/>
                <a:gdLst/>
                <a:ahLst/>
                <a:cxnLst/>
                <a:rect l="l" t="t" r="r" b="b"/>
                <a:pathLst>
                  <a:path w="1845" h="1338" extrusionOk="0">
                    <a:moveTo>
                      <a:pt x="152" y="0"/>
                    </a:moveTo>
                    <a:cubicBezTo>
                      <a:pt x="90" y="0"/>
                      <a:pt x="33" y="35"/>
                      <a:pt x="12" y="98"/>
                    </a:cubicBezTo>
                    <a:cubicBezTo>
                      <a:pt x="1" y="169"/>
                      <a:pt x="36" y="252"/>
                      <a:pt x="108" y="264"/>
                    </a:cubicBezTo>
                    <a:cubicBezTo>
                      <a:pt x="703" y="371"/>
                      <a:pt x="1239" y="740"/>
                      <a:pt x="1548" y="1276"/>
                    </a:cubicBezTo>
                    <a:cubicBezTo>
                      <a:pt x="1574" y="1319"/>
                      <a:pt x="1613" y="1338"/>
                      <a:pt x="1653" y="1338"/>
                    </a:cubicBezTo>
                    <a:cubicBezTo>
                      <a:pt x="1746" y="1338"/>
                      <a:pt x="1845" y="1241"/>
                      <a:pt x="1786" y="1133"/>
                    </a:cubicBezTo>
                    <a:cubicBezTo>
                      <a:pt x="1441" y="550"/>
                      <a:pt x="846" y="121"/>
                      <a:pt x="179" y="2"/>
                    </a:cubicBezTo>
                    <a:cubicBezTo>
                      <a:pt x="170" y="1"/>
                      <a:pt x="161" y="0"/>
                      <a:pt x="1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1" name="Google Shape;871;p7"/>
              <p:cNvSpPr/>
              <p:nvPr/>
            </p:nvSpPr>
            <p:spPr>
              <a:xfrm>
                <a:off x="-3670182" y="-2171921"/>
                <a:ext cx="110736" cy="96926"/>
              </a:xfrm>
              <a:custGeom>
                <a:avLst/>
                <a:gdLst/>
                <a:ahLst/>
                <a:cxnLst/>
                <a:rect l="l" t="t" r="r" b="b"/>
                <a:pathLst>
                  <a:path w="858" h="751" extrusionOk="0">
                    <a:moveTo>
                      <a:pt x="431" y="0"/>
                    </a:moveTo>
                    <a:cubicBezTo>
                      <a:pt x="376" y="0"/>
                      <a:pt x="322" y="30"/>
                      <a:pt x="298" y="89"/>
                    </a:cubicBezTo>
                    <a:cubicBezTo>
                      <a:pt x="275" y="125"/>
                      <a:pt x="227" y="161"/>
                      <a:pt x="179" y="173"/>
                    </a:cubicBezTo>
                    <a:cubicBezTo>
                      <a:pt x="48" y="185"/>
                      <a:pt x="1" y="339"/>
                      <a:pt x="96" y="435"/>
                    </a:cubicBezTo>
                    <a:cubicBezTo>
                      <a:pt x="132" y="470"/>
                      <a:pt x="144" y="518"/>
                      <a:pt x="132" y="566"/>
                    </a:cubicBezTo>
                    <a:cubicBezTo>
                      <a:pt x="122" y="669"/>
                      <a:pt x="202" y="750"/>
                      <a:pt x="289" y="750"/>
                    </a:cubicBezTo>
                    <a:cubicBezTo>
                      <a:pt x="312" y="750"/>
                      <a:pt x="336" y="745"/>
                      <a:pt x="358" y="732"/>
                    </a:cubicBezTo>
                    <a:cubicBezTo>
                      <a:pt x="382" y="720"/>
                      <a:pt x="406" y="714"/>
                      <a:pt x="429" y="714"/>
                    </a:cubicBezTo>
                    <a:cubicBezTo>
                      <a:pt x="453" y="714"/>
                      <a:pt x="477" y="720"/>
                      <a:pt x="501" y="732"/>
                    </a:cubicBezTo>
                    <a:cubicBezTo>
                      <a:pt x="526" y="745"/>
                      <a:pt x="551" y="750"/>
                      <a:pt x="576" y="750"/>
                    </a:cubicBezTo>
                    <a:cubicBezTo>
                      <a:pt x="668" y="750"/>
                      <a:pt x="746" y="669"/>
                      <a:pt x="727" y="566"/>
                    </a:cubicBezTo>
                    <a:cubicBezTo>
                      <a:pt x="715" y="518"/>
                      <a:pt x="739" y="470"/>
                      <a:pt x="775" y="435"/>
                    </a:cubicBezTo>
                    <a:cubicBezTo>
                      <a:pt x="858" y="339"/>
                      <a:pt x="810" y="185"/>
                      <a:pt x="679" y="173"/>
                    </a:cubicBezTo>
                    <a:cubicBezTo>
                      <a:pt x="632" y="161"/>
                      <a:pt x="596" y="125"/>
                      <a:pt x="572" y="89"/>
                    </a:cubicBezTo>
                    <a:cubicBezTo>
                      <a:pt x="542" y="30"/>
                      <a:pt x="486" y="0"/>
                      <a:pt x="43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2" name="Google Shape;872;p7"/>
              <p:cNvSpPr/>
              <p:nvPr/>
            </p:nvSpPr>
            <p:spPr>
              <a:xfrm>
                <a:off x="758492" y="-1724771"/>
                <a:ext cx="110736" cy="95764"/>
              </a:xfrm>
              <a:custGeom>
                <a:avLst/>
                <a:gdLst/>
                <a:ahLst/>
                <a:cxnLst/>
                <a:rect l="l" t="t" r="r" b="b"/>
                <a:pathLst>
                  <a:path w="858" h="742" extrusionOk="0">
                    <a:moveTo>
                      <a:pt x="429" y="0"/>
                    </a:moveTo>
                    <a:cubicBezTo>
                      <a:pt x="372" y="0"/>
                      <a:pt x="316" y="27"/>
                      <a:pt x="286" y="81"/>
                    </a:cubicBezTo>
                    <a:cubicBezTo>
                      <a:pt x="274" y="128"/>
                      <a:pt x="226" y="164"/>
                      <a:pt x="179" y="164"/>
                    </a:cubicBezTo>
                    <a:cubicBezTo>
                      <a:pt x="48" y="188"/>
                      <a:pt x="0" y="342"/>
                      <a:pt x="96" y="426"/>
                    </a:cubicBezTo>
                    <a:cubicBezTo>
                      <a:pt x="119" y="462"/>
                      <a:pt x="143" y="521"/>
                      <a:pt x="131" y="569"/>
                    </a:cubicBezTo>
                    <a:cubicBezTo>
                      <a:pt x="122" y="663"/>
                      <a:pt x="201" y="742"/>
                      <a:pt x="288" y="742"/>
                    </a:cubicBezTo>
                    <a:cubicBezTo>
                      <a:pt x="311" y="742"/>
                      <a:pt x="335" y="736"/>
                      <a:pt x="357" y="723"/>
                    </a:cubicBezTo>
                    <a:cubicBezTo>
                      <a:pt x="381" y="717"/>
                      <a:pt x="405" y="715"/>
                      <a:pt x="429" y="715"/>
                    </a:cubicBezTo>
                    <a:cubicBezTo>
                      <a:pt x="453" y="715"/>
                      <a:pt x="477" y="717"/>
                      <a:pt x="500" y="723"/>
                    </a:cubicBezTo>
                    <a:cubicBezTo>
                      <a:pt x="525" y="736"/>
                      <a:pt x="551" y="742"/>
                      <a:pt x="576" y="742"/>
                    </a:cubicBezTo>
                    <a:cubicBezTo>
                      <a:pt x="668" y="742"/>
                      <a:pt x="745" y="663"/>
                      <a:pt x="727" y="569"/>
                    </a:cubicBezTo>
                    <a:cubicBezTo>
                      <a:pt x="715" y="521"/>
                      <a:pt x="738" y="462"/>
                      <a:pt x="774" y="426"/>
                    </a:cubicBezTo>
                    <a:cubicBezTo>
                      <a:pt x="858" y="342"/>
                      <a:pt x="810" y="188"/>
                      <a:pt x="679" y="164"/>
                    </a:cubicBezTo>
                    <a:cubicBezTo>
                      <a:pt x="631" y="152"/>
                      <a:pt x="596" y="128"/>
                      <a:pt x="572" y="81"/>
                    </a:cubicBezTo>
                    <a:cubicBezTo>
                      <a:pt x="542" y="27"/>
                      <a:pt x="485" y="0"/>
                      <a:pt x="42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3" name="Google Shape;873;p7"/>
              <p:cNvSpPr/>
              <p:nvPr/>
            </p:nvSpPr>
            <p:spPr>
              <a:xfrm>
                <a:off x="-1614173" y="-2695575"/>
                <a:ext cx="110736" cy="96926"/>
              </a:xfrm>
              <a:custGeom>
                <a:avLst/>
                <a:gdLst/>
                <a:ahLst/>
                <a:cxnLst/>
                <a:rect l="l" t="t" r="r" b="b"/>
                <a:pathLst>
                  <a:path w="858" h="751" extrusionOk="0">
                    <a:moveTo>
                      <a:pt x="435" y="1"/>
                    </a:moveTo>
                    <a:cubicBezTo>
                      <a:pt x="382" y="1"/>
                      <a:pt x="328" y="30"/>
                      <a:pt x="298" y="90"/>
                    </a:cubicBezTo>
                    <a:cubicBezTo>
                      <a:pt x="275" y="126"/>
                      <a:pt x="227" y="161"/>
                      <a:pt x="179" y="173"/>
                    </a:cubicBezTo>
                    <a:cubicBezTo>
                      <a:pt x="48" y="185"/>
                      <a:pt x="1" y="340"/>
                      <a:pt x="96" y="435"/>
                    </a:cubicBezTo>
                    <a:cubicBezTo>
                      <a:pt x="132" y="471"/>
                      <a:pt x="144" y="518"/>
                      <a:pt x="132" y="566"/>
                    </a:cubicBezTo>
                    <a:cubicBezTo>
                      <a:pt x="122" y="670"/>
                      <a:pt x="202" y="751"/>
                      <a:pt x="289" y="751"/>
                    </a:cubicBezTo>
                    <a:cubicBezTo>
                      <a:pt x="312" y="751"/>
                      <a:pt x="336" y="745"/>
                      <a:pt x="358" y="733"/>
                    </a:cubicBezTo>
                    <a:cubicBezTo>
                      <a:pt x="382" y="721"/>
                      <a:pt x="409" y="715"/>
                      <a:pt x="434" y="715"/>
                    </a:cubicBezTo>
                    <a:cubicBezTo>
                      <a:pt x="459" y="715"/>
                      <a:pt x="483" y="721"/>
                      <a:pt x="501" y="733"/>
                    </a:cubicBezTo>
                    <a:cubicBezTo>
                      <a:pt x="526" y="745"/>
                      <a:pt x="551" y="751"/>
                      <a:pt x="576" y="751"/>
                    </a:cubicBezTo>
                    <a:cubicBezTo>
                      <a:pt x="668" y="751"/>
                      <a:pt x="746" y="670"/>
                      <a:pt x="727" y="566"/>
                    </a:cubicBezTo>
                    <a:cubicBezTo>
                      <a:pt x="727" y="518"/>
                      <a:pt x="739" y="471"/>
                      <a:pt x="775" y="435"/>
                    </a:cubicBezTo>
                    <a:cubicBezTo>
                      <a:pt x="858" y="340"/>
                      <a:pt x="810" y="185"/>
                      <a:pt x="691" y="173"/>
                    </a:cubicBezTo>
                    <a:cubicBezTo>
                      <a:pt x="632" y="161"/>
                      <a:pt x="596" y="126"/>
                      <a:pt x="572" y="90"/>
                    </a:cubicBezTo>
                    <a:cubicBezTo>
                      <a:pt x="542" y="30"/>
                      <a:pt x="489" y="1"/>
                      <a:pt x="43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874" name="Google Shape;874;p7"/>
          <p:cNvSpPr/>
          <p:nvPr/>
        </p:nvSpPr>
        <p:spPr>
          <a:xfrm>
            <a:off x="698667" y="5981667"/>
            <a:ext cx="10884000" cy="635200"/>
          </a:xfrm>
          <a:prstGeom prst="ellipse">
            <a:avLst/>
          </a:pr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75" name="Google Shape;875;p7"/>
          <p:cNvSpPr/>
          <p:nvPr/>
        </p:nvSpPr>
        <p:spPr>
          <a:xfrm>
            <a:off x="1377900" y="762000"/>
            <a:ext cx="9461600" cy="5575600"/>
          </a:xfrm>
          <a:prstGeom prst="roundRect">
            <a:avLst>
              <a:gd name="adj" fmla="val 3463"/>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876" name="Google Shape;876;p7"/>
          <p:cNvGrpSpPr/>
          <p:nvPr/>
        </p:nvGrpSpPr>
        <p:grpSpPr>
          <a:xfrm>
            <a:off x="1682610" y="884868"/>
            <a:ext cx="8985697" cy="5357621"/>
            <a:chOff x="1261957" y="663651"/>
            <a:chExt cx="6739273" cy="4018216"/>
          </a:xfrm>
        </p:grpSpPr>
        <p:sp>
          <p:nvSpPr>
            <p:cNvPr id="877" name="Google Shape;877;p7"/>
            <p:cNvSpPr/>
            <p:nvPr/>
          </p:nvSpPr>
          <p:spPr>
            <a:xfrm>
              <a:off x="1261957" y="684476"/>
              <a:ext cx="53486" cy="53553"/>
            </a:xfrm>
            <a:custGeom>
              <a:avLst/>
              <a:gdLst/>
              <a:ahLst/>
              <a:cxnLst/>
              <a:rect l="l" t="t" r="r" b="b"/>
              <a:pathLst>
                <a:path w="798" h="799" extrusionOk="0">
                  <a:moveTo>
                    <a:pt x="798" y="393"/>
                  </a:moveTo>
                  <a:cubicBezTo>
                    <a:pt x="798" y="620"/>
                    <a:pt x="619" y="798"/>
                    <a:pt x="405" y="798"/>
                  </a:cubicBezTo>
                  <a:cubicBezTo>
                    <a:pt x="179" y="798"/>
                    <a:pt x="0" y="620"/>
                    <a:pt x="0" y="393"/>
                  </a:cubicBezTo>
                  <a:cubicBezTo>
                    <a:pt x="0" y="179"/>
                    <a:pt x="179" y="0"/>
                    <a:pt x="405" y="0"/>
                  </a:cubicBezTo>
                  <a:cubicBezTo>
                    <a:pt x="619" y="0"/>
                    <a:pt x="798" y="179"/>
                    <a:pt x="798" y="39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8" name="Google Shape;878;p7"/>
            <p:cNvSpPr/>
            <p:nvPr/>
          </p:nvSpPr>
          <p:spPr>
            <a:xfrm>
              <a:off x="1652175" y="684476"/>
              <a:ext cx="53553" cy="53553"/>
            </a:xfrm>
            <a:custGeom>
              <a:avLst/>
              <a:gdLst/>
              <a:ahLst/>
              <a:cxnLst/>
              <a:rect l="l" t="t" r="r" b="b"/>
              <a:pathLst>
                <a:path w="799" h="799" extrusionOk="0">
                  <a:moveTo>
                    <a:pt x="798" y="393"/>
                  </a:moveTo>
                  <a:cubicBezTo>
                    <a:pt x="798" y="620"/>
                    <a:pt x="620" y="798"/>
                    <a:pt x="405" y="798"/>
                  </a:cubicBezTo>
                  <a:cubicBezTo>
                    <a:pt x="179" y="798"/>
                    <a:pt x="0" y="620"/>
                    <a:pt x="0" y="393"/>
                  </a:cubicBezTo>
                  <a:cubicBezTo>
                    <a:pt x="0" y="179"/>
                    <a:pt x="179" y="0"/>
                    <a:pt x="405" y="0"/>
                  </a:cubicBezTo>
                  <a:cubicBezTo>
                    <a:pt x="620" y="0"/>
                    <a:pt x="798" y="179"/>
                    <a:pt x="798" y="39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9" name="Google Shape;879;p7"/>
            <p:cNvSpPr/>
            <p:nvPr/>
          </p:nvSpPr>
          <p:spPr>
            <a:xfrm>
              <a:off x="2042392" y="684476"/>
              <a:ext cx="53553" cy="53553"/>
            </a:xfrm>
            <a:custGeom>
              <a:avLst/>
              <a:gdLst/>
              <a:ahLst/>
              <a:cxnLst/>
              <a:rect l="l" t="t" r="r" b="b"/>
              <a:pathLst>
                <a:path w="799" h="799" extrusionOk="0">
                  <a:moveTo>
                    <a:pt x="798" y="393"/>
                  </a:moveTo>
                  <a:cubicBezTo>
                    <a:pt x="798" y="620"/>
                    <a:pt x="620" y="798"/>
                    <a:pt x="405" y="798"/>
                  </a:cubicBezTo>
                  <a:cubicBezTo>
                    <a:pt x="179" y="798"/>
                    <a:pt x="1" y="620"/>
                    <a:pt x="1" y="393"/>
                  </a:cubicBezTo>
                  <a:cubicBezTo>
                    <a:pt x="1" y="179"/>
                    <a:pt x="179" y="0"/>
                    <a:pt x="405" y="0"/>
                  </a:cubicBezTo>
                  <a:cubicBezTo>
                    <a:pt x="620" y="0"/>
                    <a:pt x="798" y="179"/>
                    <a:pt x="798" y="39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0" name="Google Shape;880;p7"/>
            <p:cNvSpPr/>
            <p:nvPr/>
          </p:nvSpPr>
          <p:spPr>
            <a:xfrm>
              <a:off x="2432610" y="684476"/>
              <a:ext cx="53553" cy="53553"/>
            </a:xfrm>
            <a:custGeom>
              <a:avLst/>
              <a:gdLst/>
              <a:ahLst/>
              <a:cxnLst/>
              <a:rect l="l" t="t" r="r" b="b"/>
              <a:pathLst>
                <a:path w="799" h="799" extrusionOk="0">
                  <a:moveTo>
                    <a:pt x="798" y="393"/>
                  </a:moveTo>
                  <a:cubicBezTo>
                    <a:pt x="798" y="620"/>
                    <a:pt x="620" y="798"/>
                    <a:pt x="394" y="798"/>
                  </a:cubicBezTo>
                  <a:cubicBezTo>
                    <a:pt x="179" y="798"/>
                    <a:pt x="1" y="620"/>
                    <a:pt x="1" y="393"/>
                  </a:cubicBezTo>
                  <a:cubicBezTo>
                    <a:pt x="1" y="179"/>
                    <a:pt x="179" y="0"/>
                    <a:pt x="394" y="0"/>
                  </a:cubicBezTo>
                  <a:cubicBezTo>
                    <a:pt x="620" y="0"/>
                    <a:pt x="798" y="179"/>
                    <a:pt x="798" y="39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1" name="Google Shape;881;p7"/>
            <p:cNvSpPr/>
            <p:nvPr/>
          </p:nvSpPr>
          <p:spPr>
            <a:xfrm>
              <a:off x="2822827" y="684476"/>
              <a:ext cx="53553" cy="53553"/>
            </a:xfrm>
            <a:custGeom>
              <a:avLst/>
              <a:gdLst/>
              <a:ahLst/>
              <a:cxnLst/>
              <a:rect l="l" t="t" r="r" b="b"/>
              <a:pathLst>
                <a:path w="799" h="799" extrusionOk="0">
                  <a:moveTo>
                    <a:pt x="799" y="393"/>
                  </a:moveTo>
                  <a:cubicBezTo>
                    <a:pt x="799" y="620"/>
                    <a:pt x="620" y="798"/>
                    <a:pt x="394" y="798"/>
                  </a:cubicBezTo>
                  <a:cubicBezTo>
                    <a:pt x="180" y="798"/>
                    <a:pt x="1" y="620"/>
                    <a:pt x="1" y="393"/>
                  </a:cubicBezTo>
                  <a:cubicBezTo>
                    <a:pt x="1" y="179"/>
                    <a:pt x="180" y="0"/>
                    <a:pt x="394" y="0"/>
                  </a:cubicBezTo>
                  <a:cubicBezTo>
                    <a:pt x="620" y="0"/>
                    <a:pt x="799" y="179"/>
                    <a:pt x="799" y="39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2" name="Google Shape;882;p7"/>
            <p:cNvSpPr/>
            <p:nvPr/>
          </p:nvSpPr>
          <p:spPr>
            <a:xfrm>
              <a:off x="3212308" y="684476"/>
              <a:ext cx="54290" cy="53553"/>
            </a:xfrm>
            <a:custGeom>
              <a:avLst/>
              <a:gdLst/>
              <a:ahLst/>
              <a:cxnLst/>
              <a:rect l="l" t="t" r="r" b="b"/>
              <a:pathLst>
                <a:path w="810" h="799" extrusionOk="0">
                  <a:moveTo>
                    <a:pt x="810" y="393"/>
                  </a:moveTo>
                  <a:cubicBezTo>
                    <a:pt x="810" y="620"/>
                    <a:pt x="631" y="798"/>
                    <a:pt x="405" y="798"/>
                  </a:cubicBezTo>
                  <a:cubicBezTo>
                    <a:pt x="191" y="798"/>
                    <a:pt x="0" y="620"/>
                    <a:pt x="0" y="393"/>
                  </a:cubicBezTo>
                  <a:cubicBezTo>
                    <a:pt x="0" y="179"/>
                    <a:pt x="191" y="0"/>
                    <a:pt x="405" y="0"/>
                  </a:cubicBezTo>
                  <a:cubicBezTo>
                    <a:pt x="631" y="0"/>
                    <a:pt x="810" y="179"/>
                    <a:pt x="810" y="39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3" name="Google Shape;883;p7"/>
            <p:cNvSpPr/>
            <p:nvPr/>
          </p:nvSpPr>
          <p:spPr>
            <a:xfrm>
              <a:off x="1457468" y="938232"/>
              <a:ext cx="53553" cy="53553"/>
            </a:xfrm>
            <a:custGeom>
              <a:avLst/>
              <a:gdLst/>
              <a:ahLst/>
              <a:cxnLst/>
              <a:rect l="l" t="t" r="r" b="b"/>
              <a:pathLst>
                <a:path w="799" h="799" extrusionOk="0">
                  <a:moveTo>
                    <a:pt x="798" y="405"/>
                  </a:moveTo>
                  <a:cubicBezTo>
                    <a:pt x="798" y="620"/>
                    <a:pt x="619" y="798"/>
                    <a:pt x="393" y="798"/>
                  </a:cubicBezTo>
                  <a:cubicBezTo>
                    <a:pt x="179" y="798"/>
                    <a:pt x="0" y="620"/>
                    <a:pt x="0" y="405"/>
                  </a:cubicBezTo>
                  <a:cubicBezTo>
                    <a:pt x="0" y="179"/>
                    <a:pt x="179" y="1"/>
                    <a:pt x="393" y="1"/>
                  </a:cubicBezTo>
                  <a:cubicBezTo>
                    <a:pt x="619" y="1"/>
                    <a:pt x="798" y="179"/>
                    <a:pt x="798"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4" name="Google Shape;884;p7"/>
            <p:cNvSpPr/>
            <p:nvPr/>
          </p:nvSpPr>
          <p:spPr>
            <a:xfrm>
              <a:off x="1847686" y="938232"/>
              <a:ext cx="53553" cy="53553"/>
            </a:xfrm>
            <a:custGeom>
              <a:avLst/>
              <a:gdLst/>
              <a:ahLst/>
              <a:cxnLst/>
              <a:rect l="l" t="t" r="r" b="b"/>
              <a:pathLst>
                <a:path w="799" h="799" extrusionOk="0">
                  <a:moveTo>
                    <a:pt x="798" y="405"/>
                  </a:moveTo>
                  <a:cubicBezTo>
                    <a:pt x="798" y="620"/>
                    <a:pt x="620" y="798"/>
                    <a:pt x="393" y="798"/>
                  </a:cubicBezTo>
                  <a:cubicBezTo>
                    <a:pt x="179" y="798"/>
                    <a:pt x="0" y="620"/>
                    <a:pt x="0" y="405"/>
                  </a:cubicBezTo>
                  <a:cubicBezTo>
                    <a:pt x="0" y="179"/>
                    <a:pt x="179" y="1"/>
                    <a:pt x="393" y="1"/>
                  </a:cubicBezTo>
                  <a:cubicBezTo>
                    <a:pt x="620" y="1"/>
                    <a:pt x="798" y="179"/>
                    <a:pt x="798"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5" name="Google Shape;885;p7"/>
            <p:cNvSpPr/>
            <p:nvPr/>
          </p:nvSpPr>
          <p:spPr>
            <a:xfrm>
              <a:off x="2237099" y="938232"/>
              <a:ext cx="53553" cy="53553"/>
            </a:xfrm>
            <a:custGeom>
              <a:avLst/>
              <a:gdLst/>
              <a:ahLst/>
              <a:cxnLst/>
              <a:rect l="l" t="t" r="r" b="b"/>
              <a:pathLst>
                <a:path w="799" h="799" extrusionOk="0">
                  <a:moveTo>
                    <a:pt x="798" y="405"/>
                  </a:moveTo>
                  <a:cubicBezTo>
                    <a:pt x="798" y="620"/>
                    <a:pt x="620" y="798"/>
                    <a:pt x="406" y="798"/>
                  </a:cubicBezTo>
                  <a:cubicBezTo>
                    <a:pt x="179" y="798"/>
                    <a:pt x="1" y="620"/>
                    <a:pt x="1" y="405"/>
                  </a:cubicBezTo>
                  <a:cubicBezTo>
                    <a:pt x="1" y="179"/>
                    <a:pt x="179" y="1"/>
                    <a:pt x="406" y="1"/>
                  </a:cubicBezTo>
                  <a:cubicBezTo>
                    <a:pt x="620" y="1"/>
                    <a:pt x="798" y="179"/>
                    <a:pt x="798"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6" name="Google Shape;886;p7"/>
            <p:cNvSpPr/>
            <p:nvPr/>
          </p:nvSpPr>
          <p:spPr>
            <a:xfrm>
              <a:off x="2627316" y="938232"/>
              <a:ext cx="53553" cy="53553"/>
            </a:xfrm>
            <a:custGeom>
              <a:avLst/>
              <a:gdLst/>
              <a:ahLst/>
              <a:cxnLst/>
              <a:rect l="l" t="t" r="r" b="b"/>
              <a:pathLst>
                <a:path w="799" h="799" extrusionOk="0">
                  <a:moveTo>
                    <a:pt x="799" y="405"/>
                  </a:moveTo>
                  <a:cubicBezTo>
                    <a:pt x="799" y="620"/>
                    <a:pt x="620" y="798"/>
                    <a:pt x="406" y="798"/>
                  </a:cubicBezTo>
                  <a:cubicBezTo>
                    <a:pt x="179" y="798"/>
                    <a:pt x="1" y="620"/>
                    <a:pt x="1" y="405"/>
                  </a:cubicBezTo>
                  <a:cubicBezTo>
                    <a:pt x="1" y="179"/>
                    <a:pt x="179" y="1"/>
                    <a:pt x="406" y="1"/>
                  </a:cubicBezTo>
                  <a:cubicBezTo>
                    <a:pt x="620" y="1"/>
                    <a:pt x="799" y="179"/>
                    <a:pt x="799"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7" name="Google Shape;887;p7"/>
            <p:cNvSpPr/>
            <p:nvPr/>
          </p:nvSpPr>
          <p:spPr>
            <a:xfrm>
              <a:off x="3017601" y="938232"/>
              <a:ext cx="53486" cy="53553"/>
            </a:xfrm>
            <a:custGeom>
              <a:avLst/>
              <a:gdLst/>
              <a:ahLst/>
              <a:cxnLst/>
              <a:rect l="l" t="t" r="r" b="b"/>
              <a:pathLst>
                <a:path w="798" h="799" extrusionOk="0">
                  <a:moveTo>
                    <a:pt x="798" y="405"/>
                  </a:moveTo>
                  <a:cubicBezTo>
                    <a:pt x="798" y="620"/>
                    <a:pt x="619" y="798"/>
                    <a:pt x="405" y="798"/>
                  </a:cubicBezTo>
                  <a:cubicBezTo>
                    <a:pt x="179" y="798"/>
                    <a:pt x="0" y="620"/>
                    <a:pt x="0" y="405"/>
                  </a:cubicBezTo>
                  <a:cubicBezTo>
                    <a:pt x="0" y="179"/>
                    <a:pt x="179" y="1"/>
                    <a:pt x="405" y="1"/>
                  </a:cubicBezTo>
                  <a:cubicBezTo>
                    <a:pt x="619" y="1"/>
                    <a:pt x="798" y="179"/>
                    <a:pt x="798"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8" name="Google Shape;888;p7"/>
            <p:cNvSpPr/>
            <p:nvPr/>
          </p:nvSpPr>
          <p:spPr>
            <a:xfrm>
              <a:off x="3407819" y="938232"/>
              <a:ext cx="53486" cy="53553"/>
            </a:xfrm>
            <a:custGeom>
              <a:avLst/>
              <a:gdLst/>
              <a:ahLst/>
              <a:cxnLst/>
              <a:rect l="l" t="t" r="r" b="b"/>
              <a:pathLst>
                <a:path w="798" h="799" extrusionOk="0">
                  <a:moveTo>
                    <a:pt x="798" y="405"/>
                  </a:moveTo>
                  <a:cubicBezTo>
                    <a:pt x="798" y="620"/>
                    <a:pt x="619" y="798"/>
                    <a:pt x="393" y="798"/>
                  </a:cubicBezTo>
                  <a:cubicBezTo>
                    <a:pt x="179" y="798"/>
                    <a:pt x="0" y="620"/>
                    <a:pt x="0" y="405"/>
                  </a:cubicBezTo>
                  <a:cubicBezTo>
                    <a:pt x="0" y="179"/>
                    <a:pt x="179" y="1"/>
                    <a:pt x="393" y="1"/>
                  </a:cubicBezTo>
                  <a:cubicBezTo>
                    <a:pt x="619" y="1"/>
                    <a:pt x="798" y="179"/>
                    <a:pt x="798"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9" name="Google Shape;889;p7"/>
            <p:cNvSpPr/>
            <p:nvPr/>
          </p:nvSpPr>
          <p:spPr>
            <a:xfrm>
              <a:off x="1261957" y="1191989"/>
              <a:ext cx="53486" cy="53553"/>
            </a:xfrm>
            <a:custGeom>
              <a:avLst/>
              <a:gdLst/>
              <a:ahLst/>
              <a:cxnLst/>
              <a:rect l="l" t="t" r="r" b="b"/>
              <a:pathLst>
                <a:path w="798" h="799" extrusionOk="0">
                  <a:moveTo>
                    <a:pt x="798" y="406"/>
                  </a:moveTo>
                  <a:cubicBezTo>
                    <a:pt x="798" y="620"/>
                    <a:pt x="619" y="799"/>
                    <a:pt x="405" y="799"/>
                  </a:cubicBezTo>
                  <a:cubicBezTo>
                    <a:pt x="179" y="799"/>
                    <a:pt x="0" y="620"/>
                    <a:pt x="0" y="406"/>
                  </a:cubicBezTo>
                  <a:cubicBezTo>
                    <a:pt x="0" y="179"/>
                    <a:pt x="179" y="1"/>
                    <a:pt x="405" y="1"/>
                  </a:cubicBezTo>
                  <a:cubicBezTo>
                    <a:pt x="619" y="1"/>
                    <a:pt x="798" y="179"/>
                    <a:pt x="798" y="406"/>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90" name="Google Shape;890;p7"/>
            <p:cNvSpPr/>
            <p:nvPr/>
          </p:nvSpPr>
          <p:spPr>
            <a:xfrm>
              <a:off x="1652175" y="1191989"/>
              <a:ext cx="53553" cy="53553"/>
            </a:xfrm>
            <a:custGeom>
              <a:avLst/>
              <a:gdLst/>
              <a:ahLst/>
              <a:cxnLst/>
              <a:rect l="l" t="t" r="r" b="b"/>
              <a:pathLst>
                <a:path w="799" h="799" extrusionOk="0">
                  <a:moveTo>
                    <a:pt x="798" y="406"/>
                  </a:moveTo>
                  <a:cubicBezTo>
                    <a:pt x="798" y="620"/>
                    <a:pt x="620" y="799"/>
                    <a:pt x="405" y="799"/>
                  </a:cubicBezTo>
                  <a:cubicBezTo>
                    <a:pt x="179" y="799"/>
                    <a:pt x="0" y="620"/>
                    <a:pt x="0" y="406"/>
                  </a:cubicBezTo>
                  <a:cubicBezTo>
                    <a:pt x="0" y="179"/>
                    <a:pt x="179" y="1"/>
                    <a:pt x="405" y="1"/>
                  </a:cubicBezTo>
                  <a:cubicBezTo>
                    <a:pt x="620" y="1"/>
                    <a:pt x="798" y="179"/>
                    <a:pt x="798" y="406"/>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91" name="Google Shape;891;p7"/>
            <p:cNvSpPr/>
            <p:nvPr/>
          </p:nvSpPr>
          <p:spPr>
            <a:xfrm>
              <a:off x="2042392" y="1191989"/>
              <a:ext cx="53553" cy="53553"/>
            </a:xfrm>
            <a:custGeom>
              <a:avLst/>
              <a:gdLst/>
              <a:ahLst/>
              <a:cxnLst/>
              <a:rect l="l" t="t" r="r" b="b"/>
              <a:pathLst>
                <a:path w="799" h="799" extrusionOk="0">
                  <a:moveTo>
                    <a:pt x="798" y="406"/>
                  </a:moveTo>
                  <a:cubicBezTo>
                    <a:pt x="798" y="620"/>
                    <a:pt x="620" y="799"/>
                    <a:pt x="405" y="799"/>
                  </a:cubicBezTo>
                  <a:cubicBezTo>
                    <a:pt x="179" y="799"/>
                    <a:pt x="1" y="620"/>
                    <a:pt x="1" y="406"/>
                  </a:cubicBezTo>
                  <a:cubicBezTo>
                    <a:pt x="1" y="179"/>
                    <a:pt x="179" y="1"/>
                    <a:pt x="405" y="1"/>
                  </a:cubicBezTo>
                  <a:cubicBezTo>
                    <a:pt x="620" y="1"/>
                    <a:pt x="798" y="179"/>
                    <a:pt x="798" y="406"/>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92" name="Google Shape;892;p7"/>
            <p:cNvSpPr/>
            <p:nvPr/>
          </p:nvSpPr>
          <p:spPr>
            <a:xfrm>
              <a:off x="2432610" y="1191989"/>
              <a:ext cx="53553" cy="53553"/>
            </a:xfrm>
            <a:custGeom>
              <a:avLst/>
              <a:gdLst/>
              <a:ahLst/>
              <a:cxnLst/>
              <a:rect l="l" t="t" r="r" b="b"/>
              <a:pathLst>
                <a:path w="799" h="799" extrusionOk="0">
                  <a:moveTo>
                    <a:pt x="798" y="406"/>
                  </a:moveTo>
                  <a:cubicBezTo>
                    <a:pt x="798" y="620"/>
                    <a:pt x="620" y="799"/>
                    <a:pt x="394" y="799"/>
                  </a:cubicBezTo>
                  <a:cubicBezTo>
                    <a:pt x="179" y="799"/>
                    <a:pt x="1" y="620"/>
                    <a:pt x="1" y="406"/>
                  </a:cubicBezTo>
                  <a:cubicBezTo>
                    <a:pt x="1" y="179"/>
                    <a:pt x="179" y="1"/>
                    <a:pt x="394" y="1"/>
                  </a:cubicBezTo>
                  <a:cubicBezTo>
                    <a:pt x="620" y="1"/>
                    <a:pt x="798" y="179"/>
                    <a:pt x="798" y="406"/>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93" name="Google Shape;893;p7"/>
            <p:cNvSpPr/>
            <p:nvPr/>
          </p:nvSpPr>
          <p:spPr>
            <a:xfrm>
              <a:off x="2822827" y="1191989"/>
              <a:ext cx="53553" cy="53553"/>
            </a:xfrm>
            <a:custGeom>
              <a:avLst/>
              <a:gdLst/>
              <a:ahLst/>
              <a:cxnLst/>
              <a:rect l="l" t="t" r="r" b="b"/>
              <a:pathLst>
                <a:path w="799" h="799" extrusionOk="0">
                  <a:moveTo>
                    <a:pt x="799" y="406"/>
                  </a:moveTo>
                  <a:cubicBezTo>
                    <a:pt x="799" y="620"/>
                    <a:pt x="620" y="799"/>
                    <a:pt x="394" y="799"/>
                  </a:cubicBezTo>
                  <a:cubicBezTo>
                    <a:pt x="180" y="799"/>
                    <a:pt x="1" y="620"/>
                    <a:pt x="1" y="406"/>
                  </a:cubicBezTo>
                  <a:cubicBezTo>
                    <a:pt x="1" y="179"/>
                    <a:pt x="180" y="1"/>
                    <a:pt x="394" y="1"/>
                  </a:cubicBezTo>
                  <a:cubicBezTo>
                    <a:pt x="620" y="1"/>
                    <a:pt x="799" y="179"/>
                    <a:pt x="799" y="406"/>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94" name="Google Shape;894;p7"/>
            <p:cNvSpPr/>
            <p:nvPr/>
          </p:nvSpPr>
          <p:spPr>
            <a:xfrm>
              <a:off x="3212308" y="1191989"/>
              <a:ext cx="54290" cy="53553"/>
            </a:xfrm>
            <a:custGeom>
              <a:avLst/>
              <a:gdLst/>
              <a:ahLst/>
              <a:cxnLst/>
              <a:rect l="l" t="t" r="r" b="b"/>
              <a:pathLst>
                <a:path w="810" h="799" extrusionOk="0">
                  <a:moveTo>
                    <a:pt x="810" y="406"/>
                  </a:moveTo>
                  <a:cubicBezTo>
                    <a:pt x="810" y="620"/>
                    <a:pt x="631" y="799"/>
                    <a:pt x="405" y="799"/>
                  </a:cubicBezTo>
                  <a:cubicBezTo>
                    <a:pt x="191" y="799"/>
                    <a:pt x="0" y="620"/>
                    <a:pt x="0" y="406"/>
                  </a:cubicBezTo>
                  <a:cubicBezTo>
                    <a:pt x="0" y="179"/>
                    <a:pt x="191" y="1"/>
                    <a:pt x="405" y="1"/>
                  </a:cubicBezTo>
                  <a:cubicBezTo>
                    <a:pt x="631" y="1"/>
                    <a:pt x="810" y="179"/>
                    <a:pt x="810" y="406"/>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95" name="Google Shape;895;p7"/>
            <p:cNvSpPr/>
            <p:nvPr/>
          </p:nvSpPr>
          <p:spPr>
            <a:xfrm>
              <a:off x="1457468" y="1446549"/>
              <a:ext cx="53553" cy="53553"/>
            </a:xfrm>
            <a:custGeom>
              <a:avLst/>
              <a:gdLst/>
              <a:ahLst/>
              <a:cxnLst/>
              <a:rect l="l" t="t" r="r" b="b"/>
              <a:pathLst>
                <a:path w="799" h="799" extrusionOk="0">
                  <a:moveTo>
                    <a:pt x="798" y="394"/>
                  </a:moveTo>
                  <a:cubicBezTo>
                    <a:pt x="798" y="620"/>
                    <a:pt x="619" y="799"/>
                    <a:pt x="393" y="799"/>
                  </a:cubicBezTo>
                  <a:cubicBezTo>
                    <a:pt x="179" y="799"/>
                    <a:pt x="0" y="620"/>
                    <a:pt x="0" y="394"/>
                  </a:cubicBezTo>
                  <a:cubicBezTo>
                    <a:pt x="0" y="180"/>
                    <a:pt x="179" y="1"/>
                    <a:pt x="393" y="1"/>
                  </a:cubicBezTo>
                  <a:cubicBezTo>
                    <a:pt x="619" y="1"/>
                    <a:pt x="798" y="180"/>
                    <a:pt x="798" y="394"/>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96" name="Google Shape;896;p7"/>
            <p:cNvSpPr/>
            <p:nvPr/>
          </p:nvSpPr>
          <p:spPr>
            <a:xfrm>
              <a:off x="1847686" y="1446549"/>
              <a:ext cx="53553" cy="53553"/>
            </a:xfrm>
            <a:custGeom>
              <a:avLst/>
              <a:gdLst/>
              <a:ahLst/>
              <a:cxnLst/>
              <a:rect l="l" t="t" r="r" b="b"/>
              <a:pathLst>
                <a:path w="799" h="799" extrusionOk="0">
                  <a:moveTo>
                    <a:pt x="798" y="394"/>
                  </a:moveTo>
                  <a:cubicBezTo>
                    <a:pt x="798" y="620"/>
                    <a:pt x="620" y="799"/>
                    <a:pt x="393" y="799"/>
                  </a:cubicBezTo>
                  <a:cubicBezTo>
                    <a:pt x="179" y="799"/>
                    <a:pt x="0" y="620"/>
                    <a:pt x="0" y="394"/>
                  </a:cubicBezTo>
                  <a:cubicBezTo>
                    <a:pt x="0" y="180"/>
                    <a:pt x="179" y="1"/>
                    <a:pt x="393" y="1"/>
                  </a:cubicBezTo>
                  <a:cubicBezTo>
                    <a:pt x="620" y="1"/>
                    <a:pt x="798" y="180"/>
                    <a:pt x="798" y="394"/>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97" name="Google Shape;897;p7"/>
            <p:cNvSpPr/>
            <p:nvPr/>
          </p:nvSpPr>
          <p:spPr>
            <a:xfrm>
              <a:off x="2237099" y="1446549"/>
              <a:ext cx="53553" cy="53553"/>
            </a:xfrm>
            <a:custGeom>
              <a:avLst/>
              <a:gdLst/>
              <a:ahLst/>
              <a:cxnLst/>
              <a:rect l="l" t="t" r="r" b="b"/>
              <a:pathLst>
                <a:path w="799" h="799" extrusionOk="0">
                  <a:moveTo>
                    <a:pt x="798" y="394"/>
                  </a:moveTo>
                  <a:cubicBezTo>
                    <a:pt x="798" y="620"/>
                    <a:pt x="620" y="799"/>
                    <a:pt x="406" y="799"/>
                  </a:cubicBezTo>
                  <a:cubicBezTo>
                    <a:pt x="179" y="799"/>
                    <a:pt x="1" y="620"/>
                    <a:pt x="1" y="394"/>
                  </a:cubicBezTo>
                  <a:cubicBezTo>
                    <a:pt x="1" y="180"/>
                    <a:pt x="179" y="1"/>
                    <a:pt x="406" y="1"/>
                  </a:cubicBezTo>
                  <a:cubicBezTo>
                    <a:pt x="620" y="1"/>
                    <a:pt x="798" y="180"/>
                    <a:pt x="798" y="394"/>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98" name="Google Shape;898;p7"/>
            <p:cNvSpPr/>
            <p:nvPr/>
          </p:nvSpPr>
          <p:spPr>
            <a:xfrm>
              <a:off x="2627316" y="1446549"/>
              <a:ext cx="53553" cy="53553"/>
            </a:xfrm>
            <a:custGeom>
              <a:avLst/>
              <a:gdLst/>
              <a:ahLst/>
              <a:cxnLst/>
              <a:rect l="l" t="t" r="r" b="b"/>
              <a:pathLst>
                <a:path w="799" h="799" extrusionOk="0">
                  <a:moveTo>
                    <a:pt x="799" y="394"/>
                  </a:moveTo>
                  <a:cubicBezTo>
                    <a:pt x="799" y="620"/>
                    <a:pt x="620" y="799"/>
                    <a:pt x="406" y="799"/>
                  </a:cubicBezTo>
                  <a:cubicBezTo>
                    <a:pt x="179" y="799"/>
                    <a:pt x="1" y="620"/>
                    <a:pt x="1" y="394"/>
                  </a:cubicBezTo>
                  <a:cubicBezTo>
                    <a:pt x="1" y="180"/>
                    <a:pt x="179" y="1"/>
                    <a:pt x="406" y="1"/>
                  </a:cubicBezTo>
                  <a:cubicBezTo>
                    <a:pt x="620" y="1"/>
                    <a:pt x="799" y="180"/>
                    <a:pt x="799" y="394"/>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99" name="Google Shape;899;p7"/>
            <p:cNvSpPr/>
            <p:nvPr/>
          </p:nvSpPr>
          <p:spPr>
            <a:xfrm>
              <a:off x="3017601" y="1446549"/>
              <a:ext cx="53486" cy="53553"/>
            </a:xfrm>
            <a:custGeom>
              <a:avLst/>
              <a:gdLst/>
              <a:ahLst/>
              <a:cxnLst/>
              <a:rect l="l" t="t" r="r" b="b"/>
              <a:pathLst>
                <a:path w="798" h="799" extrusionOk="0">
                  <a:moveTo>
                    <a:pt x="798" y="394"/>
                  </a:moveTo>
                  <a:cubicBezTo>
                    <a:pt x="798" y="620"/>
                    <a:pt x="619" y="799"/>
                    <a:pt x="405" y="799"/>
                  </a:cubicBezTo>
                  <a:cubicBezTo>
                    <a:pt x="179" y="799"/>
                    <a:pt x="0" y="620"/>
                    <a:pt x="0" y="394"/>
                  </a:cubicBezTo>
                  <a:cubicBezTo>
                    <a:pt x="0" y="180"/>
                    <a:pt x="179" y="1"/>
                    <a:pt x="405" y="1"/>
                  </a:cubicBezTo>
                  <a:cubicBezTo>
                    <a:pt x="619" y="1"/>
                    <a:pt x="798" y="180"/>
                    <a:pt x="798" y="394"/>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00" name="Google Shape;900;p7"/>
            <p:cNvSpPr/>
            <p:nvPr/>
          </p:nvSpPr>
          <p:spPr>
            <a:xfrm>
              <a:off x="3407819" y="1446549"/>
              <a:ext cx="53486" cy="53553"/>
            </a:xfrm>
            <a:custGeom>
              <a:avLst/>
              <a:gdLst/>
              <a:ahLst/>
              <a:cxnLst/>
              <a:rect l="l" t="t" r="r" b="b"/>
              <a:pathLst>
                <a:path w="798" h="799" extrusionOk="0">
                  <a:moveTo>
                    <a:pt x="798" y="394"/>
                  </a:moveTo>
                  <a:cubicBezTo>
                    <a:pt x="798" y="620"/>
                    <a:pt x="619" y="799"/>
                    <a:pt x="393" y="799"/>
                  </a:cubicBezTo>
                  <a:cubicBezTo>
                    <a:pt x="179" y="799"/>
                    <a:pt x="0" y="620"/>
                    <a:pt x="0" y="394"/>
                  </a:cubicBezTo>
                  <a:cubicBezTo>
                    <a:pt x="0" y="180"/>
                    <a:pt x="179" y="1"/>
                    <a:pt x="393" y="1"/>
                  </a:cubicBezTo>
                  <a:cubicBezTo>
                    <a:pt x="619" y="1"/>
                    <a:pt x="798" y="180"/>
                    <a:pt x="798" y="394"/>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01" name="Google Shape;901;p7"/>
            <p:cNvSpPr/>
            <p:nvPr/>
          </p:nvSpPr>
          <p:spPr>
            <a:xfrm>
              <a:off x="1261957" y="1700373"/>
              <a:ext cx="53486" cy="53486"/>
            </a:xfrm>
            <a:custGeom>
              <a:avLst/>
              <a:gdLst/>
              <a:ahLst/>
              <a:cxnLst/>
              <a:rect l="l" t="t" r="r" b="b"/>
              <a:pathLst>
                <a:path w="798" h="798" extrusionOk="0">
                  <a:moveTo>
                    <a:pt x="798" y="405"/>
                  </a:moveTo>
                  <a:cubicBezTo>
                    <a:pt x="798" y="619"/>
                    <a:pt x="619" y="798"/>
                    <a:pt x="405" y="798"/>
                  </a:cubicBezTo>
                  <a:cubicBezTo>
                    <a:pt x="179" y="798"/>
                    <a:pt x="0" y="619"/>
                    <a:pt x="0" y="405"/>
                  </a:cubicBezTo>
                  <a:cubicBezTo>
                    <a:pt x="0" y="179"/>
                    <a:pt x="179" y="0"/>
                    <a:pt x="405" y="0"/>
                  </a:cubicBezTo>
                  <a:cubicBezTo>
                    <a:pt x="619" y="0"/>
                    <a:pt x="798" y="179"/>
                    <a:pt x="798"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02" name="Google Shape;902;p7"/>
            <p:cNvSpPr/>
            <p:nvPr/>
          </p:nvSpPr>
          <p:spPr>
            <a:xfrm>
              <a:off x="1652175" y="1700373"/>
              <a:ext cx="53553" cy="53486"/>
            </a:xfrm>
            <a:custGeom>
              <a:avLst/>
              <a:gdLst/>
              <a:ahLst/>
              <a:cxnLst/>
              <a:rect l="l" t="t" r="r" b="b"/>
              <a:pathLst>
                <a:path w="799" h="798" extrusionOk="0">
                  <a:moveTo>
                    <a:pt x="798" y="405"/>
                  </a:moveTo>
                  <a:cubicBezTo>
                    <a:pt x="798" y="619"/>
                    <a:pt x="620" y="798"/>
                    <a:pt x="405" y="798"/>
                  </a:cubicBezTo>
                  <a:cubicBezTo>
                    <a:pt x="179" y="798"/>
                    <a:pt x="0" y="619"/>
                    <a:pt x="0" y="405"/>
                  </a:cubicBezTo>
                  <a:cubicBezTo>
                    <a:pt x="0" y="179"/>
                    <a:pt x="179" y="0"/>
                    <a:pt x="405" y="0"/>
                  </a:cubicBezTo>
                  <a:cubicBezTo>
                    <a:pt x="620" y="0"/>
                    <a:pt x="798" y="179"/>
                    <a:pt x="798"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03" name="Google Shape;903;p7"/>
            <p:cNvSpPr/>
            <p:nvPr/>
          </p:nvSpPr>
          <p:spPr>
            <a:xfrm>
              <a:off x="2042392" y="1700373"/>
              <a:ext cx="53553" cy="53486"/>
            </a:xfrm>
            <a:custGeom>
              <a:avLst/>
              <a:gdLst/>
              <a:ahLst/>
              <a:cxnLst/>
              <a:rect l="l" t="t" r="r" b="b"/>
              <a:pathLst>
                <a:path w="799" h="798" extrusionOk="0">
                  <a:moveTo>
                    <a:pt x="798" y="405"/>
                  </a:moveTo>
                  <a:cubicBezTo>
                    <a:pt x="798" y="619"/>
                    <a:pt x="620" y="798"/>
                    <a:pt x="405" y="798"/>
                  </a:cubicBezTo>
                  <a:cubicBezTo>
                    <a:pt x="179" y="798"/>
                    <a:pt x="1" y="619"/>
                    <a:pt x="1" y="405"/>
                  </a:cubicBezTo>
                  <a:cubicBezTo>
                    <a:pt x="1" y="179"/>
                    <a:pt x="179" y="0"/>
                    <a:pt x="405" y="0"/>
                  </a:cubicBezTo>
                  <a:cubicBezTo>
                    <a:pt x="620" y="0"/>
                    <a:pt x="798" y="179"/>
                    <a:pt x="798"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04" name="Google Shape;904;p7"/>
            <p:cNvSpPr/>
            <p:nvPr/>
          </p:nvSpPr>
          <p:spPr>
            <a:xfrm>
              <a:off x="2432610" y="1700373"/>
              <a:ext cx="53553" cy="53486"/>
            </a:xfrm>
            <a:custGeom>
              <a:avLst/>
              <a:gdLst/>
              <a:ahLst/>
              <a:cxnLst/>
              <a:rect l="l" t="t" r="r" b="b"/>
              <a:pathLst>
                <a:path w="799" h="798" extrusionOk="0">
                  <a:moveTo>
                    <a:pt x="798" y="405"/>
                  </a:moveTo>
                  <a:cubicBezTo>
                    <a:pt x="798" y="619"/>
                    <a:pt x="620" y="798"/>
                    <a:pt x="394" y="798"/>
                  </a:cubicBezTo>
                  <a:cubicBezTo>
                    <a:pt x="179" y="798"/>
                    <a:pt x="1" y="619"/>
                    <a:pt x="1" y="405"/>
                  </a:cubicBezTo>
                  <a:cubicBezTo>
                    <a:pt x="1" y="179"/>
                    <a:pt x="179" y="0"/>
                    <a:pt x="394" y="0"/>
                  </a:cubicBezTo>
                  <a:cubicBezTo>
                    <a:pt x="620" y="0"/>
                    <a:pt x="798" y="179"/>
                    <a:pt x="798"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05" name="Google Shape;905;p7"/>
            <p:cNvSpPr/>
            <p:nvPr/>
          </p:nvSpPr>
          <p:spPr>
            <a:xfrm>
              <a:off x="2822827" y="1700373"/>
              <a:ext cx="53553" cy="53486"/>
            </a:xfrm>
            <a:custGeom>
              <a:avLst/>
              <a:gdLst/>
              <a:ahLst/>
              <a:cxnLst/>
              <a:rect l="l" t="t" r="r" b="b"/>
              <a:pathLst>
                <a:path w="799" h="798" extrusionOk="0">
                  <a:moveTo>
                    <a:pt x="799" y="405"/>
                  </a:moveTo>
                  <a:cubicBezTo>
                    <a:pt x="799" y="619"/>
                    <a:pt x="620" y="798"/>
                    <a:pt x="394" y="798"/>
                  </a:cubicBezTo>
                  <a:cubicBezTo>
                    <a:pt x="180" y="798"/>
                    <a:pt x="1" y="619"/>
                    <a:pt x="1" y="405"/>
                  </a:cubicBezTo>
                  <a:cubicBezTo>
                    <a:pt x="1" y="179"/>
                    <a:pt x="180" y="0"/>
                    <a:pt x="394" y="0"/>
                  </a:cubicBezTo>
                  <a:cubicBezTo>
                    <a:pt x="620" y="0"/>
                    <a:pt x="799" y="179"/>
                    <a:pt x="799"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06" name="Google Shape;906;p7"/>
            <p:cNvSpPr/>
            <p:nvPr/>
          </p:nvSpPr>
          <p:spPr>
            <a:xfrm>
              <a:off x="3212308" y="1700373"/>
              <a:ext cx="54290" cy="53486"/>
            </a:xfrm>
            <a:custGeom>
              <a:avLst/>
              <a:gdLst/>
              <a:ahLst/>
              <a:cxnLst/>
              <a:rect l="l" t="t" r="r" b="b"/>
              <a:pathLst>
                <a:path w="810" h="798" extrusionOk="0">
                  <a:moveTo>
                    <a:pt x="810" y="405"/>
                  </a:moveTo>
                  <a:cubicBezTo>
                    <a:pt x="810" y="619"/>
                    <a:pt x="631" y="798"/>
                    <a:pt x="405" y="798"/>
                  </a:cubicBezTo>
                  <a:cubicBezTo>
                    <a:pt x="191" y="798"/>
                    <a:pt x="0" y="619"/>
                    <a:pt x="0" y="405"/>
                  </a:cubicBezTo>
                  <a:cubicBezTo>
                    <a:pt x="0" y="179"/>
                    <a:pt x="191" y="0"/>
                    <a:pt x="405" y="0"/>
                  </a:cubicBezTo>
                  <a:cubicBezTo>
                    <a:pt x="631" y="0"/>
                    <a:pt x="810" y="179"/>
                    <a:pt x="810"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07" name="Google Shape;907;p7"/>
            <p:cNvSpPr/>
            <p:nvPr/>
          </p:nvSpPr>
          <p:spPr>
            <a:xfrm>
              <a:off x="1457468" y="1954933"/>
              <a:ext cx="53553" cy="53486"/>
            </a:xfrm>
            <a:custGeom>
              <a:avLst/>
              <a:gdLst/>
              <a:ahLst/>
              <a:cxnLst/>
              <a:rect l="l" t="t" r="r" b="b"/>
              <a:pathLst>
                <a:path w="799" h="798" extrusionOk="0">
                  <a:moveTo>
                    <a:pt x="798" y="393"/>
                  </a:moveTo>
                  <a:cubicBezTo>
                    <a:pt x="798" y="619"/>
                    <a:pt x="619" y="798"/>
                    <a:pt x="393" y="798"/>
                  </a:cubicBezTo>
                  <a:cubicBezTo>
                    <a:pt x="179" y="798"/>
                    <a:pt x="0" y="619"/>
                    <a:pt x="0" y="393"/>
                  </a:cubicBezTo>
                  <a:cubicBezTo>
                    <a:pt x="0" y="179"/>
                    <a:pt x="179" y="0"/>
                    <a:pt x="393" y="0"/>
                  </a:cubicBezTo>
                  <a:cubicBezTo>
                    <a:pt x="619" y="0"/>
                    <a:pt x="798" y="179"/>
                    <a:pt x="798" y="39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08" name="Google Shape;908;p7"/>
            <p:cNvSpPr/>
            <p:nvPr/>
          </p:nvSpPr>
          <p:spPr>
            <a:xfrm>
              <a:off x="1847686" y="1954933"/>
              <a:ext cx="53553" cy="53486"/>
            </a:xfrm>
            <a:custGeom>
              <a:avLst/>
              <a:gdLst/>
              <a:ahLst/>
              <a:cxnLst/>
              <a:rect l="l" t="t" r="r" b="b"/>
              <a:pathLst>
                <a:path w="799" h="798" extrusionOk="0">
                  <a:moveTo>
                    <a:pt x="798" y="393"/>
                  </a:moveTo>
                  <a:cubicBezTo>
                    <a:pt x="798" y="619"/>
                    <a:pt x="620" y="798"/>
                    <a:pt x="393" y="798"/>
                  </a:cubicBezTo>
                  <a:cubicBezTo>
                    <a:pt x="179" y="798"/>
                    <a:pt x="0" y="619"/>
                    <a:pt x="0" y="393"/>
                  </a:cubicBezTo>
                  <a:cubicBezTo>
                    <a:pt x="0" y="179"/>
                    <a:pt x="179" y="0"/>
                    <a:pt x="393" y="0"/>
                  </a:cubicBezTo>
                  <a:cubicBezTo>
                    <a:pt x="620" y="0"/>
                    <a:pt x="798" y="179"/>
                    <a:pt x="798" y="39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09" name="Google Shape;909;p7"/>
            <p:cNvSpPr/>
            <p:nvPr/>
          </p:nvSpPr>
          <p:spPr>
            <a:xfrm>
              <a:off x="2237099" y="1954933"/>
              <a:ext cx="53553" cy="53486"/>
            </a:xfrm>
            <a:custGeom>
              <a:avLst/>
              <a:gdLst/>
              <a:ahLst/>
              <a:cxnLst/>
              <a:rect l="l" t="t" r="r" b="b"/>
              <a:pathLst>
                <a:path w="799" h="798" extrusionOk="0">
                  <a:moveTo>
                    <a:pt x="798" y="393"/>
                  </a:moveTo>
                  <a:cubicBezTo>
                    <a:pt x="798" y="619"/>
                    <a:pt x="620" y="798"/>
                    <a:pt x="406" y="798"/>
                  </a:cubicBezTo>
                  <a:cubicBezTo>
                    <a:pt x="179" y="798"/>
                    <a:pt x="1" y="619"/>
                    <a:pt x="1" y="393"/>
                  </a:cubicBezTo>
                  <a:cubicBezTo>
                    <a:pt x="1" y="179"/>
                    <a:pt x="179" y="0"/>
                    <a:pt x="406" y="0"/>
                  </a:cubicBezTo>
                  <a:cubicBezTo>
                    <a:pt x="620" y="0"/>
                    <a:pt x="798" y="179"/>
                    <a:pt x="798" y="39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10" name="Google Shape;910;p7"/>
            <p:cNvSpPr/>
            <p:nvPr/>
          </p:nvSpPr>
          <p:spPr>
            <a:xfrm>
              <a:off x="2627316" y="1954933"/>
              <a:ext cx="53553" cy="53486"/>
            </a:xfrm>
            <a:custGeom>
              <a:avLst/>
              <a:gdLst/>
              <a:ahLst/>
              <a:cxnLst/>
              <a:rect l="l" t="t" r="r" b="b"/>
              <a:pathLst>
                <a:path w="799" h="798" extrusionOk="0">
                  <a:moveTo>
                    <a:pt x="799" y="393"/>
                  </a:moveTo>
                  <a:cubicBezTo>
                    <a:pt x="799" y="619"/>
                    <a:pt x="620" y="798"/>
                    <a:pt x="406" y="798"/>
                  </a:cubicBezTo>
                  <a:cubicBezTo>
                    <a:pt x="179" y="798"/>
                    <a:pt x="1" y="619"/>
                    <a:pt x="1" y="393"/>
                  </a:cubicBezTo>
                  <a:cubicBezTo>
                    <a:pt x="1" y="179"/>
                    <a:pt x="179" y="0"/>
                    <a:pt x="406" y="0"/>
                  </a:cubicBezTo>
                  <a:cubicBezTo>
                    <a:pt x="620" y="0"/>
                    <a:pt x="799" y="179"/>
                    <a:pt x="799" y="39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11" name="Google Shape;911;p7"/>
            <p:cNvSpPr/>
            <p:nvPr/>
          </p:nvSpPr>
          <p:spPr>
            <a:xfrm>
              <a:off x="3017601" y="1954933"/>
              <a:ext cx="53486" cy="53486"/>
            </a:xfrm>
            <a:custGeom>
              <a:avLst/>
              <a:gdLst/>
              <a:ahLst/>
              <a:cxnLst/>
              <a:rect l="l" t="t" r="r" b="b"/>
              <a:pathLst>
                <a:path w="798" h="798" extrusionOk="0">
                  <a:moveTo>
                    <a:pt x="798" y="393"/>
                  </a:moveTo>
                  <a:cubicBezTo>
                    <a:pt x="798" y="619"/>
                    <a:pt x="619" y="798"/>
                    <a:pt x="405" y="798"/>
                  </a:cubicBezTo>
                  <a:cubicBezTo>
                    <a:pt x="179" y="798"/>
                    <a:pt x="0" y="619"/>
                    <a:pt x="0" y="393"/>
                  </a:cubicBezTo>
                  <a:cubicBezTo>
                    <a:pt x="0" y="179"/>
                    <a:pt x="179" y="0"/>
                    <a:pt x="405" y="0"/>
                  </a:cubicBezTo>
                  <a:cubicBezTo>
                    <a:pt x="619" y="0"/>
                    <a:pt x="798" y="179"/>
                    <a:pt x="798" y="39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12" name="Google Shape;912;p7"/>
            <p:cNvSpPr/>
            <p:nvPr/>
          </p:nvSpPr>
          <p:spPr>
            <a:xfrm>
              <a:off x="3407819" y="1954933"/>
              <a:ext cx="53486" cy="53486"/>
            </a:xfrm>
            <a:custGeom>
              <a:avLst/>
              <a:gdLst/>
              <a:ahLst/>
              <a:cxnLst/>
              <a:rect l="l" t="t" r="r" b="b"/>
              <a:pathLst>
                <a:path w="798" h="798" extrusionOk="0">
                  <a:moveTo>
                    <a:pt x="798" y="393"/>
                  </a:moveTo>
                  <a:cubicBezTo>
                    <a:pt x="798" y="619"/>
                    <a:pt x="619" y="798"/>
                    <a:pt x="393" y="798"/>
                  </a:cubicBezTo>
                  <a:cubicBezTo>
                    <a:pt x="179" y="798"/>
                    <a:pt x="0" y="619"/>
                    <a:pt x="0" y="393"/>
                  </a:cubicBezTo>
                  <a:cubicBezTo>
                    <a:pt x="0" y="179"/>
                    <a:pt x="179" y="0"/>
                    <a:pt x="393" y="0"/>
                  </a:cubicBezTo>
                  <a:cubicBezTo>
                    <a:pt x="619" y="0"/>
                    <a:pt x="798" y="179"/>
                    <a:pt x="798" y="39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913" name="Google Shape;913;p7"/>
            <p:cNvGrpSpPr/>
            <p:nvPr/>
          </p:nvGrpSpPr>
          <p:grpSpPr>
            <a:xfrm>
              <a:off x="1261957" y="2342026"/>
              <a:ext cx="2199348" cy="2339841"/>
              <a:chOff x="1262025" y="623413"/>
              <a:chExt cx="3815001" cy="4058701"/>
            </a:xfrm>
          </p:grpSpPr>
          <p:sp>
            <p:nvSpPr>
              <p:cNvPr id="914" name="Google Shape;914;p7"/>
              <p:cNvSpPr/>
              <p:nvPr/>
            </p:nvSpPr>
            <p:spPr>
              <a:xfrm>
                <a:off x="1262025" y="623413"/>
                <a:ext cx="92777" cy="92894"/>
              </a:xfrm>
              <a:custGeom>
                <a:avLst/>
                <a:gdLst/>
                <a:ahLst/>
                <a:cxnLst/>
                <a:rect l="l" t="t" r="r" b="b"/>
                <a:pathLst>
                  <a:path w="798" h="799" extrusionOk="0">
                    <a:moveTo>
                      <a:pt x="798" y="393"/>
                    </a:moveTo>
                    <a:cubicBezTo>
                      <a:pt x="798" y="620"/>
                      <a:pt x="619" y="798"/>
                      <a:pt x="405" y="798"/>
                    </a:cubicBezTo>
                    <a:cubicBezTo>
                      <a:pt x="179" y="798"/>
                      <a:pt x="0" y="620"/>
                      <a:pt x="0" y="393"/>
                    </a:cubicBezTo>
                    <a:cubicBezTo>
                      <a:pt x="0" y="179"/>
                      <a:pt x="179" y="0"/>
                      <a:pt x="405" y="0"/>
                    </a:cubicBezTo>
                    <a:cubicBezTo>
                      <a:pt x="619" y="0"/>
                      <a:pt x="798" y="179"/>
                      <a:pt x="798" y="39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15" name="Google Shape;915;p7"/>
              <p:cNvSpPr/>
              <p:nvPr/>
            </p:nvSpPr>
            <p:spPr>
              <a:xfrm>
                <a:off x="1938899" y="623413"/>
                <a:ext cx="92894" cy="92894"/>
              </a:xfrm>
              <a:custGeom>
                <a:avLst/>
                <a:gdLst/>
                <a:ahLst/>
                <a:cxnLst/>
                <a:rect l="l" t="t" r="r" b="b"/>
                <a:pathLst>
                  <a:path w="799" h="799" extrusionOk="0">
                    <a:moveTo>
                      <a:pt x="798" y="393"/>
                    </a:moveTo>
                    <a:cubicBezTo>
                      <a:pt x="798" y="620"/>
                      <a:pt x="620" y="798"/>
                      <a:pt x="405" y="798"/>
                    </a:cubicBezTo>
                    <a:cubicBezTo>
                      <a:pt x="179" y="798"/>
                      <a:pt x="0" y="620"/>
                      <a:pt x="0" y="393"/>
                    </a:cubicBezTo>
                    <a:cubicBezTo>
                      <a:pt x="0" y="179"/>
                      <a:pt x="179" y="0"/>
                      <a:pt x="405" y="0"/>
                    </a:cubicBezTo>
                    <a:cubicBezTo>
                      <a:pt x="620" y="0"/>
                      <a:pt x="798" y="179"/>
                      <a:pt x="798" y="39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16" name="Google Shape;916;p7"/>
              <p:cNvSpPr/>
              <p:nvPr/>
            </p:nvSpPr>
            <p:spPr>
              <a:xfrm>
                <a:off x="2615772" y="623413"/>
                <a:ext cx="92894" cy="92894"/>
              </a:xfrm>
              <a:custGeom>
                <a:avLst/>
                <a:gdLst/>
                <a:ahLst/>
                <a:cxnLst/>
                <a:rect l="l" t="t" r="r" b="b"/>
                <a:pathLst>
                  <a:path w="799" h="799" extrusionOk="0">
                    <a:moveTo>
                      <a:pt x="798" y="393"/>
                    </a:moveTo>
                    <a:cubicBezTo>
                      <a:pt x="798" y="620"/>
                      <a:pt x="620" y="798"/>
                      <a:pt x="405" y="798"/>
                    </a:cubicBezTo>
                    <a:cubicBezTo>
                      <a:pt x="179" y="798"/>
                      <a:pt x="1" y="620"/>
                      <a:pt x="1" y="393"/>
                    </a:cubicBezTo>
                    <a:cubicBezTo>
                      <a:pt x="1" y="179"/>
                      <a:pt x="179" y="0"/>
                      <a:pt x="405" y="0"/>
                    </a:cubicBezTo>
                    <a:cubicBezTo>
                      <a:pt x="620" y="0"/>
                      <a:pt x="798" y="179"/>
                      <a:pt x="798" y="39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17" name="Google Shape;917;p7"/>
              <p:cNvSpPr/>
              <p:nvPr/>
            </p:nvSpPr>
            <p:spPr>
              <a:xfrm>
                <a:off x="3292646" y="623413"/>
                <a:ext cx="92894" cy="92894"/>
              </a:xfrm>
              <a:custGeom>
                <a:avLst/>
                <a:gdLst/>
                <a:ahLst/>
                <a:cxnLst/>
                <a:rect l="l" t="t" r="r" b="b"/>
                <a:pathLst>
                  <a:path w="799" h="799" extrusionOk="0">
                    <a:moveTo>
                      <a:pt x="798" y="393"/>
                    </a:moveTo>
                    <a:cubicBezTo>
                      <a:pt x="798" y="620"/>
                      <a:pt x="620" y="798"/>
                      <a:pt x="394" y="798"/>
                    </a:cubicBezTo>
                    <a:cubicBezTo>
                      <a:pt x="179" y="798"/>
                      <a:pt x="1" y="620"/>
                      <a:pt x="1" y="393"/>
                    </a:cubicBezTo>
                    <a:cubicBezTo>
                      <a:pt x="1" y="179"/>
                      <a:pt x="179" y="0"/>
                      <a:pt x="394" y="0"/>
                    </a:cubicBezTo>
                    <a:cubicBezTo>
                      <a:pt x="620" y="0"/>
                      <a:pt x="798" y="179"/>
                      <a:pt x="798" y="39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18" name="Google Shape;918;p7"/>
              <p:cNvSpPr/>
              <p:nvPr/>
            </p:nvSpPr>
            <p:spPr>
              <a:xfrm>
                <a:off x="3969519" y="623413"/>
                <a:ext cx="92894" cy="92894"/>
              </a:xfrm>
              <a:custGeom>
                <a:avLst/>
                <a:gdLst/>
                <a:ahLst/>
                <a:cxnLst/>
                <a:rect l="l" t="t" r="r" b="b"/>
                <a:pathLst>
                  <a:path w="799" h="799" extrusionOk="0">
                    <a:moveTo>
                      <a:pt x="799" y="393"/>
                    </a:moveTo>
                    <a:cubicBezTo>
                      <a:pt x="799" y="620"/>
                      <a:pt x="620" y="798"/>
                      <a:pt x="394" y="798"/>
                    </a:cubicBezTo>
                    <a:cubicBezTo>
                      <a:pt x="180" y="798"/>
                      <a:pt x="1" y="620"/>
                      <a:pt x="1" y="393"/>
                    </a:cubicBezTo>
                    <a:cubicBezTo>
                      <a:pt x="1" y="179"/>
                      <a:pt x="180" y="0"/>
                      <a:pt x="394" y="0"/>
                    </a:cubicBezTo>
                    <a:cubicBezTo>
                      <a:pt x="620" y="0"/>
                      <a:pt x="799" y="179"/>
                      <a:pt x="799" y="39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19" name="Google Shape;919;p7"/>
              <p:cNvSpPr/>
              <p:nvPr/>
            </p:nvSpPr>
            <p:spPr>
              <a:xfrm>
                <a:off x="4645114" y="623413"/>
                <a:ext cx="94173" cy="92894"/>
              </a:xfrm>
              <a:custGeom>
                <a:avLst/>
                <a:gdLst/>
                <a:ahLst/>
                <a:cxnLst/>
                <a:rect l="l" t="t" r="r" b="b"/>
                <a:pathLst>
                  <a:path w="810" h="799" extrusionOk="0">
                    <a:moveTo>
                      <a:pt x="810" y="393"/>
                    </a:moveTo>
                    <a:cubicBezTo>
                      <a:pt x="810" y="620"/>
                      <a:pt x="631" y="798"/>
                      <a:pt x="405" y="798"/>
                    </a:cubicBezTo>
                    <a:cubicBezTo>
                      <a:pt x="191" y="798"/>
                      <a:pt x="0" y="620"/>
                      <a:pt x="0" y="393"/>
                    </a:cubicBezTo>
                    <a:cubicBezTo>
                      <a:pt x="0" y="179"/>
                      <a:pt x="191" y="0"/>
                      <a:pt x="405" y="0"/>
                    </a:cubicBezTo>
                    <a:cubicBezTo>
                      <a:pt x="631" y="0"/>
                      <a:pt x="810" y="179"/>
                      <a:pt x="810" y="39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20" name="Google Shape;920;p7"/>
              <p:cNvSpPr/>
              <p:nvPr/>
            </p:nvSpPr>
            <p:spPr>
              <a:xfrm>
                <a:off x="1601159" y="1063580"/>
                <a:ext cx="92894" cy="92894"/>
              </a:xfrm>
              <a:custGeom>
                <a:avLst/>
                <a:gdLst/>
                <a:ahLst/>
                <a:cxnLst/>
                <a:rect l="l" t="t" r="r" b="b"/>
                <a:pathLst>
                  <a:path w="799" h="799" extrusionOk="0">
                    <a:moveTo>
                      <a:pt x="798" y="405"/>
                    </a:moveTo>
                    <a:cubicBezTo>
                      <a:pt x="798" y="620"/>
                      <a:pt x="619" y="798"/>
                      <a:pt x="393" y="798"/>
                    </a:cubicBezTo>
                    <a:cubicBezTo>
                      <a:pt x="179" y="798"/>
                      <a:pt x="0" y="620"/>
                      <a:pt x="0" y="405"/>
                    </a:cubicBezTo>
                    <a:cubicBezTo>
                      <a:pt x="0" y="179"/>
                      <a:pt x="179" y="1"/>
                      <a:pt x="393" y="1"/>
                    </a:cubicBezTo>
                    <a:cubicBezTo>
                      <a:pt x="619" y="1"/>
                      <a:pt x="798" y="179"/>
                      <a:pt x="798"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21" name="Google Shape;921;p7"/>
              <p:cNvSpPr/>
              <p:nvPr/>
            </p:nvSpPr>
            <p:spPr>
              <a:xfrm>
                <a:off x="2278033" y="1063580"/>
                <a:ext cx="92894" cy="92894"/>
              </a:xfrm>
              <a:custGeom>
                <a:avLst/>
                <a:gdLst/>
                <a:ahLst/>
                <a:cxnLst/>
                <a:rect l="l" t="t" r="r" b="b"/>
                <a:pathLst>
                  <a:path w="799" h="799" extrusionOk="0">
                    <a:moveTo>
                      <a:pt x="798" y="405"/>
                    </a:moveTo>
                    <a:cubicBezTo>
                      <a:pt x="798" y="620"/>
                      <a:pt x="620" y="798"/>
                      <a:pt x="393" y="798"/>
                    </a:cubicBezTo>
                    <a:cubicBezTo>
                      <a:pt x="179" y="798"/>
                      <a:pt x="0" y="620"/>
                      <a:pt x="0" y="405"/>
                    </a:cubicBezTo>
                    <a:cubicBezTo>
                      <a:pt x="0" y="179"/>
                      <a:pt x="179" y="1"/>
                      <a:pt x="393" y="1"/>
                    </a:cubicBezTo>
                    <a:cubicBezTo>
                      <a:pt x="620" y="1"/>
                      <a:pt x="798" y="179"/>
                      <a:pt x="798"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22" name="Google Shape;922;p7"/>
              <p:cNvSpPr/>
              <p:nvPr/>
            </p:nvSpPr>
            <p:spPr>
              <a:xfrm>
                <a:off x="2953511" y="1063580"/>
                <a:ext cx="92894" cy="92894"/>
              </a:xfrm>
              <a:custGeom>
                <a:avLst/>
                <a:gdLst/>
                <a:ahLst/>
                <a:cxnLst/>
                <a:rect l="l" t="t" r="r" b="b"/>
                <a:pathLst>
                  <a:path w="799" h="799" extrusionOk="0">
                    <a:moveTo>
                      <a:pt x="798" y="405"/>
                    </a:moveTo>
                    <a:cubicBezTo>
                      <a:pt x="798" y="620"/>
                      <a:pt x="620" y="798"/>
                      <a:pt x="406" y="798"/>
                    </a:cubicBezTo>
                    <a:cubicBezTo>
                      <a:pt x="179" y="798"/>
                      <a:pt x="1" y="620"/>
                      <a:pt x="1" y="405"/>
                    </a:cubicBezTo>
                    <a:cubicBezTo>
                      <a:pt x="1" y="179"/>
                      <a:pt x="179" y="1"/>
                      <a:pt x="406" y="1"/>
                    </a:cubicBezTo>
                    <a:cubicBezTo>
                      <a:pt x="620" y="1"/>
                      <a:pt x="798" y="179"/>
                      <a:pt x="798"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23" name="Google Shape;923;p7"/>
              <p:cNvSpPr/>
              <p:nvPr/>
            </p:nvSpPr>
            <p:spPr>
              <a:xfrm>
                <a:off x="3630385" y="1063580"/>
                <a:ext cx="92894" cy="92894"/>
              </a:xfrm>
              <a:custGeom>
                <a:avLst/>
                <a:gdLst/>
                <a:ahLst/>
                <a:cxnLst/>
                <a:rect l="l" t="t" r="r" b="b"/>
                <a:pathLst>
                  <a:path w="799" h="799" extrusionOk="0">
                    <a:moveTo>
                      <a:pt x="799" y="405"/>
                    </a:moveTo>
                    <a:cubicBezTo>
                      <a:pt x="799" y="620"/>
                      <a:pt x="620" y="798"/>
                      <a:pt x="406" y="798"/>
                    </a:cubicBezTo>
                    <a:cubicBezTo>
                      <a:pt x="179" y="798"/>
                      <a:pt x="1" y="620"/>
                      <a:pt x="1" y="405"/>
                    </a:cubicBezTo>
                    <a:cubicBezTo>
                      <a:pt x="1" y="179"/>
                      <a:pt x="179" y="1"/>
                      <a:pt x="406" y="1"/>
                    </a:cubicBezTo>
                    <a:cubicBezTo>
                      <a:pt x="620" y="1"/>
                      <a:pt x="799" y="179"/>
                      <a:pt x="799"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24" name="Google Shape;924;p7"/>
              <p:cNvSpPr/>
              <p:nvPr/>
            </p:nvSpPr>
            <p:spPr>
              <a:xfrm>
                <a:off x="4307375" y="1063580"/>
                <a:ext cx="92777" cy="92894"/>
              </a:xfrm>
              <a:custGeom>
                <a:avLst/>
                <a:gdLst/>
                <a:ahLst/>
                <a:cxnLst/>
                <a:rect l="l" t="t" r="r" b="b"/>
                <a:pathLst>
                  <a:path w="798" h="799" extrusionOk="0">
                    <a:moveTo>
                      <a:pt x="798" y="405"/>
                    </a:moveTo>
                    <a:cubicBezTo>
                      <a:pt x="798" y="620"/>
                      <a:pt x="619" y="798"/>
                      <a:pt x="405" y="798"/>
                    </a:cubicBezTo>
                    <a:cubicBezTo>
                      <a:pt x="179" y="798"/>
                      <a:pt x="0" y="620"/>
                      <a:pt x="0" y="405"/>
                    </a:cubicBezTo>
                    <a:cubicBezTo>
                      <a:pt x="0" y="179"/>
                      <a:pt x="179" y="1"/>
                      <a:pt x="405" y="1"/>
                    </a:cubicBezTo>
                    <a:cubicBezTo>
                      <a:pt x="619" y="1"/>
                      <a:pt x="798" y="179"/>
                      <a:pt x="798"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25" name="Google Shape;925;p7"/>
              <p:cNvSpPr/>
              <p:nvPr/>
            </p:nvSpPr>
            <p:spPr>
              <a:xfrm>
                <a:off x="4984248" y="1063580"/>
                <a:ext cx="92777" cy="92894"/>
              </a:xfrm>
              <a:custGeom>
                <a:avLst/>
                <a:gdLst/>
                <a:ahLst/>
                <a:cxnLst/>
                <a:rect l="l" t="t" r="r" b="b"/>
                <a:pathLst>
                  <a:path w="798" h="799" extrusionOk="0">
                    <a:moveTo>
                      <a:pt x="798" y="405"/>
                    </a:moveTo>
                    <a:cubicBezTo>
                      <a:pt x="798" y="620"/>
                      <a:pt x="619" y="798"/>
                      <a:pt x="393" y="798"/>
                    </a:cubicBezTo>
                    <a:cubicBezTo>
                      <a:pt x="179" y="798"/>
                      <a:pt x="0" y="620"/>
                      <a:pt x="0" y="405"/>
                    </a:cubicBezTo>
                    <a:cubicBezTo>
                      <a:pt x="0" y="179"/>
                      <a:pt x="179" y="1"/>
                      <a:pt x="393" y="1"/>
                    </a:cubicBezTo>
                    <a:cubicBezTo>
                      <a:pt x="619" y="1"/>
                      <a:pt x="798" y="179"/>
                      <a:pt x="798"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26" name="Google Shape;926;p7"/>
              <p:cNvSpPr/>
              <p:nvPr/>
            </p:nvSpPr>
            <p:spPr>
              <a:xfrm>
                <a:off x="1262025" y="1503747"/>
                <a:ext cx="92777" cy="92894"/>
              </a:xfrm>
              <a:custGeom>
                <a:avLst/>
                <a:gdLst/>
                <a:ahLst/>
                <a:cxnLst/>
                <a:rect l="l" t="t" r="r" b="b"/>
                <a:pathLst>
                  <a:path w="798" h="799" extrusionOk="0">
                    <a:moveTo>
                      <a:pt x="798" y="406"/>
                    </a:moveTo>
                    <a:cubicBezTo>
                      <a:pt x="798" y="620"/>
                      <a:pt x="619" y="799"/>
                      <a:pt x="405" y="799"/>
                    </a:cubicBezTo>
                    <a:cubicBezTo>
                      <a:pt x="179" y="799"/>
                      <a:pt x="0" y="620"/>
                      <a:pt x="0" y="406"/>
                    </a:cubicBezTo>
                    <a:cubicBezTo>
                      <a:pt x="0" y="179"/>
                      <a:pt x="179" y="1"/>
                      <a:pt x="405" y="1"/>
                    </a:cubicBezTo>
                    <a:cubicBezTo>
                      <a:pt x="619" y="1"/>
                      <a:pt x="798" y="179"/>
                      <a:pt x="798" y="406"/>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27" name="Google Shape;927;p7"/>
              <p:cNvSpPr/>
              <p:nvPr/>
            </p:nvSpPr>
            <p:spPr>
              <a:xfrm>
                <a:off x="1938899" y="1503747"/>
                <a:ext cx="92894" cy="92894"/>
              </a:xfrm>
              <a:custGeom>
                <a:avLst/>
                <a:gdLst/>
                <a:ahLst/>
                <a:cxnLst/>
                <a:rect l="l" t="t" r="r" b="b"/>
                <a:pathLst>
                  <a:path w="799" h="799" extrusionOk="0">
                    <a:moveTo>
                      <a:pt x="798" y="406"/>
                    </a:moveTo>
                    <a:cubicBezTo>
                      <a:pt x="798" y="620"/>
                      <a:pt x="620" y="799"/>
                      <a:pt x="405" y="799"/>
                    </a:cubicBezTo>
                    <a:cubicBezTo>
                      <a:pt x="179" y="799"/>
                      <a:pt x="0" y="620"/>
                      <a:pt x="0" y="406"/>
                    </a:cubicBezTo>
                    <a:cubicBezTo>
                      <a:pt x="0" y="179"/>
                      <a:pt x="179" y="1"/>
                      <a:pt x="405" y="1"/>
                    </a:cubicBezTo>
                    <a:cubicBezTo>
                      <a:pt x="620" y="1"/>
                      <a:pt x="798" y="179"/>
                      <a:pt x="798" y="406"/>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28" name="Google Shape;928;p7"/>
              <p:cNvSpPr/>
              <p:nvPr/>
            </p:nvSpPr>
            <p:spPr>
              <a:xfrm>
                <a:off x="2615772" y="1503747"/>
                <a:ext cx="92894" cy="92894"/>
              </a:xfrm>
              <a:custGeom>
                <a:avLst/>
                <a:gdLst/>
                <a:ahLst/>
                <a:cxnLst/>
                <a:rect l="l" t="t" r="r" b="b"/>
                <a:pathLst>
                  <a:path w="799" h="799" extrusionOk="0">
                    <a:moveTo>
                      <a:pt x="798" y="406"/>
                    </a:moveTo>
                    <a:cubicBezTo>
                      <a:pt x="798" y="620"/>
                      <a:pt x="620" y="799"/>
                      <a:pt x="405" y="799"/>
                    </a:cubicBezTo>
                    <a:cubicBezTo>
                      <a:pt x="179" y="799"/>
                      <a:pt x="1" y="620"/>
                      <a:pt x="1" y="406"/>
                    </a:cubicBezTo>
                    <a:cubicBezTo>
                      <a:pt x="1" y="179"/>
                      <a:pt x="179" y="1"/>
                      <a:pt x="405" y="1"/>
                    </a:cubicBezTo>
                    <a:cubicBezTo>
                      <a:pt x="620" y="1"/>
                      <a:pt x="798" y="179"/>
                      <a:pt x="798" y="406"/>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29" name="Google Shape;929;p7"/>
              <p:cNvSpPr/>
              <p:nvPr/>
            </p:nvSpPr>
            <p:spPr>
              <a:xfrm>
                <a:off x="3292646" y="1503747"/>
                <a:ext cx="92894" cy="92894"/>
              </a:xfrm>
              <a:custGeom>
                <a:avLst/>
                <a:gdLst/>
                <a:ahLst/>
                <a:cxnLst/>
                <a:rect l="l" t="t" r="r" b="b"/>
                <a:pathLst>
                  <a:path w="799" h="799" extrusionOk="0">
                    <a:moveTo>
                      <a:pt x="798" y="406"/>
                    </a:moveTo>
                    <a:cubicBezTo>
                      <a:pt x="798" y="620"/>
                      <a:pt x="620" y="799"/>
                      <a:pt x="394" y="799"/>
                    </a:cubicBezTo>
                    <a:cubicBezTo>
                      <a:pt x="179" y="799"/>
                      <a:pt x="1" y="620"/>
                      <a:pt x="1" y="406"/>
                    </a:cubicBezTo>
                    <a:cubicBezTo>
                      <a:pt x="1" y="179"/>
                      <a:pt x="179" y="1"/>
                      <a:pt x="394" y="1"/>
                    </a:cubicBezTo>
                    <a:cubicBezTo>
                      <a:pt x="620" y="1"/>
                      <a:pt x="798" y="179"/>
                      <a:pt x="798" y="406"/>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30" name="Google Shape;930;p7"/>
              <p:cNvSpPr/>
              <p:nvPr/>
            </p:nvSpPr>
            <p:spPr>
              <a:xfrm>
                <a:off x="3969519" y="1503747"/>
                <a:ext cx="92894" cy="92894"/>
              </a:xfrm>
              <a:custGeom>
                <a:avLst/>
                <a:gdLst/>
                <a:ahLst/>
                <a:cxnLst/>
                <a:rect l="l" t="t" r="r" b="b"/>
                <a:pathLst>
                  <a:path w="799" h="799" extrusionOk="0">
                    <a:moveTo>
                      <a:pt x="799" y="406"/>
                    </a:moveTo>
                    <a:cubicBezTo>
                      <a:pt x="799" y="620"/>
                      <a:pt x="620" y="799"/>
                      <a:pt x="394" y="799"/>
                    </a:cubicBezTo>
                    <a:cubicBezTo>
                      <a:pt x="180" y="799"/>
                      <a:pt x="1" y="620"/>
                      <a:pt x="1" y="406"/>
                    </a:cubicBezTo>
                    <a:cubicBezTo>
                      <a:pt x="1" y="179"/>
                      <a:pt x="180" y="1"/>
                      <a:pt x="394" y="1"/>
                    </a:cubicBezTo>
                    <a:cubicBezTo>
                      <a:pt x="620" y="1"/>
                      <a:pt x="799" y="179"/>
                      <a:pt x="799" y="406"/>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31" name="Google Shape;931;p7"/>
              <p:cNvSpPr/>
              <p:nvPr/>
            </p:nvSpPr>
            <p:spPr>
              <a:xfrm>
                <a:off x="4645114" y="1503747"/>
                <a:ext cx="94173" cy="92894"/>
              </a:xfrm>
              <a:custGeom>
                <a:avLst/>
                <a:gdLst/>
                <a:ahLst/>
                <a:cxnLst/>
                <a:rect l="l" t="t" r="r" b="b"/>
                <a:pathLst>
                  <a:path w="810" h="799" extrusionOk="0">
                    <a:moveTo>
                      <a:pt x="810" y="406"/>
                    </a:moveTo>
                    <a:cubicBezTo>
                      <a:pt x="810" y="620"/>
                      <a:pt x="631" y="799"/>
                      <a:pt x="405" y="799"/>
                    </a:cubicBezTo>
                    <a:cubicBezTo>
                      <a:pt x="191" y="799"/>
                      <a:pt x="0" y="620"/>
                      <a:pt x="0" y="406"/>
                    </a:cubicBezTo>
                    <a:cubicBezTo>
                      <a:pt x="0" y="179"/>
                      <a:pt x="191" y="1"/>
                      <a:pt x="405" y="1"/>
                    </a:cubicBezTo>
                    <a:cubicBezTo>
                      <a:pt x="631" y="1"/>
                      <a:pt x="810" y="179"/>
                      <a:pt x="810" y="406"/>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32" name="Google Shape;932;p7"/>
              <p:cNvSpPr/>
              <p:nvPr/>
            </p:nvSpPr>
            <p:spPr>
              <a:xfrm>
                <a:off x="1601159" y="1945310"/>
                <a:ext cx="92894" cy="92894"/>
              </a:xfrm>
              <a:custGeom>
                <a:avLst/>
                <a:gdLst/>
                <a:ahLst/>
                <a:cxnLst/>
                <a:rect l="l" t="t" r="r" b="b"/>
                <a:pathLst>
                  <a:path w="799" h="799" extrusionOk="0">
                    <a:moveTo>
                      <a:pt x="798" y="394"/>
                    </a:moveTo>
                    <a:cubicBezTo>
                      <a:pt x="798" y="620"/>
                      <a:pt x="619" y="799"/>
                      <a:pt x="393" y="799"/>
                    </a:cubicBezTo>
                    <a:cubicBezTo>
                      <a:pt x="179" y="799"/>
                      <a:pt x="0" y="620"/>
                      <a:pt x="0" y="394"/>
                    </a:cubicBezTo>
                    <a:cubicBezTo>
                      <a:pt x="0" y="180"/>
                      <a:pt x="179" y="1"/>
                      <a:pt x="393" y="1"/>
                    </a:cubicBezTo>
                    <a:cubicBezTo>
                      <a:pt x="619" y="1"/>
                      <a:pt x="798" y="180"/>
                      <a:pt x="798" y="394"/>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33" name="Google Shape;933;p7"/>
              <p:cNvSpPr/>
              <p:nvPr/>
            </p:nvSpPr>
            <p:spPr>
              <a:xfrm>
                <a:off x="2278033" y="1945310"/>
                <a:ext cx="92894" cy="92894"/>
              </a:xfrm>
              <a:custGeom>
                <a:avLst/>
                <a:gdLst/>
                <a:ahLst/>
                <a:cxnLst/>
                <a:rect l="l" t="t" r="r" b="b"/>
                <a:pathLst>
                  <a:path w="799" h="799" extrusionOk="0">
                    <a:moveTo>
                      <a:pt x="798" y="394"/>
                    </a:moveTo>
                    <a:cubicBezTo>
                      <a:pt x="798" y="620"/>
                      <a:pt x="620" y="799"/>
                      <a:pt x="393" y="799"/>
                    </a:cubicBezTo>
                    <a:cubicBezTo>
                      <a:pt x="179" y="799"/>
                      <a:pt x="0" y="620"/>
                      <a:pt x="0" y="394"/>
                    </a:cubicBezTo>
                    <a:cubicBezTo>
                      <a:pt x="0" y="180"/>
                      <a:pt x="179" y="1"/>
                      <a:pt x="393" y="1"/>
                    </a:cubicBezTo>
                    <a:cubicBezTo>
                      <a:pt x="620" y="1"/>
                      <a:pt x="798" y="180"/>
                      <a:pt x="798" y="394"/>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34" name="Google Shape;934;p7"/>
              <p:cNvSpPr/>
              <p:nvPr/>
            </p:nvSpPr>
            <p:spPr>
              <a:xfrm>
                <a:off x="2953511" y="1945310"/>
                <a:ext cx="92894" cy="92894"/>
              </a:xfrm>
              <a:custGeom>
                <a:avLst/>
                <a:gdLst/>
                <a:ahLst/>
                <a:cxnLst/>
                <a:rect l="l" t="t" r="r" b="b"/>
                <a:pathLst>
                  <a:path w="799" h="799" extrusionOk="0">
                    <a:moveTo>
                      <a:pt x="798" y="394"/>
                    </a:moveTo>
                    <a:cubicBezTo>
                      <a:pt x="798" y="620"/>
                      <a:pt x="620" y="799"/>
                      <a:pt x="406" y="799"/>
                    </a:cubicBezTo>
                    <a:cubicBezTo>
                      <a:pt x="179" y="799"/>
                      <a:pt x="1" y="620"/>
                      <a:pt x="1" y="394"/>
                    </a:cubicBezTo>
                    <a:cubicBezTo>
                      <a:pt x="1" y="180"/>
                      <a:pt x="179" y="1"/>
                      <a:pt x="406" y="1"/>
                    </a:cubicBezTo>
                    <a:cubicBezTo>
                      <a:pt x="620" y="1"/>
                      <a:pt x="798" y="180"/>
                      <a:pt x="798" y="394"/>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35" name="Google Shape;935;p7"/>
              <p:cNvSpPr/>
              <p:nvPr/>
            </p:nvSpPr>
            <p:spPr>
              <a:xfrm>
                <a:off x="3630385" y="1945310"/>
                <a:ext cx="92894" cy="92894"/>
              </a:xfrm>
              <a:custGeom>
                <a:avLst/>
                <a:gdLst/>
                <a:ahLst/>
                <a:cxnLst/>
                <a:rect l="l" t="t" r="r" b="b"/>
                <a:pathLst>
                  <a:path w="799" h="799" extrusionOk="0">
                    <a:moveTo>
                      <a:pt x="799" y="394"/>
                    </a:moveTo>
                    <a:cubicBezTo>
                      <a:pt x="799" y="620"/>
                      <a:pt x="620" y="799"/>
                      <a:pt x="406" y="799"/>
                    </a:cubicBezTo>
                    <a:cubicBezTo>
                      <a:pt x="179" y="799"/>
                      <a:pt x="1" y="620"/>
                      <a:pt x="1" y="394"/>
                    </a:cubicBezTo>
                    <a:cubicBezTo>
                      <a:pt x="1" y="180"/>
                      <a:pt x="179" y="1"/>
                      <a:pt x="406" y="1"/>
                    </a:cubicBezTo>
                    <a:cubicBezTo>
                      <a:pt x="620" y="1"/>
                      <a:pt x="799" y="180"/>
                      <a:pt x="799" y="394"/>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36" name="Google Shape;936;p7"/>
              <p:cNvSpPr/>
              <p:nvPr/>
            </p:nvSpPr>
            <p:spPr>
              <a:xfrm>
                <a:off x="4307375" y="1945310"/>
                <a:ext cx="92777" cy="92894"/>
              </a:xfrm>
              <a:custGeom>
                <a:avLst/>
                <a:gdLst/>
                <a:ahLst/>
                <a:cxnLst/>
                <a:rect l="l" t="t" r="r" b="b"/>
                <a:pathLst>
                  <a:path w="798" h="799" extrusionOk="0">
                    <a:moveTo>
                      <a:pt x="798" y="394"/>
                    </a:moveTo>
                    <a:cubicBezTo>
                      <a:pt x="798" y="620"/>
                      <a:pt x="619" y="799"/>
                      <a:pt x="405" y="799"/>
                    </a:cubicBezTo>
                    <a:cubicBezTo>
                      <a:pt x="179" y="799"/>
                      <a:pt x="0" y="620"/>
                      <a:pt x="0" y="394"/>
                    </a:cubicBezTo>
                    <a:cubicBezTo>
                      <a:pt x="0" y="180"/>
                      <a:pt x="179" y="1"/>
                      <a:pt x="405" y="1"/>
                    </a:cubicBezTo>
                    <a:cubicBezTo>
                      <a:pt x="619" y="1"/>
                      <a:pt x="798" y="180"/>
                      <a:pt x="798" y="394"/>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37" name="Google Shape;937;p7"/>
              <p:cNvSpPr/>
              <p:nvPr/>
            </p:nvSpPr>
            <p:spPr>
              <a:xfrm>
                <a:off x="4984248" y="1945310"/>
                <a:ext cx="92777" cy="92894"/>
              </a:xfrm>
              <a:custGeom>
                <a:avLst/>
                <a:gdLst/>
                <a:ahLst/>
                <a:cxnLst/>
                <a:rect l="l" t="t" r="r" b="b"/>
                <a:pathLst>
                  <a:path w="798" h="799" extrusionOk="0">
                    <a:moveTo>
                      <a:pt x="798" y="394"/>
                    </a:moveTo>
                    <a:cubicBezTo>
                      <a:pt x="798" y="620"/>
                      <a:pt x="619" y="799"/>
                      <a:pt x="393" y="799"/>
                    </a:cubicBezTo>
                    <a:cubicBezTo>
                      <a:pt x="179" y="799"/>
                      <a:pt x="0" y="620"/>
                      <a:pt x="0" y="394"/>
                    </a:cubicBezTo>
                    <a:cubicBezTo>
                      <a:pt x="0" y="180"/>
                      <a:pt x="179" y="1"/>
                      <a:pt x="393" y="1"/>
                    </a:cubicBezTo>
                    <a:cubicBezTo>
                      <a:pt x="619" y="1"/>
                      <a:pt x="798" y="180"/>
                      <a:pt x="798" y="394"/>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38" name="Google Shape;938;p7"/>
              <p:cNvSpPr/>
              <p:nvPr/>
            </p:nvSpPr>
            <p:spPr>
              <a:xfrm>
                <a:off x="1262025" y="2385593"/>
                <a:ext cx="92777" cy="92777"/>
              </a:xfrm>
              <a:custGeom>
                <a:avLst/>
                <a:gdLst/>
                <a:ahLst/>
                <a:cxnLst/>
                <a:rect l="l" t="t" r="r" b="b"/>
                <a:pathLst>
                  <a:path w="798" h="798" extrusionOk="0">
                    <a:moveTo>
                      <a:pt x="798" y="405"/>
                    </a:moveTo>
                    <a:cubicBezTo>
                      <a:pt x="798" y="619"/>
                      <a:pt x="619" y="798"/>
                      <a:pt x="405" y="798"/>
                    </a:cubicBezTo>
                    <a:cubicBezTo>
                      <a:pt x="179" y="798"/>
                      <a:pt x="0" y="619"/>
                      <a:pt x="0" y="405"/>
                    </a:cubicBezTo>
                    <a:cubicBezTo>
                      <a:pt x="0" y="179"/>
                      <a:pt x="179" y="0"/>
                      <a:pt x="405" y="0"/>
                    </a:cubicBezTo>
                    <a:cubicBezTo>
                      <a:pt x="619" y="0"/>
                      <a:pt x="798" y="179"/>
                      <a:pt x="798"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39" name="Google Shape;939;p7"/>
              <p:cNvSpPr/>
              <p:nvPr/>
            </p:nvSpPr>
            <p:spPr>
              <a:xfrm>
                <a:off x="1938899" y="2385593"/>
                <a:ext cx="92894" cy="92777"/>
              </a:xfrm>
              <a:custGeom>
                <a:avLst/>
                <a:gdLst/>
                <a:ahLst/>
                <a:cxnLst/>
                <a:rect l="l" t="t" r="r" b="b"/>
                <a:pathLst>
                  <a:path w="799" h="798" extrusionOk="0">
                    <a:moveTo>
                      <a:pt x="798" y="405"/>
                    </a:moveTo>
                    <a:cubicBezTo>
                      <a:pt x="798" y="619"/>
                      <a:pt x="620" y="798"/>
                      <a:pt x="405" y="798"/>
                    </a:cubicBezTo>
                    <a:cubicBezTo>
                      <a:pt x="179" y="798"/>
                      <a:pt x="0" y="619"/>
                      <a:pt x="0" y="405"/>
                    </a:cubicBezTo>
                    <a:cubicBezTo>
                      <a:pt x="0" y="179"/>
                      <a:pt x="179" y="0"/>
                      <a:pt x="405" y="0"/>
                    </a:cubicBezTo>
                    <a:cubicBezTo>
                      <a:pt x="620" y="0"/>
                      <a:pt x="798" y="179"/>
                      <a:pt x="798"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40" name="Google Shape;940;p7"/>
              <p:cNvSpPr/>
              <p:nvPr/>
            </p:nvSpPr>
            <p:spPr>
              <a:xfrm>
                <a:off x="2615772" y="2385593"/>
                <a:ext cx="92894" cy="92777"/>
              </a:xfrm>
              <a:custGeom>
                <a:avLst/>
                <a:gdLst/>
                <a:ahLst/>
                <a:cxnLst/>
                <a:rect l="l" t="t" r="r" b="b"/>
                <a:pathLst>
                  <a:path w="799" h="798" extrusionOk="0">
                    <a:moveTo>
                      <a:pt x="798" y="405"/>
                    </a:moveTo>
                    <a:cubicBezTo>
                      <a:pt x="798" y="619"/>
                      <a:pt x="620" y="798"/>
                      <a:pt x="405" y="798"/>
                    </a:cubicBezTo>
                    <a:cubicBezTo>
                      <a:pt x="179" y="798"/>
                      <a:pt x="1" y="619"/>
                      <a:pt x="1" y="405"/>
                    </a:cubicBezTo>
                    <a:cubicBezTo>
                      <a:pt x="1" y="179"/>
                      <a:pt x="179" y="0"/>
                      <a:pt x="405" y="0"/>
                    </a:cubicBezTo>
                    <a:cubicBezTo>
                      <a:pt x="620" y="0"/>
                      <a:pt x="798" y="179"/>
                      <a:pt x="798"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41" name="Google Shape;941;p7"/>
              <p:cNvSpPr/>
              <p:nvPr/>
            </p:nvSpPr>
            <p:spPr>
              <a:xfrm>
                <a:off x="3292646" y="2385593"/>
                <a:ext cx="92894" cy="92777"/>
              </a:xfrm>
              <a:custGeom>
                <a:avLst/>
                <a:gdLst/>
                <a:ahLst/>
                <a:cxnLst/>
                <a:rect l="l" t="t" r="r" b="b"/>
                <a:pathLst>
                  <a:path w="799" h="798" extrusionOk="0">
                    <a:moveTo>
                      <a:pt x="798" y="405"/>
                    </a:moveTo>
                    <a:cubicBezTo>
                      <a:pt x="798" y="619"/>
                      <a:pt x="620" y="798"/>
                      <a:pt x="394" y="798"/>
                    </a:cubicBezTo>
                    <a:cubicBezTo>
                      <a:pt x="179" y="798"/>
                      <a:pt x="1" y="619"/>
                      <a:pt x="1" y="405"/>
                    </a:cubicBezTo>
                    <a:cubicBezTo>
                      <a:pt x="1" y="179"/>
                      <a:pt x="179" y="0"/>
                      <a:pt x="394" y="0"/>
                    </a:cubicBezTo>
                    <a:cubicBezTo>
                      <a:pt x="620" y="0"/>
                      <a:pt x="798" y="179"/>
                      <a:pt x="798"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42" name="Google Shape;942;p7"/>
              <p:cNvSpPr/>
              <p:nvPr/>
            </p:nvSpPr>
            <p:spPr>
              <a:xfrm>
                <a:off x="3969519" y="2385593"/>
                <a:ext cx="92894" cy="92777"/>
              </a:xfrm>
              <a:custGeom>
                <a:avLst/>
                <a:gdLst/>
                <a:ahLst/>
                <a:cxnLst/>
                <a:rect l="l" t="t" r="r" b="b"/>
                <a:pathLst>
                  <a:path w="799" h="798" extrusionOk="0">
                    <a:moveTo>
                      <a:pt x="799" y="405"/>
                    </a:moveTo>
                    <a:cubicBezTo>
                      <a:pt x="799" y="619"/>
                      <a:pt x="620" y="798"/>
                      <a:pt x="394" y="798"/>
                    </a:cubicBezTo>
                    <a:cubicBezTo>
                      <a:pt x="180" y="798"/>
                      <a:pt x="1" y="619"/>
                      <a:pt x="1" y="405"/>
                    </a:cubicBezTo>
                    <a:cubicBezTo>
                      <a:pt x="1" y="179"/>
                      <a:pt x="180" y="0"/>
                      <a:pt x="394" y="0"/>
                    </a:cubicBezTo>
                    <a:cubicBezTo>
                      <a:pt x="620" y="0"/>
                      <a:pt x="799" y="179"/>
                      <a:pt x="799"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43" name="Google Shape;943;p7"/>
              <p:cNvSpPr/>
              <p:nvPr/>
            </p:nvSpPr>
            <p:spPr>
              <a:xfrm>
                <a:off x="4645114" y="2385593"/>
                <a:ext cx="94173" cy="92777"/>
              </a:xfrm>
              <a:custGeom>
                <a:avLst/>
                <a:gdLst/>
                <a:ahLst/>
                <a:cxnLst/>
                <a:rect l="l" t="t" r="r" b="b"/>
                <a:pathLst>
                  <a:path w="810" h="798" extrusionOk="0">
                    <a:moveTo>
                      <a:pt x="810" y="405"/>
                    </a:moveTo>
                    <a:cubicBezTo>
                      <a:pt x="810" y="619"/>
                      <a:pt x="631" y="798"/>
                      <a:pt x="405" y="798"/>
                    </a:cubicBezTo>
                    <a:cubicBezTo>
                      <a:pt x="191" y="798"/>
                      <a:pt x="0" y="619"/>
                      <a:pt x="0" y="405"/>
                    </a:cubicBezTo>
                    <a:cubicBezTo>
                      <a:pt x="0" y="179"/>
                      <a:pt x="191" y="0"/>
                      <a:pt x="405" y="0"/>
                    </a:cubicBezTo>
                    <a:cubicBezTo>
                      <a:pt x="631" y="0"/>
                      <a:pt x="810" y="179"/>
                      <a:pt x="810"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44" name="Google Shape;944;p7"/>
              <p:cNvSpPr/>
              <p:nvPr/>
            </p:nvSpPr>
            <p:spPr>
              <a:xfrm>
                <a:off x="1601159" y="2827156"/>
                <a:ext cx="92894" cy="92777"/>
              </a:xfrm>
              <a:custGeom>
                <a:avLst/>
                <a:gdLst/>
                <a:ahLst/>
                <a:cxnLst/>
                <a:rect l="l" t="t" r="r" b="b"/>
                <a:pathLst>
                  <a:path w="799" h="798" extrusionOk="0">
                    <a:moveTo>
                      <a:pt x="798" y="393"/>
                    </a:moveTo>
                    <a:cubicBezTo>
                      <a:pt x="798" y="619"/>
                      <a:pt x="619" y="798"/>
                      <a:pt x="393" y="798"/>
                    </a:cubicBezTo>
                    <a:cubicBezTo>
                      <a:pt x="179" y="798"/>
                      <a:pt x="0" y="619"/>
                      <a:pt x="0" y="393"/>
                    </a:cubicBezTo>
                    <a:cubicBezTo>
                      <a:pt x="0" y="179"/>
                      <a:pt x="179" y="0"/>
                      <a:pt x="393" y="0"/>
                    </a:cubicBezTo>
                    <a:cubicBezTo>
                      <a:pt x="619" y="0"/>
                      <a:pt x="798" y="179"/>
                      <a:pt x="798" y="39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45" name="Google Shape;945;p7"/>
              <p:cNvSpPr/>
              <p:nvPr/>
            </p:nvSpPr>
            <p:spPr>
              <a:xfrm>
                <a:off x="2278033" y="2827156"/>
                <a:ext cx="92894" cy="92777"/>
              </a:xfrm>
              <a:custGeom>
                <a:avLst/>
                <a:gdLst/>
                <a:ahLst/>
                <a:cxnLst/>
                <a:rect l="l" t="t" r="r" b="b"/>
                <a:pathLst>
                  <a:path w="799" h="798" extrusionOk="0">
                    <a:moveTo>
                      <a:pt x="798" y="393"/>
                    </a:moveTo>
                    <a:cubicBezTo>
                      <a:pt x="798" y="619"/>
                      <a:pt x="620" y="798"/>
                      <a:pt x="393" y="798"/>
                    </a:cubicBezTo>
                    <a:cubicBezTo>
                      <a:pt x="179" y="798"/>
                      <a:pt x="0" y="619"/>
                      <a:pt x="0" y="393"/>
                    </a:cubicBezTo>
                    <a:cubicBezTo>
                      <a:pt x="0" y="179"/>
                      <a:pt x="179" y="0"/>
                      <a:pt x="393" y="0"/>
                    </a:cubicBezTo>
                    <a:cubicBezTo>
                      <a:pt x="620" y="0"/>
                      <a:pt x="798" y="179"/>
                      <a:pt x="798" y="39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46" name="Google Shape;946;p7"/>
              <p:cNvSpPr/>
              <p:nvPr/>
            </p:nvSpPr>
            <p:spPr>
              <a:xfrm>
                <a:off x="2953511" y="2827156"/>
                <a:ext cx="92894" cy="92777"/>
              </a:xfrm>
              <a:custGeom>
                <a:avLst/>
                <a:gdLst/>
                <a:ahLst/>
                <a:cxnLst/>
                <a:rect l="l" t="t" r="r" b="b"/>
                <a:pathLst>
                  <a:path w="799" h="798" extrusionOk="0">
                    <a:moveTo>
                      <a:pt x="798" y="393"/>
                    </a:moveTo>
                    <a:cubicBezTo>
                      <a:pt x="798" y="619"/>
                      <a:pt x="620" y="798"/>
                      <a:pt x="406" y="798"/>
                    </a:cubicBezTo>
                    <a:cubicBezTo>
                      <a:pt x="179" y="798"/>
                      <a:pt x="1" y="619"/>
                      <a:pt x="1" y="393"/>
                    </a:cubicBezTo>
                    <a:cubicBezTo>
                      <a:pt x="1" y="179"/>
                      <a:pt x="179" y="0"/>
                      <a:pt x="406" y="0"/>
                    </a:cubicBezTo>
                    <a:cubicBezTo>
                      <a:pt x="620" y="0"/>
                      <a:pt x="798" y="179"/>
                      <a:pt x="798" y="39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47" name="Google Shape;947;p7"/>
              <p:cNvSpPr/>
              <p:nvPr/>
            </p:nvSpPr>
            <p:spPr>
              <a:xfrm>
                <a:off x="3630385" y="2827156"/>
                <a:ext cx="92894" cy="92777"/>
              </a:xfrm>
              <a:custGeom>
                <a:avLst/>
                <a:gdLst/>
                <a:ahLst/>
                <a:cxnLst/>
                <a:rect l="l" t="t" r="r" b="b"/>
                <a:pathLst>
                  <a:path w="799" h="798" extrusionOk="0">
                    <a:moveTo>
                      <a:pt x="799" y="393"/>
                    </a:moveTo>
                    <a:cubicBezTo>
                      <a:pt x="799" y="619"/>
                      <a:pt x="620" y="798"/>
                      <a:pt x="406" y="798"/>
                    </a:cubicBezTo>
                    <a:cubicBezTo>
                      <a:pt x="179" y="798"/>
                      <a:pt x="1" y="619"/>
                      <a:pt x="1" y="393"/>
                    </a:cubicBezTo>
                    <a:cubicBezTo>
                      <a:pt x="1" y="179"/>
                      <a:pt x="179" y="0"/>
                      <a:pt x="406" y="0"/>
                    </a:cubicBezTo>
                    <a:cubicBezTo>
                      <a:pt x="620" y="0"/>
                      <a:pt x="799" y="179"/>
                      <a:pt x="799" y="39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48" name="Google Shape;948;p7"/>
              <p:cNvSpPr/>
              <p:nvPr/>
            </p:nvSpPr>
            <p:spPr>
              <a:xfrm>
                <a:off x="4307375" y="2827156"/>
                <a:ext cx="92777" cy="92777"/>
              </a:xfrm>
              <a:custGeom>
                <a:avLst/>
                <a:gdLst/>
                <a:ahLst/>
                <a:cxnLst/>
                <a:rect l="l" t="t" r="r" b="b"/>
                <a:pathLst>
                  <a:path w="798" h="798" extrusionOk="0">
                    <a:moveTo>
                      <a:pt x="798" y="393"/>
                    </a:moveTo>
                    <a:cubicBezTo>
                      <a:pt x="798" y="619"/>
                      <a:pt x="619" y="798"/>
                      <a:pt x="405" y="798"/>
                    </a:cubicBezTo>
                    <a:cubicBezTo>
                      <a:pt x="179" y="798"/>
                      <a:pt x="0" y="619"/>
                      <a:pt x="0" y="393"/>
                    </a:cubicBezTo>
                    <a:cubicBezTo>
                      <a:pt x="0" y="179"/>
                      <a:pt x="179" y="0"/>
                      <a:pt x="405" y="0"/>
                    </a:cubicBezTo>
                    <a:cubicBezTo>
                      <a:pt x="619" y="0"/>
                      <a:pt x="798" y="179"/>
                      <a:pt x="798" y="39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49" name="Google Shape;949;p7"/>
              <p:cNvSpPr/>
              <p:nvPr/>
            </p:nvSpPr>
            <p:spPr>
              <a:xfrm>
                <a:off x="4984248" y="2827156"/>
                <a:ext cx="92777" cy="92777"/>
              </a:xfrm>
              <a:custGeom>
                <a:avLst/>
                <a:gdLst/>
                <a:ahLst/>
                <a:cxnLst/>
                <a:rect l="l" t="t" r="r" b="b"/>
                <a:pathLst>
                  <a:path w="798" h="798" extrusionOk="0">
                    <a:moveTo>
                      <a:pt x="798" y="393"/>
                    </a:moveTo>
                    <a:cubicBezTo>
                      <a:pt x="798" y="619"/>
                      <a:pt x="619" y="798"/>
                      <a:pt x="393" y="798"/>
                    </a:cubicBezTo>
                    <a:cubicBezTo>
                      <a:pt x="179" y="798"/>
                      <a:pt x="0" y="619"/>
                      <a:pt x="0" y="393"/>
                    </a:cubicBezTo>
                    <a:cubicBezTo>
                      <a:pt x="0" y="179"/>
                      <a:pt x="179" y="0"/>
                      <a:pt x="393" y="0"/>
                    </a:cubicBezTo>
                    <a:cubicBezTo>
                      <a:pt x="619" y="0"/>
                      <a:pt x="798" y="179"/>
                      <a:pt x="798" y="39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50" name="Google Shape;950;p7"/>
              <p:cNvSpPr/>
              <p:nvPr/>
            </p:nvSpPr>
            <p:spPr>
              <a:xfrm>
                <a:off x="1262025" y="3267323"/>
                <a:ext cx="92777" cy="92894"/>
              </a:xfrm>
              <a:custGeom>
                <a:avLst/>
                <a:gdLst/>
                <a:ahLst/>
                <a:cxnLst/>
                <a:rect l="l" t="t" r="r" b="b"/>
                <a:pathLst>
                  <a:path w="798" h="799" extrusionOk="0">
                    <a:moveTo>
                      <a:pt x="798" y="405"/>
                    </a:moveTo>
                    <a:cubicBezTo>
                      <a:pt x="798" y="620"/>
                      <a:pt x="619" y="798"/>
                      <a:pt x="405" y="798"/>
                    </a:cubicBezTo>
                    <a:cubicBezTo>
                      <a:pt x="179" y="798"/>
                      <a:pt x="0" y="620"/>
                      <a:pt x="0" y="405"/>
                    </a:cubicBezTo>
                    <a:cubicBezTo>
                      <a:pt x="0" y="179"/>
                      <a:pt x="179" y="0"/>
                      <a:pt x="405" y="0"/>
                    </a:cubicBezTo>
                    <a:cubicBezTo>
                      <a:pt x="619" y="0"/>
                      <a:pt x="798" y="179"/>
                      <a:pt x="798"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51" name="Google Shape;951;p7"/>
              <p:cNvSpPr/>
              <p:nvPr/>
            </p:nvSpPr>
            <p:spPr>
              <a:xfrm>
                <a:off x="1938899" y="3267323"/>
                <a:ext cx="92894" cy="92894"/>
              </a:xfrm>
              <a:custGeom>
                <a:avLst/>
                <a:gdLst/>
                <a:ahLst/>
                <a:cxnLst/>
                <a:rect l="l" t="t" r="r" b="b"/>
                <a:pathLst>
                  <a:path w="799" h="799" extrusionOk="0">
                    <a:moveTo>
                      <a:pt x="798" y="405"/>
                    </a:moveTo>
                    <a:cubicBezTo>
                      <a:pt x="798" y="620"/>
                      <a:pt x="620" y="798"/>
                      <a:pt x="405" y="798"/>
                    </a:cubicBezTo>
                    <a:cubicBezTo>
                      <a:pt x="179" y="798"/>
                      <a:pt x="0" y="620"/>
                      <a:pt x="0" y="405"/>
                    </a:cubicBezTo>
                    <a:cubicBezTo>
                      <a:pt x="0" y="179"/>
                      <a:pt x="179" y="0"/>
                      <a:pt x="405" y="0"/>
                    </a:cubicBezTo>
                    <a:cubicBezTo>
                      <a:pt x="620" y="0"/>
                      <a:pt x="798" y="179"/>
                      <a:pt x="798"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52" name="Google Shape;952;p7"/>
              <p:cNvSpPr/>
              <p:nvPr/>
            </p:nvSpPr>
            <p:spPr>
              <a:xfrm>
                <a:off x="2615772" y="3267323"/>
                <a:ext cx="92894" cy="92894"/>
              </a:xfrm>
              <a:custGeom>
                <a:avLst/>
                <a:gdLst/>
                <a:ahLst/>
                <a:cxnLst/>
                <a:rect l="l" t="t" r="r" b="b"/>
                <a:pathLst>
                  <a:path w="799" h="799" extrusionOk="0">
                    <a:moveTo>
                      <a:pt x="798" y="405"/>
                    </a:moveTo>
                    <a:cubicBezTo>
                      <a:pt x="798" y="620"/>
                      <a:pt x="620" y="798"/>
                      <a:pt x="405" y="798"/>
                    </a:cubicBezTo>
                    <a:cubicBezTo>
                      <a:pt x="179" y="798"/>
                      <a:pt x="1" y="620"/>
                      <a:pt x="1" y="405"/>
                    </a:cubicBezTo>
                    <a:cubicBezTo>
                      <a:pt x="1" y="179"/>
                      <a:pt x="179" y="0"/>
                      <a:pt x="405" y="0"/>
                    </a:cubicBezTo>
                    <a:cubicBezTo>
                      <a:pt x="620" y="0"/>
                      <a:pt x="798" y="179"/>
                      <a:pt x="798"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53" name="Google Shape;953;p7"/>
              <p:cNvSpPr/>
              <p:nvPr/>
            </p:nvSpPr>
            <p:spPr>
              <a:xfrm>
                <a:off x="3292646" y="3267323"/>
                <a:ext cx="92894" cy="92894"/>
              </a:xfrm>
              <a:custGeom>
                <a:avLst/>
                <a:gdLst/>
                <a:ahLst/>
                <a:cxnLst/>
                <a:rect l="l" t="t" r="r" b="b"/>
                <a:pathLst>
                  <a:path w="799" h="799" extrusionOk="0">
                    <a:moveTo>
                      <a:pt x="798" y="405"/>
                    </a:moveTo>
                    <a:cubicBezTo>
                      <a:pt x="798" y="620"/>
                      <a:pt x="620" y="798"/>
                      <a:pt x="394" y="798"/>
                    </a:cubicBezTo>
                    <a:cubicBezTo>
                      <a:pt x="179" y="798"/>
                      <a:pt x="1" y="620"/>
                      <a:pt x="1" y="405"/>
                    </a:cubicBezTo>
                    <a:cubicBezTo>
                      <a:pt x="1" y="179"/>
                      <a:pt x="179" y="0"/>
                      <a:pt x="394" y="0"/>
                    </a:cubicBezTo>
                    <a:cubicBezTo>
                      <a:pt x="620" y="0"/>
                      <a:pt x="798" y="179"/>
                      <a:pt x="798"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54" name="Google Shape;954;p7"/>
              <p:cNvSpPr/>
              <p:nvPr/>
            </p:nvSpPr>
            <p:spPr>
              <a:xfrm>
                <a:off x="3969519" y="3267323"/>
                <a:ext cx="92894" cy="92894"/>
              </a:xfrm>
              <a:custGeom>
                <a:avLst/>
                <a:gdLst/>
                <a:ahLst/>
                <a:cxnLst/>
                <a:rect l="l" t="t" r="r" b="b"/>
                <a:pathLst>
                  <a:path w="799" h="799" extrusionOk="0">
                    <a:moveTo>
                      <a:pt x="799" y="405"/>
                    </a:moveTo>
                    <a:cubicBezTo>
                      <a:pt x="799" y="620"/>
                      <a:pt x="620" y="798"/>
                      <a:pt x="394" y="798"/>
                    </a:cubicBezTo>
                    <a:cubicBezTo>
                      <a:pt x="180" y="798"/>
                      <a:pt x="1" y="620"/>
                      <a:pt x="1" y="405"/>
                    </a:cubicBezTo>
                    <a:cubicBezTo>
                      <a:pt x="1" y="179"/>
                      <a:pt x="180" y="0"/>
                      <a:pt x="394" y="0"/>
                    </a:cubicBezTo>
                    <a:cubicBezTo>
                      <a:pt x="620" y="0"/>
                      <a:pt x="799" y="179"/>
                      <a:pt x="799"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55" name="Google Shape;955;p7"/>
              <p:cNvSpPr/>
              <p:nvPr/>
            </p:nvSpPr>
            <p:spPr>
              <a:xfrm>
                <a:off x="4645114" y="3267323"/>
                <a:ext cx="94173" cy="92894"/>
              </a:xfrm>
              <a:custGeom>
                <a:avLst/>
                <a:gdLst/>
                <a:ahLst/>
                <a:cxnLst/>
                <a:rect l="l" t="t" r="r" b="b"/>
                <a:pathLst>
                  <a:path w="810" h="799" extrusionOk="0">
                    <a:moveTo>
                      <a:pt x="810" y="405"/>
                    </a:moveTo>
                    <a:cubicBezTo>
                      <a:pt x="810" y="620"/>
                      <a:pt x="631" y="798"/>
                      <a:pt x="405" y="798"/>
                    </a:cubicBezTo>
                    <a:cubicBezTo>
                      <a:pt x="191" y="798"/>
                      <a:pt x="0" y="620"/>
                      <a:pt x="0" y="405"/>
                    </a:cubicBezTo>
                    <a:cubicBezTo>
                      <a:pt x="0" y="179"/>
                      <a:pt x="191" y="0"/>
                      <a:pt x="405" y="0"/>
                    </a:cubicBezTo>
                    <a:cubicBezTo>
                      <a:pt x="631" y="0"/>
                      <a:pt x="810" y="179"/>
                      <a:pt x="810"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56" name="Google Shape;956;p7"/>
              <p:cNvSpPr/>
              <p:nvPr/>
            </p:nvSpPr>
            <p:spPr>
              <a:xfrm>
                <a:off x="1601159" y="3708885"/>
                <a:ext cx="92894" cy="91499"/>
              </a:xfrm>
              <a:custGeom>
                <a:avLst/>
                <a:gdLst/>
                <a:ahLst/>
                <a:cxnLst/>
                <a:rect l="l" t="t" r="r" b="b"/>
                <a:pathLst>
                  <a:path w="799" h="787" extrusionOk="0">
                    <a:moveTo>
                      <a:pt x="798" y="393"/>
                    </a:moveTo>
                    <a:cubicBezTo>
                      <a:pt x="798" y="620"/>
                      <a:pt x="619" y="786"/>
                      <a:pt x="393" y="786"/>
                    </a:cubicBezTo>
                    <a:cubicBezTo>
                      <a:pt x="179" y="786"/>
                      <a:pt x="0" y="608"/>
                      <a:pt x="0" y="393"/>
                    </a:cubicBezTo>
                    <a:cubicBezTo>
                      <a:pt x="0" y="179"/>
                      <a:pt x="179" y="0"/>
                      <a:pt x="393" y="0"/>
                    </a:cubicBezTo>
                    <a:cubicBezTo>
                      <a:pt x="619" y="0"/>
                      <a:pt x="798" y="179"/>
                      <a:pt x="798" y="39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57" name="Google Shape;957;p7"/>
              <p:cNvSpPr/>
              <p:nvPr/>
            </p:nvSpPr>
            <p:spPr>
              <a:xfrm>
                <a:off x="2278033" y="3708885"/>
                <a:ext cx="92894" cy="91499"/>
              </a:xfrm>
              <a:custGeom>
                <a:avLst/>
                <a:gdLst/>
                <a:ahLst/>
                <a:cxnLst/>
                <a:rect l="l" t="t" r="r" b="b"/>
                <a:pathLst>
                  <a:path w="799" h="787" extrusionOk="0">
                    <a:moveTo>
                      <a:pt x="798" y="393"/>
                    </a:moveTo>
                    <a:cubicBezTo>
                      <a:pt x="798" y="620"/>
                      <a:pt x="620" y="786"/>
                      <a:pt x="393" y="786"/>
                    </a:cubicBezTo>
                    <a:cubicBezTo>
                      <a:pt x="179" y="786"/>
                      <a:pt x="0" y="608"/>
                      <a:pt x="0" y="393"/>
                    </a:cubicBezTo>
                    <a:cubicBezTo>
                      <a:pt x="0" y="179"/>
                      <a:pt x="179" y="0"/>
                      <a:pt x="393" y="0"/>
                    </a:cubicBezTo>
                    <a:cubicBezTo>
                      <a:pt x="620" y="0"/>
                      <a:pt x="798" y="179"/>
                      <a:pt x="798" y="39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58" name="Google Shape;958;p7"/>
              <p:cNvSpPr/>
              <p:nvPr/>
            </p:nvSpPr>
            <p:spPr>
              <a:xfrm>
                <a:off x="2953511" y="3708885"/>
                <a:ext cx="92894" cy="91499"/>
              </a:xfrm>
              <a:custGeom>
                <a:avLst/>
                <a:gdLst/>
                <a:ahLst/>
                <a:cxnLst/>
                <a:rect l="l" t="t" r="r" b="b"/>
                <a:pathLst>
                  <a:path w="799" h="787" extrusionOk="0">
                    <a:moveTo>
                      <a:pt x="798" y="393"/>
                    </a:moveTo>
                    <a:cubicBezTo>
                      <a:pt x="798" y="620"/>
                      <a:pt x="620" y="786"/>
                      <a:pt x="406" y="786"/>
                    </a:cubicBezTo>
                    <a:cubicBezTo>
                      <a:pt x="179" y="786"/>
                      <a:pt x="1" y="608"/>
                      <a:pt x="1" y="393"/>
                    </a:cubicBezTo>
                    <a:cubicBezTo>
                      <a:pt x="1" y="179"/>
                      <a:pt x="179" y="0"/>
                      <a:pt x="406" y="0"/>
                    </a:cubicBezTo>
                    <a:cubicBezTo>
                      <a:pt x="620" y="0"/>
                      <a:pt x="798" y="179"/>
                      <a:pt x="798" y="39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59" name="Google Shape;959;p7"/>
              <p:cNvSpPr/>
              <p:nvPr/>
            </p:nvSpPr>
            <p:spPr>
              <a:xfrm>
                <a:off x="3630385" y="3708885"/>
                <a:ext cx="92894" cy="91499"/>
              </a:xfrm>
              <a:custGeom>
                <a:avLst/>
                <a:gdLst/>
                <a:ahLst/>
                <a:cxnLst/>
                <a:rect l="l" t="t" r="r" b="b"/>
                <a:pathLst>
                  <a:path w="799" h="787" extrusionOk="0">
                    <a:moveTo>
                      <a:pt x="799" y="393"/>
                    </a:moveTo>
                    <a:cubicBezTo>
                      <a:pt x="799" y="620"/>
                      <a:pt x="620" y="786"/>
                      <a:pt x="406" y="786"/>
                    </a:cubicBezTo>
                    <a:cubicBezTo>
                      <a:pt x="179" y="786"/>
                      <a:pt x="1" y="608"/>
                      <a:pt x="1" y="393"/>
                    </a:cubicBezTo>
                    <a:cubicBezTo>
                      <a:pt x="1" y="179"/>
                      <a:pt x="179" y="0"/>
                      <a:pt x="406" y="0"/>
                    </a:cubicBezTo>
                    <a:cubicBezTo>
                      <a:pt x="620" y="0"/>
                      <a:pt x="799" y="179"/>
                      <a:pt x="799" y="39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0" name="Google Shape;960;p7"/>
              <p:cNvSpPr/>
              <p:nvPr/>
            </p:nvSpPr>
            <p:spPr>
              <a:xfrm>
                <a:off x="4307375" y="3708885"/>
                <a:ext cx="92777" cy="91499"/>
              </a:xfrm>
              <a:custGeom>
                <a:avLst/>
                <a:gdLst/>
                <a:ahLst/>
                <a:cxnLst/>
                <a:rect l="l" t="t" r="r" b="b"/>
                <a:pathLst>
                  <a:path w="798" h="787" extrusionOk="0">
                    <a:moveTo>
                      <a:pt x="798" y="393"/>
                    </a:moveTo>
                    <a:cubicBezTo>
                      <a:pt x="798" y="620"/>
                      <a:pt x="619" y="786"/>
                      <a:pt x="405" y="786"/>
                    </a:cubicBezTo>
                    <a:cubicBezTo>
                      <a:pt x="179" y="786"/>
                      <a:pt x="0" y="608"/>
                      <a:pt x="0" y="393"/>
                    </a:cubicBezTo>
                    <a:cubicBezTo>
                      <a:pt x="0" y="179"/>
                      <a:pt x="179" y="0"/>
                      <a:pt x="405" y="0"/>
                    </a:cubicBezTo>
                    <a:cubicBezTo>
                      <a:pt x="619" y="0"/>
                      <a:pt x="798" y="179"/>
                      <a:pt x="798" y="39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1" name="Google Shape;961;p7"/>
              <p:cNvSpPr/>
              <p:nvPr/>
            </p:nvSpPr>
            <p:spPr>
              <a:xfrm>
                <a:off x="4984248" y="3708885"/>
                <a:ext cx="92777" cy="91499"/>
              </a:xfrm>
              <a:custGeom>
                <a:avLst/>
                <a:gdLst/>
                <a:ahLst/>
                <a:cxnLst/>
                <a:rect l="l" t="t" r="r" b="b"/>
                <a:pathLst>
                  <a:path w="798" h="787" extrusionOk="0">
                    <a:moveTo>
                      <a:pt x="798" y="393"/>
                    </a:moveTo>
                    <a:cubicBezTo>
                      <a:pt x="798" y="620"/>
                      <a:pt x="619" y="786"/>
                      <a:pt x="393" y="786"/>
                    </a:cubicBezTo>
                    <a:cubicBezTo>
                      <a:pt x="179" y="786"/>
                      <a:pt x="0" y="608"/>
                      <a:pt x="0" y="393"/>
                    </a:cubicBezTo>
                    <a:cubicBezTo>
                      <a:pt x="0" y="179"/>
                      <a:pt x="179" y="0"/>
                      <a:pt x="393" y="0"/>
                    </a:cubicBezTo>
                    <a:cubicBezTo>
                      <a:pt x="619" y="0"/>
                      <a:pt x="798" y="179"/>
                      <a:pt x="798" y="39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2" name="Google Shape;962;p7"/>
              <p:cNvSpPr/>
              <p:nvPr/>
            </p:nvSpPr>
            <p:spPr>
              <a:xfrm>
                <a:off x="1262025" y="4149053"/>
                <a:ext cx="92777" cy="92894"/>
              </a:xfrm>
              <a:custGeom>
                <a:avLst/>
                <a:gdLst/>
                <a:ahLst/>
                <a:cxnLst/>
                <a:rect l="l" t="t" r="r" b="b"/>
                <a:pathLst>
                  <a:path w="798" h="799" extrusionOk="0">
                    <a:moveTo>
                      <a:pt x="798" y="405"/>
                    </a:moveTo>
                    <a:cubicBezTo>
                      <a:pt x="798" y="620"/>
                      <a:pt x="619" y="798"/>
                      <a:pt x="405" y="798"/>
                    </a:cubicBezTo>
                    <a:cubicBezTo>
                      <a:pt x="179" y="798"/>
                      <a:pt x="0" y="620"/>
                      <a:pt x="0" y="405"/>
                    </a:cubicBezTo>
                    <a:cubicBezTo>
                      <a:pt x="0" y="179"/>
                      <a:pt x="179" y="1"/>
                      <a:pt x="405" y="1"/>
                    </a:cubicBezTo>
                    <a:cubicBezTo>
                      <a:pt x="619" y="1"/>
                      <a:pt x="798" y="179"/>
                      <a:pt x="798"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3" name="Google Shape;963;p7"/>
              <p:cNvSpPr/>
              <p:nvPr/>
            </p:nvSpPr>
            <p:spPr>
              <a:xfrm>
                <a:off x="1938899" y="4149053"/>
                <a:ext cx="92894" cy="92894"/>
              </a:xfrm>
              <a:custGeom>
                <a:avLst/>
                <a:gdLst/>
                <a:ahLst/>
                <a:cxnLst/>
                <a:rect l="l" t="t" r="r" b="b"/>
                <a:pathLst>
                  <a:path w="799" h="799" extrusionOk="0">
                    <a:moveTo>
                      <a:pt x="798" y="405"/>
                    </a:moveTo>
                    <a:cubicBezTo>
                      <a:pt x="798" y="620"/>
                      <a:pt x="620" y="798"/>
                      <a:pt x="405" y="798"/>
                    </a:cubicBezTo>
                    <a:cubicBezTo>
                      <a:pt x="179" y="798"/>
                      <a:pt x="0" y="620"/>
                      <a:pt x="0" y="405"/>
                    </a:cubicBezTo>
                    <a:cubicBezTo>
                      <a:pt x="0" y="179"/>
                      <a:pt x="179" y="1"/>
                      <a:pt x="405" y="1"/>
                    </a:cubicBezTo>
                    <a:cubicBezTo>
                      <a:pt x="620" y="1"/>
                      <a:pt x="798" y="179"/>
                      <a:pt x="798"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4" name="Google Shape;964;p7"/>
              <p:cNvSpPr/>
              <p:nvPr/>
            </p:nvSpPr>
            <p:spPr>
              <a:xfrm>
                <a:off x="2615772" y="4149053"/>
                <a:ext cx="92894" cy="92894"/>
              </a:xfrm>
              <a:custGeom>
                <a:avLst/>
                <a:gdLst/>
                <a:ahLst/>
                <a:cxnLst/>
                <a:rect l="l" t="t" r="r" b="b"/>
                <a:pathLst>
                  <a:path w="799" h="799" extrusionOk="0">
                    <a:moveTo>
                      <a:pt x="798" y="405"/>
                    </a:moveTo>
                    <a:cubicBezTo>
                      <a:pt x="798" y="620"/>
                      <a:pt x="620" y="798"/>
                      <a:pt x="405" y="798"/>
                    </a:cubicBezTo>
                    <a:cubicBezTo>
                      <a:pt x="179" y="798"/>
                      <a:pt x="1" y="620"/>
                      <a:pt x="1" y="405"/>
                    </a:cubicBezTo>
                    <a:cubicBezTo>
                      <a:pt x="1" y="179"/>
                      <a:pt x="179" y="1"/>
                      <a:pt x="405" y="1"/>
                    </a:cubicBezTo>
                    <a:cubicBezTo>
                      <a:pt x="620" y="1"/>
                      <a:pt x="798" y="179"/>
                      <a:pt x="798"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5" name="Google Shape;965;p7"/>
              <p:cNvSpPr/>
              <p:nvPr/>
            </p:nvSpPr>
            <p:spPr>
              <a:xfrm>
                <a:off x="3292646" y="4149053"/>
                <a:ext cx="92894" cy="92894"/>
              </a:xfrm>
              <a:custGeom>
                <a:avLst/>
                <a:gdLst/>
                <a:ahLst/>
                <a:cxnLst/>
                <a:rect l="l" t="t" r="r" b="b"/>
                <a:pathLst>
                  <a:path w="799" h="799" extrusionOk="0">
                    <a:moveTo>
                      <a:pt x="798" y="405"/>
                    </a:moveTo>
                    <a:cubicBezTo>
                      <a:pt x="798" y="620"/>
                      <a:pt x="620" y="798"/>
                      <a:pt x="394" y="798"/>
                    </a:cubicBezTo>
                    <a:cubicBezTo>
                      <a:pt x="179" y="798"/>
                      <a:pt x="1" y="620"/>
                      <a:pt x="1" y="405"/>
                    </a:cubicBezTo>
                    <a:cubicBezTo>
                      <a:pt x="1" y="179"/>
                      <a:pt x="179" y="1"/>
                      <a:pt x="394" y="1"/>
                    </a:cubicBezTo>
                    <a:cubicBezTo>
                      <a:pt x="620" y="1"/>
                      <a:pt x="798" y="179"/>
                      <a:pt x="798"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6" name="Google Shape;966;p7"/>
              <p:cNvSpPr/>
              <p:nvPr/>
            </p:nvSpPr>
            <p:spPr>
              <a:xfrm>
                <a:off x="3969519" y="4149053"/>
                <a:ext cx="92894" cy="92894"/>
              </a:xfrm>
              <a:custGeom>
                <a:avLst/>
                <a:gdLst/>
                <a:ahLst/>
                <a:cxnLst/>
                <a:rect l="l" t="t" r="r" b="b"/>
                <a:pathLst>
                  <a:path w="799" h="799" extrusionOk="0">
                    <a:moveTo>
                      <a:pt x="799" y="405"/>
                    </a:moveTo>
                    <a:cubicBezTo>
                      <a:pt x="799" y="620"/>
                      <a:pt x="620" y="798"/>
                      <a:pt x="394" y="798"/>
                    </a:cubicBezTo>
                    <a:cubicBezTo>
                      <a:pt x="180" y="798"/>
                      <a:pt x="1" y="620"/>
                      <a:pt x="1" y="405"/>
                    </a:cubicBezTo>
                    <a:cubicBezTo>
                      <a:pt x="1" y="179"/>
                      <a:pt x="180" y="1"/>
                      <a:pt x="394" y="1"/>
                    </a:cubicBezTo>
                    <a:cubicBezTo>
                      <a:pt x="620" y="1"/>
                      <a:pt x="799" y="179"/>
                      <a:pt x="799"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7" name="Google Shape;967;p7"/>
              <p:cNvSpPr/>
              <p:nvPr/>
            </p:nvSpPr>
            <p:spPr>
              <a:xfrm>
                <a:off x="4645114" y="4149053"/>
                <a:ext cx="94173" cy="92894"/>
              </a:xfrm>
              <a:custGeom>
                <a:avLst/>
                <a:gdLst/>
                <a:ahLst/>
                <a:cxnLst/>
                <a:rect l="l" t="t" r="r" b="b"/>
                <a:pathLst>
                  <a:path w="810" h="799" extrusionOk="0">
                    <a:moveTo>
                      <a:pt x="810" y="405"/>
                    </a:moveTo>
                    <a:cubicBezTo>
                      <a:pt x="810" y="620"/>
                      <a:pt x="631" y="798"/>
                      <a:pt x="405" y="798"/>
                    </a:cubicBezTo>
                    <a:cubicBezTo>
                      <a:pt x="191" y="798"/>
                      <a:pt x="0" y="620"/>
                      <a:pt x="0" y="405"/>
                    </a:cubicBezTo>
                    <a:cubicBezTo>
                      <a:pt x="0" y="179"/>
                      <a:pt x="191" y="1"/>
                      <a:pt x="405" y="1"/>
                    </a:cubicBezTo>
                    <a:cubicBezTo>
                      <a:pt x="631" y="1"/>
                      <a:pt x="810" y="179"/>
                      <a:pt x="810"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8" name="Google Shape;968;p7"/>
              <p:cNvSpPr/>
              <p:nvPr/>
            </p:nvSpPr>
            <p:spPr>
              <a:xfrm>
                <a:off x="1601159" y="4589220"/>
                <a:ext cx="92894" cy="92894"/>
              </a:xfrm>
              <a:custGeom>
                <a:avLst/>
                <a:gdLst/>
                <a:ahLst/>
                <a:cxnLst/>
                <a:rect l="l" t="t" r="r" b="b"/>
                <a:pathLst>
                  <a:path w="799" h="799" extrusionOk="0">
                    <a:moveTo>
                      <a:pt x="798" y="406"/>
                    </a:moveTo>
                    <a:cubicBezTo>
                      <a:pt x="798" y="620"/>
                      <a:pt x="619" y="799"/>
                      <a:pt x="393" y="799"/>
                    </a:cubicBezTo>
                    <a:cubicBezTo>
                      <a:pt x="179" y="799"/>
                      <a:pt x="0" y="620"/>
                      <a:pt x="0" y="406"/>
                    </a:cubicBezTo>
                    <a:cubicBezTo>
                      <a:pt x="0" y="179"/>
                      <a:pt x="179" y="1"/>
                      <a:pt x="393" y="1"/>
                    </a:cubicBezTo>
                    <a:cubicBezTo>
                      <a:pt x="619" y="1"/>
                      <a:pt x="798" y="179"/>
                      <a:pt x="798" y="406"/>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9" name="Google Shape;969;p7"/>
              <p:cNvSpPr/>
              <p:nvPr/>
            </p:nvSpPr>
            <p:spPr>
              <a:xfrm>
                <a:off x="2278033" y="4589220"/>
                <a:ext cx="92894" cy="92894"/>
              </a:xfrm>
              <a:custGeom>
                <a:avLst/>
                <a:gdLst/>
                <a:ahLst/>
                <a:cxnLst/>
                <a:rect l="l" t="t" r="r" b="b"/>
                <a:pathLst>
                  <a:path w="799" h="799" extrusionOk="0">
                    <a:moveTo>
                      <a:pt x="798" y="406"/>
                    </a:moveTo>
                    <a:cubicBezTo>
                      <a:pt x="798" y="620"/>
                      <a:pt x="620" y="799"/>
                      <a:pt x="393" y="799"/>
                    </a:cubicBezTo>
                    <a:cubicBezTo>
                      <a:pt x="179" y="799"/>
                      <a:pt x="0" y="620"/>
                      <a:pt x="0" y="406"/>
                    </a:cubicBezTo>
                    <a:cubicBezTo>
                      <a:pt x="0" y="179"/>
                      <a:pt x="179" y="1"/>
                      <a:pt x="393" y="1"/>
                    </a:cubicBezTo>
                    <a:cubicBezTo>
                      <a:pt x="620" y="1"/>
                      <a:pt x="798" y="179"/>
                      <a:pt x="798" y="406"/>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0" name="Google Shape;970;p7"/>
              <p:cNvSpPr/>
              <p:nvPr/>
            </p:nvSpPr>
            <p:spPr>
              <a:xfrm>
                <a:off x="2953511" y="4589220"/>
                <a:ext cx="92894" cy="92894"/>
              </a:xfrm>
              <a:custGeom>
                <a:avLst/>
                <a:gdLst/>
                <a:ahLst/>
                <a:cxnLst/>
                <a:rect l="l" t="t" r="r" b="b"/>
                <a:pathLst>
                  <a:path w="799" h="799" extrusionOk="0">
                    <a:moveTo>
                      <a:pt x="798" y="406"/>
                    </a:moveTo>
                    <a:cubicBezTo>
                      <a:pt x="798" y="620"/>
                      <a:pt x="620" y="799"/>
                      <a:pt x="406" y="799"/>
                    </a:cubicBezTo>
                    <a:cubicBezTo>
                      <a:pt x="179" y="799"/>
                      <a:pt x="1" y="620"/>
                      <a:pt x="1" y="406"/>
                    </a:cubicBezTo>
                    <a:cubicBezTo>
                      <a:pt x="1" y="179"/>
                      <a:pt x="179" y="1"/>
                      <a:pt x="406" y="1"/>
                    </a:cubicBezTo>
                    <a:cubicBezTo>
                      <a:pt x="620" y="1"/>
                      <a:pt x="798" y="179"/>
                      <a:pt x="798" y="406"/>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1" name="Google Shape;971;p7"/>
              <p:cNvSpPr/>
              <p:nvPr/>
            </p:nvSpPr>
            <p:spPr>
              <a:xfrm>
                <a:off x="3630385" y="4589220"/>
                <a:ext cx="92894" cy="92894"/>
              </a:xfrm>
              <a:custGeom>
                <a:avLst/>
                <a:gdLst/>
                <a:ahLst/>
                <a:cxnLst/>
                <a:rect l="l" t="t" r="r" b="b"/>
                <a:pathLst>
                  <a:path w="799" h="799" extrusionOk="0">
                    <a:moveTo>
                      <a:pt x="799" y="406"/>
                    </a:moveTo>
                    <a:cubicBezTo>
                      <a:pt x="799" y="620"/>
                      <a:pt x="620" y="799"/>
                      <a:pt x="406" y="799"/>
                    </a:cubicBezTo>
                    <a:cubicBezTo>
                      <a:pt x="179" y="799"/>
                      <a:pt x="1" y="620"/>
                      <a:pt x="1" y="406"/>
                    </a:cubicBezTo>
                    <a:cubicBezTo>
                      <a:pt x="1" y="179"/>
                      <a:pt x="179" y="1"/>
                      <a:pt x="406" y="1"/>
                    </a:cubicBezTo>
                    <a:cubicBezTo>
                      <a:pt x="620" y="1"/>
                      <a:pt x="799" y="179"/>
                      <a:pt x="799" y="406"/>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2" name="Google Shape;972;p7"/>
              <p:cNvSpPr/>
              <p:nvPr/>
            </p:nvSpPr>
            <p:spPr>
              <a:xfrm>
                <a:off x="4307375" y="4589220"/>
                <a:ext cx="92777" cy="92894"/>
              </a:xfrm>
              <a:custGeom>
                <a:avLst/>
                <a:gdLst/>
                <a:ahLst/>
                <a:cxnLst/>
                <a:rect l="l" t="t" r="r" b="b"/>
                <a:pathLst>
                  <a:path w="798" h="799" extrusionOk="0">
                    <a:moveTo>
                      <a:pt x="798" y="406"/>
                    </a:moveTo>
                    <a:cubicBezTo>
                      <a:pt x="798" y="620"/>
                      <a:pt x="619" y="799"/>
                      <a:pt x="405" y="799"/>
                    </a:cubicBezTo>
                    <a:cubicBezTo>
                      <a:pt x="179" y="799"/>
                      <a:pt x="0" y="620"/>
                      <a:pt x="0" y="406"/>
                    </a:cubicBezTo>
                    <a:cubicBezTo>
                      <a:pt x="0" y="179"/>
                      <a:pt x="179" y="1"/>
                      <a:pt x="405" y="1"/>
                    </a:cubicBezTo>
                    <a:cubicBezTo>
                      <a:pt x="619" y="1"/>
                      <a:pt x="798" y="179"/>
                      <a:pt x="798" y="406"/>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3" name="Google Shape;973;p7"/>
              <p:cNvSpPr/>
              <p:nvPr/>
            </p:nvSpPr>
            <p:spPr>
              <a:xfrm>
                <a:off x="4984248" y="4589220"/>
                <a:ext cx="92777" cy="92894"/>
              </a:xfrm>
              <a:custGeom>
                <a:avLst/>
                <a:gdLst/>
                <a:ahLst/>
                <a:cxnLst/>
                <a:rect l="l" t="t" r="r" b="b"/>
                <a:pathLst>
                  <a:path w="798" h="799" extrusionOk="0">
                    <a:moveTo>
                      <a:pt x="798" y="406"/>
                    </a:moveTo>
                    <a:cubicBezTo>
                      <a:pt x="798" y="620"/>
                      <a:pt x="619" y="799"/>
                      <a:pt x="393" y="799"/>
                    </a:cubicBezTo>
                    <a:cubicBezTo>
                      <a:pt x="179" y="799"/>
                      <a:pt x="0" y="620"/>
                      <a:pt x="0" y="406"/>
                    </a:cubicBezTo>
                    <a:cubicBezTo>
                      <a:pt x="0" y="179"/>
                      <a:pt x="179" y="1"/>
                      <a:pt x="393" y="1"/>
                    </a:cubicBezTo>
                    <a:cubicBezTo>
                      <a:pt x="619" y="1"/>
                      <a:pt x="798" y="179"/>
                      <a:pt x="798" y="406"/>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974" name="Google Shape;974;p7"/>
            <p:cNvSpPr/>
            <p:nvPr/>
          </p:nvSpPr>
          <p:spPr>
            <a:xfrm>
              <a:off x="3602532" y="684476"/>
              <a:ext cx="53486" cy="53553"/>
            </a:xfrm>
            <a:custGeom>
              <a:avLst/>
              <a:gdLst/>
              <a:ahLst/>
              <a:cxnLst/>
              <a:rect l="l" t="t" r="r" b="b"/>
              <a:pathLst>
                <a:path w="798" h="799" extrusionOk="0">
                  <a:moveTo>
                    <a:pt x="798" y="393"/>
                  </a:moveTo>
                  <a:cubicBezTo>
                    <a:pt x="798" y="620"/>
                    <a:pt x="619" y="798"/>
                    <a:pt x="405" y="798"/>
                  </a:cubicBezTo>
                  <a:cubicBezTo>
                    <a:pt x="179" y="798"/>
                    <a:pt x="0" y="620"/>
                    <a:pt x="0" y="393"/>
                  </a:cubicBezTo>
                  <a:cubicBezTo>
                    <a:pt x="0" y="179"/>
                    <a:pt x="179" y="0"/>
                    <a:pt x="405" y="0"/>
                  </a:cubicBezTo>
                  <a:cubicBezTo>
                    <a:pt x="619" y="0"/>
                    <a:pt x="798" y="179"/>
                    <a:pt x="798" y="39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5" name="Google Shape;975;p7"/>
            <p:cNvSpPr/>
            <p:nvPr/>
          </p:nvSpPr>
          <p:spPr>
            <a:xfrm>
              <a:off x="3992750" y="684476"/>
              <a:ext cx="53553" cy="53553"/>
            </a:xfrm>
            <a:custGeom>
              <a:avLst/>
              <a:gdLst/>
              <a:ahLst/>
              <a:cxnLst/>
              <a:rect l="l" t="t" r="r" b="b"/>
              <a:pathLst>
                <a:path w="799" h="799" extrusionOk="0">
                  <a:moveTo>
                    <a:pt x="798" y="393"/>
                  </a:moveTo>
                  <a:cubicBezTo>
                    <a:pt x="798" y="620"/>
                    <a:pt x="620" y="798"/>
                    <a:pt x="405" y="798"/>
                  </a:cubicBezTo>
                  <a:cubicBezTo>
                    <a:pt x="179" y="798"/>
                    <a:pt x="0" y="620"/>
                    <a:pt x="0" y="393"/>
                  </a:cubicBezTo>
                  <a:cubicBezTo>
                    <a:pt x="0" y="179"/>
                    <a:pt x="179" y="0"/>
                    <a:pt x="405" y="0"/>
                  </a:cubicBezTo>
                  <a:cubicBezTo>
                    <a:pt x="620" y="0"/>
                    <a:pt x="798" y="179"/>
                    <a:pt x="798" y="39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6" name="Google Shape;976;p7"/>
            <p:cNvSpPr/>
            <p:nvPr/>
          </p:nvSpPr>
          <p:spPr>
            <a:xfrm>
              <a:off x="4382967" y="684476"/>
              <a:ext cx="53553" cy="53553"/>
            </a:xfrm>
            <a:custGeom>
              <a:avLst/>
              <a:gdLst/>
              <a:ahLst/>
              <a:cxnLst/>
              <a:rect l="l" t="t" r="r" b="b"/>
              <a:pathLst>
                <a:path w="799" h="799" extrusionOk="0">
                  <a:moveTo>
                    <a:pt x="798" y="393"/>
                  </a:moveTo>
                  <a:cubicBezTo>
                    <a:pt x="798" y="620"/>
                    <a:pt x="620" y="798"/>
                    <a:pt x="405" y="798"/>
                  </a:cubicBezTo>
                  <a:cubicBezTo>
                    <a:pt x="179" y="798"/>
                    <a:pt x="1" y="620"/>
                    <a:pt x="1" y="393"/>
                  </a:cubicBezTo>
                  <a:cubicBezTo>
                    <a:pt x="1" y="179"/>
                    <a:pt x="179" y="0"/>
                    <a:pt x="405" y="0"/>
                  </a:cubicBezTo>
                  <a:cubicBezTo>
                    <a:pt x="620" y="0"/>
                    <a:pt x="798" y="179"/>
                    <a:pt x="798" y="39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7" name="Google Shape;977;p7"/>
            <p:cNvSpPr/>
            <p:nvPr/>
          </p:nvSpPr>
          <p:spPr>
            <a:xfrm>
              <a:off x="4773185" y="684476"/>
              <a:ext cx="53553" cy="53553"/>
            </a:xfrm>
            <a:custGeom>
              <a:avLst/>
              <a:gdLst/>
              <a:ahLst/>
              <a:cxnLst/>
              <a:rect l="l" t="t" r="r" b="b"/>
              <a:pathLst>
                <a:path w="799" h="799" extrusionOk="0">
                  <a:moveTo>
                    <a:pt x="798" y="393"/>
                  </a:moveTo>
                  <a:cubicBezTo>
                    <a:pt x="798" y="620"/>
                    <a:pt x="620" y="798"/>
                    <a:pt x="394" y="798"/>
                  </a:cubicBezTo>
                  <a:cubicBezTo>
                    <a:pt x="179" y="798"/>
                    <a:pt x="1" y="620"/>
                    <a:pt x="1" y="393"/>
                  </a:cubicBezTo>
                  <a:cubicBezTo>
                    <a:pt x="1" y="179"/>
                    <a:pt x="179" y="0"/>
                    <a:pt x="394" y="0"/>
                  </a:cubicBezTo>
                  <a:cubicBezTo>
                    <a:pt x="620" y="0"/>
                    <a:pt x="798" y="179"/>
                    <a:pt x="798" y="39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8" name="Google Shape;978;p7"/>
            <p:cNvSpPr/>
            <p:nvPr/>
          </p:nvSpPr>
          <p:spPr>
            <a:xfrm>
              <a:off x="5163402" y="684476"/>
              <a:ext cx="53553" cy="53553"/>
            </a:xfrm>
            <a:custGeom>
              <a:avLst/>
              <a:gdLst/>
              <a:ahLst/>
              <a:cxnLst/>
              <a:rect l="l" t="t" r="r" b="b"/>
              <a:pathLst>
                <a:path w="799" h="799" extrusionOk="0">
                  <a:moveTo>
                    <a:pt x="799" y="393"/>
                  </a:moveTo>
                  <a:cubicBezTo>
                    <a:pt x="799" y="620"/>
                    <a:pt x="620" y="798"/>
                    <a:pt x="394" y="798"/>
                  </a:cubicBezTo>
                  <a:cubicBezTo>
                    <a:pt x="180" y="798"/>
                    <a:pt x="1" y="620"/>
                    <a:pt x="1" y="393"/>
                  </a:cubicBezTo>
                  <a:cubicBezTo>
                    <a:pt x="1" y="179"/>
                    <a:pt x="180" y="0"/>
                    <a:pt x="394" y="0"/>
                  </a:cubicBezTo>
                  <a:cubicBezTo>
                    <a:pt x="620" y="0"/>
                    <a:pt x="799" y="179"/>
                    <a:pt x="799" y="39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9" name="Google Shape;979;p7"/>
            <p:cNvSpPr/>
            <p:nvPr/>
          </p:nvSpPr>
          <p:spPr>
            <a:xfrm>
              <a:off x="5552883" y="684476"/>
              <a:ext cx="54290" cy="53553"/>
            </a:xfrm>
            <a:custGeom>
              <a:avLst/>
              <a:gdLst/>
              <a:ahLst/>
              <a:cxnLst/>
              <a:rect l="l" t="t" r="r" b="b"/>
              <a:pathLst>
                <a:path w="810" h="799" extrusionOk="0">
                  <a:moveTo>
                    <a:pt x="810" y="393"/>
                  </a:moveTo>
                  <a:cubicBezTo>
                    <a:pt x="810" y="620"/>
                    <a:pt x="631" y="798"/>
                    <a:pt x="405" y="798"/>
                  </a:cubicBezTo>
                  <a:cubicBezTo>
                    <a:pt x="191" y="798"/>
                    <a:pt x="0" y="620"/>
                    <a:pt x="0" y="393"/>
                  </a:cubicBezTo>
                  <a:cubicBezTo>
                    <a:pt x="0" y="179"/>
                    <a:pt x="191" y="0"/>
                    <a:pt x="405" y="0"/>
                  </a:cubicBezTo>
                  <a:cubicBezTo>
                    <a:pt x="631" y="0"/>
                    <a:pt x="810" y="179"/>
                    <a:pt x="810" y="39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0" name="Google Shape;980;p7"/>
            <p:cNvSpPr/>
            <p:nvPr/>
          </p:nvSpPr>
          <p:spPr>
            <a:xfrm>
              <a:off x="3798043" y="938232"/>
              <a:ext cx="53553" cy="53553"/>
            </a:xfrm>
            <a:custGeom>
              <a:avLst/>
              <a:gdLst/>
              <a:ahLst/>
              <a:cxnLst/>
              <a:rect l="l" t="t" r="r" b="b"/>
              <a:pathLst>
                <a:path w="799" h="799" extrusionOk="0">
                  <a:moveTo>
                    <a:pt x="798" y="405"/>
                  </a:moveTo>
                  <a:cubicBezTo>
                    <a:pt x="798" y="620"/>
                    <a:pt x="619" y="798"/>
                    <a:pt x="393" y="798"/>
                  </a:cubicBezTo>
                  <a:cubicBezTo>
                    <a:pt x="179" y="798"/>
                    <a:pt x="0" y="620"/>
                    <a:pt x="0" y="405"/>
                  </a:cubicBezTo>
                  <a:cubicBezTo>
                    <a:pt x="0" y="179"/>
                    <a:pt x="179" y="1"/>
                    <a:pt x="393" y="1"/>
                  </a:cubicBezTo>
                  <a:cubicBezTo>
                    <a:pt x="619" y="1"/>
                    <a:pt x="798" y="179"/>
                    <a:pt x="798"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1" name="Google Shape;981;p7"/>
            <p:cNvSpPr/>
            <p:nvPr/>
          </p:nvSpPr>
          <p:spPr>
            <a:xfrm>
              <a:off x="4188261" y="938232"/>
              <a:ext cx="53553" cy="53553"/>
            </a:xfrm>
            <a:custGeom>
              <a:avLst/>
              <a:gdLst/>
              <a:ahLst/>
              <a:cxnLst/>
              <a:rect l="l" t="t" r="r" b="b"/>
              <a:pathLst>
                <a:path w="799" h="799" extrusionOk="0">
                  <a:moveTo>
                    <a:pt x="798" y="405"/>
                  </a:moveTo>
                  <a:cubicBezTo>
                    <a:pt x="798" y="620"/>
                    <a:pt x="620" y="798"/>
                    <a:pt x="393" y="798"/>
                  </a:cubicBezTo>
                  <a:cubicBezTo>
                    <a:pt x="179" y="798"/>
                    <a:pt x="0" y="620"/>
                    <a:pt x="0" y="405"/>
                  </a:cubicBezTo>
                  <a:cubicBezTo>
                    <a:pt x="0" y="179"/>
                    <a:pt x="179" y="1"/>
                    <a:pt x="393" y="1"/>
                  </a:cubicBezTo>
                  <a:cubicBezTo>
                    <a:pt x="620" y="1"/>
                    <a:pt x="798" y="179"/>
                    <a:pt x="798"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2" name="Google Shape;982;p7"/>
            <p:cNvSpPr/>
            <p:nvPr/>
          </p:nvSpPr>
          <p:spPr>
            <a:xfrm>
              <a:off x="4577674" y="938232"/>
              <a:ext cx="53553" cy="53553"/>
            </a:xfrm>
            <a:custGeom>
              <a:avLst/>
              <a:gdLst/>
              <a:ahLst/>
              <a:cxnLst/>
              <a:rect l="l" t="t" r="r" b="b"/>
              <a:pathLst>
                <a:path w="799" h="799" extrusionOk="0">
                  <a:moveTo>
                    <a:pt x="798" y="405"/>
                  </a:moveTo>
                  <a:cubicBezTo>
                    <a:pt x="798" y="620"/>
                    <a:pt x="620" y="798"/>
                    <a:pt x="406" y="798"/>
                  </a:cubicBezTo>
                  <a:cubicBezTo>
                    <a:pt x="179" y="798"/>
                    <a:pt x="1" y="620"/>
                    <a:pt x="1" y="405"/>
                  </a:cubicBezTo>
                  <a:cubicBezTo>
                    <a:pt x="1" y="179"/>
                    <a:pt x="179" y="1"/>
                    <a:pt x="406" y="1"/>
                  </a:cubicBezTo>
                  <a:cubicBezTo>
                    <a:pt x="620" y="1"/>
                    <a:pt x="798" y="179"/>
                    <a:pt x="798"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3" name="Google Shape;983;p7"/>
            <p:cNvSpPr/>
            <p:nvPr/>
          </p:nvSpPr>
          <p:spPr>
            <a:xfrm>
              <a:off x="4967891" y="938232"/>
              <a:ext cx="53553" cy="53553"/>
            </a:xfrm>
            <a:custGeom>
              <a:avLst/>
              <a:gdLst/>
              <a:ahLst/>
              <a:cxnLst/>
              <a:rect l="l" t="t" r="r" b="b"/>
              <a:pathLst>
                <a:path w="799" h="799" extrusionOk="0">
                  <a:moveTo>
                    <a:pt x="799" y="405"/>
                  </a:moveTo>
                  <a:cubicBezTo>
                    <a:pt x="799" y="620"/>
                    <a:pt x="620" y="798"/>
                    <a:pt x="406" y="798"/>
                  </a:cubicBezTo>
                  <a:cubicBezTo>
                    <a:pt x="179" y="798"/>
                    <a:pt x="1" y="620"/>
                    <a:pt x="1" y="405"/>
                  </a:cubicBezTo>
                  <a:cubicBezTo>
                    <a:pt x="1" y="179"/>
                    <a:pt x="179" y="1"/>
                    <a:pt x="406" y="1"/>
                  </a:cubicBezTo>
                  <a:cubicBezTo>
                    <a:pt x="620" y="1"/>
                    <a:pt x="799" y="179"/>
                    <a:pt x="799"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4" name="Google Shape;984;p7"/>
            <p:cNvSpPr/>
            <p:nvPr/>
          </p:nvSpPr>
          <p:spPr>
            <a:xfrm>
              <a:off x="5358176" y="938232"/>
              <a:ext cx="53486" cy="53553"/>
            </a:xfrm>
            <a:custGeom>
              <a:avLst/>
              <a:gdLst/>
              <a:ahLst/>
              <a:cxnLst/>
              <a:rect l="l" t="t" r="r" b="b"/>
              <a:pathLst>
                <a:path w="798" h="799" extrusionOk="0">
                  <a:moveTo>
                    <a:pt x="798" y="405"/>
                  </a:moveTo>
                  <a:cubicBezTo>
                    <a:pt x="798" y="620"/>
                    <a:pt x="619" y="798"/>
                    <a:pt x="405" y="798"/>
                  </a:cubicBezTo>
                  <a:cubicBezTo>
                    <a:pt x="179" y="798"/>
                    <a:pt x="0" y="620"/>
                    <a:pt x="0" y="405"/>
                  </a:cubicBezTo>
                  <a:cubicBezTo>
                    <a:pt x="0" y="179"/>
                    <a:pt x="179" y="1"/>
                    <a:pt x="405" y="1"/>
                  </a:cubicBezTo>
                  <a:cubicBezTo>
                    <a:pt x="619" y="1"/>
                    <a:pt x="798" y="179"/>
                    <a:pt x="798"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5" name="Google Shape;985;p7"/>
            <p:cNvSpPr/>
            <p:nvPr/>
          </p:nvSpPr>
          <p:spPr>
            <a:xfrm>
              <a:off x="5748394" y="938232"/>
              <a:ext cx="53486" cy="53553"/>
            </a:xfrm>
            <a:custGeom>
              <a:avLst/>
              <a:gdLst/>
              <a:ahLst/>
              <a:cxnLst/>
              <a:rect l="l" t="t" r="r" b="b"/>
              <a:pathLst>
                <a:path w="798" h="799" extrusionOk="0">
                  <a:moveTo>
                    <a:pt x="798" y="405"/>
                  </a:moveTo>
                  <a:cubicBezTo>
                    <a:pt x="798" y="620"/>
                    <a:pt x="619" y="798"/>
                    <a:pt x="393" y="798"/>
                  </a:cubicBezTo>
                  <a:cubicBezTo>
                    <a:pt x="179" y="798"/>
                    <a:pt x="0" y="620"/>
                    <a:pt x="0" y="405"/>
                  </a:cubicBezTo>
                  <a:cubicBezTo>
                    <a:pt x="0" y="179"/>
                    <a:pt x="179" y="1"/>
                    <a:pt x="393" y="1"/>
                  </a:cubicBezTo>
                  <a:cubicBezTo>
                    <a:pt x="619" y="1"/>
                    <a:pt x="798" y="179"/>
                    <a:pt x="798"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6" name="Google Shape;986;p7"/>
            <p:cNvSpPr/>
            <p:nvPr/>
          </p:nvSpPr>
          <p:spPr>
            <a:xfrm>
              <a:off x="3602532" y="1191989"/>
              <a:ext cx="53486" cy="53553"/>
            </a:xfrm>
            <a:custGeom>
              <a:avLst/>
              <a:gdLst/>
              <a:ahLst/>
              <a:cxnLst/>
              <a:rect l="l" t="t" r="r" b="b"/>
              <a:pathLst>
                <a:path w="798" h="799" extrusionOk="0">
                  <a:moveTo>
                    <a:pt x="798" y="406"/>
                  </a:moveTo>
                  <a:cubicBezTo>
                    <a:pt x="798" y="620"/>
                    <a:pt x="619" y="799"/>
                    <a:pt x="405" y="799"/>
                  </a:cubicBezTo>
                  <a:cubicBezTo>
                    <a:pt x="179" y="799"/>
                    <a:pt x="0" y="620"/>
                    <a:pt x="0" y="406"/>
                  </a:cubicBezTo>
                  <a:cubicBezTo>
                    <a:pt x="0" y="179"/>
                    <a:pt x="179" y="1"/>
                    <a:pt x="405" y="1"/>
                  </a:cubicBezTo>
                  <a:cubicBezTo>
                    <a:pt x="619" y="1"/>
                    <a:pt x="798" y="179"/>
                    <a:pt x="798" y="406"/>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7" name="Google Shape;987;p7"/>
            <p:cNvSpPr/>
            <p:nvPr/>
          </p:nvSpPr>
          <p:spPr>
            <a:xfrm>
              <a:off x="3992750" y="1191989"/>
              <a:ext cx="53553" cy="53553"/>
            </a:xfrm>
            <a:custGeom>
              <a:avLst/>
              <a:gdLst/>
              <a:ahLst/>
              <a:cxnLst/>
              <a:rect l="l" t="t" r="r" b="b"/>
              <a:pathLst>
                <a:path w="799" h="799" extrusionOk="0">
                  <a:moveTo>
                    <a:pt x="798" y="406"/>
                  </a:moveTo>
                  <a:cubicBezTo>
                    <a:pt x="798" y="620"/>
                    <a:pt x="620" y="799"/>
                    <a:pt x="405" y="799"/>
                  </a:cubicBezTo>
                  <a:cubicBezTo>
                    <a:pt x="179" y="799"/>
                    <a:pt x="0" y="620"/>
                    <a:pt x="0" y="406"/>
                  </a:cubicBezTo>
                  <a:cubicBezTo>
                    <a:pt x="0" y="179"/>
                    <a:pt x="179" y="1"/>
                    <a:pt x="405" y="1"/>
                  </a:cubicBezTo>
                  <a:cubicBezTo>
                    <a:pt x="620" y="1"/>
                    <a:pt x="798" y="179"/>
                    <a:pt x="798" y="406"/>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8" name="Google Shape;988;p7"/>
            <p:cNvSpPr/>
            <p:nvPr/>
          </p:nvSpPr>
          <p:spPr>
            <a:xfrm>
              <a:off x="4382967" y="1191989"/>
              <a:ext cx="53553" cy="53553"/>
            </a:xfrm>
            <a:custGeom>
              <a:avLst/>
              <a:gdLst/>
              <a:ahLst/>
              <a:cxnLst/>
              <a:rect l="l" t="t" r="r" b="b"/>
              <a:pathLst>
                <a:path w="799" h="799" extrusionOk="0">
                  <a:moveTo>
                    <a:pt x="798" y="406"/>
                  </a:moveTo>
                  <a:cubicBezTo>
                    <a:pt x="798" y="620"/>
                    <a:pt x="620" y="799"/>
                    <a:pt x="405" y="799"/>
                  </a:cubicBezTo>
                  <a:cubicBezTo>
                    <a:pt x="179" y="799"/>
                    <a:pt x="1" y="620"/>
                    <a:pt x="1" y="406"/>
                  </a:cubicBezTo>
                  <a:cubicBezTo>
                    <a:pt x="1" y="179"/>
                    <a:pt x="179" y="1"/>
                    <a:pt x="405" y="1"/>
                  </a:cubicBezTo>
                  <a:cubicBezTo>
                    <a:pt x="620" y="1"/>
                    <a:pt x="798" y="179"/>
                    <a:pt x="798" y="406"/>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9" name="Google Shape;989;p7"/>
            <p:cNvSpPr/>
            <p:nvPr/>
          </p:nvSpPr>
          <p:spPr>
            <a:xfrm>
              <a:off x="4773185" y="1191989"/>
              <a:ext cx="53553" cy="53553"/>
            </a:xfrm>
            <a:custGeom>
              <a:avLst/>
              <a:gdLst/>
              <a:ahLst/>
              <a:cxnLst/>
              <a:rect l="l" t="t" r="r" b="b"/>
              <a:pathLst>
                <a:path w="799" h="799" extrusionOk="0">
                  <a:moveTo>
                    <a:pt x="798" y="406"/>
                  </a:moveTo>
                  <a:cubicBezTo>
                    <a:pt x="798" y="620"/>
                    <a:pt x="620" y="799"/>
                    <a:pt x="394" y="799"/>
                  </a:cubicBezTo>
                  <a:cubicBezTo>
                    <a:pt x="179" y="799"/>
                    <a:pt x="1" y="620"/>
                    <a:pt x="1" y="406"/>
                  </a:cubicBezTo>
                  <a:cubicBezTo>
                    <a:pt x="1" y="179"/>
                    <a:pt x="179" y="1"/>
                    <a:pt x="394" y="1"/>
                  </a:cubicBezTo>
                  <a:cubicBezTo>
                    <a:pt x="620" y="1"/>
                    <a:pt x="798" y="179"/>
                    <a:pt x="798" y="406"/>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0" name="Google Shape;990;p7"/>
            <p:cNvSpPr/>
            <p:nvPr/>
          </p:nvSpPr>
          <p:spPr>
            <a:xfrm>
              <a:off x="5163402" y="1191989"/>
              <a:ext cx="53553" cy="53553"/>
            </a:xfrm>
            <a:custGeom>
              <a:avLst/>
              <a:gdLst/>
              <a:ahLst/>
              <a:cxnLst/>
              <a:rect l="l" t="t" r="r" b="b"/>
              <a:pathLst>
                <a:path w="799" h="799" extrusionOk="0">
                  <a:moveTo>
                    <a:pt x="799" y="406"/>
                  </a:moveTo>
                  <a:cubicBezTo>
                    <a:pt x="799" y="620"/>
                    <a:pt x="620" y="799"/>
                    <a:pt x="394" y="799"/>
                  </a:cubicBezTo>
                  <a:cubicBezTo>
                    <a:pt x="180" y="799"/>
                    <a:pt x="1" y="620"/>
                    <a:pt x="1" y="406"/>
                  </a:cubicBezTo>
                  <a:cubicBezTo>
                    <a:pt x="1" y="179"/>
                    <a:pt x="180" y="1"/>
                    <a:pt x="394" y="1"/>
                  </a:cubicBezTo>
                  <a:cubicBezTo>
                    <a:pt x="620" y="1"/>
                    <a:pt x="799" y="179"/>
                    <a:pt x="799" y="406"/>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1" name="Google Shape;991;p7"/>
            <p:cNvSpPr/>
            <p:nvPr/>
          </p:nvSpPr>
          <p:spPr>
            <a:xfrm>
              <a:off x="5552883" y="1191989"/>
              <a:ext cx="54290" cy="53553"/>
            </a:xfrm>
            <a:custGeom>
              <a:avLst/>
              <a:gdLst/>
              <a:ahLst/>
              <a:cxnLst/>
              <a:rect l="l" t="t" r="r" b="b"/>
              <a:pathLst>
                <a:path w="810" h="799" extrusionOk="0">
                  <a:moveTo>
                    <a:pt x="810" y="406"/>
                  </a:moveTo>
                  <a:cubicBezTo>
                    <a:pt x="810" y="620"/>
                    <a:pt x="631" y="799"/>
                    <a:pt x="405" y="799"/>
                  </a:cubicBezTo>
                  <a:cubicBezTo>
                    <a:pt x="191" y="799"/>
                    <a:pt x="0" y="620"/>
                    <a:pt x="0" y="406"/>
                  </a:cubicBezTo>
                  <a:cubicBezTo>
                    <a:pt x="0" y="179"/>
                    <a:pt x="191" y="1"/>
                    <a:pt x="405" y="1"/>
                  </a:cubicBezTo>
                  <a:cubicBezTo>
                    <a:pt x="631" y="1"/>
                    <a:pt x="810" y="179"/>
                    <a:pt x="810" y="406"/>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2" name="Google Shape;992;p7"/>
            <p:cNvSpPr/>
            <p:nvPr/>
          </p:nvSpPr>
          <p:spPr>
            <a:xfrm>
              <a:off x="3798043" y="1446549"/>
              <a:ext cx="53553" cy="53553"/>
            </a:xfrm>
            <a:custGeom>
              <a:avLst/>
              <a:gdLst/>
              <a:ahLst/>
              <a:cxnLst/>
              <a:rect l="l" t="t" r="r" b="b"/>
              <a:pathLst>
                <a:path w="799" h="799" extrusionOk="0">
                  <a:moveTo>
                    <a:pt x="798" y="394"/>
                  </a:moveTo>
                  <a:cubicBezTo>
                    <a:pt x="798" y="620"/>
                    <a:pt x="619" y="799"/>
                    <a:pt x="393" y="799"/>
                  </a:cubicBezTo>
                  <a:cubicBezTo>
                    <a:pt x="179" y="799"/>
                    <a:pt x="0" y="620"/>
                    <a:pt x="0" y="394"/>
                  </a:cubicBezTo>
                  <a:cubicBezTo>
                    <a:pt x="0" y="180"/>
                    <a:pt x="179" y="1"/>
                    <a:pt x="393" y="1"/>
                  </a:cubicBezTo>
                  <a:cubicBezTo>
                    <a:pt x="619" y="1"/>
                    <a:pt x="798" y="180"/>
                    <a:pt x="798" y="394"/>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3" name="Google Shape;993;p7"/>
            <p:cNvSpPr/>
            <p:nvPr/>
          </p:nvSpPr>
          <p:spPr>
            <a:xfrm>
              <a:off x="4188261" y="1446549"/>
              <a:ext cx="53553" cy="53553"/>
            </a:xfrm>
            <a:custGeom>
              <a:avLst/>
              <a:gdLst/>
              <a:ahLst/>
              <a:cxnLst/>
              <a:rect l="l" t="t" r="r" b="b"/>
              <a:pathLst>
                <a:path w="799" h="799" extrusionOk="0">
                  <a:moveTo>
                    <a:pt x="798" y="394"/>
                  </a:moveTo>
                  <a:cubicBezTo>
                    <a:pt x="798" y="620"/>
                    <a:pt x="620" y="799"/>
                    <a:pt x="393" y="799"/>
                  </a:cubicBezTo>
                  <a:cubicBezTo>
                    <a:pt x="179" y="799"/>
                    <a:pt x="0" y="620"/>
                    <a:pt x="0" y="394"/>
                  </a:cubicBezTo>
                  <a:cubicBezTo>
                    <a:pt x="0" y="180"/>
                    <a:pt x="179" y="1"/>
                    <a:pt x="393" y="1"/>
                  </a:cubicBezTo>
                  <a:cubicBezTo>
                    <a:pt x="620" y="1"/>
                    <a:pt x="798" y="180"/>
                    <a:pt x="798" y="394"/>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4" name="Google Shape;994;p7"/>
            <p:cNvSpPr/>
            <p:nvPr/>
          </p:nvSpPr>
          <p:spPr>
            <a:xfrm>
              <a:off x="4577674" y="1446549"/>
              <a:ext cx="53553" cy="53553"/>
            </a:xfrm>
            <a:custGeom>
              <a:avLst/>
              <a:gdLst/>
              <a:ahLst/>
              <a:cxnLst/>
              <a:rect l="l" t="t" r="r" b="b"/>
              <a:pathLst>
                <a:path w="799" h="799" extrusionOk="0">
                  <a:moveTo>
                    <a:pt x="798" y="394"/>
                  </a:moveTo>
                  <a:cubicBezTo>
                    <a:pt x="798" y="620"/>
                    <a:pt x="620" y="799"/>
                    <a:pt x="406" y="799"/>
                  </a:cubicBezTo>
                  <a:cubicBezTo>
                    <a:pt x="179" y="799"/>
                    <a:pt x="1" y="620"/>
                    <a:pt x="1" y="394"/>
                  </a:cubicBezTo>
                  <a:cubicBezTo>
                    <a:pt x="1" y="180"/>
                    <a:pt x="179" y="1"/>
                    <a:pt x="406" y="1"/>
                  </a:cubicBezTo>
                  <a:cubicBezTo>
                    <a:pt x="620" y="1"/>
                    <a:pt x="798" y="180"/>
                    <a:pt x="798" y="394"/>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5" name="Google Shape;995;p7"/>
            <p:cNvSpPr/>
            <p:nvPr/>
          </p:nvSpPr>
          <p:spPr>
            <a:xfrm>
              <a:off x="4967891" y="1446549"/>
              <a:ext cx="53553" cy="53553"/>
            </a:xfrm>
            <a:custGeom>
              <a:avLst/>
              <a:gdLst/>
              <a:ahLst/>
              <a:cxnLst/>
              <a:rect l="l" t="t" r="r" b="b"/>
              <a:pathLst>
                <a:path w="799" h="799" extrusionOk="0">
                  <a:moveTo>
                    <a:pt x="799" y="394"/>
                  </a:moveTo>
                  <a:cubicBezTo>
                    <a:pt x="799" y="620"/>
                    <a:pt x="620" y="799"/>
                    <a:pt x="406" y="799"/>
                  </a:cubicBezTo>
                  <a:cubicBezTo>
                    <a:pt x="179" y="799"/>
                    <a:pt x="1" y="620"/>
                    <a:pt x="1" y="394"/>
                  </a:cubicBezTo>
                  <a:cubicBezTo>
                    <a:pt x="1" y="180"/>
                    <a:pt x="179" y="1"/>
                    <a:pt x="406" y="1"/>
                  </a:cubicBezTo>
                  <a:cubicBezTo>
                    <a:pt x="620" y="1"/>
                    <a:pt x="799" y="180"/>
                    <a:pt x="799" y="394"/>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6" name="Google Shape;996;p7"/>
            <p:cNvSpPr/>
            <p:nvPr/>
          </p:nvSpPr>
          <p:spPr>
            <a:xfrm>
              <a:off x="5358176" y="1446549"/>
              <a:ext cx="53486" cy="53553"/>
            </a:xfrm>
            <a:custGeom>
              <a:avLst/>
              <a:gdLst/>
              <a:ahLst/>
              <a:cxnLst/>
              <a:rect l="l" t="t" r="r" b="b"/>
              <a:pathLst>
                <a:path w="798" h="799" extrusionOk="0">
                  <a:moveTo>
                    <a:pt x="798" y="394"/>
                  </a:moveTo>
                  <a:cubicBezTo>
                    <a:pt x="798" y="620"/>
                    <a:pt x="619" y="799"/>
                    <a:pt x="405" y="799"/>
                  </a:cubicBezTo>
                  <a:cubicBezTo>
                    <a:pt x="179" y="799"/>
                    <a:pt x="0" y="620"/>
                    <a:pt x="0" y="394"/>
                  </a:cubicBezTo>
                  <a:cubicBezTo>
                    <a:pt x="0" y="180"/>
                    <a:pt x="179" y="1"/>
                    <a:pt x="405" y="1"/>
                  </a:cubicBezTo>
                  <a:cubicBezTo>
                    <a:pt x="619" y="1"/>
                    <a:pt x="798" y="180"/>
                    <a:pt x="798" y="394"/>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7" name="Google Shape;997;p7"/>
            <p:cNvSpPr/>
            <p:nvPr/>
          </p:nvSpPr>
          <p:spPr>
            <a:xfrm>
              <a:off x="5748394" y="1446549"/>
              <a:ext cx="53486" cy="53553"/>
            </a:xfrm>
            <a:custGeom>
              <a:avLst/>
              <a:gdLst/>
              <a:ahLst/>
              <a:cxnLst/>
              <a:rect l="l" t="t" r="r" b="b"/>
              <a:pathLst>
                <a:path w="798" h="799" extrusionOk="0">
                  <a:moveTo>
                    <a:pt x="798" y="394"/>
                  </a:moveTo>
                  <a:cubicBezTo>
                    <a:pt x="798" y="620"/>
                    <a:pt x="619" y="799"/>
                    <a:pt x="393" y="799"/>
                  </a:cubicBezTo>
                  <a:cubicBezTo>
                    <a:pt x="179" y="799"/>
                    <a:pt x="0" y="620"/>
                    <a:pt x="0" y="394"/>
                  </a:cubicBezTo>
                  <a:cubicBezTo>
                    <a:pt x="0" y="180"/>
                    <a:pt x="179" y="1"/>
                    <a:pt x="393" y="1"/>
                  </a:cubicBezTo>
                  <a:cubicBezTo>
                    <a:pt x="619" y="1"/>
                    <a:pt x="798" y="180"/>
                    <a:pt x="798" y="394"/>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8" name="Google Shape;998;p7"/>
            <p:cNvSpPr/>
            <p:nvPr/>
          </p:nvSpPr>
          <p:spPr>
            <a:xfrm>
              <a:off x="3602532" y="1700373"/>
              <a:ext cx="53486" cy="53486"/>
            </a:xfrm>
            <a:custGeom>
              <a:avLst/>
              <a:gdLst/>
              <a:ahLst/>
              <a:cxnLst/>
              <a:rect l="l" t="t" r="r" b="b"/>
              <a:pathLst>
                <a:path w="798" h="798" extrusionOk="0">
                  <a:moveTo>
                    <a:pt x="798" y="405"/>
                  </a:moveTo>
                  <a:cubicBezTo>
                    <a:pt x="798" y="619"/>
                    <a:pt x="619" y="798"/>
                    <a:pt x="405" y="798"/>
                  </a:cubicBezTo>
                  <a:cubicBezTo>
                    <a:pt x="179" y="798"/>
                    <a:pt x="0" y="619"/>
                    <a:pt x="0" y="405"/>
                  </a:cubicBezTo>
                  <a:cubicBezTo>
                    <a:pt x="0" y="179"/>
                    <a:pt x="179" y="0"/>
                    <a:pt x="405" y="0"/>
                  </a:cubicBezTo>
                  <a:cubicBezTo>
                    <a:pt x="619" y="0"/>
                    <a:pt x="798" y="179"/>
                    <a:pt x="798"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9" name="Google Shape;999;p7"/>
            <p:cNvSpPr/>
            <p:nvPr/>
          </p:nvSpPr>
          <p:spPr>
            <a:xfrm>
              <a:off x="3992750" y="1700373"/>
              <a:ext cx="53553" cy="53486"/>
            </a:xfrm>
            <a:custGeom>
              <a:avLst/>
              <a:gdLst/>
              <a:ahLst/>
              <a:cxnLst/>
              <a:rect l="l" t="t" r="r" b="b"/>
              <a:pathLst>
                <a:path w="799" h="798" extrusionOk="0">
                  <a:moveTo>
                    <a:pt x="798" y="405"/>
                  </a:moveTo>
                  <a:cubicBezTo>
                    <a:pt x="798" y="619"/>
                    <a:pt x="620" y="798"/>
                    <a:pt x="405" y="798"/>
                  </a:cubicBezTo>
                  <a:cubicBezTo>
                    <a:pt x="179" y="798"/>
                    <a:pt x="0" y="619"/>
                    <a:pt x="0" y="405"/>
                  </a:cubicBezTo>
                  <a:cubicBezTo>
                    <a:pt x="0" y="179"/>
                    <a:pt x="179" y="0"/>
                    <a:pt x="405" y="0"/>
                  </a:cubicBezTo>
                  <a:cubicBezTo>
                    <a:pt x="620" y="0"/>
                    <a:pt x="798" y="179"/>
                    <a:pt x="798"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0" name="Google Shape;1000;p7"/>
            <p:cNvSpPr/>
            <p:nvPr/>
          </p:nvSpPr>
          <p:spPr>
            <a:xfrm>
              <a:off x="4382967" y="1700373"/>
              <a:ext cx="53553" cy="53486"/>
            </a:xfrm>
            <a:custGeom>
              <a:avLst/>
              <a:gdLst/>
              <a:ahLst/>
              <a:cxnLst/>
              <a:rect l="l" t="t" r="r" b="b"/>
              <a:pathLst>
                <a:path w="799" h="798" extrusionOk="0">
                  <a:moveTo>
                    <a:pt x="798" y="405"/>
                  </a:moveTo>
                  <a:cubicBezTo>
                    <a:pt x="798" y="619"/>
                    <a:pt x="620" y="798"/>
                    <a:pt x="405" y="798"/>
                  </a:cubicBezTo>
                  <a:cubicBezTo>
                    <a:pt x="179" y="798"/>
                    <a:pt x="1" y="619"/>
                    <a:pt x="1" y="405"/>
                  </a:cubicBezTo>
                  <a:cubicBezTo>
                    <a:pt x="1" y="179"/>
                    <a:pt x="179" y="0"/>
                    <a:pt x="405" y="0"/>
                  </a:cubicBezTo>
                  <a:cubicBezTo>
                    <a:pt x="620" y="0"/>
                    <a:pt x="798" y="179"/>
                    <a:pt x="798"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1" name="Google Shape;1001;p7"/>
            <p:cNvSpPr/>
            <p:nvPr/>
          </p:nvSpPr>
          <p:spPr>
            <a:xfrm>
              <a:off x="4773185" y="1700373"/>
              <a:ext cx="53553" cy="53486"/>
            </a:xfrm>
            <a:custGeom>
              <a:avLst/>
              <a:gdLst/>
              <a:ahLst/>
              <a:cxnLst/>
              <a:rect l="l" t="t" r="r" b="b"/>
              <a:pathLst>
                <a:path w="799" h="798" extrusionOk="0">
                  <a:moveTo>
                    <a:pt x="798" y="405"/>
                  </a:moveTo>
                  <a:cubicBezTo>
                    <a:pt x="798" y="619"/>
                    <a:pt x="620" y="798"/>
                    <a:pt x="394" y="798"/>
                  </a:cubicBezTo>
                  <a:cubicBezTo>
                    <a:pt x="179" y="798"/>
                    <a:pt x="1" y="619"/>
                    <a:pt x="1" y="405"/>
                  </a:cubicBezTo>
                  <a:cubicBezTo>
                    <a:pt x="1" y="179"/>
                    <a:pt x="179" y="0"/>
                    <a:pt x="394" y="0"/>
                  </a:cubicBezTo>
                  <a:cubicBezTo>
                    <a:pt x="620" y="0"/>
                    <a:pt x="798" y="179"/>
                    <a:pt x="798"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2" name="Google Shape;1002;p7"/>
            <p:cNvSpPr/>
            <p:nvPr/>
          </p:nvSpPr>
          <p:spPr>
            <a:xfrm>
              <a:off x="5163402" y="1700373"/>
              <a:ext cx="53553" cy="53486"/>
            </a:xfrm>
            <a:custGeom>
              <a:avLst/>
              <a:gdLst/>
              <a:ahLst/>
              <a:cxnLst/>
              <a:rect l="l" t="t" r="r" b="b"/>
              <a:pathLst>
                <a:path w="799" h="798" extrusionOk="0">
                  <a:moveTo>
                    <a:pt x="799" y="405"/>
                  </a:moveTo>
                  <a:cubicBezTo>
                    <a:pt x="799" y="619"/>
                    <a:pt x="620" y="798"/>
                    <a:pt x="394" y="798"/>
                  </a:cubicBezTo>
                  <a:cubicBezTo>
                    <a:pt x="180" y="798"/>
                    <a:pt x="1" y="619"/>
                    <a:pt x="1" y="405"/>
                  </a:cubicBezTo>
                  <a:cubicBezTo>
                    <a:pt x="1" y="179"/>
                    <a:pt x="180" y="0"/>
                    <a:pt x="394" y="0"/>
                  </a:cubicBezTo>
                  <a:cubicBezTo>
                    <a:pt x="620" y="0"/>
                    <a:pt x="799" y="179"/>
                    <a:pt x="799"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3" name="Google Shape;1003;p7"/>
            <p:cNvSpPr/>
            <p:nvPr/>
          </p:nvSpPr>
          <p:spPr>
            <a:xfrm>
              <a:off x="5552883" y="1700373"/>
              <a:ext cx="54290" cy="53486"/>
            </a:xfrm>
            <a:custGeom>
              <a:avLst/>
              <a:gdLst/>
              <a:ahLst/>
              <a:cxnLst/>
              <a:rect l="l" t="t" r="r" b="b"/>
              <a:pathLst>
                <a:path w="810" h="798" extrusionOk="0">
                  <a:moveTo>
                    <a:pt x="810" y="405"/>
                  </a:moveTo>
                  <a:cubicBezTo>
                    <a:pt x="810" y="619"/>
                    <a:pt x="631" y="798"/>
                    <a:pt x="405" y="798"/>
                  </a:cubicBezTo>
                  <a:cubicBezTo>
                    <a:pt x="191" y="798"/>
                    <a:pt x="0" y="619"/>
                    <a:pt x="0" y="405"/>
                  </a:cubicBezTo>
                  <a:cubicBezTo>
                    <a:pt x="0" y="179"/>
                    <a:pt x="191" y="0"/>
                    <a:pt x="405" y="0"/>
                  </a:cubicBezTo>
                  <a:cubicBezTo>
                    <a:pt x="631" y="0"/>
                    <a:pt x="810" y="179"/>
                    <a:pt x="810"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4" name="Google Shape;1004;p7"/>
            <p:cNvSpPr/>
            <p:nvPr/>
          </p:nvSpPr>
          <p:spPr>
            <a:xfrm>
              <a:off x="3798043" y="1954933"/>
              <a:ext cx="53553" cy="53486"/>
            </a:xfrm>
            <a:custGeom>
              <a:avLst/>
              <a:gdLst/>
              <a:ahLst/>
              <a:cxnLst/>
              <a:rect l="l" t="t" r="r" b="b"/>
              <a:pathLst>
                <a:path w="799" h="798" extrusionOk="0">
                  <a:moveTo>
                    <a:pt x="798" y="393"/>
                  </a:moveTo>
                  <a:cubicBezTo>
                    <a:pt x="798" y="619"/>
                    <a:pt x="619" y="798"/>
                    <a:pt x="393" y="798"/>
                  </a:cubicBezTo>
                  <a:cubicBezTo>
                    <a:pt x="179" y="798"/>
                    <a:pt x="0" y="619"/>
                    <a:pt x="0" y="393"/>
                  </a:cubicBezTo>
                  <a:cubicBezTo>
                    <a:pt x="0" y="179"/>
                    <a:pt x="179" y="0"/>
                    <a:pt x="393" y="0"/>
                  </a:cubicBezTo>
                  <a:cubicBezTo>
                    <a:pt x="619" y="0"/>
                    <a:pt x="798" y="179"/>
                    <a:pt x="798" y="39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5" name="Google Shape;1005;p7"/>
            <p:cNvSpPr/>
            <p:nvPr/>
          </p:nvSpPr>
          <p:spPr>
            <a:xfrm>
              <a:off x="4188261" y="1954933"/>
              <a:ext cx="53553" cy="53486"/>
            </a:xfrm>
            <a:custGeom>
              <a:avLst/>
              <a:gdLst/>
              <a:ahLst/>
              <a:cxnLst/>
              <a:rect l="l" t="t" r="r" b="b"/>
              <a:pathLst>
                <a:path w="799" h="798" extrusionOk="0">
                  <a:moveTo>
                    <a:pt x="798" y="393"/>
                  </a:moveTo>
                  <a:cubicBezTo>
                    <a:pt x="798" y="619"/>
                    <a:pt x="620" y="798"/>
                    <a:pt x="393" y="798"/>
                  </a:cubicBezTo>
                  <a:cubicBezTo>
                    <a:pt x="179" y="798"/>
                    <a:pt x="0" y="619"/>
                    <a:pt x="0" y="393"/>
                  </a:cubicBezTo>
                  <a:cubicBezTo>
                    <a:pt x="0" y="179"/>
                    <a:pt x="179" y="0"/>
                    <a:pt x="393" y="0"/>
                  </a:cubicBezTo>
                  <a:cubicBezTo>
                    <a:pt x="620" y="0"/>
                    <a:pt x="798" y="179"/>
                    <a:pt x="798" y="39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6" name="Google Shape;1006;p7"/>
            <p:cNvSpPr/>
            <p:nvPr/>
          </p:nvSpPr>
          <p:spPr>
            <a:xfrm>
              <a:off x="4577674" y="1954933"/>
              <a:ext cx="53553" cy="53486"/>
            </a:xfrm>
            <a:custGeom>
              <a:avLst/>
              <a:gdLst/>
              <a:ahLst/>
              <a:cxnLst/>
              <a:rect l="l" t="t" r="r" b="b"/>
              <a:pathLst>
                <a:path w="799" h="798" extrusionOk="0">
                  <a:moveTo>
                    <a:pt x="798" y="393"/>
                  </a:moveTo>
                  <a:cubicBezTo>
                    <a:pt x="798" y="619"/>
                    <a:pt x="620" y="798"/>
                    <a:pt x="406" y="798"/>
                  </a:cubicBezTo>
                  <a:cubicBezTo>
                    <a:pt x="179" y="798"/>
                    <a:pt x="1" y="619"/>
                    <a:pt x="1" y="393"/>
                  </a:cubicBezTo>
                  <a:cubicBezTo>
                    <a:pt x="1" y="179"/>
                    <a:pt x="179" y="0"/>
                    <a:pt x="406" y="0"/>
                  </a:cubicBezTo>
                  <a:cubicBezTo>
                    <a:pt x="620" y="0"/>
                    <a:pt x="798" y="179"/>
                    <a:pt x="798" y="39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7" name="Google Shape;1007;p7"/>
            <p:cNvSpPr/>
            <p:nvPr/>
          </p:nvSpPr>
          <p:spPr>
            <a:xfrm>
              <a:off x="4967891" y="1954933"/>
              <a:ext cx="53553" cy="53486"/>
            </a:xfrm>
            <a:custGeom>
              <a:avLst/>
              <a:gdLst/>
              <a:ahLst/>
              <a:cxnLst/>
              <a:rect l="l" t="t" r="r" b="b"/>
              <a:pathLst>
                <a:path w="799" h="798" extrusionOk="0">
                  <a:moveTo>
                    <a:pt x="799" y="393"/>
                  </a:moveTo>
                  <a:cubicBezTo>
                    <a:pt x="799" y="619"/>
                    <a:pt x="620" y="798"/>
                    <a:pt x="406" y="798"/>
                  </a:cubicBezTo>
                  <a:cubicBezTo>
                    <a:pt x="179" y="798"/>
                    <a:pt x="1" y="619"/>
                    <a:pt x="1" y="393"/>
                  </a:cubicBezTo>
                  <a:cubicBezTo>
                    <a:pt x="1" y="179"/>
                    <a:pt x="179" y="0"/>
                    <a:pt x="406" y="0"/>
                  </a:cubicBezTo>
                  <a:cubicBezTo>
                    <a:pt x="620" y="0"/>
                    <a:pt x="799" y="179"/>
                    <a:pt x="799" y="39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8" name="Google Shape;1008;p7"/>
            <p:cNvSpPr/>
            <p:nvPr/>
          </p:nvSpPr>
          <p:spPr>
            <a:xfrm>
              <a:off x="5358176" y="1954933"/>
              <a:ext cx="53486" cy="53486"/>
            </a:xfrm>
            <a:custGeom>
              <a:avLst/>
              <a:gdLst/>
              <a:ahLst/>
              <a:cxnLst/>
              <a:rect l="l" t="t" r="r" b="b"/>
              <a:pathLst>
                <a:path w="798" h="798" extrusionOk="0">
                  <a:moveTo>
                    <a:pt x="798" y="393"/>
                  </a:moveTo>
                  <a:cubicBezTo>
                    <a:pt x="798" y="619"/>
                    <a:pt x="619" y="798"/>
                    <a:pt x="405" y="798"/>
                  </a:cubicBezTo>
                  <a:cubicBezTo>
                    <a:pt x="179" y="798"/>
                    <a:pt x="0" y="619"/>
                    <a:pt x="0" y="393"/>
                  </a:cubicBezTo>
                  <a:cubicBezTo>
                    <a:pt x="0" y="179"/>
                    <a:pt x="179" y="0"/>
                    <a:pt x="405" y="0"/>
                  </a:cubicBezTo>
                  <a:cubicBezTo>
                    <a:pt x="619" y="0"/>
                    <a:pt x="798" y="179"/>
                    <a:pt x="798" y="39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9" name="Google Shape;1009;p7"/>
            <p:cNvSpPr/>
            <p:nvPr/>
          </p:nvSpPr>
          <p:spPr>
            <a:xfrm>
              <a:off x="5748394" y="1954933"/>
              <a:ext cx="53486" cy="53486"/>
            </a:xfrm>
            <a:custGeom>
              <a:avLst/>
              <a:gdLst/>
              <a:ahLst/>
              <a:cxnLst/>
              <a:rect l="l" t="t" r="r" b="b"/>
              <a:pathLst>
                <a:path w="798" h="798" extrusionOk="0">
                  <a:moveTo>
                    <a:pt x="798" y="393"/>
                  </a:moveTo>
                  <a:cubicBezTo>
                    <a:pt x="798" y="619"/>
                    <a:pt x="619" y="798"/>
                    <a:pt x="393" y="798"/>
                  </a:cubicBezTo>
                  <a:cubicBezTo>
                    <a:pt x="179" y="798"/>
                    <a:pt x="0" y="619"/>
                    <a:pt x="0" y="393"/>
                  </a:cubicBezTo>
                  <a:cubicBezTo>
                    <a:pt x="0" y="179"/>
                    <a:pt x="179" y="0"/>
                    <a:pt x="393" y="0"/>
                  </a:cubicBezTo>
                  <a:cubicBezTo>
                    <a:pt x="619" y="0"/>
                    <a:pt x="798" y="179"/>
                    <a:pt x="798" y="39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010" name="Google Shape;1010;p7"/>
            <p:cNvGrpSpPr/>
            <p:nvPr/>
          </p:nvGrpSpPr>
          <p:grpSpPr>
            <a:xfrm>
              <a:off x="3602532" y="2342026"/>
              <a:ext cx="2199348" cy="2339841"/>
              <a:chOff x="1262025" y="623413"/>
              <a:chExt cx="3815001" cy="4058701"/>
            </a:xfrm>
          </p:grpSpPr>
          <p:sp>
            <p:nvSpPr>
              <p:cNvPr id="1011" name="Google Shape;1011;p7"/>
              <p:cNvSpPr/>
              <p:nvPr/>
            </p:nvSpPr>
            <p:spPr>
              <a:xfrm>
                <a:off x="1262025" y="623413"/>
                <a:ext cx="92777" cy="92894"/>
              </a:xfrm>
              <a:custGeom>
                <a:avLst/>
                <a:gdLst/>
                <a:ahLst/>
                <a:cxnLst/>
                <a:rect l="l" t="t" r="r" b="b"/>
                <a:pathLst>
                  <a:path w="798" h="799" extrusionOk="0">
                    <a:moveTo>
                      <a:pt x="798" y="393"/>
                    </a:moveTo>
                    <a:cubicBezTo>
                      <a:pt x="798" y="620"/>
                      <a:pt x="619" y="798"/>
                      <a:pt x="405" y="798"/>
                    </a:cubicBezTo>
                    <a:cubicBezTo>
                      <a:pt x="179" y="798"/>
                      <a:pt x="0" y="620"/>
                      <a:pt x="0" y="393"/>
                    </a:cubicBezTo>
                    <a:cubicBezTo>
                      <a:pt x="0" y="179"/>
                      <a:pt x="179" y="0"/>
                      <a:pt x="405" y="0"/>
                    </a:cubicBezTo>
                    <a:cubicBezTo>
                      <a:pt x="619" y="0"/>
                      <a:pt x="798" y="179"/>
                      <a:pt x="798" y="39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2" name="Google Shape;1012;p7"/>
              <p:cNvSpPr/>
              <p:nvPr/>
            </p:nvSpPr>
            <p:spPr>
              <a:xfrm>
                <a:off x="1938899" y="623413"/>
                <a:ext cx="92894" cy="92894"/>
              </a:xfrm>
              <a:custGeom>
                <a:avLst/>
                <a:gdLst/>
                <a:ahLst/>
                <a:cxnLst/>
                <a:rect l="l" t="t" r="r" b="b"/>
                <a:pathLst>
                  <a:path w="799" h="799" extrusionOk="0">
                    <a:moveTo>
                      <a:pt x="798" y="393"/>
                    </a:moveTo>
                    <a:cubicBezTo>
                      <a:pt x="798" y="620"/>
                      <a:pt x="620" y="798"/>
                      <a:pt x="405" y="798"/>
                    </a:cubicBezTo>
                    <a:cubicBezTo>
                      <a:pt x="179" y="798"/>
                      <a:pt x="0" y="620"/>
                      <a:pt x="0" y="393"/>
                    </a:cubicBezTo>
                    <a:cubicBezTo>
                      <a:pt x="0" y="179"/>
                      <a:pt x="179" y="0"/>
                      <a:pt x="405" y="0"/>
                    </a:cubicBezTo>
                    <a:cubicBezTo>
                      <a:pt x="620" y="0"/>
                      <a:pt x="798" y="179"/>
                      <a:pt x="798" y="39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3" name="Google Shape;1013;p7"/>
              <p:cNvSpPr/>
              <p:nvPr/>
            </p:nvSpPr>
            <p:spPr>
              <a:xfrm>
                <a:off x="2615772" y="623413"/>
                <a:ext cx="92894" cy="92894"/>
              </a:xfrm>
              <a:custGeom>
                <a:avLst/>
                <a:gdLst/>
                <a:ahLst/>
                <a:cxnLst/>
                <a:rect l="l" t="t" r="r" b="b"/>
                <a:pathLst>
                  <a:path w="799" h="799" extrusionOk="0">
                    <a:moveTo>
                      <a:pt x="798" y="393"/>
                    </a:moveTo>
                    <a:cubicBezTo>
                      <a:pt x="798" y="620"/>
                      <a:pt x="620" y="798"/>
                      <a:pt x="405" y="798"/>
                    </a:cubicBezTo>
                    <a:cubicBezTo>
                      <a:pt x="179" y="798"/>
                      <a:pt x="1" y="620"/>
                      <a:pt x="1" y="393"/>
                    </a:cubicBezTo>
                    <a:cubicBezTo>
                      <a:pt x="1" y="179"/>
                      <a:pt x="179" y="0"/>
                      <a:pt x="405" y="0"/>
                    </a:cubicBezTo>
                    <a:cubicBezTo>
                      <a:pt x="620" y="0"/>
                      <a:pt x="798" y="179"/>
                      <a:pt x="798" y="39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4" name="Google Shape;1014;p7"/>
              <p:cNvSpPr/>
              <p:nvPr/>
            </p:nvSpPr>
            <p:spPr>
              <a:xfrm>
                <a:off x="3292646" y="623413"/>
                <a:ext cx="92894" cy="92894"/>
              </a:xfrm>
              <a:custGeom>
                <a:avLst/>
                <a:gdLst/>
                <a:ahLst/>
                <a:cxnLst/>
                <a:rect l="l" t="t" r="r" b="b"/>
                <a:pathLst>
                  <a:path w="799" h="799" extrusionOk="0">
                    <a:moveTo>
                      <a:pt x="798" y="393"/>
                    </a:moveTo>
                    <a:cubicBezTo>
                      <a:pt x="798" y="620"/>
                      <a:pt x="620" y="798"/>
                      <a:pt x="394" y="798"/>
                    </a:cubicBezTo>
                    <a:cubicBezTo>
                      <a:pt x="179" y="798"/>
                      <a:pt x="1" y="620"/>
                      <a:pt x="1" y="393"/>
                    </a:cubicBezTo>
                    <a:cubicBezTo>
                      <a:pt x="1" y="179"/>
                      <a:pt x="179" y="0"/>
                      <a:pt x="394" y="0"/>
                    </a:cubicBezTo>
                    <a:cubicBezTo>
                      <a:pt x="620" y="0"/>
                      <a:pt x="798" y="179"/>
                      <a:pt x="798" y="39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5" name="Google Shape;1015;p7"/>
              <p:cNvSpPr/>
              <p:nvPr/>
            </p:nvSpPr>
            <p:spPr>
              <a:xfrm>
                <a:off x="3969519" y="623413"/>
                <a:ext cx="92894" cy="92894"/>
              </a:xfrm>
              <a:custGeom>
                <a:avLst/>
                <a:gdLst/>
                <a:ahLst/>
                <a:cxnLst/>
                <a:rect l="l" t="t" r="r" b="b"/>
                <a:pathLst>
                  <a:path w="799" h="799" extrusionOk="0">
                    <a:moveTo>
                      <a:pt x="799" y="393"/>
                    </a:moveTo>
                    <a:cubicBezTo>
                      <a:pt x="799" y="620"/>
                      <a:pt x="620" y="798"/>
                      <a:pt x="394" y="798"/>
                    </a:cubicBezTo>
                    <a:cubicBezTo>
                      <a:pt x="180" y="798"/>
                      <a:pt x="1" y="620"/>
                      <a:pt x="1" y="393"/>
                    </a:cubicBezTo>
                    <a:cubicBezTo>
                      <a:pt x="1" y="179"/>
                      <a:pt x="180" y="0"/>
                      <a:pt x="394" y="0"/>
                    </a:cubicBezTo>
                    <a:cubicBezTo>
                      <a:pt x="620" y="0"/>
                      <a:pt x="799" y="179"/>
                      <a:pt x="799" y="39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6" name="Google Shape;1016;p7"/>
              <p:cNvSpPr/>
              <p:nvPr/>
            </p:nvSpPr>
            <p:spPr>
              <a:xfrm>
                <a:off x="4645114" y="623413"/>
                <a:ext cx="94173" cy="92894"/>
              </a:xfrm>
              <a:custGeom>
                <a:avLst/>
                <a:gdLst/>
                <a:ahLst/>
                <a:cxnLst/>
                <a:rect l="l" t="t" r="r" b="b"/>
                <a:pathLst>
                  <a:path w="810" h="799" extrusionOk="0">
                    <a:moveTo>
                      <a:pt x="810" y="393"/>
                    </a:moveTo>
                    <a:cubicBezTo>
                      <a:pt x="810" y="620"/>
                      <a:pt x="631" y="798"/>
                      <a:pt x="405" y="798"/>
                    </a:cubicBezTo>
                    <a:cubicBezTo>
                      <a:pt x="191" y="798"/>
                      <a:pt x="0" y="620"/>
                      <a:pt x="0" y="393"/>
                    </a:cubicBezTo>
                    <a:cubicBezTo>
                      <a:pt x="0" y="179"/>
                      <a:pt x="191" y="0"/>
                      <a:pt x="405" y="0"/>
                    </a:cubicBezTo>
                    <a:cubicBezTo>
                      <a:pt x="631" y="0"/>
                      <a:pt x="810" y="179"/>
                      <a:pt x="810" y="39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7" name="Google Shape;1017;p7"/>
              <p:cNvSpPr/>
              <p:nvPr/>
            </p:nvSpPr>
            <p:spPr>
              <a:xfrm>
                <a:off x="1601159" y="1063580"/>
                <a:ext cx="92894" cy="92894"/>
              </a:xfrm>
              <a:custGeom>
                <a:avLst/>
                <a:gdLst/>
                <a:ahLst/>
                <a:cxnLst/>
                <a:rect l="l" t="t" r="r" b="b"/>
                <a:pathLst>
                  <a:path w="799" h="799" extrusionOk="0">
                    <a:moveTo>
                      <a:pt x="798" y="405"/>
                    </a:moveTo>
                    <a:cubicBezTo>
                      <a:pt x="798" y="620"/>
                      <a:pt x="619" y="798"/>
                      <a:pt x="393" y="798"/>
                    </a:cubicBezTo>
                    <a:cubicBezTo>
                      <a:pt x="179" y="798"/>
                      <a:pt x="0" y="620"/>
                      <a:pt x="0" y="405"/>
                    </a:cubicBezTo>
                    <a:cubicBezTo>
                      <a:pt x="0" y="179"/>
                      <a:pt x="179" y="1"/>
                      <a:pt x="393" y="1"/>
                    </a:cubicBezTo>
                    <a:cubicBezTo>
                      <a:pt x="619" y="1"/>
                      <a:pt x="798" y="179"/>
                      <a:pt x="798"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8" name="Google Shape;1018;p7"/>
              <p:cNvSpPr/>
              <p:nvPr/>
            </p:nvSpPr>
            <p:spPr>
              <a:xfrm>
                <a:off x="2278033" y="1063580"/>
                <a:ext cx="92894" cy="92894"/>
              </a:xfrm>
              <a:custGeom>
                <a:avLst/>
                <a:gdLst/>
                <a:ahLst/>
                <a:cxnLst/>
                <a:rect l="l" t="t" r="r" b="b"/>
                <a:pathLst>
                  <a:path w="799" h="799" extrusionOk="0">
                    <a:moveTo>
                      <a:pt x="798" y="405"/>
                    </a:moveTo>
                    <a:cubicBezTo>
                      <a:pt x="798" y="620"/>
                      <a:pt x="620" y="798"/>
                      <a:pt x="393" y="798"/>
                    </a:cubicBezTo>
                    <a:cubicBezTo>
                      <a:pt x="179" y="798"/>
                      <a:pt x="0" y="620"/>
                      <a:pt x="0" y="405"/>
                    </a:cubicBezTo>
                    <a:cubicBezTo>
                      <a:pt x="0" y="179"/>
                      <a:pt x="179" y="1"/>
                      <a:pt x="393" y="1"/>
                    </a:cubicBezTo>
                    <a:cubicBezTo>
                      <a:pt x="620" y="1"/>
                      <a:pt x="798" y="179"/>
                      <a:pt x="798"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9" name="Google Shape;1019;p7"/>
              <p:cNvSpPr/>
              <p:nvPr/>
            </p:nvSpPr>
            <p:spPr>
              <a:xfrm>
                <a:off x="2953511" y="1063580"/>
                <a:ext cx="92894" cy="92894"/>
              </a:xfrm>
              <a:custGeom>
                <a:avLst/>
                <a:gdLst/>
                <a:ahLst/>
                <a:cxnLst/>
                <a:rect l="l" t="t" r="r" b="b"/>
                <a:pathLst>
                  <a:path w="799" h="799" extrusionOk="0">
                    <a:moveTo>
                      <a:pt x="798" y="405"/>
                    </a:moveTo>
                    <a:cubicBezTo>
                      <a:pt x="798" y="620"/>
                      <a:pt x="620" y="798"/>
                      <a:pt x="406" y="798"/>
                    </a:cubicBezTo>
                    <a:cubicBezTo>
                      <a:pt x="179" y="798"/>
                      <a:pt x="1" y="620"/>
                      <a:pt x="1" y="405"/>
                    </a:cubicBezTo>
                    <a:cubicBezTo>
                      <a:pt x="1" y="179"/>
                      <a:pt x="179" y="1"/>
                      <a:pt x="406" y="1"/>
                    </a:cubicBezTo>
                    <a:cubicBezTo>
                      <a:pt x="620" y="1"/>
                      <a:pt x="798" y="179"/>
                      <a:pt x="798"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0" name="Google Shape;1020;p7"/>
              <p:cNvSpPr/>
              <p:nvPr/>
            </p:nvSpPr>
            <p:spPr>
              <a:xfrm>
                <a:off x="3630385" y="1063580"/>
                <a:ext cx="92894" cy="92894"/>
              </a:xfrm>
              <a:custGeom>
                <a:avLst/>
                <a:gdLst/>
                <a:ahLst/>
                <a:cxnLst/>
                <a:rect l="l" t="t" r="r" b="b"/>
                <a:pathLst>
                  <a:path w="799" h="799" extrusionOk="0">
                    <a:moveTo>
                      <a:pt x="799" y="405"/>
                    </a:moveTo>
                    <a:cubicBezTo>
                      <a:pt x="799" y="620"/>
                      <a:pt x="620" y="798"/>
                      <a:pt x="406" y="798"/>
                    </a:cubicBezTo>
                    <a:cubicBezTo>
                      <a:pt x="179" y="798"/>
                      <a:pt x="1" y="620"/>
                      <a:pt x="1" y="405"/>
                    </a:cubicBezTo>
                    <a:cubicBezTo>
                      <a:pt x="1" y="179"/>
                      <a:pt x="179" y="1"/>
                      <a:pt x="406" y="1"/>
                    </a:cubicBezTo>
                    <a:cubicBezTo>
                      <a:pt x="620" y="1"/>
                      <a:pt x="799" y="179"/>
                      <a:pt x="799"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1" name="Google Shape;1021;p7"/>
              <p:cNvSpPr/>
              <p:nvPr/>
            </p:nvSpPr>
            <p:spPr>
              <a:xfrm>
                <a:off x="4307375" y="1063580"/>
                <a:ext cx="92777" cy="92894"/>
              </a:xfrm>
              <a:custGeom>
                <a:avLst/>
                <a:gdLst/>
                <a:ahLst/>
                <a:cxnLst/>
                <a:rect l="l" t="t" r="r" b="b"/>
                <a:pathLst>
                  <a:path w="798" h="799" extrusionOk="0">
                    <a:moveTo>
                      <a:pt x="798" y="405"/>
                    </a:moveTo>
                    <a:cubicBezTo>
                      <a:pt x="798" y="620"/>
                      <a:pt x="619" y="798"/>
                      <a:pt x="405" y="798"/>
                    </a:cubicBezTo>
                    <a:cubicBezTo>
                      <a:pt x="179" y="798"/>
                      <a:pt x="0" y="620"/>
                      <a:pt x="0" y="405"/>
                    </a:cubicBezTo>
                    <a:cubicBezTo>
                      <a:pt x="0" y="179"/>
                      <a:pt x="179" y="1"/>
                      <a:pt x="405" y="1"/>
                    </a:cubicBezTo>
                    <a:cubicBezTo>
                      <a:pt x="619" y="1"/>
                      <a:pt x="798" y="179"/>
                      <a:pt x="798"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2" name="Google Shape;1022;p7"/>
              <p:cNvSpPr/>
              <p:nvPr/>
            </p:nvSpPr>
            <p:spPr>
              <a:xfrm>
                <a:off x="4984248" y="1063580"/>
                <a:ext cx="92777" cy="92894"/>
              </a:xfrm>
              <a:custGeom>
                <a:avLst/>
                <a:gdLst/>
                <a:ahLst/>
                <a:cxnLst/>
                <a:rect l="l" t="t" r="r" b="b"/>
                <a:pathLst>
                  <a:path w="798" h="799" extrusionOk="0">
                    <a:moveTo>
                      <a:pt x="798" y="405"/>
                    </a:moveTo>
                    <a:cubicBezTo>
                      <a:pt x="798" y="620"/>
                      <a:pt x="619" y="798"/>
                      <a:pt x="393" y="798"/>
                    </a:cubicBezTo>
                    <a:cubicBezTo>
                      <a:pt x="179" y="798"/>
                      <a:pt x="0" y="620"/>
                      <a:pt x="0" y="405"/>
                    </a:cubicBezTo>
                    <a:cubicBezTo>
                      <a:pt x="0" y="179"/>
                      <a:pt x="179" y="1"/>
                      <a:pt x="393" y="1"/>
                    </a:cubicBezTo>
                    <a:cubicBezTo>
                      <a:pt x="619" y="1"/>
                      <a:pt x="798" y="179"/>
                      <a:pt x="798"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3" name="Google Shape;1023;p7"/>
              <p:cNvSpPr/>
              <p:nvPr/>
            </p:nvSpPr>
            <p:spPr>
              <a:xfrm>
                <a:off x="1262025" y="1503747"/>
                <a:ext cx="92777" cy="92894"/>
              </a:xfrm>
              <a:custGeom>
                <a:avLst/>
                <a:gdLst/>
                <a:ahLst/>
                <a:cxnLst/>
                <a:rect l="l" t="t" r="r" b="b"/>
                <a:pathLst>
                  <a:path w="798" h="799" extrusionOk="0">
                    <a:moveTo>
                      <a:pt x="798" y="406"/>
                    </a:moveTo>
                    <a:cubicBezTo>
                      <a:pt x="798" y="620"/>
                      <a:pt x="619" y="799"/>
                      <a:pt x="405" y="799"/>
                    </a:cubicBezTo>
                    <a:cubicBezTo>
                      <a:pt x="179" y="799"/>
                      <a:pt x="0" y="620"/>
                      <a:pt x="0" y="406"/>
                    </a:cubicBezTo>
                    <a:cubicBezTo>
                      <a:pt x="0" y="179"/>
                      <a:pt x="179" y="1"/>
                      <a:pt x="405" y="1"/>
                    </a:cubicBezTo>
                    <a:cubicBezTo>
                      <a:pt x="619" y="1"/>
                      <a:pt x="798" y="179"/>
                      <a:pt x="798" y="406"/>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4" name="Google Shape;1024;p7"/>
              <p:cNvSpPr/>
              <p:nvPr/>
            </p:nvSpPr>
            <p:spPr>
              <a:xfrm>
                <a:off x="1938899" y="1503747"/>
                <a:ext cx="92894" cy="92894"/>
              </a:xfrm>
              <a:custGeom>
                <a:avLst/>
                <a:gdLst/>
                <a:ahLst/>
                <a:cxnLst/>
                <a:rect l="l" t="t" r="r" b="b"/>
                <a:pathLst>
                  <a:path w="799" h="799" extrusionOk="0">
                    <a:moveTo>
                      <a:pt x="798" y="406"/>
                    </a:moveTo>
                    <a:cubicBezTo>
                      <a:pt x="798" y="620"/>
                      <a:pt x="620" y="799"/>
                      <a:pt x="405" y="799"/>
                    </a:cubicBezTo>
                    <a:cubicBezTo>
                      <a:pt x="179" y="799"/>
                      <a:pt x="0" y="620"/>
                      <a:pt x="0" y="406"/>
                    </a:cubicBezTo>
                    <a:cubicBezTo>
                      <a:pt x="0" y="179"/>
                      <a:pt x="179" y="1"/>
                      <a:pt x="405" y="1"/>
                    </a:cubicBezTo>
                    <a:cubicBezTo>
                      <a:pt x="620" y="1"/>
                      <a:pt x="798" y="179"/>
                      <a:pt x="798" y="406"/>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5" name="Google Shape;1025;p7"/>
              <p:cNvSpPr/>
              <p:nvPr/>
            </p:nvSpPr>
            <p:spPr>
              <a:xfrm>
                <a:off x="2615772" y="1503747"/>
                <a:ext cx="92894" cy="92894"/>
              </a:xfrm>
              <a:custGeom>
                <a:avLst/>
                <a:gdLst/>
                <a:ahLst/>
                <a:cxnLst/>
                <a:rect l="l" t="t" r="r" b="b"/>
                <a:pathLst>
                  <a:path w="799" h="799" extrusionOk="0">
                    <a:moveTo>
                      <a:pt x="798" y="406"/>
                    </a:moveTo>
                    <a:cubicBezTo>
                      <a:pt x="798" y="620"/>
                      <a:pt x="620" y="799"/>
                      <a:pt x="405" y="799"/>
                    </a:cubicBezTo>
                    <a:cubicBezTo>
                      <a:pt x="179" y="799"/>
                      <a:pt x="1" y="620"/>
                      <a:pt x="1" y="406"/>
                    </a:cubicBezTo>
                    <a:cubicBezTo>
                      <a:pt x="1" y="179"/>
                      <a:pt x="179" y="1"/>
                      <a:pt x="405" y="1"/>
                    </a:cubicBezTo>
                    <a:cubicBezTo>
                      <a:pt x="620" y="1"/>
                      <a:pt x="798" y="179"/>
                      <a:pt x="798" y="406"/>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6" name="Google Shape;1026;p7"/>
              <p:cNvSpPr/>
              <p:nvPr/>
            </p:nvSpPr>
            <p:spPr>
              <a:xfrm>
                <a:off x="3292646" y="1503747"/>
                <a:ext cx="92894" cy="92894"/>
              </a:xfrm>
              <a:custGeom>
                <a:avLst/>
                <a:gdLst/>
                <a:ahLst/>
                <a:cxnLst/>
                <a:rect l="l" t="t" r="r" b="b"/>
                <a:pathLst>
                  <a:path w="799" h="799" extrusionOk="0">
                    <a:moveTo>
                      <a:pt x="798" y="406"/>
                    </a:moveTo>
                    <a:cubicBezTo>
                      <a:pt x="798" y="620"/>
                      <a:pt x="620" y="799"/>
                      <a:pt x="394" y="799"/>
                    </a:cubicBezTo>
                    <a:cubicBezTo>
                      <a:pt x="179" y="799"/>
                      <a:pt x="1" y="620"/>
                      <a:pt x="1" y="406"/>
                    </a:cubicBezTo>
                    <a:cubicBezTo>
                      <a:pt x="1" y="179"/>
                      <a:pt x="179" y="1"/>
                      <a:pt x="394" y="1"/>
                    </a:cubicBezTo>
                    <a:cubicBezTo>
                      <a:pt x="620" y="1"/>
                      <a:pt x="798" y="179"/>
                      <a:pt x="798" y="406"/>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7" name="Google Shape;1027;p7"/>
              <p:cNvSpPr/>
              <p:nvPr/>
            </p:nvSpPr>
            <p:spPr>
              <a:xfrm>
                <a:off x="3969519" y="1503747"/>
                <a:ext cx="92894" cy="92894"/>
              </a:xfrm>
              <a:custGeom>
                <a:avLst/>
                <a:gdLst/>
                <a:ahLst/>
                <a:cxnLst/>
                <a:rect l="l" t="t" r="r" b="b"/>
                <a:pathLst>
                  <a:path w="799" h="799" extrusionOk="0">
                    <a:moveTo>
                      <a:pt x="799" y="406"/>
                    </a:moveTo>
                    <a:cubicBezTo>
                      <a:pt x="799" y="620"/>
                      <a:pt x="620" y="799"/>
                      <a:pt x="394" y="799"/>
                    </a:cubicBezTo>
                    <a:cubicBezTo>
                      <a:pt x="180" y="799"/>
                      <a:pt x="1" y="620"/>
                      <a:pt x="1" y="406"/>
                    </a:cubicBezTo>
                    <a:cubicBezTo>
                      <a:pt x="1" y="179"/>
                      <a:pt x="180" y="1"/>
                      <a:pt x="394" y="1"/>
                    </a:cubicBezTo>
                    <a:cubicBezTo>
                      <a:pt x="620" y="1"/>
                      <a:pt x="799" y="179"/>
                      <a:pt x="799" y="406"/>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8" name="Google Shape;1028;p7"/>
              <p:cNvSpPr/>
              <p:nvPr/>
            </p:nvSpPr>
            <p:spPr>
              <a:xfrm>
                <a:off x="4645114" y="1503747"/>
                <a:ext cx="94173" cy="92894"/>
              </a:xfrm>
              <a:custGeom>
                <a:avLst/>
                <a:gdLst/>
                <a:ahLst/>
                <a:cxnLst/>
                <a:rect l="l" t="t" r="r" b="b"/>
                <a:pathLst>
                  <a:path w="810" h="799" extrusionOk="0">
                    <a:moveTo>
                      <a:pt x="810" y="406"/>
                    </a:moveTo>
                    <a:cubicBezTo>
                      <a:pt x="810" y="620"/>
                      <a:pt x="631" y="799"/>
                      <a:pt x="405" y="799"/>
                    </a:cubicBezTo>
                    <a:cubicBezTo>
                      <a:pt x="191" y="799"/>
                      <a:pt x="0" y="620"/>
                      <a:pt x="0" y="406"/>
                    </a:cubicBezTo>
                    <a:cubicBezTo>
                      <a:pt x="0" y="179"/>
                      <a:pt x="191" y="1"/>
                      <a:pt x="405" y="1"/>
                    </a:cubicBezTo>
                    <a:cubicBezTo>
                      <a:pt x="631" y="1"/>
                      <a:pt x="810" y="179"/>
                      <a:pt x="810" y="406"/>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9" name="Google Shape;1029;p7"/>
              <p:cNvSpPr/>
              <p:nvPr/>
            </p:nvSpPr>
            <p:spPr>
              <a:xfrm>
                <a:off x="1601159" y="1945310"/>
                <a:ext cx="92894" cy="92894"/>
              </a:xfrm>
              <a:custGeom>
                <a:avLst/>
                <a:gdLst/>
                <a:ahLst/>
                <a:cxnLst/>
                <a:rect l="l" t="t" r="r" b="b"/>
                <a:pathLst>
                  <a:path w="799" h="799" extrusionOk="0">
                    <a:moveTo>
                      <a:pt x="798" y="394"/>
                    </a:moveTo>
                    <a:cubicBezTo>
                      <a:pt x="798" y="620"/>
                      <a:pt x="619" y="799"/>
                      <a:pt x="393" y="799"/>
                    </a:cubicBezTo>
                    <a:cubicBezTo>
                      <a:pt x="179" y="799"/>
                      <a:pt x="0" y="620"/>
                      <a:pt x="0" y="394"/>
                    </a:cubicBezTo>
                    <a:cubicBezTo>
                      <a:pt x="0" y="180"/>
                      <a:pt x="179" y="1"/>
                      <a:pt x="393" y="1"/>
                    </a:cubicBezTo>
                    <a:cubicBezTo>
                      <a:pt x="619" y="1"/>
                      <a:pt x="798" y="180"/>
                      <a:pt x="798" y="394"/>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0" name="Google Shape;1030;p7"/>
              <p:cNvSpPr/>
              <p:nvPr/>
            </p:nvSpPr>
            <p:spPr>
              <a:xfrm>
                <a:off x="2278033" y="1945310"/>
                <a:ext cx="92894" cy="92894"/>
              </a:xfrm>
              <a:custGeom>
                <a:avLst/>
                <a:gdLst/>
                <a:ahLst/>
                <a:cxnLst/>
                <a:rect l="l" t="t" r="r" b="b"/>
                <a:pathLst>
                  <a:path w="799" h="799" extrusionOk="0">
                    <a:moveTo>
                      <a:pt x="798" y="394"/>
                    </a:moveTo>
                    <a:cubicBezTo>
                      <a:pt x="798" y="620"/>
                      <a:pt x="620" y="799"/>
                      <a:pt x="393" y="799"/>
                    </a:cubicBezTo>
                    <a:cubicBezTo>
                      <a:pt x="179" y="799"/>
                      <a:pt x="0" y="620"/>
                      <a:pt x="0" y="394"/>
                    </a:cubicBezTo>
                    <a:cubicBezTo>
                      <a:pt x="0" y="180"/>
                      <a:pt x="179" y="1"/>
                      <a:pt x="393" y="1"/>
                    </a:cubicBezTo>
                    <a:cubicBezTo>
                      <a:pt x="620" y="1"/>
                      <a:pt x="798" y="180"/>
                      <a:pt x="798" y="394"/>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1" name="Google Shape;1031;p7"/>
              <p:cNvSpPr/>
              <p:nvPr/>
            </p:nvSpPr>
            <p:spPr>
              <a:xfrm>
                <a:off x="2953511" y="1945310"/>
                <a:ext cx="92894" cy="92894"/>
              </a:xfrm>
              <a:custGeom>
                <a:avLst/>
                <a:gdLst/>
                <a:ahLst/>
                <a:cxnLst/>
                <a:rect l="l" t="t" r="r" b="b"/>
                <a:pathLst>
                  <a:path w="799" h="799" extrusionOk="0">
                    <a:moveTo>
                      <a:pt x="798" y="394"/>
                    </a:moveTo>
                    <a:cubicBezTo>
                      <a:pt x="798" y="620"/>
                      <a:pt x="620" y="799"/>
                      <a:pt x="406" y="799"/>
                    </a:cubicBezTo>
                    <a:cubicBezTo>
                      <a:pt x="179" y="799"/>
                      <a:pt x="1" y="620"/>
                      <a:pt x="1" y="394"/>
                    </a:cubicBezTo>
                    <a:cubicBezTo>
                      <a:pt x="1" y="180"/>
                      <a:pt x="179" y="1"/>
                      <a:pt x="406" y="1"/>
                    </a:cubicBezTo>
                    <a:cubicBezTo>
                      <a:pt x="620" y="1"/>
                      <a:pt x="798" y="180"/>
                      <a:pt x="798" y="394"/>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2" name="Google Shape;1032;p7"/>
              <p:cNvSpPr/>
              <p:nvPr/>
            </p:nvSpPr>
            <p:spPr>
              <a:xfrm>
                <a:off x="3630385" y="1945310"/>
                <a:ext cx="92894" cy="92894"/>
              </a:xfrm>
              <a:custGeom>
                <a:avLst/>
                <a:gdLst/>
                <a:ahLst/>
                <a:cxnLst/>
                <a:rect l="l" t="t" r="r" b="b"/>
                <a:pathLst>
                  <a:path w="799" h="799" extrusionOk="0">
                    <a:moveTo>
                      <a:pt x="799" y="394"/>
                    </a:moveTo>
                    <a:cubicBezTo>
                      <a:pt x="799" y="620"/>
                      <a:pt x="620" y="799"/>
                      <a:pt x="406" y="799"/>
                    </a:cubicBezTo>
                    <a:cubicBezTo>
                      <a:pt x="179" y="799"/>
                      <a:pt x="1" y="620"/>
                      <a:pt x="1" y="394"/>
                    </a:cubicBezTo>
                    <a:cubicBezTo>
                      <a:pt x="1" y="180"/>
                      <a:pt x="179" y="1"/>
                      <a:pt x="406" y="1"/>
                    </a:cubicBezTo>
                    <a:cubicBezTo>
                      <a:pt x="620" y="1"/>
                      <a:pt x="799" y="180"/>
                      <a:pt x="799" y="394"/>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3" name="Google Shape;1033;p7"/>
              <p:cNvSpPr/>
              <p:nvPr/>
            </p:nvSpPr>
            <p:spPr>
              <a:xfrm>
                <a:off x="4307375" y="1945310"/>
                <a:ext cx="92777" cy="92894"/>
              </a:xfrm>
              <a:custGeom>
                <a:avLst/>
                <a:gdLst/>
                <a:ahLst/>
                <a:cxnLst/>
                <a:rect l="l" t="t" r="r" b="b"/>
                <a:pathLst>
                  <a:path w="798" h="799" extrusionOk="0">
                    <a:moveTo>
                      <a:pt x="798" y="394"/>
                    </a:moveTo>
                    <a:cubicBezTo>
                      <a:pt x="798" y="620"/>
                      <a:pt x="619" y="799"/>
                      <a:pt x="405" y="799"/>
                    </a:cubicBezTo>
                    <a:cubicBezTo>
                      <a:pt x="179" y="799"/>
                      <a:pt x="0" y="620"/>
                      <a:pt x="0" y="394"/>
                    </a:cubicBezTo>
                    <a:cubicBezTo>
                      <a:pt x="0" y="180"/>
                      <a:pt x="179" y="1"/>
                      <a:pt x="405" y="1"/>
                    </a:cubicBezTo>
                    <a:cubicBezTo>
                      <a:pt x="619" y="1"/>
                      <a:pt x="798" y="180"/>
                      <a:pt x="798" y="394"/>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4" name="Google Shape;1034;p7"/>
              <p:cNvSpPr/>
              <p:nvPr/>
            </p:nvSpPr>
            <p:spPr>
              <a:xfrm>
                <a:off x="4984248" y="1945310"/>
                <a:ext cx="92777" cy="92894"/>
              </a:xfrm>
              <a:custGeom>
                <a:avLst/>
                <a:gdLst/>
                <a:ahLst/>
                <a:cxnLst/>
                <a:rect l="l" t="t" r="r" b="b"/>
                <a:pathLst>
                  <a:path w="798" h="799" extrusionOk="0">
                    <a:moveTo>
                      <a:pt x="798" y="394"/>
                    </a:moveTo>
                    <a:cubicBezTo>
                      <a:pt x="798" y="620"/>
                      <a:pt x="619" y="799"/>
                      <a:pt x="393" y="799"/>
                    </a:cubicBezTo>
                    <a:cubicBezTo>
                      <a:pt x="179" y="799"/>
                      <a:pt x="0" y="620"/>
                      <a:pt x="0" y="394"/>
                    </a:cubicBezTo>
                    <a:cubicBezTo>
                      <a:pt x="0" y="180"/>
                      <a:pt x="179" y="1"/>
                      <a:pt x="393" y="1"/>
                    </a:cubicBezTo>
                    <a:cubicBezTo>
                      <a:pt x="619" y="1"/>
                      <a:pt x="798" y="180"/>
                      <a:pt x="798" y="394"/>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5" name="Google Shape;1035;p7"/>
              <p:cNvSpPr/>
              <p:nvPr/>
            </p:nvSpPr>
            <p:spPr>
              <a:xfrm>
                <a:off x="1262025" y="2385593"/>
                <a:ext cx="92777" cy="92777"/>
              </a:xfrm>
              <a:custGeom>
                <a:avLst/>
                <a:gdLst/>
                <a:ahLst/>
                <a:cxnLst/>
                <a:rect l="l" t="t" r="r" b="b"/>
                <a:pathLst>
                  <a:path w="798" h="798" extrusionOk="0">
                    <a:moveTo>
                      <a:pt x="798" y="405"/>
                    </a:moveTo>
                    <a:cubicBezTo>
                      <a:pt x="798" y="619"/>
                      <a:pt x="619" y="798"/>
                      <a:pt x="405" y="798"/>
                    </a:cubicBezTo>
                    <a:cubicBezTo>
                      <a:pt x="179" y="798"/>
                      <a:pt x="0" y="619"/>
                      <a:pt x="0" y="405"/>
                    </a:cubicBezTo>
                    <a:cubicBezTo>
                      <a:pt x="0" y="179"/>
                      <a:pt x="179" y="0"/>
                      <a:pt x="405" y="0"/>
                    </a:cubicBezTo>
                    <a:cubicBezTo>
                      <a:pt x="619" y="0"/>
                      <a:pt x="798" y="179"/>
                      <a:pt x="798"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6" name="Google Shape;1036;p7"/>
              <p:cNvSpPr/>
              <p:nvPr/>
            </p:nvSpPr>
            <p:spPr>
              <a:xfrm>
                <a:off x="1938899" y="2385593"/>
                <a:ext cx="92894" cy="92777"/>
              </a:xfrm>
              <a:custGeom>
                <a:avLst/>
                <a:gdLst/>
                <a:ahLst/>
                <a:cxnLst/>
                <a:rect l="l" t="t" r="r" b="b"/>
                <a:pathLst>
                  <a:path w="799" h="798" extrusionOk="0">
                    <a:moveTo>
                      <a:pt x="798" y="405"/>
                    </a:moveTo>
                    <a:cubicBezTo>
                      <a:pt x="798" y="619"/>
                      <a:pt x="620" y="798"/>
                      <a:pt x="405" y="798"/>
                    </a:cubicBezTo>
                    <a:cubicBezTo>
                      <a:pt x="179" y="798"/>
                      <a:pt x="0" y="619"/>
                      <a:pt x="0" y="405"/>
                    </a:cubicBezTo>
                    <a:cubicBezTo>
                      <a:pt x="0" y="179"/>
                      <a:pt x="179" y="0"/>
                      <a:pt x="405" y="0"/>
                    </a:cubicBezTo>
                    <a:cubicBezTo>
                      <a:pt x="620" y="0"/>
                      <a:pt x="798" y="179"/>
                      <a:pt x="798"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7" name="Google Shape;1037;p7"/>
              <p:cNvSpPr/>
              <p:nvPr/>
            </p:nvSpPr>
            <p:spPr>
              <a:xfrm>
                <a:off x="2615772" y="2385593"/>
                <a:ext cx="92894" cy="92777"/>
              </a:xfrm>
              <a:custGeom>
                <a:avLst/>
                <a:gdLst/>
                <a:ahLst/>
                <a:cxnLst/>
                <a:rect l="l" t="t" r="r" b="b"/>
                <a:pathLst>
                  <a:path w="799" h="798" extrusionOk="0">
                    <a:moveTo>
                      <a:pt x="798" y="405"/>
                    </a:moveTo>
                    <a:cubicBezTo>
                      <a:pt x="798" y="619"/>
                      <a:pt x="620" y="798"/>
                      <a:pt x="405" y="798"/>
                    </a:cubicBezTo>
                    <a:cubicBezTo>
                      <a:pt x="179" y="798"/>
                      <a:pt x="1" y="619"/>
                      <a:pt x="1" y="405"/>
                    </a:cubicBezTo>
                    <a:cubicBezTo>
                      <a:pt x="1" y="179"/>
                      <a:pt x="179" y="0"/>
                      <a:pt x="405" y="0"/>
                    </a:cubicBezTo>
                    <a:cubicBezTo>
                      <a:pt x="620" y="0"/>
                      <a:pt x="798" y="179"/>
                      <a:pt x="798"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8" name="Google Shape;1038;p7"/>
              <p:cNvSpPr/>
              <p:nvPr/>
            </p:nvSpPr>
            <p:spPr>
              <a:xfrm>
                <a:off x="3292646" y="2385593"/>
                <a:ext cx="92894" cy="92777"/>
              </a:xfrm>
              <a:custGeom>
                <a:avLst/>
                <a:gdLst/>
                <a:ahLst/>
                <a:cxnLst/>
                <a:rect l="l" t="t" r="r" b="b"/>
                <a:pathLst>
                  <a:path w="799" h="798" extrusionOk="0">
                    <a:moveTo>
                      <a:pt x="798" y="405"/>
                    </a:moveTo>
                    <a:cubicBezTo>
                      <a:pt x="798" y="619"/>
                      <a:pt x="620" y="798"/>
                      <a:pt x="394" y="798"/>
                    </a:cubicBezTo>
                    <a:cubicBezTo>
                      <a:pt x="179" y="798"/>
                      <a:pt x="1" y="619"/>
                      <a:pt x="1" y="405"/>
                    </a:cubicBezTo>
                    <a:cubicBezTo>
                      <a:pt x="1" y="179"/>
                      <a:pt x="179" y="0"/>
                      <a:pt x="394" y="0"/>
                    </a:cubicBezTo>
                    <a:cubicBezTo>
                      <a:pt x="620" y="0"/>
                      <a:pt x="798" y="179"/>
                      <a:pt x="798"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9" name="Google Shape;1039;p7"/>
              <p:cNvSpPr/>
              <p:nvPr/>
            </p:nvSpPr>
            <p:spPr>
              <a:xfrm>
                <a:off x="3969519" y="2385593"/>
                <a:ext cx="92894" cy="92777"/>
              </a:xfrm>
              <a:custGeom>
                <a:avLst/>
                <a:gdLst/>
                <a:ahLst/>
                <a:cxnLst/>
                <a:rect l="l" t="t" r="r" b="b"/>
                <a:pathLst>
                  <a:path w="799" h="798" extrusionOk="0">
                    <a:moveTo>
                      <a:pt x="799" y="405"/>
                    </a:moveTo>
                    <a:cubicBezTo>
                      <a:pt x="799" y="619"/>
                      <a:pt x="620" y="798"/>
                      <a:pt x="394" y="798"/>
                    </a:cubicBezTo>
                    <a:cubicBezTo>
                      <a:pt x="180" y="798"/>
                      <a:pt x="1" y="619"/>
                      <a:pt x="1" y="405"/>
                    </a:cubicBezTo>
                    <a:cubicBezTo>
                      <a:pt x="1" y="179"/>
                      <a:pt x="180" y="0"/>
                      <a:pt x="394" y="0"/>
                    </a:cubicBezTo>
                    <a:cubicBezTo>
                      <a:pt x="620" y="0"/>
                      <a:pt x="799" y="179"/>
                      <a:pt x="799"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0" name="Google Shape;1040;p7"/>
              <p:cNvSpPr/>
              <p:nvPr/>
            </p:nvSpPr>
            <p:spPr>
              <a:xfrm>
                <a:off x="4645114" y="2385593"/>
                <a:ext cx="94173" cy="92777"/>
              </a:xfrm>
              <a:custGeom>
                <a:avLst/>
                <a:gdLst/>
                <a:ahLst/>
                <a:cxnLst/>
                <a:rect l="l" t="t" r="r" b="b"/>
                <a:pathLst>
                  <a:path w="810" h="798" extrusionOk="0">
                    <a:moveTo>
                      <a:pt x="810" y="405"/>
                    </a:moveTo>
                    <a:cubicBezTo>
                      <a:pt x="810" y="619"/>
                      <a:pt x="631" y="798"/>
                      <a:pt x="405" y="798"/>
                    </a:cubicBezTo>
                    <a:cubicBezTo>
                      <a:pt x="191" y="798"/>
                      <a:pt x="0" y="619"/>
                      <a:pt x="0" y="405"/>
                    </a:cubicBezTo>
                    <a:cubicBezTo>
                      <a:pt x="0" y="179"/>
                      <a:pt x="191" y="0"/>
                      <a:pt x="405" y="0"/>
                    </a:cubicBezTo>
                    <a:cubicBezTo>
                      <a:pt x="631" y="0"/>
                      <a:pt x="810" y="179"/>
                      <a:pt x="810"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1" name="Google Shape;1041;p7"/>
              <p:cNvSpPr/>
              <p:nvPr/>
            </p:nvSpPr>
            <p:spPr>
              <a:xfrm>
                <a:off x="1601159" y="2827156"/>
                <a:ext cx="92894" cy="92777"/>
              </a:xfrm>
              <a:custGeom>
                <a:avLst/>
                <a:gdLst/>
                <a:ahLst/>
                <a:cxnLst/>
                <a:rect l="l" t="t" r="r" b="b"/>
                <a:pathLst>
                  <a:path w="799" h="798" extrusionOk="0">
                    <a:moveTo>
                      <a:pt x="798" y="393"/>
                    </a:moveTo>
                    <a:cubicBezTo>
                      <a:pt x="798" y="619"/>
                      <a:pt x="619" y="798"/>
                      <a:pt x="393" y="798"/>
                    </a:cubicBezTo>
                    <a:cubicBezTo>
                      <a:pt x="179" y="798"/>
                      <a:pt x="0" y="619"/>
                      <a:pt x="0" y="393"/>
                    </a:cubicBezTo>
                    <a:cubicBezTo>
                      <a:pt x="0" y="179"/>
                      <a:pt x="179" y="0"/>
                      <a:pt x="393" y="0"/>
                    </a:cubicBezTo>
                    <a:cubicBezTo>
                      <a:pt x="619" y="0"/>
                      <a:pt x="798" y="179"/>
                      <a:pt x="798" y="39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2" name="Google Shape;1042;p7"/>
              <p:cNvSpPr/>
              <p:nvPr/>
            </p:nvSpPr>
            <p:spPr>
              <a:xfrm>
                <a:off x="2278033" y="2827156"/>
                <a:ext cx="92894" cy="92777"/>
              </a:xfrm>
              <a:custGeom>
                <a:avLst/>
                <a:gdLst/>
                <a:ahLst/>
                <a:cxnLst/>
                <a:rect l="l" t="t" r="r" b="b"/>
                <a:pathLst>
                  <a:path w="799" h="798" extrusionOk="0">
                    <a:moveTo>
                      <a:pt x="798" y="393"/>
                    </a:moveTo>
                    <a:cubicBezTo>
                      <a:pt x="798" y="619"/>
                      <a:pt x="620" y="798"/>
                      <a:pt x="393" y="798"/>
                    </a:cubicBezTo>
                    <a:cubicBezTo>
                      <a:pt x="179" y="798"/>
                      <a:pt x="0" y="619"/>
                      <a:pt x="0" y="393"/>
                    </a:cubicBezTo>
                    <a:cubicBezTo>
                      <a:pt x="0" y="179"/>
                      <a:pt x="179" y="0"/>
                      <a:pt x="393" y="0"/>
                    </a:cubicBezTo>
                    <a:cubicBezTo>
                      <a:pt x="620" y="0"/>
                      <a:pt x="798" y="179"/>
                      <a:pt x="798" y="39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3" name="Google Shape;1043;p7"/>
              <p:cNvSpPr/>
              <p:nvPr/>
            </p:nvSpPr>
            <p:spPr>
              <a:xfrm>
                <a:off x="2953511" y="2827156"/>
                <a:ext cx="92894" cy="92777"/>
              </a:xfrm>
              <a:custGeom>
                <a:avLst/>
                <a:gdLst/>
                <a:ahLst/>
                <a:cxnLst/>
                <a:rect l="l" t="t" r="r" b="b"/>
                <a:pathLst>
                  <a:path w="799" h="798" extrusionOk="0">
                    <a:moveTo>
                      <a:pt x="798" y="393"/>
                    </a:moveTo>
                    <a:cubicBezTo>
                      <a:pt x="798" y="619"/>
                      <a:pt x="620" y="798"/>
                      <a:pt x="406" y="798"/>
                    </a:cubicBezTo>
                    <a:cubicBezTo>
                      <a:pt x="179" y="798"/>
                      <a:pt x="1" y="619"/>
                      <a:pt x="1" y="393"/>
                    </a:cubicBezTo>
                    <a:cubicBezTo>
                      <a:pt x="1" y="179"/>
                      <a:pt x="179" y="0"/>
                      <a:pt x="406" y="0"/>
                    </a:cubicBezTo>
                    <a:cubicBezTo>
                      <a:pt x="620" y="0"/>
                      <a:pt x="798" y="179"/>
                      <a:pt x="798" y="39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4" name="Google Shape;1044;p7"/>
              <p:cNvSpPr/>
              <p:nvPr/>
            </p:nvSpPr>
            <p:spPr>
              <a:xfrm>
                <a:off x="3630385" y="2827156"/>
                <a:ext cx="92894" cy="92777"/>
              </a:xfrm>
              <a:custGeom>
                <a:avLst/>
                <a:gdLst/>
                <a:ahLst/>
                <a:cxnLst/>
                <a:rect l="l" t="t" r="r" b="b"/>
                <a:pathLst>
                  <a:path w="799" h="798" extrusionOk="0">
                    <a:moveTo>
                      <a:pt x="799" y="393"/>
                    </a:moveTo>
                    <a:cubicBezTo>
                      <a:pt x="799" y="619"/>
                      <a:pt x="620" y="798"/>
                      <a:pt x="406" y="798"/>
                    </a:cubicBezTo>
                    <a:cubicBezTo>
                      <a:pt x="179" y="798"/>
                      <a:pt x="1" y="619"/>
                      <a:pt x="1" y="393"/>
                    </a:cubicBezTo>
                    <a:cubicBezTo>
                      <a:pt x="1" y="179"/>
                      <a:pt x="179" y="0"/>
                      <a:pt x="406" y="0"/>
                    </a:cubicBezTo>
                    <a:cubicBezTo>
                      <a:pt x="620" y="0"/>
                      <a:pt x="799" y="179"/>
                      <a:pt x="799" y="39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5" name="Google Shape;1045;p7"/>
              <p:cNvSpPr/>
              <p:nvPr/>
            </p:nvSpPr>
            <p:spPr>
              <a:xfrm>
                <a:off x="4307375" y="2827156"/>
                <a:ext cx="92777" cy="92777"/>
              </a:xfrm>
              <a:custGeom>
                <a:avLst/>
                <a:gdLst/>
                <a:ahLst/>
                <a:cxnLst/>
                <a:rect l="l" t="t" r="r" b="b"/>
                <a:pathLst>
                  <a:path w="798" h="798" extrusionOk="0">
                    <a:moveTo>
                      <a:pt x="798" y="393"/>
                    </a:moveTo>
                    <a:cubicBezTo>
                      <a:pt x="798" y="619"/>
                      <a:pt x="619" y="798"/>
                      <a:pt x="405" y="798"/>
                    </a:cubicBezTo>
                    <a:cubicBezTo>
                      <a:pt x="179" y="798"/>
                      <a:pt x="0" y="619"/>
                      <a:pt x="0" y="393"/>
                    </a:cubicBezTo>
                    <a:cubicBezTo>
                      <a:pt x="0" y="179"/>
                      <a:pt x="179" y="0"/>
                      <a:pt x="405" y="0"/>
                    </a:cubicBezTo>
                    <a:cubicBezTo>
                      <a:pt x="619" y="0"/>
                      <a:pt x="798" y="179"/>
                      <a:pt x="798" y="39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6" name="Google Shape;1046;p7"/>
              <p:cNvSpPr/>
              <p:nvPr/>
            </p:nvSpPr>
            <p:spPr>
              <a:xfrm>
                <a:off x="4984248" y="2827156"/>
                <a:ext cx="92777" cy="92777"/>
              </a:xfrm>
              <a:custGeom>
                <a:avLst/>
                <a:gdLst/>
                <a:ahLst/>
                <a:cxnLst/>
                <a:rect l="l" t="t" r="r" b="b"/>
                <a:pathLst>
                  <a:path w="798" h="798" extrusionOk="0">
                    <a:moveTo>
                      <a:pt x="798" y="393"/>
                    </a:moveTo>
                    <a:cubicBezTo>
                      <a:pt x="798" y="619"/>
                      <a:pt x="619" y="798"/>
                      <a:pt x="393" y="798"/>
                    </a:cubicBezTo>
                    <a:cubicBezTo>
                      <a:pt x="179" y="798"/>
                      <a:pt x="0" y="619"/>
                      <a:pt x="0" y="393"/>
                    </a:cubicBezTo>
                    <a:cubicBezTo>
                      <a:pt x="0" y="179"/>
                      <a:pt x="179" y="0"/>
                      <a:pt x="393" y="0"/>
                    </a:cubicBezTo>
                    <a:cubicBezTo>
                      <a:pt x="619" y="0"/>
                      <a:pt x="798" y="179"/>
                      <a:pt x="798" y="39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7" name="Google Shape;1047;p7"/>
              <p:cNvSpPr/>
              <p:nvPr/>
            </p:nvSpPr>
            <p:spPr>
              <a:xfrm>
                <a:off x="1262025" y="3267323"/>
                <a:ext cx="92777" cy="92894"/>
              </a:xfrm>
              <a:custGeom>
                <a:avLst/>
                <a:gdLst/>
                <a:ahLst/>
                <a:cxnLst/>
                <a:rect l="l" t="t" r="r" b="b"/>
                <a:pathLst>
                  <a:path w="798" h="799" extrusionOk="0">
                    <a:moveTo>
                      <a:pt x="798" y="405"/>
                    </a:moveTo>
                    <a:cubicBezTo>
                      <a:pt x="798" y="620"/>
                      <a:pt x="619" y="798"/>
                      <a:pt x="405" y="798"/>
                    </a:cubicBezTo>
                    <a:cubicBezTo>
                      <a:pt x="179" y="798"/>
                      <a:pt x="0" y="620"/>
                      <a:pt x="0" y="405"/>
                    </a:cubicBezTo>
                    <a:cubicBezTo>
                      <a:pt x="0" y="179"/>
                      <a:pt x="179" y="0"/>
                      <a:pt x="405" y="0"/>
                    </a:cubicBezTo>
                    <a:cubicBezTo>
                      <a:pt x="619" y="0"/>
                      <a:pt x="798" y="179"/>
                      <a:pt x="798"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8" name="Google Shape;1048;p7"/>
              <p:cNvSpPr/>
              <p:nvPr/>
            </p:nvSpPr>
            <p:spPr>
              <a:xfrm>
                <a:off x="1938899" y="3267323"/>
                <a:ext cx="92894" cy="92894"/>
              </a:xfrm>
              <a:custGeom>
                <a:avLst/>
                <a:gdLst/>
                <a:ahLst/>
                <a:cxnLst/>
                <a:rect l="l" t="t" r="r" b="b"/>
                <a:pathLst>
                  <a:path w="799" h="799" extrusionOk="0">
                    <a:moveTo>
                      <a:pt x="798" y="405"/>
                    </a:moveTo>
                    <a:cubicBezTo>
                      <a:pt x="798" y="620"/>
                      <a:pt x="620" y="798"/>
                      <a:pt x="405" y="798"/>
                    </a:cubicBezTo>
                    <a:cubicBezTo>
                      <a:pt x="179" y="798"/>
                      <a:pt x="0" y="620"/>
                      <a:pt x="0" y="405"/>
                    </a:cubicBezTo>
                    <a:cubicBezTo>
                      <a:pt x="0" y="179"/>
                      <a:pt x="179" y="0"/>
                      <a:pt x="405" y="0"/>
                    </a:cubicBezTo>
                    <a:cubicBezTo>
                      <a:pt x="620" y="0"/>
                      <a:pt x="798" y="179"/>
                      <a:pt x="798"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9" name="Google Shape;1049;p7"/>
              <p:cNvSpPr/>
              <p:nvPr/>
            </p:nvSpPr>
            <p:spPr>
              <a:xfrm>
                <a:off x="2615772" y="3267323"/>
                <a:ext cx="92894" cy="92894"/>
              </a:xfrm>
              <a:custGeom>
                <a:avLst/>
                <a:gdLst/>
                <a:ahLst/>
                <a:cxnLst/>
                <a:rect l="l" t="t" r="r" b="b"/>
                <a:pathLst>
                  <a:path w="799" h="799" extrusionOk="0">
                    <a:moveTo>
                      <a:pt x="798" y="405"/>
                    </a:moveTo>
                    <a:cubicBezTo>
                      <a:pt x="798" y="620"/>
                      <a:pt x="620" y="798"/>
                      <a:pt x="405" y="798"/>
                    </a:cubicBezTo>
                    <a:cubicBezTo>
                      <a:pt x="179" y="798"/>
                      <a:pt x="1" y="620"/>
                      <a:pt x="1" y="405"/>
                    </a:cubicBezTo>
                    <a:cubicBezTo>
                      <a:pt x="1" y="179"/>
                      <a:pt x="179" y="0"/>
                      <a:pt x="405" y="0"/>
                    </a:cubicBezTo>
                    <a:cubicBezTo>
                      <a:pt x="620" y="0"/>
                      <a:pt x="798" y="179"/>
                      <a:pt x="798"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0" name="Google Shape;1050;p7"/>
              <p:cNvSpPr/>
              <p:nvPr/>
            </p:nvSpPr>
            <p:spPr>
              <a:xfrm>
                <a:off x="3292646" y="3267323"/>
                <a:ext cx="92894" cy="92894"/>
              </a:xfrm>
              <a:custGeom>
                <a:avLst/>
                <a:gdLst/>
                <a:ahLst/>
                <a:cxnLst/>
                <a:rect l="l" t="t" r="r" b="b"/>
                <a:pathLst>
                  <a:path w="799" h="799" extrusionOk="0">
                    <a:moveTo>
                      <a:pt x="798" y="405"/>
                    </a:moveTo>
                    <a:cubicBezTo>
                      <a:pt x="798" y="620"/>
                      <a:pt x="620" y="798"/>
                      <a:pt x="394" y="798"/>
                    </a:cubicBezTo>
                    <a:cubicBezTo>
                      <a:pt x="179" y="798"/>
                      <a:pt x="1" y="620"/>
                      <a:pt x="1" y="405"/>
                    </a:cubicBezTo>
                    <a:cubicBezTo>
                      <a:pt x="1" y="179"/>
                      <a:pt x="179" y="0"/>
                      <a:pt x="394" y="0"/>
                    </a:cubicBezTo>
                    <a:cubicBezTo>
                      <a:pt x="620" y="0"/>
                      <a:pt x="798" y="179"/>
                      <a:pt x="798"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1" name="Google Shape;1051;p7"/>
              <p:cNvSpPr/>
              <p:nvPr/>
            </p:nvSpPr>
            <p:spPr>
              <a:xfrm>
                <a:off x="3969519" y="3267323"/>
                <a:ext cx="92894" cy="92894"/>
              </a:xfrm>
              <a:custGeom>
                <a:avLst/>
                <a:gdLst/>
                <a:ahLst/>
                <a:cxnLst/>
                <a:rect l="l" t="t" r="r" b="b"/>
                <a:pathLst>
                  <a:path w="799" h="799" extrusionOk="0">
                    <a:moveTo>
                      <a:pt x="799" y="405"/>
                    </a:moveTo>
                    <a:cubicBezTo>
                      <a:pt x="799" y="620"/>
                      <a:pt x="620" y="798"/>
                      <a:pt x="394" y="798"/>
                    </a:cubicBezTo>
                    <a:cubicBezTo>
                      <a:pt x="180" y="798"/>
                      <a:pt x="1" y="620"/>
                      <a:pt x="1" y="405"/>
                    </a:cubicBezTo>
                    <a:cubicBezTo>
                      <a:pt x="1" y="179"/>
                      <a:pt x="180" y="0"/>
                      <a:pt x="394" y="0"/>
                    </a:cubicBezTo>
                    <a:cubicBezTo>
                      <a:pt x="620" y="0"/>
                      <a:pt x="799" y="179"/>
                      <a:pt x="799"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2" name="Google Shape;1052;p7"/>
              <p:cNvSpPr/>
              <p:nvPr/>
            </p:nvSpPr>
            <p:spPr>
              <a:xfrm>
                <a:off x="4645114" y="3267323"/>
                <a:ext cx="94173" cy="92894"/>
              </a:xfrm>
              <a:custGeom>
                <a:avLst/>
                <a:gdLst/>
                <a:ahLst/>
                <a:cxnLst/>
                <a:rect l="l" t="t" r="r" b="b"/>
                <a:pathLst>
                  <a:path w="810" h="799" extrusionOk="0">
                    <a:moveTo>
                      <a:pt x="810" y="405"/>
                    </a:moveTo>
                    <a:cubicBezTo>
                      <a:pt x="810" y="620"/>
                      <a:pt x="631" y="798"/>
                      <a:pt x="405" y="798"/>
                    </a:cubicBezTo>
                    <a:cubicBezTo>
                      <a:pt x="191" y="798"/>
                      <a:pt x="0" y="620"/>
                      <a:pt x="0" y="405"/>
                    </a:cubicBezTo>
                    <a:cubicBezTo>
                      <a:pt x="0" y="179"/>
                      <a:pt x="191" y="0"/>
                      <a:pt x="405" y="0"/>
                    </a:cubicBezTo>
                    <a:cubicBezTo>
                      <a:pt x="631" y="0"/>
                      <a:pt x="810" y="179"/>
                      <a:pt x="810"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3" name="Google Shape;1053;p7"/>
              <p:cNvSpPr/>
              <p:nvPr/>
            </p:nvSpPr>
            <p:spPr>
              <a:xfrm>
                <a:off x="1601159" y="3708885"/>
                <a:ext cx="92894" cy="91499"/>
              </a:xfrm>
              <a:custGeom>
                <a:avLst/>
                <a:gdLst/>
                <a:ahLst/>
                <a:cxnLst/>
                <a:rect l="l" t="t" r="r" b="b"/>
                <a:pathLst>
                  <a:path w="799" h="787" extrusionOk="0">
                    <a:moveTo>
                      <a:pt x="798" y="393"/>
                    </a:moveTo>
                    <a:cubicBezTo>
                      <a:pt x="798" y="620"/>
                      <a:pt x="619" y="786"/>
                      <a:pt x="393" y="786"/>
                    </a:cubicBezTo>
                    <a:cubicBezTo>
                      <a:pt x="179" y="786"/>
                      <a:pt x="0" y="608"/>
                      <a:pt x="0" y="393"/>
                    </a:cubicBezTo>
                    <a:cubicBezTo>
                      <a:pt x="0" y="179"/>
                      <a:pt x="179" y="0"/>
                      <a:pt x="393" y="0"/>
                    </a:cubicBezTo>
                    <a:cubicBezTo>
                      <a:pt x="619" y="0"/>
                      <a:pt x="798" y="179"/>
                      <a:pt x="798" y="39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4" name="Google Shape;1054;p7"/>
              <p:cNvSpPr/>
              <p:nvPr/>
            </p:nvSpPr>
            <p:spPr>
              <a:xfrm>
                <a:off x="2278033" y="3708885"/>
                <a:ext cx="92894" cy="91499"/>
              </a:xfrm>
              <a:custGeom>
                <a:avLst/>
                <a:gdLst/>
                <a:ahLst/>
                <a:cxnLst/>
                <a:rect l="l" t="t" r="r" b="b"/>
                <a:pathLst>
                  <a:path w="799" h="787" extrusionOk="0">
                    <a:moveTo>
                      <a:pt x="798" y="393"/>
                    </a:moveTo>
                    <a:cubicBezTo>
                      <a:pt x="798" y="620"/>
                      <a:pt x="620" y="786"/>
                      <a:pt x="393" y="786"/>
                    </a:cubicBezTo>
                    <a:cubicBezTo>
                      <a:pt x="179" y="786"/>
                      <a:pt x="0" y="608"/>
                      <a:pt x="0" y="393"/>
                    </a:cubicBezTo>
                    <a:cubicBezTo>
                      <a:pt x="0" y="179"/>
                      <a:pt x="179" y="0"/>
                      <a:pt x="393" y="0"/>
                    </a:cubicBezTo>
                    <a:cubicBezTo>
                      <a:pt x="620" y="0"/>
                      <a:pt x="798" y="179"/>
                      <a:pt x="798" y="39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5" name="Google Shape;1055;p7"/>
              <p:cNvSpPr/>
              <p:nvPr/>
            </p:nvSpPr>
            <p:spPr>
              <a:xfrm>
                <a:off x="2953511" y="3708885"/>
                <a:ext cx="92894" cy="91499"/>
              </a:xfrm>
              <a:custGeom>
                <a:avLst/>
                <a:gdLst/>
                <a:ahLst/>
                <a:cxnLst/>
                <a:rect l="l" t="t" r="r" b="b"/>
                <a:pathLst>
                  <a:path w="799" h="787" extrusionOk="0">
                    <a:moveTo>
                      <a:pt x="798" y="393"/>
                    </a:moveTo>
                    <a:cubicBezTo>
                      <a:pt x="798" y="620"/>
                      <a:pt x="620" y="786"/>
                      <a:pt x="406" y="786"/>
                    </a:cubicBezTo>
                    <a:cubicBezTo>
                      <a:pt x="179" y="786"/>
                      <a:pt x="1" y="608"/>
                      <a:pt x="1" y="393"/>
                    </a:cubicBezTo>
                    <a:cubicBezTo>
                      <a:pt x="1" y="179"/>
                      <a:pt x="179" y="0"/>
                      <a:pt x="406" y="0"/>
                    </a:cubicBezTo>
                    <a:cubicBezTo>
                      <a:pt x="620" y="0"/>
                      <a:pt x="798" y="179"/>
                      <a:pt x="798" y="39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6" name="Google Shape;1056;p7"/>
              <p:cNvSpPr/>
              <p:nvPr/>
            </p:nvSpPr>
            <p:spPr>
              <a:xfrm>
                <a:off x="3630385" y="3708885"/>
                <a:ext cx="92894" cy="91499"/>
              </a:xfrm>
              <a:custGeom>
                <a:avLst/>
                <a:gdLst/>
                <a:ahLst/>
                <a:cxnLst/>
                <a:rect l="l" t="t" r="r" b="b"/>
                <a:pathLst>
                  <a:path w="799" h="787" extrusionOk="0">
                    <a:moveTo>
                      <a:pt x="799" y="393"/>
                    </a:moveTo>
                    <a:cubicBezTo>
                      <a:pt x="799" y="620"/>
                      <a:pt x="620" y="786"/>
                      <a:pt x="406" y="786"/>
                    </a:cubicBezTo>
                    <a:cubicBezTo>
                      <a:pt x="179" y="786"/>
                      <a:pt x="1" y="608"/>
                      <a:pt x="1" y="393"/>
                    </a:cubicBezTo>
                    <a:cubicBezTo>
                      <a:pt x="1" y="179"/>
                      <a:pt x="179" y="0"/>
                      <a:pt x="406" y="0"/>
                    </a:cubicBezTo>
                    <a:cubicBezTo>
                      <a:pt x="620" y="0"/>
                      <a:pt x="799" y="179"/>
                      <a:pt x="799" y="39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7" name="Google Shape;1057;p7"/>
              <p:cNvSpPr/>
              <p:nvPr/>
            </p:nvSpPr>
            <p:spPr>
              <a:xfrm>
                <a:off x="4307375" y="3708885"/>
                <a:ext cx="92777" cy="91499"/>
              </a:xfrm>
              <a:custGeom>
                <a:avLst/>
                <a:gdLst/>
                <a:ahLst/>
                <a:cxnLst/>
                <a:rect l="l" t="t" r="r" b="b"/>
                <a:pathLst>
                  <a:path w="798" h="787" extrusionOk="0">
                    <a:moveTo>
                      <a:pt x="798" y="393"/>
                    </a:moveTo>
                    <a:cubicBezTo>
                      <a:pt x="798" y="620"/>
                      <a:pt x="619" y="786"/>
                      <a:pt x="405" y="786"/>
                    </a:cubicBezTo>
                    <a:cubicBezTo>
                      <a:pt x="179" y="786"/>
                      <a:pt x="0" y="608"/>
                      <a:pt x="0" y="393"/>
                    </a:cubicBezTo>
                    <a:cubicBezTo>
                      <a:pt x="0" y="179"/>
                      <a:pt x="179" y="0"/>
                      <a:pt x="405" y="0"/>
                    </a:cubicBezTo>
                    <a:cubicBezTo>
                      <a:pt x="619" y="0"/>
                      <a:pt x="798" y="179"/>
                      <a:pt x="798" y="39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8" name="Google Shape;1058;p7"/>
              <p:cNvSpPr/>
              <p:nvPr/>
            </p:nvSpPr>
            <p:spPr>
              <a:xfrm>
                <a:off x="4984248" y="3708885"/>
                <a:ext cx="92777" cy="91499"/>
              </a:xfrm>
              <a:custGeom>
                <a:avLst/>
                <a:gdLst/>
                <a:ahLst/>
                <a:cxnLst/>
                <a:rect l="l" t="t" r="r" b="b"/>
                <a:pathLst>
                  <a:path w="798" h="787" extrusionOk="0">
                    <a:moveTo>
                      <a:pt x="798" y="393"/>
                    </a:moveTo>
                    <a:cubicBezTo>
                      <a:pt x="798" y="620"/>
                      <a:pt x="619" y="786"/>
                      <a:pt x="393" y="786"/>
                    </a:cubicBezTo>
                    <a:cubicBezTo>
                      <a:pt x="179" y="786"/>
                      <a:pt x="0" y="608"/>
                      <a:pt x="0" y="393"/>
                    </a:cubicBezTo>
                    <a:cubicBezTo>
                      <a:pt x="0" y="179"/>
                      <a:pt x="179" y="0"/>
                      <a:pt x="393" y="0"/>
                    </a:cubicBezTo>
                    <a:cubicBezTo>
                      <a:pt x="619" y="0"/>
                      <a:pt x="798" y="179"/>
                      <a:pt x="798" y="39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9" name="Google Shape;1059;p7"/>
              <p:cNvSpPr/>
              <p:nvPr/>
            </p:nvSpPr>
            <p:spPr>
              <a:xfrm>
                <a:off x="1262025" y="4149053"/>
                <a:ext cx="92777" cy="92894"/>
              </a:xfrm>
              <a:custGeom>
                <a:avLst/>
                <a:gdLst/>
                <a:ahLst/>
                <a:cxnLst/>
                <a:rect l="l" t="t" r="r" b="b"/>
                <a:pathLst>
                  <a:path w="798" h="799" extrusionOk="0">
                    <a:moveTo>
                      <a:pt x="798" y="405"/>
                    </a:moveTo>
                    <a:cubicBezTo>
                      <a:pt x="798" y="620"/>
                      <a:pt x="619" y="798"/>
                      <a:pt x="405" y="798"/>
                    </a:cubicBezTo>
                    <a:cubicBezTo>
                      <a:pt x="179" y="798"/>
                      <a:pt x="0" y="620"/>
                      <a:pt x="0" y="405"/>
                    </a:cubicBezTo>
                    <a:cubicBezTo>
                      <a:pt x="0" y="179"/>
                      <a:pt x="179" y="1"/>
                      <a:pt x="405" y="1"/>
                    </a:cubicBezTo>
                    <a:cubicBezTo>
                      <a:pt x="619" y="1"/>
                      <a:pt x="798" y="179"/>
                      <a:pt x="798"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0" name="Google Shape;1060;p7"/>
              <p:cNvSpPr/>
              <p:nvPr/>
            </p:nvSpPr>
            <p:spPr>
              <a:xfrm>
                <a:off x="1938899" y="4149053"/>
                <a:ext cx="92894" cy="92894"/>
              </a:xfrm>
              <a:custGeom>
                <a:avLst/>
                <a:gdLst/>
                <a:ahLst/>
                <a:cxnLst/>
                <a:rect l="l" t="t" r="r" b="b"/>
                <a:pathLst>
                  <a:path w="799" h="799" extrusionOk="0">
                    <a:moveTo>
                      <a:pt x="798" y="405"/>
                    </a:moveTo>
                    <a:cubicBezTo>
                      <a:pt x="798" y="620"/>
                      <a:pt x="620" y="798"/>
                      <a:pt x="405" y="798"/>
                    </a:cubicBezTo>
                    <a:cubicBezTo>
                      <a:pt x="179" y="798"/>
                      <a:pt x="0" y="620"/>
                      <a:pt x="0" y="405"/>
                    </a:cubicBezTo>
                    <a:cubicBezTo>
                      <a:pt x="0" y="179"/>
                      <a:pt x="179" y="1"/>
                      <a:pt x="405" y="1"/>
                    </a:cubicBezTo>
                    <a:cubicBezTo>
                      <a:pt x="620" y="1"/>
                      <a:pt x="798" y="179"/>
                      <a:pt x="798"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1" name="Google Shape;1061;p7"/>
              <p:cNvSpPr/>
              <p:nvPr/>
            </p:nvSpPr>
            <p:spPr>
              <a:xfrm>
                <a:off x="2615772" y="4149053"/>
                <a:ext cx="92894" cy="92894"/>
              </a:xfrm>
              <a:custGeom>
                <a:avLst/>
                <a:gdLst/>
                <a:ahLst/>
                <a:cxnLst/>
                <a:rect l="l" t="t" r="r" b="b"/>
                <a:pathLst>
                  <a:path w="799" h="799" extrusionOk="0">
                    <a:moveTo>
                      <a:pt x="798" y="405"/>
                    </a:moveTo>
                    <a:cubicBezTo>
                      <a:pt x="798" y="620"/>
                      <a:pt x="620" y="798"/>
                      <a:pt x="405" y="798"/>
                    </a:cubicBezTo>
                    <a:cubicBezTo>
                      <a:pt x="179" y="798"/>
                      <a:pt x="1" y="620"/>
                      <a:pt x="1" y="405"/>
                    </a:cubicBezTo>
                    <a:cubicBezTo>
                      <a:pt x="1" y="179"/>
                      <a:pt x="179" y="1"/>
                      <a:pt x="405" y="1"/>
                    </a:cubicBezTo>
                    <a:cubicBezTo>
                      <a:pt x="620" y="1"/>
                      <a:pt x="798" y="179"/>
                      <a:pt x="798"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2" name="Google Shape;1062;p7"/>
              <p:cNvSpPr/>
              <p:nvPr/>
            </p:nvSpPr>
            <p:spPr>
              <a:xfrm>
                <a:off x="3292646" y="4149053"/>
                <a:ext cx="92894" cy="92894"/>
              </a:xfrm>
              <a:custGeom>
                <a:avLst/>
                <a:gdLst/>
                <a:ahLst/>
                <a:cxnLst/>
                <a:rect l="l" t="t" r="r" b="b"/>
                <a:pathLst>
                  <a:path w="799" h="799" extrusionOk="0">
                    <a:moveTo>
                      <a:pt x="798" y="405"/>
                    </a:moveTo>
                    <a:cubicBezTo>
                      <a:pt x="798" y="620"/>
                      <a:pt x="620" y="798"/>
                      <a:pt x="394" y="798"/>
                    </a:cubicBezTo>
                    <a:cubicBezTo>
                      <a:pt x="179" y="798"/>
                      <a:pt x="1" y="620"/>
                      <a:pt x="1" y="405"/>
                    </a:cubicBezTo>
                    <a:cubicBezTo>
                      <a:pt x="1" y="179"/>
                      <a:pt x="179" y="1"/>
                      <a:pt x="394" y="1"/>
                    </a:cubicBezTo>
                    <a:cubicBezTo>
                      <a:pt x="620" y="1"/>
                      <a:pt x="798" y="179"/>
                      <a:pt x="798"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3" name="Google Shape;1063;p7"/>
              <p:cNvSpPr/>
              <p:nvPr/>
            </p:nvSpPr>
            <p:spPr>
              <a:xfrm>
                <a:off x="3969519" y="4149053"/>
                <a:ext cx="92894" cy="92894"/>
              </a:xfrm>
              <a:custGeom>
                <a:avLst/>
                <a:gdLst/>
                <a:ahLst/>
                <a:cxnLst/>
                <a:rect l="l" t="t" r="r" b="b"/>
                <a:pathLst>
                  <a:path w="799" h="799" extrusionOk="0">
                    <a:moveTo>
                      <a:pt x="799" y="405"/>
                    </a:moveTo>
                    <a:cubicBezTo>
                      <a:pt x="799" y="620"/>
                      <a:pt x="620" y="798"/>
                      <a:pt x="394" y="798"/>
                    </a:cubicBezTo>
                    <a:cubicBezTo>
                      <a:pt x="180" y="798"/>
                      <a:pt x="1" y="620"/>
                      <a:pt x="1" y="405"/>
                    </a:cubicBezTo>
                    <a:cubicBezTo>
                      <a:pt x="1" y="179"/>
                      <a:pt x="180" y="1"/>
                      <a:pt x="394" y="1"/>
                    </a:cubicBezTo>
                    <a:cubicBezTo>
                      <a:pt x="620" y="1"/>
                      <a:pt x="799" y="179"/>
                      <a:pt x="799"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4" name="Google Shape;1064;p7"/>
              <p:cNvSpPr/>
              <p:nvPr/>
            </p:nvSpPr>
            <p:spPr>
              <a:xfrm>
                <a:off x="4645114" y="4149053"/>
                <a:ext cx="94173" cy="92894"/>
              </a:xfrm>
              <a:custGeom>
                <a:avLst/>
                <a:gdLst/>
                <a:ahLst/>
                <a:cxnLst/>
                <a:rect l="l" t="t" r="r" b="b"/>
                <a:pathLst>
                  <a:path w="810" h="799" extrusionOk="0">
                    <a:moveTo>
                      <a:pt x="810" y="405"/>
                    </a:moveTo>
                    <a:cubicBezTo>
                      <a:pt x="810" y="620"/>
                      <a:pt x="631" y="798"/>
                      <a:pt x="405" y="798"/>
                    </a:cubicBezTo>
                    <a:cubicBezTo>
                      <a:pt x="191" y="798"/>
                      <a:pt x="0" y="620"/>
                      <a:pt x="0" y="405"/>
                    </a:cubicBezTo>
                    <a:cubicBezTo>
                      <a:pt x="0" y="179"/>
                      <a:pt x="191" y="1"/>
                      <a:pt x="405" y="1"/>
                    </a:cubicBezTo>
                    <a:cubicBezTo>
                      <a:pt x="631" y="1"/>
                      <a:pt x="810" y="179"/>
                      <a:pt x="810"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5" name="Google Shape;1065;p7"/>
              <p:cNvSpPr/>
              <p:nvPr/>
            </p:nvSpPr>
            <p:spPr>
              <a:xfrm>
                <a:off x="1601159" y="4589220"/>
                <a:ext cx="92894" cy="92894"/>
              </a:xfrm>
              <a:custGeom>
                <a:avLst/>
                <a:gdLst/>
                <a:ahLst/>
                <a:cxnLst/>
                <a:rect l="l" t="t" r="r" b="b"/>
                <a:pathLst>
                  <a:path w="799" h="799" extrusionOk="0">
                    <a:moveTo>
                      <a:pt x="798" y="406"/>
                    </a:moveTo>
                    <a:cubicBezTo>
                      <a:pt x="798" y="620"/>
                      <a:pt x="619" y="799"/>
                      <a:pt x="393" y="799"/>
                    </a:cubicBezTo>
                    <a:cubicBezTo>
                      <a:pt x="179" y="799"/>
                      <a:pt x="0" y="620"/>
                      <a:pt x="0" y="406"/>
                    </a:cubicBezTo>
                    <a:cubicBezTo>
                      <a:pt x="0" y="179"/>
                      <a:pt x="179" y="1"/>
                      <a:pt x="393" y="1"/>
                    </a:cubicBezTo>
                    <a:cubicBezTo>
                      <a:pt x="619" y="1"/>
                      <a:pt x="798" y="179"/>
                      <a:pt x="798" y="406"/>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6" name="Google Shape;1066;p7"/>
              <p:cNvSpPr/>
              <p:nvPr/>
            </p:nvSpPr>
            <p:spPr>
              <a:xfrm>
                <a:off x="2278033" y="4589220"/>
                <a:ext cx="92894" cy="92894"/>
              </a:xfrm>
              <a:custGeom>
                <a:avLst/>
                <a:gdLst/>
                <a:ahLst/>
                <a:cxnLst/>
                <a:rect l="l" t="t" r="r" b="b"/>
                <a:pathLst>
                  <a:path w="799" h="799" extrusionOk="0">
                    <a:moveTo>
                      <a:pt x="798" y="406"/>
                    </a:moveTo>
                    <a:cubicBezTo>
                      <a:pt x="798" y="620"/>
                      <a:pt x="620" y="799"/>
                      <a:pt x="393" y="799"/>
                    </a:cubicBezTo>
                    <a:cubicBezTo>
                      <a:pt x="179" y="799"/>
                      <a:pt x="0" y="620"/>
                      <a:pt x="0" y="406"/>
                    </a:cubicBezTo>
                    <a:cubicBezTo>
                      <a:pt x="0" y="179"/>
                      <a:pt x="179" y="1"/>
                      <a:pt x="393" y="1"/>
                    </a:cubicBezTo>
                    <a:cubicBezTo>
                      <a:pt x="620" y="1"/>
                      <a:pt x="798" y="179"/>
                      <a:pt x="798" y="406"/>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7" name="Google Shape;1067;p7"/>
              <p:cNvSpPr/>
              <p:nvPr/>
            </p:nvSpPr>
            <p:spPr>
              <a:xfrm>
                <a:off x="2953511" y="4589220"/>
                <a:ext cx="92894" cy="92894"/>
              </a:xfrm>
              <a:custGeom>
                <a:avLst/>
                <a:gdLst/>
                <a:ahLst/>
                <a:cxnLst/>
                <a:rect l="l" t="t" r="r" b="b"/>
                <a:pathLst>
                  <a:path w="799" h="799" extrusionOk="0">
                    <a:moveTo>
                      <a:pt x="798" y="406"/>
                    </a:moveTo>
                    <a:cubicBezTo>
                      <a:pt x="798" y="620"/>
                      <a:pt x="620" y="799"/>
                      <a:pt x="406" y="799"/>
                    </a:cubicBezTo>
                    <a:cubicBezTo>
                      <a:pt x="179" y="799"/>
                      <a:pt x="1" y="620"/>
                      <a:pt x="1" y="406"/>
                    </a:cubicBezTo>
                    <a:cubicBezTo>
                      <a:pt x="1" y="179"/>
                      <a:pt x="179" y="1"/>
                      <a:pt x="406" y="1"/>
                    </a:cubicBezTo>
                    <a:cubicBezTo>
                      <a:pt x="620" y="1"/>
                      <a:pt x="798" y="179"/>
                      <a:pt x="798" y="406"/>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8" name="Google Shape;1068;p7"/>
              <p:cNvSpPr/>
              <p:nvPr/>
            </p:nvSpPr>
            <p:spPr>
              <a:xfrm>
                <a:off x="3630385" y="4589220"/>
                <a:ext cx="92894" cy="92894"/>
              </a:xfrm>
              <a:custGeom>
                <a:avLst/>
                <a:gdLst/>
                <a:ahLst/>
                <a:cxnLst/>
                <a:rect l="l" t="t" r="r" b="b"/>
                <a:pathLst>
                  <a:path w="799" h="799" extrusionOk="0">
                    <a:moveTo>
                      <a:pt x="799" y="406"/>
                    </a:moveTo>
                    <a:cubicBezTo>
                      <a:pt x="799" y="620"/>
                      <a:pt x="620" y="799"/>
                      <a:pt x="406" y="799"/>
                    </a:cubicBezTo>
                    <a:cubicBezTo>
                      <a:pt x="179" y="799"/>
                      <a:pt x="1" y="620"/>
                      <a:pt x="1" y="406"/>
                    </a:cubicBezTo>
                    <a:cubicBezTo>
                      <a:pt x="1" y="179"/>
                      <a:pt x="179" y="1"/>
                      <a:pt x="406" y="1"/>
                    </a:cubicBezTo>
                    <a:cubicBezTo>
                      <a:pt x="620" y="1"/>
                      <a:pt x="799" y="179"/>
                      <a:pt x="799" y="406"/>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9" name="Google Shape;1069;p7"/>
              <p:cNvSpPr/>
              <p:nvPr/>
            </p:nvSpPr>
            <p:spPr>
              <a:xfrm>
                <a:off x="4307375" y="4589220"/>
                <a:ext cx="92777" cy="92894"/>
              </a:xfrm>
              <a:custGeom>
                <a:avLst/>
                <a:gdLst/>
                <a:ahLst/>
                <a:cxnLst/>
                <a:rect l="l" t="t" r="r" b="b"/>
                <a:pathLst>
                  <a:path w="798" h="799" extrusionOk="0">
                    <a:moveTo>
                      <a:pt x="798" y="406"/>
                    </a:moveTo>
                    <a:cubicBezTo>
                      <a:pt x="798" y="620"/>
                      <a:pt x="619" y="799"/>
                      <a:pt x="405" y="799"/>
                    </a:cubicBezTo>
                    <a:cubicBezTo>
                      <a:pt x="179" y="799"/>
                      <a:pt x="0" y="620"/>
                      <a:pt x="0" y="406"/>
                    </a:cubicBezTo>
                    <a:cubicBezTo>
                      <a:pt x="0" y="179"/>
                      <a:pt x="179" y="1"/>
                      <a:pt x="405" y="1"/>
                    </a:cubicBezTo>
                    <a:cubicBezTo>
                      <a:pt x="619" y="1"/>
                      <a:pt x="798" y="179"/>
                      <a:pt x="798" y="406"/>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0" name="Google Shape;1070;p7"/>
              <p:cNvSpPr/>
              <p:nvPr/>
            </p:nvSpPr>
            <p:spPr>
              <a:xfrm>
                <a:off x="4984248" y="4589220"/>
                <a:ext cx="92777" cy="92894"/>
              </a:xfrm>
              <a:custGeom>
                <a:avLst/>
                <a:gdLst/>
                <a:ahLst/>
                <a:cxnLst/>
                <a:rect l="l" t="t" r="r" b="b"/>
                <a:pathLst>
                  <a:path w="798" h="799" extrusionOk="0">
                    <a:moveTo>
                      <a:pt x="798" y="406"/>
                    </a:moveTo>
                    <a:cubicBezTo>
                      <a:pt x="798" y="620"/>
                      <a:pt x="619" y="799"/>
                      <a:pt x="393" y="799"/>
                    </a:cubicBezTo>
                    <a:cubicBezTo>
                      <a:pt x="179" y="799"/>
                      <a:pt x="0" y="620"/>
                      <a:pt x="0" y="406"/>
                    </a:cubicBezTo>
                    <a:cubicBezTo>
                      <a:pt x="0" y="179"/>
                      <a:pt x="179" y="1"/>
                      <a:pt x="393" y="1"/>
                    </a:cubicBezTo>
                    <a:cubicBezTo>
                      <a:pt x="619" y="1"/>
                      <a:pt x="798" y="179"/>
                      <a:pt x="798" y="406"/>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071" name="Google Shape;1071;p7"/>
            <p:cNvSpPr/>
            <p:nvPr/>
          </p:nvSpPr>
          <p:spPr>
            <a:xfrm>
              <a:off x="5801882" y="663651"/>
              <a:ext cx="53486" cy="53553"/>
            </a:xfrm>
            <a:custGeom>
              <a:avLst/>
              <a:gdLst/>
              <a:ahLst/>
              <a:cxnLst/>
              <a:rect l="l" t="t" r="r" b="b"/>
              <a:pathLst>
                <a:path w="798" h="799" extrusionOk="0">
                  <a:moveTo>
                    <a:pt x="798" y="393"/>
                  </a:moveTo>
                  <a:cubicBezTo>
                    <a:pt x="798" y="620"/>
                    <a:pt x="619" y="798"/>
                    <a:pt x="405" y="798"/>
                  </a:cubicBezTo>
                  <a:cubicBezTo>
                    <a:pt x="179" y="798"/>
                    <a:pt x="0" y="620"/>
                    <a:pt x="0" y="393"/>
                  </a:cubicBezTo>
                  <a:cubicBezTo>
                    <a:pt x="0" y="179"/>
                    <a:pt x="179" y="0"/>
                    <a:pt x="405" y="0"/>
                  </a:cubicBezTo>
                  <a:cubicBezTo>
                    <a:pt x="619" y="0"/>
                    <a:pt x="798" y="179"/>
                    <a:pt x="798" y="39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2" name="Google Shape;1072;p7"/>
            <p:cNvSpPr/>
            <p:nvPr/>
          </p:nvSpPr>
          <p:spPr>
            <a:xfrm>
              <a:off x="6192100" y="663651"/>
              <a:ext cx="53553" cy="53553"/>
            </a:xfrm>
            <a:custGeom>
              <a:avLst/>
              <a:gdLst/>
              <a:ahLst/>
              <a:cxnLst/>
              <a:rect l="l" t="t" r="r" b="b"/>
              <a:pathLst>
                <a:path w="799" h="799" extrusionOk="0">
                  <a:moveTo>
                    <a:pt x="798" y="393"/>
                  </a:moveTo>
                  <a:cubicBezTo>
                    <a:pt x="798" y="620"/>
                    <a:pt x="620" y="798"/>
                    <a:pt x="405" y="798"/>
                  </a:cubicBezTo>
                  <a:cubicBezTo>
                    <a:pt x="179" y="798"/>
                    <a:pt x="0" y="620"/>
                    <a:pt x="0" y="393"/>
                  </a:cubicBezTo>
                  <a:cubicBezTo>
                    <a:pt x="0" y="179"/>
                    <a:pt x="179" y="0"/>
                    <a:pt x="405" y="0"/>
                  </a:cubicBezTo>
                  <a:cubicBezTo>
                    <a:pt x="620" y="0"/>
                    <a:pt x="798" y="179"/>
                    <a:pt x="798" y="39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3" name="Google Shape;1073;p7"/>
            <p:cNvSpPr/>
            <p:nvPr/>
          </p:nvSpPr>
          <p:spPr>
            <a:xfrm>
              <a:off x="6582317" y="663651"/>
              <a:ext cx="53553" cy="53553"/>
            </a:xfrm>
            <a:custGeom>
              <a:avLst/>
              <a:gdLst/>
              <a:ahLst/>
              <a:cxnLst/>
              <a:rect l="l" t="t" r="r" b="b"/>
              <a:pathLst>
                <a:path w="799" h="799" extrusionOk="0">
                  <a:moveTo>
                    <a:pt x="798" y="393"/>
                  </a:moveTo>
                  <a:cubicBezTo>
                    <a:pt x="798" y="620"/>
                    <a:pt x="620" y="798"/>
                    <a:pt x="405" y="798"/>
                  </a:cubicBezTo>
                  <a:cubicBezTo>
                    <a:pt x="179" y="798"/>
                    <a:pt x="1" y="620"/>
                    <a:pt x="1" y="393"/>
                  </a:cubicBezTo>
                  <a:cubicBezTo>
                    <a:pt x="1" y="179"/>
                    <a:pt x="179" y="0"/>
                    <a:pt x="405" y="0"/>
                  </a:cubicBezTo>
                  <a:cubicBezTo>
                    <a:pt x="620" y="0"/>
                    <a:pt x="798" y="179"/>
                    <a:pt x="798" y="39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4" name="Google Shape;1074;p7"/>
            <p:cNvSpPr/>
            <p:nvPr/>
          </p:nvSpPr>
          <p:spPr>
            <a:xfrm>
              <a:off x="6972535" y="663651"/>
              <a:ext cx="53553" cy="53553"/>
            </a:xfrm>
            <a:custGeom>
              <a:avLst/>
              <a:gdLst/>
              <a:ahLst/>
              <a:cxnLst/>
              <a:rect l="l" t="t" r="r" b="b"/>
              <a:pathLst>
                <a:path w="799" h="799" extrusionOk="0">
                  <a:moveTo>
                    <a:pt x="798" y="393"/>
                  </a:moveTo>
                  <a:cubicBezTo>
                    <a:pt x="798" y="620"/>
                    <a:pt x="620" y="798"/>
                    <a:pt x="394" y="798"/>
                  </a:cubicBezTo>
                  <a:cubicBezTo>
                    <a:pt x="179" y="798"/>
                    <a:pt x="1" y="620"/>
                    <a:pt x="1" y="393"/>
                  </a:cubicBezTo>
                  <a:cubicBezTo>
                    <a:pt x="1" y="179"/>
                    <a:pt x="179" y="0"/>
                    <a:pt x="394" y="0"/>
                  </a:cubicBezTo>
                  <a:cubicBezTo>
                    <a:pt x="620" y="0"/>
                    <a:pt x="798" y="179"/>
                    <a:pt x="798" y="39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5" name="Google Shape;1075;p7"/>
            <p:cNvSpPr/>
            <p:nvPr/>
          </p:nvSpPr>
          <p:spPr>
            <a:xfrm>
              <a:off x="7362752" y="663651"/>
              <a:ext cx="53553" cy="53553"/>
            </a:xfrm>
            <a:custGeom>
              <a:avLst/>
              <a:gdLst/>
              <a:ahLst/>
              <a:cxnLst/>
              <a:rect l="l" t="t" r="r" b="b"/>
              <a:pathLst>
                <a:path w="799" h="799" extrusionOk="0">
                  <a:moveTo>
                    <a:pt x="799" y="393"/>
                  </a:moveTo>
                  <a:cubicBezTo>
                    <a:pt x="799" y="620"/>
                    <a:pt x="620" y="798"/>
                    <a:pt x="394" y="798"/>
                  </a:cubicBezTo>
                  <a:cubicBezTo>
                    <a:pt x="180" y="798"/>
                    <a:pt x="1" y="620"/>
                    <a:pt x="1" y="393"/>
                  </a:cubicBezTo>
                  <a:cubicBezTo>
                    <a:pt x="1" y="179"/>
                    <a:pt x="180" y="0"/>
                    <a:pt x="394" y="0"/>
                  </a:cubicBezTo>
                  <a:cubicBezTo>
                    <a:pt x="620" y="0"/>
                    <a:pt x="799" y="179"/>
                    <a:pt x="799" y="39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6" name="Google Shape;1076;p7"/>
            <p:cNvSpPr/>
            <p:nvPr/>
          </p:nvSpPr>
          <p:spPr>
            <a:xfrm>
              <a:off x="7752233" y="663651"/>
              <a:ext cx="54290" cy="53553"/>
            </a:xfrm>
            <a:custGeom>
              <a:avLst/>
              <a:gdLst/>
              <a:ahLst/>
              <a:cxnLst/>
              <a:rect l="l" t="t" r="r" b="b"/>
              <a:pathLst>
                <a:path w="810" h="799" extrusionOk="0">
                  <a:moveTo>
                    <a:pt x="810" y="393"/>
                  </a:moveTo>
                  <a:cubicBezTo>
                    <a:pt x="810" y="620"/>
                    <a:pt x="631" y="798"/>
                    <a:pt x="405" y="798"/>
                  </a:cubicBezTo>
                  <a:cubicBezTo>
                    <a:pt x="191" y="798"/>
                    <a:pt x="0" y="620"/>
                    <a:pt x="0" y="393"/>
                  </a:cubicBezTo>
                  <a:cubicBezTo>
                    <a:pt x="0" y="179"/>
                    <a:pt x="191" y="0"/>
                    <a:pt x="405" y="0"/>
                  </a:cubicBezTo>
                  <a:cubicBezTo>
                    <a:pt x="631" y="0"/>
                    <a:pt x="810" y="179"/>
                    <a:pt x="810" y="39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7" name="Google Shape;1077;p7"/>
            <p:cNvSpPr/>
            <p:nvPr/>
          </p:nvSpPr>
          <p:spPr>
            <a:xfrm>
              <a:off x="5997393" y="917407"/>
              <a:ext cx="53553" cy="53553"/>
            </a:xfrm>
            <a:custGeom>
              <a:avLst/>
              <a:gdLst/>
              <a:ahLst/>
              <a:cxnLst/>
              <a:rect l="l" t="t" r="r" b="b"/>
              <a:pathLst>
                <a:path w="799" h="799" extrusionOk="0">
                  <a:moveTo>
                    <a:pt x="798" y="405"/>
                  </a:moveTo>
                  <a:cubicBezTo>
                    <a:pt x="798" y="620"/>
                    <a:pt x="619" y="798"/>
                    <a:pt x="393" y="798"/>
                  </a:cubicBezTo>
                  <a:cubicBezTo>
                    <a:pt x="179" y="798"/>
                    <a:pt x="0" y="620"/>
                    <a:pt x="0" y="405"/>
                  </a:cubicBezTo>
                  <a:cubicBezTo>
                    <a:pt x="0" y="179"/>
                    <a:pt x="179" y="1"/>
                    <a:pt x="393" y="1"/>
                  </a:cubicBezTo>
                  <a:cubicBezTo>
                    <a:pt x="619" y="1"/>
                    <a:pt x="798" y="179"/>
                    <a:pt x="798"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8" name="Google Shape;1078;p7"/>
            <p:cNvSpPr/>
            <p:nvPr/>
          </p:nvSpPr>
          <p:spPr>
            <a:xfrm>
              <a:off x="6387611" y="917407"/>
              <a:ext cx="53553" cy="53553"/>
            </a:xfrm>
            <a:custGeom>
              <a:avLst/>
              <a:gdLst/>
              <a:ahLst/>
              <a:cxnLst/>
              <a:rect l="l" t="t" r="r" b="b"/>
              <a:pathLst>
                <a:path w="799" h="799" extrusionOk="0">
                  <a:moveTo>
                    <a:pt x="798" y="405"/>
                  </a:moveTo>
                  <a:cubicBezTo>
                    <a:pt x="798" y="620"/>
                    <a:pt x="620" y="798"/>
                    <a:pt x="393" y="798"/>
                  </a:cubicBezTo>
                  <a:cubicBezTo>
                    <a:pt x="179" y="798"/>
                    <a:pt x="0" y="620"/>
                    <a:pt x="0" y="405"/>
                  </a:cubicBezTo>
                  <a:cubicBezTo>
                    <a:pt x="0" y="179"/>
                    <a:pt x="179" y="1"/>
                    <a:pt x="393" y="1"/>
                  </a:cubicBezTo>
                  <a:cubicBezTo>
                    <a:pt x="620" y="1"/>
                    <a:pt x="798" y="179"/>
                    <a:pt x="798"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9" name="Google Shape;1079;p7"/>
            <p:cNvSpPr/>
            <p:nvPr/>
          </p:nvSpPr>
          <p:spPr>
            <a:xfrm>
              <a:off x="6777024" y="917407"/>
              <a:ext cx="53553" cy="53553"/>
            </a:xfrm>
            <a:custGeom>
              <a:avLst/>
              <a:gdLst/>
              <a:ahLst/>
              <a:cxnLst/>
              <a:rect l="l" t="t" r="r" b="b"/>
              <a:pathLst>
                <a:path w="799" h="799" extrusionOk="0">
                  <a:moveTo>
                    <a:pt x="798" y="405"/>
                  </a:moveTo>
                  <a:cubicBezTo>
                    <a:pt x="798" y="620"/>
                    <a:pt x="620" y="798"/>
                    <a:pt x="406" y="798"/>
                  </a:cubicBezTo>
                  <a:cubicBezTo>
                    <a:pt x="179" y="798"/>
                    <a:pt x="1" y="620"/>
                    <a:pt x="1" y="405"/>
                  </a:cubicBezTo>
                  <a:cubicBezTo>
                    <a:pt x="1" y="179"/>
                    <a:pt x="179" y="1"/>
                    <a:pt x="406" y="1"/>
                  </a:cubicBezTo>
                  <a:cubicBezTo>
                    <a:pt x="620" y="1"/>
                    <a:pt x="798" y="179"/>
                    <a:pt x="798"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0" name="Google Shape;1080;p7"/>
            <p:cNvSpPr/>
            <p:nvPr/>
          </p:nvSpPr>
          <p:spPr>
            <a:xfrm>
              <a:off x="7167241" y="917407"/>
              <a:ext cx="53553" cy="53553"/>
            </a:xfrm>
            <a:custGeom>
              <a:avLst/>
              <a:gdLst/>
              <a:ahLst/>
              <a:cxnLst/>
              <a:rect l="l" t="t" r="r" b="b"/>
              <a:pathLst>
                <a:path w="799" h="799" extrusionOk="0">
                  <a:moveTo>
                    <a:pt x="799" y="405"/>
                  </a:moveTo>
                  <a:cubicBezTo>
                    <a:pt x="799" y="620"/>
                    <a:pt x="620" y="798"/>
                    <a:pt x="406" y="798"/>
                  </a:cubicBezTo>
                  <a:cubicBezTo>
                    <a:pt x="179" y="798"/>
                    <a:pt x="1" y="620"/>
                    <a:pt x="1" y="405"/>
                  </a:cubicBezTo>
                  <a:cubicBezTo>
                    <a:pt x="1" y="179"/>
                    <a:pt x="179" y="1"/>
                    <a:pt x="406" y="1"/>
                  </a:cubicBezTo>
                  <a:cubicBezTo>
                    <a:pt x="620" y="1"/>
                    <a:pt x="799" y="179"/>
                    <a:pt x="799"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1" name="Google Shape;1081;p7"/>
            <p:cNvSpPr/>
            <p:nvPr/>
          </p:nvSpPr>
          <p:spPr>
            <a:xfrm>
              <a:off x="7557526" y="917407"/>
              <a:ext cx="53486" cy="53553"/>
            </a:xfrm>
            <a:custGeom>
              <a:avLst/>
              <a:gdLst/>
              <a:ahLst/>
              <a:cxnLst/>
              <a:rect l="l" t="t" r="r" b="b"/>
              <a:pathLst>
                <a:path w="798" h="799" extrusionOk="0">
                  <a:moveTo>
                    <a:pt x="798" y="405"/>
                  </a:moveTo>
                  <a:cubicBezTo>
                    <a:pt x="798" y="620"/>
                    <a:pt x="619" y="798"/>
                    <a:pt x="405" y="798"/>
                  </a:cubicBezTo>
                  <a:cubicBezTo>
                    <a:pt x="179" y="798"/>
                    <a:pt x="0" y="620"/>
                    <a:pt x="0" y="405"/>
                  </a:cubicBezTo>
                  <a:cubicBezTo>
                    <a:pt x="0" y="179"/>
                    <a:pt x="179" y="1"/>
                    <a:pt x="405" y="1"/>
                  </a:cubicBezTo>
                  <a:cubicBezTo>
                    <a:pt x="619" y="1"/>
                    <a:pt x="798" y="179"/>
                    <a:pt x="798"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2" name="Google Shape;1082;p7"/>
            <p:cNvSpPr/>
            <p:nvPr/>
          </p:nvSpPr>
          <p:spPr>
            <a:xfrm>
              <a:off x="7947744" y="917407"/>
              <a:ext cx="53486" cy="53553"/>
            </a:xfrm>
            <a:custGeom>
              <a:avLst/>
              <a:gdLst/>
              <a:ahLst/>
              <a:cxnLst/>
              <a:rect l="l" t="t" r="r" b="b"/>
              <a:pathLst>
                <a:path w="798" h="799" extrusionOk="0">
                  <a:moveTo>
                    <a:pt x="798" y="405"/>
                  </a:moveTo>
                  <a:cubicBezTo>
                    <a:pt x="798" y="620"/>
                    <a:pt x="619" y="798"/>
                    <a:pt x="393" y="798"/>
                  </a:cubicBezTo>
                  <a:cubicBezTo>
                    <a:pt x="179" y="798"/>
                    <a:pt x="0" y="620"/>
                    <a:pt x="0" y="405"/>
                  </a:cubicBezTo>
                  <a:cubicBezTo>
                    <a:pt x="0" y="179"/>
                    <a:pt x="179" y="1"/>
                    <a:pt x="393" y="1"/>
                  </a:cubicBezTo>
                  <a:cubicBezTo>
                    <a:pt x="619" y="1"/>
                    <a:pt x="798" y="179"/>
                    <a:pt x="798"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3" name="Google Shape;1083;p7"/>
            <p:cNvSpPr/>
            <p:nvPr/>
          </p:nvSpPr>
          <p:spPr>
            <a:xfrm>
              <a:off x="5801882" y="1171164"/>
              <a:ext cx="53486" cy="53553"/>
            </a:xfrm>
            <a:custGeom>
              <a:avLst/>
              <a:gdLst/>
              <a:ahLst/>
              <a:cxnLst/>
              <a:rect l="l" t="t" r="r" b="b"/>
              <a:pathLst>
                <a:path w="798" h="799" extrusionOk="0">
                  <a:moveTo>
                    <a:pt x="798" y="406"/>
                  </a:moveTo>
                  <a:cubicBezTo>
                    <a:pt x="798" y="620"/>
                    <a:pt x="619" y="799"/>
                    <a:pt x="405" y="799"/>
                  </a:cubicBezTo>
                  <a:cubicBezTo>
                    <a:pt x="179" y="799"/>
                    <a:pt x="0" y="620"/>
                    <a:pt x="0" y="406"/>
                  </a:cubicBezTo>
                  <a:cubicBezTo>
                    <a:pt x="0" y="179"/>
                    <a:pt x="179" y="1"/>
                    <a:pt x="405" y="1"/>
                  </a:cubicBezTo>
                  <a:cubicBezTo>
                    <a:pt x="619" y="1"/>
                    <a:pt x="798" y="179"/>
                    <a:pt x="798" y="406"/>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4" name="Google Shape;1084;p7"/>
            <p:cNvSpPr/>
            <p:nvPr/>
          </p:nvSpPr>
          <p:spPr>
            <a:xfrm>
              <a:off x="6192100" y="1171164"/>
              <a:ext cx="53553" cy="53553"/>
            </a:xfrm>
            <a:custGeom>
              <a:avLst/>
              <a:gdLst/>
              <a:ahLst/>
              <a:cxnLst/>
              <a:rect l="l" t="t" r="r" b="b"/>
              <a:pathLst>
                <a:path w="799" h="799" extrusionOk="0">
                  <a:moveTo>
                    <a:pt x="798" y="406"/>
                  </a:moveTo>
                  <a:cubicBezTo>
                    <a:pt x="798" y="620"/>
                    <a:pt x="620" y="799"/>
                    <a:pt x="405" y="799"/>
                  </a:cubicBezTo>
                  <a:cubicBezTo>
                    <a:pt x="179" y="799"/>
                    <a:pt x="0" y="620"/>
                    <a:pt x="0" y="406"/>
                  </a:cubicBezTo>
                  <a:cubicBezTo>
                    <a:pt x="0" y="179"/>
                    <a:pt x="179" y="1"/>
                    <a:pt x="405" y="1"/>
                  </a:cubicBezTo>
                  <a:cubicBezTo>
                    <a:pt x="620" y="1"/>
                    <a:pt x="798" y="179"/>
                    <a:pt x="798" y="406"/>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5" name="Google Shape;1085;p7"/>
            <p:cNvSpPr/>
            <p:nvPr/>
          </p:nvSpPr>
          <p:spPr>
            <a:xfrm>
              <a:off x="6582317" y="1171164"/>
              <a:ext cx="53553" cy="53553"/>
            </a:xfrm>
            <a:custGeom>
              <a:avLst/>
              <a:gdLst/>
              <a:ahLst/>
              <a:cxnLst/>
              <a:rect l="l" t="t" r="r" b="b"/>
              <a:pathLst>
                <a:path w="799" h="799" extrusionOk="0">
                  <a:moveTo>
                    <a:pt x="798" y="406"/>
                  </a:moveTo>
                  <a:cubicBezTo>
                    <a:pt x="798" y="620"/>
                    <a:pt x="620" y="799"/>
                    <a:pt x="405" y="799"/>
                  </a:cubicBezTo>
                  <a:cubicBezTo>
                    <a:pt x="179" y="799"/>
                    <a:pt x="1" y="620"/>
                    <a:pt x="1" y="406"/>
                  </a:cubicBezTo>
                  <a:cubicBezTo>
                    <a:pt x="1" y="179"/>
                    <a:pt x="179" y="1"/>
                    <a:pt x="405" y="1"/>
                  </a:cubicBezTo>
                  <a:cubicBezTo>
                    <a:pt x="620" y="1"/>
                    <a:pt x="798" y="179"/>
                    <a:pt x="798" y="406"/>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6" name="Google Shape;1086;p7"/>
            <p:cNvSpPr/>
            <p:nvPr/>
          </p:nvSpPr>
          <p:spPr>
            <a:xfrm>
              <a:off x="6972535" y="1171164"/>
              <a:ext cx="53553" cy="53553"/>
            </a:xfrm>
            <a:custGeom>
              <a:avLst/>
              <a:gdLst/>
              <a:ahLst/>
              <a:cxnLst/>
              <a:rect l="l" t="t" r="r" b="b"/>
              <a:pathLst>
                <a:path w="799" h="799" extrusionOk="0">
                  <a:moveTo>
                    <a:pt x="798" y="406"/>
                  </a:moveTo>
                  <a:cubicBezTo>
                    <a:pt x="798" y="620"/>
                    <a:pt x="620" y="799"/>
                    <a:pt x="394" y="799"/>
                  </a:cubicBezTo>
                  <a:cubicBezTo>
                    <a:pt x="179" y="799"/>
                    <a:pt x="1" y="620"/>
                    <a:pt x="1" y="406"/>
                  </a:cubicBezTo>
                  <a:cubicBezTo>
                    <a:pt x="1" y="179"/>
                    <a:pt x="179" y="1"/>
                    <a:pt x="394" y="1"/>
                  </a:cubicBezTo>
                  <a:cubicBezTo>
                    <a:pt x="620" y="1"/>
                    <a:pt x="798" y="179"/>
                    <a:pt x="798" y="406"/>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7" name="Google Shape;1087;p7"/>
            <p:cNvSpPr/>
            <p:nvPr/>
          </p:nvSpPr>
          <p:spPr>
            <a:xfrm>
              <a:off x="7362752" y="1171164"/>
              <a:ext cx="53553" cy="53553"/>
            </a:xfrm>
            <a:custGeom>
              <a:avLst/>
              <a:gdLst/>
              <a:ahLst/>
              <a:cxnLst/>
              <a:rect l="l" t="t" r="r" b="b"/>
              <a:pathLst>
                <a:path w="799" h="799" extrusionOk="0">
                  <a:moveTo>
                    <a:pt x="799" y="406"/>
                  </a:moveTo>
                  <a:cubicBezTo>
                    <a:pt x="799" y="620"/>
                    <a:pt x="620" y="799"/>
                    <a:pt x="394" y="799"/>
                  </a:cubicBezTo>
                  <a:cubicBezTo>
                    <a:pt x="180" y="799"/>
                    <a:pt x="1" y="620"/>
                    <a:pt x="1" y="406"/>
                  </a:cubicBezTo>
                  <a:cubicBezTo>
                    <a:pt x="1" y="179"/>
                    <a:pt x="180" y="1"/>
                    <a:pt x="394" y="1"/>
                  </a:cubicBezTo>
                  <a:cubicBezTo>
                    <a:pt x="620" y="1"/>
                    <a:pt x="799" y="179"/>
                    <a:pt x="799" y="406"/>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8" name="Google Shape;1088;p7"/>
            <p:cNvSpPr/>
            <p:nvPr/>
          </p:nvSpPr>
          <p:spPr>
            <a:xfrm>
              <a:off x="7752233" y="1171164"/>
              <a:ext cx="54290" cy="53553"/>
            </a:xfrm>
            <a:custGeom>
              <a:avLst/>
              <a:gdLst/>
              <a:ahLst/>
              <a:cxnLst/>
              <a:rect l="l" t="t" r="r" b="b"/>
              <a:pathLst>
                <a:path w="810" h="799" extrusionOk="0">
                  <a:moveTo>
                    <a:pt x="810" y="406"/>
                  </a:moveTo>
                  <a:cubicBezTo>
                    <a:pt x="810" y="620"/>
                    <a:pt x="631" y="799"/>
                    <a:pt x="405" y="799"/>
                  </a:cubicBezTo>
                  <a:cubicBezTo>
                    <a:pt x="191" y="799"/>
                    <a:pt x="0" y="620"/>
                    <a:pt x="0" y="406"/>
                  </a:cubicBezTo>
                  <a:cubicBezTo>
                    <a:pt x="0" y="179"/>
                    <a:pt x="191" y="1"/>
                    <a:pt x="405" y="1"/>
                  </a:cubicBezTo>
                  <a:cubicBezTo>
                    <a:pt x="631" y="1"/>
                    <a:pt x="810" y="179"/>
                    <a:pt x="810" y="406"/>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9" name="Google Shape;1089;p7"/>
            <p:cNvSpPr/>
            <p:nvPr/>
          </p:nvSpPr>
          <p:spPr>
            <a:xfrm>
              <a:off x="5997393" y="1425724"/>
              <a:ext cx="53553" cy="53553"/>
            </a:xfrm>
            <a:custGeom>
              <a:avLst/>
              <a:gdLst/>
              <a:ahLst/>
              <a:cxnLst/>
              <a:rect l="l" t="t" r="r" b="b"/>
              <a:pathLst>
                <a:path w="799" h="799" extrusionOk="0">
                  <a:moveTo>
                    <a:pt x="798" y="394"/>
                  </a:moveTo>
                  <a:cubicBezTo>
                    <a:pt x="798" y="620"/>
                    <a:pt x="619" y="799"/>
                    <a:pt x="393" y="799"/>
                  </a:cubicBezTo>
                  <a:cubicBezTo>
                    <a:pt x="179" y="799"/>
                    <a:pt x="0" y="620"/>
                    <a:pt x="0" y="394"/>
                  </a:cubicBezTo>
                  <a:cubicBezTo>
                    <a:pt x="0" y="180"/>
                    <a:pt x="179" y="1"/>
                    <a:pt x="393" y="1"/>
                  </a:cubicBezTo>
                  <a:cubicBezTo>
                    <a:pt x="619" y="1"/>
                    <a:pt x="798" y="180"/>
                    <a:pt x="798" y="394"/>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0" name="Google Shape;1090;p7"/>
            <p:cNvSpPr/>
            <p:nvPr/>
          </p:nvSpPr>
          <p:spPr>
            <a:xfrm>
              <a:off x="6387611" y="1425724"/>
              <a:ext cx="53553" cy="53553"/>
            </a:xfrm>
            <a:custGeom>
              <a:avLst/>
              <a:gdLst/>
              <a:ahLst/>
              <a:cxnLst/>
              <a:rect l="l" t="t" r="r" b="b"/>
              <a:pathLst>
                <a:path w="799" h="799" extrusionOk="0">
                  <a:moveTo>
                    <a:pt x="798" y="394"/>
                  </a:moveTo>
                  <a:cubicBezTo>
                    <a:pt x="798" y="620"/>
                    <a:pt x="620" y="799"/>
                    <a:pt x="393" y="799"/>
                  </a:cubicBezTo>
                  <a:cubicBezTo>
                    <a:pt x="179" y="799"/>
                    <a:pt x="0" y="620"/>
                    <a:pt x="0" y="394"/>
                  </a:cubicBezTo>
                  <a:cubicBezTo>
                    <a:pt x="0" y="180"/>
                    <a:pt x="179" y="1"/>
                    <a:pt x="393" y="1"/>
                  </a:cubicBezTo>
                  <a:cubicBezTo>
                    <a:pt x="620" y="1"/>
                    <a:pt x="798" y="180"/>
                    <a:pt x="798" y="394"/>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1" name="Google Shape;1091;p7"/>
            <p:cNvSpPr/>
            <p:nvPr/>
          </p:nvSpPr>
          <p:spPr>
            <a:xfrm>
              <a:off x="6777024" y="1425724"/>
              <a:ext cx="53553" cy="53553"/>
            </a:xfrm>
            <a:custGeom>
              <a:avLst/>
              <a:gdLst/>
              <a:ahLst/>
              <a:cxnLst/>
              <a:rect l="l" t="t" r="r" b="b"/>
              <a:pathLst>
                <a:path w="799" h="799" extrusionOk="0">
                  <a:moveTo>
                    <a:pt x="798" y="394"/>
                  </a:moveTo>
                  <a:cubicBezTo>
                    <a:pt x="798" y="620"/>
                    <a:pt x="620" y="799"/>
                    <a:pt x="406" y="799"/>
                  </a:cubicBezTo>
                  <a:cubicBezTo>
                    <a:pt x="179" y="799"/>
                    <a:pt x="1" y="620"/>
                    <a:pt x="1" y="394"/>
                  </a:cubicBezTo>
                  <a:cubicBezTo>
                    <a:pt x="1" y="180"/>
                    <a:pt x="179" y="1"/>
                    <a:pt x="406" y="1"/>
                  </a:cubicBezTo>
                  <a:cubicBezTo>
                    <a:pt x="620" y="1"/>
                    <a:pt x="798" y="180"/>
                    <a:pt x="798" y="394"/>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2" name="Google Shape;1092;p7"/>
            <p:cNvSpPr/>
            <p:nvPr/>
          </p:nvSpPr>
          <p:spPr>
            <a:xfrm>
              <a:off x="7167241" y="1425724"/>
              <a:ext cx="53553" cy="53553"/>
            </a:xfrm>
            <a:custGeom>
              <a:avLst/>
              <a:gdLst/>
              <a:ahLst/>
              <a:cxnLst/>
              <a:rect l="l" t="t" r="r" b="b"/>
              <a:pathLst>
                <a:path w="799" h="799" extrusionOk="0">
                  <a:moveTo>
                    <a:pt x="799" y="394"/>
                  </a:moveTo>
                  <a:cubicBezTo>
                    <a:pt x="799" y="620"/>
                    <a:pt x="620" y="799"/>
                    <a:pt x="406" y="799"/>
                  </a:cubicBezTo>
                  <a:cubicBezTo>
                    <a:pt x="179" y="799"/>
                    <a:pt x="1" y="620"/>
                    <a:pt x="1" y="394"/>
                  </a:cubicBezTo>
                  <a:cubicBezTo>
                    <a:pt x="1" y="180"/>
                    <a:pt x="179" y="1"/>
                    <a:pt x="406" y="1"/>
                  </a:cubicBezTo>
                  <a:cubicBezTo>
                    <a:pt x="620" y="1"/>
                    <a:pt x="799" y="180"/>
                    <a:pt x="799" y="394"/>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3" name="Google Shape;1093;p7"/>
            <p:cNvSpPr/>
            <p:nvPr/>
          </p:nvSpPr>
          <p:spPr>
            <a:xfrm>
              <a:off x="7557526" y="1425724"/>
              <a:ext cx="53486" cy="53553"/>
            </a:xfrm>
            <a:custGeom>
              <a:avLst/>
              <a:gdLst/>
              <a:ahLst/>
              <a:cxnLst/>
              <a:rect l="l" t="t" r="r" b="b"/>
              <a:pathLst>
                <a:path w="798" h="799" extrusionOk="0">
                  <a:moveTo>
                    <a:pt x="798" y="394"/>
                  </a:moveTo>
                  <a:cubicBezTo>
                    <a:pt x="798" y="620"/>
                    <a:pt x="619" y="799"/>
                    <a:pt x="405" y="799"/>
                  </a:cubicBezTo>
                  <a:cubicBezTo>
                    <a:pt x="179" y="799"/>
                    <a:pt x="0" y="620"/>
                    <a:pt x="0" y="394"/>
                  </a:cubicBezTo>
                  <a:cubicBezTo>
                    <a:pt x="0" y="180"/>
                    <a:pt x="179" y="1"/>
                    <a:pt x="405" y="1"/>
                  </a:cubicBezTo>
                  <a:cubicBezTo>
                    <a:pt x="619" y="1"/>
                    <a:pt x="798" y="180"/>
                    <a:pt x="798" y="394"/>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4" name="Google Shape;1094;p7"/>
            <p:cNvSpPr/>
            <p:nvPr/>
          </p:nvSpPr>
          <p:spPr>
            <a:xfrm>
              <a:off x="7947744" y="1425724"/>
              <a:ext cx="53486" cy="53553"/>
            </a:xfrm>
            <a:custGeom>
              <a:avLst/>
              <a:gdLst/>
              <a:ahLst/>
              <a:cxnLst/>
              <a:rect l="l" t="t" r="r" b="b"/>
              <a:pathLst>
                <a:path w="798" h="799" extrusionOk="0">
                  <a:moveTo>
                    <a:pt x="798" y="394"/>
                  </a:moveTo>
                  <a:cubicBezTo>
                    <a:pt x="798" y="620"/>
                    <a:pt x="619" y="799"/>
                    <a:pt x="393" y="799"/>
                  </a:cubicBezTo>
                  <a:cubicBezTo>
                    <a:pt x="179" y="799"/>
                    <a:pt x="0" y="620"/>
                    <a:pt x="0" y="394"/>
                  </a:cubicBezTo>
                  <a:cubicBezTo>
                    <a:pt x="0" y="180"/>
                    <a:pt x="179" y="1"/>
                    <a:pt x="393" y="1"/>
                  </a:cubicBezTo>
                  <a:cubicBezTo>
                    <a:pt x="619" y="1"/>
                    <a:pt x="798" y="180"/>
                    <a:pt x="798" y="394"/>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5" name="Google Shape;1095;p7"/>
            <p:cNvSpPr/>
            <p:nvPr/>
          </p:nvSpPr>
          <p:spPr>
            <a:xfrm>
              <a:off x="5801882" y="1679548"/>
              <a:ext cx="53486" cy="53486"/>
            </a:xfrm>
            <a:custGeom>
              <a:avLst/>
              <a:gdLst/>
              <a:ahLst/>
              <a:cxnLst/>
              <a:rect l="l" t="t" r="r" b="b"/>
              <a:pathLst>
                <a:path w="798" h="798" extrusionOk="0">
                  <a:moveTo>
                    <a:pt x="798" y="405"/>
                  </a:moveTo>
                  <a:cubicBezTo>
                    <a:pt x="798" y="619"/>
                    <a:pt x="619" y="798"/>
                    <a:pt x="405" y="798"/>
                  </a:cubicBezTo>
                  <a:cubicBezTo>
                    <a:pt x="179" y="798"/>
                    <a:pt x="0" y="619"/>
                    <a:pt x="0" y="405"/>
                  </a:cubicBezTo>
                  <a:cubicBezTo>
                    <a:pt x="0" y="179"/>
                    <a:pt x="179" y="0"/>
                    <a:pt x="405" y="0"/>
                  </a:cubicBezTo>
                  <a:cubicBezTo>
                    <a:pt x="619" y="0"/>
                    <a:pt x="798" y="179"/>
                    <a:pt x="798"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6" name="Google Shape;1096;p7"/>
            <p:cNvSpPr/>
            <p:nvPr/>
          </p:nvSpPr>
          <p:spPr>
            <a:xfrm>
              <a:off x="6192100" y="1679548"/>
              <a:ext cx="53553" cy="53486"/>
            </a:xfrm>
            <a:custGeom>
              <a:avLst/>
              <a:gdLst/>
              <a:ahLst/>
              <a:cxnLst/>
              <a:rect l="l" t="t" r="r" b="b"/>
              <a:pathLst>
                <a:path w="799" h="798" extrusionOk="0">
                  <a:moveTo>
                    <a:pt x="798" y="405"/>
                  </a:moveTo>
                  <a:cubicBezTo>
                    <a:pt x="798" y="619"/>
                    <a:pt x="620" y="798"/>
                    <a:pt x="405" y="798"/>
                  </a:cubicBezTo>
                  <a:cubicBezTo>
                    <a:pt x="179" y="798"/>
                    <a:pt x="0" y="619"/>
                    <a:pt x="0" y="405"/>
                  </a:cubicBezTo>
                  <a:cubicBezTo>
                    <a:pt x="0" y="179"/>
                    <a:pt x="179" y="0"/>
                    <a:pt x="405" y="0"/>
                  </a:cubicBezTo>
                  <a:cubicBezTo>
                    <a:pt x="620" y="0"/>
                    <a:pt x="798" y="179"/>
                    <a:pt x="798"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7" name="Google Shape;1097;p7"/>
            <p:cNvSpPr/>
            <p:nvPr/>
          </p:nvSpPr>
          <p:spPr>
            <a:xfrm>
              <a:off x="6582317" y="1679548"/>
              <a:ext cx="53553" cy="53486"/>
            </a:xfrm>
            <a:custGeom>
              <a:avLst/>
              <a:gdLst/>
              <a:ahLst/>
              <a:cxnLst/>
              <a:rect l="l" t="t" r="r" b="b"/>
              <a:pathLst>
                <a:path w="799" h="798" extrusionOk="0">
                  <a:moveTo>
                    <a:pt x="798" y="405"/>
                  </a:moveTo>
                  <a:cubicBezTo>
                    <a:pt x="798" y="619"/>
                    <a:pt x="620" y="798"/>
                    <a:pt x="405" y="798"/>
                  </a:cubicBezTo>
                  <a:cubicBezTo>
                    <a:pt x="179" y="798"/>
                    <a:pt x="1" y="619"/>
                    <a:pt x="1" y="405"/>
                  </a:cubicBezTo>
                  <a:cubicBezTo>
                    <a:pt x="1" y="179"/>
                    <a:pt x="179" y="0"/>
                    <a:pt x="405" y="0"/>
                  </a:cubicBezTo>
                  <a:cubicBezTo>
                    <a:pt x="620" y="0"/>
                    <a:pt x="798" y="179"/>
                    <a:pt x="798"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8" name="Google Shape;1098;p7"/>
            <p:cNvSpPr/>
            <p:nvPr/>
          </p:nvSpPr>
          <p:spPr>
            <a:xfrm>
              <a:off x="6972535" y="1679548"/>
              <a:ext cx="53553" cy="53486"/>
            </a:xfrm>
            <a:custGeom>
              <a:avLst/>
              <a:gdLst/>
              <a:ahLst/>
              <a:cxnLst/>
              <a:rect l="l" t="t" r="r" b="b"/>
              <a:pathLst>
                <a:path w="799" h="798" extrusionOk="0">
                  <a:moveTo>
                    <a:pt x="798" y="405"/>
                  </a:moveTo>
                  <a:cubicBezTo>
                    <a:pt x="798" y="619"/>
                    <a:pt x="620" y="798"/>
                    <a:pt x="394" y="798"/>
                  </a:cubicBezTo>
                  <a:cubicBezTo>
                    <a:pt x="179" y="798"/>
                    <a:pt x="1" y="619"/>
                    <a:pt x="1" y="405"/>
                  </a:cubicBezTo>
                  <a:cubicBezTo>
                    <a:pt x="1" y="179"/>
                    <a:pt x="179" y="0"/>
                    <a:pt x="394" y="0"/>
                  </a:cubicBezTo>
                  <a:cubicBezTo>
                    <a:pt x="620" y="0"/>
                    <a:pt x="798" y="179"/>
                    <a:pt x="798"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9" name="Google Shape;1099;p7"/>
            <p:cNvSpPr/>
            <p:nvPr/>
          </p:nvSpPr>
          <p:spPr>
            <a:xfrm>
              <a:off x="7362752" y="1679548"/>
              <a:ext cx="53553" cy="53486"/>
            </a:xfrm>
            <a:custGeom>
              <a:avLst/>
              <a:gdLst/>
              <a:ahLst/>
              <a:cxnLst/>
              <a:rect l="l" t="t" r="r" b="b"/>
              <a:pathLst>
                <a:path w="799" h="798" extrusionOk="0">
                  <a:moveTo>
                    <a:pt x="799" y="405"/>
                  </a:moveTo>
                  <a:cubicBezTo>
                    <a:pt x="799" y="619"/>
                    <a:pt x="620" y="798"/>
                    <a:pt x="394" y="798"/>
                  </a:cubicBezTo>
                  <a:cubicBezTo>
                    <a:pt x="180" y="798"/>
                    <a:pt x="1" y="619"/>
                    <a:pt x="1" y="405"/>
                  </a:cubicBezTo>
                  <a:cubicBezTo>
                    <a:pt x="1" y="179"/>
                    <a:pt x="180" y="0"/>
                    <a:pt x="394" y="0"/>
                  </a:cubicBezTo>
                  <a:cubicBezTo>
                    <a:pt x="620" y="0"/>
                    <a:pt x="799" y="179"/>
                    <a:pt x="799"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0" name="Google Shape;1100;p7"/>
            <p:cNvSpPr/>
            <p:nvPr/>
          </p:nvSpPr>
          <p:spPr>
            <a:xfrm>
              <a:off x="7752233" y="1679548"/>
              <a:ext cx="54290" cy="53486"/>
            </a:xfrm>
            <a:custGeom>
              <a:avLst/>
              <a:gdLst/>
              <a:ahLst/>
              <a:cxnLst/>
              <a:rect l="l" t="t" r="r" b="b"/>
              <a:pathLst>
                <a:path w="810" h="798" extrusionOk="0">
                  <a:moveTo>
                    <a:pt x="810" y="405"/>
                  </a:moveTo>
                  <a:cubicBezTo>
                    <a:pt x="810" y="619"/>
                    <a:pt x="631" y="798"/>
                    <a:pt x="405" y="798"/>
                  </a:cubicBezTo>
                  <a:cubicBezTo>
                    <a:pt x="191" y="798"/>
                    <a:pt x="0" y="619"/>
                    <a:pt x="0" y="405"/>
                  </a:cubicBezTo>
                  <a:cubicBezTo>
                    <a:pt x="0" y="179"/>
                    <a:pt x="191" y="0"/>
                    <a:pt x="405" y="0"/>
                  </a:cubicBezTo>
                  <a:cubicBezTo>
                    <a:pt x="631" y="0"/>
                    <a:pt x="810" y="179"/>
                    <a:pt x="810"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1" name="Google Shape;1101;p7"/>
            <p:cNvSpPr/>
            <p:nvPr/>
          </p:nvSpPr>
          <p:spPr>
            <a:xfrm>
              <a:off x="5997393" y="1934108"/>
              <a:ext cx="53553" cy="53486"/>
            </a:xfrm>
            <a:custGeom>
              <a:avLst/>
              <a:gdLst/>
              <a:ahLst/>
              <a:cxnLst/>
              <a:rect l="l" t="t" r="r" b="b"/>
              <a:pathLst>
                <a:path w="799" h="798" extrusionOk="0">
                  <a:moveTo>
                    <a:pt x="798" y="393"/>
                  </a:moveTo>
                  <a:cubicBezTo>
                    <a:pt x="798" y="619"/>
                    <a:pt x="619" y="798"/>
                    <a:pt x="393" y="798"/>
                  </a:cubicBezTo>
                  <a:cubicBezTo>
                    <a:pt x="179" y="798"/>
                    <a:pt x="0" y="619"/>
                    <a:pt x="0" y="393"/>
                  </a:cubicBezTo>
                  <a:cubicBezTo>
                    <a:pt x="0" y="179"/>
                    <a:pt x="179" y="0"/>
                    <a:pt x="393" y="0"/>
                  </a:cubicBezTo>
                  <a:cubicBezTo>
                    <a:pt x="619" y="0"/>
                    <a:pt x="798" y="179"/>
                    <a:pt x="798" y="39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2" name="Google Shape;1102;p7"/>
            <p:cNvSpPr/>
            <p:nvPr/>
          </p:nvSpPr>
          <p:spPr>
            <a:xfrm>
              <a:off x="6387611" y="1934108"/>
              <a:ext cx="53553" cy="53486"/>
            </a:xfrm>
            <a:custGeom>
              <a:avLst/>
              <a:gdLst/>
              <a:ahLst/>
              <a:cxnLst/>
              <a:rect l="l" t="t" r="r" b="b"/>
              <a:pathLst>
                <a:path w="799" h="798" extrusionOk="0">
                  <a:moveTo>
                    <a:pt x="798" y="393"/>
                  </a:moveTo>
                  <a:cubicBezTo>
                    <a:pt x="798" y="619"/>
                    <a:pt x="620" y="798"/>
                    <a:pt x="393" y="798"/>
                  </a:cubicBezTo>
                  <a:cubicBezTo>
                    <a:pt x="179" y="798"/>
                    <a:pt x="0" y="619"/>
                    <a:pt x="0" y="393"/>
                  </a:cubicBezTo>
                  <a:cubicBezTo>
                    <a:pt x="0" y="179"/>
                    <a:pt x="179" y="0"/>
                    <a:pt x="393" y="0"/>
                  </a:cubicBezTo>
                  <a:cubicBezTo>
                    <a:pt x="620" y="0"/>
                    <a:pt x="798" y="179"/>
                    <a:pt x="798" y="39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3" name="Google Shape;1103;p7"/>
            <p:cNvSpPr/>
            <p:nvPr/>
          </p:nvSpPr>
          <p:spPr>
            <a:xfrm>
              <a:off x="6777024" y="1934108"/>
              <a:ext cx="53553" cy="53486"/>
            </a:xfrm>
            <a:custGeom>
              <a:avLst/>
              <a:gdLst/>
              <a:ahLst/>
              <a:cxnLst/>
              <a:rect l="l" t="t" r="r" b="b"/>
              <a:pathLst>
                <a:path w="799" h="798" extrusionOk="0">
                  <a:moveTo>
                    <a:pt x="798" y="393"/>
                  </a:moveTo>
                  <a:cubicBezTo>
                    <a:pt x="798" y="619"/>
                    <a:pt x="620" y="798"/>
                    <a:pt x="406" y="798"/>
                  </a:cubicBezTo>
                  <a:cubicBezTo>
                    <a:pt x="179" y="798"/>
                    <a:pt x="1" y="619"/>
                    <a:pt x="1" y="393"/>
                  </a:cubicBezTo>
                  <a:cubicBezTo>
                    <a:pt x="1" y="179"/>
                    <a:pt x="179" y="0"/>
                    <a:pt x="406" y="0"/>
                  </a:cubicBezTo>
                  <a:cubicBezTo>
                    <a:pt x="620" y="0"/>
                    <a:pt x="798" y="179"/>
                    <a:pt x="798" y="39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4" name="Google Shape;1104;p7"/>
            <p:cNvSpPr/>
            <p:nvPr/>
          </p:nvSpPr>
          <p:spPr>
            <a:xfrm>
              <a:off x="7167241" y="1934108"/>
              <a:ext cx="53553" cy="53486"/>
            </a:xfrm>
            <a:custGeom>
              <a:avLst/>
              <a:gdLst/>
              <a:ahLst/>
              <a:cxnLst/>
              <a:rect l="l" t="t" r="r" b="b"/>
              <a:pathLst>
                <a:path w="799" h="798" extrusionOk="0">
                  <a:moveTo>
                    <a:pt x="799" y="393"/>
                  </a:moveTo>
                  <a:cubicBezTo>
                    <a:pt x="799" y="619"/>
                    <a:pt x="620" y="798"/>
                    <a:pt x="406" y="798"/>
                  </a:cubicBezTo>
                  <a:cubicBezTo>
                    <a:pt x="179" y="798"/>
                    <a:pt x="1" y="619"/>
                    <a:pt x="1" y="393"/>
                  </a:cubicBezTo>
                  <a:cubicBezTo>
                    <a:pt x="1" y="179"/>
                    <a:pt x="179" y="0"/>
                    <a:pt x="406" y="0"/>
                  </a:cubicBezTo>
                  <a:cubicBezTo>
                    <a:pt x="620" y="0"/>
                    <a:pt x="799" y="179"/>
                    <a:pt x="799" y="39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5" name="Google Shape;1105;p7"/>
            <p:cNvSpPr/>
            <p:nvPr/>
          </p:nvSpPr>
          <p:spPr>
            <a:xfrm>
              <a:off x="7557526" y="1934108"/>
              <a:ext cx="53486" cy="53486"/>
            </a:xfrm>
            <a:custGeom>
              <a:avLst/>
              <a:gdLst/>
              <a:ahLst/>
              <a:cxnLst/>
              <a:rect l="l" t="t" r="r" b="b"/>
              <a:pathLst>
                <a:path w="798" h="798" extrusionOk="0">
                  <a:moveTo>
                    <a:pt x="798" y="393"/>
                  </a:moveTo>
                  <a:cubicBezTo>
                    <a:pt x="798" y="619"/>
                    <a:pt x="619" y="798"/>
                    <a:pt x="405" y="798"/>
                  </a:cubicBezTo>
                  <a:cubicBezTo>
                    <a:pt x="179" y="798"/>
                    <a:pt x="0" y="619"/>
                    <a:pt x="0" y="393"/>
                  </a:cubicBezTo>
                  <a:cubicBezTo>
                    <a:pt x="0" y="179"/>
                    <a:pt x="179" y="0"/>
                    <a:pt x="405" y="0"/>
                  </a:cubicBezTo>
                  <a:cubicBezTo>
                    <a:pt x="619" y="0"/>
                    <a:pt x="798" y="179"/>
                    <a:pt x="798" y="39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6" name="Google Shape;1106;p7"/>
            <p:cNvSpPr/>
            <p:nvPr/>
          </p:nvSpPr>
          <p:spPr>
            <a:xfrm>
              <a:off x="7947744" y="1934108"/>
              <a:ext cx="53486" cy="53486"/>
            </a:xfrm>
            <a:custGeom>
              <a:avLst/>
              <a:gdLst/>
              <a:ahLst/>
              <a:cxnLst/>
              <a:rect l="l" t="t" r="r" b="b"/>
              <a:pathLst>
                <a:path w="798" h="798" extrusionOk="0">
                  <a:moveTo>
                    <a:pt x="798" y="393"/>
                  </a:moveTo>
                  <a:cubicBezTo>
                    <a:pt x="798" y="619"/>
                    <a:pt x="619" y="798"/>
                    <a:pt x="393" y="798"/>
                  </a:cubicBezTo>
                  <a:cubicBezTo>
                    <a:pt x="179" y="798"/>
                    <a:pt x="0" y="619"/>
                    <a:pt x="0" y="393"/>
                  </a:cubicBezTo>
                  <a:cubicBezTo>
                    <a:pt x="0" y="179"/>
                    <a:pt x="179" y="0"/>
                    <a:pt x="393" y="0"/>
                  </a:cubicBezTo>
                  <a:cubicBezTo>
                    <a:pt x="619" y="0"/>
                    <a:pt x="798" y="179"/>
                    <a:pt x="798" y="39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107" name="Google Shape;1107;p7"/>
            <p:cNvGrpSpPr/>
            <p:nvPr/>
          </p:nvGrpSpPr>
          <p:grpSpPr>
            <a:xfrm>
              <a:off x="5801882" y="2321201"/>
              <a:ext cx="2199348" cy="2339841"/>
              <a:chOff x="1262025" y="623413"/>
              <a:chExt cx="3815001" cy="4058701"/>
            </a:xfrm>
          </p:grpSpPr>
          <p:sp>
            <p:nvSpPr>
              <p:cNvPr id="1108" name="Google Shape;1108;p7"/>
              <p:cNvSpPr/>
              <p:nvPr/>
            </p:nvSpPr>
            <p:spPr>
              <a:xfrm>
                <a:off x="1262025" y="623413"/>
                <a:ext cx="92777" cy="92894"/>
              </a:xfrm>
              <a:custGeom>
                <a:avLst/>
                <a:gdLst/>
                <a:ahLst/>
                <a:cxnLst/>
                <a:rect l="l" t="t" r="r" b="b"/>
                <a:pathLst>
                  <a:path w="798" h="799" extrusionOk="0">
                    <a:moveTo>
                      <a:pt x="798" y="393"/>
                    </a:moveTo>
                    <a:cubicBezTo>
                      <a:pt x="798" y="620"/>
                      <a:pt x="619" y="798"/>
                      <a:pt x="405" y="798"/>
                    </a:cubicBezTo>
                    <a:cubicBezTo>
                      <a:pt x="179" y="798"/>
                      <a:pt x="0" y="620"/>
                      <a:pt x="0" y="393"/>
                    </a:cubicBezTo>
                    <a:cubicBezTo>
                      <a:pt x="0" y="179"/>
                      <a:pt x="179" y="0"/>
                      <a:pt x="405" y="0"/>
                    </a:cubicBezTo>
                    <a:cubicBezTo>
                      <a:pt x="619" y="0"/>
                      <a:pt x="798" y="179"/>
                      <a:pt x="798" y="39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9" name="Google Shape;1109;p7"/>
              <p:cNvSpPr/>
              <p:nvPr/>
            </p:nvSpPr>
            <p:spPr>
              <a:xfrm>
                <a:off x="1938899" y="623413"/>
                <a:ext cx="92894" cy="92894"/>
              </a:xfrm>
              <a:custGeom>
                <a:avLst/>
                <a:gdLst/>
                <a:ahLst/>
                <a:cxnLst/>
                <a:rect l="l" t="t" r="r" b="b"/>
                <a:pathLst>
                  <a:path w="799" h="799" extrusionOk="0">
                    <a:moveTo>
                      <a:pt x="798" y="393"/>
                    </a:moveTo>
                    <a:cubicBezTo>
                      <a:pt x="798" y="620"/>
                      <a:pt x="620" y="798"/>
                      <a:pt x="405" y="798"/>
                    </a:cubicBezTo>
                    <a:cubicBezTo>
                      <a:pt x="179" y="798"/>
                      <a:pt x="0" y="620"/>
                      <a:pt x="0" y="393"/>
                    </a:cubicBezTo>
                    <a:cubicBezTo>
                      <a:pt x="0" y="179"/>
                      <a:pt x="179" y="0"/>
                      <a:pt x="405" y="0"/>
                    </a:cubicBezTo>
                    <a:cubicBezTo>
                      <a:pt x="620" y="0"/>
                      <a:pt x="798" y="179"/>
                      <a:pt x="798" y="39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0" name="Google Shape;1110;p7"/>
              <p:cNvSpPr/>
              <p:nvPr/>
            </p:nvSpPr>
            <p:spPr>
              <a:xfrm>
                <a:off x="2615772" y="623413"/>
                <a:ext cx="92894" cy="92894"/>
              </a:xfrm>
              <a:custGeom>
                <a:avLst/>
                <a:gdLst/>
                <a:ahLst/>
                <a:cxnLst/>
                <a:rect l="l" t="t" r="r" b="b"/>
                <a:pathLst>
                  <a:path w="799" h="799" extrusionOk="0">
                    <a:moveTo>
                      <a:pt x="798" y="393"/>
                    </a:moveTo>
                    <a:cubicBezTo>
                      <a:pt x="798" y="620"/>
                      <a:pt x="620" y="798"/>
                      <a:pt x="405" y="798"/>
                    </a:cubicBezTo>
                    <a:cubicBezTo>
                      <a:pt x="179" y="798"/>
                      <a:pt x="1" y="620"/>
                      <a:pt x="1" y="393"/>
                    </a:cubicBezTo>
                    <a:cubicBezTo>
                      <a:pt x="1" y="179"/>
                      <a:pt x="179" y="0"/>
                      <a:pt x="405" y="0"/>
                    </a:cubicBezTo>
                    <a:cubicBezTo>
                      <a:pt x="620" y="0"/>
                      <a:pt x="798" y="179"/>
                      <a:pt x="798" y="39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1" name="Google Shape;1111;p7"/>
              <p:cNvSpPr/>
              <p:nvPr/>
            </p:nvSpPr>
            <p:spPr>
              <a:xfrm>
                <a:off x="3292646" y="623413"/>
                <a:ext cx="92894" cy="92894"/>
              </a:xfrm>
              <a:custGeom>
                <a:avLst/>
                <a:gdLst/>
                <a:ahLst/>
                <a:cxnLst/>
                <a:rect l="l" t="t" r="r" b="b"/>
                <a:pathLst>
                  <a:path w="799" h="799" extrusionOk="0">
                    <a:moveTo>
                      <a:pt x="798" y="393"/>
                    </a:moveTo>
                    <a:cubicBezTo>
                      <a:pt x="798" y="620"/>
                      <a:pt x="620" y="798"/>
                      <a:pt x="394" y="798"/>
                    </a:cubicBezTo>
                    <a:cubicBezTo>
                      <a:pt x="179" y="798"/>
                      <a:pt x="1" y="620"/>
                      <a:pt x="1" y="393"/>
                    </a:cubicBezTo>
                    <a:cubicBezTo>
                      <a:pt x="1" y="179"/>
                      <a:pt x="179" y="0"/>
                      <a:pt x="394" y="0"/>
                    </a:cubicBezTo>
                    <a:cubicBezTo>
                      <a:pt x="620" y="0"/>
                      <a:pt x="798" y="179"/>
                      <a:pt x="798" y="39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2" name="Google Shape;1112;p7"/>
              <p:cNvSpPr/>
              <p:nvPr/>
            </p:nvSpPr>
            <p:spPr>
              <a:xfrm>
                <a:off x="3969519" y="623413"/>
                <a:ext cx="92894" cy="92894"/>
              </a:xfrm>
              <a:custGeom>
                <a:avLst/>
                <a:gdLst/>
                <a:ahLst/>
                <a:cxnLst/>
                <a:rect l="l" t="t" r="r" b="b"/>
                <a:pathLst>
                  <a:path w="799" h="799" extrusionOk="0">
                    <a:moveTo>
                      <a:pt x="799" y="393"/>
                    </a:moveTo>
                    <a:cubicBezTo>
                      <a:pt x="799" y="620"/>
                      <a:pt x="620" y="798"/>
                      <a:pt x="394" y="798"/>
                    </a:cubicBezTo>
                    <a:cubicBezTo>
                      <a:pt x="180" y="798"/>
                      <a:pt x="1" y="620"/>
                      <a:pt x="1" y="393"/>
                    </a:cubicBezTo>
                    <a:cubicBezTo>
                      <a:pt x="1" y="179"/>
                      <a:pt x="180" y="0"/>
                      <a:pt x="394" y="0"/>
                    </a:cubicBezTo>
                    <a:cubicBezTo>
                      <a:pt x="620" y="0"/>
                      <a:pt x="799" y="179"/>
                      <a:pt x="799" y="39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3" name="Google Shape;1113;p7"/>
              <p:cNvSpPr/>
              <p:nvPr/>
            </p:nvSpPr>
            <p:spPr>
              <a:xfrm>
                <a:off x="4645114" y="623413"/>
                <a:ext cx="94173" cy="92894"/>
              </a:xfrm>
              <a:custGeom>
                <a:avLst/>
                <a:gdLst/>
                <a:ahLst/>
                <a:cxnLst/>
                <a:rect l="l" t="t" r="r" b="b"/>
                <a:pathLst>
                  <a:path w="810" h="799" extrusionOk="0">
                    <a:moveTo>
                      <a:pt x="810" y="393"/>
                    </a:moveTo>
                    <a:cubicBezTo>
                      <a:pt x="810" y="620"/>
                      <a:pt x="631" y="798"/>
                      <a:pt x="405" y="798"/>
                    </a:cubicBezTo>
                    <a:cubicBezTo>
                      <a:pt x="191" y="798"/>
                      <a:pt x="0" y="620"/>
                      <a:pt x="0" y="393"/>
                    </a:cubicBezTo>
                    <a:cubicBezTo>
                      <a:pt x="0" y="179"/>
                      <a:pt x="191" y="0"/>
                      <a:pt x="405" y="0"/>
                    </a:cubicBezTo>
                    <a:cubicBezTo>
                      <a:pt x="631" y="0"/>
                      <a:pt x="810" y="179"/>
                      <a:pt x="810" y="39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4" name="Google Shape;1114;p7"/>
              <p:cNvSpPr/>
              <p:nvPr/>
            </p:nvSpPr>
            <p:spPr>
              <a:xfrm>
                <a:off x="1601159" y="1063580"/>
                <a:ext cx="92894" cy="92894"/>
              </a:xfrm>
              <a:custGeom>
                <a:avLst/>
                <a:gdLst/>
                <a:ahLst/>
                <a:cxnLst/>
                <a:rect l="l" t="t" r="r" b="b"/>
                <a:pathLst>
                  <a:path w="799" h="799" extrusionOk="0">
                    <a:moveTo>
                      <a:pt x="798" y="405"/>
                    </a:moveTo>
                    <a:cubicBezTo>
                      <a:pt x="798" y="620"/>
                      <a:pt x="619" y="798"/>
                      <a:pt x="393" y="798"/>
                    </a:cubicBezTo>
                    <a:cubicBezTo>
                      <a:pt x="179" y="798"/>
                      <a:pt x="0" y="620"/>
                      <a:pt x="0" y="405"/>
                    </a:cubicBezTo>
                    <a:cubicBezTo>
                      <a:pt x="0" y="179"/>
                      <a:pt x="179" y="1"/>
                      <a:pt x="393" y="1"/>
                    </a:cubicBezTo>
                    <a:cubicBezTo>
                      <a:pt x="619" y="1"/>
                      <a:pt x="798" y="179"/>
                      <a:pt x="798"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5" name="Google Shape;1115;p7"/>
              <p:cNvSpPr/>
              <p:nvPr/>
            </p:nvSpPr>
            <p:spPr>
              <a:xfrm>
                <a:off x="2278033" y="1063580"/>
                <a:ext cx="92894" cy="92894"/>
              </a:xfrm>
              <a:custGeom>
                <a:avLst/>
                <a:gdLst/>
                <a:ahLst/>
                <a:cxnLst/>
                <a:rect l="l" t="t" r="r" b="b"/>
                <a:pathLst>
                  <a:path w="799" h="799" extrusionOk="0">
                    <a:moveTo>
                      <a:pt x="798" y="405"/>
                    </a:moveTo>
                    <a:cubicBezTo>
                      <a:pt x="798" y="620"/>
                      <a:pt x="620" y="798"/>
                      <a:pt x="393" y="798"/>
                    </a:cubicBezTo>
                    <a:cubicBezTo>
                      <a:pt x="179" y="798"/>
                      <a:pt x="0" y="620"/>
                      <a:pt x="0" y="405"/>
                    </a:cubicBezTo>
                    <a:cubicBezTo>
                      <a:pt x="0" y="179"/>
                      <a:pt x="179" y="1"/>
                      <a:pt x="393" y="1"/>
                    </a:cubicBezTo>
                    <a:cubicBezTo>
                      <a:pt x="620" y="1"/>
                      <a:pt x="798" y="179"/>
                      <a:pt x="798"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6" name="Google Shape;1116;p7"/>
              <p:cNvSpPr/>
              <p:nvPr/>
            </p:nvSpPr>
            <p:spPr>
              <a:xfrm>
                <a:off x="2953511" y="1063580"/>
                <a:ext cx="92894" cy="92894"/>
              </a:xfrm>
              <a:custGeom>
                <a:avLst/>
                <a:gdLst/>
                <a:ahLst/>
                <a:cxnLst/>
                <a:rect l="l" t="t" r="r" b="b"/>
                <a:pathLst>
                  <a:path w="799" h="799" extrusionOk="0">
                    <a:moveTo>
                      <a:pt x="798" y="405"/>
                    </a:moveTo>
                    <a:cubicBezTo>
                      <a:pt x="798" y="620"/>
                      <a:pt x="620" y="798"/>
                      <a:pt x="406" y="798"/>
                    </a:cubicBezTo>
                    <a:cubicBezTo>
                      <a:pt x="179" y="798"/>
                      <a:pt x="1" y="620"/>
                      <a:pt x="1" y="405"/>
                    </a:cubicBezTo>
                    <a:cubicBezTo>
                      <a:pt x="1" y="179"/>
                      <a:pt x="179" y="1"/>
                      <a:pt x="406" y="1"/>
                    </a:cubicBezTo>
                    <a:cubicBezTo>
                      <a:pt x="620" y="1"/>
                      <a:pt x="798" y="179"/>
                      <a:pt x="798"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7" name="Google Shape;1117;p7"/>
              <p:cNvSpPr/>
              <p:nvPr/>
            </p:nvSpPr>
            <p:spPr>
              <a:xfrm>
                <a:off x="3630385" y="1063580"/>
                <a:ext cx="92894" cy="92894"/>
              </a:xfrm>
              <a:custGeom>
                <a:avLst/>
                <a:gdLst/>
                <a:ahLst/>
                <a:cxnLst/>
                <a:rect l="l" t="t" r="r" b="b"/>
                <a:pathLst>
                  <a:path w="799" h="799" extrusionOk="0">
                    <a:moveTo>
                      <a:pt x="799" y="405"/>
                    </a:moveTo>
                    <a:cubicBezTo>
                      <a:pt x="799" y="620"/>
                      <a:pt x="620" y="798"/>
                      <a:pt x="406" y="798"/>
                    </a:cubicBezTo>
                    <a:cubicBezTo>
                      <a:pt x="179" y="798"/>
                      <a:pt x="1" y="620"/>
                      <a:pt x="1" y="405"/>
                    </a:cubicBezTo>
                    <a:cubicBezTo>
                      <a:pt x="1" y="179"/>
                      <a:pt x="179" y="1"/>
                      <a:pt x="406" y="1"/>
                    </a:cubicBezTo>
                    <a:cubicBezTo>
                      <a:pt x="620" y="1"/>
                      <a:pt x="799" y="179"/>
                      <a:pt x="799"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8" name="Google Shape;1118;p7"/>
              <p:cNvSpPr/>
              <p:nvPr/>
            </p:nvSpPr>
            <p:spPr>
              <a:xfrm>
                <a:off x="4307375" y="1063580"/>
                <a:ext cx="92777" cy="92894"/>
              </a:xfrm>
              <a:custGeom>
                <a:avLst/>
                <a:gdLst/>
                <a:ahLst/>
                <a:cxnLst/>
                <a:rect l="l" t="t" r="r" b="b"/>
                <a:pathLst>
                  <a:path w="798" h="799" extrusionOk="0">
                    <a:moveTo>
                      <a:pt x="798" y="405"/>
                    </a:moveTo>
                    <a:cubicBezTo>
                      <a:pt x="798" y="620"/>
                      <a:pt x="619" y="798"/>
                      <a:pt x="405" y="798"/>
                    </a:cubicBezTo>
                    <a:cubicBezTo>
                      <a:pt x="179" y="798"/>
                      <a:pt x="0" y="620"/>
                      <a:pt x="0" y="405"/>
                    </a:cubicBezTo>
                    <a:cubicBezTo>
                      <a:pt x="0" y="179"/>
                      <a:pt x="179" y="1"/>
                      <a:pt x="405" y="1"/>
                    </a:cubicBezTo>
                    <a:cubicBezTo>
                      <a:pt x="619" y="1"/>
                      <a:pt x="798" y="179"/>
                      <a:pt x="798"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9" name="Google Shape;1119;p7"/>
              <p:cNvSpPr/>
              <p:nvPr/>
            </p:nvSpPr>
            <p:spPr>
              <a:xfrm>
                <a:off x="4984248" y="1063580"/>
                <a:ext cx="92777" cy="92894"/>
              </a:xfrm>
              <a:custGeom>
                <a:avLst/>
                <a:gdLst/>
                <a:ahLst/>
                <a:cxnLst/>
                <a:rect l="l" t="t" r="r" b="b"/>
                <a:pathLst>
                  <a:path w="798" h="799" extrusionOk="0">
                    <a:moveTo>
                      <a:pt x="798" y="405"/>
                    </a:moveTo>
                    <a:cubicBezTo>
                      <a:pt x="798" y="620"/>
                      <a:pt x="619" y="798"/>
                      <a:pt x="393" y="798"/>
                    </a:cubicBezTo>
                    <a:cubicBezTo>
                      <a:pt x="179" y="798"/>
                      <a:pt x="0" y="620"/>
                      <a:pt x="0" y="405"/>
                    </a:cubicBezTo>
                    <a:cubicBezTo>
                      <a:pt x="0" y="179"/>
                      <a:pt x="179" y="1"/>
                      <a:pt x="393" y="1"/>
                    </a:cubicBezTo>
                    <a:cubicBezTo>
                      <a:pt x="619" y="1"/>
                      <a:pt x="798" y="179"/>
                      <a:pt x="798"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0" name="Google Shape;1120;p7"/>
              <p:cNvSpPr/>
              <p:nvPr/>
            </p:nvSpPr>
            <p:spPr>
              <a:xfrm>
                <a:off x="1262025" y="1503747"/>
                <a:ext cx="92777" cy="92894"/>
              </a:xfrm>
              <a:custGeom>
                <a:avLst/>
                <a:gdLst/>
                <a:ahLst/>
                <a:cxnLst/>
                <a:rect l="l" t="t" r="r" b="b"/>
                <a:pathLst>
                  <a:path w="798" h="799" extrusionOk="0">
                    <a:moveTo>
                      <a:pt x="798" y="406"/>
                    </a:moveTo>
                    <a:cubicBezTo>
                      <a:pt x="798" y="620"/>
                      <a:pt x="619" y="799"/>
                      <a:pt x="405" y="799"/>
                    </a:cubicBezTo>
                    <a:cubicBezTo>
                      <a:pt x="179" y="799"/>
                      <a:pt x="0" y="620"/>
                      <a:pt x="0" y="406"/>
                    </a:cubicBezTo>
                    <a:cubicBezTo>
                      <a:pt x="0" y="179"/>
                      <a:pt x="179" y="1"/>
                      <a:pt x="405" y="1"/>
                    </a:cubicBezTo>
                    <a:cubicBezTo>
                      <a:pt x="619" y="1"/>
                      <a:pt x="798" y="179"/>
                      <a:pt x="798" y="406"/>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1" name="Google Shape;1121;p7"/>
              <p:cNvSpPr/>
              <p:nvPr/>
            </p:nvSpPr>
            <p:spPr>
              <a:xfrm>
                <a:off x="1938899" y="1503747"/>
                <a:ext cx="92894" cy="92894"/>
              </a:xfrm>
              <a:custGeom>
                <a:avLst/>
                <a:gdLst/>
                <a:ahLst/>
                <a:cxnLst/>
                <a:rect l="l" t="t" r="r" b="b"/>
                <a:pathLst>
                  <a:path w="799" h="799" extrusionOk="0">
                    <a:moveTo>
                      <a:pt x="798" y="406"/>
                    </a:moveTo>
                    <a:cubicBezTo>
                      <a:pt x="798" y="620"/>
                      <a:pt x="620" y="799"/>
                      <a:pt x="405" y="799"/>
                    </a:cubicBezTo>
                    <a:cubicBezTo>
                      <a:pt x="179" y="799"/>
                      <a:pt x="0" y="620"/>
                      <a:pt x="0" y="406"/>
                    </a:cubicBezTo>
                    <a:cubicBezTo>
                      <a:pt x="0" y="179"/>
                      <a:pt x="179" y="1"/>
                      <a:pt x="405" y="1"/>
                    </a:cubicBezTo>
                    <a:cubicBezTo>
                      <a:pt x="620" y="1"/>
                      <a:pt x="798" y="179"/>
                      <a:pt x="798" y="406"/>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2" name="Google Shape;1122;p7"/>
              <p:cNvSpPr/>
              <p:nvPr/>
            </p:nvSpPr>
            <p:spPr>
              <a:xfrm>
                <a:off x="2615772" y="1503747"/>
                <a:ext cx="92894" cy="92894"/>
              </a:xfrm>
              <a:custGeom>
                <a:avLst/>
                <a:gdLst/>
                <a:ahLst/>
                <a:cxnLst/>
                <a:rect l="l" t="t" r="r" b="b"/>
                <a:pathLst>
                  <a:path w="799" h="799" extrusionOk="0">
                    <a:moveTo>
                      <a:pt x="798" y="406"/>
                    </a:moveTo>
                    <a:cubicBezTo>
                      <a:pt x="798" y="620"/>
                      <a:pt x="620" y="799"/>
                      <a:pt x="405" y="799"/>
                    </a:cubicBezTo>
                    <a:cubicBezTo>
                      <a:pt x="179" y="799"/>
                      <a:pt x="1" y="620"/>
                      <a:pt x="1" y="406"/>
                    </a:cubicBezTo>
                    <a:cubicBezTo>
                      <a:pt x="1" y="179"/>
                      <a:pt x="179" y="1"/>
                      <a:pt x="405" y="1"/>
                    </a:cubicBezTo>
                    <a:cubicBezTo>
                      <a:pt x="620" y="1"/>
                      <a:pt x="798" y="179"/>
                      <a:pt x="798" y="406"/>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3" name="Google Shape;1123;p7"/>
              <p:cNvSpPr/>
              <p:nvPr/>
            </p:nvSpPr>
            <p:spPr>
              <a:xfrm>
                <a:off x="3292646" y="1503747"/>
                <a:ext cx="92894" cy="92894"/>
              </a:xfrm>
              <a:custGeom>
                <a:avLst/>
                <a:gdLst/>
                <a:ahLst/>
                <a:cxnLst/>
                <a:rect l="l" t="t" r="r" b="b"/>
                <a:pathLst>
                  <a:path w="799" h="799" extrusionOk="0">
                    <a:moveTo>
                      <a:pt x="798" y="406"/>
                    </a:moveTo>
                    <a:cubicBezTo>
                      <a:pt x="798" y="620"/>
                      <a:pt x="620" y="799"/>
                      <a:pt x="394" y="799"/>
                    </a:cubicBezTo>
                    <a:cubicBezTo>
                      <a:pt x="179" y="799"/>
                      <a:pt x="1" y="620"/>
                      <a:pt x="1" y="406"/>
                    </a:cubicBezTo>
                    <a:cubicBezTo>
                      <a:pt x="1" y="179"/>
                      <a:pt x="179" y="1"/>
                      <a:pt x="394" y="1"/>
                    </a:cubicBezTo>
                    <a:cubicBezTo>
                      <a:pt x="620" y="1"/>
                      <a:pt x="798" y="179"/>
                      <a:pt x="798" y="406"/>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4" name="Google Shape;1124;p7"/>
              <p:cNvSpPr/>
              <p:nvPr/>
            </p:nvSpPr>
            <p:spPr>
              <a:xfrm>
                <a:off x="3969519" y="1503747"/>
                <a:ext cx="92894" cy="92894"/>
              </a:xfrm>
              <a:custGeom>
                <a:avLst/>
                <a:gdLst/>
                <a:ahLst/>
                <a:cxnLst/>
                <a:rect l="l" t="t" r="r" b="b"/>
                <a:pathLst>
                  <a:path w="799" h="799" extrusionOk="0">
                    <a:moveTo>
                      <a:pt x="799" y="406"/>
                    </a:moveTo>
                    <a:cubicBezTo>
                      <a:pt x="799" y="620"/>
                      <a:pt x="620" y="799"/>
                      <a:pt x="394" y="799"/>
                    </a:cubicBezTo>
                    <a:cubicBezTo>
                      <a:pt x="180" y="799"/>
                      <a:pt x="1" y="620"/>
                      <a:pt x="1" y="406"/>
                    </a:cubicBezTo>
                    <a:cubicBezTo>
                      <a:pt x="1" y="179"/>
                      <a:pt x="180" y="1"/>
                      <a:pt x="394" y="1"/>
                    </a:cubicBezTo>
                    <a:cubicBezTo>
                      <a:pt x="620" y="1"/>
                      <a:pt x="799" y="179"/>
                      <a:pt x="799" y="406"/>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5" name="Google Shape;1125;p7"/>
              <p:cNvSpPr/>
              <p:nvPr/>
            </p:nvSpPr>
            <p:spPr>
              <a:xfrm>
                <a:off x="4645114" y="1503747"/>
                <a:ext cx="94173" cy="92894"/>
              </a:xfrm>
              <a:custGeom>
                <a:avLst/>
                <a:gdLst/>
                <a:ahLst/>
                <a:cxnLst/>
                <a:rect l="l" t="t" r="r" b="b"/>
                <a:pathLst>
                  <a:path w="810" h="799" extrusionOk="0">
                    <a:moveTo>
                      <a:pt x="810" y="406"/>
                    </a:moveTo>
                    <a:cubicBezTo>
                      <a:pt x="810" y="620"/>
                      <a:pt x="631" y="799"/>
                      <a:pt x="405" y="799"/>
                    </a:cubicBezTo>
                    <a:cubicBezTo>
                      <a:pt x="191" y="799"/>
                      <a:pt x="0" y="620"/>
                      <a:pt x="0" y="406"/>
                    </a:cubicBezTo>
                    <a:cubicBezTo>
                      <a:pt x="0" y="179"/>
                      <a:pt x="191" y="1"/>
                      <a:pt x="405" y="1"/>
                    </a:cubicBezTo>
                    <a:cubicBezTo>
                      <a:pt x="631" y="1"/>
                      <a:pt x="810" y="179"/>
                      <a:pt x="810" y="406"/>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6" name="Google Shape;1126;p7"/>
              <p:cNvSpPr/>
              <p:nvPr/>
            </p:nvSpPr>
            <p:spPr>
              <a:xfrm>
                <a:off x="1601159" y="1945310"/>
                <a:ext cx="92894" cy="92894"/>
              </a:xfrm>
              <a:custGeom>
                <a:avLst/>
                <a:gdLst/>
                <a:ahLst/>
                <a:cxnLst/>
                <a:rect l="l" t="t" r="r" b="b"/>
                <a:pathLst>
                  <a:path w="799" h="799" extrusionOk="0">
                    <a:moveTo>
                      <a:pt x="798" y="394"/>
                    </a:moveTo>
                    <a:cubicBezTo>
                      <a:pt x="798" y="620"/>
                      <a:pt x="619" y="799"/>
                      <a:pt x="393" y="799"/>
                    </a:cubicBezTo>
                    <a:cubicBezTo>
                      <a:pt x="179" y="799"/>
                      <a:pt x="0" y="620"/>
                      <a:pt x="0" y="394"/>
                    </a:cubicBezTo>
                    <a:cubicBezTo>
                      <a:pt x="0" y="180"/>
                      <a:pt x="179" y="1"/>
                      <a:pt x="393" y="1"/>
                    </a:cubicBezTo>
                    <a:cubicBezTo>
                      <a:pt x="619" y="1"/>
                      <a:pt x="798" y="180"/>
                      <a:pt x="798" y="394"/>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7" name="Google Shape;1127;p7"/>
              <p:cNvSpPr/>
              <p:nvPr/>
            </p:nvSpPr>
            <p:spPr>
              <a:xfrm>
                <a:off x="2278033" y="1945310"/>
                <a:ext cx="92894" cy="92894"/>
              </a:xfrm>
              <a:custGeom>
                <a:avLst/>
                <a:gdLst/>
                <a:ahLst/>
                <a:cxnLst/>
                <a:rect l="l" t="t" r="r" b="b"/>
                <a:pathLst>
                  <a:path w="799" h="799" extrusionOk="0">
                    <a:moveTo>
                      <a:pt x="798" y="394"/>
                    </a:moveTo>
                    <a:cubicBezTo>
                      <a:pt x="798" y="620"/>
                      <a:pt x="620" y="799"/>
                      <a:pt x="393" y="799"/>
                    </a:cubicBezTo>
                    <a:cubicBezTo>
                      <a:pt x="179" y="799"/>
                      <a:pt x="0" y="620"/>
                      <a:pt x="0" y="394"/>
                    </a:cubicBezTo>
                    <a:cubicBezTo>
                      <a:pt x="0" y="180"/>
                      <a:pt x="179" y="1"/>
                      <a:pt x="393" y="1"/>
                    </a:cubicBezTo>
                    <a:cubicBezTo>
                      <a:pt x="620" y="1"/>
                      <a:pt x="798" y="180"/>
                      <a:pt x="798" y="394"/>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8" name="Google Shape;1128;p7"/>
              <p:cNvSpPr/>
              <p:nvPr/>
            </p:nvSpPr>
            <p:spPr>
              <a:xfrm>
                <a:off x="2953511" y="1945310"/>
                <a:ext cx="92894" cy="92894"/>
              </a:xfrm>
              <a:custGeom>
                <a:avLst/>
                <a:gdLst/>
                <a:ahLst/>
                <a:cxnLst/>
                <a:rect l="l" t="t" r="r" b="b"/>
                <a:pathLst>
                  <a:path w="799" h="799" extrusionOk="0">
                    <a:moveTo>
                      <a:pt x="798" y="394"/>
                    </a:moveTo>
                    <a:cubicBezTo>
                      <a:pt x="798" y="620"/>
                      <a:pt x="620" y="799"/>
                      <a:pt x="406" y="799"/>
                    </a:cubicBezTo>
                    <a:cubicBezTo>
                      <a:pt x="179" y="799"/>
                      <a:pt x="1" y="620"/>
                      <a:pt x="1" y="394"/>
                    </a:cubicBezTo>
                    <a:cubicBezTo>
                      <a:pt x="1" y="180"/>
                      <a:pt x="179" y="1"/>
                      <a:pt x="406" y="1"/>
                    </a:cubicBezTo>
                    <a:cubicBezTo>
                      <a:pt x="620" y="1"/>
                      <a:pt x="798" y="180"/>
                      <a:pt x="798" y="394"/>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9" name="Google Shape;1129;p7"/>
              <p:cNvSpPr/>
              <p:nvPr/>
            </p:nvSpPr>
            <p:spPr>
              <a:xfrm>
                <a:off x="3630385" y="1945310"/>
                <a:ext cx="92894" cy="92894"/>
              </a:xfrm>
              <a:custGeom>
                <a:avLst/>
                <a:gdLst/>
                <a:ahLst/>
                <a:cxnLst/>
                <a:rect l="l" t="t" r="r" b="b"/>
                <a:pathLst>
                  <a:path w="799" h="799" extrusionOk="0">
                    <a:moveTo>
                      <a:pt x="799" y="394"/>
                    </a:moveTo>
                    <a:cubicBezTo>
                      <a:pt x="799" y="620"/>
                      <a:pt x="620" y="799"/>
                      <a:pt x="406" y="799"/>
                    </a:cubicBezTo>
                    <a:cubicBezTo>
                      <a:pt x="179" y="799"/>
                      <a:pt x="1" y="620"/>
                      <a:pt x="1" y="394"/>
                    </a:cubicBezTo>
                    <a:cubicBezTo>
                      <a:pt x="1" y="180"/>
                      <a:pt x="179" y="1"/>
                      <a:pt x="406" y="1"/>
                    </a:cubicBezTo>
                    <a:cubicBezTo>
                      <a:pt x="620" y="1"/>
                      <a:pt x="799" y="180"/>
                      <a:pt x="799" y="394"/>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0" name="Google Shape;1130;p7"/>
              <p:cNvSpPr/>
              <p:nvPr/>
            </p:nvSpPr>
            <p:spPr>
              <a:xfrm>
                <a:off x="4307375" y="1945310"/>
                <a:ext cx="92777" cy="92894"/>
              </a:xfrm>
              <a:custGeom>
                <a:avLst/>
                <a:gdLst/>
                <a:ahLst/>
                <a:cxnLst/>
                <a:rect l="l" t="t" r="r" b="b"/>
                <a:pathLst>
                  <a:path w="798" h="799" extrusionOk="0">
                    <a:moveTo>
                      <a:pt x="798" y="394"/>
                    </a:moveTo>
                    <a:cubicBezTo>
                      <a:pt x="798" y="620"/>
                      <a:pt x="619" y="799"/>
                      <a:pt x="405" y="799"/>
                    </a:cubicBezTo>
                    <a:cubicBezTo>
                      <a:pt x="179" y="799"/>
                      <a:pt x="0" y="620"/>
                      <a:pt x="0" y="394"/>
                    </a:cubicBezTo>
                    <a:cubicBezTo>
                      <a:pt x="0" y="180"/>
                      <a:pt x="179" y="1"/>
                      <a:pt x="405" y="1"/>
                    </a:cubicBezTo>
                    <a:cubicBezTo>
                      <a:pt x="619" y="1"/>
                      <a:pt x="798" y="180"/>
                      <a:pt x="798" y="394"/>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1" name="Google Shape;1131;p7"/>
              <p:cNvSpPr/>
              <p:nvPr/>
            </p:nvSpPr>
            <p:spPr>
              <a:xfrm>
                <a:off x="4984248" y="1945310"/>
                <a:ext cx="92777" cy="92894"/>
              </a:xfrm>
              <a:custGeom>
                <a:avLst/>
                <a:gdLst/>
                <a:ahLst/>
                <a:cxnLst/>
                <a:rect l="l" t="t" r="r" b="b"/>
                <a:pathLst>
                  <a:path w="798" h="799" extrusionOk="0">
                    <a:moveTo>
                      <a:pt x="798" y="394"/>
                    </a:moveTo>
                    <a:cubicBezTo>
                      <a:pt x="798" y="620"/>
                      <a:pt x="619" y="799"/>
                      <a:pt x="393" y="799"/>
                    </a:cubicBezTo>
                    <a:cubicBezTo>
                      <a:pt x="179" y="799"/>
                      <a:pt x="0" y="620"/>
                      <a:pt x="0" y="394"/>
                    </a:cubicBezTo>
                    <a:cubicBezTo>
                      <a:pt x="0" y="180"/>
                      <a:pt x="179" y="1"/>
                      <a:pt x="393" y="1"/>
                    </a:cubicBezTo>
                    <a:cubicBezTo>
                      <a:pt x="619" y="1"/>
                      <a:pt x="798" y="180"/>
                      <a:pt x="798" y="394"/>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2" name="Google Shape;1132;p7"/>
              <p:cNvSpPr/>
              <p:nvPr/>
            </p:nvSpPr>
            <p:spPr>
              <a:xfrm>
                <a:off x="1262025" y="2385593"/>
                <a:ext cx="92777" cy="92777"/>
              </a:xfrm>
              <a:custGeom>
                <a:avLst/>
                <a:gdLst/>
                <a:ahLst/>
                <a:cxnLst/>
                <a:rect l="l" t="t" r="r" b="b"/>
                <a:pathLst>
                  <a:path w="798" h="798" extrusionOk="0">
                    <a:moveTo>
                      <a:pt x="798" y="405"/>
                    </a:moveTo>
                    <a:cubicBezTo>
                      <a:pt x="798" y="619"/>
                      <a:pt x="619" y="798"/>
                      <a:pt x="405" y="798"/>
                    </a:cubicBezTo>
                    <a:cubicBezTo>
                      <a:pt x="179" y="798"/>
                      <a:pt x="0" y="619"/>
                      <a:pt x="0" y="405"/>
                    </a:cubicBezTo>
                    <a:cubicBezTo>
                      <a:pt x="0" y="179"/>
                      <a:pt x="179" y="0"/>
                      <a:pt x="405" y="0"/>
                    </a:cubicBezTo>
                    <a:cubicBezTo>
                      <a:pt x="619" y="0"/>
                      <a:pt x="798" y="179"/>
                      <a:pt x="798"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3" name="Google Shape;1133;p7"/>
              <p:cNvSpPr/>
              <p:nvPr/>
            </p:nvSpPr>
            <p:spPr>
              <a:xfrm>
                <a:off x="1938899" y="2385593"/>
                <a:ext cx="92894" cy="92777"/>
              </a:xfrm>
              <a:custGeom>
                <a:avLst/>
                <a:gdLst/>
                <a:ahLst/>
                <a:cxnLst/>
                <a:rect l="l" t="t" r="r" b="b"/>
                <a:pathLst>
                  <a:path w="799" h="798" extrusionOk="0">
                    <a:moveTo>
                      <a:pt x="798" y="405"/>
                    </a:moveTo>
                    <a:cubicBezTo>
                      <a:pt x="798" y="619"/>
                      <a:pt x="620" y="798"/>
                      <a:pt x="405" y="798"/>
                    </a:cubicBezTo>
                    <a:cubicBezTo>
                      <a:pt x="179" y="798"/>
                      <a:pt x="0" y="619"/>
                      <a:pt x="0" y="405"/>
                    </a:cubicBezTo>
                    <a:cubicBezTo>
                      <a:pt x="0" y="179"/>
                      <a:pt x="179" y="0"/>
                      <a:pt x="405" y="0"/>
                    </a:cubicBezTo>
                    <a:cubicBezTo>
                      <a:pt x="620" y="0"/>
                      <a:pt x="798" y="179"/>
                      <a:pt x="798"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4" name="Google Shape;1134;p7"/>
              <p:cNvSpPr/>
              <p:nvPr/>
            </p:nvSpPr>
            <p:spPr>
              <a:xfrm>
                <a:off x="2615772" y="2385593"/>
                <a:ext cx="92894" cy="92777"/>
              </a:xfrm>
              <a:custGeom>
                <a:avLst/>
                <a:gdLst/>
                <a:ahLst/>
                <a:cxnLst/>
                <a:rect l="l" t="t" r="r" b="b"/>
                <a:pathLst>
                  <a:path w="799" h="798" extrusionOk="0">
                    <a:moveTo>
                      <a:pt x="798" y="405"/>
                    </a:moveTo>
                    <a:cubicBezTo>
                      <a:pt x="798" y="619"/>
                      <a:pt x="620" y="798"/>
                      <a:pt x="405" y="798"/>
                    </a:cubicBezTo>
                    <a:cubicBezTo>
                      <a:pt x="179" y="798"/>
                      <a:pt x="1" y="619"/>
                      <a:pt x="1" y="405"/>
                    </a:cubicBezTo>
                    <a:cubicBezTo>
                      <a:pt x="1" y="179"/>
                      <a:pt x="179" y="0"/>
                      <a:pt x="405" y="0"/>
                    </a:cubicBezTo>
                    <a:cubicBezTo>
                      <a:pt x="620" y="0"/>
                      <a:pt x="798" y="179"/>
                      <a:pt x="798"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5" name="Google Shape;1135;p7"/>
              <p:cNvSpPr/>
              <p:nvPr/>
            </p:nvSpPr>
            <p:spPr>
              <a:xfrm>
                <a:off x="3292646" y="2385593"/>
                <a:ext cx="92894" cy="92777"/>
              </a:xfrm>
              <a:custGeom>
                <a:avLst/>
                <a:gdLst/>
                <a:ahLst/>
                <a:cxnLst/>
                <a:rect l="l" t="t" r="r" b="b"/>
                <a:pathLst>
                  <a:path w="799" h="798" extrusionOk="0">
                    <a:moveTo>
                      <a:pt x="798" y="405"/>
                    </a:moveTo>
                    <a:cubicBezTo>
                      <a:pt x="798" y="619"/>
                      <a:pt x="620" y="798"/>
                      <a:pt x="394" y="798"/>
                    </a:cubicBezTo>
                    <a:cubicBezTo>
                      <a:pt x="179" y="798"/>
                      <a:pt x="1" y="619"/>
                      <a:pt x="1" y="405"/>
                    </a:cubicBezTo>
                    <a:cubicBezTo>
                      <a:pt x="1" y="179"/>
                      <a:pt x="179" y="0"/>
                      <a:pt x="394" y="0"/>
                    </a:cubicBezTo>
                    <a:cubicBezTo>
                      <a:pt x="620" y="0"/>
                      <a:pt x="798" y="179"/>
                      <a:pt x="798"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6" name="Google Shape;1136;p7"/>
              <p:cNvSpPr/>
              <p:nvPr/>
            </p:nvSpPr>
            <p:spPr>
              <a:xfrm>
                <a:off x="3969519" y="2385593"/>
                <a:ext cx="92894" cy="92777"/>
              </a:xfrm>
              <a:custGeom>
                <a:avLst/>
                <a:gdLst/>
                <a:ahLst/>
                <a:cxnLst/>
                <a:rect l="l" t="t" r="r" b="b"/>
                <a:pathLst>
                  <a:path w="799" h="798" extrusionOk="0">
                    <a:moveTo>
                      <a:pt x="799" y="405"/>
                    </a:moveTo>
                    <a:cubicBezTo>
                      <a:pt x="799" y="619"/>
                      <a:pt x="620" y="798"/>
                      <a:pt x="394" y="798"/>
                    </a:cubicBezTo>
                    <a:cubicBezTo>
                      <a:pt x="180" y="798"/>
                      <a:pt x="1" y="619"/>
                      <a:pt x="1" y="405"/>
                    </a:cubicBezTo>
                    <a:cubicBezTo>
                      <a:pt x="1" y="179"/>
                      <a:pt x="180" y="0"/>
                      <a:pt x="394" y="0"/>
                    </a:cubicBezTo>
                    <a:cubicBezTo>
                      <a:pt x="620" y="0"/>
                      <a:pt x="799" y="179"/>
                      <a:pt x="799"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7" name="Google Shape;1137;p7"/>
              <p:cNvSpPr/>
              <p:nvPr/>
            </p:nvSpPr>
            <p:spPr>
              <a:xfrm>
                <a:off x="4645114" y="2385593"/>
                <a:ext cx="94173" cy="92777"/>
              </a:xfrm>
              <a:custGeom>
                <a:avLst/>
                <a:gdLst/>
                <a:ahLst/>
                <a:cxnLst/>
                <a:rect l="l" t="t" r="r" b="b"/>
                <a:pathLst>
                  <a:path w="810" h="798" extrusionOk="0">
                    <a:moveTo>
                      <a:pt x="810" y="405"/>
                    </a:moveTo>
                    <a:cubicBezTo>
                      <a:pt x="810" y="619"/>
                      <a:pt x="631" y="798"/>
                      <a:pt x="405" y="798"/>
                    </a:cubicBezTo>
                    <a:cubicBezTo>
                      <a:pt x="191" y="798"/>
                      <a:pt x="0" y="619"/>
                      <a:pt x="0" y="405"/>
                    </a:cubicBezTo>
                    <a:cubicBezTo>
                      <a:pt x="0" y="179"/>
                      <a:pt x="191" y="0"/>
                      <a:pt x="405" y="0"/>
                    </a:cubicBezTo>
                    <a:cubicBezTo>
                      <a:pt x="631" y="0"/>
                      <a:pt x="810" y="179"/>
                      <a:pt x="810"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8" name="Google Shape;1138;p7"/>
              <p:cNvSpPr/>
              <p:nvPr/>
            </p:nvSpPr>
            <p:spPr>
              <a:xfrm>
                <a:off x="1601159" y="2827156"/>
                <a:ext cx="92894" cy="92777"/>
              </a:xfrm>
              <a:custGeom>
                <a:avLst/>
                <a:gdLst/>
                <a:ahLst/>
                <a:cxnLst/>
                <a:rect l="l" t="t" r="r" b="b"/>
                <a:pathLst>
                  <a:path w="799" h="798" extrusionOk="0">
                    <a:moveTo>
                      <a:pt x="798" y="393"/>
                    </a:moveTo>
                    <a:cubicBezTo>
                      <a:pt x="798" y="619"/>
                      <a:pt x="619" y="798"/>
                      <a:pt x="393" y="798"/>
                    </a:cubicBezTo>
                    <a:cubicBezTo>
                      <a:pt x="179" y="798"/>
                      <a:pt x="0" y="619"/>
                      <a:pt x="0" y="393"/>
                    </a:cubicBezTo>
                    <a:cubicBezTo>
                      <a:pt x="0" y="179"/>
                      <a:pt x="179" y="0"/>
                      <a:pt x="393" y="0"/>
                    </a:cubicBezTo>
                    <a:cubicBezTo>
                      <a:pt x="619" y="0"/>
                      <a:pt x="798" y="179"/>
                      <a:pt x="798" y="39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9" name="Google Shape;1139;p7"/>
              <p:cNvSpPr/>
              <p:nvPr/>
            </p:nvSpPr>
            <p:spPr>
              <a:xfrm>
                <a:off x="2278033" y="2827156"/>
                <a:ext cx="92894" cy="92777"/>
              </a:xfrm>
              <a:custGeom>
                <a:avLst/>
                <a:gdLst/>
                <a:ahLst/>
                <a:cxnLst/>
                <a:rect l="l" t="t" r="r" b="b"/>
                <a:pathLst>
                  <a:path w="799" h="798" extrusionOk="0">
                    <a:moveTo>
                      <a:pt x="798" y="393"/>
                    </a:moveTo>
                    <a:cubicBezTo>
                      <a:pt x="798" y="619"/>
                      <a:pt x="620" y="798"/>
                      <a:pt x="393" y="798"/>
                    </a:cubicBezTo>
                    <a:cubicBezTo>
                      <a:pt x="179" y="798"/>
                      <a:pt x="0" y="619"/>
                      <a:pt x="0" y="393"/>
                    </a:cubicBezTo>
                    <a:cubicBezTo>
                      <a:pt x="0" y="179"/>
                      <a:pt x="179" y="0"/>
                      <a:pt x="393" y="0"/>
                    </a:cubicBezTo>
                    <a:cubicBezTo>
                      <a:pt x="620" y="0"/>
                      <a:pt x="798" y="179"/>
                      <a:pt x="798" y="39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0" name="Google Shape;1140;p7"/>
              <p:cNvSpPr/>
              <p:nvPr/>
            </p:nvSpPr>
            <p:spPr>
              <a:xfrm>
                <a:off x="2953511" y="2827156"/>
                <a:ext cx="92894" cy="92777"/>
              </a:xfrm>
              <a:custGeom>
                <a:avLst/>
                <a:gdLst/>
                <a:ahLst/>
                <a:cxnLst/>
                <a:rect l="l" t="t" r="r" b="b"/>
                <a:pathLst>
                  <a:path w="799" h="798" extrusionOk="0">
                    <a:moveTo>
                      <a:pt x="798" y="393"/>
                    </a:moveTo>
                    <a:cubicBezTo>
                      <a:pt x="798" y="619"/>
                      <a:pt x="620" y="798"/>
                      <a:pt x="406" y="798"/>
                    </a:cubicBezTo>
                    <a:cubicBezTo>
                      <a:pt x="179" y="798"/>
                      <a:pt x="1" y="619"/>
                      <a:pt x="1" y="393"/>
                    </a:cubicBezTo>
                    <a:cubicBezTo>
                      <a:pt x="1" y="179"/>
                      <a:pt x="179" y="0"/>
                      <a:pt x="406" y="0"/>
                    </a:cubicBezTo>
                    <a:cubicBezTo>
                      <a:pt x="620" y="0"/>
                      <a:pt x="798" y="179"/>
                      <a:pt x="798" y="39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1" name="Google Shape;1141;p7"/>
              <p:cNvSpPr/>
              <p:nvPr/>
            </p:nvSpPr>
            <p:spPr>
              <a:xfrm>
                <a:off x="3630385" y="2827156"/>
                <a:ext cx="92894" cy="92777"/>
              </a:xfrm>
              <a:custGeom>
                <a:avLst/>
                <a:gdLst/>
                <a:ahLst/>
                <a:cxnLst/>
                <a:rect l="l" t="t" r="r" b="b"/>
                <a:pathLst>
                  <a:path w="799" h="798" extrusionOk="0">
                    <a:moveTo>
                      <a:pt x="799" y="393"/>
                    </a:moveTo>
                    <a:cubicBezTo>
                      <a:pt x="799" y="619"/>
                      <a:pt x="620" y="798"/>
                      <a:pt x="406" y="798"/>
                    </a:cubicBezTo>
                    <a:cubicBezTo>
                      <a:pt x="179" y="798"/>
                      <a:pt x="1" y="619"/>
                      <a:pt x="1" y="393"/>
                    </a:cubicBezTo>
                    <a:cubicBezTo>
                      <a:pt x="1" y="179"/>
                      <a:pt x="179" y="0"/>
                      <a:pt x="406" y="0"/>
                    </a:cubicBezTo>
                    <a:cubicBezTo>
                      <a:pt x="620" y="0"/>
                      <a:pt x="799" y="179"/>
                      <a:pt x="799" y="39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2" name="Google Shape;1142;p7"/>
              <p:cNvSpPr/>
              <p:nvPr/>
            </p:nvSpPr>
            <p:spPr>
              <a:xfrm>
                <a:off x="4307375" y="2827156"/>
                <a:ext cx="92777" cy="92777"/>
              </a:xfrm>
              <a:custGeom>
                <a:avLst/>
                <a:gdLst/>
                <a:ahLst/>
                <a:cxnLst/>
                <a:rect l="l" t="t" r="r" b="b"/>
                <a:pathLst>
                  <a:path w="798" h="798" extrusionOk="0">
                    <a:moveTo>
                      <a:pt x="798" y="393"/>
                    </a:moveTo>
                    <a:cubicBezTo>
                      <a:pt x="798" y="619"/>
                      <a:pt x="619" y="798"/>
                      <a:pt x="405" y="798"/>
                    </a:cubicBezTo>
                    <a:cubicBezTo>
                      <a:pt x="179" y="798"/>
                      <a:pt x="0" y="619"/>
                      <a:pt x="0" y="393"/>
                    </a:cubicBezTo>
                    <a:cubicBezTo>
                      <a:pt x="0" y="179"/>
                      <a:pt x="179" y="0"/>
                      <a:pt x="405" y="0"/>
                    </a:cubicBezTo>
                    <a:cubicBezTo>
                      <a:pt x="619" y="0"/>
                      <a:pt x="798" y="179"/>
                      <a:pt x="798" y="39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3" name="Google Shape;1143;p7"/>
              <p:cNvSpPr/>
              <p:nvPr/>
            </p:nvSpPr>
            <p:spPr>
              <a:xfrm>
                <a:off x="4984248" y="2827156"/>
                <a:ext cx="92777" cy="92777"/>
              </a:xfrm>
              <a:custGeom>
                <a:avLst/>
                <a:gdLst/>
                <a:ahLst/>
                <a:cxnLst/>
                <a:rect l="l" t="t" r="r" b="b"/>
                <a:pathLst>
                  <a:path w="798" h="798" extrusionOk="0">
                    <a:moveTo>
                      <a:pt x="798" y="393"/>
                    </a:moveTo>
                    <a:cubicBezTo>
                      <a:pt x="798" y="619"/>
                      <a:pt x="619" y="798"/>
                      <a:pt x="393" y="798"/>
                    </a:cubicBezTo>
                    <a:cubicBezTo>
                      <a:pt x="179" y="798"/>
                      <a:pt x="0" y="619"/>
                      <a:pt x="0" y="393"/>
                    </a:cubicBezTo>
                    <a:cubicBezTo>
                      <a:pt x="0" y="179"/>
                      <a:pt x="179" y="0"/>
                      <a:pt x="393" y="0"/>
                    </a:cubicBezTo>
                    <a:cubicBezTo>
                      <a:pt x="619" y="0"/>
                      <a:pt x="798" y="179"/>
                      <a:pt x="798" y="39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4" name="Google Shape;1144;p7"/>
              <p:cNvSpPr/>
              <p:nvPr/>
            </p:nvSpPr>
            <p:spPr>
              <a:xfrm>
                <a:off x="1262025" y="3267323"/>
                <a:ext cx="92777" cy="92894"/>
              </a:xfrm>
              <a:custGeom>
                <a:avLst/>
                <a:gdLst/>
                <a:ahLst/>
                <a:cxnLst/>
                <a:rect l="l" t="t" r="r" b="b"/>
                <a:pathLst>
                  <a:path w="798" h="799" extrusionOk="0">
                    <a:moveTo>
                      <a:pt x="798" y="405"/>
                    </a:moveTo>
                    <a:cubicBezTo>
                      <a:pt x="798" y="620"/>
                      <a:pt x="619" y="798"/>
                      <a:pt x="405" y="798"/>
                    </a:cubicBezTo>
                    <a:cubicBezTo>
                      <a:pt x="179" y="798"/>
                      <a:pt x="0" y="620"/>
                      <a:pt x="0" y="405"/>
                    </a:cubicBezTo>
                    <a:cubicBezTo>
                      <a:pt x="0" y="179"/>
                      <a:pt x="179" y="0"/>
                      <a:pt x="405" y="0"/>
                    </a:cubicBezTo>
                    <a:cubicBezTo>
                      <a:pt x="619" y="0"/>
                      <a:pt x="798" y="179"/>
                      <a:pt x="798"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5" name="Google Shape;1145;p7"/>
              <p:cNvSpPr/>
              <p:nvPr/>
            </p:nvSpPr>
            <p:spPr>
              <a:xfrm>
                <a:off x="1938899" y="3267323"/>
                <a:ext cx="92894" cy="92894"/>
              </a:xfrm>
              <a:custGeom>
                <a:avLst/>
                <a:gdLst/>
                <a:ahLst/>
                <a:cxnLst/>
                <a:rect l="l" t="t" r="r" b="b"/>
                <a:pathLst>
                  <a:path w="799" h="799" extrusionOk="0">
                    <a:moveTo>
                      <a:pt x="798" y="405"/>
                    </a:moveTo>
                    <a:cubicBezTo>
                      <a:pt x="798" y="620"/>
                      <a:pt x="620" y="798"/>
                      <a:pt x="405" y="798"/>
                    </a:cubicBezTo>
                    <a:cubicBezTo>
                      <a:pt x="179" y="798"/>
                      <a:pt x="0" y="620"/>
                      <a:pt x="0" y="405"/>
                    </a:cubicBezTo>
                    <a:cubicBezTo>
                      <a:pt x="0" y="179"/>
                      <a:pt x="179" y="0"/>
                      <a:pt x="405" y="0"/>
                    </a:cubicBezTo>
                    <a:cubicBezTo>
                      <a:pt x="620" y="0"/>
                      <a:pt x="798" y="179"/>
                      <a:pt x="798"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6" name="Google Shape;1146;p7"/>
              <p:cNvSpPr/>
              <p:nvPr/>
            </p:nvSpPr>
            <p:spPr>
              <a:xfrm>
                <a:off x="2615772" y="3267323"/>
                <a:ext cx="92894" cy="92894"/>
              </a:xfrm>
              <a:custGeom>
                <a:avLst/>
                <a:gdLst/>
                <a:ahLst/>
                <a:cxnLst/>
                <a:rect l="l" t="t" r="r" b="b"/>
                <a:pathLst>
                  <a:path w="799" h="799" extrusionOk="0">
                    <a:moveTo>
                      <a:pt x="798" y="405"/>
                    </a:moveTo>
                    <a:cubicBezTo>
                      <a:pt x="798" y="620"/>
                      <a:pt x="620" y="798"/>
                      <a:pt x="405" y="798"/>
                    </a:cubicBezTo>
                    <a:cubicBezTo>
                      <a:pt x="179" y="798"/>
                      <a:pt x="1" y="620"/>
                      <a:pt x="1" y="405"/>
                    </a:cubicBezTo>
                    <a:cubicBezTo>
                      <a:pt x="1" y="179"/>
                      <a:pt x="179" y="0"/>
                      <a:pt x="405" y="0"/>
                    </a:cubicBezTo>
                    <a:cubicBezTo>
                      <a:pt x="620" y="0"/>
                      <a:pt x="798" y="179"/>
                      <a:pt x="798"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7" name="Google Shape;1147;p7"/>
              <p:cNvSpPr/>
              <p:nvPr/>
            </p:nvSpPr>
            <p:spPr>
              <a:xfrm>
                <a:off x="3292646" y="3267323"/>
                <a:ext cx="92894" cy="92894"/>
              </a:xfrm>
              <a:custGeom>
                <a:avLst/>
                <a:gdLst/>
                <a:ahLst/>
                <a:cxnLst/>
                <a:rect l="l" t="t" r="r" b="b"/>
                <a:pathLst>
                  <a:path w="799" h="799" extrusionOk="0">
                    <a:moveTo>
                      <a:pt x="798" y="405"/>
                    </a:moveTo>
                    <a:cubicBezTo>
                      <a:pt x="798" y="620"/>
                      <a:pt x="620" y="798"/>
                      <a:pt x="394" y="798"/>
                    </a:cubicBezTo>
                    <a:cubicBezTo>
                      <a:pt x="179" y="798"/>
                      <a:pt x="1" y="620"/>
                      <a:pt x="1" y="405"/>
                    </a:cubicBezTo>
                    <a:cubicBezTo>
                      <a:pt x="1" y="179"/>
                      <a:pt x="179" y="0"/>
                      <a:pt x="394" y="0"/>
                    </a:cubicBezTo>
                    <a:cubicBezTo>
                      <a:pt x="620" y="0"/>
                      <a:pt x="798" y="179"/>
                      <a:pt x="798"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8" name="Google Shape;1148;p7"/>
              <p:cNvSpPr/>
              <p:nvPr/>
            </p:nvSpPr>
            <p:spPr>
              <a:xfrm>
                <a:off x="3969519" y="3267323"/>
                <a:ext cx="92894" cy="92894"/>
              </a:xfrm>
              <a:custGeom>
                <a:avLst/>
                <a:gdLst/>
                <a:ahLst/>
                <a:cxnLst/>
                <a:rect l="l" t="t" r="r" b="b"/>
                <a:pathLst>
                  <a:path w="799" h="799" extrusionOk="0">
                    <a:moveTo>
                      <a:pt x="799" y="405"/>
                    </a:moveTo>
                    <a:cubicBezTo>
                      <a:pt x="799" y="620"/>
                      <a:pt x="620" y="798"/>
                      <a:pt x="394" y="798"/>
                    </a:cubicBezTo>
                    <a:cubicBezTo>
                      <a:pt x="180" y="798"/>
                      <a:pt x="1" y="620"/>
                      <a:pt x="1" y="405"/>
                    </a:cubicBezTo>
                    <a:cubicBezTo>
                      <a:pt x="1" y="179"/>
                      <a:pt x="180" y="0"/>
                      <a:pt x="394" y="0"/>
                    </a:cubicBezTo>
                    <a:cubicBezTo>
                      <a:pt x="620" y="0"/>
                      <a:pt x="799" y="179"/>
                      <a:pt x="799"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9" name="Google Shape;1149;p7"/>
              <p:cNvSpPr/>
              <p:nvPr/>
            </p:nvSpPr>
            <p:spPr>
              <a:xfrm>
                <a:off x="4645114" y="3267323"/>
                <a:ext cx="94173" cy="92894"/>
              </a:xfrm>
              <a:custGeom>
                <a:avLst/>
                <a:gdLst/>
                <a:ahLst/>
                <a:cxnLst/>
                <a:rect l="l" t="t" r="r" b="b"/>
                <a:pathLst>
                  <a:path w="810" h="799" extrusionOk="0">
                    <a:moveTo>
                      <a:pt x="810" y="405"/>
                    </a:moveTo>
                    <a:cubicBezTo>
                      <a:pt x="810" y="620"/>
                      <a:pt x="631" y="798"/>
                      <a:pt x="405" y="798"/>
                    </a:cubicBezTo>
                    <a:cubicBezTo>
                      <a:pt x="191" y="798"/>
                      <a:pt x="0" y="620"/>
                      <a:pt x="0" y="405"/>
                    </a:cubicBezTo>
                    <a:cubicBezTo>
                      <a:pt x="0" y="179"/>
                      <a:pt x="191" y="0"/>
                      <a:pt x="405" y="0"/>
                    </a:cubicBezTo>
                    <a:cubicBezTo>
                      <a:pt x="631" y="0"/>
                      <a:pt x="810" y="179"/>
                      <a:pt x="810"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0" name="Google Shape;1150;p7"/>
              <p:cNvSpPr/>
              <p:nvPr/>
            </p:nvSpPr>
            <p:spPr>
              <a:xfrm>
                <a:off x="1601159" y="3708885"/>
                <a:ext cx="92894" cy="91499"/>
              </a:xfrm>
              <a:custGeom>
                <a:avLst/>
                <a:gdLst/>
                <a:ahLst/>
                <a:cxnLst/>
                <a:rect l="l" t="t" r="r" b="b"/>
                <a:pathLst>
                  <a:path w="799" h="787" extrusionOk="0">
                    <a:moveTo>
                      <a:pt x="798" y="393"/>
                    </a:moveTo>
                    <a:cubicBezTo>
                      <a:pt x="798" y="620"/>
                      <a:pt x="619" y="786"/>
                      <a:pt x="393" y="786"/>
                    </a:cubicBezTo>
                    <a:cubicBezTo>
                      <a:pt x="179" y="786"/>
                      <a:pt x="0" y="608"/>
                      <a:pt x="0" y="393"/>
                    </a:cubicBezTo>
                    <a:cubicBezTo>
                      <a:pt x="0" y="179"/>
                      <a:pt x="179" y="0"/>
                      <a:pt x="393" y="0"/>
                    </a:cubicBezTo>
                    <a:cubicBezTo>
                      <a:pt x="619" y="0"/>
                      <a:pt x="798" y="179"/>
                      <a:pt x="798" y="39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1" name="Google Shape;1151;p7"/>
              <p:cNvSpPr/>
              <p:nvPr/>
            </p:nvSpPr>
            <p:spPr>
              <a:xfrm>
                <a:off x="2278033" y="3708885"/>
                <a:ext cx="92894" cy="91499"/>
              </a:xfrm>
              <a:custGeom>
                <a:avLst/>
                <a:gdLst/>
                <a:ahLst/>
                <a:cxnLst/>
                <a:rect l="l" t="t" r="r" b="b"/>
                <a:pathLst>
                  <a:path w="799" h="787" extrusionOk="0">
                    <a:moveTo>
                      <a:pt x="798" y="393"/>
                    </a:moveTo>
                    <a:cubicBezTo>
                      <a:pt x="798" y="620"/>
                      <a:pt x="620" y="786"/>
                      <a:pt x="393" y="786"/>
                    </a:cubicBezTo>
                    <a:cubicBezTo>
                      <a:pt x="179" y="786"/>
                      <a:pt x="0" y="608"/>
                      <a:pt x="0" y="393"/>
                    </a:cubicBezTo>
                    <a:cubicBezTo>
                      <a:pt x="0" y="179"/>
                      <a:pt x="179" y="0"/>
                      <a:pt x="393" y="0"/>
                    </a:cubicBezTo>
                    <a:cubicBezTo>
                      <a:pt x="620" y="0"/>
                      <a:pt x="798" y="179"/>
                      <a:pt x="798" y="39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2" name="Google Shape;1152;p7"/>
              <p:cNvSpPr/>
              <p:nvPr/>
            </p:nvSpPr>
            <p:spPr>
              <a:xfrm>
                <a:off x="2953511" y="3708885"/>
                <a:ext cx="92894" cy="91499"/>
              </a:xfrm>
              <a:custGeom>
                <a:avLst/>
                <a:gdLst/>
                <a:ahLst/>
                <a:cxnLst/>
                <a:rect l="l" t="t" r="r" b="b"/>
                <a:pathLst>
                  <a:path w="799" h="787" extrusionOk="0">
                    <a:moveTo>
                      <a:pt x="798" y="393"/>
                    </a:moveTo>
                    <a:cubicBezTo>
                      <a:pt x="798" y="620"/>
                      <a:pt x="620" y="786"/>
                      <a:pt x="406" y="786"/>
                    </a:cubicBezTo>
                    <a:cubicBezTo>
                      <a:pt x="179" y="786"/>
                      <a:pt x="1" y="608"/>
                      <a:pt x="1" y="393"/>
                    </a:cubicBezTo>
                    <a:cubicBezTo>
                      <a:pt x="1" y="179"/>
                      <a:pt x="179" y="0"/>
                      <a:pt x="406" y="0"/>
                    </a:cubicBezTo>
                    <a:cubicBezTo>
                      <a:pt x="620" y="0"/>
                      <a:pt x="798" y="179"/>
                      <a:pt x="798" y="39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3" name="Google Shape;1153;p7"/>
              <p:cNvSpPr/>
              <p:nvPr/>
            </p:nvSpPr>
            <p:spPr>
              <a:xfrm>
                <a:off x="3630385" y="3708885"/>
                <a:ext cx="92894" cy="91499"/>
              </a:xfrm>
              <a:custGeom>
                <a:avLst/>
                <a:gdLst/>
                <a:ahLst/>
                <a:cxnLst/>
                <a:rect l="l" t="t" r="r" b="b"/>
                <a:pathLst>
                  <a:path w="799" h="787" extrusionOk="0">
                    <a:moveTo>
                      <a:pt x="799" y="393"/>
                    </a:moveTo>
                    <a:cubicBezTo>
                      <a:pt x="799" y="620"/>
                      <a:pt x="620" y="786"/>
                      <a:pt x="406" y="786"/>
                    </a:cubicBezTo>
                    <a:cubicBezTo>
                      <a:pt x="179" y="786"/>
                      <a:pt x="1" y="608"/>
                      <a:pt x="1" y="393"/>
                    </a:cubicBezTo>
                    <a:cubicBezTo>
                      <a:pt x="1" y="179"/>
                      <a:pt x="179" y="0"/>
                      <a:pt x="406" y="0"/>
                    </a:cubicBezTo>
                    <a:cubicBezTo>
                      <a:pt x="620" y="0"/>
                      <a:pt x="799" y="179"/>
                      <a:pt x="799" y="39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4" name="Google Shape;1154;p7"/>
              <p:cNvSpPr/>
              <p:nvPr/>
            </p:nvSpPr>
            <p:spPr>
              <a:xfrm>
                <a:off x="4307375" y="3708885"/>
                <a:ext cx="92777" cy="91499"/>
              </a:xfrm>
              <a:custGeom>
                <a:avLst/>
                <a:gdLst/>
                <a:ahLst/>
                <a:cxnLst/>
                <a:rect l="l" t="t" r="r" b="b"/>
                <a:pathLst>
                  <a:path w="798" h="787" extrusionOk="0">
                    <a:moveTo>
                      <a:pt x="798" y="393"/>
                    </a:moveTo>
                    <a:cubicBezTo>
                      <a:pt x="798" y="620"/>
                      <a:pt x="619" y="786"/>
                      <a:pt x="405" y="786"/>
                    </a:cubicBezTo>
                    <a:cubicBezTo>
                      <a:pt x="179" y="786"/>
                      <a:pt x="0" y="608"/>
                      <a:pt x="0" y="393"/>
                    </a:cubicBezTo>
                    <a:cubicBezTo>
                      <a:pt x="0" y="179"/>
                      <a:pt x="179" y="0"/>
                      <a:pt x="405" y="0"/>
                    </a:cubicBezTo>
                    <a:cubicBezTo>
                      <a:pt x="619" y="0"/>
                      <a:pt x="798" y="179"/>
                      <a:pt x="798" y="39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5" name="Google Shape;1155;p7"/>
              <p:cNvSpPr/>
              <p:nvPr/>
            </p:nvSpPr>
            <p:spPr>
              <a:xfrm>
                <a:off x="4984248" y="3708885"/>
                <a:ext cx="92777" cy="91499"/>
              </a:xfrm>
              <a:custGeom>
                <a:avLst/>
                <a:gdLst/>
                <a:ahLst/>
                <a:cxnLst/>
                <a:rect l="l" t="t" r="r" b="b"/>
                <a:pathLst>
                  <a:path w="798" h="787" extrusionOk="0">
                    <a:moveTo>
                      <a:pt x="798" y="393"/>
                    </a:moveTo>
                    <a:cubicBezTo>
                      <a:pt x="798" y="620"/>
                      <a:pt x="619" y="786"/>
                      <a:pt x="393" y="786"/>
                    </a:cubicBezTo>
                    <a:cubicBezTo>
                      <a:pt x="179" y="786"/>
                      <a:pt x="0" y="608"/>
                      <a:pt x="0" y="393"/>
                    </a:cubicBezTo>
                    <a:cubicBezTo>
                      <a:pt x="0" y="179"/>
                      <a:pt x="179" y="0"/>
                      <a:pt x="393" y="0"/>
                    </a:cubicBezTo>
                    <a:cubicBezTo>
                      <a:pt x="619" y="0"/>
                      <a:pt x="798" y="179"/>
                      <a:pt x="798" y="39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6" name="Google Shape;1156;p7"/>
              <p:cNvSpPr/>
              <p:nvPr/>
            </p:nvSpPr>
            <p:spPr>
              <a:xfrm>
                <a:off x="1262025" y="4149053"/>
                <a:ext cx="92777" cy="92894"/>
              </a:xfrm>
              <a:custGeom>
                <a:avLst/>
                <a:gdLst/>
                <a:ahLst/>
                <a:cxnLst/>
                <a:rect l="l" t="t" r="r" b="b"/>
                <a:pathLst>
                  <a:path w="798" h="799" extrusionOk="0">
                    <a:moveTo>
                      <a:pt x="798" y="405"/>
                    </a:moveTo>
                    <a:cubicBezTo>
                      <a:pt x="798" y="620"/>
                      <a:pt x="619" y="798"/>
                      <a:pt x="405" y="798"/>
                    </a:cubicBezTo>
                    <a:cubicBezTo>
                      <a:pt x="179" y="798"/>
                      <a:pt x="0" y="620"/>
                      <a:pt x="0" y="405"/>
                    </a:cubicBezTo>
                    <a:cubicBezTo>
                      <a:pt x="0" y="179"/>
                      <a:pt x="179" y="1"/>
                      <a:pt x="405" y="1"/>
                    </a:cubicBezTo>
                    <a:cubicBezTo>
                      <a:pt x="619" y="1"/>
                      <a:pt x="798" y="179"/>
                      <a:pt x="798"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7" name="Google Shape;1157;p7"/>
              <p:cNvSpPr/>
              <p:nvPr/>
            </p:nvSpPr>
            <p:spPr>
              <a:xfrm>
                <a:off x="1938899" y="4149053"/>
                <a:ext cx="92894" cy="92894"/>
              </a:xfrm>
              <a:custGeom>
                <a:avLst/>
                <a:gdLst/>
                <a:ahLst/>
                <a:cxnLst/>
                <a:rect l="l" t="t" r="r" b="b"/>
                <a:pathLst>
                  <a:path w="799" h="799" extrusionOk="0">
                    <a:moveTo>
                      <a:pt x="798" y="405"/>
                    </a:moveTo>
                    <a:cubicBezTo>
                      <a:pt x="798" y="620"/>
                      <a:pt x="620" y="798"/>
                      <a:pt x="405" y="798"/>
                    </a:cubicBezTo>
                    <a:cubicBezTo>
                      <a:pt x="179" y="798"/>
                      <a:pt x="0" y="620"/>
                      <a:pt x="0" y="405"/>
                    </a:cubicBezTo>
                    <a:cubicBezTo>
                      <a:pt x="0" y="179"/>
                      <a:pt x="179" y="1"/>
                      <a:pt x="405" y="1"/>
                    </a:cubicBezTo>
                    <a:cubicBezTo>
                      <a:pt x="620" y="1"/>
                      <a:pt x="798" y="179"/>
                      <a:pt x="798"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8" name="Google Shape;1158;p7"/>
              <p:cNvSpPr/>
              <p:nvPr/>
            </p:nvSpPr>
            <p:spPr>
              <a:xfrm>
                <a:off x="2615772" y="4149053"/>
                <a:ext cx="92894" cy="92894"/>
              </a:xfrm>
              <a:custGeom>
                <a:avLst/>
                <a:gdLst/>
                <a:ahLst/>
                <a:cxnLst/>
                <a:rect l="l" t="t" r="r" b="b"/>
                <a:pathLst>
                  <a:path w="799" h="799" extrusionOk="0">
                    <a:moveTo>
                      <a:pt x="798" y="405"/>
                    </a:moveTo>
                    <a:cubicBezTo>
                      <a:pt x="798" y="620"/>
                      <a:pt x="620" y="798"/>
                      <a:pt x="405" y="798"/>
                    </a:cubicBezTo>
                    <a:cubicBezTo>
                      <a:pt x="179" y="798"/>
                      <a:pt x="1" y="620"/>
                      <a:pt x="1" y="405"/>
                    </a:cubicBezTo>
                    <a:cubicBezTo>
                      <a:pt x="1" y="179"/>
                      <a:pt x="179" y="1"/>
                      <a:pt x="405" y="1"/>
                    </a:cubicBezTo>
                    <a:cubicBezTo>
                      <a:pt x="620" y="1"/>
                      <a:pt x="798" y="179"/>
                      <a:pt x="798"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9" name="Google Shape;1159;p7"/>
              <p:cNvSpPr/>
              <p:nvPr/>
            </p:nvSpPr>
            <p:spPr>
              <a:xfrm>
                <a:off x="3292646" y="4149053"/>
                <a:ext cx="92894" cy="92894"/>
              </a:xfrm>
              <a:custGeom>
                <a:avLst/>
                <a:gdLst/>
                <a:ahLst/>
                <a:cxnLst/>
                <a:rect l="l" t="t" r="r" b="b"/>
                <a:pathLst>
                  <a:path w="799" h="799" extrusionOk="0">
                    <a:moveTo>
                      <a:pt x="798" y="405"/>
                    </a:moveTo>
                    <a:cubicBezTo>
                      <a:pt x="798" y="620"/>
                      <a:pt x="620" y="798"/>
                      <a:pt x="394" y="798"/>
                    </a:cubicBezTo>
                    <a:cubicBezTo>
                      <a:pt x="179" y="798"/>
                      <a:pt x="1" y="620"/>
                      <a:pt x="1" y="405"/>
                    </a:cubicBezTo>
                    <a:cubicBezTo>
                      <a:pt x="1" y="179"/>
                      <a:pt x="179" y="1"/>
                      <a:pt x="394" y="1"/>
                    </a:cubicBezTo>
                    <a:cubicBezTo>
                      <a:pt x="620" y="1"/>
                      <a:pt x="798" y="179"/>
                      <a:pt x="798"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0" name="Google Shape;1160;p7"/>
              <p:cNvSpPr/>
              <p:nvPr/>
            </p:nvSpPr>
            <p:spPr>
              <a:xfrm>
                <a:off x="3969519" y="4149053"/>
                <a:ext cx="92894" cy="92894"/>
              </a:xfrm>
              <a:custGeom>
                <a:avLst/>
                <a:gdLst/>
                <a:ahLst/>
                <a:cxnLst/>
                <a:rect l="l" t="t" r="r" b="b"/>
                <a:pathLst>
                  <a:path w="799" h="799" extrusionOk="0">
                    <a:moveTo>
                      <a:pt x="799" y="405"/>
                    </a:moveTo>
                    <a:cubicBezTo>
                      <a:pt x="799" y="620"/>
                      <a:pt x="620" y="798"/>
                      <a:pt x="394" y="798"/>
                    </a:cubicBezTo>
                    <a:cubicBezTo>
                      <a:pt x="180" y="798"/>
                      <a:pt x="1" y="620"/>
                      <a:pt x="1" y="405"/>
                    </a:cubicBezTo>
                    <a:cubicBezTo>
                      <a:pt x="1" y="179"/>
                      <a:pt x="180" y="1"/>
                      <a:pt x="394" y="1"/>
                    </a:cubicBezTo>
                    <a:cubicBezTo>
                      <a:pt x="620" y="1"/>
                      <a:pt x="799" y="179"/>
                      <a:pt x="799"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1" name="Google Shape;1161;p7"/>
              <p:cNvSpPr/>
              <p:nvPr/>
            </p:nvSpPr>
            <p:spPr>
              <a:xfrm>
                <a:off x="4645114" y="4149053"/>
                <a:ext cx="94173" cy="92894"/>
              </a:xfrm>
              <a:custGeom>
                <a:avLst/>
                <a:gdLst/>
                <a:ahLst/>
                <a:cxnLst/>
                <a:rect l="l" t="t" r="r" b="b"/>
                <a:pathLst>
                  <a:path w="810" h="799" extrusionOk="0">
                    <a:moveTo>
                      <a:pt x="810" y="405"/>
                    </a:moveTo>
                    <a:cubicBezTo>
                      <a:pt x="810" y="620"/>
                      <a:pt x="631" y="798"/>
                      <a:pt x="405" y="798"/>
                    </a:cubicBezTo>
                    <a:cubicBezTo>
                      <a:pt x="191" y="798"/>
                      <a:pt x="0" y="620"/>
                      <a:pt x="0" y="405"/>
                    </a:cubicBezTo>
                    <a:cubicBezTo>
                      <a:pt x="0" y="179"/>
                      <a:pt x="191" y="1"/>
                      <a:pt x="405" y="1"/>
                    </a:cubicBezTo>
                    <a:cubicBezTo>
                      <a:pt x="631" y="1"/>
                      <a:pt x="810" y="179"/>
                      <a:pt x="810" y="4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2" name="Google Shape;1162;p7"/>
              <p:cNvSpPr/>
              <p:nvPr/>
            </p:nvSpPr>
            <p:spPr>
              <a:xfrm>
                <a:off x="1601159" y="4589220"/>
                <a:ext cx="92894" cy="92894"/>
              </a:xfrm>
              <a:custGeom>
                <a:avLst/>
                <a:gdLst/>
                <a:ahLst/>
                <a:cxnLst/>
                <a:rect l="l" t="t" r="r" b="b"/>
                <a:pathLst>
                  <a:path w="799" h="799" extrusionOk="0">
                    <a:moveTo>
                      <a:pt x="798" y="406"/>
                    </a:moveTo>
                    <a:cubicBezTo>
                      <a:pt x="798" y="620"/>
                      <a:pt x="619" y="799"/>
                      <a:pt x="393" y="799"/>
                    </a:cubicBezTo>
                    <a:cubicBezTo>
                      <a:pt x="179" y="799"/>
                      <a:pt x="0" y="620"/>
                      <a:pt x="0" y="406"/>
                    </a:cubicBezTo>
                    <a:cubicBezTo>
                      <a:pt x="0" y="179"/>
                      <a:pt x="179" y="1"/>
                      <a:pt x="393" y="1"/>
                    </a:cubicBezTo>
                    <a:cubicBezTo>
                      <a:pt x="619" y="1"/>
                      <a:pt x="798" y="179"/>
                      <a:pt x="798" y="406"/>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3" name="Google Shape;1163;p7"/>
              <p:cNvSpPr/>
              <p:nvPr/>
            </p:nvSpPr>
            <p:spPr>
              <a:xfrm>
                <a:off x="2278033" y="4589220"/>
                <a:ext cx="92894" cy="92894"/>
              </a:xfrm>
              <a:custGeom>
                <a:avLst/>
                <a:gdLst/>
                <a:ahLst/>
                <a:cxnLst/>
                <a:rect l="l" t="t" r="r" b="b"/>
                <a:pathLst>
                  <a:path w="799" h="799" extrusionOk="0">
                    <a:moveTo>
                      <a:pt x="798" y="406"/>
                    </a:moveTo>
                    <a:cubicBezTo>
                      <a:pt x="798" y="620"/>
                      <a:pt x="620" y="799"/>
                      <a:pt x="393" y="799"/>
                    </a:cubicBezTo>
                    <a:cubicBezTo>
                      <a:pt x="179" y="799"/>
                      <a:pt x="0" y="620"/>
                      <a:pt x="0" y="406"/>
                    </a:cubicBezTo>
                    <a:cubicBezTo>
                      <a:pt x="0" y="179"/>
                      <a:pt x="179" y="1"/>
                      <a:pt x="393" y="1"/>
                    </a:cubicBezTo>
                    <a:cubicBezTo>
                      <a:pt x="620" y="1"/>
                      <a:pt x="798" y="179"/>
                      <a:pt x="798" y="406"/>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4" name="Google Shape;1164;p7"/>
              <p:cNvSpPr/>
              <p:nvPr/>
            </p:nvSpPr>
            <p:spPr>
              <a:xfrm>
                <a:off x="2953511" y="4589220"/>
                <a:ext cx="92894" cy="92894"/>
              </a:xfrm>
              <a:custGeom>
                <a:avLst/>
                <a:gdLst/>
                <a:ahLst/>
                <a:cxnLst/>
                <a:rect l="l" t="t" r="r" b="b"/>
                <a:pathLst>
                  <a:path w="799" h="799" extrusionOk="0">
                    <a:moveTo>
                      <a:pt x="798" y="406"/>
                    </a:moveTo>
                    <a:cubicBezTo>
                      <a:pt x="798" y="620"/>
                      <a:pt x="620" y="799"/>
                      <a:pt x="406" y="799"/>
                    </a:cubicBezTo>
                    <a:cubicBezTo>
                      <a:pt x="179" y="799"/>
                      <a:pt x="1" y="620"/>
                      <a:pt x="1" y="406"/>
                    </a:cubicBezTo>
                    <a:cubicBezTo>
                      <a:pt x="1" y="179"/>
                      <a:pt x="179" y="1"/>
                      <a:pt x="406" y="1"/>
                    </a:cubicBezTo>
                    <a:cubicBezTo>
                      <a:pt x="620" y="1"/>
                      <a:pt x="798" y="179"/>
                      <a:pt x="798" y="406"/>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5" name="Google Shape;1165;p7"/>
              <p:cNvSpPr/>
              <p:nvPr/>
            </p:nvSpPr>
            <p:spPr>
              <a:xfrm>
                <a:off x="3630385" y="4589220"/>
                <a:ext cx="92894" cy="92894"/>
              </a:xfrm>
              <a:custGeom>
                <a:avLst/>
                <a:gdLst/>
                <a:ahLst/>
                <a:cxnLst/>
                <a:rect l="l" t="t" r="r" b="b"/>
                <a:pathLst>
                  <a:path w="799" h="799" extrusionOk="0">
                    <a:moveTo>
                      <a:pt x="799" y="406"/>
                    </a:moveTo>
                    <a:cubicBezTo>
                      <a:pt x="799" y="620"/>
                      <a:pt x="620" y="799"/>
                      <a:pt x="406" y="799"/>
                    </a:cubicBezTo>
                    <a:cubicBezTo>
                      <a:pt x="179" y="799"/>
                      <a:pt x="1" y="620"/>
                      <a:pt x="1" y="406"/>
                    </a:cubicBezTo>
                    <a:cubicBezTo>
                      <a:pt x="1" y="179"/>
                      <a:pt x="179" y="1"/>
                      <a:pt x="406" y="1"/>
                    </a:cubicBezTo>
                    <a:cubicBezTo>
                      <a:pt x="620" y="1"/>
                      <a:pt x="799" y="179"/>
                      <a:pt x="799" y="406"/>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6" name="Google Shape;1166;p7"/>
              <p:cNvSpPr/>
              <p:nvPr/>
            </p:nvSpPr>
            <p:spPr>
              <a:xfrm>
                <a:off x="4307375" y="4589220"/>
                <a:ext cx="92777" cy="92894"/>
              </a:xfrm>
              <a:custGeom>
                <a:avLst/>
                <a:gdLst/>
                <a:ahLst/>
                <a:cxnLst/>
                <a:rect l="l" t="t" r="r" b="b"/>
                <a:pathLst>
                  <a:path w="798" h="799" extrusionOk="0">
                    <a:moveTo>
                      <a:pt x="798" y="406"/>
                    </a:moveTo>
                    <a:cubicBezTo>
                      <a:pt x="798" y="620"/>
                      <a:pt x="619" y="799"/>
                      <a:pt x="405" y="799"/>
                    </a:cubicBezTo>
                    <a:cubicBezTo>
                      <a:pt x="179" y="799"/>
                      <a:pt x="0" y="620"/>
                      <a:pt x="0" y="406"/>
                    </a:cubicBezTo>
                    <a:cubicBezTo>
                      <a:pt x="0" y="179"/>
                      <a:pt x="179" y="1"/>
                      <a:pt x="405" y="1"/>
                    </a:cubicBezTo>
                    <a:cubicBezTo>
                      <a:pt x="619" y="1"/>
                      <a:pt x="798" y="179"/>
                      <a:pt x="798" y="406"/>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7" name="Google Shape;1167;p7"/>
              <p:cNvSpPr/>
              <p:nvPr/>
            </p:nvSpPr>
            <p:spPr>
              <a:xfrm>
                <a:off x="4984248" y="4589220"/>
                <a:ext cx="92777" cy="92894"/>
              </a:xfrm>
              <a:custGeom>
                <a:avLst/>
                <a:gdLst/>
                <a:ahLst/>
                <a:cxnLst/>
                <a:rect l="l" t="t" r="r" b="b"/>
                <a:pathLst>
                  <a:path w="798" h="799" extrusionOk="0">
                    <a:moveTo>
                      <a:pt x="798" y="406"/>
                    </a:moveTo>
                    <a:cubicBezTo>
                      <a:pt x="798" y="620"/>
                      <a:pt x="619" y="799"/>
                      <a:pt x="393" y="799"/>
                    </a:cubicBezTo>
                    <a:cubicBezTo>
                      <a:pt x="179" y="799"/>
                      <a:pt x="0" y="620"/>
                      <a:pt x="0" y="406"/>
                    </a:cubicBezTo>
                    <a:cubicBezTo>
                      <a:pt x="0" y="179"/>
                      <a:pt x="179" y="1"/>
                      <a:pt x="393" y="1"/>
                    </a:cubicBezTo>
                    <a:cubicBezTo>
                      <a:pt x="619" y="1"/>
                      <a:pt x="798" y="179"/>
                      <a:pt x="798" y="406"/>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nvGrpSpPr>
          <p:cNvPr id="1168" name="Google Shape;1168;p7"/>
          <p:cNvGrpSpPr/>
          <p:nvPr/>
        </p:nvGrpSpPr>
        <p:grpSpPr>
          <a:xfrm>
            <a:off x="1757901" y="1258850"/>
            <a:ext cx="8707633" cy="4595631"/>
            <a:chOff x="1308900" y="944175"/>
            <a:chExt cx="6530725" cy="3143100"/>
          </a:xfrm>
        </p:grpSpPr>
        <p:sp>
          <p:nvSpPr>
            <p:cNvPr id="1169" name="Google Shape;1169;p7"/>
            <p:cNvSpPr/>
            <p:nvPr/>
          </p:nvSpPr>
          <p:spPr>
            <a:xfrm>
              <a:off x="1308900" y="944175"/>
              <a:ext cx="6526200" cy="3143100"/>
            </a:xfrm>
            <a:prstGeom prst="rect">
              <a:avLst/>
            </a:prstGeom>
            <a:solidFill>
              <a:schemeClr val="accent3">
                <a:alpha val="3884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0" name="Google Shape;1170;p7"/>
            <p:cNvSpPr/>
            <p:nvPr/>
          </p:nvSpPr>
          <p:spPr>
            <a:xfrm>
              <a:off x="1308900" y="944175"/>
              <a:ext cx="6526200" cy="31431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1" name="Google Shape;1171;p7"/>
            <p:cNvSpPr/>
            <p:nvPr/>
          </p:nvSpPr>
          <p:spPr>
            <a:xfrm>
              <a:off x="1313425" y="944175"/>
              <a:ext cx="6526200" cy="3143100"/>
            </a:xfrm>
            <a:prstGeom prst="rect">
              <a:avLst/>
            </a:prstGeom>
            <a:solidFill>
              <a:schemeClr val="accent4">
                <a:alpha val="62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172" name="Google Shape;1172;p7"/>
          <p:cNvSpPr txBox="1">
            <a:spLocks noGrp="1"/>
          </p:cNvSpPr>
          <p:nvPr>
            <p:ph type="ctrTitle"/>
          </p:nvPr>
        </p:nvSpPr>
        <p:spPr>
          <a:xfrm>
            <a:off x="1987800" y="1318300"/>
            <a:ext cx="8216400" cy="1200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5200"/>
              <a:buNone/>
              <a:defRPr sz="8000" b="1">
                <a:latin typeface="Itim"/>
                <a:ea typeface="Itim"/>
                <a:cs typeface="Itim"/>
                <a:sym typeface="Itim"/>
              </a:defRPr>
            </a:lvl1pPr>
            <a:lvl2pPr lvl="1" algn="ctr" rtl="0">
              <a:spcBef>
                <a:spcPts val="0"/>
              </a:spcBef>
              <a:spcAft>
                <a:spcPts val="0"/>
              </a:spcAft>
              <a:buSzPts val="5200"/>
              <a:buNone/>
              <a:defRPr sz="6933"/>
            </a:lvl2pPr>
            <a:lvl3pPr lvl="2" algn="ctr" rtl="0">
              <a:spcBef>
                <a:spcPts val="0"/>
              </a:spcBef>
              <a:spcAft>
                <a:spcPts val="0"/>
              </a:spcAft>
              <a:buSzPts val="5200"/>
              <a:buNone/>
              <a:defRPr sz="6933"/>
            </a:lvl3pPr>
            <a:lvl4pPr lvl="3" algn="ctr" rtl="0">
              <a:spcBef>
                <a:spcPts val="0"/>
              </a:spcBef>
              <a:spcAft>
                <a:spcPts val="0"/>
              </a:spcAft>
              <a:buSzPts val="5200"/>
              <a:buNone/>
              <a:defRPr sz="6933"/>
            </a:lvl4pPr>
            <a:lvl5pPr lvl="4" algn="ctr" rtl="0">
              <a:spcBef>
                <a:spcPts val="0"/>
              </a:spcBef>
              <a:spcAft>
                <a:spcPts val="0"/>
              </a:spcAft>
              <a:buSzPts val="5200"/>
              <a:buNone/>
              <a:defRPr sz="6933"/>
            </a:lvl5pPr>
            <a:lvl6pPr lvl="5" algn="ctr" rtl="0">
              <a:spcBef>
                <a:spcPts val="0"/>
              </a:spcBef>
              <a:spcAft>
                <a:spcPts val="0"/>
              </a:spcAft>
              <a:buSzPts val="5200"/>
              <a:buNone/>
              <a:defRPr sz="6933"/>
            </a:lvl6pPr>
            <a:lvl7pPr lvl="6" algn="ctr" rtl="0">
              <a:spcBef>
                <a:spcPts val="0"/>
              </a:spcBef>
              <a:spcAft>
                <a:spcPts val="0"/>
              </a:spcAft>
              <a:buSzPts val="5200"/>
              <a:buNone/>
              <a:defRPr sz="6933"/>
            </a:lvl7pPr>
            <a:lvl8pPr lvl="7" algn="ctr" rtl="0">
              <a:spcBef>
                <a:spcPts val="0"/>
              </a:spcBef>
              <a:spcAft>
                <a:spcPts val="0"/>
              </a:spcAft>
              <a:buSzPts val="5200"/>
              <a:buNone/>
              <a:defRPr sz="6933"/>
            </a:lvl8pPr>
            <a:lvl9pPr lvl="8" algn="ctr" rtl="0">
              <a:spcBef>
                <a:spcPts val="0"/>
              </a:spcBef>
              <a:spcAft>
                <a:spcPts val="0"/>
              </a:spcAft>
              <a:buSzPts val="5200"/>
              <a:buNone/>
              <a:defRPr sz="6933"/>
            </a:lvl9pPr>
          </a:lstStyle>
          <a:p>
            <a:endParaRPr/>
          </a:p>
        </p:txBody>
      </p:sp>
      <p:sp>
        <p:nvSpPr>
          <p:cNvPr id="1173" name="Google Shape;1173;p7"/>
          <p:cNvSpPr txBox="1">
            <a:spLocks noGrp="1"/>
          </p:cNvSpPr>
          <p:nvPr>
            <p:ph type="subTitle" idx="1"/>
          </p:nvPr>
        </p:nvSpPr>
        <p:spPr>
          <a:xfrm>
            <a:off x="1745200" y="2469767"/>
            <a:ext cx="8701600" cy="1433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800"/>
              <a:buNone/>
              <a:defRPr sz="2133">
                <a:latin typeface="Coming Soon"/>
                <a:ea typeface="Coming Soon"/>
                <a:cs typeface="Coming Soon"/>
                <a:sym typeface="Coming Soon"/>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1174" name="Google Shape;1174;p7"/>
          <p:cNvSpPr/>
          <p:nvPr/>
        </p:nvSpPr>
        <p:spPr>
          <a:xfrm>
            <a:off x="11849458" y="2217414"/>
            <a:ext cx="189964" cy="166273"/>
          </a:xfrm>
          <a:custGeom>
            <a:avLst/>
            <a:gdLst/>
            <a:ahLst/>
            <a:cxnLst/>
            <a:rect l="l" t="t" r="r" b="b"/>
            <a:pathLst>
              <a:path w="858" h="751" extrusionOk="0">
                <a:moveTo>
                  <a:pt x="431" y="0"/>
                </a:moveTo>
                <a:cubicBezTo>
                  <a:pt x="376" y="0"/>
                  <a:pt x="322" y="30"/>
                  <a:pt x="298" y="89"/>
                </a:cubicBezTo>
                <a:cubicBezTo>
                  <a:pt x="275" y="125"/>
                  <a:pt x="227" y="161"/>
                  <a:pt x="179" y="173"/>
                </a:cubicBezTo>
                <a:cubicBezTo>
                  <a:pt x="48" y="185"/>
                  <a:pt x="1" y="339"/>
                  <a:pt x="96" y="435"/>
                </a:cubicBezTo>
                <a:cubicBezTo>
                  <a:pt x="132" y="470"/>
                  <a:pt x="144" y="518"/>
                  <a:pt x="132" y="566"/>
                </a:cubicBezTo>
                <a:cubicBezTo>
                  <a:pt x="122" y="669"/>
                  <a:pt x="202" y="750"/>
                  <a:pt x="289" y="750"/>
                </a:cubicBezTo>
                <a:cubicBezTo>
                  <a:pt x="312" y="750"/>
                  <a:pt x="336" y="745"/>
                  <a:pt x="358" y="732"/>
                </a:cubicBezTo>
                <a:cubicBezTo>
                  <a:pt x="382" y="720"/>
                  <a:pt x="406" y="714"/>
                  <a:pt x="429" y="714"/>
                </a:cubicBezTo>
                <a:cubicBezTo>
                  <a:pt x="453" y="714"/>
                  <a:pt x="477" y="720"/>
                  <a:pt x="501" y="732"/>
                </a:cubicBezTo>
                <a:cubicBezTo>
                  <a:pt x="526" y="745"/>
                  <a:pt x="551" y="750"/>
                  <a:pt x="576" y="750"/>
                </a:cubicBezTo>
                <a:cubicBezTo>
                  <a:pt x="668" y="750"/>
                  <a:pt x="746" y="669"/>
                  <a:pt x="727" y="566"/>
                </a:cubicBezTo>
                <a:cubicBezTo>
                  <a:pt x="715" y="518"/>
                  <a:pt x="739" y="470"/>
                  <a:pt x="775" y="435"/>
                </a:cubicBezTo>
                <a:cubicBezTo>
                  <a:pt x="858" y="339"/>
                  <a:pt x="810" y="185"/>
                  <a:pt x="679" y="173"/>
                </a:cubicBezTo>
                <a:cubicBezTo>
                  <a:pt x="632" y="161"/>
                  <a:pt x="596" y="125"/>
                  <a:pt x="572" y="89"/>
                </a:cubicBezTo>
                <a:cubicBezTo>
                  <a:pt x="542" y="30"/>
                  <a:pt x="486" y="0"/>
                  <a:pt x="431" y="0"/>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371380698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Main point">
  <p:cSld name="Main point">
    <p:bg>
      <p:bgPr>
        <a:solidFill>
          <a:schemeClr val="accent2"/>
        </a:solidFill>
        <a:effectLst/>
      </p:bgPr>
    </p:bg>
    <p:spTree>
      <p:nvGrpSpPr>
        <p:cNvPr id="1" name="Shape 1175"/>
        <p:cNvGrpSpPr/>
        <p:nvPr/>
      </p:nvGrpSpPr>
      <p:grpSpPr>
        <a:xfrm>
          <a:off x="0" y="0"/>
          <a:ext cx="0" cy="0"/>
          <a:chOff x="0" y="0"/>
          <a:chExt cx="0" cy="0"/>
        </a:xfrm>
      </p:grpSpPr>
      <p:sp>
        <p:nvSpPr>
          <p:cNvPr id="1176" name="Google Shape;1176;p8"/>
          <p:cNvSpPr/>
          <p:nvPr/>
        </p:nvSpPr>
        <p:spPr>
          <a:xfrm>
            <a:off x="0" y="-8"/>
            <a:ext cx="200187" cy="200437"/>
          </a:xfrm>
          <a:custGeom>
            <a:avLst/>
            <a:gdLst/>
            <a:ahLst/>
            <a:cxnLst/>
            <a:rect l="l" t="t" r="r" b="b"/>
            <a:pathLst>
              <a:path w="798" h="799" extrusionOk="0">
                <a:moveTo>
                  <a:pt x="798" y="406"/>
                </a:moveTo>
                <a:cubicBezTo>
                  <a:pt x="798" y="620"/>
                  <a:pt x="619" y="799"/>
                  <a:pt x="405" y="799"/>
                </a:cubicBezTo>
                <a:cubicBezTo>
                  <a:pt x="179" y="799"/>
                  <a:pt x="0" y="620"/>
                  <a:pt x="0" y="406"/>
                </a:cubicBezTo>
                <a:cubicBezTo>
                  <a:pt x="0" y="179"/>
                  <a:pt x="179" y="1"/>
                  <a:pt x="405" y="1"/>
                </a:cubicBezTo>
                <a:cubicBezTo>
                  <a:pt x="619" y="1"/>
                  <a:pt x="798" y="179"/>
                  <a:pt x="798" y="406"/>
                </a:cubicBezTo>
                <a:close/>
              </a:path>
            </a:pathLst>
          </a:custGeom>
          <a:solidFill>
            <a:srgbClr val="80D6AC">
              <a:alpha val="1875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177" name="Google Shape;1177;p8"/>
          <p:cNvSpPr/>
          <p:nvPr/>
        </p:nvSpPr>
        <p:spPr>
          <a:xfrm>
            <a:off x="1460495" y="-8"/>
            <a:ext cx="200437" cy="200437"/>
          </a:xfrm>
          <a:custGeom>
            <a:avLst/>
            <a:gdLst/>
            <a:ahLst/>
            <a:cxnLst/>
            <a:rect l="l" t="t" r="r" b="b"/>
            <a:pathLst>
              <a:path w="799" h="799" extrusionOk="0">
                <a:moveTo>
                  <a:pt x="798" y="406"/>
                </a:moveTo>
                <a:cubicBezTo>
                  <a:pt x="798" y="620"/>
                  <a:pt x="620" y="799"/>
                  <a:pt x="405" y="799"/>
                </a:cubicBezTo>
                <a:cubicBezTo>
                  <a:pt x="179" y="799"/>
                  <a:pt x="0" y="620"/>
                  <a:pt x="0" y="406"/>
                </a:cubicBezTo>
                <a:cubicBezTo>
                  <a:pt x="0" y="179"/>
                  <a:pt x="179" y="1"/>
                  <a:pt x="405" y="1"/>
                </a:cubicBezTo>
                <a:cubicBezTo>
                  <a:pt x="620" y="1"/>
                  <a:pt x="798" y="179"/>
                  <a:pt x="798" y="406"/>
                </a:cubicBezTo>
                <a:close/>
              </a:path>
            </a:pathLst>
          </a:custGeom>
          <a:solidFill>
            <a:srgbClr val="80D6AC">
              <a:alpha val="1875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178" name="Google Shape;1178;p8"/>
          <p:cNvSpPr/>
          <p:nvPr/>
        </p:nvSpPr>
        <p:spPr>
          <a:xfrm>
            <a:off x="2920990" y="-8"/>
            <a:ext cx="200437" cy="200437"/>
          </a:xfrm>
          <a:custGeom>
            <a:avLst/>
            <a:gdLst/>
            <a:ahLst/>
            <a:cxnLst/>
            <a:rect l="l" t="t" r="r" b="b"/>
            <a:pathLst>
              <a:path w="799" h="799" extrusionOk="0">
                <a:moveTo>
                  <a:pt x="798" y="406"/>
                </a:moveTo>
                <a:cubicBezTo>
                  <a:pt x="798" y="620"/>
                  <a:pt x="620" y="799"/>
                  <a:pt x="405" y="799"/>
                </a:cubicBezTo>
                <a:cubicBezTo>
                  <a:pt x="179" y="799"/>
                  <a:pt x="1" y="620"/>
                  <a:pt x="1" y="406"/>
                </a:cubicBezTo>
                <a:cubicBezTo>
                  <a:pt x="1" y="179"/>
                  <a:pt x="179" y="1"/>
                  <a:pt x="405" y="1"/>
                </a:cubicBezTo>
                <a:cubicBezTo>
                  <a:pt x="620" y="1"/>
                  <a:pt x="798" y="179"/>
                  <a:pt x="798" y="406"/>
                </a:cubicBezTo>
                <a:close/>
              </a:path>
            </a:pathLst>
          </a:custGeom>
          <a:solidFill>
            <a:srgbClr val="80D6AC">
              <a:alpha val="1875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179" name="Google Shape;1179;p8"/>
          <p:cNvSpPr/>
          <p:nvPr/>
        </p:nvSpPr>
        <p:spPr>
          <a:xfrm>
            <a:off x="4381484" y="-8"/>
            <a:ext cx="200437" cy="200437"/>
          </a:xfrm>
          <a:custGeom>
            <a:avLst/>
            <a:gdLst/>
            <a:ahLst/>
            <a:cxnLst/>
            <a:rect l="l" t="t" r="r" b="b"/>
            <a:pathLst>
              <a:path w="799" h="799" extrusionOk="0">
                <a:moveTo>
                  <a:pt x="798" y="406"/>
                </a:moveTo>
                <a:cubicBezTo>
                  <a:pt x="798" y="620"/>
                  <a:pt x="620" y="799"/>
                  <a:pt x="394" y="799"/>
                </a:cubicBezTo>
                <a:cubicBezTo>
                  <a:pt x="179" y="799"/>
                  <a:pt x="1" y="620"/>
                  <a:pt x="1" y="406"/>
                </a:cubicBezTo>
                <a:cubicBezTo>
                  <a:pt x="1" y="179"/>
                  <a:pt x="179" y="1"/>
                  <a:pt x="394" y="1"/>
                </a:cubicBezTo>
                <a:cubicBezTo>
                  <a:pt x="620" y="1"/>
                  <a:pt x="798" y="179"/>
                  <a:pt x="798" y="406"/>
                </a:cubicBezTo>
                <a:close/>
              </a:path>
            </a:pathLst>
          </a:custGeom>
          <a:solidFill>
            <a:srgbClr val="80D6AC">
              <a:alpha val="1875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180" name="Google Shape;1180;p8"/>
          <p:cNvSpPr/>
          <p:nvPr/>
        </p:nvSpPr>
        <p:spPr>
          <a:xfrm>
            <a:off x="5841979" y="-8"/>
            <a:ext cx="200437" cy="200437"/>
          </a:xfrm>
          <a:custGeom>
            <a:avLst/>
            <a:gdLst/>
            <a:ahLst/>
            <a:cxnLst/>
            <a:rect l="l" t="t" r="r" b="b"/>
            <a:pathLst>
              <a:path w="799" h="799" extrusionOk="0">
                <a:moveTo>
                  <a:pt x="799" y="406"/>
                </a:moveTo>
                <a:cubicBezTo>
                  <a:pt x="799" y="620"/>
                  <a:pt x="620" y="799"/>
                  <a:pt x="394" y="799"/>
                </a:cubicBezTo>
                <a:cubicBezTo>
                  <a:pt x="180" y="799"/>
                  <a:pt x="1" y="620"/>
                  <a:pt x="1" y="406"/>
                </a:cubicBezTo>
                <a:cubicBezTo>
                  <a:pt x="1" y="179"/>
                  <a:pt x="180" y="1"/>
                  <a:pt x="394" y="1"/>
                </a:cubicBezTo>
                <a:cubicBezTo>
                  <a:pt x="620" y="1"/>
                  <a:pt x="799" y="179"/>
                  <a:pt x="799" y="406"/>
                </a:cubicBezTo>
                <a:close/>
              </a:path>
            </a:pathLst>
          </a:custGeom>
          <a:solidFill>
            <a:srgbClr val="80D6AC">
              <a:alpha val="1875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181" name="Google Shape;1181;p8"/>
          <p:cNvSpPr/>
          <p:nvPr/>
        </p:nvSpPr>
        <p:spPr>
          <a:xfrm>
            <a:off x="7299714" y="-8"/>
            <a:ext cx="203196" cy="200437"/>
          </a:xfrm>
          <a:custGeom>
            <a:avLst/>
            <a:gdLst/>
            <a:ahLst/>
            <a:cxnLst/>
            <a:rect l="l" t="t" r="r" b="b"/>
            <a:pathLst>
              <a:path w="810" h="799" extrusionOk="0">
                <a:moveTo>
                  <a:pt x="810" y="406"/>
                </a:moveTo>
                <a:cubicBezTo>
                  <a:pt x="810" y="620"/>
                  <a:pt x="631" y="799"/>
                  <a:pt x="405" y="799"/>
                </a:cubicBezTo>
                <a:cubicBezTo>
                  <a:pt x="191" y="799"/>
                  <a:pt x="0" y="620"/>
                  <a:pt x="0" y="406"/>
                </a:cubicBezTo>
                <a:cubicBezTo>
                  <a:pt x="0" y="179"/>
                  <a:pt x="191" y="1"/>
                  <a:pt x="405" y="1"/>
                </a:cubicBezTo>
                <a:cubicBezTo>
                  <a:pt x="631" y="1"/>
                  <a:pt x="810" y="179"/>
                  <a:pt x="810" y="406"/>
                </a:cubicBezTo>
                <a:close/>
              </a:path>
            </a:pathLst>
          </a:custGeom>
          <a:solidFill>
            <a:srgbClr val="80D6AC">
              <a:alpha val="1875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182" name="Google Shape;1182;p8"/>
          <p:cNvSpPr/>
          <p:nvPr/>
        </p:nvSpPr>
        <p:spPr>
          <a:xfrm>
            <a:off x="731752" y="952758"/>
            <a:ext cx="200437" cy="200437"/>
          </a:xfrm>
          <a:custGeom>
            <a:avLst/>
            <a:gdLst/>
            <a:ahLst/>
            <a:cxnLst/>
            <a:rect l="l" t="t" r="r" b="b"/>
            <a:pathLst>
              <a:path w="799" h="799" extrusionOk="0">
                <a:moveTo>
                  <a:pt x="798" y="394"/>
                </a:moveTo>
                <a:cubicBezTo>
                  <a:pt x="798" y="620"/>
                  <a:pt x="619" y="799"/>
                  <a:pt x="393" y="799"/>
                </a:cubicBezTo>
                <a:cubicBezTo>
                  <a:pt x="179" y="799"/>
                  <a:pt x="0" y="620"/>
                  <a:pt x="0" y="394"/>
                </a:cubicBezTo>
                <a:cubicBezTo>
                  <a:pt x="0" y="180"/>
                  <a:pt x="179" y="1"/>
                  <a:pt x="393" y="1"/>
                </a:cubicBezTo>
                <a:cubicBezTo>
                  <a:pt x="619" y="1"/>
                  <a:pt x="798" y="180"/>
                  <a:pt x="798" y="394"/>
                </a:cubicBezTo>
                <a:close/>
              </a:path>
            </a:pathLst>
          </a:custGeom>
          <a:solidFill>
            <a:srgbClr val="80D6AC">
              <a:alpha val="1875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183" name="Google Shape;1183;p8"/>
          <p:cNvSpPr/>
          <p:nvPr/>
        </p:nvSpPr>
        <p:spPr>
          <a:xfrm>
            <a:off x="2192247" y="952758"/>
            <a:ext cx="200437" cy="200437"/>
          </a:xfrm>
          <a:custGeom>
            <a:avLst/>
            <a:gdLst/>
            <a:ahLst/>
            <a:cxnLst/>
            <a:rect l="l" t="t" r="r" b="b"/>
            <a:pathLst>
              <a:path w="799" h="799" extrusionOk="0">
                <a:moveTo>
                  <a:pt x="798" y="394"/>
                </a:moveTo>
                <a:cubicBezTo>
                  <a:pt x="798" y="620"/>
                  <a:pt x="620" y="799"/>
                  <a:pt x="393" y="799"/>
                </a:cubicBezTo>
                <a:cubicBezTo>
                  <a:pt x="179" y="799"/>
                  <a:pt x="0" y="620"/>
                  <a:pt x="0" y="394"/>
                </a:cubicBezTo>
                <a:cubicBezTo>
                  <a:pt x="0" y="180"/>
                  <a:pt x="179" y="1"/>
                  <a:pt x="393" y="1"/>
                </a:cubicBezTo>
                <a:cubicBezTo>
                  <a:pt x="620" y="1"/>
                  <a:pt x="798" y="180"/>
                  <a:pt x="798" y="394"/>
                </a:cubicBezTo>
                <a:close/>
              </a:path>
            </a:pathLst>
          </a:custGeom>
          <a:solidFill>
            <a:srgbClr val="80D6AC">
              <a:alpha val="1875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184" name="Google Shape;1184;p8"/>
          <p:cNvSpPr/>
          <p:nvPr/>
        </p:nvSpPr>
        <p:spPr>
          <a:xfrm>
            <a:off x="3649731" y="952758"/>
            <a:ext cx="200437" cy="200437"/>
          </a:xfrm>
          <a:custGeom>
            <a:avLst/>
            <a:gdLst/>
            <a:ahLst/>
            <a:cxnLst/>
            <a:rect l="l" t="t" r="r" b="b"/>
            <a:pathLst>
              <a:path w="799" h="799" extrusionOk="0">
                <a:moveTo>
                  <a:pt x="798" y="394"/>
                </a:moveTo>
                <a:cubicBezTo>
                  <a:pt x="798" y="620"/>
                  <a:pt x="620" y="799"/>
                  <a:pt x="406" y="799"/>
                </a:cubicBezTo>
                <a:cubicBezTo>
                  <a:pt x="179" y="799"/>
                  <a:pt x="1" y="620"/>
                  <a:pt x="1" y="394"/>
                </a:cubicBezTo>
                <a:cubicBezTo>
                  <a:pt x="1" y="180"/>
                  <a:pt x="179" y="1"/>
                  <a:pt x="406" y="1"/>
                </a:cubicBezTo>
                <a:cubicBezTo>
                  <a:pt x="620" y="1"/>
                  <a:pt x="798" y="180"/>
                  <a:pt x="798" y="394"/>
                </a:cubicBezTo>
                <a:close/>
              </a:path>
            </a:pathLst>
          </a:custGeom>
          <a:solidFill>
            <a:srgbClr val="80D6AC">
              <a:alpha val="1875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185" name="Google Shape;1185;p8"/>
          <p:cNvSpPr/>
          <p:nvPr/>
        </p:nvSpPr>
        <p:spPr>
          <a:xfrm>
            <a:off x="5110226" y="952758"/>
            <a:ext cx="200437" cy="200437"/>
          </a:xfrm>
          <a:custGeom>
            <a:avLst/>
            <a:gdLst/>
            <a:ahLst/>
            <a:cxnLst/>
            <a:rect l="l" t="t" r="r" b="b"/>
            <a:pathLst>
              <a:path w="799" h="799" extrusionOk="0">
                <a:moveTo>
                  <a:pt x="799" y="394"/>
                </a:moveTo>
                <a:cubicBezTo>
                  <a:pt x="799" y="620"/>
                  <a:pt x="620" y="799"/>
                  <a:pt x="406" y="799"/>
                </a:cubicBezTo>
                <a:cubicBezTo>
                  <a:pt x="179" y="799"/>
                  <a:pt x="1" y="620"/>
                  <a:pt x="1" y="394"/>
                </a:cubicBezTo>
                <a:cubicBezTo>
                  <a:pt x="1" y="180"/>
                  <a:pt x="179" y="1"/>
                  <a:pt x="406" y="1"/>
                </a:cubicBezTo>
                <a:cubicBezTo>
                  <a:pt x="620" y="1"/>
                  <a:pt x="799" y="180"/>
                  <a:pt x="799" y="394"/>
                </a:cubicBezTo>
                <a:close/>
              </a:path>
            </a:pathLst>
          </a:custGeom>
          <a:solidFill>
            <a:srgbClr val="80D6AC">
              <a:alpha val="1875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186" name="Google Shape;1186;p8"/>
          <p:cNvSpPr/>
          <p:nvPr/>
        </p:nvSpPr>
        <p:spPr>
          <a:xfrm>
            <a:off x="6570971" y="952758"/>
            <a:ext cx="200187" cy="200437"/>
          </a:xfrm>
          <a:custGeom>
            <a:avLst/>
            <a:gdLst/>
            <a:ahLst/>
            <a:cxnLst/>
            <a:rect l="l" t="t" r="r" b="b"/>
            <a:pathLst>
              <a:path w="798" h="799" extrusionOk="0">
                <a:moveTo>
                  <a:pt x="798" y="394"/>
                </a:moveTo>
                <a:cubicBezTo>
                  <a:pt x="798" y="620"/>
                  <a:pt x="619" y="799"/>
                  <a:pt x="405" y="799"/>
                </a:cubicBezTo>
                <a:cubicBezTo>
                  <a:pt x="179" y="799"/>
                  <a:pt x="0" y="620"/>
                  <a:pt x="0" y="394"/>
                </a:cubicBezTo>
                <a:cubicBezTo>
                  <a:pt x="0" y="180"/>
                  <a:pt x="179" y="1"/>
                  <a:pt x="405" y="1"/>
                </a:cubicBezTo>
                <a:cubicBezTo>
                  <a:pt x="619" y="1"/>
                  <a:pt x="798" y="180"/>
                  <a:pt x="798" y="394"/>
                </a:cubicBezTo>
                <a:close/>
              </a:path>
            </a:pathLst>
          </a:custGeom>
          <a:solidFill>
            <a:srgbClr val="80D6AC">
              <a:alpha val="1875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187" name="Google Shape;1187;p8"/>
          <p:cNvSpPr/>
          <p:nvPr/>
        </p:nvSpPr>
        <p:spPr>
          <a:xfrm>
            <a:off x="0" y="1902762"/>
            <a:ext cx="200187" cy="200187"/>
          </a:xfrm>
          <a:custGeom>
            <a:avLst/>
            <a:gdLst/>
            <a:ahLst/>
            <a:cxnLst/>
            <a:rect l="l" t="t" r="r" b="b"/>
            <a:pathLst>
              <a:path w="798" h="798" extrusionOk="0">
                <a:moveTo>
                  <a:pt x="798" y="405"/>
                </a:moveTo>
                <a:cubicBezTo>
                  <a:pt x="798" y="619"/>
                  <a:pt x="619" y="798"/>
                  <a:pt x="405" y="798"/>
                </a:cubicBezTo>
                <a:cubicBezTo>
                  <a:pt x="179" y="798"/>
                  <a:pt x="0" y="619"/>
                  <a:pt x="0" y="405"/>
                </a:cubicBezTo>
                <a:cubicBezTo>
                  <a:pt x="0" y="179"/>
                  <a:pt x="179" y="0"/>
                  <a:pt x="405" y="0"/>
                </a:cubicBezTo>
                <a:cubicBezTo>
                  <a:pt x="619" y="0"/>
                  <a:pt x="798" y="179"/>
                  <a:pt x="798" y="405"/>
                </a:cubicBezTo>
                <a:close/>
              </a:path>
            </a:pathLst>
          </a:custGeom>
          <a:solidFill>
            <a:srgbClr val="80D6AC">
              <a:alpha val="1875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188" name="Google Shape;1188;p8"/>
          <p:cNvSpPr/>
          <p:nvPr/>
        </p:nvSpPr>
        <p:spPr>
          <a:xfrm>
            <a:off x="1460495" y="1902762"/>
            <a:ext cx="200437" cy="200187"/>
          </a:xfrm>
          <a:custGeom>
            <a:avLst/>
            <a:gdLst/>
            <a:ahLst/>
            <a:cxnLst/>
            <a:rect l="l" t="t" r="r" b="b"/>
            <a:pathLst>
              <a:path w="799" h="798" extrusionOk="0">
                <a:moveTo>
                  <a:pt x="798" y="405"/>
                </a:moveTo>
                <a:cubicBezTo>
                  <a:pt x="798" y="619"/>
                  <a:pt x="620" y="798"/>
                  <a:pt x="405" y="798"/>
                </a:cubicBezTo>
                <a:cubicBezTo>
                  <a:pt x="179" y="798"/>
                  <a:pt x="0" y="619"/>
                  <a:pt x="0" y="405"/>
                </a:cubicBezTo>
                <a:cubicBezTo>
                  <a:pt x="0" y="179"/>
                  <a:pt x="179" y="0"/>
                  <a:pt x="405" y="0"/>
                </a:cubicBezTo>
                <a:cubicBezTo>
                  <a:pt x="620" y="0"/>
                  <a:pt x="798" y="179"/>
                  <a:pt x="798" y="405"/>
                </a:cubicBezTo>
                <a:close/>
              </a:path>
            </a:pathLst>
          </a:custGeom>
          <a:solidFill>
            <a:srgbClr val="80D6AC">
              <a:alpha val="1875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189" name="Google Shape;1189;p8"/>
          <p:cNvSpPr/>
          <p:nvPr/>
        </p:nvSpPr>
        <p:spPr>
          <a:xfrm>
            <a:off x="2920990" y="1902762"/>
            <a:ext cx="200437" cy="200187"/>
          </a:xfrm>
          <a:custGeom>
            <a:avLst/>
            <a:gdLst/>
            <a:ahLst/>
            <a:cxnLst/>
            <a:rect l="l" t="t" r="r" b="b"/>
            <a:pathLst>
              <a:path w="799" h="798" extrusionOk="0">
                <a:moveTo>
                  <a:pt x="798" y="405"/>
                </a:moveTo>
                <a:cubicBezTo>
                  <a:pt x="798" y="619"/>
                  <a:pt x="620" y="798"/>
                  <a:pt x="405" y="798"/>
                </a:cubicBezTo>
                <a:cubicBezTo>
                  <a:pt x="179" y="798"/>
                  <a:pt x="1" y="619"/>
                  <a:pt x="1" y="405"/>
                </a:cubicBezTo>
                <a:cubicBezTo>
                  <a:pt x="1" y="179"/>
                  <a:pt x="179" y="0"/>
                  <a:pt x="405" y="0"/>
                </a:cubicBezTo>
                <a:cubicBezTo>
                  <a:pt x="620" y="0"/>
                  <a:pt x="798" y="179"/>
                  <a:pt x="798" y="405"/>
                </a:cubicBezTo>
                <a:close/>
              </a:path>
            </a:pathLst>
          </a:custGeom>
          <a:solidFill>
            <a:srgbClr val="80D6AC">
              <a:alpha val="1875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190" name="Google Shape;1190;p8"/>
          <p:cNvSpPr/>
          <p:nvPr/>
        </p:nvSpPr>
        <p:spPr>
          <a:xfrm>
            <a:off x="4381484" y="1902762"/>
            <a:ext cx="200437" cy="200187"/>
          </a:xfrm>
          <a:custGeom>
            <a:avLst/>
            <a:gdLst/>
            <a:ahLst/>
            <a:cxnLst/>
            <a:rect l="l" t="t" r="r" b="b"/>
            <a:pathLst>
              <a:path w="799" h="798" extrusionOk="0">
                <a:moveTo>
                  <a:pt x="798" y="405"/>
                </a:moveTo>
                <a:cubicBezTo>
                  <a:pt x="798" y="619"/>
                  <a:pt x="620" y="798"/>
                  <a:pt x="394" y="798"/>
                </a:cubicBezTo>
                <a:cubicBezTo>
                  <a:pt x="179" y="798"/>
                  <a:pt x="1" y="619"/>
                  <a:pt x="1" y="405"/>
                </a:cubicBezTo>
                <a:cubicBezTo>
                  <a:pt x="1" y="179"/>
                  <a:pt x="179" y="0"/>
                  <a:pt x="394" y="0"/>
                </a:cubicBezTo>
                <a:cubicBezTo>
                  <a:pt x="620" y="0"/>
                  <a:pt x="798" y="179"/>
                  <a:pt x="798" y="405"/>
                </a:cubicBezTo>
                <a:close/>
              </a:path>
            </a:pathLst>
          </a:custGeom>
          <a:solidFill>
            <a:srgbClr val="80D6AC">
              <a:alpha val="1875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191" name="Google Shape;1191;p8"/>
          <p:cNvSpPr/>
          <p:nvPr/>
        </p:nvSpPr>
        <p:spPr>
          <a:xfrm>
            <a:off x="5841979" y="1902762"/>
            <a:ext cx="200437" cy="200187"/>
          </a:xfrm>
          <a:custGeom>
            <a:avLst/>
            <a:gdLst/>
            <a:ahLst/>
            <a:cxnLst/>
            <a:rect l="l" t="t" r="r" b="b"/>
            <a:pathLst>
              <a:path w="799" h="798" extrusionOk="0">
                <a:moveTo>
                  <a:pt x="799" y="405"/>
                </a:moveTo>
                <a:cubicBezTo>
                  <a:pt x="799" y="619"/>
                  <a:pt x="620" y="798"/>
                  <a:pt x="394" y="798"/>
                </a:cubicBezTo>
                <a:cubicBezTo>
                  <a:pt x="180" y="798"/>
                  <a:pt x="1" y="619"/>
                  <a:pt x="1" y="405"/>
                </a:cubicBezTo>
                <a:cubicBezTo>
                  <a:pt x="1" y="179"/>
                  <a:pt x="180" y="0"/>
                  <a:pt x="394" y="0"/>
                </a:cubicBezTo>
                <a:cubicBezTo>
                  <a:pt x="620" y="0"/>
                  <a:pt x="799" y="179"/>
                  <a:pt x="799" y="405"/>
                </a:cubicBezTo>
                <a:close/>
              </a:path>
            </a:pathLst>
          </a:custGeom>
          <a:solidFill>
            <a:srgbClr val="80D6AC">
              <a:alpha val="1875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192" name="Google Shape;1192;p8"/>
          <p:cNvSpPr/>
          <p:nvPr/>
        </p:nvSpPr>
        <p:spPr>
          <a:xfrm>
            <a:off x="7299714" y="1902762"/>
            <a:ext cx="203196" cy="200187"/>
          </a:xfrm>
          <a:custGeom>
            <a:avLst/>
            <a:gdLst/>
            <a:ahLst/>
            <a:cxnLst/>
            <a:rect l="l" t="t" r="r" b="b"/>
            <a:pathLst>
              <a:path w="810" h="798" extrusionOk="0">
                <a:moveTo>
                  <a:pt x="810" y="405"/>
                </a:moveTo>
                <a:cubicBezTo>
                  <a:pt x="810" y="619"/>
                  <a:pt x="631" y="798"/>
                  <a:pt x="405" y="798"/>
                </a:cubicBezTo>
                <a:cubicBezTo>
                  <a:pt x="191" y="798"/>
                  <a:pt x="0" y="619"/>
                  <a:pt x="0" y="405"/>
                </a:cubicBezTo>
                <a:cubicBezTo>
                  <a:pt x="0" y="179"/>
                  <a:pt x="191" y="0"/>
                  <a:pt x="405" y="0"/>
                </a:cubicBezTo>
                <a:cubicBezTo>
                  <a:pt x="631" y="0"/>
                  <a:pt x="810" y="179"/>
                  <a:pt x="810" y="405"/>
                </a:cubicBezTo>
                <a:close/>
              </a:path>
            </a:pathLst>
          </a:custGeom>
          <a:solidFill>
            <a:srgbClr val="80D6AC">
              <a:alpha val="1875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193" name="Google Shape;1193;p8"/>
          <p:cNvSpPr/>
          <p:nvPr/>
        </p:nvSpPr>
        <p:spPr>
          <a:xfrm>
            <a:off x="731752" y="2855527"/>
            <a:ext cx="200437" cy="200187"/>
          </a:xfrm>
          <a:custGeom>
            <a:avLst/>
            <a:gdLst/>
            <a:ahLst/>
            <a:cxnLst/>
            <a:rect l="l" t="t" r="r" b="b"/>
            <a:pathLst>
              <a:path w="799" h="798" extrusionOk="0">
                <a:moveTo>
                  <a:pt x="798" y="393"/>
                </a:moveTo>
                <a:cubicBezTo>
                  <a:pt x="798" y="619"/>
                  <a:pt x="619" y="798"/>
                  <a:pt x="393" y="798"/>
                </a:cubicBezTo>
                <a:cubicBezTo>
                  <a:pt x="179" y="798"/>
                  <a:pt x="0" y="619"/>
                  <a:pt x="0" y="393"/>
                </a:cubicBezTo>
                <a:cubicBezTo>
                  <a:pt x="0" y="179"/>
                  <a:pt x="179" y="0"/>
                  <a:pt x="393" y="0"/>
                </a:cubicBezTo>
                <a:cubicBezTo>
                  <a:pt x="619" y="0"/>
                  <a:pt x="798" y="179"/>
                  <a:pt x="798" y="393"/>
                </a:cubicBezTo>
                <a:close/>
              </a:path>
            </a:pathLst>
          </a:custGeom>
          <a:solidFill>
            <a:srgbClr val="80D6AC">
              <a:alpha val="1875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194" name="Google Shape;1194;p8"/>
          <p:cNvSpPr/>
          <p:nvPr/>
        </p:nvSpPr>
        <p:spPr>
          <a:xfrm>
            <a:off x="2192247" y="2855527"/>
            <a:ext cx="200437" cy="200187"/>
          </a:xfrm>
          <a:custGeom>
            <a:avLst/>
            <a:gdLst/>
            <a:ahLst/>
            <a:cxnLst/>
            <a:rect l="l" t="t" r="r" b="b"/>
            <a:pathLst>
              <a:path w="799" h="798" extrusionOk="0">
                <a:moveTo>
                  <a:pt x="798" y="393"/>
                </a:moveTo>
                <a:cubicBezTo>
                  <a:pt x="798" y="619"/>
                  <a:pt x="620" y="798"/>
                  <a:pt x="393" y="798"/>
                </a:cubicBezTo>
                <a:cubicBezTo>
                  <a:pt x="179" y="798"/>
                  <a:pt x="0" y="619"/>
                  <a:pt x="0" y="393"/>
                </a:cubicBezTo>
                <a:cubicBezTo>
                  <a:pt x="0" y="179"/>
                  <a:pt x="179" y="0"/>
                  <a:pt x="393" y="0"/>
                </a:cubicBezTo>
                <a:cubicBezTo>
                  <a:pt x="620" y="0"/>
                  <a:pt x="798" y="179"/>
                  <a:pt x="798" y="393"/>
                </a:cubicBezTo>
                <a:close/>
              </a:path>
            </a:pathLst>
          </a:custGeom>
          <a:solidFill>
            <a:srgbClr val="80D6AC">
              <a:alpha val="1875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195" name="Google Shape;1195;p8"/>
          <p:cNvSpPr/>
          <p:nvPr/>
        </p:nvSpPr>
        <p:spPr>
          <a:xfrm>
            <a:off x="3649731" y="2855527"/>
            <a:ext cx="200437" cy="200187"/>
          </a:xfrm>
          <a:custGeom>
            <a:avLst/>
            <a:gdLst/>
            <a:ahLst/>
            <a:cxnLst/>
            <a:rect l="l" t="t" r="r" b="b"/>
            <a:pathLst>
              <a:path w="799" h="798" extrusionOk="0">
                <a:moveTo>
                  <a:pt x="798" y="393"/>
                </a:moveTo>
                <a:cubicBezTo>
                  <a:pt x="798" y="619"/>
                  <a:pt x="620" y="798"/>
                  <a:pt x="406" y="798"/>
                </a:cubicBezTo>
                <a:cubicBezTo>
                  <a:pt x="179" y="798"/>
                  <a:pt x="1" y="619"/>
                  <a:pt x="1" y="393"/>
                </a:cubicBezTo>
                <a:cubicBezTo>
                  <a:pt x="1" y="179"/>
                  <a:pt x="179" y="0"/>
                  <a:pt x="406" y="0"/>
                </a:cubicBezTo>
                <a:cubicBezTo>
                  <a:pt x="620" y="0"/>
                  <a:pt x="798" y="179"/>
                  <a:pt x="798" y="393"/>
                </a:cubicBezTo>
                <a:close/>
              </a:path>
            </a:pathLst>
          </a:custGeom>
          <a:solidFill>
            <a:srgbClr val="80D6AC">
              <a:alpha val="1875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196" name="Google Shape;1196;p8"/>
          <p:cNvSpPr/>
          <p:nvPr/>
        </p:nvSpPr>
        <p:spPr>
          <a:xfrm>
            <a:off x="5110226" y="2855527"/>
            <a:ext cx="200437" cy="200187"/>
          </a:xfrm>
          <a:custGeom>
            <a:avLst/>
            <a:gdLst/>
            <a:ahLst/>
            <a:cxnLst/>
            <a:rect l="l" t="t" r="r" b="b"/>
            <a:pathLst>
              <a:path w="799" h="798" extrusionOk="0">
                <a:moveTo>
                  <a:pt x="799" y="393"/>
                </a:moveTo>
                <a:cubicBezTo>
                  <a:pt x="799" y="619"/>
                  <a:pt x="620" y="798"/>
                  <a:pt x="406" y="798"/>
                </a:cubicBezTo>
                <a:cubicBezTo>
                  <a:pt x="179" y="798"/>
                  <a:pt x="1" y="619"/>
                  <a:pt x="1" y="393"/>
                </a:cubicBezTo>
                <a:cubicBezTo>
                  <a:pt x="1" y="179"/>
                  <a:pt x="179" y="0"/>
                  <a:pt x="406" y="0"/>
                </a:cubicBezTo>
                <a:cubicBezTo>
                  <a:pt x="620" y="0"/>
                  <a:pt x="799" y="179"/>
                  <a:pt x="799" y="393"/>
                </a:cubicBezTo>
                <a:close/>
              </a:path>
            </a:pathLst>
          </a:custGeom>
          <a:solidFill>
            <a:srgbClr val="80D6AC">
              <a:alpha val="1875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197" name="Google Shape;1197;p8"/>
          <p:cNvSpPr/>
          <p:nvPr/>
        </p:nvSpPr>
        <p:spPr>
          <a:xfrm>
            <a:off x="6570971" y="2855527"/>
            <a:ext cx="200187" cy="200187"/>
          </a:xfrm>
          <a:custGeom>
            <a:avLst/>
            <a:gdLst/>
            <a:ahLst/>
            <a:cxnLst/>
            <a:rect l="l" t="t" r="r" b="b"/>
            <a:pathLst>
              <a:path w="798" h="798" extrusionOk="0">
                <a:moveTo>
                  <a:pt x="798" y="393"/>
                </a:moveTo>
                <a:cubicBezTo>
                  <a:pt x="798" y="619"/>
                  <a:pt x="619" y="798"/>
                  <a:pt x="405" y="798"/>
                </a:cubicBezTo>
                <a:cubicBezTo>
                  <a:pt x="179" y="798"/>
                  <a:pt x="0" y="619"/>
                  <a:pt x="0" y="393"/>
                </a:cubicBezTo>
                <a:cubicBezTo>
                  <a:pt x="0" y="179"/>
                  <a:pt x="179" y="0"/>
                  <a:pt x="405" y="0"/>
                </a:cubicBezTo>
                <a:cubicBezTo>
                  <a:pt x="619" y="0"/>
                  <a:pt x="798" y="179"/>
                  <a:pt x="798" y="393"/>
                </a:cubicBezTo>
                <a:close/>
              </a:path>
            </a:pathLst>
          </a:custGeom>
          <a:solidFill>
            <a:srgbClr val="80D6AC">
              <a:alpha val="1875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198" name="Google Shape;1198;p8"/>
          <p:cNvSpPr/>
          <p:nvPr/>
        </p:nvSpPr>
        <p:spPr>
          <a:xfrm>
            <a:off x="0" y="3805282"/>
            <a:ext cx="200187" cy="200437"/>
          </a:xfrm>
          <a:custGeom>
            <a:avLst/>
            <a:gdLst/>
            <a:ahLst/>
            <a:cxnLst/>
            <a:rect l="l" t="t" r="r" b="b"/>
            <a:pathLst>
              <a:path w="798" h="799" extrusionOk="0">
                <a:moveTo>
                  <a:pt x="798" y="405"/>
                </a:moveTo>
                <a:cubicBezTo>
                  <a:pt x="798" y="620"/>
                  <a:pt x="619" y="798"/>
                  <a:pt x="405" y="798"/>
                </a:cubicBezTo>
                <a:cubicBezTo>
                  <a:pt x="179" y="798"/>
                  <a:pt x="0" y="620"/>
                  <a:pt x="0" y="405"/>
                </a:cubicBezTo>
                <a:cubicBezTo>
                  <a:pt x="0" y="179"/>
                  <a:pt x="179" y="0"/>
                  <a:pt x="405" y="0"/>
                </a:cubicBezTo>
                <a:cubicBezTo>
                  <a:pt x="619" y="0"/>
                  <a:pt x="798" y="179"/>
                  <a:pt x="798" y="405"/>
                </a:cubicBezTo>
                <a:close/>
              </a:path>
            </a:pathLst>
          </a:custGeom>
          <a:solidFill>
            <a:srgbClr val="80D6AC">
              <a:alpha val="1875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199" name="Google Shape;1199;p8"/>
          <p:cNvSpPr/>
          <p:nvPr/>
        </p:nvSpPr>
        <p:spPr>
          <a:xfrm>
            <a:off x="1460495" y="3805282"/>
            <a:ext cx="200437" cy="200437"/>
          </a:xfrm>
          <a:custGeom>
            <a:avLst/>
            <a:gdLst/>
            <a:ahLst/>
            <a:cxnLst/>
            <a:rect l="l" t="t" r="r" b="b"/>
            <a:pathLst>
              <a:path w="799" h="799" extrusionOk="0">
                <a:moveTo>
                  <a:pt x="798" y="405"/>
                </a:moveTo>
                <a:cubicBezTo>
                  <a:pt x="798" y="620"/>
                  <a:pt x="620" y="798"/>
                  <a:pt x="405" y="798"/>
                </a:cubicBezTo>
                <a:cubicBezTo>
                  <a:pt x="179" y="798"/>
                  <a:pt x="0" y="620"/>
                  <a:pt x="0" y="405"/>
                </a:cubicBezTo>
                <a:cubicBezTo>
                  <a:pt x="0" y="179"/>
                  <a:pt x="179" y="0"/>
                  <a:pt x="405" y="0"/>
                </a:cubicBezTo>
                <a:cubicBezTo>
                  <a:pt x="620" y="0"/>
                  <a:pt x="798" y="179"/>
                  <a:pt x="798" y="405"/>
                </a:cubicBezTo>
                <a:close/>
              </a:path>
            </a:pathLst>
          </a:custGeom>
          <a:solidFill>
            <a:srgbClr val="80D6AC">
              <a:alpha val="1875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200" name="Google Shape;1200;p8"/>
          <p:cNvSpPr/>
          <p:nvPr/>
        </p:nvSpPr>
        <p:spPr>
          <a:xfrm>
            <a:off x="2920990" y="3805282"/>
            <a:ext cx="200437" cy="200437"/>
          </a:xfrm>
          <a:custGeom>
            <a:avLst/>
            <a:gdLst/>
            <a:ahLst/>
            <a:cxnLst/>
            <a:rect l="l" t="t" r="r" b="b"/>
            <a:pathLst>
              <a:path w="799" h="799" extrusionOk="0">
                <a:moveTo>
                  <a:pt x="798" y="405"/>
                </a:moveTo>
                <a:cubicBezTo>
                  <a:pt x="798" y="620"/>
                  <a:pt x="620" y="798"/>
                  <a:pt x="405" y="798"/>
                </a:cubicBezTo>
                <a:cubicBezTo>
                  <a:pt x="179" y="798"/>
                  <a:pt x="1" y="620"/>
                  <a:pt x="1" y="405"/>
                </a:cubicBezTo>
                <a:cubicBezTo>
                  <a:pt x="1" y="179"/>
                  <a:pt x="179" y="0"/>
                  <a:pt x="405" y="0"/>
                </a:cubicBezTo>
                <a:cubicBezTo>
                  <a:pt x="620" y="0"/>
                  <a:pt x="798" y="179"/>
                  <a:pt x="798" y="405"/>
                </a:cubicBezTo>
                <a:close/>
              </a:path>
            </a:pathLst>
          </a:custGeom>
          <a:solidFill>
            <a:srgbClr val="80D6AC">
              <a:alpha val="1875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201" name="Google Shape;1201;p8"/>
          <p:cNvSpPr/>
          <p:nvPr/>
        </p:nvSpPr>
        <p:spPr>
          <a:xfrm>
            <a:off x="4381484" y="3805282"/>
            <a:ext cx="200437" cy="200437"/>
          </a:xfrm>
          <a:custGeom>
            <a:avLst/>
            <a:gdLst/>
            <a:ahLst/>
            <a:cxnLst/>
            <a:rect l="l" t="t" r="r" b="b"/>
            <a:pathLst>
              <a:path w="799" h="799" extrusionOk="0">
                <a:moveTo>
                  <a:pt x="798" y="405"/>
                </a:moveTo>
                <a:cubicBezTo>
                  <a:pt x="798" y="620"/>
                  <a:pt x="620" y="798"/>
                  <a:pt x="394" y="798"/>
                </a:cubicBezTo>
                <a:cubicBezTo>
                  <a:pt x="179" y="798"/>
                  <a:pt x="1" y="620"/>
                  <a:pt x="1" y="405"/>
                </a:cubicBezTo>
                <a:cubicBezTo>
                  <a:pt x="1" y="179"/>
                  <a:pt x="179" y="0"/>
                  <a:pt x="394" y="0"/>
                </a:cubicBezTo>
                <a:cubicBezTo>
                  <a:pt x="620" y="0"/>
                  <a:pt x="798" y="179"/>
                  <a:pt x="798" y="405"/>
                </a:cubicBezTo>
                <a:close/>
              </a:path>
            </a:pathLst>
          </a:custGeom>
          <a:solidFill>
            <a:srgbClr val="80D6AC">
              <a:alpha val="1875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202" name="Google Shape;1202;p8"/>
          <p:cNvSpPr/>
          <p:nvPr/>
        </p:nvSpPr>
        <p:spPr>
          <a:xfrm>
            <a:off x="5841979" y="3805282"/>
            <a:ext cx="200437" cy="200437"/>
          </a:xfrm>
          <a:custGeom>
            <a:avLst/>
            <a:gdLst/>
            <a:ahLst/>
            <a:cxnLst/>
            <a:rect l="l" t="t" r="r" b="b"/>
            <a:pathLst>
              <a:path w="799" h="799" extrusionOk="0">
                <a:moveTo>
                  <a:pt x="799" y="405"/>
                </a:moveTo>
                <a:cubicBezTo>
                  <a:pt x="799" y="620"/>
                  <a:pt x="620" y="798"/>
                  <a:pt x="394" y="798"/>
                </a:cubicBezTo>
                <a:cubicBezTo>
                  <a:pt x="180" y="798"/>
                  <a:pt x="1" y="620"/>
                  <a:pt x="1" y="405"/>
                </a:cubicBezTo>
                <a:cubicBezTo>
                  <a:pt x="1" y="179"/>
                  <a:pt x="180" y="0"/>
                  <a:pt x="394" y="0"/>
                </a:cubicBezTo>
                <a:cubicBezTo>
                  <a:pt x="620" y="0"/>
                  <a:pt x="799" y="179"/>
                  <a:pt x="799" y="405"/>
                </a:cubicBezTo>
                <a:close/>
              </a:path>
            </a:pathLst>
          </a:custGeom>
          <a:solidFill>
            <a:srgbClr val="80D6AC">
              <a:alpha val="1875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203" name="Google Shape;1203;p8"/>
          <p:cNvSpPr/>
          <p:nvPr/>
        </p:nvSpPr>
        <p:spPr>
          <a:xfrm>
            <a:off x="7299714" y="3805282"/>
            <a:ext cx="203196" cy="200437"/>
          </a:xfrm>
          <a:custGeom>
            <a:avLst/>
            <a:gdLst/>
            <a:ahLst/>
            <a:cxnLst/>
            <a:rect l="l" t="t" r="r" b="b"/>
            <a:pathLst>
              <a:path w="810" h="799" extrusionOk="0">
                <a:moveTo>
                  <a:pt x="810" y="405"/>
                </a:moveTo>
                <a:cubicBezTo>
                  <a:pt x="810" y="620"/>
                  <a:pt x="631" y="798"/>
                  <a:pt x="405" y="798"/>
                </a:cubicBezTo>
                <a:cubicBezTo>
                  <a:pt x="191" y="798"/>
                  <a:pt x="0" y="620"/>
                  <a:pt x="0" y="405"/>
                </a:cubicBezTo>
                <a:cubicBezTo>
                  <a:pt x="0" y="179"/>
                  <a:pt x="191" y="0"/>
                  <a:pt x="405" y="0"/>
                </a:cubicBezTo>
                <a:cubicBezTo>
                  <a:pt x="631" y="0"/>
                  <a:pt x="810" y="179"/>
                  <a:pt x="810" y="405"/>
                </a:cubicBezTo>
                <a:close/>
              </a:path>
            </a:pathLst>
          </a:custGeom>
          <a:solidFill>
            <a:srgbClr val="80D6AC">
              <a:alpha val="1875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204" name="Google Shape;1204;p8"/>
          <p:cNvSpPr/>
          <p:nvPr/>
        </p:nvSpPr>
        <p:spPr>
          <a:xfrm>
            <a:off x="731752" y="4758045"/>
            <a:ext cx="200437" cy="197427"/>
          </a:xfrm>
          <a:custGeom>
            <a:avLst/>
            <a:gdLst/>
            <a:ahLst/>
            <a:cxnLst/>
            <a:rect l="l" t="t" r="r" b="b"/>
            <a:pathLst>
              <a:path w="799" h="787" extrusionOk="0">
                <a:moveTo>
                  <a:pt x="798" y="393"/>
                </a:moveTo>
                <a:cubicBezTo>
                  <a:pt x="798" y="620"/>
                  <a:pt x="619" y="786"/>
                  <a:pt x="393" y="786"/>
                </a:cubicBezTo>
                <a:cubicBezTo>
                  <a:pt x="179" y="786"/>
                  <a:pt x="0" y="608"/>
                  <a:pt x="0" y="393"/>
                </a:cubicBezTo>
                <a:cubicBezTo>
                  <a:pt x="0" y="179"/>
                  <a:pt x="179" y="0"/>
                  <a:pt x="393" y="0"/>
                </a:cubicBezTo>
                <a:cubicBezTo>
                  <a:pt x="619" y="0"/>
                  <a:pt x="798" y="179"/>
                  <a:pt x="798" y="393"/>
                </a:cubicBezTo>
                <a:close/>
              </a:path>
            </a:pathLst>
          </a:custGeom>
          <a:solidFill>
            <a:srgbClr val="80D6AC">
              <a:alpha val="1875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205" name="Google Shape;1205;p8"/>
          <p:cNvSpPr/>
          <p:nvPr/>
        </p:nvSpPr>
        <p:spPr>
          <a:xfrm>
            <a:off x="2192247" y="4758045"/>
            <a:ext cx="200437" cy="197427"/>
          </a:xfrm>
          <a:custGeom>
            <a:avLst/>
            <a:gdLst/>
            <a:ahLst/>
            <a:cxnLst/>
            <a:rect l="l" t="t" r="r" b="b"/>
            <a:pathLst>
              <a:path w="799" h="787" extrusionOk="0">
                <a:moveTo>
                  <a:pt x="798" y="393"/>
                </a:moveTo>
                <a:cubicBezTo>
                  <a:pt x="798" y="620"/>
                  <a:pt x="620" y="786"/>
                  <a:pt x="393" y="786"/>
                </a:cubicBezTo>
                <a:cubicBezTo>
                  <a:pt x="179" y="786"/>
                  <a:pt x="0" y="608"/>
                  <a:pt x="0" y="393"/>
                </a:cubicBezTo>
                <a:cubicBezTo>
                  <a:pt x="0" y="179"/>
                  <a:pt x="179" y="0"/>
                  <a:pt x="393" y="0"/>
                </a:cubicBezTo>
                <a:cubicBezTo>
                  <a:pt x="620" y="0"/>
                  <a:pt x="798" y="179"/>
                  <a:pt x="798" y="393"/>
                </a:cubicBezTo>
                <a:close/>
              </a:path>
            </a:pathLst>
          </a:custGeom>
          <a:solidFill>
            <a:srgbClr val="80D6AC">
              <a:alpha val="1875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206" name="Google Shape;1206;p8"/>
          <p:cNvSpPr/>
          <p:nvPr/>
        </p:nvSpPr>
        <p:spPr>
          <a:xfrm>
            <a:off x="3649731" y="4758045"/>
            <a:ext cx="200437" cy="197427"/>
          </a:xfrm>
          <a:custGeom>
            <a:avLst/>
            <a:gdLst/>
            <a:ahLst/>
            <a:cxnLst/>
            <a:rect l="l" t="t" r="r" b="b"/>
            <a:pathLst>
              <a:path w="799" h="787" extrusionOk="0">
                <a:moveTo>
                  <a:pt x="798" y="393"/>
                </a:moveTo>
                <a:cubicBezTo>
                  <a:pt x="798" y="620"/>
                  <a:pt x="620" y="786"/>
                  <a:pt x="406" y="786"/>
                </a:cubicBezTo>
                <a:cubicBezTo>
                  <a:pt x="179" y="786"/>
                  <a:pt x="1" y="608"/>
                  <a:pt x="1" y="393"/>
                </a:cubicBezTo>
                <a:cubicBezTo>
                  <a:pt x="1" y="179"/>
                  <a:pt x="179" y="0"/>
                  <a:pt x="406" y="0"/>
                </a:cubicBezTo>
                <a:cubicBezTo>
                  <a:pt x="620" y="0"/>
                  <a:pt x="798" y="179"/>
                  <a:pt x="798" y="393"/>
                </a:cubicBezTo>
                <a:close/>
              </a:path>
            </a:pathLst>
          </a:custGeom>
          <a:solidFill>
            <a:srgbClr val="80D6AC">
              <a:alpha val="1875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207" name="Google Shape;1207;p8"/>
          <p:cNvSpPr/>
          <p:nvPr/>
        </p:nvSpPr>
        <p:spPr>
          <a:xfrm>
            <a:off x="5110226" y="4758045"/>
            <a:ext cx="200437" cy="197427"/>
          </a:xfrm>
          <a:custGeom>
            <a:avLst/>
            <a:gdLst/>
            <a:ahLst/>
            <a:cxnLst/>
            <a:rect l="l" t="t" r="r" b="b"/>
            <a:pathLst>
              <a:path w="799" h="787" extrusionOk="0">
                <a:moveTo>
                  <a:pt x="799" y="393"/>
                </a:moveTo>
                <a:cubicBezTo>
                  <a:pt x="799" y="620"/>
                  <a:pt x="620" y="786"/>
                  <a:pt x="406" y="786"/>
                </a:cubicBezTo>
                <a:cubicBezTo>
                  <a:pt x="179" y="786"/>
                  <a:pt x="1" y="608"/>
                  <a:pt x="1" y="393"/>
                </a:cubicBezTo>
                <a:cubicBezTo>
                  <a:pt x="1" y="179"/>
                  <a:pt x="179" y="0"/>
                  <a:pt x="406" y="0"/>
                </a:cubicBezTo>
                <a:cubicBezTo>
                  <a:pt x="620" y="0"/>
                  <a:pt x="799" y="179"/>
                  <a:pt x="799" y="393"/>
                </a:cubicBezTo>
                <a:close/>
              </a:path>
            </a:pathLst>
          </a:custGeom>
          <a:solidFill>
            <a:srgbClr val="80D6AC">
              <a:alpha val="1875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208" name="Google Shape;1208;p8"/>
          <p:cNvSpPr/>
          <p:nvPr/>
        </p:nvSpPr>
        <p:spPr>
          <a:xfrm>
            <a:off x="6570971" y="4758045"/>
            <a:ext cx="200187" cy="197427"/>
          </a:xfrm>
          <a:custGeom>
            <a:avLst/>
            <a:gdLst/>
            <a:ahLst/>
            <a:cxnLst/>
            <a:rect l="l" t="t" r="r" b="b"/>
            <a:pathLst>
              <a:path w="798" h="787" extrusionOk="0">
                <a:moveTo>
                  <a:pt x="798" y="393"/>
                </a:moveTo>
                <a:cubicBezTo>
                  <a:pt x="798" y="620"/>
                  <a:pt x="619" y="786"/>
                  <a:pt x="405" y="786"/>
                </a:cubicBezTo>
                <a:cubicBezTo>
                  <a:pt x="179" y="786"/>
                  <a:pt x="0" y="608"/>
                  <a:pt x="0" y="393"/>
                </a:cubicBezTo>
                <a:cubicBezTo>
                  <a:pt x="0" y="179"/>
                  <a:pt x="179" y="0"/>
                  <a:pt x="405" y="0"/>
                </a:cubicBezTo>
                <a:cubicBezTo>
                  <a:pt x="619" y="0"/>
                  <a:pt x="798" y="179"/>
                  <a:pt x="798" y="393"/>
                </a:cubicBezTo>
                <a:close/>
              </a:path>
            </a:pathLst>
          </a:custGeom>
          <a:solidFill>
            <a:srgbClr val="80D6AC">
              <a:alpha val="1875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209" name="Google Shape;1209;p8"/>
          <p:cNvSpPr/>
          <p:nvPr/>
        </p:nvSpPr>
        <p:spPr>
          <a:xfrm>
            <a:off x="0" y="5707800"/>
            <a:ext cx="200187" cy="200437"/>
          </a:xfrm>
          <a:custGeom>
            <a:avLst/>
            <a:gdLst/>
            <a:ahLst/>
            <a:cxnLst/>
            <a:rect l="l" t="t" r="r" b="b"/>
            <a:pathLst>
              <a:path w="798" h="799" extrusionOk="0">
                <a:moveTo>
                  <a:pt x="798" y="405"/>
                </a:moveTo>
                <a:cubicBezTo>
                  <a:pt x="798" y="620"/>
                  <a:pt x="619" y="798"/>
                  <a:pt x="405" y="798"/>
                </a:cubicBezTo>
                <a:cubicBezTo>
                  <a:pt x="179" y="798"/>
                  <a:pt x="0" y="620"/>
                  <a:pt x="0" y="405"/>
                </a:cubicBezTo>
                <a:cubicBezTo>
                  <a:pt x="0" y="179"/>
                  <a:pt x="179" y="1"/>
                  <a:pt x="405" y="1"/>
                </a:cubicBezTo>
                <a:cubicBezTo>
                  <a:pt x="619" y="1"/>
                  <a:pt x="798" y="179"/>
                  <a:pt x="798" y="405"/>
                </a:cubicBezTo>
                <a:close/>
              </a:path>
            </a:pathLst>
          </a:custGeom>
          <a:solidFill>
            <a:srgbClr val="80D6AC">
              <a:alpha val="1875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210" name="Google Shape;1210;p8"/>
          <p:cNvSpPr/>
          <p:nvPr/>
        </p:nvSpPr>
        <p:spPr>
          <a:xfrm>
            <a:off x="1460495" y="5707800"/>
            <a:ext cx="200437" cy="200437"/>
          </a:xfrm>
          <a:custGeom>
            <a:avLst/>
            <a:gdLst/>
            <a:ahLst/>
            <a:cxnLst/>
            <a:rect l="l" t="t" r="r" b="b"/>
            <a:pathLst>
              <a:path w="799" h="799" extrusionOk="0">
                <a:moveTo>
                  <a:pt x="798" y="405"/>
                </a:moveTo>
                <a:cubicBezTo>
                  <a:pt x="798" y="620"/>
                  <a:pt x="620" y="798"/>
                  <a:pt x="405" y="798"/>
                </a:cubicBezTo>
                <a:cubicBezTo>
                  <a:pt x="179" y="798"/>
                  <a:pt x="0" y="620"/>
                  <a:pt x="0" y="405"/>
                </a:cubicBezTo>
                <a:cubicBezTo>
                  <a:pt x="0" y="179"/>
                  <a:pt x="179" y="1"/>
                  <a:pt x="405" y="1"/>
                </a:cubicBezTo>
                <a:cubicBezTo>
                  <a:pt x="620" y="1"/>
                  <a:pt x="798" y="179"/>
                  <a:pt x="798" y="405"/>
                </a:cubicBezTo>
                <a:close/>
              </a:path>
            </a:pathLst>
          </a:custGeom>
          <a:solidFill>
            <a:srgbClr val="80D6AC">
              <a:alpha val="1875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211" name="Google Shape;1211;p8"/>
          <p:cNvSpPr/>
          <p:nvPr/>
        </p:nvSpPr>
        <p:spPr>
          <a:xfrm>
            <a:off x="2920990" y="5707800"/>
            <a:ext cx="200437" cy="200437"/>
          </a:xfrm>
          <a:custGeom>
            <a:avLst/>
            <a:gdLst/>
            <a:ahLst/>
            <a:cxnLst/>
            <a:rect l="l" t="t" r="r" b="b"/>
            <a:pathLst>
              <a:path w="799" h="799" extrusionOk="0">
                <a:moveTo>
                  <a:pt x="798" y="405"/>
                </a:moveTo>
                <a:cubicBezTo>
                  <a:pt x="798" y="620"/>
                  <a:pt x="620" y="798"/>
                  <a:pt x="405" y="798"/>
                </a:cubicBezTo>
                <a:cubicBezTo>
                  <a:pt x="179" y="798"/>
                  <a:pt x="1" y="620"/>
                  <a:pt x="1" y="405"/>
                </a:cubicBezTo>
                <a:cubicBezTo>
                  <a:pt x="1" y="179"/>
                  <a:pt x="179" y="1"/>
                  <a:pt x="405" y="1"/>
                </a:cubicBezTo>
                <a:cubicBezTo>
                  <a:pt x="620" y="1"/>
                  <a:pt x="798" y="179"/>
                  <a:pt x="798" y="405"/>
                </a:cubicBezTo>
                <a:close/>
              </a:path>
            </a:pathLst>
          </a:custGeom>
          <a:solidFill>
            <a:srgbClr val="80D6AC">
              <a:alpha val="1875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212" name="Google Shape;1212;p8"/>
          <p:cNvSpPr/>
          <p:nvPr/>
        </p:nvSpPr>
        <p:spPr>
          <a:xfrm>
            <a:off x="4381484" y="5707800"/>
            <a:ext cx="200437" cy="200437"/>
          </a:xfrm>
          <a:custGeom>
            <a:avLst/>
            <a:gdLst/>
            <a:ahLst/>
            <a:cxnLst/>
            <a:rect l="l" t="t" r="r" b="b"/>
            <a:pathLst>
              <a:path w="799" h="799" extrusionOk="0">
                <a:moveTo>
                  <a:pt x="798" y="405"/>
                </a:moveTo>
                <a:cubicBezTo>
                  <a:pt x="798" y="620"/>
                  <a:pt x="620" y="798"/>
                  <a:pt x="394" y="798"/>
                </a:cubicBezTo>
                <a:cubicBezTo>
                  <a:pt x="179" y="798"/>
                  <a:pt x="1" y="620"/>
                  <a:pt x="1" y="405"/>
                </a:cubicBezTo>
                <a:cubicBezTo>
                  <a:pt x="1" y="179"/>
                  <a:pt x="179" y="1"/>
                  <a:pt x="394" y="1"/>
                </a:cubicBezTo>
                <a:cubicBezTo>
                  <a:pt x="620" y="1"/>
                  <a:pt x="798" y="179"/>
                  <a:pt x="798" y="405"/>
                </a:cubicBezTo>
                <a:close/>
              </a:path>
            </a:pathLst>
          </a:custGeom>
          <a:solidFill>
            <a:srgbClr val="80D6AC">
              <a:alpha val="1875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213" name="Google Shape;1213;p8"/>
          <p:cNvSpPr/>
          <p:nvPr/>
        </p:nvSpPr>
        <p:spPr>
          <a:xfrm>
            <a:off x="5841979" y="5707800"/>
            <a:ext cx="200437" cy="200437"/>
          </a:xfrm>
          <a:custGeom>
            <a:avLst/>
            <a:gdLst/>
            <a:ahLst/>
            <a:cxnLst/>
            <a:rect l="l" t="t" r="r" b="b"/>
            <a:pathLst>
              <a:path w="799" h="799" extrusionOk="0">
                <a:moveTo>
                  <a:pt x="799" y="405"/>
                </a:moveTo>
                <a:cubicBezTo>
                  <a:pt x="799" y="620"/>
                  <a:pt x="620" y="798"/>
                  <a:pt x="394" y="798"/>
                </a:cubicBezTo>
                <a:cubicBezTo>
                  <a:pt x="180" y="798"/>
                  <a:pt x="1" y="620"/>
                  <a:pt x="1" y="405"/>
                </a:cubicBezTo>
                <a:cubicBezTo>
                  <a:pt x="1" y="179"/>
                  <a:pt x="180" y="1"/>
                  <a:pt x="394" y="1"/>
                </a:cubicBezTo>
                <a:cubicBezTo>
                  <a:pt x="620" y="1"/>
                  <a:pt x="799" y="179"/>
                  <a:pt x="799" y="405"/>
                </a:cubicBezTo>
                <a:close/>
              </a:path>
            </a:pathLst>
          </a:custGeom>
          <a:solidFill>
            <a:srgbClr val="80D6AC">
              <a:alpha val="1875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214" name="Google Shape;1214;p8"/>
          <p:cNvSpPr/>
          <p:nvPr/>
        </p:nvSpPr>
        <p:spPr>
          <a:xfrm>
            <a:off x="7299714" y="5707800"/>
            <a:ext cx="203196" cy="200437"/>
          </a:xfrm>
          <a:custGeom>
            <a:avLst/>
            <a:gdLst/>
            <a:ahLst/>
            <a:cxnLst/>
            <a:rect l="l" t="t" r="r" b="b"/>
            <a:pathLst>
              <a:path w="810" h="799" extrusionOk="0">
                <a:moveTo>
                  <a:pt x="810" y="405"/>
                </a:moveTo>
                <a:cubicBezTo>
                  <a:pt x="810" y="620"/>
                  <a:pt x="631" y="798"/>
                  <a:pt x="405" y="798"/>
                </a:cubicBezTo>
                <a:cubicBezTo>
                  <a:pt x="191" y="798"/>
                  <a:pt x="0" y="620"/>
                  <a:pt x="0" y="405"/>
                </a:cubicBezTo>
                <a:cubicBezTo>
                  <a:pt x="0" y="179"/>
                  <a:pt x="191" y="1"/>
                  <a:pt x="405" y="1"/>
                </a:cubicBezTo>
                <a:cubicBezTo>
                  <a:pt x="631" y="1"/>
                  <a:pt x="810" y="179"/>
                  <a:pt x="810" y="405"/>
                </a:cubicBezTo>
                <a:close/>
              </a:path>
            </a:pathLst>
          </a:custGeom>
          <a:solidFill>
            <a:srgbClr val="80D6AC">
              <a:alpha val="1875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215" name="Google Shape;1215;p8"/>
          <p:cNvSpPr/>
          <p:nvPr/>
        </p:nvSpPr>
        <p:spPr>
          <a:xfrm>
            <a:off x="731752" y="6657554"/>
            <a:ext cx="200437" cy="200437"/>
          </a:xfrm>
          <a:custGeom>
            <a:avLst/>
            <a:gdLst/>
            <a:ahLst/>
            <a:cxnLst/>
            <a:rect l="l" t="t" r="r" b="b"/>
            <a:pathLst>
              <a:path w="799" h="799" extrusionOk="0">
                <a:moveTo>
                  <a:pt x="798" y="406"/>
                </a:moveTo>
                <a:cubicBezTo>
                  <a:pt x="798" y="620"/>
                  <a:pt x="619" y="799"/>
                  <a:pt x="393" y="799"/>
                </a:cubicBezTo>
                <a:cubicBezTo>
                  <a:pt x="179" y="799"/>
                  <a:pt x="0" y="620"/>
                  <a:pt x="0" y="406"/>
                </a:cubicBezTo>
                <a:cubicBezTo>
                  <a:pt x="0" y="179"/>
                  <a:pt x="179" y="1"/>
                  <a:pt x="393" y="1"/>
                </a:cubicBezTo>
                <a:cubicBezTo>
                  <a:pt x="619" y="1"/>
                  <a:pt x="798" y="179"/>
                  <a:pt x="798" y="406"/>
                </a:cubicBezTo>
                <a:close/>
              </a:path>
            </a:pathLst>
          </a:custGeom>
          <a:solidFill>
            <a:srgbClr val="80D6AC">
              <a:alpha val="1875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216" name="Google Shape;1216;p8"/>
          <p:cNvSpPr/>
          <p:nvPr/>
        </p:nvSpPr>
        <p:spPr>
          <a:xfrm>
            <a:off x="2192247" y="6657554"/>
            <a:ext cx="200437" cy="200437"/>
          </a:xfrm>
          <a:custGeom>
            <a:avLst/>
            <a:gdLst/>
            <a:ahLst/>
            <a:cxnLst/>
            <a:rect l="l" t="t" r="r" b="b"/>
            <a:pathLst>
              <a:path w="799" h="799" extrusionOk="0">
                <a:moveTo>
                  <a:pt x="798" y="406"/>
                </a:moveTo>
                <a:cubicBezTo>
                  <a:pt x="798" y="620"/>
                  <a:pt x="620" y="799"/>
                  <a:pt x="393" y="799"/>
                </a:cubicBezTo>
                <a:cubicBezTo>
                  <a:pt x="179" y="799"/>
                  <a:pt x="0" y="620"/>
                  <a:pt x="0" y="406"/>
                </a:cubicBezTo>
                <a:cubicBezTo>
                  <a:pt x="0" y="179"/>
                  <a:pt x="179" y="1"/>
                  <a:pt x="393" y="1"/>
                </a:cubicBezTo>
                <a:cubicBezTo>
                  <a:pt x="620" y="1"/>
                  <a:pt x="798" y="179"/>
                  <a:pt x="798" y="406"/>
                </a:cubicBezTo>
                <a:close/>
              </a:path>
            </a:pathLst>
          </a:custGeom>
          <a:solidFill>
            <a:srgbClr val="80D6AC">
              <a:alpha val="1875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217" name="Google Shape;1217;p8"/>
          <p:cNvSpPr/>
          <p:nvPr/>
        </p:nvSpPr>
        <p:spPr>
          <a:xfrm>
            <a:off x="3649731" y="6657554"/>
            <a:ext cx="200437" cy="200437"/>
          </a:xfrm>
          <a:custGeom>
            <a:avLst/>
            <a:gdLst/>
            <a:ahLst/>
            <a:cxnLst/>
            <a:rect l="l" t="t" r="r" b="b"/>
            <a:pathLst>
              <a:path w="799" h="799" extrusionOk="0">
                <a:moveTo>
                  <a:pt x="798" y="406"/>
                </a:moveTo>
                <a:cubicBezTo>
                  <a:pt x="798" y="620"/>
                  <a:pt x="620" y="799"/>
                  <a:pt x="406" y="799"/>
                </a:cubicBezTo>
                <a:cubicBezTo>
                  <a:pt x="179" y="799"/>
                  <a:pt x="1" y="620"/>
                  <a:pt x="1" y="406"/>
                </a:cubicBezTo>
                <a:cubicBezTo>
                  <a:pt x="1" y="179"/>
                  <a:pt x="179" y="1"/>
                  <a:pt x="406" y="1"/>
                </a:cubicBezTo>
                <a:cubicBezTo>
                  <a:pt x="620" y="1"/>
                  <a:pt x="798" y="179"/>
                  <a:pt x="798" y="406"/>
                </a:cubicBezTo>
                <a:close/>
              </a:path>
            </a:pathLst>
          </a:custGeom>
          <a:solidFill>
            <a:srgbClr val="80D6AC">
              <a:alpha val="1875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218" name="Google Shape;1218;p8"/>
          <p:cNvSpPr/>
          <p:nvPr/>
        </p:nvSpPr>
        <p:spPr>
          <a:xfrm>
            <a:off x="5110226" y="6657554"/>
            <a:ext cx="200437" cy="200437"/>
          </a:xfrm>
          <a:custGeom>
            <a:avLst/>
            <a:gdLst/>
            <a:ahLst/>
            <a:cxnLst/>
            <a:rect l="l" t="t" r="r" b="b"/>
            <a:pathLst>
              <a:path w="799" h="799" extrusionOk="0">
                <a:moveTo>
                  <a:pt x="799" y="406"/>
                </a:moveTo>
                <a:cubicBezTo>
                  <a:pt x="799" y="620"/>
                  <a:pt x="620" y="799"/>
                  <a:pt x="406" y="799"/>
                </a:cubicBezTo>
                <a:cubicBezTo>
                  <a:pt x="179" y="799"/>
                  <a:pt x="1" y="620"/>
                  <a:pt x="1" y="406"/>
                </a:cubicBezTo>
                <a:cubicBezTo>
                  <a:pt x="1" y="179"/>
                  <a:pt x="179" y="1"/>
                  <a:pt x="406" y="1"/>
                </a:cubicBezTo>
                <a:cubicBezTo>
                  <a:pt x="620" y="1"/>
                  <a:pt x="799" y="179"/>
                  <a:pt x="799" y="406"/>
                </a:cubicBezTo>
                <a:close/>
              </a:path>
            </a:pathLst>
          </a:custGeom>
          <a:solidFill>
            <a:srgbClr val="80D6AC">
              <a:alpha val="1875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219" name="Google Shape;1219;p8"/>
          <p:cNvSpPr/>
          <p:nvPr/>
        </p:nvSpPr>
        <p:spPr>
          <a:xfrm>
            <a:off x="6570971" y="6657554"/>
            <a:ext cx="200187" cy="200437"/>
          </a:xfrm>
          <a:custGeom>
            <a:avLst/>
            <a:gdLst/>
            <a:ahLst/>
            <a:cxnLst/>
            <a:rect l="l" t="t" r="r" b="b"/>
            <a:pathLst>
              <a:path w="798" h="799" extrusionOk="0">
                <a:moveTo>
                  <a:pt x="798" y="406"/>
                </a:moveTo>
                <a:cubicBezTo>
                  <a:pt x="798" y="620"/>
                  <a:pt x="619" y="799"/>
                  <a:pt x="405" y="799"/>
                </a:cubicBezTo>
                <a:cubicBezTo>
                  <a:pt x="179" y="799"/>
                  <a:pt x="0" y="620"/>
                  <a:pt x="0" y="406"/>
                </a:cubicBezTo>
                <a:cubicBezTo>
                  <a:pt x="0" y="179"/>
                  <a:pt x="179" y="1"/>
                  <a:pt x="405" y="1"/>
                </a:cubicBezTo>
                <a:cubicBezTo>
                  <a:pt x="619" y="1"/>
                  <a:pt x="798" y="179"/>
                  <a:pt x="798" y="406"/>
                </a:cubicBezTo>
                <a:close/>
              </a:path>
            </a:pathLst>
          </a:custGeom>
          <a:solidFill>
            <a:srgbClr val="80D6AC">
              <a:alpha val="1875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220" name="Google Shape;1220;p8"/>
          <p:cNvSpPr/>
          <p:nvPr/>
        </p:nvSpPr>
        <p:spPr>
          <a:xfrm>
            <a:off x="8031484" y="-8"/>
            <a:ext cx="200187" cy="200437"/>
          </a:xfrm>
          <a:custGeom>
            <a:avLst/>
            <a:gdLst/>
            <a:ahLst/>
            <a:cxnLst/>
            <a:rect l="l" t="t" r="r" b="b"/>
            <a:pathLst>
              <a:path w="798" h="799" extrusionOk="0">
                <a:moveTo>
                  <a:pt x="798" y="406"/>
                </a:moveTo>
                <a:cubicBezTo>
                  <a:pt x="798" y="620"/>
                  <a:pt x="619" y="799"/>
                  <a:pt x="405" y="799"/>
                </a:cubicBezTo>
                <a:cubicBezTo>
                  <a:pt x="179" y="799"/>
                  <a:pt x="0" y="620"/>
                  <a:pt x="0" y="406"/>
                </a:cubicBezTo>
                <a:cubicBezTo>
                  <a:pt x="0" y="179"/>
                  <a:pt x="179" y="1"/>
                  <a:pt x="405" y="1"/>
                </a:cubicBezTo>
                <a:cubicBezTo>
                  <a:pt x="619" y="1"/>
                  <a:pt x="798" y="179"/>
                  <a:pt x="798" y="406"/>
                </a:cubicBezTo>
                <a:close/>
              </a:path>
            </a:pathLst>
          </a:custGeom>
          <a:solidFill>
            <a:srgbClr val="80D6AC">
              <a:alpha val="1875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221" name="Google Shape;1221;p8"/>
          <p:cNvSpPr/>
          <p:nvPr/>
        </p:nvSpPr>
        <p:spPr>
          <a:xfrm>
            <a:off x="9491979" y="-8"/>
            <a:ext cx="200437" cy="200437"/>
          </a:xfrm>
          <a:custGeom>
            <a:avLst/>
            <a:gdLst/>
            <a:ahLst/>
            <a:cxnLst/>
            <a:rect l="l" t="t" r="r" b="b"/>
            <a:pathLst>
              <a:path w="799" h="799" extrusionOk="0">
                <a:moveTo>
                  <a:pt x="798" y="406"/>
                </a:moveTo>
                <a:cubicBezTo>
                  <a:pt x="798" y="620"/>
                  <a:pt x="620" y="799"/>
                  <a:pt x="405" y="799"/>
                </a:cubicBezTo>
                <a:cubicBezTo>
                  <a:pt x="179" y="799"/>
                  <a:pt x="0" y="620"/>
                  <a:pt x="0" y="406"/>
                </a:cubicBezTo>
                <a:cubicBezTo>
                  <a:pt x="0" y="179"/>
                  <a:pt x="179" y="1"/>
                  <a:pt x="405" y="1"/>
                </a:cubicBezTo>
                <a:cubicBezTo>
                  <a:pt x="620" y="1"/>
                  <a:pt x="798" y="179"/>
                  <a:pt x="798" y="406"/>
                </a:cubicBezTo>
                <a:close/>
              </a:path>
            </a:pathLst>
          </a:custGeom>
          <a:solidFill>
            <a:srgbClr val="80D6AC">
              <a:alpha val="1875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222" name="Google Shape;1222;p8"/>
          <p:cNvSpPr/>
          <p:nvPr/>
        </p:nvSpPr>
        <p:spPr>
          <a:xfrm>
            <a:off x="10952474" y="-8"/>
            <a:ext cx="200437" cy="200437"/>
          </a:xfrm>
          <a:custGeom>
            <a:avLst/>
            <a:gdLst/>
            <a:ahLst/>
            <a:cxnLst/>
            <a:rect l="l" t="t" r="r" b="b"/>
            <a:pathLst>
              <a:path w="799" h="799" extrusionOk="0">
                <a:moveTo>
                  <a:pt x="798" y="406"/>
                </a:moveTo>
                <a:cubicBezTo>
                  <a:pt x="798" y="620"/>
                  <a:pt x="620" y="799"/>
                  <a:pt x="405" y="799"/>
                </a:cubicBezTo>
                <a:cubicBezTo>
                  <a:pt x="179" y="799"/>
                  <a:pt x="1" y="620"/>
                  <a:pt x="1" y="406"/>
                </a:cubicBezTo>
                <a:cubicBezTo>
                  <a:pt x="1" y="179"/>
                  <a:pt x="179" y="1"/>
                  <a:pt x="405" y="1"/>
                </a:cubicBezTo>
                <a:cubicBezTo>
                  <a:pt x="620" y="1"/>
                  <a:pt x="798" y="179"/>
                  <a:pt x="798" y="406"/>
                </a:cubicBezTo>
                <a:close/>
              </a:path>
            </a:pathLst>
          </a:custGeom>
          <a:solidFill>
            <a:srgbClr val="80D6AC">
              <a:alpha val="1875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223" name="Google Shape;1223;p8"/>
          <p:cNvSpPr/>
          <p:nvPr/>
        </p:nvSpPr>
        <p:spPr>
          <a:xfrm>
            <a:off x="8763236" y="952758"/>
            <a:ext cx="200437" cy="200437"/>
          </a:xfrm>
          <a:custGeom>
            <a:avLst/>
            <a:gdLst/>
            <a:ahLst/>
            <a:cxnLst/>
            <a:rect l="l" t="t" r="r" b="b"/>
            <a:pathLst>
              <a:path w="799" h="799" extrusionOk="0">
                <a:moveTo>
                  <a:pt x="798" y="394"/>
                </a:moveTo>
                <a:cubicBezTo>
                  <a:pt x="798" y="620"/>
                  <a:pt x="619" y="799"/>
                  <a:pt x="393" y="799"/>
                </a:cubicBezTo>
                <a:cubicBezTo>
                  <a:pt x="179" y="799"/>
                  <a:pt x="0" y="620"/>
                  <a:pt x="0" y="394"/>
                </a:cubicBezTo>
                <a:cubicBezTo>
                  <a:pt x="0" y="180"/>
                  <a:pt x="179" y="1"/>
                  <a:pt x="393" y="1"/>
                </a:cubicBezTo>
                <a:cubicBezTo>
                  <a:pt x="619" y="1"/>
                  <a:pt x="798" y="180"/>
                  <a:pt x="798" y="394"/>
                </a:cubicBezTo>
                <a:close/>
              </a:path>
            </a:pathLst>
          </a:custGeom>
          <a:solidFill>
            <a:srgbClr val="80D6AC">
              <a:alpha val="1875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224" name="Google Shape;1224;p8"/>
          <p:cNvSpPr/>
          <p:nvPr/>
        </p:nvSpPr>
        <p:spPr>
          <a:xfrm>
            <a:off x="10223731" y="952758"/>
            <a:ext cx="200437" cy="200437"/>
          </a:xfrm>
          <a:custGeom>
            <a:avLst/>
            <a:gdLst/>
            <a:ahLst/>
            <a:cxnLst/>
            <a:rect l="l" t="t" r="r" b="b"/>
            <a:pathLst>
              <a:path w="799" h="799" extrusionOk="0">
                <a:moveTo>
                  <a:pt x="798" y="394"/>
                </a:moveTo>
                <a:cubicBezTo>
                  <a:pt x="798" y="620"/>
                  <a:pt x="620" y="799"/>
                  <a:pt x="393" y="799"/>
                </a:cubicBezTo>
                <a:cubicBezTo>
                  <a:pt x="179" y="799"/>
                  <a:pt x="0" y="620"/>
                  <a:pt x="0" y="394"/>
                </a:cubicBezTo>
                <a:cubicBezTo>
                  <a:pt x="0" y="180"/>
                  <a:pt x="179" y="1"/>
                  <a:pt x="393" y="1"/>
                </a:cubicBezTo>
                <a:cubicBezTo>
                  <a:pt x="620" y="1"/>
                  <a:pt x="798" y="180"/>
                  <a:pt x="798" y="394"/>
                </a:cubicBezTo>
                <a:close/>
              </a:path>
            </a:pathLst>
          </a:custGeom>
          <a:solidFill>
            <a:srgbClr val="80D6AC">
              <a:alpha val="1875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225" name="Google Shape;1225;p8"/>
          <p:cNvSpPr/>
          <p:nvPr/>
        </p:nvSpPr>
        <p:spPr>
          <a:xfrm>
            <a:off x="11681215" y="952758"/>
            <a:ext cx="200437" cy="200437"/>
          </a:xfrm>
          <a:custGeom>
            <a:avLst/>
            <a:gdLst/>
            <a:ahLst/>
            <a:cxnLst/>
            <a:rect l="l" t="t" r="r" b="b"/>
            <a:pathLst>
              <a:path w="799" h="799" extrusionOk="0">
                <a:moveTo>
                  <a:pt x="798" y="394"/>
                </a:moveTo>
                <a:cubicBezTo>
                  <a:pt x="798" y="620"/>
                  <a:pt x="620" y="799"/>
                  <a:pt x="406" y="799"/>
                </a:cubicBezTo>
                <a:cubicBezTo>
                  <a:pt x="179" y="799"/>
                  <a:pt x="1" y="620"/>
                  <a:pt x="1" y="394"/>
                </a:cubicBezTo>
                <a:cubicBezTo>
                  <a:pt x="1" y="180"/>
                  <a:pt x="179" y="1"/>
                  <a:pt x="406" y="1"/>
                </a:cubicBezTo>
                <a:cubicBezTo>
                  <a:pt x="620" y="1"/>
                  <a:pt x="798" y="180"/>
                  <a:pt x="798" y="394"/>
                </a:cubicBezTo>
                <a:close/>
              </a:path>
            </a:pathLst>
          </a:custGeom>
          <a:solidFill>
            <a:srgbClr val="80D6AC">
              <a:alpha val="1875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226" name="Google Shape;1226;p8"/>
          <p:cNvSpPr/>
          <p:nvPr/>
        </p:nvSpPr>
        <p:spPr>
          <a:xfrm>
            <a:off x="8031484" y="1902762"/>
            <a:ext cx="200187" cy="200187"/>
          </a:xfrm>
          <a:custGeom>
            <a:avLst/>
            <a:gdLst/>
            <a:ahLst/>
            <a:cxnLst/>
            <a:rect l="l" t="t" r="r" b="b"/>
            <a:pathLst>
              <a:path w="798" h="798" extrusionOk="0">
                <a:moveTo>
                  <a:pt x="798" y="405"/>
                </a:moveTo>
                <a:cubicBezTo>
                  <a:pt x="798" y="619"/>
                  <a:pt x="619" y="798"/>
                  <a:pt x="405" y="798"/>
                </a:cubicBezTo>
                <a:cubicBezTo>
                  <a:pt x="179" y="798"/>
                  <a:pt x="0" y="619"/>
                  <a:pt x="0" y="405"/>
                </a:cubicBezTo>
                <a:cubicBezTo>
                  <a:pt x="0" y="179"/>
                  <a:pt x="179" y="0"/>
                  <a:pt x="405" y="0"/>
                </a:cubicBezTo>
                <a:cubicBezTo>
                  <a:pt x="619" y="0"/>
                  <a:pt x="798" y="179"/>
                  <a:pt x="798" y="405"/>
                </a:cubicBezTo>
                <a:close/>
              </a:path>
            </a:pathLst>
          </a:custGeom>
          <a:solidFill>
            <a:srgbClr val="80D6AC">
              <a:alpha val="1875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227" name="Google Shape;1227;p8"/>
          <p:cNvSpPr/>
          <p:nvPr/>
        </p:nvSpPr>
        <p:spPr>
          <a:xfrm>
            <a:off x="9491979" y="1902762"/>
            <a:ext cx="200437" cy="200187"/>
          </a:xfrm>
          <a:custGeom>
            <a:avLst/>
            <a:gdLst/>
            <a:ahLst/>
            <a:cxnLst/>
            <a:rect l="l" t="t" r="r" b="b"/>
            <a:pathLst>
              <a:path w="799" h="798" extrusionOk="0">
                <a:moveTo>
                  <a:pt x="798" y="405"/>
                </a:moveTo>
                <a:cubicBezTo>
                  <a:pt x="798" y="619"/>
                  <a:pt x="620" y="798"/>
                  <a:pt x="405" y="798"/>
                </a:cubicBezTo>
                <a:cubicBezTo>
                  <a:pt x="179" y="798"/>
                  <a:pt x="0" y="619"/>
                  <a:pt x="0" y="405"/>
                </a:cubicBezTo>
                <a:cubicBezTo>
                  <a:pt x="0" y="179"/>
                  <a:pt x="179" y="0"/>
                  <a:pt x="405" y="0"/>
                </a:cubicBezTo>
                <a:cubicBezTo>
                  <a:pt x="620" y="0"/>
                  <a:pt x="798" y="179"/>
                  <a:pt x="798" y="405"/>
                </a:cubicBezTo>
                <a:close/>
              </a:path>
            </a:pathLst>
          </a:custGeom>
          <a:solidFill>
            <a:srgbClr val="80D6AC">
              <a:alpha val="1875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228" name="Google Shape;1228;p8"/>
          <p:cNvSpPr/>
          <p:nvPr/>
        </p:nvSpPr>
        <p:spPr>
          <a:xfrm>
            <a:off x="10952474" y="1902762"/>
            <a:ext cx="200437" cy="200187"/>
          </a:xfrm>
          <a:custGeom>
            <a:avLst/>
            <a:gdLst/>
            <a:ahLst/>
            <a:cxnLst/>
            <a:rect l="l" t="t" r="r" b="b"/>
            <a:pathLst>
              <a:path w="799" h="798" extrusionOk="0">
                <a:moveTo>
                  <a:pt x="798" y="405"/>
                </a:moveTo>
                <a:cubicBezTo>
                  <a:pt x="798" y="619"/>
                  <a:pt x="620" y="798"/>
                  <a:pt x="405" y="798"/>
                </a:cubicBezTo>
                <a:cubicBezTo>
                  <a:pt x="179" y="798"/>
                  <a:pt x="1" y="619"/>
                  <a:pt x="1" y="405"/>
                </a:cubicBezTo>
                <a:cubicBezTo>
                  <a:pt x="1" y="179"/>
                  <a:pt x="179" y="0"/>
                  <a:pt x="405" y="0"/>
                </a:cubicBezTo>
                <a:cubicBezTo>
                  <a:pt x="620" y="0"/>
                  <a:pt x="798" y="179"/>
                  <a:pt x="798" y="405"/>
                </a:cubicBezTo>
                <a:close/>
              </a:path>
            </a:pathLst>
          </a:custGeom>
          <a:solidFill>
            <a:srgbClr val="80D6AC">
              <a:alpha val="1875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229" name="Google Shape;1229;p8"/>
          <p:cNvSpPr/>
          <p:nvPr/>
        </p:nvSpPr>
        <p:spPr>
          <a:xfrm>
            <a:off x="8763236" y="2855527"/>
            <a:ext cx="200437" cy="200187"/>
          </a:xfrm>
          <a:custGeom>
            <a:avLst/>
            <a:gdLst/>
            <a:ahLst/>
            <a:cxnLst/>
            <a:rect l="l" t="t" r="r" b="b"/>
            <a:pathLst>
              <a:path w="799" h="798" extrusionOk="0">
                <a:moveTo>
                  <a:pt x="798" y="393"/>
                </a:moveTo>
                <a:cubicBezTo>
                  <a:pt x="798" y="619"/>
                  <a:pt x="619" y="798"/>
                  <a:pt x="393" y="798"/>
                </a:cubicBezTo>
                <a:cubicBezTo>
                  <a:pt x="179" y="798"/>
                  <a:pt x="0" y="619"/>
                  <a:pt x="0" y="393"/>
                </a:cubicBezTo>
                <a:cubicBezTo>
                  <a:pt x="0" y="179"/>
                  <a:pt x="179" y="0"/>
                  <a:pt x="393" y="0"/>
                </a:cubicBezTo>
                <a:cubicBezTo>
                  <a:pt x="619" y="0"/>
                  <a:pt x="798" y="179"/>
                  <a:pt x="798" y="393"/>
                </a:cubicBezTo>
                <a:close/>
              </a:path>
            </a:pathLst>
          </a:custGeom>
          <a:solidFill>
            <a:srgbClr val="80D6AC">
              <a:alpha val="1875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230" name="Google Shape;1230;p8"/>
          <p:cNvSpPr/>
          <p:nvPr/>
        </p:nvSpPr>
        <p:spPr>
          <a:xfrm>
            <a:off x="10223731" y="2855527"/>
            <a:ext cx="200437" cy="200187"/>
          </a:xfrm>
          <a:custGeom>
            <a:avLst/>
            <a:gdLst/>
            <a:ahLst/>
            <a:cxnLst/>
            <a:rect l="l" t="t" r="r" b="b"/>
            <a:pathLst>
              <a:path w="799" h="798" extrusionOk="0">
                <a:moveTo>
                  <a:pt x="798" y="393"/>
                </a:moveTo>
                <a:cubicBezTo>
                  <a:pt x="798" y="619"/>
                  <a:pt x="620" y="798"/>
                  <a:pt x="393" y="798"/>
                </a:cubicBezTo>
                <a:cubicBezTo>
                  <a:pt x="179" y="798"/>
                  <a:pt x="0" y="619"/>
                  <a:pt x="0" y="393"/>
                </a:cubicBezTo>
                <a:cubicBezTo>
                  <a:pt x="0" y="179"/>
                  <a:pt x="179" y="0"/>
                  <a:pt x="393" y="0"/>
                </a:cubicBezTo>
                <a:cubicBezTo>
                  <a:pt x="620" y="0"/>
                  <a:pt x="798" y="179"/>
                  <a:pt x="798" y="393"/>
                </a:cubicBezTo>
                <a:close/>
              </a:path>
            </a:pathLst>
          </a:custGeom>
          <a:solidFill>
            <a:srgbClr val="80D6AC">
              <a:alpha val="1875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231" name="Google Shape;1231;p8"/>
          <p:cNvSpPr/>
          <p:nvPr/>
        </p:nvSpPr>
        <p:spPr>
          <a:xfrm>
            <a:off x="11681215" y="2855527"/>
            <a:ext cx="200437" cy="200187"/>
          </a:xfrm>
          <a:custGeom>
            <a:avLst/>
            <a:gdLst/>
            <a:ahLst/>
            <a:cxnLst/>
            <a:rect l="l" t="t" r="r" b="b"/>
            <a:pathLst>
              <a:path w="799" h="798" extrusionOk="0">
                <a:moveTo>
                  <a:pt x="798" y="393"/>
                </a:moveTo>
                <a:cubicBezTo>
                  <a:pt x="798" y="619"/>
                  <a:pt x="620" y="798"/>
                  <a:pt x="406" y="798"/>
                </a:cubicBezTo>
                <a:cubicBezTo>
                  <a:pt x="179" y="798"/>
                  <a:pt x="1" y="619"/>
                  <a:pt x="1" y="393"/>
                </a:cubicBezTo>
                <a:cubicBezTo>
                  <a:pt x="1" y="179"/>
                  <a:pt x="179" y="0"/>
                  <a:pt x="406" y="0"/>
                </a:cubicBezTo>
                <a:cubicBezTo>
                  <a:pt x="620" y="0"/>
                  <a:pt x="798" y="179"/>
                  <a:pt x="798" y="393"/>
                </a:cubicBezTo>
                <a:close/>
              </a:path>
            </a:pathLst>
          </a:custGeom>
          <a:solidFill>
            <a:srgbClr val="80D6AC">
              <a:alpha val="1875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232" name="Google Shape;1232;p8"/>
          <p:cNvSpPr/>
          <p:nvPr/>
        </p:nvSpPr>
        <p:spPr>
          <a:xfrm>
            <a:off x="8031484" y="3805282"/>
            <a:ext cx="200187" cy="200437"/>
          </a:xfrm>
          <a:custGeom>
            <a:avLst/>
            <a:gdLst/>
            <a:ahLst/>
            <a:cxnLst/>
            <a:rect l="l" t="t" r="r" b="b"/>
            <a:pathLst>
              <a:path w="798" h="799" extrusionOk="0">
                <a:moveTo>
                  <a:pt x="798" y="405"/>
                </a:moveTo>
                <a:cubicBezTo>
                  <a:pt x="798" y="620"/>
                  <a:pt x="619" y="798"/>
                  <a:pt x="405" y="798"/>
                </a:cubicBezTo>
                <a:cubicBezTo>
                  <a:pt x="179" y="798"/>
                  <a:pt x="0" y="620"/>
                  <a:pt x="0" y="405"/>
                </a:cubicBezTo>
                <a:cubicBezTo>
                  <a:pt x="0" y="179"/>
                  <a:pt x="179" y="0"/>
                  <a:pt x="405" y="0"/>
                </a:cubicBezTo>
                <a:cubicBezTo>
                  <a:pt x="619" y="0"/>
                  <a:pt x="798" y="179"/>
                  <a:pt x="798" y="405"/>
                </a:cubicBezTo>
                <a:close/>
              </a:path>
            </a:pathLst>
          </a:custGeom>
          <a:solidFill>
            <a:srgbClr val="80D6AC">
              <a:alpha val="1875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233" name="Google Shape;1233;p8"/>
          <p:cNvSpPr/>
          <p:nvPr/>
        </p:nvSpPr>
        <p:spPr>
          <a:xfrm>
            <a:off x="9491979" y="3805282"/>
            <a:ext cx="200437" cy="200437"/>
          </a:xfrm>
          <a:custGeom>
            <a:avLst/>
            <a:gdLst/>
            <a:ahLst/>
            <a:cxnLst/>
            <a:rect l="l" t="t" r="r" b="b"/>
            <a:pathLst>
              <a:path w="799" h="799" extrusionOk="0">
                <a:moveTo>
                  <a:pt x="798" y="405"/>
                </a:moveTo>
                <a:cubicBezTo>
                  <a:pt x="798" y="620"/>
                  <a:pt x="620" y="798"/>
                  <a:pt x="405" y="798"/>
                </a:cubicBezTo>
                <a:cubicBezTo>
                  <a:pt x="179" y="798"/>
                  <a:pt x="0" y="620"/>
                  <a:pt x="0" y="405"/>
                </a:cubicBezTo>
                <a:cubicBezTo>
                  <a:pt x="0" y="179"/>
                  <a:pt x="179" y="0"/>
                  <a:pt x="405" y="0"/>
                </a:cubicBezTo>
                <a:cubicBezTo>
                  <a:pt x="620" y="0"/>
                  <a:pt x="798" y="179"/>
                  <a:pt x="798" y="405"/>
                </a:cubicBezTo>
                <a:close/>
              </a:path>
            </a:pathLst>
          </a:custGeom>
          <a:solidFill>
            <a:srgbClr val="80D6AC">
              <a:alpha val="1875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234" name="Google Shape;1234;p8"/>
          <p:cNvSpPr/>
          <p:nvPr/>
        </p:nvSpPr>
        <p:spPr>
          <a:xfrm>
            <a:off x="10952474" y="3805282"/>
            <a:ext cx="200437" cy="200437"/>
          </a:xfrm>
          <a:custGeom>
            <a:avLst/>
            <a:gdLst/>
            <a:ahLst/>
            <a:cxnLst/>
            <a:rect l="l" t="t" r="r" b="b"/>
            <a:pathLst>
              <a:path w="799" h="799" extrusionOk="0">
                <a:moveTo>
                  <a:pt x="798" y="405"/>
                </a:moveTo>
                <a:cubicBezTo>
                  <a:pt x="798" y="620"/>
                  <a:pt x="620" y="798"/>
                  <a:pt x="405" y="798"/>
                </a:cubicBezTo>
                <a:cubicBezTo>
                  <a:pt x="179" y="798"/>
                  <a:pt x="1" y="620"/>
                  <a:pt x="1" y="405"/>
                </a:cubicBezTo>
                <a:cubicBezTo>
                  <a:pt x="1" y="179"/>
                  <a:pt x="179" y="0"/>
                  <a:pt x="405" y="0"/>
                </a:cubicBezTo>
                <a:cubicBezTo>
                  <a:pt x="620" y="0"/>
                  <a:pt x="798" y="179"/>
                  <a:pt x="798" y="405"/>
                </a:cubicBezTo>
                <a:close/>
              </a:path>
            </a:pathLst>
          </a:custGeom>
          <a:solidFill>
            <a:srgbClr val="80D6AC">
              <a:alpha val="1875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235" name="Google Shape;1235;p8"/>
          <p:cNvSpPr/>
          <p:nvPr/>
        </p:nvSpPr>
        <p:spPr>
          <a:xfrm>
            <a:off x="8763236" y="4758045"/>
            <a:ext cx="200437" cy="197427"/>
          </a:xfrm>
          <a:custGeom>
            <a:avLst/>
            <a:gdLst/>
            <a:ahLst/>
            <a:cxnLst/>
            <a:rect l="l" t="t" r="r" b="b"/>
            <a:pathLst>
              <a:path w="799" h="787" extrusionOk="0">
                <a:moveTo>
                  <a:pt x="798" y="393"/>
                </a:moveTo>
                <a:cubicBezTo>
                  <a:pt x="798" y="620"/>
                  <a:pt x="619" y="786"/>
                  <a:pt x="393" y="786"/>
                </a:cubicBezTo>
                <a:cubicBezTo>
                  <a:pt x="179" y="786"/>
                  <a:pt x="0" y="608"/>
                  <a:pt x="0" y="393"/>
                </a:cubicBezTo>
                <a:cubicBezTo>
                  <a:pt x="0" y="179"/>
                  <a:pt x="179" y="0"/>
                  <a:pt x="393" y="0"/>
                </a:cubicBezTo>
                <a:cubicBezTo>
                  <a:pt x="619" y="0"/>
                  <a:pt x="798" y="179"/>
                  <a:pt x="798" y="393"/>
                </a:cubicBezTo>
                <a:close/>
              </a:path>
            </a:pathLst>
          </a:custGeom>
          <a:solidFill>
            <a:srgbClr val="80D6AC">
              <a:alpha val="1875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236" name="Google Shape;1236;p8"/>
          <p:cNvSpPr/>
          <p:nvPr/>
        </p:nvSpPr>
        <p:spPr>
          <a:xfrm>
            <a:off x="10223731" y="4758045"/>
            <a:ext cx="200437" cy="197427"/>
          </a:xfrm>
          <a:custGeom>
            <a:avLst/>
            <a:gdLst/>
            <a:ahLst/>
            <a:cxnLst/>
            <a:rect l="l" t="t" r="r" b="b"/>
            <a:pathLst>
              <a:path w="799" h="787" extrusionOk="0">
                <a:moveTo>
                  <a:pt x="798" y="393"/>
                </a:moveTo>
                <a:cubicBezTo>
                  <a:pt x="798" y="620"/>
                  <a:pt x="620" y="786"/>
                  <a:pt x="393" y="786"/>
                </a:cubicBezTo>
                <a:cubicBezTo>
                  <a:pt x="179" y="786"/>
                  <a:pt x="0" y="608"/>
                  <a:pt x="0" y="393"/>
                </a:cubicBezTo>
                <a:cubicBezTo>
                  <a:pt x="0" y="179"/>
                  <a:pt x="179" y="0"/>
                  <a:pt x="393" y="0"/>
                </a:cubicBezTo>
                <a:cubicBezTo>
                  <a:pt x="620" y="0"/>
                  <a:pt x="798" y="179"/>
                  <a:pt x="798" y="393"/>
                </a:cubicBezTo>
                <a:close/>
              </a:path>
            </a:pathLst>
          </a:custGeom>
          <a:solidFill>
            <a:srgbClr val="80D6AC">
              <a:alpha val="1875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237" name="Google Shape;1237;p8"/>
          <p:cNvSpPr/>
          <p:nvPr/>
        </p:nvSpPr>
        <p:spPr>
          <a:xfrm>
            <a:off x="11681215" y="4758045"/>
            <a:ext cx="200437" cy="197427"/>
          </a:xfrm>
          <a:custGeom>
            <a:avLst/>
            <a:gdLst/>
            <a:ahLst/>
            <a:cxnLst/>
            <a:rect l="l" t="t" r="r" b="b"/>
            <a:pathLst>
              <a:path w="799" h="787" extrusionOk="0">
                <a:moveTo>
                  <a:pt x="798" y="393"/>
                </a:moveTo>
                <a:cubicBezTo>
                  <a:pt x="798" y="620"/>
                  <a:pt x="620" y="786"/>
                  <a:pt x="406" y="786"/>
                </a:cubicBezTo>
                <a:cubicBezTo>
                  <a:pt x="179" y="786"/>
                  <a:pt x="1" y="608"/>
                  <a:pt x="1" y="393"/>
                </a:cubicBezTo>
                <a:cubicBezTo>
                  <a:pt x="1" y="179"/>
                  <a:pt x="179" y="0"/>
                  <a:pt x="406" y="0"/>
                </a:cubicBezTo>
                <a:cubicBezTo>
                  <a:pt x="620" y="0"/>
                  <a:pt x="798" y="179"/>
                  <a:pt x="798" y="393"/>
                </a:cubicBezTo>
                <a:close/>
              </a:path>
            </a:pathLst>
          </a:custGeom>
          <a:solidFill>
            <a:srgbClr val="80D6AC">
              <a:alpha val="1875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238" name="Google Shape;1238;p8"/>
          <p:cNvSpPr/>
          <p:nvPr/>
        </p:nvSpPr>
        <p:spPr>
          <a:xfrm>
            <a:off x="8031484" y="5707800"/>
            <a:ext cx="200187" cy="200437"/>
          </a:xfrm>
          <a:custGeom>
            <a:avLst/>
            <a:gdLst/>
            <a:ahLst/>
            <a:cxnLst/>
            <a:rect l="l" t="t" r="r" b="b"/>
            <a:pathLst>
              <a:path w="798" h="799" extrusionOk="0">
                <a:moveTo>
                  <a:pt x="798" y="405"/>
                </a:moveTo>
                <a:cubicBezTo>
                  <a:pt x="798" y="620"/>
                  <a:pt x="619" y="798"/>
                  <a:pt x="405" y="798"/>
                </a:cubicBezTo>
                <a:cubicBezTo>
                  <a:pt x="179" y="798"/>
                  <a:pt x="0" y="620"/>
                  <a:pt x="0" y="405"/>
                </a:cubicBezTo>
                <a:cubicBezTo>
                  <a:pt x="0" y="179"/>
                  <a:pt x="179" y="1"/>
                  <a:pt x="405" y="1"/>
                </a:cubicBezTo>
                <a:cubicBezTo>
                  <a:pt x="619" y="1"/>
                  <a:pt x="798" y="179"/>
                  <a:pt x="798" y="405"/>
                </a:cubicBezTo>
                <a:close/>
              </a:path>
            </a:pathLst>
          </a:custGeom>
          <a:solidFill>
            <a:srgbClr val="80D6AC">
              <a:alpha val="1875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239" name="Google Shape;1239;p8"/>
          <p:cNvSpPr/>
          <p:nvPr/>
        </p:nvSpPr>
        <p:spPr>
          <a:xfrm>
            <a:off x="-248000" y="1514967"/>
            <a:ext cx="12688000" cy="4006800"/>
          </a:xfrm>
          <a:prstGeom prst="doubleWave">
            <a:avLst>
              <a:gd name="adj1" fmla="val 6250"/>
              <a:gd name="adj2" fmla="val -277"/>
            </a:avLst>
          </a:pr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240" name="Google Shape;1240;p8"/>
          <p:cNvSpPr/>
          <p:nvPr/>
        </p:nvSpPr>
        <p:spPr>
          <a:xfrm>
            <a:off x="9491979" y="5707800"/>
            <a:ext cx="200437" cy="200437"/>
          </a:xfrm>
          <a:custGeom>
            <a:avLst/>
            <a:gdLst/>
            <a:ahLst/>
            <a:cxnLst/>
            <a:rect l="l" t="t" r="r" b="b"/>
            <a:pathLst>
              <a:path w="799" h="799" extrusionOk="0">
                <a:moveTo>
                  <a:pt x="798" y="405"/>
                </a:moveTo>
                <a:cubicBezTo>
                  <a:pt x="798" y="620"/>
                  <a:pt x="620" y="798"/>
                  <a:pt x="405" y="798"/>
                </a:cubicBezTo>
                <a:cubicBezTo>
                  <a:pt x="179" y="798"/>
                  <a:pt x="0" y="620"/>
                  <a:pt x="0" y="405"/>
                </a:cubicBezTo>
                <a:cubicBezTo>
                  <a:pt x="0" y="179"/>
                  <a:pt x="179" y="1"/>
                  <a:pt x="405" y="1"/>
                </a:cubicBezTo>
                <a:cubicBezTo>
                  <a:pt x="620" y="1"/>
                  <a:pt x="798" y="179"/>
                  <a:pt x="798" y="405"/>
                </a:cubicBezTo>
                <a:close/>
              </a:path>
            </a:pathLst>
          </a:custGeom>
          <a:solidFill>
            <a:srgbClr val="80D6AC">
              <a:alpha val="1875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241" name="Google Shape;1241;p8"/>
          <p:cNvSpPr/>
          <p:nvPr/>
        </p:nvSpPr>
        <p:spPr>
          <a:xfrm>
            <a:off x="10952474" y="5707800"/>
            <a:ext cx="200437" cy="200437"/>
          </a:xfrm>
          <a:custGeom>
            <a:avLst/>
            <a:gdLst/>
            <a:ahLst/>
            <a:cxnLst/>
            <a:rect l="l" t="t" r="r" b="b"/>
            <a:pathLst>
              <a:path w="799" h="799" extrusionOk="0">
                <a:moveTo>
                  <a:pt x="798" y="405"/>
                </a:moveTo>
                <a:cubicBezTo>
                  <a:pt x="798" y="620"/>
                  <a:pt x="620" y="798"/>
                  <a:pt x="405" y="798"/>
                </a:cubicBezTo>
                <a:cubicBezTo>
                  <a:pt x="179" y="798"/>
                  <a:pt x="1" y="620"/>
                  <a:pt x="1" y="405"/>
                </a:cubicBezTo>
                <a:cubicBezTo>
                  <a:pt x="1" y="179"/>
                  <a:pt x="179" y="1"/>
                  <a:pt x="405" y="1"/>
                </a:cubicBezTo>
                <a:cubicBezTo>
                  <a:pt x="620" y="1"/>
                  <a:pt x="798" y="179"/>
                  <a:pt x="798" y="405"/>
                </a:cubicBezTo>
                <a:close/>
              </a:path>
            </a:pathLst>
          </a:custGeom>
          <a:solidFill>
            <a:srgbClr val="80D6AC">
              <a:alpha val="1875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242" name="Google Shape;1242;p8"/>
          <p:cNvSpPr/>
          <p:nvPr/>
        </p:nvSpPr>
        <p:spPr>
          <a:xfrm>
            <a:off x="8763236" y="6657554"/>
            <a:ext cx="200437" cy="200437"/>
          </a:xfrm>
          <a:custGeom>
            <a:avLst/>
            <a:gdLst/>
            <a:ahLst/>
            <a:cxnLst/>
            <a:rect l="l" t="t" r="r" b="b"/>
            <a:pathLst>
              <a:path w="799" h="799" extrusionOk="0">
                <a:moveTo>
                  <a:pt x="798" y="406"/>
                </a:moveTo>
                <a:cubicBezTo>
                  <a:pt x="798" y="620"/>
                  <a:pt x="619" y="799"/>
                  <a:pt x="393" y="799"/>
                </a:cubicBezTo>
                <a:cubicBezTo>
                  <a:pt x="179" y="799"/>
                  <a:pt x="0" y="620"/>
                  <a:pt x="0" y="406"/>
                </a:cubicBezTo>
                <a:cubicBezTo>
                  <a:pt x="0" y="179"/>
                  <a:pt x="179" y="1"/>
                  <a:pt x="393" y="1"/>
                </a:cubicBezTo>
                <a:cubicBezTo>
                  <a:pt x="619" y="1"/>
                  <a:pt x="798" y="179"/>
                  <a:pt x="798" y="406"/>
                </a:cubicBezTo>
                <a:close/>
              </a:path>
            </a:pathLst>
          </a:custGeom>
          <a:solidFill>
            <a:srgbClr val="80D6AC">
              <a:alpha val="1875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243" name="Google Shape;1243;p8"/>
          <p:cNvSpPr/>
          <p:nvPr/>
        </p:nvSpPr>
        <p:spPr>
          <a:xfrm>
            <a:off x="10223731" y="6657554"/>
            <a:ext cx="200437" cy="200437"/>
          </a:xfrm>
          <a:custGeom>
            <a:avLst/>
            <a:gdLst/>
            <a:ahLst/>
            <a:cxnLst/>
            <a:rect l="l" t="t" r="r" b="b"/>
            <a:pathLst>
              <a:path w="799" h="799" extrusionOk="0">
                <a:moveTo>
                  <a:pt x="798" y="406"/>
                </a:moveTo>
                <a:cubicBezTo>
                  <a:pt x="798" y="620"/>
                  <a:pt x="620" y="799"/>
                  <a:pt x="393" y="799"/>
                </a:cubicBezTo>
                <a:cubicBezTo>
                  <a:pt x="179" y="799"/>
                  <a:pt x="0" y="620"/>
                  <a:pt x="0" y="406"/>
                </a:cubicBezTo>
                <a:cubicBezTo>
                  <a:pt x="0" y="179"/>
                  <a:pt x="179" y="1"/>
                  <a:pt x="393" y="1"/>
                </a:cubicBezTo>
                <a:cubicBezTo>
                  <a:pt x="620" y="1"/>
                  <a:pt x="798" y="179"/>
                  <a:pt x="798" y="406"/>
                </a:cubicBezTo>
                <a:close/>
              </a:path>
            </a:pathLst>
          </a:custGeom>
          <a:solidFill>
            <a:srgbClr val="80D6AC">
              <a:alpha val="1875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244" name="Google Shape;1244;p8"/>
          <p:cNvSpPr/>
          <p:nvPr/>
        </p:nvSpPr>
        <p:spPr>
          <a:xfrm>
            <a:off x="11681215" y="6657554"/>
            <a:ext cx="200437" cy="200437"/>
          </a:xfrm>
          <a:custGeom>
            <a:avLst/>
            <a:gdLst/>
            <a:ahLst/>
            <a:cxnLst/>
            <a:rect l="l" t="t" r="r" b="b"/>
            <a:pathLst>
              <a:path w="799" h="799" extrusionOk="0">
                <a:moveTo>
                  <a:pt x="798" y="406"/>
                </a:moveTo>
                <a:cubicBezTo>
                  <a:pt x="798" y="620"/>
                  <a:pt x="620" y="799"/>
                  <a:pt x="406" y="799"/>
                </a:cubicBezTo>
                <a:cubicBezTo>
                  <a:pt x="179" y="799"/>
                  <a:pt x="1" y="620"/>
                  <a:pt x="1" y="406"/>
                </a:cubicBezTo>
                <a:cubicBezTo>
                  <a:pt x="1" y="179"/>
                  <a:pt x="179" y="1"/>
                  <a:pt x="406" y="1"/>
                </a:cubicBezTo>
                <a:cubicBezTo>
                  <a:pt x="620" y="1"/>
                  <a:pt x="798" y="179"/>
                  <a:pt x="798" y="406"/>
                </a:cubicBezTo>
                <a:close/>
              </a:path>
            </a:pathLst>
          </a:custGeom>
          <a:solidFill>
            <a:srgbClr val="80D6AC">
              <a:alpha val="1875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245" name="Google Shape;1245;p8"/>
          <p:cNvSpPr txBox="1">
            <a:spLocks noGrp="1"/>
          </p:cNvSpPr>
          <p:nvPr>
            <p:ph type="title"/>
          </p:nvPr>
        </p:nvSpPr>
        <p:spPr>
          <a:xfrm>
            <a:off x="1141467" y="2217600"/>
            <a:ext cx="9704400" cy="27504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accent1"/>
              </a:buClr>
              <a:buSzPts val="2800"/>
              <a:buNone/>
              <a:defRPr sz="8000">
                <a:solidFill>
                  <a:schemeClr val="accent1"/>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329973969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1246"/>
        <p:cNvGrpSpPr/>
        <p:nvPr/>
      </p:nvGrpSpPr>
      <p:grpSpPr>
        <a:xfrm>
          <a:off x="0" y="0"/>
          <a:ext cx="0" cy="0"/>
          <a:chOff x="0" y="0"/>
          <a:chExt cx="0" cy="0"/>
        </a:xfrm>
      </p:grpSpPr>
      <p:sp>
        <p:nvSpPr>
          <p:cNvPr id="1247" name="Google Shape;1247;p9"/>
          <p:cNvSpPr/>
          <p:nvPr/>
        </p:nvSpPr>
        <p:spPr>
          <a:xfrm>
            <a:off x="-50800" y="3467100"/>
            <a:ext cx="12242800" cy="3390800"/>
          </a:xfrm>
          <a:prstGeom prst="rect">
            <a:avLst/>
          </a:prstGeom>
          <a:solidFill>
            <a:schemeClr val="lt1">
              <a:alpha val="15629"/>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248" name="Google Shape;1248;p9"/>
          <p:cNvSpPr/>
          <p:nvPr/>
        </p:nvSpPr>
        <p:spPr>
          <a:xfrm>
            <a:off x="1920800" y="1342400"/>
            <a:ext cx="8350400" cy="3255200"/>
          </a:xfrm>
          <a:prstGeom prst="doubleWave">
            <a:avLst>
              <a:gd name="adj1" fmla="val 6250"/>
              <a:gd name="adj2" fmla="val 0"/>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249" name="Google Shape;1249;p9"/>
          <p:cNvSpPr txBox="1">
            <a:spLocks noGrp="1"/>
          </p:cNvSpPr>
          <p:nvPr>
            <p:ph type="title"/>
          </p:nvPr>
        </p:nvSpPr>
        <p:spPr>
          <a:xfrm>
            <a:off x="2386700" y="1251133"/>
            <a:ext cx="7126400" cy="19764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dk2"/>
              </a:buClr>
              <a:buSzPts val="4200"/>
              <a:buNone/>
              <a:defRPr sz="5600">
                <a:solidFill>
                  <a:schemeClr val="dk2"/>
                </a:solidFill>
              </a:defRPr>
            </a:lvl1pPr>
            <a:lvl2pPr lvl="1" algn="ctr">
              <a:spcBef>
                <a:spcPts val="0"/>
              </a:spcBef>
              <a:spcAft>
                <a:spcPts val="0"/>
              </a:spcAft>
              <a:buClr>
                <a:schemeClr val="dk2"/>
              </a:buClr>
              <a:buSzPts val="4200"/>
              <a:buNone/>
              <a:defRPr sz="5600">
                <a:solidFill>
                  <a:schemeClr val="dk2"/>
                </a:solidFill>
              </a:defRPr>
            </a:lvl2pPr>
            <a:lvl3pPr lvl="2" algn="ctr">
              <a:spcBef>
                <a:spcPts val="0"/>
              </a:spcBef>
              <a:spcAft>
                <a:spcPts val="0"/>
              </a:spcAft>
              <a:buClr>
                <a:schemeClr val="dk2"/>
              </a:buClr>
              <a:buSzPts val="4200"/>
              <a:buNone/>
              <a:defRPr sz="5600">
                <a:solidFill>
                  <a:schemeClr val="dk2"/>
                </a:solidFill>
              </a:defRPr>
            </a:lvl3pPr>
            <a:lvl4pPr lvl="3" algn="ctr">
              <a:spcBef>
                <a:spcPts val="0"/>
              </a:spcBef>
              <a:spcAft>
                <a:spcPts val="0"/>
              </a:spcAft>
              <a:buClr>
                <a:schemeClr val="dk2"/>
              </a:buClr>
              <a:buSzPts val="4200"/>
              <a:buNone/>
              <a:defRPr sz="5600">
                <a:solidFill>
                  <a:schemeClr val="dk2"/>
                </a:solidFill>
              </a:defRPr>
            </a:lvl4pPr>
            <a:lvl5pPr lvl="4" algn="ctr">
              <a:spcBef>
                <a:spcPts val="0"/>
              </a:spcBef>
              <a:spcAft>
                <a:spcPts val="0"/>
              </a:spcAft>
              <a:buClr>
                <a:schemeClr val="dk2"/>
              </a:buClr>
              <a:buSzPts val="4200"/>
              <a:buNone/>
              <a:defRPr sz="5600">
                <a:solidFill>
                  <a:schemeClr val="dk2"/>
                </a:solidFill>
              </a:defRPr>
            </a:lvl5pPr>
            <a:lvl6pPr lvl="5" algn="ctr">
              <a:spcBef>
                <a:spcPts val="0"/>
              </a:spcBef>
              <a:spcAft>
                <a:spcPts val="0"/>
              </a:spcAft>
              <a:buClr>
                <a:schemeClr val="dk2"/>
              </a:buClr>
              <a:buSzPts val="4200"/>
              <a:buNone/>
              <a:defRPr sz="5600">
                <a:solidFill>
                  <a:schemeClr val="dk2"/>
                </a:solidFill>
              </a:defRPr>
            </a:lvl6pPr>
            <a:lvl7pPr lvl="6" algn="ctr">
              <a:spcBef>
                <a:spcPts val="0"/>
              </a:spcBef>
              <a:spcAft>
                <a:spcPts val="0"/>
              </a:spcAft>
              <a:buClr>
                <a:schemeClr val="dk2"/>
              </a:buClr>
              <a:buSzPts val="4200"/>
              <a:buNone/>
              <a:defRPr sz="5600">
                <a:solidFill>
                  <a:schemeClr val="dk2"/>
                </a:solidFill>
              </a:defRPr>
            </a:lvl7pPr>
            <a:lvl8pPr lvl="7" algn="ctr">
              <a:spcBef>
                <a:spcPts val="0"/>
              </a:spcBef>
              <a:spcAft>
                <a:spcPts val="0"/>
              </a:spcAft>
              <a:buClr>
                <a:schemeClr val="dk2"/>
              </a:buClr>
              <a:buSzPts val="4200"/>
              <a:buNone/>
              <a:defRPr sz="5600">
                <a:solidFill>
                  <a:schemeClr val="dk2"/>
                </a:solidFill>
              </a:defRPr>
            </a:lvl8pPr>
            <a:lvl9pPr lvl="8" algn="ctr">
              <a:spcBef>
                <a:spcPts val="0"/>
              </a:spcBef>
              <a:spcAft>
                <a:spcPts val="0"/>
              </a:spcAft>
              <a:buClr>
                <a:schemeClr val="dk2"/>
              </a:buClr>
              <a:buSzPts val="4200"/>
              <a:buNone/>
              <a:defRPr sz="5600">
                <a:solidFill>
                  <a:schemeClr val="dk2"/>
                </a:solidFill>
              </a:defRPr>
            </a:lvl9pPr>
          </a:lstStyle>
          <a:p>
            <a:endParaRPr/>
          </a:p>
        </p:txBody>
      </p:sp>
      <p:sp>
        <p:nvSpPr>
          <p:cNvPr id="1250" name="Google Shape;1250;p9"/>
          <p:cNvSpPr txBox="1">
            <a:spLocks noGrp="1"/>
          </p:cNvSpPr>
          <p:nvPr>
            <p:ph type="subTitle" idx="1"/>
          </p:nvPr>
        </p:nvSpPr>
        <p:spPr>
          <a:xfrm>
            <a:off x="3253200" y="3467100"/>
            <a:ext cx="5393600" cy="964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Tree>
    <p:extLst>
      <p:ext uri="{BB962C8B-B14F-4D97-AF65-F5344CB8AC3E}">
        <p14:creationId xmlns:p14="http://schemas.microsoft.com/office/powerpoint/2010/main" val="253083421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Caption">
  <p:cSld name="Caption">
    <p:bg>
      <p:bgPr>
        <a:solidFill>
          <a:schemeClr val="lt2"/>
        </a:solidFill>
        <a:effectLst/>
      </p:bgPr>
    </p:bg>
    <p:spTree>
      <p:nvGrpSpPr>
        <p:cNvPr id="1" name="Shape 1251"/>
        <p:cNvGrpSpPr/>
        <p:nvPr/>
      </p:nvGrpSpPr>
      <p:grpSpPr>
        <a:xfrm>
          <a:off x="0" y="0"/>
          <a:ext cx="0" cy="0"/>
          <a:chOff x="0" y="0"/>
          <a:chExt cx="0" cy="0"/>
        </a:xfrm>
      </p:grpSpPr>
      <p:sp>
        <p:nvSpPr>
          <p:cNvPr id="1252" name="Google Shape;1252;p10"/>
          <p:cNvSpPr/>
          <p:nvPr/>
        </p:nvSpPr>
        <p:spPr>
          <a:xfrm>
            <a:off x="812801" y="492567"/>
            <a:ext cx="10388596" cy="5872900"/>
          </a:xfrm>
          <a:custGeom>
            <a:avLst/>
            <a:gdLst/>
            <a:ahLst/>
            <a:cxnLst/>
            <a:rect l="l" t="t" r="r" b="b"/>
            <a:pathLst>
              <a:path w="38053" h="23170" extrusionOk="0">
                <a:moveTo>
                  <a:pt x="37981" y="0"/>
                </a:moveTo>
                <a:cubicBezTo>
                  <a:pt x="37969" y="0"/>
                  <a:pt x="16145" y="488"/>
                  <a:pt x="13966" y="655"/>
                </a:cubicBezTo>
                <a:cubicBezTo>
                  <a:pt x="12490" y="774"/>
                  <a:pt x="751" y="643"/>
                  <a:pt x="751" y="822"/>
                </a:cubicBezTo>
                <a:cubicBezTo>
                  <a:pt x="751" y="1024"/>
                  <a:pt x="0" y="15312"/>
                  <a:pt x="72" y="18550"/>
                </a:cubicBezTo>
                <a:cubicBezTo>
                  <a:pt x="203" y="23170"/>
                  <a:pt x="108" y="22836"/>
                  <a:pt x="203" y="22991"/>
                </a:cubicBezTo>
                <a:cubicBezTo>
                  <a:pt x="237" y="23042"/>
                  <a:pt x="2787" y="23060"/>
                  <a:pt x="6451" y="23060"/>
                </a:cubicBezTo>
                <a:cubicBezTo>
                  <a:pt x="14885" y="23060"/>
                  <a:pt x="29225" y="22966"/>
                  <a:pt x="32376" y="22966"/>
                </a:cubicBezTo>
                <a:cubicBezTo>
                  <a:pt x="32619" y="22966"/>
                  <a:pt x="32795" y="22966"/>
                  <a:pt x="32897" y="22967"/>
                </a:cubicBezTo>
                <a:cubicBezTo>
                  <a:pt x="33243" y="22967"/>
                  <a:pt x="37993" y="22753"/>
                  <a:pt x="38005" y="22682"/>
                </a:cubicBezTo>
                <a:cubicBezTo>
                  <a:pt x="38053" y="18455"/>
                  <a:pt x="37993" y="191"/>
                  <a:pt x="37981"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1253" name="Google Shape;1253;p10"/>
          <p:cNvGrpSpPr/>
          <p:nvPr/>
        </p:nvGrpSpPr>
        <p:grpSpPr>
          <a:xfrm>
            <a:off x="26075" y="-10539"/>
            <a:ext cx="5274888" cy="3956660"/>
            <a:chOff x="-233487" y="-141344"/>
            <a:chExt cx="3074899" cy="2306463"/>
          </a:xfrm>
        </p:grpSpPr>
        <p:grpSp>
          <p:nvGrpSpPr>
            <p:cNvPr id="1254" name="Google Shape;1254;p10"/>
            <p:cNvGrpSpPr/>
            <p:nvPr/>
          </p:nvGrpSpPr>
          <p:grpSpPr>
            <a:xfrm>
              <a:off x="-233487" y="-141344"/>
              <a:ext cx="3074899" cy="2050894"/>
              <a:chOff x="-1935287" y="-2694044"/>
              <a:chExt cx="3074899" cy="2050894"/>
            </a:xfrm>
          </p:grpSpPr>
          <p:sp>
            <p:nvSpPr>
              <p:cNvPr id="1255" name="Google Shape;1255;p10"/>
              <p:cNvSpPr/>
              <p:nvPr/>
            </p:nvSpPr>
            <p:spPr>
              <a:xfrm>
                <a:off x="-506185" y="-2531406"/>
                <a:ext cx="125707" cy="111252"/>
              </a:xfrm>
              <a:custGeom>
                <a:avLst/>
                <a:gdLst/>
                <a:ahLst/>
                <a:cxnLst/>
                <a:rect l="l" t="t" r="r" b="b"/>
                <a:pathLst>
                  <a:path w="974" h="862" extrusionOk="0">
                    <a:moveTo>
                      <a:pt x="709" y="1"/>
                    </a:moveTo>
                    <a:cubicBezTo>
                      <a:pt x="679" y="1"/>
                      <a:pt x="648" y="11"/>
                      <a:pt x="620" y="32"/>
                    </a:cubicBezTo>
                    <a:lnTo>
                      <a:pt x="96" y="425"/>
                    </a:lnTo>
                    <a:cubicBezTo>
                      <a:pt x="0" y="496"/>
                      <a:pt x="24" y="651"/>
                      <a:pt x="143" y="687"/>
                    </a:cubicBezTo>
                    <a:lnTo>
                      <a:pt x="774" y="854"/>
                    </a:lnTo>
                    <a:cubicBezTo>
                      <a:pt x="788" y="859"/>
                      <a:pt x="802" y="861"/>
                      <a:pt x="816" y="861"/>
                    </a:cubicBezTo>
                    <a:cubicBezTo>
                      <a:pt x="898" y="861"/>
                      <a:pt x="973" y="778"/>
                      <a:pt x="953" y="687"/>
                    </a:cubicBezTo>
                    <a:lnTo>
                      <a:pt x="858" y="127"/>
                    </a:lnTo>
                    <a:cubicBezTo>
                      <a:pt x="841" y="53"/>
                      <a:pt x="778" y="1"/>
                      <a:pt x="70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6" name="Google Shape;1256;p10"/>
              <p:cNvSpPr/>
              <p:nvPr/>
            </p:nvSpPr>
            <p:spPr>
              <a:xfrm>
                <a:off x="-1935287" y="-2475393"/>
                <a:ext cx="130095" cy="111252"/>
              </a:xfrm>
              <a:custGeom>
                <a:avLst/>
                <a:gdLst/>
                <a:ahLst/>
                <a:cxnLst/>
                <a:rect l="l" t="t" r="r" b="b"/>
                <a:pathLst>
                  <a:path w="1008" h="862" extrusionOk="0">
                    <a:moveTo>
                      <a:pt x="838" y="0"/>
                    </a:moveTo>
                    <a:cubicBezTo>
                      <a:pt x="829" y="0"/>
                      <a:pt x="820" y="1"/>
                      <a:pt x="810" y="3"/>
                    </a:cubicBezTo>
                    <a:lnTo>
                      <a:pt x="155" y="98"/>
                    </a:lnTo>
                    <a:cubicBezTo>
                      <a:pt x="48" y="122"/>
                      <a:pt x="1" y="241"/>
                      <a:pt x="60" y="336"/>
                    </a:cubicBezTo>
                    <a:lnTo>
                      <a:pt x="405" y="801"/>
                    </a:lnTo>
                    <a:cubicBezTo>
                      <a:pt x="434" y="841"/>
                      <a:pt x="480" y="862"/>
                      <a:pt x="524" y="862"/>
                    </a:cubicBezTo>
                    <a:cubicBezTo>
                      <a:pt x="572" y="862"/>
                      <a:pt x="619" y="838"/>
                      <a:pt x="644" y="789"/>
                    </a:cubicBezTo>
                    <a:lnTo>
                      <a:pt x="953" y="217"/>
                    </a:lnTo>
                    <a:cubicBezTo>
                      <a:pt x="1008" y="119"/>
                      <a:pt x="942" y="0"/>
                      <a:pt x="8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7" name="Google Shape;1257;p10"/>
              <p:cNvSpPr/>
              <p:nvPr/>
            </p:nvSpPr>
            <p:spPr>
              <a:xfrm>
                <a:off x="-1820612" y="-791443"/>
                <a:ext cx="174751" cy="148293"/>
              </a:xfrm>
              <a:custGeom>
                <a:avLst/>
                <a:gdLst/>
                <a:ahLst/>
                <a:cxnLst/>
                <a:rect l="l" t="t" r="r" b="b"/>
                <a:pathLst>
                  <a:path w="1354" h="1149" extrusionOk="0">
                    <a:moveTo>
                      <a:pt x="914" y="0"/>
                    </a:moveTo>
                    <a:cubicBezTo>
                      <a:pt x="869" y="0"/>
                      <a:pt x="824" y="16"/>
                      <a:pt x="786" y="50"/>
                    </a:cubicBezTo>
                    <a:lnTo>
                      <a:pt x="131" y="633"/>
                    </a:lnTo>
                    <a:cubicBezTo>
                      <a:pt x="0" y="740"/>
                      <a:pt x="60" y="943"/>
                      <a:pt x="226" y="967"/>
                    </a:cubicBezTo>
                    <a:lnTo>
                      <a:pt x="1084" y="1145"/>
                    </a:lnTo>
                    <a:cubicBezTo>
                      <a:pt x="1095" y="1147"/>
                      <a:pt x="1106" y="1148"/>
                      <a:pt x="1118" y="1148"/>
                    </a:cubicBezTo>
                    <a:cubicBezTo>
                      <a:pt x="1246" y="1148"/>
                      <a:pt x="1354" y="1027"/>
                      <a:pt x="1310" y="895"/>
                    </a:cubicBezTo>
                    <a:lnTo>
                      <a:pt x="1108" y="145"/>
                    </a:lnTo>
                    <a:cubicBezTo>
                      <a:pt x="1077" y="53"/>
                      <a:pt x="996" y="0"/>
                      <a:pt x="91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8" name="Google Shape;1258;p10"/>
              <p:cNvSpPr/>
              <p:nvPr/>
            </p:nvSpPr>
            <p:spPr>
              <a:xfrm>
                <a:off x="-1081213" y="-2694044"/>
                <a:ext cx="271289" cy="194884"/>
              </a:xfrm>
              <a:custGeom>
                <a:avLst/>
                <a:gdLst/>
                <a:ahLst/>
                <a:cxnLst/>
                <a:rect l="l" t="t" r="r" b="b"/>
                <a:pathLst>
                  <a:path w="2102" h="1510" extrusionOk="0">
                    <a:moveTo>
                      <a:pt x="950" y="884"/>
                    </a:moveTo>
                    <a:cubicBezTo>
                      <a:pt x="957" y="933"/>
                      <a:pt x="955" y="983"/>
                      <a:pt x="942" y="1033"/>
                    </a:cubicBezTo>
                    <a:cubicBezTo>
                      <a:pt x="931" y="1115"/>
                      <a:pt x="886" y="1233"/>
                      <a:pt x="797" y="1233"/>
                    </a:cubicBezTo>
                    <a:cubicBezTo>
                      <a:pt x="783" y="1233"/>
                      <a:pt x="767" y="1230"/>
                      <a:pt x="751" y="1223"/>
                    </a:cubicBezTo>
                    <a:cubicBezTo>
                      <a:pt x="703" y="1200"/>
                      <a:pt x="668" y="1164"/>
                      <a:pt x="632" y="1128"/>
                    </a:cubicBezTo>
                    <a:cubicBezTo>
                      <a:pt x="596" y="1069"/>
                      <a:pt x="620" y="1045"/>
                      <a:pt x="668" y="1009"/>
                    </a:cubicBezTo>
                    <a:cubicBezTo>
                      <a:pt x="750" y="936"/>
                      <a:pt x="846" y="898"/>
                      <a:pt x="950" y="884"/>
                    </a:cubicBezTo>
                    <a:close/>
                    <a:moveTo>
                      <a:pt x="278" y="0"/>
                    </a:moveTo>
                    <a:cubicBezTo>
                      <a:pt x="242" y="0"/>
                      <a:pt x="205" y="3"/>
                      <a:pt x="168" y="9"/>
                    </a:cubicBezTo>
                    <a:cubicBezTo>
                      <a:pt x="0" y="31"/>
                      <a:pt x="21" y="274"/>
                      <a:pt x="162" y="274"/>
                    </a:cubicBezTo>
                    <a:cubicBezTo>
                      <a:pt x="172" y="274"/>
                      <a:pt x="181" y="273"/>
                      <a:pt x="192" y="271"/>
                    </a:cubicBezTo>
                    <a:cubicBezTo>
                      <a:pt x="213" y="268"/>
                      <a:pt x="234" y="267"/>
                      <a:pt x="255" y="267"/>
                    </a:cubicBezTo>
                    <a:cubicBezTo>
                      <a:pt x="489" y="267"/>
                      <a:pt x="708" y="432"/>
                      <a:pt x="844" y="624"/>
                    </a:cubicBezTo>
                    <a:lnTo>
                      <a:pt x="844" y="624"/>
                    </a:lnTo>
                    <a:cubicBezTo>
                      <a:pt x="770" y="639"/>
                      <a:pt x="699" y="664"/>
                      <a:pt x="632" y="700"/>
                    </a:cubicBezTo>
                    <a:cubicBezTo>
                      <a:pt x="501" y="771"/>
                      <a:pt x="358" y="890"/>
                      <a:pt x="334" y="1045"/>
                    </a:cubicBezTo>
                    <a:cubicBezTo>
                      <a:pt x="322" y="1223"/>
                      <a:pt x="465" y="1378"/>
                      <a:pt x="596" y="1450"/>
                    </a:cubicBezTo>
                    <a:cubicBezTo>
                      <a:pt x="663" y="1489"/>
                      <a:pt x="735" y="1509"/>
                      <a:pt x="806" y="1509"/>
                    </a:cubicBezTo>
                    <a:cubicBezTo>
                      <a:pt x="885" y="1509"/>
                      <a:pt x="962" y="1483"/>
                      <a:pt x="1025" y="1426"/>
                    </a:cubicBezTo>
                    <a:cubicBezTo>
                      <a:pt x="1186" y="1293"/>
                      <a:pt x="1236" y="1095"/>
                      <a:pt x="1216" y="898"/>
                    </a:cubicBezTo>
                    <a:lnTo>
                      <a:pt x="1216" y="898"/>
                    </a:lnTo>
                    <a:cubicBezTo>
                      <a:pt x="1453" y="954"/>
                      <a:pt x="1653" y="1125"/>
                      <a:pt x="1799" y="1319"/>
                    </a:cubicBezTo>
                    <a:cubicBezTo>
                      <a:pt x="1826" y="1352"/>
                      <a:pt x="1862" y="1366"/>
                      <a:pt x="1897" y="1366"/>
                    </a:cubicBezTo>
                    <a:cubicBezTo>
                      <a:pt x="1999" y="1366"/>
                      <a:pt x="2102" y="1249"/>
                      <a:pt x="2013" y="1152"/>
                    </a:cubicBezTo>
                    <a:cubicBezTo>
                      <a:pt x="1799" y="878"/>
                      <a:pt x="1501" y="640"/>
                      <a:pt x="1144" y="616"/>
                    </a:cubicBezTo>
                    <a:cubicBezTo>
                      <a:pt x="1143" y="616"/>
                      <a:pt x="1141" y="616"/>
                      <a:pt x="1140" y="616"/>
                    </a:cubicBezTo>
                    <a:lnTo>
                      <a:pt x="1140" y="616"/>
                    </a:lnTo>
                    <a:cubicBezTo>
                      <a:pt x="1124" y="578"/>
                      <a:pt x="1105" y="543"/>
                      <a:pt x="1084" y="509"/>
                    </a:cubicBezTo>
                    <a:cubicBezTo>
                      <a:pt x="924" y="230"/>
                      <a:pt x="609" y="0"/>
                      <a:pt x="27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9" name="Google Shape;1259;p10"/>
              <p:cNvSpPr/>
              <p:nvPr/>
            </p:nvSpPr>
            <p:spPr>
              <a:xfrm>
                <a:off x="-1852300" y="-1848981"/>
                <a:ext cx="238120" cy="172686"/>
              </a:xfrm>
              <a:custGeom>
                <a:avLst/>
                <a:gdLst/>
                <a:ahLst/>
                <a:cxnLst/>
                <a:rect l="l" t="t" r="r" b="b"/>
                <a:pathLst>
                  <a:path w="1845" h="1338" extrusionOk="0">
                    <a:moveTo>
                      <a:pt x="152" y="0"/>
                    </a:moveTo>
                    <a:cubicBezTo>
                      <a:pt x="90" y="0"/>
                      <a:pt x="33" y="35"/>
                      <a:pt x="12" y="98"/>
                    </a:cubicBezTo>
                    <a:cubicBezTo>
                      <a:pt x="1" y="169"/>
                      <a:pt x="36" y="252"/>
                      <a:pt x="108" y="264"/>
                    </a:cubicBezTo>
                    <a:cubicBezTo>
                      <a:pt x="703" y="371"/>
                      <a:pt x="1239" y="740"/>
                      <a:pt x="1548" y="1276"/>
                    </a:cubicBezTo>
                    <a:cubicBezTo>
                      <a:pt x="1574" y="1319"/>
                      <a:pt x="1613" y="1338"/>
                      <a:pt x="1653" y="1338"/>
                    </a:cubicBezTo>
                    <a:cubicBezTo>
                      <a:pt x="1746" y="1338"/>
                      <a:pt x="1845" y="1241"/>
                      <a:pt x="1786" y="1133"/>
                    </a:cubicBezTo>
                    <a:cubicBezTo>
                      <a:pt x="1441" y="550"/>
                      <a:pt x="846" y="121"/>
                      <a:pt x="179" y="2"/>
                    </a:cubicBezTo>
                    <a:cubicBezTo>
                      <a:pt x="170" y="1"/>
                      <a:pt x="161" y="0"/>
                      <a:pt x="15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0" name="Google Shape;1260;p10"/>
              <p:cNvSpPr/>
              <p:nvPr/>
            </p:nvSpPr>
            <p:spPr>
              <a:xfrm>
                <a:off x="-1331407" y="-2297546"/>
                <a:ext cx="110736" cy="96926"/>
              </a:xfrm>
              <a:custGeom>
                <a:avLst/>
                <a:gdLst/>
                <a:ahLst/>
                <a:cxnLst/>
                <a:rect l="l" t="t" r="r" b="b"/>
                <a:pathLst>
                  <a:path w="858" h="751" extrusionOk="0">
                    <a:moveTo>
                      <a:pt x="431" y="0"/>
                    </a:moveTo>
                    <a:cubicBezTo>
                      <a:pt x="376" y="0"/>
                      <a:pt x="322" y="30"/>
                      <a:pt x="298" y="89"/>
                    </a:cubicBezTo>
                    <a:cubicBezTo>
                      <a:pt x="275" y="125"/>
                      <a:pt x="227" y="161"/>
                      <a:pt x="179" y="173"/>
                    </a:cubicBezTo>
                    <a:cubicBezTo>
                      <a:pt x="48" y="185"/>
                      <a:pt x="1" y="339"/>
                      <a:pt x="96" y="435"/>
                    </a:cubicBezTo>
                    <a:cubicBezTo>
                      <a:pt x="132" y="470"/>
                      <a:pt x="144" y="518"/>
                      <a:pt x="132" y="566"/>
                    </a:cubicBezTo>
                    <a:cubicBezTo>
                      <a:pt x="122" y="669"/>
                      <a:pt x="202" y="750"/>
                      <a:pt x="289" y="750"/>
                    </a:cubicBezTo>
                    <a:cubicBezTo>
                      <a:pt x="312" y="750"/>
                      <a:pt x="336" y="745"/>
                      <a:pt x="358" y="732"/>
                    </a:cubicBezTo>
                    <a:cubicBezTo>
                      <a:pt x="382" y="720"/>
                      <a:pt x="406" y="714"/>
                      <a:pt x="429" y="714"/>
                    </a:cubicBezTo>
                    <a:cubicBezTo>
                      <a:pt x="453" y="714"/>
                      <a:pt x="477" y="720"/>
                      <a:pt x="501" y="732"/>
                    </a:cubicBezTo>
                    <a:cubicBezTo>
                      <a:pt x="526" y="745"/>
                      <a:pt x="551" y="750"/>
                      <a:pt x="576" y="750"/>
                    </a:cubicBezTo>
                    <a:cubicBezTo>
                      <a:pt x="668" y="750"/>
                      <a:pt x="746" y="669"/>
                      <a:pt x="727" y="566"/>
                    </a:cubicBezTo>
                    <a:cubicBezTo>
                      <a:pt x="715" y="518"/>
                      <a:pt x="739" y="470"/>
                      <a:pt x="775" y="435"/>
                    </a:cubicBezTo>
                    <a:cubicBezTo>
                      <a:pt x="858" y="339"/>
                      <a:pt x="810" y="185"/>
                      <a:pt x="679" y="173"/>
                    </a:cubicBezTo>
                    <a:cubicBezTo>
                      <a:pt x="632" y="161"/>
                      <a:pt x="596" y="125"/>
                      <a:pt x="572" y="89"/>
                    </a:cubicBezTo>
                    <a:cubicBezTo>
                      <a:pt x="542" y="30"/>
                      <a:pt x="486" y="0"/>
                      <a:pt x="43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1" name="Google Shape;1261;p10"/>
              <p:cNvSpPr/>
              <p:nvPr/>
            </p:nvSpPr>
            <p:spPr>
              <a:xfrm>
                <a:off x="577517" y="-2523658"/>
                <a:ext cx="110736" cy="95764"/>
              </a:xfrm>
              <a:custGeom>
                <a:avLst/>
                <a:gdLst/>
                <a:ahLst/>
                <a:cxnLst/>
                <a:rect l="l" t="t" r="r" b="b"/>
                <a:pathLst>
                  <a:path w="858" h="742" extrusionOk="0">
                    <a:moveTo>
                      <a:pt x="429" y="0"/>
                    </a:moveTo>
                    <a:cubicBezTo>
                      <a:pt x="372" y="0"/>
                      <a:pt x="316" y="27"/>
                      <a:pt x="286" y="81"/>
                    </a:cubicBezTo>
                    <a:cubicBezTo>
                      <a:pt x="274" y="128"/>
                      <a:pt x="226" y="164"/>
                      <a:pt x="179" y="164"/>
                    </a:cubicBezTo>
                    <a:cubicBezTo>
                      <a:pt x="48" y="188"/>
                      <a:pt x="0" y="342"/>
                      <a:pt x="96" y="426"/>
                    </a:cubicBezTo>
                    <a:cubicBezTo>
                      <a:pt x="119" y="462"/>
                      <a:pt x="143" y="521"/>
                      <a:pt x="131" y="569"/>
                    </a:cubicBezTo>
                    <a:cubicBezTo>
                      <a:pt x="122" y="663"/>
                      <a:pt x="201" y="742"/>
                      <a:pt x="288" y="742"/>
                    </a:cubicBezTo>
                    <a:cubicBezTo>
                      <a:pt x="311" y="742"/>
                      <a:pt x="335" y="736"/>
                      <a:pt x="357" y="723"/>
                    </a:cubicBezTo>
                    <a:cubicBezTo>
                      <a:pt x="381" y="717"/>
                      <a:pt x="405" y="715"/>
                      <a:pt x="429" y="715"/>
                    </a:cubicBezTo>
                    <a:cubicBezTo>
                      <a:pt x="453" y="715"/>
                      <a:pt x="477" y="717"/>
                      <a:pt x="500" y="723"/>
                    </a:cubicBezTo>
                    <a:cubicBezTo>
                      <a:pt x="525" y="736"/>
                      <a:pt x="551" y="742"/>
                      <a:pt x="576" y="742"/>
                    </a:cubicBezTo>
                    <a:cubicBezTo>
                      <a:pt x="668" y="742"/>
                      <a:pt x="745" y="663"/>
                      <a:pt x="727" y="569"/>
                    </a:cubicBezTo>
                    <a:cubicBezTo>
                      <a:pt x="715" y="521"/>
                      <a:pt x="738" y="462"/>
                      <a:pt x="774" y="426"/>
                    </a:cubicBezTo>
                    <a:cubicBezTo>
                      <a:pt x="858" y="342"/>
                      <a:pt x="810" y="188"/>
                      <a:pt x="679" y="164"/>
                    </a:cubicBezTo>
                    <a:cubicBezTo>
                      <a:pt x="631" y="152"/>
                      <a:pt x="596" y="128"/>
                      <a:pt x="572" y="81"/>
                    </a:cubicBezTo>
                    <a:cubicBezTo>
                      <a:pt x="542" y="27"/>
                      <a:pt x="485" y="0"/>
                      <a:pt x="42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2" name="Google Shape;1262;p10"/>
              <p:cNvSpPr/>
              <p:nvPr/>
            </p:nvSpPr>
            <p:spPr>
              <a:xfrm>
                <a:off x="1028877" y="-2600325"/>
                <a:ext cx="110736" cy="96926"/>
              </a:xfrm>
              <a:custGeom>
                <a:avLst/>
                <a:gdLst/>
                <a:ahLst/>
                <a:cxnLst/>
                <a:rect l="l" t="t" r="r" b="b"/>
                <a:pathLst>
                  <a:path w="858" h="751" extrusionOk="0">
                    <a:moveTo>
                      <a:pt x="435" y="1"/>
                    </a:moveTo>
                    <a:cubicBezTo>
                      <a:pt x="382" y="1"/>
                      <a:pt x="328" y="30"/>
                      <a:pt x="298" y="90"/>
                    </a:cubicBezTo>
                    <a:cubicBezTo>
                      <a:pt x="275" y="126"/>
                      <a:pt x="227" y="161"/>
                      <a:pt x="179" y="173"/>
                    </a:cubicBezTo>
                    <a:cubicBezTo>
                      <a:pt x="48" y="185"/>
                      <a:pt x="1" y="340"/>
                      <a:pt x="96" y="435"/>
                    </a:cubicBezTo>
                    <a:cubicBezTo>
                      <a:pt x="132" y="471"/>
                      <a:pt x="144" y="518"/>
                      <a:pt x="132" y="566"/>
                    </a:cubicBezTo>
                    <a:cubicBezTo>
                      <a:pt x="122" y="670"/>
                      <a:pt x="202" y="751"/>
                      <a:pt x="289" y="751"/>
                    </a:cubicBezTo>
                    <a:cubicBezTo>
                      <a:pt x="312" y="751"/>
                      <a:pt x="336" y="745"/>
                      <a:pt x="358" y="733"/>
                    </a:cubicBezTo>
                    <a:cubicBezTo>
                      <a:pt x="382" y="721"/>
                      <a:pt x="409" y="715"/>
                      <a:pt x="434" y="715"/>
                    </a:cubicBezTo>
                    <a:cubicBezTo>
                      <a:pt x="459" y="715"/>
                      <a:pt x="483" y="721"/>
                      <a:pt x="501" y="733"/>
                    </a:cubicBezTo>
                    <a:cubicBezTo>
                      <a:pt x="526" y="745"/>
                      <a:pt x="551" y="751"/>
                      <a:pt x="576" y="751"/>
                    </a:cubicBezTo>
                    <a:cubicBezTo>
                      <a:pt x="668" y="751"/>
                      <a:pt x="746" y="670"/>
                      <a:pt x="727" y="566"/>
                    </a:cubicBezTo>
                    <a:cubicBezTo>
                      <a:pt x="727" y="518"/>
                      <a:pt x="739" y="471"/>
                      <a:pt x="775" y="435"/>
                    </a:cubicBezTo>
                    <a:cubicBezTo>
                      <a:pt x="858" y="340"/>
                      <a:pt x="810" y="185"/>
                      <a:pt x="691" y="173"/>
                    </a:cubicBezTo>
                    <a:cubicBezTo>
                      <a:pt x="632" y="161"/>
                      <a:pt x="596" y="126"/>
                      <a:pt x="572" y="90"/>
                    </a:cubicBezTo>
                    <a:cubicBezTo>
                      <a:pt x="542" y="30"/>
                      <a:pt x="489" y="1"/>
                      <a:pt x="43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263" name="Google Shape;1263;p10"/>
            <p:cNvGrpSpPr/>
            <p:nvPr/>
          </p:nvGrpSpPr>
          <p:grpSpPr>
            <a:xfrm>
              <a:off x="137988" y="1163157"/>
              <a:ext cx="279376" cy="1001962"/>
              <a:chOff x="-3135437" y="-1932468"/>
              <a:chExt cx="279376" cy="1001962"/>
            </a:xfrm>
          </p:grpSpPr>
          <p:sp>
            <p:nvSpPr>
              <p:cNvPr id="1264" name="Google Shape;1264;p10"/>
              <p:cNvSpPr/>
              <p:nvPr/>
            </p:nvSpPr>
            <p:spPr>
              <a:xfrm>
                <a:off x="-3135437" y="-1932468"/>
                <a:ext cx="130095" cy="111252"/>
              </a:xfrm>
              <a:custGeom>
                <a:avLst/>
                <a:gdLst/>
                <a:ahLst/>
                <a:cxnLst/>
                <a:rect l="l" t="t" r="r" b="b"/>
                <a:pathLst>
                  <a:path w="1008" h="862" extrusionOk="0">
                    <a:moveTo>
                      <a:pt x="838" y="0"/>
                    </a:moveTo>
                    <a:cubicBezTo>
                      <a:pt x="829" y="0"/>
                      <a:pt x="820" y="1"/>
                      <a:pt x="810" y="3"/>
                    </a:cubicBezTo>
                    <a:lnTo>
                      <a:pt x="155" y="98"/>
                    </a:lnTo>
                    <a:cubicBezTo>
                      <a:pt x="48" y="122"/>
                      <a:pt x="1" y="241"/>
                      <a:pt x="60" y="336"/>
                    </a:cubicBezTo>
                    <a:lnTo>
                      <a:pt x="405" y="801"/>
                    </a:lnTo>
                    <a:cubicBezTo>
                      <a:pt x="434" y="841"/>
                      <a:pt x="480" y="862"/>
                      <a:pt x="524" y="862"/>
                    </a:cubicBezTo>
                    <a:cubicBezTo>
                      <a:pt x="572" y="862"/>
                      <a:pt x="619" y="838"/>
                      <a:pt x="644" y="789"/>
                    </a:cubicBezTo>
                    <a:lnTo>
                      <a:pt x="953" y="217"/>
                    </a:lnTo>
                    <a:cubicBezTo>
                      <a:pt x="1008" y="119"/>
                      <a:pt x="942" y="0"/>
                      <a:pt x="83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5" name="Google Shape;1265;p10"/>
              <p:cNvSpPr/>
              <p:nvPr/>
            </p:nvSpPr>
            <p:spPr>
              <a:xfrm>
                <a:off x="-2966797" y="-1027432"/>
                <a:ext cx="110736" cy="96926"/>
              </a:xfrm>
              <a:custGeom>
                <a:avLst/>
                <a:gdLst/>
                <a:ahLst/>
                <a:cxnLst/>
                <a:rect l="l" t="t" r="r" b="b"/>
                <a:pathLst>
                  <a:path w="858" h="751" extrusionOk="0">
                    <a:moveTo>
                      <a:pt x="431" y="0"/>
                    </a:moveTo>
                    <a:cubicBezTo>
                      <a:pt x="376" y="0"/>
                      <a:pt x="322" y="30"/>
                      <a:pt x="298" y="89"/>
                    </a:cubicBezTo>
                    <a:cubicBezTo>
                      <a:pt x="275" y="125"/>
                      <a:pt x="227" y="161"/>
                      <a:pt x="179" y="173"/>
                    </a:cubicBezTo>
                    <a:cubicBezTo>
                      <a:pt x="48" y="185"/>
                      <a:pt x="1" y="339"/>
                      <a:pt x="96" y="435"/>
                    </a:cubicBezTo>
                    <a:cubicBezTo>
                      <a:pt x="132" y="470"/>
                      <a:pt x="144" y="518"/>
                      <a:pt x="132" y="566"/>
                    </a:cubicBezTo>
                    <a:cubicBezTo>
                      <a:pt x="122" y="669"/>
                      <a:pt x="202" y="750"/>
                      <a:pt x="289" y="750"/>
                    </a:cubicBezTo>
                    <a:cubicBezTo>
                      <a:pt x="312" y="750"/>
                      <a:pt x="336" y="745"/>
                      <a:pt x="358" y="732"/>
                    </a:cubicBezTo>
                    <a:cubicBezTo>
                      <a:pt x="382" y="720"/>
                      <a:pt x="406" y="714"/>
                      <a:pt x="429" y="714"/>
                    </a:cubicBezTo>
                    <a:cubicBezTo>
                      <a:pt x="453" y="714"/>
                      <a:pt x="477" y="720"/>
                      <a:pt x="501" y="732"/>
                    </a:cubicBezTo>
                    <a:cubicBezTo>
                      <a:pt x="526" y="745"/>
                      <a:pt x="551" y="750"/>
                      <a:pt x="576" y="750"/>
                    </a:cubicBezTo>
                    <a:cubicBezTo>
                      <a:pt x="668" y="750"/>
                      <a:pt x="746" y="669"/>
                      <a:pt x="727" y="566"/>
                    </a:cubicBezTo>
                    <a:cubicBezTo>
                      <a:pt x="715" y="518"/>
                      <a:pt x="739" y="470"/>
                      <a:pt x="775" y="435"/>
                    </a:cubicBezTo>
                    <a:cubicBezTo>
                      <a:pt x="858" y="339"/>
                      <a:pt x="810" y="185"/>
                      <a:pt x="679" y="173"/>
                    </a:cubicBezTo>
                    <a:cubicBezTo>
                      <a:pt x="632" y="161"/>
                      <a:pt x="596" y="125"/>
                      <a:pt x="572" y="89"/>
                    </a:cubicBezTo>
                    <a:cubicBezTo>
                      <a:pt x="542" y="30"/>
                      <a:pt x="486" y="0"/>
                      <a:pt x="43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1266" name="Google Shape;1266;p10"/>
          <p:cNvSpPr txBox="1">
            <a:spLocks noGrp="1"/>
          </p:cNvSpPr>
          <p:nvPr>
            <p:ph type="body" idx="1"/>
          </p:nvPr>
        </p:nvSpPr>
        <p:spPr>
          <a:xfrm>
            <a:off x="1431600" y="4967667"/>
            <a:ext cx="7998400" cy="806800"/>
          </a:xfrm>
          <a:prstGeom prst="rect">
            <a:avLst/>
          </a:prstGeom>
        </p:spPr>
        <p:txBody>
          <a:bodyPr spcFirstLastPara="1" wrap="square" lIns="91425" tIns="91425" rIns="91425" bIns="91425" anchor="ctr" anchorCtr="0">
            <a:noAutofit/>
          </a:bodyPr>
          <a:lstStyle>
            <a:lvl1pPr marL="609585" lvl="0" indent="-304792">
              <a:lnSpc>
                <a:spcPct val="100000"/>
              </a:lnSpc>
              <a:spcBef>
                <a:spcPts val="0"/>
              </a:spcBef>
              <a:spcAft>
                <a:spcPts val="0"/>
              </a:spcAft>
              <a:buSzPts val="1800"/>
              <a:buNone/>
              <a:defRPr/>
            </a:lvl1pPr>
          </a:lstStyle>
          <a:p>
            <a:endParaRPr/>
          </a:p>
        </p:txBody>
      </p:sp>
      <p:grpSp>
        <p:nvGrpSpPr>
          <p:cNvPr id="1267" name="Google Shape;1267;p10"/>
          <p:cNvGrpSpPr/>
          <p:nvPr/>
        </p:nvGrpSpPr>
        <p:grpSpPr>
          <a:xfrm flipH="1">
            <a:off x="6937248" y="0"/>
            <a:ext cx="5254753" cy="3126261"/>
            <a:chOff x="-396757" y="-47625"/>
            <a:chExt cx="3289703" cy="1957175"/>
          </a:xfrm>
        </p:grpSpPr>
        <p:grpSp>
          <p:nvGrpSpPr>
            <p:cNvPr id="1268" name="Google Shape;1268;p10"/>
            <p:cNvGrpSpPr/>
            <p:nvPr/>
          </p:nvGrpSpPr>
          <p:grpSpPr>
            <a:xfrm>
              <a:off x="-233487" y="-47625"/>
              <a:ext cx="3074899" cy="1957175"/>
              <a:chOff x="-1935287" y="-2600325"/>
              <a:chExt cx="3074899" cy="1957175"/>
            </a:xfrm>
          </p:grpSpPr>
          <p:sp>
            <p:nvSpPr>
              <p:cNvPr id="1269" name="Google Shape;1269;p10"/>
              <p:cNvSpPr/>
              <p:nvPr/>
            </p:nvSpPr>
            <p:spPr>
              <a:xfrm>
                <a:off x="-506185" y="-2531406"/>
                <a:ext cx="125707" cy="111252"/>
              </a:xfrm>
              <a:custGeom>
                <a:avLst/>
                <a:gdLst/>
                <a:ahLst/>
                <a:cxnLst/>
                <a:rect l="l" t="t" r="r" b="b"/>
                <a:pathLst>
                  <a:path w="974" h="862" extrusionOk="0">
                    <a:moveTo>
                      <a:pt x="709" y="1"/>
                    </a:moveTo>
                    <a:cubicBezTo>
                      <a:pt x="679" y="1"/>
                      <a:pt x="648" y="11"/>
                      <a:pt x="620" y="32"/>
                    </a:cubicBezTo>
                    <a:lnTo>
                      <a:pt x="96" y="425"/>
                    </a:lnTo>
                    <a:cubicBezTo>
                      <a:pt x="0" y="496"/>
                      <a:pt x="24" y="651"/>
                      <a:pt x="143" y="687"/>
                    </a:cubicBezTo>
                    <a:lnTo>
                      <a:pt x="774" y="854"/>
                    </a:lnTo>
                    <a:cubicBezTo>
                      <a:pt x="788" y="859"/>
                      <a:pt x="802" y="861"/>
                      <a:pt x="816" y="861"/>
                    </a:cubicBezTo>
                    <a:cubicBezTo>
                      <a:pt x="898" y="861"/>
                      <a:pt x="973" y="778"/>
                      <a:pt x="953" y="687"/>
                    </a:cubicBezTo>
                    <a:lnTo>
                      <a:pt x="858" y="127"/>
                    </a:lnTo>
                    <a:cubicBezTo>
                      <a:pt x="841" y="53"/>
                      <a:pt x="778" y="1"/>
                      <a:pt x="7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0" name="Google Shape;1270;p10"/>
              <p:cNvSpPr/>
              <p:nvPr/>
            </p:nvSpPr>
            <p:spPr>
              <a:xfrm>
                <a:off x="-1935287" y="-2475393"/>
                <a:ext cx="130095" cy="111252"/>
              </a:xfrm>
              <a:custGeom>
                <a:avLst/>
                <a:gdLst/>
                <a:ahLst/>
                <a:cxnLst/>
                <a:rect l="l" t="t" r="r" b="b"/>
                <a:pathLst>
                  <a:path w="1008" h="862" extrusionOk="0">
                    <a:moveTo>
                      <a:pt x="838" y="0"/>
                    </a:moveTo>
                    <a:cubicBezTo>
                      <a:pt x="829" y="0"/>
                      <a:pt x="820" y="1"/>
                      <a:pt x="810" y="3"/>
                    </a:cubicBezTo>
                    <a:lnTo>
                      <a:pt x="155" y="98"/>
                    </a:lnTo>
                    <a:cubicBezTo>
                      <a:pt x="48" y="122"/>
                      <a:pt x="1" y="241"/>
                      <a:pt x="60" y="336"/>
                    </a:cubicBezTo>
                    <a:lnTo>
                      <a:pt x="405" y="801"/>
                    </a:lnTo>
                    <a:cubicBezTo>
                      <a:pt x="434" y="841"/>
                      <a:pt x="480" y="862"/>
                      <a:pt x="524" y="862"/>
                    </a:cubicBezTo>
                    <a:cubicBezTo>
                      <a:pt x="572" y="862"/>
                      <a:pt x="619" y="838"/>
                      <a:pt x="644" y="789"/>
                    </a:cubicBezTo>
                    <a:lnTo>
                      <a:pt x="953" y="217"/>
                    </a:lnTo>
                    <a:cubicBezTo>
                      <a:pt x="1008" y="119"/>
                      <a:pt x="942" y="0"/>
                      <a:pt x="83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1" name="Google Shape;1271;p10"/>
              <p:cNvSpPr/>
              <p:nvPr/>
            </p:nvSpPr>
            <p:spPr>
              <a:xfrm>
                <a:off x="-1820612" y="-791443"/>
                <a:ext cx="174751" cy="148293"/>
              </a:xfrm>
              <a:custGeom>
                <a:avLst/>
                <a:gdLst/>
                <a:ahLst/>
                <a:cxnLst/>
                <a:rect l="l" t="t" r="r" b="b"/>
                <a:pathLst>
                  <a:path w="1354" h="1149" extrusionOk="0">
                    <a:moveTo>
                      <a:pt x="914" y="0"/>
                    </a:moveTo>
                    <a:cubicBezTo>
                      <a:pt x="869" y="0"/>
                      <a:pt x="824" y="16"/>
                      <a:pt x="786" y="50"/>
                    </a:cubicBezTo>
                    <a:lnTo>
                      <a:pt x="131" y="633"/>
                    </a:lnTo>
                    <a:cubicBezTo>
                      <a:pt x="0" y="740"/>
                      <a:pt x="60" y="943"/>
                      <a:pt x="226" y="967"/>
                    </a:cubicBezTo>
                    <a:lnTo>
                      <a:pt x="1084" y="1145"/>
                    </a:lnTo>
                    <a:cubicBezTo>
                      <a:pt x="1095" y="1147"/>
                      <a:pt x="1106" y="1148"/>
                      <a:pt x="1118" y="1148"/>
                    </a:cubicBezTo>
                    <a:cubicBezTo>
                      <a:pt x="1246" y="1148"/>
                      <a:pt x="1354" y="1027"/>
                      <a:pt x="1310" y="895"/>
                    </a:cubicBezTo>
                    <a:lnTo>
                      <a:pt x="1108" y="145"/>
                    </a:lnTo>
                    <a:cubicBezTo>
                      <a:pt x="1077" y="53"/>
                      <a:pt x="996" y="0"/>
                      <a:pt x="91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2" name="Google Shape;1272;p10"/>
              <p:cNvSpPr/>
              <p:nvPr/>
            </p:nvSpPr>
            <p:spPr>
              <a:xfrm>
                <a:off x="-972963" y="-1851805"/>
                <a:ext cx="271289" cy="194884"/>
              </a:xfrm>
              <a:custGeom>
                <a:avLst/>
                <a:gdLst/>
                <a:ahLst/>
                <a:cxnLst/>
                <a:rect l="l" t="t" r="r" b="b"/>
                <a:pathLst>
                  <a:path w="2102" h="1510" extrusionOk="0">
                    <a:moveTo>
                      <a:pt x="950" y="884"/>
                    </a:moveTo>
                    <a:cubicBezTo>
                      <a:pt x="957" y="933"/>
                      <a:pt x="955" y="983"/>
                      <a:pt x="942" y="1033"/>
                    </a:cubicBezTo>
                    <a:cubicBezTo>
                      <a:pt x="931" y="1115"/>
                      <a:pt x="886" y="1233"/>
                      <a:pt x="797" y="1233"/>
                    </a:cubicBezTo>
                    <a:cubicBezTo>
                      <a:pt x="783" y="1233"/>
                      <a:pt x="767" y="1230"/>
                      <a:pt x="751" y="1223"/>
                    </a:cubicBezTo>
                    <a:cubicBezTo>
                      <a:pt x="703" y="1200"/>
                      <a:pt x="668" y="1164"/>
                      <a:pt x="632" y="1128"/>
                    </a:cubicBezTo>
                    <a:cubicBezTo>
                      <a:pt x="596" y="1069"/>
                      <a:pt x="620" y="1045"/>
                      <a:pt x="668" y="1009"/>
                    </a:cubicBezTo>
                    <a:cubicBezTo>
                      <a:pt x="750" y="936"/>
                      <a:pt x="846" y="898"/>
                      <a:pt x="950" y="884"/>
                    </a:cubicBezTo>
                    <a:close/>
                    <a:moveTo>
                      <a:pt x="278" y="0"/>
                    </a:moveTo>
                    <a:cubicBezTo>
                      <a:pt x="242" y="0"/>
                      <a:pt x="205" y="3"/>
                      <a:pt x="168" y="9"/>
                    </a:cubicBezTo>
                    <a:cubicBezTo>
                      <a:pt x="0" y="31"/>
                      <a:pt x="21" y="274"/>
                      <a:pt x="162" y="274"/>
                    </a:cubicBezTo>
                    <a:cubicBezTo>
                      <a:pt x="172" y="274"/>
                      <a:pt x="181" y="273"/>
                      <a:pt x="192" y="271"/>
                    </a:cubicBezTo>
                    <a:cubicBezTo>
                      <a:pt x="213" y="268"/>
                      <a:pt x="234" y="267"/>
                      <a:pt x="255" y="267"/>
                    </a:cubicBezTo>
                    <a:cubicBezTo>
                      <a:pt x="489" y="267"/>
                      <a:pt x="708" y="432"/>
                      <a:pt x="844" y="624"/>
                    </a:cubicBezTo>
                    <a:lnTo>
                      <a:pt x="844" y="624"/>
                    </a:lnTo>
                    <a:cubicBezTo>
                      <a:pt x="770" y="639"/>
                      <a:pt x="699" y="664"/>
                      <a:pt x="632" y="700"/>
                    </a:cubicBezTo>
                    <a:cubicBezTo>
                      <a:pt x="501" y="771"/>
                      <a:pt x="358" y="890"/>
                      <a:pt x="334" y="1045"/>
                    </a:cubicBezTo>
                    <a:cubicBezTo>
                      <a:pt x="322" y="1223"/>
                      <a:pt x="465" y="1378"/>
                      <a:pt x="596" y="1450"/>
                    </a:cubicBezTo>
                    <a:cubicBezTo>
                      <a:pt x="663" y="1489"/>
                      <a:pt x="735" y="1509"/>
                      <a:pt x="806" y="1509"/>
                    </a:cubicBezTo>
                    <a:cubicBezTo>
                      <a:pt x="885" y="1509"/>
                      <a:pt x="962" y="1483"/>
                      <a:pt x="1025" y="1426"/>
                    </a:cubicBezTo>
                    <a:cubicBezTo>
                      <a:pt x="1186" y="1293"/>
                      <a:pt x="1236" y="1095"/>
                      <a:pt x="1216" y="898"/>
                    </a:cubicBezTo>
                    <a:lnTo>
                      <a:pt x="1216" y="898"/>
                    </a:lnTo>
                    <a:cubicBezTo>
                      <a:pt x="1453" y="954"/>
                      <a:pt x="1653" y="1125"/>
                      <a:pt x="1799" y="1319"/>
                    </a:cubicBezTo>
                    <a:cubicBezTo>
                      <a:pt x="1826" y="1352"/>
                      <a:pt x="1862" y="1366"/>
                      <a:pt x="1897" y="1366"/>
                    </a:cubicBezTo>
                    <a:cubicBezTo>
                      <a:pt x="1999" y="1366"/>
                      <a:pt x="2102" y="1249"/>
                      <a:pt x="2013" y="1152"/>
                    </a:cubicBezTo>
                    <a:cubicBezTo>
                      <a:pt x="1799" y="878"/>
                      <a:pt x="1501" y="640"/>
                      <a:pt x="1144" y="616"/>
                    </a:cubicBezTo>
                    <a:cubicBezTo>
                      <a:pt x="1143" y="616"/>
                      <a:pt x="1141" y="616"/>
                      <a:pt x="1140" y="616"/>
                    </a:cubicBezTo>
                    <a:lnTo>
                      <a:pt x="1140" y="616"/>
                    </a:lnTo>
                    <a:cubicBezTo>
                      <a:pt x="1124" y="578"/>
                      <a:pt x="1105" y="543"/>
                      <a:pt x="1084" y="509"/>
                    </a:cubicBezTo>
                    <a:cubicBezTo>
                      <a:pt x="924" y="230"/>
                      <a:pt x="609" y="0"/>
                      <a:pt x="27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3" name="Google Shape;1273;p10"/>
              <p:cNvSpPr/>
              <p:nvPr/>
            </p:nvSpPr>
            <p:spPr>
              <a:xfrm>
                <a:off x="-1852300" y="-1891389"/>
                <a:ext cx="238120" cy="172686"/>
              </a:xfrm>
              <a:custGeom>
                <a:avLst/>
                <a:gdLst/>
                <a:ahLst/>
                <a:cxnLst/>
                <a:rect l="l" t="t" r="r" b="b"/>
                <a:pathLst>
                  <a:path w="1845" h="1338" extrusionOk="0">
                    <a:moveTo>
                      <a:pt x="152" y="0"/>
                    </a:moveTo>
                    <a:cubicBezTo>
                      <a:pt x="90" y="0"/>
                      <a:pt x="33" y="35"/>
                      <a:pt x="12" y="98"/>
                    </a:cubicBezTo>
                    <a:cubicBezTo>
                      <a:pt x="1" y="169"/>
                      <a:pt x="36" y="252"/>
                      <a:pt x="108" y="264"/>
                    </a:cubicBezTo>
                    <a:cubicBezTo>
                      <a:pt x="703" y="371"/>
                      <a:pt x="1239" y="740"/>
                      <a:pt x="1548" y="1276"/>
                    </a:cubicBezTo>
                    <a:cubicBezTo>
                      <a:pt x="1574" y="1319"/>
                      <a:pt x="1613" y="1338"/>
                      <a:pt x="1653" y="1338"/>
                    </a:cubicBezTo>
                    <a:cubicBezTo>
                      <a:pt x="1746" y="1338"/>
                      <a:pt x="1845" y="1241"/>
                      <a:pt x="1786" y="1133"/>
                    </a:cubicBezTo>
                    <a:cubicBezTo>
                      <a:pt x="1441" y="550"/>
                      <a:pt x="846" y="121"/>
                      <a:pt x="179" y="2"/>
                    </a:cubicBezTo>
                    <a:cubicBezTo>
                      <a:pt x="170" y="1"/>
                      <a:pt x="161" y="0"/>
                      <a:pt x="15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4" name="Google Shape;1274;p10"/>
              <p:cNvSpPr/>
              <p:nvPr/>
            </p:nvSpPr>
            <p:spPr>
              <a:xfrm>
                <a:off x="-1331407" y="-2297546"/>
                <a:ext cx="110736" cy="96926"/>
              </a:xfrm>
              <a:custGeom>
                <a:avLst/>
                <a:gdLst/>
                <a:ahLst/>
                <a:cxnLst/>
                <a:rect l="l" t="t" r="r" b="b"/>
                <a:pathLst>
                  <a:path w="858" h="751" extrusionOk="0">
                    <a:moveTo>
                      <a:pt x="431" y="0"/>
                    </a:moveTo>
                    <a:cubicBezTo>
                      <a:pt x="376" y="0"/>
                      <a:pt x="322" y="30"/>
                      <a:pt x="298" y="89"/>
                    </a:cubicBezTo>
                    <a:cubicBezTo>
                      <a:pt x="275" y="125"/>
                      <a:pt x="227" y="161"/>
                      <a:pt x="179" y="173"/>
                    </a:cubicBezTo>
                    <a:cubicBezTo>
                      <a:pt x="48" y="185"/>
                      <a:pt x="1" y="339"/>
                      <a:pt x="96" y="435"/>
                    </a:cubicBezTo>
                    <a:cubicBezTo>
                      <a:pt x="132" y="470"/>
                      <a:pt x="144" y="518"/>
                      <a:pt x="132" y="566"/>
                    </a:cubicBezTo>
                    <a:cubicBezTo>
                      <a:pt x="122" y="669"/>
                      <a:pt x="202" y="750"/>
                      <a:pt x="289" y="750"/>
                    </a:cubicBezTo>
                    <a:cubicBezTo>
                      <a:pt x="312" y="750"/>
                      <a:pt x="336" y="745"/>
                      <a:pt x="358" y="732"/>
                    </a:cubicBezTo>
                    <a:cubicBezTo>
                      <a:pt x="382" y="720"/>
                      <a:pt x="406" y="714"/>
                      <a:pt x="429" y="714"/>
                    </a:cubicBezTo>
                    <a:cubicBezTo>
                      <a:pt x="453" y="714"/>
                      <a:pt x="477" y="720"/>
                      <a:pt x="501" y="732"/>
                    </a:cubicBezTo>
                    <a:cubicBezTo>
                      <a:pt x="526" y="745"/>
                      <a:pt x="551" y="750"/>
                      <a:pt x="576" y="750"/>
                    </a:cubicBezTo>
                    <a:cubicBezTo>
                      <a:pt x="668" y="750"/>
                      <a:pt x="746" y="669"/>
                      <a:pt x="727" y="566"/>
                    </a:cubicBezTo>
                    <a:cubicBezTo>
                      <a:pt x="715" y="518"/>
                      <a:pt x="739" y="470"/>
                      <a:pt x="775" y="435"/>
                    </a:cubicBezTo>
                    <a:cubicBezTo>
                      <a:pt x="858" y="339"/>
                      <a:pt x="810" y="185"/>
                      <a:pt x="679" y="173"/>
                    </a:cubicBezTo>
                    <a:cubicBezTo>
                      <a:pt x="632" y="161"/>
                      <a:pt x="596" y="125"/>
                      <a:pt x="572" y="89"/>
                    </a:cubicBezTo>
                    <a:cubicBezTo>
                      <a:pt x="542" y="30"/>
                      <a:pt x="486" y="0"/>
                      <a:pt x="43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5" name="Google Shape;1275;p10"/>
              <p:cNvSpPr/>
              <p:nvPr/>
            </p:nvSpPr>
            <p:spPr>
              <a:xfrm>
                <a:off x="577517" y="-2523658"/>
                <a:ext cx="110736" cy="95764"/>
              </a:xfrm>
              <a:custGeom>
                <a:avLst/>
                <a:gdLst/>
                <a:ahLst/>
                <a:cxnLst/>
                <a:rect l="l" t="t" r="r" b="b"/>
                <a:pathLst>
                  <a:path w="858" h="742" extrusionOk="0">
                    <a:moveTo>
                      <a:pt x="429" y="0"/>
                    </a:moveTo>
                    <a:cubicBezTo>
                      <a:pt x="372" y="0"/>
                      <a:pt x="316" y="27"/>
                      <a:pt x="286" y="81"/>
                    </a:cubicBezTo>
                    <a:cubicBezTo>
                      <a:pt x="274" y="128"/>
                      <a:pt x="226" y="164"/>
                      <a:pt x="179" y="164"/>
                    </a:cubicBezTo>
                    <a:cubicBezTo>
                      <a:pt x="48" y="188"/>
                      <a:pt x="0" y="342"/>
                      <a:pt x="96" y="426"/>
                    </a:cubicBezTo>
                    <a:cubicBezTo>
                      <a:pt x="119" y="462"/>
                      <a:pt x="143" y="521"/>
                      <a:pt x="131" y="569"/>
                    </a:cubicBezTo>
                    <a:cubicBezTo>
                      <a:pt x="122" y="663"/>
                      <a:pt x="201" y="742"/>
                      <a:pt x="288" y="742"/>
                    </a:cubicBezTo>
                    <a:cubicBezTo>
                      <a:pt x="311" y="742"/>
                      <a:pt x="335" y="736"/>
                      <a:pt x="357" y="723"/>
                    </a:cubicBezTo>
                    <a:cubicBezTo>
                      <a:pt x="381" y="717"/>
                      <a:pt x="405" y="715"/>
                      <a:pt x="429" y="715"/>
                    </a:cubicBezTo>
                    <a:cubicBezTo>
                      <a:pt x="453" y="715"/>
                      <a:pt x="477" y="717"/>
                      <a:pt x="500" y="723"/>
                    </a:cubicBezTo>
                    <a:cubicBezTo>
                      <a:pt x="525" y="736"/>
                      <a:pt x="551" y="742"/>
                      <a:pt x="576" y="742"/>
                    </a:cubicBezTo>
                    <a:cubicBezTo>
                      <a:pt x="668" y="742"/>
                      <a:pt x="745" y="663"/>
                      <a:pt x="727" y="569"/>
                    </a:cubicBezTo>
                    <a:cubicBezTo>
                      <a:pt x="715" y="521"/>
                      <a:pt x="738" y="462"/>
                      <a:pt x="774" y="426"/>
                    </a:cubicBezTo>
                    <a:cubicBezTo>
                      <a:pt x="858" y="342"/>
                      <a:pt x="810" y="188"/>
                      <a:pt x="679" y="164"/>
                    </a:cubicBezTo>
                    <a:cubicBezTo>
                      <a:pt x="631" y="152"/>
                      <a:pt x="596" y="128"/>
                      <a:pt x="572" y="81"/>
                    </a:cubicBezTo>
                    <a:cubicBezTo>
                      <a:pt x="542" y="27"/>
                      <a:pt x="485" y="0"/>
                      <a:pt x="42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6" name="Google Shape;1276;p10"/>
              <p:cNvSpPr/>
              <p:nvPr/>
            </p:nvSpPr>
            <p:spPr>
              <a:xfrm>
                <a:off x="1028877" y="-2600325"/>
                <a:ext cx="110736" cy="96926"/>
              </a:xfrm>
              <a:custGeom>
                <a:avLst/>
                <a:gdLst/>
                <a:ahLst/>
                <a:cxnLst/>
                <a:rect l="l" t="t" r="r" b="b"/>
                <a:pathLst>
                  <a:path w="858" h="751" extrusionOk="0">
                    <a:moveTo>
                      <a:pt x="435" y="1"/>
                    </a:moveTo>
                    <a:cubicBezTo>
                      <a:pt x="382" y="1"/>
                      <a:pt x="328" y="30"/>
                      <a:pt x="298" y="90"/>
                    </a:cubicBezTo>
                    <a:cubicBezTo>
                      <a:pt x="275" y="126"/>
                      <a:pt x="227" y="161"/>
                      <a:pt x="179" y="173"/>
                    </a:cubicBezTo>
                    <a:cubicBezTo>
                      <a:pt x="48" y="185"/>
                      <a:pt x="1" y="340"/>
                      <a:pt x="96" y="435"/>
                    </a:cubicBezTo>
                    <a:cubicBezTo>
                      <a:pt x="132" y="471"/>
                      <a:pt x="144" y="518"/>
                      <a:pt x="132" y="566"/>
                    </a:cubicBezTo>
                    <a:cubicBezTo>
                      <a:pt x="122" y="670"/>
                      <a:pt x="202" y="751"/>
                      <a:pt x="289" y="751"/>
                    </a:cubicBezTo>
                    <a:cubicBezTo>
                      <a:pt x="312" y="751"/>
                      <a:pt x="336" y="745"/>
                      <a:pt x="358" y="733"/>
                    </a:cubicBezTo>
                    <a:cubicBezTo>
                      <a:pt x="382" y="721"/>
                      <a:pt x="409" y="715"/>
                      <a:pt x="434" y="715"/>
                    </a:cubicBezTo>
                    <a:cubicBezTo>
                      <a:pt x="459" y="715"/>
                      <a:pt x="483" y="721"/>
                      <a:pt x="501" y="733"/>
                    </a:cubicBezTo>
                    <a:cubicBezTo>
                      <a:pt x="526" y="745"/>
                      <a:pt x="551" y="751"/>
                      <a:pt x="576" y="751"/>
                    </a:cubicBezTo>
                    <a:cubicBezTo>
                      <a:pt x="668" y="751"/>
                      <a:pt x="746" y="670"/>
                      <a:pt x="727" y="566"/>
                    </a:cubicBezTo>
                    <a:cubicBezTo>
                      <a:pt x="727" y="518"/>
                      <a:pt x="739" y="471"/>
                      <a:pt x="775" y="435"/>
                    </a:cubicBezTo>
                    <a:cubicBezTo>
                      <a:pt x="858" y="340"/>
                      <a:pt x="810" y="185"/>
                      <a:pt x="691" y="173"/>
                    </a:cubicBezTo>
                    <a:cubicBezTo>
                      <a:pt x="632" y="161"/>
                      <a:pt x="596" y="126"/>
                      <a:pt x="572" y="90"/>
                    </a:cubicBezTo>
                    <a:cubicBezTo>
                      <a:pt x="542" y="30"/>
                      <a:pt x="489" y="1"/>
                      <a:pt x="4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277" name="Google Shape;1277;p10"/>
            <p:cNvGrpSpPr/>
            <p:nvPr/>
          </p:nvGrpSpPr>
          <p:grpSpPr>
            <a:xfrm>
              <a:off x="-396757" y="400050"/>
              <a:ext cx="3289703" cy="874359"/>
              <a:chOff x="-3670182" y="-2695575"/>
              <a:chExt cx="3289703" cy="874359"/>
            </a:xfrm>
          </p:grpSpPr>
          <p:sp>
            <p:nvSpPr>
              <p:cNvPr id="1278" name="Google Shape;1278;p10"/>
              <p:cNvSpPr/>
              <p:nvPr/>
            </p:nvSpPr>
            <p:spPr>
              <a:xfrm>
                <a:off x="-506185" y="-2531406"/>
                <a:ext cx="125707" cy="111252"/>
              </a:xfrm>
              <a:custGeom>
                <a:avLst/>
                <a:gdLst/>
                <a:ahLst/>
                <a:cxnLst/>
                <a:rect l="l" t="t" r="r" b="b"/>
                <a:pathLst>
                  <a:path w="974" h="862" extrusionOk="0">
                    <a:moveTo>
                      <a:pt x="709" y="1"/>
                    </a:moveTo>
                    <a:cubicBezTo>
                      <a:pt x="679" y="1"/>
                      <a:pt x="648" y="11"/>
                      <a:pt x="620" y="32"/>
                    </a:cubicBezTo>
                    <a:lnTo>
                      <a:pt x="96" y="425"/>
                    </a:lnTo>
                    <a:cubicBezTo>
                      <a:pt x="0" y="496"/>
                      <a:pt x="24" y="651"/>
                      <a:pt x="143" y="687"/>
                    </a:cubicBezTo>
                    <a:lnTo>
                      <a:pt x="774" y="854"/>
                    </a:lnTo>
                    <a:cubicBezTo>
                      <a:pt x="788" y="859"/>
                      <a:pt x="802" y="861"/>
                      <a:pt x="816" y="861"/>
                    </a:cubicBezTo>
                    <a:cubicBezTo>
                      <a:pt x="898" y="861"/>
                      <a:pt x="973" y="778"/>
                      <a:pt x="953" y="687"/>
                    </a:cubicBezTo>
                    <a:lnTo>
                      <a:pt x="858" y="127"/>
                    </a:lnTo>
                    <a:cubicBezTo>
                      <a:pt x="841" y="53"/>
                      <a:pt x="778" y="1"/>
                      <a:pt x="70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9" name="Google Shape;1279;p10"/>
              <p:cNvSpPr/>
              <p:nvPr/>
            </p:nvSpPr>
            <p:spPr>
              <a:xfrm>
                <a:off x="-3135437" y="-1932468"/>
                <a:ext cx="130095" cy="111252"/>
              </a:xfrm>
              <a:custGeom>
                <a:avLst/>
                <a:gdLst/>
                <a:ahLst/>
                <a:cxnLst/>
                <a:rect l="l" t="t" r="r" b="b"/>
                <a:pathLst>
                  <a:path w="1008" h="862" extrusionOk="0">
                    <a:moveTo>
                      <a:pt x="838" y="0"/>
                    </a:moveTo>
                    <a:cubicBezTo>
                      <a:pt x="829" y="0"/>
                      <a:pt x="820" y="1"/>
                      <a:pt x="810" y="3"/>
                    </a:cubicBezTo>
                    <a:lnTo>
                      <a:pt x="155" y="98"/>
                    </a:lnTo>
                    <a:cubicBezTo>
                      <a:pt x="48" y="122"/>
                      <a:pt x="1" y="241"/>
                      <a:pt x="60" y="336"/>
                    </a:cubicBezTo>
                    <a:lnTo>
                      <a:pt x="405" y="801"/>
                    </a:lnTo>
                    <a:cubicBezTo>
                      <a:pt x="434" y="841"/>
                      <a:pt x="480" y="862"/>
                      <a:pt x="524" y="862"/>
                    </a:cubicBezTo>
                    <a:cubicBezTo>
                      <a:pt x="572" y="862"/>
                      <a:pt x="619" y="838"/>
                      <a:pt x="644" y="789"/>
                    </a:cubicBezTo>
                    <a:lnTo>
                      <a:pt x="953" y="217"/>
                    </a:lnTo>
                    <a:cubicBezTo>
                      <a:pt x="1008" y="119"/>
                      <a:pt x="942" y="0"/>
                      <a:pt x="83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0" name="Google Shape;1280;p10"/>
              <p:cNvSpPr/>
              <p:nvPr/>
            </p:nvSpPr>
            <p:spPr>
              <a:xfrm>
                <a:off x="-3670182" y="-2171921"/>
                <a:ext cx="110736" cy="96926"/>
              </a:xfrm>
              <a:custGeom>
                <a:avLst/>
                <a:gdLst/>
                <a:ahLst/>
                <a:cxnLst/>
                <a:rect l="l" t="t" r="r" b="b"/>
                <a:pathLst>
                  <a:path w="858" h="751" extrusionOk="0">
                    <a:moveTo>
                      <a:pt x="431" y="0"/>
                    </a:moveTo>
                    <a:cubicBezTo>
                      <a:pt x="376" y="0"/>
                      <a:pt x="322" y="30"/>
                      <a:pt x="298" y="89"/>
                    </a:cubicBezTo>
                    <a:cubicBezTo>
                      <a:pt x="275" y="125"/>
                      <a:pt x="227" y="161"/>
                      <a:pt x="179" y="173"/>
                    </a:cubicBezTo>
                    <a:cubicBezTo>
                      <a:pt x="48" y="185"/>
                      <a:pt x="1" y="339"/>
                      <a:pt x="96" y="435"/>
                    </a:cubicBezTo>
                    <a:cubicBezTo>
                      <a:pt x="132" y="470"/>
                      <a:pt x="144" y="518"/>
                      <a:pt x="132" y="566"/>
                    </a:cubicBezTo>
                    <a:cubicBezTo>
                      <a:pt x="122" y="669"/>
                      <a:pt x="202" y="750"/>
                      <a:pt x="289" y="750"/>
                    </a:cubicBezTo>
                    <a:cubicBezTo>
                      <a:pt x="312" y="750"/>
                      <a:pt x="336" y="745"/>
                      <a:pt x="358" y="732"/>
                    </a:cubicBezTo>
                    <a:cubicBezTo>
                      <a:pt x="382" y="720"/>
                      <a:pt x="406" y="714"/>
                      <a:pt x="429" y="714"/>
                    </a:cubicBezTo>
                    <a:cubicBezTo>
                      <a:pt x="453" y="714"/>
                      <a:pt x="477" y="720"/>
                      <a:pt x="501" y="732"/>
                    </a:cubicBezTo>
                    <a:cubicBezTo>
                      <a:pt x="526" y="745"/>
                      <a:pt x="551" y="750"/>
                      <a:pt x="576" y="750"/>
                    </a:cubicBezTo>
                    <a:cubicBezTo>
                      <a:pt x="668" y="750"/>
                      <a:pt x="746" y="669"/>
                      <a:pt x="727" y="566"/>
                    </a:cubicBezTo>
                    <a:cubicBezTo>
                      <a:pt x="715" y="518"/>
                      <a:pt x="739" y="470"/>
                      <a:pt x="775" y="435"/>
                    </a:cubicBezTo>
                    <a:cubicBezTo>
                      <a:pt x="858" y="339"/>
                      <a:pt x="810" y="185"/>
                      <a:pt x="679" y="173"/>
                    </a:cubicBezTo>
                    <a:cubicBezTo>
                      <a:pt x="632" y="161"/>
                      <a:pt x="596" y="125"/>
                      <a:pt x="572" y="89"/>
                    </a:cubicBezTo>
                    <a:cubicBezTo>
                      <a:pt x="542" y="30"/>
                      <a:pt x="486" y="0"/>
                      <a:pt x="43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1" name="Google Shape;1281;p10"/>
              <p:cNvSpPr/>
              <p:nvPr/>
            </p:nvSpPr>
            <p:spPr>
              <a:xfrm>
                <a:off x="-1614173" y="-2695575"/>
                <a:ext cx="110736" cy="96926"/>
              </a:xfrm>
              <a:custGeom>
                <a:avLst/>
                <a:gdLst/>
                <a:ahLst/>
                <a:cxnLst/>
                <a:rect l="l" t="t" r="r" b="b"/>
                <a:pathLst>
                  <a:path w="858" h="751" extrusionOk="0">
                    <a:moveTo>
                      <a:pt x="435" y="1"/>
                    </a:moveTo>
                    <a:cubicBezTo>
                      <a:pt x="382" y="1"/>
                      <a:pt x="328" y="30"/>
                      <a:pt x="298" y="90"/>
                    </a:cubicBezTo>
                    <a:cubicBezTo>
                      <a:pt x="275" y="126"/>
                      <a:pt x="227" y="161"/>
                      <a:pt x="179" y="173"/>
                    </a:cubicBezTo>
                    <a:cubicBezTo>
                      <a:pt x="48" y="185"/>
                      <a:pt x="1" y="340"/>
                      <a:pt x="96" y="435"/>
                    </a:cubicBezTo>
                    <a:cubicBezTo>
                      <a:pt x="132" y="471"/>
                      <a:pt x="144" y="518"/>
                      <a:pt x="132" y="566"/>
                    </a:cubicBezTo>
                    <a:cubicBezTo>
                      <a:pt x="122" y="670"/>
                      <a:pt x="202" y="751"/>
                      <a:pt x="289" y="751"/>
                    </a:cubicBezTo>
                    <a:cubicBezTo>
                      <a:pt x="312" y="751"/>
                      <a:pt x="336" y="745"/>
                      <a:pt x="358" y="733"/>
                    </a:cubicBezTo>
                    <a:cubicBezTo>
                      <a:pt x="382" y="721"/>
                      <a:pt x="409" y="715"/>
                      <a:pt x="434" y="715"/>
                    </a:cubicBezTo>
                    <a:cubicBezTo>
                      <a:pt x="459" y="715"/>
                      <a:pt x="483" y="721"/>
                      <a:pt x="501" y="733"/>
                    </a:cubicBezTo>
                    <a:cubicBezTo>
                      <a:pt x="526" y="745"/>
                      <a:pt x="551" y="751"/>
                      <a:pt x="576" y="751"/>
                    </a:cubicBezTo>
                    <a:cubicBezTo>
                      <a:pt x="668" y="751"/>
                      <a:pt x="746" y="670"/>
                      <a:pt x="727" y="566"/>
                    </a:cubicBezTo>
                    <a:cubicBezTo>
                      <a:pt x="727" y="518"/>
                      <a:pt x="739" y="471"/>
                      <a:pt x="775" y="435"/>
                    </a:cubicBezTo>
                    <a:cubicBezTo>
                      <a:pt x="858" y="340"/>
                      <a:pt x="810" y="185"/>
                      <a:pt x="691" y="173"/>
                    </a:cubicBezTo>
                    <a:cubicBezTo>
                      <a:pt x="632" y="161"/>
                      <a:pt x="596" y="126"/>
                      <a:pt x="572" y="90"/>
                    </a:cubicBezTo>
                    <a:cubicBezTo>
                      <a:pt x="542" y="30"/>
                      <a:pt x="489" y="1"/>
                      <a:pt x="43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1282" name="Google Shape;1282;p10"/>
          <p:cNvSpPr/>
          <p:nvPr/>
        </p:nvSpPr>
        <p:spPr>
          <a:xfrm>
            <a:off x="11849458" y="2217414"/>
            <a:ext cx="189964" cy="166273"/>
          </a:xfrm>
          <a:custGeom>
            <a:avLst/>
            <a:gdLst/>
            <a:ahLst/>
            <a:cxnLst/>
            <a:rect l="l" t="t" r="r" b="b"/>
            <a:pathLst>
              <a:path w="858" h="751" extrusionOk="0">
                <a:moveTo>
                  <a:pt x="431" y="0"/>
                </a:moveTo>
                <a:cubicBezTo>
                  <a:pt x="376" y="0"/>
                  <a:pt x="322" y="30"/>
                  <a:pt x="298" y="89"/>
                </a:cubicBezTo>
                <a:cubicBezTo>
                  <a:pt x="275" y="125"/>
                  <a:pt x="227" y="161"/>
                  <a:pt x="179" y="173"/>
                </a:cubicBezTo>
                <a:cubicBezTo>
                  <a:pt x="48" y="185"/>
                  <a:pt x="1" y="339"/>
                  <a:pt x="96" y="435"/>
                </a:cubicBezTo>
                <a:cubicBezTo>
                  <a:pt x="132" y="470"/>
                  <a:pt x="144" y="518"/>
                  <a:pt x="132" y="566"/>
                </a:cubicBezTo>
                <a:cubicBezTo>
                  <a:pt x="122" y="669"/>
                  <a:pt x="202" y="750"/>
                  <a:pt x="289" y="750"/>
                </a:cubicBezTo>
                <a:cubicBezTo>
                  <a:pt x="312" y="750"/>
                  <a:pt x="336" y="745"/>
                  <a:pt x="358" y="732"/>
                </a:cubicBezTo>
                <a:cubicBezTo>
                  <a:pt x="382" y="720"/>
                  <a:pt x="406" y="714"/>
                  <a:pt x="429" y="714"/>
                </a:cubicBezTo>
                <a:cubicBezTo>
                  <a:pt x="453" y="714"/>
                  <a:pt x="477" y="720"/>
                  <a:pt x="501" y="732"/>
                </a:cubicBezTo>
                <a:cubicBezTo>
                  <a:pt x="526" y="745"/>
                  <a:pt x="551" y="750"/>
                  <a:pt x="576" y="750"/>
                </a:cubicBezTo>
                <a:cubicBezTo>
                  <a:pt x="668" y="750"/>
                  <a:pt x="746" y="669"/>
                  <a:pt x="727" y="566"/>
                </a:cubicBezTo>
                <a:cubicBezTo>
                  <a:pt x="715" y="518"/>
                  <a:pt x="739" y="470"/>
                  <a:pt x="775" y="435"/>
                </a:cubicBezTo>
                <a:cubicBezTo>
                  <a:pt x="858" y="339"/>
                  <a:pt x="810" y="185"/>
                  <a:pt x="679" y="173"/>
                </a:cubicBezTo>
                <a:cubicBezTo>
                  <a:pt x="632" y="161"/>
                  <a:pt x="596" y="125"/>
                  <a:pt x="572" y="89"/>
                </a:cubicBezTo>
                <a:cubicBezTo>
                  <a:pt x="542" y="30"/>
                  <a:pt x="486" y="0"/>
                  <a:pt x="431" y="0"/>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71303940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Big number">
  <p:cSld name="Big number">
    <p:bg>
      <p:bgPr>
        <a:solidFill>
          <a:schemeClr val="lt1"/>
        </a:solidFill>
        <a:effectLst/>
      </p:bgPr>
    </p:bg>
    <p:spTree>
      <p:nvGrpSpPr>
        <p:cNvPr id="1" name="Shape 1283"/>
        <p:cNvGrpSpPr/>
        <p:nvPr/>
      </p:nvGrpSpPr>
      <p:grpSpPr>
        <a:xfrm>
          <a:off x="0" y="0"/>
          <a:ext cx="0" cy="0"/>
          <a:chOff x="0" y="0"/>
          <a:chExt cx="0" cy="0"/>
        </a:xfrm>
      </p:grpSpPr>
      <p:grpSp>
        <p:nvGrpSpPr>
          <p:cNvPr id="1284" name="Google Shape;1284;p11"/>
          <p:cNvGrpSpPr/>
          <p:nvPr/>
        </p:nvGrpSpPr>
        <p:grpSpPr>
          <a:xfrm>
            <a:off x="26075" y="-10539"/>
            <a:ext cx="8057525" cy="4034340"/>
            <a:chOff x="-233487" y="-141344"/>
            <a:chExt cx="4696988" cy="2351745"/>
          </a:xfrm>
        </p:grpSpPr>
        <p:grpSp>
          <p:nvGrpSpPr>
            <p:cNvPr id="1285" name="Google Shape;1285;p11"/>
            <p:cNvGrpSpPr/>
            <p:nvPr/>
          </p:nvGrpSpPr>
          <p:grpSpPr>
            <a:xfrm>
              <a:off x="-233487" y="-141344"/>
              <a:ext cx="3074899" cy="2050894"/>
              <a:chOff x="-1935287" y="-2694044"/>
              <a:chExt cx="3074899" cy="2050894"/>
            </a:xfrm>
          </p:grpSpPr>
          <p:sp>
            <p:nvSpPr>
              <p:cNvPr id="1286" name="Google Shape;1286;p11"/>
              <p:cNvSpPr/>
              <p:nvPr/>
            </p:nvSpPr>
            <p:spPr>
              <a:xfrm>
                <a:off x="-506185" y="-2531406"/>
                <a:ext cx="125707" cy="111252"/>
              </a:xfrm>
              <a:custGeom>
                <a:avLst/>
                <a:gdLst/>
                <a:ahLst/>
                <a:cxnLst/>
                <a:rect l="l" t="t" r="r" b="b"/>
                <a:pathLst>
                  <a:path w="974" h="862" extrusionOk="0">
                    <a:moveTo>
                      <a:pt x="709" y="1"/>
                    </a:moveTo>
                    <a:cubicBezTo>
                      <a:pt x="679" y="1"/>
                      <a:pt x="648" y="11"/>
                      <a:pt x="620" y="32"/>
                    </a:cubicBezTo>
                    <a:lnTo>
                      <a:pt x="96" y="425"/>
                    </a:lnTo>
                    <a:cubicBezTo>
                      <a:pt x="0" y="496"/>
                      <a:pt x="24" y="651"/>
                      <a:pt x="143" y="687"/>
                    </a:cubicBezTo>
                    <a:lnTo>
                      <a:pt x="774" y="854"/>
                    </a:lnTo>
                    <a:cubicBezTo>
                      <a:pt x="788" y="859"/>
                      <a:pt x="802" y="861"/>
                      <a:pt x="816" y="861"/>
                    </a:cubicBezTo>
                    <a:cubicBezTo>
                      <a:pt x="898" y="861"/>
                      <a:pt x="973" y="778"/>
                      <a:pt x="953" y="687"/>
                    </a:cubicBezTo>
                    <a:lnTo>
                      <a:pt x="858" y="127"/>
                    </a:lnTo>
                    <a:cubicBezTo>
                      <a:pt x="841" y="53"/>
                      <a:pt x="778" y="1"/>
                      <a:pt x="70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7" name="Google Shape;1287;p11"/>
              <p:cNvSpPr/>
              <p:nvPr/>
            </p:nvSpPr>
            <p:spPr>
              <a:xfrm>
                <a:off x="576101" y="-1749415"/>
                <a:ext cx="113575" cy="120415"/>
              </a:xfrm>
              <a:custGeom>
                <a:avLst/>
                <a:gdLst/>
                <a:ahLst/>
                <a:cxnLst/>
                <a:rect l="l" t="t" r="r" b="b"/>
                <a:pathLst>
                  <a:path w="880" h="933" extrusionOk="0">
                    <a:moveTo>
                      <a:pt x="730" y="1"/>
                    </a:moveTo>
                    <a:cubicBezTo>
                      <a:pt x="714" y="1"/>
                      <a:pt x="697" y="3"/>
                      <a:pt x="680" y="9"/>
                    </a:cubicBezTo>
                    <a:lnTo>
                      <a:pt x="132" y="188"/>
                    </a:lnTo>
                    <a:cubicBezTo>
                      <a:pt x="25" y="223"/>
                      <a:pt x="1" y="354"/>
                      <a:pt x="72" y="438"/>
                    </a:cubicBezTo>
                    <a:lnTo>
                      <a:pt x="537" y="890"/>
                    </a:lnTo>
                    <a:cubicBezTo>
                      <a:pt x="570" y="919"/>
                      <a:pt x="608" y="932"/>
                      <a:pt x="645" y="932"/>
                    </a:cubicBezTo>
                    <a:cubicBezTo>
                      <a:pt x="715" y="932"/>
                      <a:pt x="779" y="885"/>
                      <a:pt x="787" y="807"/>
                    </a:cubicBezTo>
                    <a:lnTo>
                      <a:pt x="870" y="164"/>
                    </a:lnTo>
                    <a:cubicBezTo>
                      <a:pt x="880" y="74"/>
                      <a:pt x="814" y="1"/>
                      <a:pt x="73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8" name="Google Shape;1288;p11"/>
              <p:cNvSpPr/>
              <p:nvPr/>
            </p:nvSpPr>
            <p:spPr>
              <a:xfrm>
                <a:off x="-1935287" y="-2475393"/>
                <a:ext cx="130095" cy="111252"/>
              </a:xfrm>
              <a:custGeom>
                <a:avLst/>
                <a:gdLst/>
                <a:ahLst/>
                <a:cxnLst/>
                <a:rect l="l" t="t" r="r" b="b"/>
                <a:pathLst>
                  <a:path w="1008" h="862" extrusionOk="0">
                    <a:moveTo>
                      <a:pt x="838" y="0"/>
                    </a:moveTo>
                    <a:cubicBezTo>
                      <a:pt x="829" y="0"/>
                      <a:pt x="820" y="1"/>
                      <a:pt x="810" y="3"/>
                    </a:cubicBezTo>
                    <a:lnTo>
                      <a:pt x="155" y="98"/>
                    </a:lnTo>
                    <a:cubicBezTo>
                      <a:pt x="48" y="122"/>
                      <a:pt x="1" y="241"/>
                      <a:pt x="60" y="336"/>
                    </a:cubicBezTo>
                    <a:lnTo>
                      <a:pt x="405" y="801"/>
                    </a:lnTo>
                    <a:cubicBezTo>
                      <a:pt x="434" y="841"/>
                      <a:pt x="480" y="862"/>
                      <a:pt x="524" y="862"/>
                    </a:cubicBezTo>
                    <a:cubicBezTo>
                      <a:pt x="572" y="862"/>
                      <a:pt x="619" y="838"/>
                      <a:pt x="644" y="789"/>
                    </a:cubicBezTo>
                    <a:lnTo>
                      <a:pt x="953" y="217"/>
                    </a:lnTo>
                    <a:cubicBezTo>
                      <a:pt x="1008" y="119"/>
                      <a:pt x="942" y="0"/>
                      <a:pt x="8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9" name="Google Shape;1289;p11"/>
              <p:cNvSpPr/>
              <p:nvPr/>
            </p:nvSpPr>
            <p:spPr>
              <a:xfrm>
                <a:off x="-1820612" y="-791443"/>
                <a:ext cx="174751" cy="148293"/>
              </a:xfrm>
              <a:custGeom>
                <a:avLst/>
                <a:gdLst/>
                <a:ahLst/>
                <a:cxnLst/>
                <a:rect l="l" t="t" r="r" b="b"/>
                <a:pathLst>
                  <a:path w="1354" h="1149" extrusionOk="0">
                    <a:moveTo>
                      <a:pt x="914" y="0"/>
                    </a:moveTo>
                    <a:cubicBezTo>
                      <a:pt x="869" y="0"/>
                      <a:pt x="824" y="16"/>
                      <a:pt x="786" y="50"/>
                    </a:cubicBezTo>
                    <a:lnTo>
                      <a:pt x="131" y="633"/>
                    </a:lnTo>
                    <a:cubicBezTo>
                      <a:pt x="0" y="740"/>
                      <a:pt x="60" y="943"/>
                      <a:pt x="226" y="967"/>
                    </a:cubicBezTo>
                    <a:lnTo>
                      <a:pt x="1084" y="1145"/>
                    </a:lnTo>
                    <a:cubicBezTo>
                      <a:pt x="1095" y="1147"/>
                      <a:pt x="1106" y="1148"/>
                      <a:pt x="1118" y="1148"/>
                    </a:cubicBezTo>
                    <a:cubicBezTo>
                      <a:pt x="1246" y="1148"/>
                      <a:pt x="1354" y="1027"/>
                      <a:pt x="1310" y="895"/>
                    </a:cubicBezTo>
                    <a:lnTo>
                      <a:pt x="1108" y="145"/>
                    </a:lnTo>
                    <a:cubicBezTo>
                      <a:pt x="1077" y="53"/>
                      <a:pt x="996" y="0"/>
                      <a:pt x="91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0" name="Google Shape;1290;p11"/>
              <p:cNvSpPr/>
              <p:nvPr/>
            </p:nvSpPr>
            <p:spPr>
              <a:xfrm>
                <a:off x="-1081213" y="-2694044"/>
                <a:ext cx="271289" cy="194884"/>
              </a:xfrm>
              <a:custGeom>
                <a:avLst/>
                <a:gdLst/>
                <a:ahLst/>
                <a:cxnLst/>
                <a:rect l="l" t="t" r="r" b="b"/>
                <a:pathLst>
                  <a:path w="2102" h="1510" extrusionOk="0">
                    <a:moveTo>
                      <a:pt x="950" y="884"/>
                    </a:moveTo>
                    <a:cubicBezTo>
                      <a:pt x="957" y="933"/>
                      <a:pt x="955" y="983"/>
                      <a:pt x="942" y="1033"/>
                    </a:cubicBezTo>
                    <a:cubicBezTo>
                      <a:pt x="931" y="1115"/>
                      <a:pt x="886" y="1233"/>
                      <a:pt x="797" y="1233"/>
                    </a:cubicBezTo>
                    <a:cubicBezTo>
                      <a:pt x="783" y="1233"/>
                      <a:pt x="767" y="1230"/>
                      <a:pt x="751" y="1223"/>
                    </a:cubicBezTo>
                    <a:cubicBezTo>
                      <a:pt x="703" y="1200"/>
                      <a:pt x="668" y="1164"/>
                      <a:pt x="632" y="1128"/>
                    </a:cubicBezTo>
                    <a:cubicBezTo>
                      <a:pt x="596" y="1069"/>
                      <a:pt x="620" y="1045"/>
                      <a:pt x="668" y="1009"/>
                    </a:cubicBezTo>
                    <a:cubicBezTo>
                      <a:pt x="750" y="936"/>
                      <a:pt x="846" y="898"/>
                      <a:pt x="950" y="884"/>
                    </a:cubicBezTo>
                    <a:close/>
                    <a:moveTo>
                      <a:pt x="278" y="0"/>
                    </a:moveTo>
                    <a:cubicBezTo>
                      <a:pt x="242" y="0"/>
                      <a:pt x="205" y="3"/>
                      <a:pt x="168" y="9"/>
                    </a:cubicBezTo>
                    <a:cubicBezTo>
                      <a:pt x="0" y="31"/>
                      <a:pt x="21" y="274"/>
                      <a:pt x="162" y="274"/>
                    </a:cubicBezTo>
                    <a:cubicBezTo>
                      <a:pt x="172" y="274"/>
                      <a:pt x="181" y="273"/>
                      <a:pt x="192" y="271"/>
                    </a:cubicBezTo>
                    <a:cubicBezTo>
                      <a:pt x="213" y="268"/>
                      <a:pt x="234" y="267"/>
                      <a:pt x="255" y="267"/>
                    </a:cubicBezTo>
                    <a:cubicBezTo>
                      <a:pt x="489" y="267"/>
                      <a:pt x="708" y="432"/>
                      <a:pt x="844" y="624"/>
                    </a:cubicBezTo>
                    <a:lnTo>
                      <a:pt x="844" y="624"/>
                    </a:lnTo>
                    <a:cubicBezTo>
                      <a:pt x="770" y="639"/>
                      <a:pt x="699" y="664"/>
                      <a:pt x="632" y="700"/>
                    </a:cubicBezTo>
                    <a:cubicBezTo>
                      <a:pt x="501" y="771"/>
                      <a:pt x="358" y="890"/>
                      <a:pt x="334" y="1045"/>
                    </a:cubicBezTo>
                    <a:cubicBezTo>
                      <a:pt x="322" y="1223"/>
                      <a:pt x="465" y="1378"/>
                      <a:pt x="596" y="1450"/>
                    </a:cubicBezTo>
                    <a:cubicBezTo>
                      <a:pt x="663" y="1489"/>
                      <a:pt x="735" y="1509"/>
                      <a:pt x="806" y="1509"/>
                    </a:cubicBezTo>
                    <a:cubicBezTo>
                      <a:pt x="885" y="1509"/>
                      <a:pt x="962" y="1483"/>
                      <a:pt x="1025" y="1426"/>
                    </a:cubicBezTo>
                    <a:cubicBezTo>
                      <a:pt x="1186" y="1293"/>
                      <a:pt x="1236" y="1095"/>
                      <a:pt x="1216" y="898"/>
                    </a:cubicBezTo>
                    <a:lnTo>
                      <a:pt x="1216" y="898"/>
                    </a:lnTo>
                    <a:cubicBezTo>
                      <a:pt x="1453" y="954"/>
                      <a:pt x="1653" y="1125"/>
                      <a:pt x="1799" y="1319"/>
                    </a:cubicBezTo>
                    <a:cubicBezTo>
                      <a:pt x="1826" y="1352"/>
                      <a:pt x="1862" y="1366"/>
                      <a:pt x="1897" y="1366"/>
                    </a:cubicBezTo>
                    <a:cubicBezTo>
                      <a:pt x="1999" y="1366"/>
                      <a:pt x="2102" y="1249"/>
                      <a:pt x="2013" y="1152"/>
                    </a:cubicBezTo>
                    <a:cubicBezTo>
                      <a:pt x="1799" y="878"/>
                      <a:pt x="1501" y="640"/>
                      <a:pt x="1144" y="616"/>
                    </a:cubicBezTo>
                    <a:cubicBezTo>
                      <a:pt x="1143" y="616"/>
                      <a:pt x="1141" y="616"/>
                      <a:pt x="1140" y="616"/>
                    </a:cubicBezTo>
                    <a:lnTo>
                      <a:pt x="1140" y="616"/>
                    </a:lnTo>
                    <a:cubicBezTo>
                      <a:pt x="1124" y="578"/>
                      <a:pt x="1105" y="543"/>
                      <a:pt x="1084" y="509"/>
                    </a:cubicBezTo>
                    <a:cubicBezTo>
                      <a:pt x="924" y="230"/>
                      <a:pt x="609" y="0"/>
                      <a:pt x="27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1" name="Google Shape;1291;p11"/>
              <p:cNvSpPr/>
              <p:nvPr/>
            </p:nvSpPr>
            <p:spPr>
              <a:xfrm>
                <a:off x="-1852300" y="-1848981"/>
                <a:ext cx="238120" cy="172686"/>
              </a:xfrm>
              <a:custGeom>
                <a:avLst/>
                <a:gdLst/>
                <a:ahLst/>
                <a:cxnLst/>
                <a:rect l="l" t="t" r="r" b="b"/>
                <a:pathLst>
                  <a:path w="1845" h="1338" extrusionOk="0">
                    <a:moveTo>
                      <a:pt x="152" y="0"/>
                    </a:moveTo>
                    <a:cubicBezTo>
                      <a:pt x="90" y="0"/>
                      <a:pt x="33" y="35"/>
                      <a:pt x="12" y="98"/>
                    </a:cubicBezTo>
                    <a:cubicBezTo>
                      <a:pt x="1" y="169"/>
                      <a:pt x="36" y="252"/>
                      <a:pt x="108" y="264"/>
                    </a:cubicBezTo>
                    <a:cubicBezTo>
                      <a:pt x="703" y="371"/>
                      <a:pt x="1239" y="740"/>
                      <a:pt x="1548" y="1276"/>
                    </a:cubicBezTo>
                    <a:cubicBezTo>
                      <a:pt x="1574" y="1319"/>
                      <a:pt x="1613" y="1338"/>
                      <a:pt x="1653" y="1338"/>
                    </a:cubicBezTo>
                    <a:cubicBezTo>
                      <a:pt x="1746" y="1338"/>
                      <a:pt x="1845" y="1241"/>
                      <a:pt x="1786" y="1133"/>
                    </a:cubicBezTo>
                    <a:cubicBezTo>
                      <a:pt x="1441" y="550"/>
                      <a:pt x="846" y="121"/>
                      <a:pt x="179" y="2"/>
                    </a:cubicBezTo>
                    <a:cubicBezTo>
                      <a:pt x="170" y="1"/>
                      <a:pt x="161" y="0"/>
                      <a:pt x="15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2" name="Google Shape;1292;p11"/>
              <p:cNvSpPr/>
              <p:nvPr/>
            </p:nvSpPr>
            <p:spPr>
              <a:xfrm>
                <a:off x="-1331407" y="-2297546"/>
                <a:ext cx="110736" cy="96926"/>
              </a:xfrm>
              <a:custGeom>
                <a:avLst/>
                <a:gdLst/>
                <a:ahLst/>
                <a:cxnLst/>
                <a:rect l="l" t="t" r="r" b="b"/>
                <a:pathLst>
                  <a:path w="858" h="751" extrusionOk="0">
                    <a:moveTo>
                      <a:pt x="431" y="0"/>
                    </a:moveTo>
                    <a:cubicBezTo>
                      <a:pt x="376" y="0"/>
                      <a:pt x="322" y="30"/>
                      <a:pt x="298" y="89"/>
                    </a:cubicBezTo>
                    <a:cubicBezTo>
                      <a:pt x="275" y="125"/>
                      <a:pt x="227" y="161"/>
                      <a:pt x="179" y="173"/>
                    </a:cubicBezTo>
                    <a:cubicBezTo>
                      <a:pt x="48" y="185"/>
                      <a:pt x="1" y="339"/>
                      <a:pt x="96" y="435"/>
                    </a:cubicBezTo>
                    <a:cubicBezTo>
                      <a:pt x="132" y="470"/>
                      <a:pt x="144" y="518"/>
                      <a:pt x="132" y="566"/>
                    </a:cubicBezTo>
                    <a:cubicBezTo>
                      <a:pt x="122" y="669"/>
                      <a:pt x="202" y="750"/>
                      <a:pt x="289" y="750"/>
                    </a:cubicBezTo>
                    <a:cubicBezTo>
                      <a:pt x="312" y="750"/>
                      <a:pt x="336" y="745"/>
                      <a:pt x="358" y="732"/>
                    </a:cubicBezTo>
                    <a:cubicBezTo>
                      <a:pt x="382" y="720"/>
                      <a:pt x="406" y="714"/>
                      <a:pt x="429" y="714"/>
                    </a:cubicBezTo>
                    <a:cubicBezTo>
                      <a:pt x="453" y="714"/>
                      <a:pt x="477" y="720"/>
                      <a:pt x="501" y="732"/>
                    </a:cubicBezTo>
                    <a:cubicBezTo>
                      <a:pt x="526" y="745"/>
                      <a:pt x="551" y="750"/>
                      <a:pt x="576" y="750"/>
                    </a:cubicBezTo>
                    <a:cubicBezTo>
                      <a:pt x="668" y="750"/>
                      <a:pt x="746" y="669"/>
                      <a:pt x="727" y="566"/>
                    </a:cubicBezTo>
                    <a:cubicBezTo>
                      <a:pt x="715" y="518"/>
                      <a:pt x="739" y="470"/>
                      <a:pt x="775" y="435"/>
                    </a:cubicBezTo>
                    <a:cubicBezTo>
                      <a:pt x="858" y="339"/>
                      <a:pt x="810" y="185"/>
                      <a:pt x="679" y="173"/>
                    </a:cubicBezTo>
                    <a:cubicBezTo>
                      <a:pt x="632" y="161"/>
                      <a:pt x="596" y="125"/>
                      <a:pt x="572" y="89"/>
                    </a:cubicBezTo>
                    <a:cubicBezTo>
                      <a:pt x="542" y="30"/>
                      <a:pt x="486" y="0"/>
                      <a:pt x="43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3" name="Google Shape;1293;p11"/>
              <p:cNvSpPr/>
              <p:nvPr/>
            </p:nvSpPr>
            <p:spPr>
              <a:xfrm>
                <a:off x="577517" y="-2523658"/>
                <a:ext cx="110736" cy="95764"/>
              </a:xfrm>
              <a:custGeom>
                <a:avLst/>
                <a:gdLst/>
                <a:ahLst/>
                <a:cxnLst/>
                <a:rect l="l" t="t" r="r" b="b"/>
                <a:pathLst>
                  <a:path w="858" h="742" extrusionOk="0">
                    <a:moveTo>
                      <a:pt x="429" y="0"/>
                    </a:moveTo>
                    <a:cubicBezTo>
                      <a:pt x="372" y="0"/>
                      <a:pt x="316" y="27"/>
                      <a:pt x="286" y="81"/>
                    </a:cubicBezTo>
                    <a:cubicBezTo>
                      <a:pt x="274" y="128"/>
                      <a:pt x="226" y="164"/>
                      <a:pt x="179" y="164"/>
                    </a:cubicBezTo>
                    <a:cubicBezTo>
                      <a:pt x="48" y="188"/>
                      <a:pt x="0" y="342"/>
                      <a:pt x="96" y="426"/>
                    </a:cubicBezTo>
                    <a:cubicBezTo>
                      <a:pt x="119" y="462"/>
                      <a:pt x="143" y="521"/>
                      <a:pt x="131" y="569"/>
                    </a:cubicBezTo>
                    <a:cubicBezTo>
                      <a:pt x="122" y="663"/>
                      <a:pt x="201" y="742"/>
                      <a:pt x="288" y="742"/>
                    </a:cubicBezTo>
                    <a:cubicBezTo>
                      <a:pt x="311" y="742"/>
                      <a:pt x="335" y="736"/>
                      <a:pt x="357" y="723"/>
                    </a:cubicBezTo>
                    <a:cubicBezTo>
                      <a:pt x="381" y="717"/>
                      <a:pt x="405" y="715"/>
                      <a:pt x="429" y="715"/>
                    </a:cubicBezTo>
                    <a:cubicBezTo>
                      <a:pt x="453" y="715"/>
                      <a:pt x="477" y="717"/>
                      <a:pt x="500" y="723"/>
                    </a:cubicBezTo>
                    <a:cubicBezTo>
                      <a:pt x="525" y="736"/>
                      <a:pt x="551" y="742"/>
                      <a:pt x="576" y="742"/>
                    </a:cubicBezTo>
                    <a:cubicBezTo>
                      <a:pt x="668" y="742"/>
                      <a:pt x="745" y="663"/>
                      <a:pt x="727" y="569"/>
                    </a:cubicBezTo>
                    <a:cubicBezTo>
                      <a:pt x="715" y="521"/>
                      <a:pt x="738" y="462"/>
                      <a:pt x="774" y="426"/>
                    </a:cubicBezTo>
                    <a:cubicBezTo>
                      <a:pt x="858" y="342"/>
                      <a:pt x="810" y="188"/>
                      <a:pt x="679" y="164"/>
                    </a:cubicBezTo>
                    <a:cubicBezTo>
                      <a:pt x="631" y="152"/>
                      <a:pt x="596" y="128"/>
                      <a:pt x="572" y="81"/>
                    </a:cubicBezTo>
                    <a:cubicBezTo>
                      <a:pt x="542" y="27"/>
                      <a:pt x="485" y="0"/>
                      <a:pt x="42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4" name="Google Shape;1294;p11"/>
              <p:cNvSpPr/>
              <p:nvPr/>
            </p:nvSpPr>
            <p:spPr>
              <a:xfrm>
                <a:off x="1028877" y="-2600325"/>
                <a:ext cx="110736" cy="96926"/>
              </a:xfrm>
              <a:custGeom>
                <a:avLst/>
                <a:gdLst/>
                <a:ahLst/>
                <a:cxnLst/>
                <a:rect l="l" t="t" r="r" b="b"/>
                <a:pathLst>
                  <a:path w="858" h="751" extrusionOk="0">
                    <a:moveTo>
                      <a:pt x="435" y="1"/>
                    </a:moveTo>
                    <a:cubicBezTo>
                      <a:pt x="382" y="1"/>
                      <a:pt x="328" y="30"/>
                      <a:pt x="298" y="90"/>
                    </a:cubicBezTo>
                    <a:cubicBezTo>
                      <a:pt x="275" y="126"/>
                      <a:pt x="227" y="161"/>
                      <a:pt x="179" y="173"/>
                    </a:cubicBezTo>
                    <a:cubicBezTo>
                      <a:pt x="48" y="185"/>
                      <a:pt x="1" y="340"/>
                      <a:pt x="96" y="435"/>
                    </a:cubicBezTo>
                    <a:cubicBezTo>
                      <a:pt x="132" y="471"/>
                      <a:pt x="144" y="518"/>
                      <a:pt x="132" y="566"/>
                    </a:cubicBezTo>
                    <a:cubicBezTo>
                      <a:pt x="122" y="670"/>
                      <a:pt x="202" y="751"/>
                      <a:pt x="289" y="751"/>
                    </a:cubicBezTo>
                    <a:cubicBezTo>
                      <a:pt x="312" y="751"/>
                      <a:pt x="336" y="745"/>
                      <a:pt x="358" y="733"/>
                    </a:cubicBezTo>
                    <a:cubicBezTo>
                      <a:pt x="382" y="721"/>
                      <a:pt x="409" y="715"/>
                      <a:pt x="434" y="715"/>
                    </a:cubicBezTo>
                    <a:cubicBezTo>
                      <a:pt x="459" y="715"/>
                      <a:pt x="483" y="721"/>
                      <a:pt x="501" y="733"/>
                    </a:cubicBezTo>
                    <a:cubicBezTo>
                      <a:pt x="526" y="745"/>
                      <a:pt x="551" y="751"/>
                      <a:pt x="576" y="751"/>
                    </a:cubicBezTo>
                    <a:cubicBezTo>
                      <a:pt x="668" y="751"/>
                      <a:pt x="746" y="670"/>
                      <a:pt x="727" y="566"/>
                    </a:cubicBezTo>
                    <a:cubicBezTo>
                      <a:pt x="727" y="518"/>
                      <a:pt x="739" y="471"/>
                      <a:pt x="775" y="435"/>
                    </a:cubicBezTo>
                    <a:cubicBezTo>
                      <a:pt x="858" y="340"/>
                      <a:pt x="810" y="185"/>
                      <a:pt x="691" y="173"/>
                    </a:cubicBezTo>
                    <a:cubicBezTo>
                      <a:pt x="632" y="161"/>
                      <a:pt x="596" y="126"/>
                      <a:pt x="572" y="90"/>
                    </a:cubicBezTo>
                    <a:cubicBezTo>
                      <a:pt x="542" y="30"/>
                      <a:pt x="489" y="1"/>
                      <a:pt x="43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295" name="Google Shape;1295;p11"/>
            <p:cNvGrpSpPr/>
            <p:nvPr/>
          </p:nvGrpSpPr>
          <p:grpSpPr>
            <a:xfrm>
              <a:off x="137988" y="167210"/>
              <a:ext cx="4325513" cy="2043191"/>
              <a:chOff x="-3135437" y="-2928415"/>
              <a:chExt cx="4325513" cy="2043191"/>
            </a:xfrm>
          </p:grpSpPr>
          <p:sp>
            <p:nvSpPr>
              <p:cNvPr id="1296" name="Google Shape;1296;p11"/>
              <p:cNvSpPr/>
              <p:nvPr/>
            </p:nvSpPr>
            <p:spPr>
              <a:xfrm>
                <a:off x="-1357557" y="-2605438"/>
                <a:ext cx="125707" cy="111252"/>
              </a:xfrm>
              <a:custGeom>
                <a:avLst/>
                <a:gdLst/>
                <a:ahLst/>
                <a:cxnLst/>
                <a:rect l="l" t="t" r="r" b="b"/>
                <a:pathLst>
                  <a:path w="974" h="862" extrusionOk="0">
                    <a:moveTo>
                      <a:pt x="709" y="1"/>
                    </a:moveTo>
                    <a:cubicBezTo>
                      <a:pt x="679" y="1"/>
                      <a:pt x="648" y="11"/>
                      <a:pt x="620" y="32"/>
                    </a:cubicBezTo>
                    <a:lnTo>
                      <a:pt x="96" y="425"/>
                    </a:lnTo>
                    <a:cubicBezTo>
                      <a:pt x="0" y="496"/>
                      <a:pt x="24" y="651"/>
                      <a:pt x="143" y="687"/>
                    </a:cubicBezTo>
                    <a:lnTo>
                      <a:pt x="774" y="854"/>
                    </a:lnTo>
                    <a:cubicBezTo>
                      <a:pt x="788" y="859"/>
                      <a:pt x="802" y="861"/>
                      <a:pt x="816" y="861"/>
                    </a:cubicBezTo>
                    <a:cubicBezTo>
                      <a:pt x="898" y="861"/>
                      <a:pt x="973" y="778"/>
                      <a:pt x="953" y="687"/>
                    </a:cubicBezTo>
                    <a:lnTo>
                      <a:pt x="858" y="127"/>
                    </a:lnTo>
                    <a:cubicBezTo>
                      <a:pt x="841" y="53"/>
                      <a:pt x="778" y="1"/>
                      <a:pt x="70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7" name="Google Shape;1297;p11"/>
              <p:cNvSpPr/>
              <p:nvPr/>
            </p:nvSpPr>
            <p:spPr>
              <a:xfrm>
                <a:off x="1076501" y="-1005639"/>
                <a:ext cx="113575" cy="120415"/>
              </a:xfrm>
              <a:custGeom>
                <a:avLst/>
                <a:gdLst/>
                <a:ahLst/>
                <a:cxnLst/>
                <a:rect l="l" t="t" r="r" b="b"/>
                <a:pathLst>
                  <a:path w="880" h="933" extrusionOk="0">
                    <a:moveTo>
                      <a:pt x="730" y="1"/>
                    </a:moveTo>
                    <a:cubicBezTo>
                      <a:pt x="714" y="1"/>
                      <a:pt x="697" y="3"/>
                      <a:pt x="680" y="9"/>
                    </a:cubicBezTo>
                    <a:lnTo>
                      <a:pt x="132" y="188"/>
                    </a:lnTo>
                    <a:cubicBezTo>
                      <a:pt x="25" y="223"/>
                      <a:pt x="1" y="354"/>
                      <a:pt x="72" y="438"/>
                    </a:cubicBezTo>
                    <a:lnTo>
                      <a:pt x="537" y="890"/>
                    </a:lnTo>
                    <a:cubicBezTo>
                      <a:pt x="570" y="919"/>
                      <a:pt x="608" y="932"/>
                      <a:pt x="645" y="932"/>
                    </a:cubicBezTo>
                    <a:cubicBezTo>
                      <a:pt x="715" y="932"/>
                      <a:pt x="779" y="885"/>
                      <a:pt x="787" y="807"/>
                    </a:cubicBezTo>
                    <a:lnTo>
                      <a:pt x="870" y="164"/>
                    </a:lnTo>
                    <a:cubicBezTo>
                      <a:pt x="880" y="74"/>
                      <a:pt x="814" y="1"/>
                      <a:pt x="73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8" name="Google Shape;1298;p11"/>
              <p:cNvSpPr/>
              <p:nvPr/>
            </p:nvSpPr>
            <p:spPr>
              <a:xfrm>
                <a:off x="-3135437" y="-1932468"/>
                <a:ext cx="130095" cy="111252"/>
              </a:xfrm>
              <a:custGeom>
                <a:avLst/>
                <a:gdLst/>
                <a:ahLst/>
                <a:cxnLst/>
                <a:rect l="l" t="t" r="r" b="b"/>
                <a:pathLst>
                  <a:path w="1008" h="862" extrusionOk="0">
                    <a:moveTo>
                      <a:pt x="838" y="0"/>
                    </a:moveTo>
                    <a:cubicBezTo>
                      <a:pt x="829" y="0"/>
                      <a:pt x="820" y="1"/>
                      <a:pt x="810" y="3"/>
                    </a:cubicBezTo>
                    <a:lnTo>
                      <a:pt x="155" y="98"/>
                    </a:lnTo>
                    <a:cubicBezTo>
                      <a:pt x="48" y="122"/>
                      <a:pt x="1" y="241"/>
                      <a:pt x="60" y="336"/>
                    </a:cubicBezTo>
                    <a:lnTo>
                      <a:pt x="405" y="801"/>
                    </a:lnTo>
                    <a:cubicBezTo>
                      <a:pt x="434" y="841"/>
                      <a:pt x="480" y="862"/>
                      <a:pt x="524" y="862"/>
                    </a:cubicBezTo>
                    <a:cubicBezTo>
                      <a:pt x="572" y="862"/>
                      <a:pt x="619" y="838"/>
                      <a:pt x="644" y="789"/>
                    </a:cubicBezTo>
                    <a:lnTo>
                      <a:pt x="953" y="217"/>
                    </a:lnTo>
                    <a:cubicBezTo>
                      <a:pt x="1008" y="119"/>
                      <a:pt x="942" y="0"/>
                      <a:pt x="83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9" name="Google Shape;1299;p11"/>
              <p:cNvSpPr/>
              <p:nvPr/>
            </p:nvSpPr>
            <p:spPr>
              <a:xfrm>
                <a:off x="-1952104" y="-2264977"/>
                <a:ext cx="73042" cy="61989"/>
              </a:xfrm>
              <a:custGeom>
                <a:avLst/>
                <a:gdLst/>
                <a:ahLst/>
                <a:cxnLst/>
                <a:rect l="l" t="t" r="r" b="b"/>
                <a:pathLst>
                  <a:path w="1354" h="1149" extrusionOk="0">
                    <a:moveTo>
                      <a:pt x="914" y="0"/>
                    </a:moveTo>
                    <a:cubicBezTo>
                      <a:pt x="869" y="0"/>
                      <a:pt x="824" y="16"/>
                      <a:pt x="786" y="50"/>
                    </a:cubicBezTo>
                    <a:lnTo>
                      <a:pt x="131" y="633"/>
                    </a:lnTo>
                    <a:cubicBezTo>
                      <a:pt x="0" y="740"/>
                      <a:pt x="60" y="943"/>
                      <a:pt x="226" y="967"/>
                    </a:cubicBezTo>
                    <a:lnTo>
                      <a:pt x="1084" y="1145"/>
                    </a:lnTo>
                    <a:cubicBezTo>
                      <a:pt x="1095" y="1147"/>
                      <a:pt x="1106" y="1148"/>
                      <a:pt x="1118" y="1148"/>
                    </a:cubicBezTo>
                    <a:cubicBezTo>
                      <a:pt x="1246" y="1148"/>
                      <a:pt x="1354" y="1027"/>
                      <a:pt x="1310" y="895"/>
                    </a:cubicBezTo>
                    <a:lnTo>
                      <a:pt x="1108" y="145"/>
                    </a:lnTo>
                    <a:cubicBezTo>
                      <a:pt x="1077" y="53"/>
                      <a:pt x="996" y="0"/>
                      <a:pt x="91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0" name="Google Shape;1300;p11"/>
              <p:cNvSpPr/>
              <p:nvPr/>
            </p:nvSpPr>
            <p:spPr>
              <a:xfrm>
                <a:off x="-11543" y="-2840459"/>
                <a:ext cx="271289" cy="194884"/>
              </a:xfrm>
              <a:custGeom>
                <a:avLst/>
                <a:gdLst/>
                <a:ahLst/>
                <a:cxnLst/>
                <a:rect l="l" t="t" r="r" b="b"/>
                <a:pathLst>
                  <a:path w="2102" h="1510" extrusionOk="0">
                    <a:moveTo>
                      <a:pt x="950" y="884"/>
                    </a:moveTo>
                    <a:cubicBezTo>
                      <a:pt x="957" y="933"/>
                      <a:pt x="955" y="983"/>
                      <a:pt x="942" y="1033"/>
                    </a:cubicBezTo>
                    <a:cubicBezTo>
                      <a:pt x="931" y="1115"/>
                      <a:pt x="886" y="1233"/>
                      <a:pt x="797" y="1233"/>
                    </a:cubicBezTo>
                    <a:cubicBezTo>
                      <a:pt x="783" y="1233"/>
                      <a:pt x="767" y="1230"/>
                      <a:pt x="751" y="1223"/>
                    </a:cubicBezTo>
                    <a:cubicBezTo>
                      <a:pt x="703" y="1200"/>
                      <a:pt x="668" y="1164"/>
                      <a:pt x="632" y="1128"/>
                    </a:cubicBezTo>
                    <a:cubicBezTo>
                      <a:pt x="596" y="1069"/>
                      <a:pt x="620" y="1045"/>
                      <a:pt x="668" y="1009"/>
                    </a:cubicBezTo>
                    <a:cubicBezTo>
                      <a:pt x="750" y="936"/>
                      <a:pt x="846" y="898"/>
                      <a:pt x="950" y="884"/>
                    </a:cubicBezTo>
                    <a:close/>
                    <a:moveTo>
                      <a:pt x="278" y="0"/>
                    </a:moveTo>
                    <a:cubicBezTo>
                      <a:pt x="242" y="0"/>
                      <a:pt x="205" y="3"/>
                      <a:pt x="168" y="9"/>
                    </a:cubicBezTo>
                    <a:cubicBezTo>
                      <a:pt x="0" y="31"/>
                      <a:pt x="21" y="274"/>
                      <a:pt x="162" y="274"/>
                    </a:cubicBezTo>
                    <a:cubicBezTo>
                      <a:pt x="172" y="274"/>
                      <a:pt x="181" y="273"/>
                      <a:pt x="192" y="271"/>
                    </a:cubicBezTo>
                    <a:cubicBezTo>
                      <a:pt x="213" y="268"/>
                      <a:pt x="234" y="267"/>
                      <a:pt x="255" y="267"/>
                    </a:cubicBezTo>
                    <a:cubicBezTo>
                      <a:pt x="489" y="267"/>
                      <a:pt x="708" y="432"/>
                      <a:pt x="844" y="624"/>
                    </a:cubicBezTo>
                    <a:lnTo>
                      <a:pt x="844" y="624"/>
                    </a:lnTo>
                    <a:cubicBezTo>
                      <a:pt x="770" y="639"/>
                      <a:pt x="699" y="664"/>
                      <a:pt x="632" y="700"/>
                    </a:cubicBezTo>
                    <a:cubicBezTo>
                      <a:pt x="501" y="771"/>
                      <a:pt x="358" y="890"/>
                      <a:pt x="334" y="1045"/>
                    </a:cubicBezTo>
                    <a:cubicBezTo>
                      <a:pt x="322" y="1223"/>
                      <a:pt x="465" y="1378"/>
                      <a:pt x="596" y="1450"/>
                    </a:cubicBezTo>
                    <a:cubicBezTo>
                      <a:pt x="663" y="1489"/>
                      <a:pt x="735" y="1509"/>
                      <a:pt x="806" y="1509"/>
                    </a:cubicBezTo>
                    <a:cubicBezTo>
                      <a:pt x="885" y="1509"/>
                      <a:pt x="962" y="1483"/>
                      <a:pt x="1025" y="1426"/>
                    </a:cubicBezTo>
                    <a:cubicBezTo>
                      <a:pt x="1186" y="1293"/>
                      <a:pt x="1236" y="1095"/>
                      <a:pt x="1216" y="898"/>
                    </a:cubicBezTo>
                    <a:lnTo>
                      <a:pt x="1216" y="898"/>
                    </a:lnTo>
                    <a:cubicBezTo>
                      <a:pt x="1453" y="954"/>
                      <a:pt x="1653" y="1125"/>
                      <a:pt x="1799" y="1319"/>
                    </a:cubicBezTo>
                    <a:cubicBezTo>
                      <a:pt x="1826" y="1352"/>
                      <a:pt x="1862" y="1366"/>
                      <a:pt x="1897" y="1366"/>
                    </a:cubicBezTo>
                    <a:cubicBezTo>
                      <a:pt x="1999" y="1366"/>
                      <a:pt x="2102" y="1249"/>
                      <a:pt x="2013" y="1152"/>
                    </a:cubicBezTo>
                    <a:cubicBezTo>
                      <a:pt x="1799" y="878"/>
                      <a:pt x="1501" y="640"/>
                      <a:pt x="1144" y="616"/>
                    </a:cubicBezTo>
                    <a:cubicBezTo>
                      <a:pt x="1143" y="616"/>
                      <a:pt x="1141" y="616"/>
                      <a:pt x="1140" y="616"/>
                    </a:cubicBezTo>
                    <a:lnTo>
                      <a:pt x="1140" y="616"/>
                    </a:lnTo>
                    <a:cubicBezTo>
                      <a:pt x="1124" y="578"/>
                      <a:pt x="1105" y="543"/>
                      <a:pt x="1084" y="509"/>
                    </a:cubicBezTo>
                    <a:cubicBezTo>
                      <a:pt x="924" y="230"/>
                      <a:pt x="609" y="0"/>
                      <a:pt x="27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1" name="Google Shape;1301;p11"/>
              <p:cNvSpPr/>
              <p:nvPr/>
            </p:nvSpPr>
            <p:spPr>
              <a:xfrm>
                <a:off x="-1667219" y="-2928415"/>
                <a:ext cx="238120" cy="172686"/>
              </a:xfrm>
              <a:custGeom>
                <a:avLst/>
                <a:gdLst/>
                <a:ahLst/>
                <a:cxnLst/>
                <a:rect l="l" t="t" r="r" b="b"/>
                <a:pathLst>
                  <a:path w="1845" h="1338" extrusionOk="0">
                    <a:moveTo>
                      <a:pt x="152" y="0"/>
                    </a:moveTo>
                    <a:cubicBezTo>
                      <a:pt x="90" y="0"/>
                      <a:pt x="33" y="35"/>
                      <a:pt x="12" y="98"/>
                    </a:cubicBezTo>
                    <a:cubicBezTo>
                      <a:pt x="1" y="169"/>
                      <a:pt x="36" y="252"/>
                      <a:pt x="108" y="264"/>
                    </a:cubicBezTo>
                    <a:cubicBezTo>
                      <a:pt x="703" y="371"/>
                      <a:pt x="1239" y="740"/>
                      <a:pt x="1548" y="1276"/>
                    </a:cubicBezTo>
                    <a:cubicBezTo>
                      <a:pt x="1574" y="1319"/>
                      <a:pt x="1613" y="1338"/>
                      <a:pt x="1653" y="1338"/>
                    </a:cubicBezTo>
                    <a:cubicBezTo>
                      <a:pt x="1746" y="1338"/>
                      <a:pt x="1845" y="1241"/>
                      <a:pt x="1786" y="1133"/>
                    </a:cubicBezTo>
                    <a:cubicBezTo>
                      <a:pt x="1441" y="550"/>
                      <a:pt x="846" y="121"/>
                      <a:pt x="179" y="2"/>
                    </a:cubicBezTo>
                    <a:cubicBezTo>
                      <a:pt x="170" y="1"/>
                      <a:pt x="161" y="0"/>
                      <a:pt x="15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2" name="Google Shape;1302;p11"/>
              <p:cNvSpPr/>
              <p:nvPr/>
            </p:nvSpPr>
            <p:spPr>
              <a:xfrm>
                <a:off x="-2966797" y="-1027432"/>
                <a:ext cx="110736" cy="96926"/>
              </a:xfrm>
              <a:custGeom>
                <a:avLst/>
                <a:gdLst/>
                <a:ahLst/>
                <a:cxnLst/>
                <a:rect l="l" t="t" r="r" b="b"/>
                <a:pathLst>
                  <a:path w="858" h="751" extrusionOk="0">
                    <a:moveTo>
                      <a:pt x="431" y="0"/>
                    </a:moveTo>
                    <a:cubicBezTo>
                      <a:pt x="376" y="0"/>
                      <a:pt x="322" y="30"/>
                      <a:pt x="298" y="89"/>
                    </a:cubicBezTo>
                    <a:cubicBezTo>
                      <a:pt x="275" y="125"/>
                      <a:pt x="227" y="161"/>
                      <a:pt x="179" y="173"/>
                    </a:cubicBezTo>
                    <a:cubicBezTo>
                      <a:pt x="48" y="185"/>
                      <a:pt x="1" y="339"/>
                      <a:pt x="96" y="435"/>
                    </a:cubicBezTo>
                    <a:cubicBezTo>
                      <a:pt x="132" y="470"/>
                      <a:pt x="144" y="518"/>
                      <a:pt x="132" y="566"/>
                    </a:cubicBezTo>
                    <a:cubicBezTo>
                      <a:pt x="122" y="669"/>
                      <a:pt x="202" y="750"/>
                      <a:pt x="289" y="750"/>
                    </a:cubicBezTo>
                    <a:cubicBezTo>
                      <a:pt x="312" y="750"/>
                      <a:pt x="336" y="745"/>
                      <a:pt x="358" y="732"/>
                    </a:cubicBezTo>
                    <a:cubicBezTo>
                      <a:pt x="382" y="720"/>
                      <a:pt x="406" y="714"/>
                      <a:pt x="429" y="714"/>
                    </a:cubicBezTo>
                    <a:cubicBezTo>
                      <a:pt x="453" y="714"/>
                      <a:pt x="477" y="720"/>
                      <a:pt x="501" y="732"/>
                    </a:cubicBezTo>
                    <a:cubicBezTo>
                      <a:pt x="526" y="745"/>
                      <a:pt x="551" y="750"/>
                      <a:pt x="576" y="750"/>
                    </a:cubicBezTo>
                    <a:cubicBezTo>
                      <a:pt x="668" y="750"/>
                      <a:pt x="746" y="669"/>
                      <a:pt x="727" y="566"/>
                    </a:cubicBezTo>
                    <a:cubicBezTo>
                      <a:pt x="715" y="518"/>
                      <a:pt x="739" y="470"/>
                      <a:pt x="775" y="435"/>
                    </a:cubicBezTo>
                    <a:cubicBezTo>
                      <a:pt x="858" y="339"/>
                      <a:pt x="810" y="185"/>
                      <a:pt x="679" y="173"/>
                    </a:cubicBezTo>
                    <a:cubicBezTo>
                      <a:pt x="632" y="161"/>
                      <a:pt x="596" y="125"/>
                      <a:pt x="572" y="89"/>
                    </a:cubicBezTo>
                    <a:cubicBezTo>
                      <a:pt x="542" y="30"/>
                      <a:pt x="486" y="0"/>
                      <a:pt x="43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3" name="Google Shape;1303;p11"/>
              <p:cNvSpPr/>
              <p:nvPr/>
            </p:nvSpPr>
            <p:spPr>
              <a:xfrm>
                <a:off x="758492" y="-1724771"/>
                <a:ext cx="110736" cy="95764"/>
              </a:xfrm>
              <a:custGeom>
                <a:avLst/>
                <a:gdLst/>
                <a:ahLst/>
                <a:cxnLst/>
                <a:rect l="l" t="t" r="r" b="b"/>
                <a:pathLst>
                  <a:path w="858" h="742" extrusionOk="0">
                    <a:moveTo>
                      <a:pt x="429" y="0"/>
                    </a:moveTo>
                    <a:cubicBezTo>
                      <a:pt x="372" y="0"/>
                      <a:pt x="316" y="27"/>
                      <a:pt x="286" y="81"/>
                    </a:cubicBezTo>
                    <a:cubicBezTo>
                      <a:pt x="274" y="128"/>
                      <a:pt x="226" y="164"/>
                      <a:pt x="179" y="164"/>
                    </a:cubicBezTo>
                    <a:cubicBezTo>
                      <a:pt x="48" y="188"/>
                      <a:pt x="0" y="342"/>
                      <a:pt x="96" y="426"/>
                    </a:cubicBezTo>
                    <a:cubicBezTo>
                      <a:pt x="119" y="462"/>
                      <a:pt x="143" y="521"/>
                      <a:pt x="131" y="569"/>
                    </a:cubicBezTo>
                    <a:cubicBezTo>
                      <a:pt x="122" y="663"/>
                      <a:pt x="201" y="742"/>
                      <a:pt x="288" y="742"/>
                    </a:cubicBezTo>
                    <a:cubicBezTo>
                      <a:pt x="311" y="742"/>
                      <a:pt x="335" y="736"/>
                      <a:pt x="357" y="723"/>
                    </a:cubicBezTo>
                    <a:cubicBezTo>
                      <a:pt x="381" y="717"/>
                      <a:pt x="405" y="715"/>
                      <a:pt x="429" y="715"/>
                    </a:cubicBezTo>
                    <a:cubicBezTo>
                      <a:pt x="453" y="715"/>
                      <a:pt x="477" y="717"/>
                      <a:pt x="500" y="723"/>
                    </a:cubicBezTo>
                    <a:cubicBezTo>
                      <a:pt x="525" y="736"/>
                      <a:pt x="551" y="742"/>
                      <a:pt x="576" y="742"/>
                    </a:cubicBezTo>
                    <a:cubicBezTo>
                      <a:pt x="668" y="742"/>
                      <a:pt x="745" y="663"/>
                      <a:pt x="727" y="569"/>
                    </a:cubicBezTo>
                    <a:cubicBezTo>
                      <a:pt x="715" y="521"/>
                      <a:pt x="738" y="462"/>
                      <a:pt x="774" y="426"/>
                    </a:cubicBezTo>
                    <a:cubicBezTo>
                      <a:pt x="858" y="342"/>
                      <a:pt x="810" y="188"/>
                      <a:pt x="679" y="164"/>
                    </a:cubicBezTo>
                    <a:cubicBezTo>
                      <a:pt x="631" y="152"/>
                      <a:pt x="596" y="128"/>
                      <a:pt x="572" y="81"/>
                    </a:cubicBezTo>
                    <a:cubicBezTo>
                      <a:pt x="542" y="27"/>
                      <a:pt x="485" y="0"/>
                      <a:pt x="42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4" name="Google Shape;1304;p11"/>
              <p:cNvSpPr/>
              <p:nvPr/>
            </p:nvSpPr>
            <p:spPr>
              <a:xfrm>
                <a:off x="-2397245" y="-2531227"/>
                <a:ext cx="110736" cy="96926"/>
              </a:xfrm>
              <a:custGeom>
                <a:avLst/>
                <a:gdLst/>
                <a:ahLst/>
                <a:cxnLst/>
                <a:rect l="l" t="t" r="r" b="b"/>
                <a:pathLst>
                  <a:path w="858" h="751" extrusionOk="0">
                    <a:moveTo>
                      <a:pt x="435" y="1"/>
                    </a:moveTo>
                    <a:cubicBezTo>
                      <a:pt x="382" y="1"/>
                      <a:pt x="328" y="30"/>
                      <a:pt x="298" y="90"/>
                    </a:cubicBezTo>
                    <a:cubicBezTo>
                      <a:pt x="275" y="126"/>
                      <a:pt x="227" y="161"/>
                      <a:pt x="179" y="173"/>
                    </a:cubicBezTo>
                    <a:cubicBezTo>
                      <a:pt x="48" y="185"/>
                      <a:pt x="1" y="340"/>
                      <a:pt x="96" y="435"/>
                    </a:cubicBezTo>
                    <a:cubicBezTo>
                      <a:pt x="132" y="471"/>
                      <a:pt x="144" y="518"/>
                      <a:pt x="132" y="566"/>
                    </a:cubicBezTo>
                    <a:cubicBezTo>
                      <a:pt x="122" y="670"/>
                      <a:pt x="202" y="751"/>
                      <a:pt x="289" y="751"/>
                    </a:cubicBezTo>
                    <a:cubicBezTo>
                      <a:pt x="312" y="751"/>
                      <a:pt x="336" y="745"/>
                      <a:pt x="358" y="733"/>
                    </a:cubicBezTo>
                    <a:cubicBezTo>
                      <a:pt x="382" y="721"/>
                      <a:pt x="409" y="715"/>
                      <a:pt x="434" y="715"/>
                    </a:cubicBezTo>
                    <a:cubicBezTo>
                      <a:pt x="459" y="715"/>
                      <a:pt x="483" y="721"/>
                      <a:pt x="501" y="733"/>
                    </a:cubicBezTo>
                    <a:cubicBezTo>
                      <a:pt x="526" y="745"/>
                      <a:pt x="551" y="751"/>
                      <a:pt x="576" y="751"/>
                    </a:cubicBezTo>
                    <a:cubicBezTo>
                      <a:pt x="668" y="751"/>
                      <a:pt x="746" y="670"/>
                      <a:pt x="727" y="566"/>
                    </a:cubicBezTo>
                    <a:cubicBezTo>
                      <a:pt x="727" y="518"/>
                      <a:pt x="739" y="471"/>
                      <a:pt x="775" y="435"/>
                    </a:cubicBezTo>
                    <a:cubicBezTo>
                      <a:pt x="858" y="340"/>
                      <a:pt x="810" y="185"/>
                      <a:pt x="691" y="173"/>
                    </a:cubicBezTo>
                    <a:cubicBezTo>
                      <a:pt x="632" y="161"/>
                      <a:pt x="596" y="126"/>
                      <a:pt x="572" y="90"/>
                    </a:cubicBezTo>
                    <a:cubicBezTo>
                      <a:pt x="542" y="30"/>
                      <a:pt x="489" y="1"/>
                      <a:pt x="43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nvGrpSpPr>
          <p:cNvPr id="1305" name="Google Shape;1305;p11"/>
          <p:cNvGrpSpPr/>
          <p:nvPr/>
        </p:nvGrpSpPr>
        <p:grpSpPr>
          <a:xfrm flipH="1">
            <a:off x="4428549" y="1"/>
            <a:ext cx="7763451" cy="3606820"/>
            <a:chOff x="-396757" y="-47625"/>
            <a:chExt cx="4860257" cy="2258026"/>
          </a:xfrm>
        </p:grpSpPr>
        <p:grpSp>
          <p:nvGrpSpPr>
            <p:cNvPr id="1306" name="Google Shape;1306;p11"/>
            <p:cNvGrpSpPr/>
            <p:nvPr/>
          </p:nvGrpSpPr>
          <p:grpSpPr>
            <a:xfrm>
              <a:off x="-233487" y="-47625"/>
              <a:ext cx="3074899" cy="1957175"/>
              <a:chOff x="-1935287" y="-2600325"/>
              <a:chExt cx="3074899" cy="1957175"/>
            </a:xfrm>
          </p:grpSpPr>
          <p:sp>
            <p:nvSpPr>
              <p:cNvPr id="1307" name="Google Shape;1307;p11"/>
              <p:cNvSpPr/>
              <p:nvPr/>
            </p:nvSpPr>
            <p:spPr>
              <a:xfrm>
                <a:off x="-506185" y="-2531406"/>
                <a:ext cx="125707" cy="111252"/>
              </a:xfrm>
              <a:custGeom>
                <a:avLst/>
                <a:gdLst/>
                <a:ahLst/>
                <a:cxnLst/>
                <a:rect l="l" t="t" r="r" b="b"/>
                <a:pathLst>
                  <a:path w="974" h="862" extrusionOk="0">
                    <a:moveTo>
                      <a:pt x="709" y="1"/>
                    </a:moveTo>
                    <a:cubicBezTo>
                      <a:pt x="679" y="1"/>
                      <a:pt x="648" y="11"/>
                      <a:pt x="620" y="32"/>
                    </a:cubicBezTo>
                    <a:lnTo>
                      <a:pt x="96" y="425"/>
                    </a:lnTo>
                    <a:cubicBezTo>
                      <a:pt x="0" y="496"/>
                      <a:pt x="24" y="651"/>
                      <a:pt x="143" y="687"/>
                    </a:cubicBezTo>
                    <a:lnTo>
                      <a:pt x="774" y="854"/>
                    </a:lnTo>
                    <a:cubicBezTo>
                      <a:pt x="788" y="859"/>
                      <a:pt x="802" y="861"/>
                      <a:pt x="816" y="861"/>
                    </a:cubicBezTo>
                    <a:cubicBezTo>
                      <a:pt x="898" y="861"/>
                      <a:pt x="973" y="778"/>
                      <a:pt x="953" y="687"/>
                    </a:cubicBezTo>
                    <a:lnTo>
                      <a:pt x="858" y="127"/>
                    </a:lnTo>
                    <a:cubicBezTo>
                      <a:pt x="841" y="53"/>
                      <a:pt x="778" y="1"/>
                      <a:pt x="7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8" name="Google Shape;1308;p11"/>
              <p:cNvSpPr/>
              <p:nvPr/>
            </p:nvSpPr>
            <p:spPr>
              <a:xfrm>
                <a:off x="576101" y="-1749415"/>
                <a:ext cx="113575" cy="120415"/>
              </a:xfrm>
              <a:custGeom>
                <a:avLst/>
                <a:gdLst/>
                <a:ahLst/>
                <a:cxnLst/>
                <a:rect l="l" t="t" r="r" b="b"/>
                <a:pathLst>
                  <a:path w="880" h="933" extrusionOk="0">
                    <a:moveTo>
                      <a:pt x="730" y="1"/>
                    </a:moveTo>
                    <a:cubicBezTo>
                      <a:pt x="714" y="1"/>
                      <a:pt x="697" y="3"/>
                      <a:pt x="680" y="9"/>
                    </a:cubicBezTo>
                    <a:lnTo>
                      <a:pt x="132" y="188"/>
                    </a:lnTo>
                    <a:cubicBezTo>
                      <a:pt x="25" y="223"/>
                      <a:pt x="1" y="354"/>
                      <a:pt x="72" y="438"/>
                    </a:cubicBezTo>
                    <a:lnTo>
                      <a:pt x="537" y="890"/>
                    </a:lnTo>
                    <a:cubicBezTo>
                      <a:pt x="570" y="919"/>
                      <a:pt x="608" y="932"/>
                      <a:pt x="645" y="932"/>
                    </a:cubicBezTo>
                    <a:cubicBezTo>
                      <a:pt x="715" y="932"/>
                      <a:pt x="779" y="885"/>
                      <a:pt x="787" y="807"/>
                    </a:cubicBezTo>
                    <a:lnTo>
                      <a:pt x="870" y="164"/>
                    </a:lnTo>
                    <a:cubicBezTo>
                      <a:pt x="880" y="74"/>
                      <a:pt x="814" y="1"/>
                      <a:pt x="73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9" name="Google Shape;1309;p11"/>
              <p:cNvSpPr/>
              <p:nvPr/>
            </p:nvSpPr>
            <p:spPr>
              <a:xfrm>
                <a:off x="-1935287" y="-2475393"/>
                <a:ext cx="130095" cy="111252"/>
              </a:xfrm>
              <a:custGeom>
                <a:avLst/>
                <a:gdLst/>
                <a:ahLst/>
                <a:cxnLst/>
                <a:rect l="l" t="t" r="r" b="b"/>
                <a:pathLst>
                  <a:path w="1008" h="862" extrusionOk="0">
                    <a:moveTo>
                      <a:pt x="838" y="0"/>
                    </a:moveTo>
                    <a:cubicBezTo>
                      <a:pt x="829" y="0"/>
                      <a:pt x="820" y="1"/>
                      <a:pt x="810" y="3"/>
                    </a:cubicBezTo>
                    <a:lnTo>
                      <a:pt x="155" y="98"/>
                    </a:lnTo>
                    <a:cubicBezTo>
                      <a:pt x="48" y="122"/>
                      <a:pt x="1" y="241"/>
                      <a:pt x="60" y="336"/>
                    </a:cubicBezTo>
                    <a:lnTo>
                      <a:pt x="405" y="801"/>
                    </a:lnTo>
                    <a:cubicBezTo>
                      <a:pt x="434" y="841"/>
                      <a:pt x="480" y="862"/>
                      <a:pt x="524" y="862"/>
                    </a:cubicBezTo>
                    <a:cubicBezTo>
                      <a:pt x="572" y="862"/>
                      <a:pt x="619" y="838"/>
                      <a:pt x="644" y="789"/>
                    </a:cubicBezTo>
                    <a:lnTo>
                      <a:pt x="953" y="217"/>
                    </a:lnTo>
                    <a:cubicBezTo>
                      <a:pt x="1008" y="119"/>
                      <a:pt x="942" y="0"/>
                      <a:pt x="83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0" name="Google Shape;1310;p11"/>
              <p:cNvSpPr/>
              <p:nvPr/>
            </p:nvSpPr>
            <p:spPr>
              <a:xfrm>
                <a:off x="-1820612" y="-791443"/>
                <a:ext cx="174751" cy="148293"/>
              </a:xfrm>
              <a:custGeom>
                <a:avLst/>
                <a:gdLst/>
                <a:ahLst/>
                <a:cxnLst/>
                <a:rect l="l" t="t" r="r" b="b"/>
                <a:pathLst>
                  <a:path w="1354" h="1149" extrusionOk="0">
                    <a:moveTo>
                      <a:pt x="914" y="0"/>
                    </a:moveTo>
                    <a:cubicBezTo>
                      <a:pt x="869" y="0"/>
                      <a:pt x="824" y="16"/>
                      <a:pt x="786" y="50"/>
                    </a:cubicBezTo>
                    <a:lnTo>
                      <a:pt x="131" y="633"/>
                    </a:lnTo>
                    <a:cubicBezTo>
                      <a:pt x="0" y="740"/>
                      <a:pt x="60" y="943"/>
                      <a:pt x="226" y="967"/>
                    </a:cubicBezTo>
                    <a:lnTo>
                      <a:pt x="1084" y="1145"/>
                    </a:lnTo>
                    <a:cubicBezTo>
                      <a:pt x="1095" y="1147"/>
                      <a:pt x="1106" y="1148"/>
                      <a:pt x="1118" y="1148"/>
                    </a:cubicBezTo>
                    <a:cubicBezTo>
                      <a:pt x="1246" y="1148"/>
                      <a:pt x="1354" y="1027"/>
                      <a:pt x="1310" y="895"/>
                    </a:cubicBezTo>
                    <a:lnTo>
                      <a:pt x="1108" y="145"/>
                    </a:lnTo>
                    <a:cubicBezTo>
                      <a:pt x="1077" y="53"/>
                      <a:pt x="996" y="0"/>
                      <a:pt x="91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1" name="Google Shape;1311;p11"/>
              <p:cNvSpPr/>
              <p:nvPr/>
            </p:nvSpPr>
            <p:spPr>
              <a:xfrm>
                <a:off x="-972963" y="-1851805"/>
                <a:ext cx="271289" cy="194884"/>
              </a:xfrm>
              <a:custGeom>
                <a:avLst/>
                <a:gdLst/>
                <a:ahLst/>
                <a:cxnLst/>
                <a:rect l="l" t="t" r="r" b="b"/>
                <a:pathLst>
                  <a:path w="2102" h="1510" extrusionOk="0">
                    <a:moveTo>
                      <a:pt x="950" y="884"/>
                    </a:moveTo>
                    <a:cubicBezTo>
                      <a:pt x="957" y="933"/>
                      <a:pt x="955" y="983"/>
                      <a:pt x="942" y="1033"/>
                    </a:cubicBezTo>
                    <a:cubicBezTo>
                      <a:pt x="931" y="1115"/>
                      <a:pt x="886" y="1233"/>
                      <a:pt x="797" y="1233"/>
                    </a:cubicBezTo>
                    <a:cubicBezTo>
                      <a:pt x="783" y="1233"/>
                      <a:pt x="767" y="1230"/>
                      <a:pt x="751" y="1223"/>
                    </a:cubicBezTo>
                    <a:cubicBezTo>
                      <a:pt x="703" y="1200"/>
                      <a:pt x="668" y="1164"/>
                      <a:pt x="632" y="1128"/>
                    </a:cubicBezTo>
                    <a:cubicBezTo>
                      <a:pt x="596" y="1069"/>
                      <a:pt x="620" y="1045"/>
                      <a:pt x="668" y="1009"/>
                    </a:cubicBezTo>
                    <a:cubicBezTo>
                      <a:pt x="750" y="936"/>
                      <a:pt x="846" y="898"/>
                      <a:pt x="950" y="884"/>
                    </a:cubicBezTo>
                    <a:close/>
                    <a:moveTo>
                      <a:pt x="278" y="0"/>
                    </a:moveTo>
                    <a:cubicBezTo>
                      <a:pt x="242" y="0"/>
                      <a:pt x="205" y="3"/>
                      <a:pt x="168" y="9"/>
                    </a:cubicBezTo>
                    <a:cubicBezTo>
                      <a:pt x="0" y="31"/>
                      <a:pt x="21" y="274"/>
                      <a:pt x="162" y="274"/>
                    </a:cubicBezTo>
                    <a:cubicBezTo>
                      <a:pt x="172" y="274"/>
                      <a:pt x="181" y="273"/>
                      <a:pt x="192" y="271"/>
                    </a:cubicBezTo>
                    <a:cubicBezTo>
                      <a:pt x="213" y="268"/>
                      <a:pt x="234" y="267"/>
                      <a:pt x="255" y="267"/>
                    </a:cubicBezTo>
                    <a:cubicBezTo>
                      <a:pt x="489" y="267"/>
                      <a:pt x="708" y="432"/>
                      <a:pt x="844" y="624"/>
                    </a:cubicBezTo>
                    <a:lnTo>
                      <a:pt x="844" y="624"/>
                    </a:lnTo>
                    <a:cubicBezTo>
                      <a:pt x="770" y="639"/>
                      <a:pt x="699" y="664"/>
                      <a:pt x="632" y="700"/>
                    </a:cubicBezTo>
                    <a:cubicBezTo>
                      <a:pt x="501" y="771"/>
                      <a:pt x="358" y="890"/>
                      <a:pt x="334" y="1045"/>
                    </a:cubicBezTo>
                    <a:cubicBezTo>
                      <a:pt x="322" y="1223"/>
                      <a:pt x="465" y="1378"/>
                      <a:pt x="596" y="1450"/>
                    </a:cubicBezTo>
                    <a:cubicBezTo>
                      <a:pt x="663" y="1489"/>
                      <a:pt x="735" y="1509"/>
                      <a:pt x="806" y="1509"/>
                    </a:cubicBezTo>
                    <a:cubicBezTo>
                      <a:pt x="885" y="1509"/>
                      <a:pt x="962" y="1483"/>
                      <a:pt x="1025" y="1426"/>
                    </a:cubicBezTo>
                    <a:cubicBezTo>
                      <a:pt x="1186" y="1293"/>
                      <a:pt x="1236" y="1095"/>
                      <a:pt x="1216" y="898"/>
                    </a:cubicBezTo>
                    <a:lnTo>
                      <a:pt x="1216" y="898"/>
                    </a:lnTo>
                    <a:cubicBezTo>
                      <a:pt x="1453" y="954"/>
                      <a:pt x="1653" y="1125"/>
                      <a:pt x="1799" y="1319"/>
                    </a:cubicBezTo>
                    <a:cubicBezTo>
                      <a:pt x="1826" y="1352"/>
                      <a:pt x="1862" y="1366"/>
                      <a:pt x="1897" y="1366"/>
                    </a:cubicBezTo>
                    <a:cubicBezTo>
                      <a:pt x="1999" y="1366"/>
                      <a:pt x="2102" y="1249"/>
                      <a:pt x="2013" y="1152"/>
                    </a:cubicBezTo>
                    <a:cubicBezTo>
                      <a:pt x="1799" y="878"/>
                      <a:pt x="1501" y="640"/>
                      <a:pt x="1144" y="616"/>
                    </a:cubicBezTo>
                    <a:cubicBezTo>
                      <a:pt x="1143" y="616"/>
                      <a:pt x="1141" y="616"/>
                      <a:pt x="1140" y="616"/>
                    </a:cubicBezTo>
                    <a:lnTo>
                      <a:pt x="1140" y="616"/>
                    </a:lnTo>
                    <a:cubicBezTo>
                      <a:pt x="1124" y="578"/>
                      <a:pt x="1105" y="543"/>
                      <a:pt x="1084" y="509"/>
                    </a:cubicBezTo>
                    <a:cubicBezTo>
                      <a:pt x="924" y="230"/>
                      <a:pt x="609" y="0"/>
                      <a:pt x="27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2" name="Google Shape;1312;p11"/>
              <p:cNvSpPr/>
              <p:nvPr/>
            </p:nvSpPr>
            <p:spPr>
              <a:xfrm>
                <a:off x="-1852300" y="-1891389"/>
                <a:ext cx="238120" cy="172686"/>
              </a:xfrm>
              <a:custGeom>
                <a:avLst/>
                <a:gdLst/>
                <a:ahLst/>
                <a:cxnLst/>
                <a:rect l="l" t="t" r="r" b="b"/>
                <a:pathLst>
                  <a:path w="1845" h="1338" extrusionOk="0">
                    <a:moveTo>
                      <a:pt x="152" y="0"/>
                    </a:moveTo>
                    <a:cubicBezTo>
                      <a:pt x="90" y="0"/>
                      <a:pt x="33" y="35"/>
                      <a:pt x="12" y="98"/>
                    </a:cubicBezTo>
                    <a:cubicBezTo>
                      <a:pt x="1" y="169"/>
                      <a:pt x="36" y="252"/>
                      <a:pt x="108" y="264"/>
                    </a:cubicBezTo>
                    <a:cubicBezTo>
                      <a:pt x="703" y="371"/>
                      <a:pt x="1239" y="740"/>
                      <a:pt x="1548" y="1276"/>
                    </a:cubicBezTo>
                    <a:cubicBezTo>
                      <a:pt x="1574" y="1319"/>
                      <a:pt x="1613" y="1338"/>
                      <a:pt x="1653" y="1338"/>
                    </a:cubicBezTo>
                    <a:cubicBezTo>
                      <a:pt x="1746" y="1338"/>
                      <a:pt x="1845" y="1241"/>
                      <a:pt x="1786" y="1133"/>
                    </a:cubicBezTo>
                    <a:cubicBezTo>
                      <a:pt x="1441" y="550"/>
                      <a:pt x="846" y="121"/>
                      <a:pt x="179" y="2"/>
                    </a:cubicBezTo>
                    <a:cubicBezTo>
                      <a:pt x="170" y="1"/>
                      <a:pt x="161" y="0"/>
                      <a:pt x="15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3" name="Google Shape;1313;p11"/>
              <p:cNvSpPr/>
              <p:nvPr/>
            </p:nvSpPr>
            <p:spPr>
              <a:xfrm>
                <a:off x="-1331407" y="-2297546"/>
                <a:ext cx="110736" cy="96926"/>
              </a:xfrm>
              <a:custGeom>
                <a:avLst/>
                <a:gdLst/>
                <a:ahLst/>
                <a:cxnLst/>
                <a:rect l="l" t="t" r="r" b="b"/>
                <a:pathLst>
                  <a:path w="858" h="751" extrusionOk="0">
                    <a:moveTo>
                      <a:pt x="431" y="0"/>
                    </a:moveTo>
                    <a:cubicBezTo>
                      <a:pt x="376" y="0"/>
                      <a:pt x="322" y="30"/>
                      <a:pt x="298" y="89"/>
                    </a:cubicBezTo>
                    <a:cubicBezTo>
                      <a:pt x="275" y="125"/>
                      <a:pt x="227" y="161"/>
                      <a:pt x="179" y="173"/>
                    </a:cubicBezTo>
                    <a:cubicBezTo>
                      <a:pt x="48" y="185"/>
                      <a:pt x="1" y="339"/>
                      <a:pt x="96" y="435"/>
                    </a:cubicBezTo>
                    <a:cubicBezTo>
                      <a:pt x="132" y="470"/>
                      <a:pt x="144" y="518"/>
                      <a:pt x="132" y="566"/>
                    </a:cubicBezTo>
                    <a:cubicBezTo>
                      <a:pt x="122" y="669"/>
                      <a:pt x="202" y="750"/>
                      <a:pt x="289" y="750"/>
                    </a:cubicBezTo>
                    <a:cubicBezTo>
                      <a:pt x="312" y="750"/>
                      <a:pt x="336" y="745"/>
                      <a:pt x="358" y="732"/>
                    </a:cubicBezTo>
                    <a:cubicBezTo>
                      <a:pt x="382" y="720"/>
                      <a:pt x="406" y="714"/>
                      <a:pt x="429" y="714"/>
                    </a:cubicBezTo>
                    <a:cubicBezTo>
                      <a:pt x="453" y="714"/>
                      <a:pt x="477" y="720"/>
                      <a:pt x="501" y="732"/>
                    </a:cubicBezTo>
                    <a:cubicBezTo>
                      <a:pt x="526" y="745"/>
                      <a:pt x="551" y="750"/>
                      <a:pt x="576" y="750"/>
                    </a:cubicBezTo>
                    <a:cubicBezTo>
                      <a:pt x="668" y="750"/>
                      <a:pt x="746" y="669"/>
                      <a:pt x="727" y="566"/>
                    </a:cubicBezTo>
                    <a:cubicBezTo>
                      <a:pt x="715" y="518"/>
                      <a:pt x="739" y="470"/>
                      <a:pt x="775" y="435"/>
                    </a:cubicBezTo>
                    <a:cubicBezTo>
                      <a:pt x="858" y="339"/>
                      <a:pt x="810" y="185"/>
                      <a:pt x="679" y="173"/>
                    </a:cubicBezTo>
                    <a:cubicBezTo>
                      <a:pt x="632" y="161"/>
                      <a:pt x="596" y="125"/>
                      <a:pt x="572" y="89"/>
                    </a:cubicBezTo>
                    <a:cubicBezTo>
                      <a:pt x="542" y="30"/>
                      <a:pt x="486" y="0"/>
                      <a:pt x="43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4" name="Google Shape;1314;p11"/>
              <p:cNvSpPr/>
              <p:nvPr/>
            </p:nvSpPr>
            <p:spPr>
              <a:xfrm>
                <a:off x="577517" y="-2523658"/>
                <a:ext cx="110736" cy="95764"/>
              </a:xfrm>
              <a:custGeom>
                <a:avLst/>
                <a:gdLst/>
                <a:ahLst/>
                <a:cxnLst/>
                <a:rect l="l" t="t" r="r" b="b"/>
                <a:pathLst>
                  <a:path w="858" h="742" extrusionOk="0">
                    <a:moveTo>
                      <a:pt x="429" y="0"/>
                    </a:moveTo>
                    <a:cubicBezTo>
                      <a:pt x="372" y="0"/>
                      <a:pt x="316" y="27"/>
                      <a:pt x="286" y="81"/>
                    </a:cubicBezTo>
                    <a:cubicBezTo>
                      <a:pt x="274" y="128"/>
                      <a:pt x="226" y="164"/>
                      <a:pt x="179" y="164"/>
                    </a:cubicBezTo>
                    <a:cubicBezTo>
                      <a:pt x="48" y="188"/>
                      <a:pt x="0" y="342"/>
                      <a:pt x="96" y="426"/>
                    </a:cubicBezTo>
                    <a:cubicBezTo>
                      <a:pt x="119" y="462"/>
                      <a:pt x="143" y="521"/>
                      <a:pt x="131" y="569"/>
                    </a:cubicBezTo>
                    <a:cubicBezTo>
                      <a:pt x="122" y="663"/>
                      <a:pt x="201" y="742"/>
                      <a:pt x="288" y="742"/>
                    </a:cubicBezTo>
                    <a:cubicBezTo>
                      <a:pt x="311" y="742"/>
                      <a:pt x="335" y="736"/>
                      <a:pt x="357" y="723"/>
                    </a:cubicBezTo>
                    <a:cubicBezTo>
                      <a:pt x="381" y="717"/>
                      <a:pt x="405" y="715"/>
                      <a:pt x="429" y="715"/>
                    </a:cubicBezTo>
                    <a:cubicBezTo>
                      <a:pt x="453" y="715"/>
                      <a:pt x="477" y="717"/>
                      <a:pt x="500" y="723"/>
                    </a:cubicBezTo>
                    <a:cubicBezTo>
                      <a:pt x="525" y="736"/>
                      <a:pt x="551" y="742"/>
                      <a:pt x="576" y="742"/>
                    </a:cubicBezTo>
                    <a:cubicBezTo>
                      <a:pt x="668" y="742"/>
                      <a:pt x="745" y="663"/>
                      <a:pt x="727" y="569"/>
                    </a:cubicBezTo>
                    <a:cubicBezTo>
                      <a:pt x="715" y="521"/>
                      <a:pt x="738" y="462"/>
                      <a:pt x="774" y="426"/>
                    </a:cubicBezTo>
                    <a:cubicBezTo>
                      <a:pt x="858" y="342"/>
                      <a:pt x="810" y="188"/>
                      <a:pt x="679" y="164"/>
                    </a:cubicBezTo>
                    <a:cubicBezTo>
                      <a:pt x="631" y="152"/>
                      <a:pt x="596" y="128"/>
                      <a:pt x="572" y="81"/>
                    </a:cubicBezTo>
                    <a:cubicBezTo>
                      <a:pt x="542" y="27"/>
                      <a:pt x="485" y="0"/>
                      <a:pt x="42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5" name="Google Shape;1315;p11"/>
              <p:cNvSpPr/>
              <p:nvPr/>
            </p:nvSpPr>
            <p:spPr>
              <a:xfrm>
                <a:off x="1028877" y="-2600325"/>
                <a:ext cx="110736" cy="96926"/>
              </a:xfrm>
              <a:custGeom>
                <a:avLst/>
                <a:gdLst/>
                <a:ahLst/>
                <a:cxnLst/>
                <a:rect l="l" t="t" r="r" b="b"/>
                <a:pathLst>
                  <a:path w="858" h="751" extrusionOk="0">
                    <a:moveTo>
                      <a:pt x="435" y="1"/>
                    </a:moveTo>
                    <a:cubicBezTo>
                      <a:pt x="382" y="1"/>
                      <a:pt x="328" y="30"/>
                      <a:pt x="298" y="90"/>
                    </a:cubicBezTo>
                    <a:cubicBezTo>
                      <a:pt x="275" y="126"/>
                      <a:pt x="227" y="161"/>
                      <a:pt x="179" y="173"/>
                    </a:cubicBezTo>
                    <a:cubicBezTo>
                      <a:pt x="48" y="185"/>
                      <a:pt x="1" y="340"/>
                      <a:pt x="96" y="435"/>
                    </a:cubicBezTo>
                    <a:cubicBezTo>
                      <a:pt x="132" y="471"/>
                      <a:pt x="144" y="518"/>
                      <a:pt x="132" y="566"/>
                    </a:cubicBezTo>
                    <a:cubicBezTo>
                      <a:pt x="122" y="670"/>
                      <a:pt x="202" y="751"/>
                      <a:pt x="289" y="751"/>
                    </a:cubicBezTo>
                    <a:cubicBezTo>
                      <a:pt x="312" y="751"/>
                      <a:pt x="336" y="745"/>
                      <a:pt x="358" y="733"/>
                    </a:cubicBezTo>
                    <a:cubicBezTo>
                      <a:pt x="382" y="721"/>
                      <a:pt x="409" y="715"/>
                      <a:pt x="434" y="715"/>
                    </a:cubicBezTo>
                    <a:cubicBezTo>
                      <a:pt x="459" y="715"/>
                      <a:pt x="483" y="721"/>
                      <a:pt x="501" y="733"/>
                    </a:cubicBezTo>
                    <a:cubicBezTo>
                      <a:pt x="526" y="745"/>
                      <a:pt x="551" y="751"/>
                      <a:pt x="576" y="751"/>
                    </a:cubicBezTo>
                    <a:cubicBezTo>
                      <a:pt x="668" y="751"/>
                      <a:pt x="746" y="670"/>
                      <a:pt x="727" y="566"/>
                    </a:cubicBezTo>
                    <a:cubicBezTo>
                      <a:pt x="727" y="518"/>
                      <a:pt x="739" y="471"/>
                      <a:pt x="775" y="435"/>
                    </a:cubicBezTo>
                    <a:cubicBezTo>
                      <a:pt x="858" y="340"/>
                      <a:pt x="810" y="185"/>
                      <a:pt x="691" y="173"/>
                    </a:cubicBezTo>
                    <a:cubicBezTo>
                      <a:pt x="632" y="161"/>
                      <a:pt x="596" y="126"/>
                      <a:pt x="572" y="90"/>
                    </a:cubicBezTo>
                    <a:cubicBezTo>
                      <a:pt x="542" y="30"/>
                      <a:pt x="489" y="1"/>
                      <a:pt x="4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316" name="Google Shape;1316;p11"/>
            <p:cNvGrpSpPr/>
            <p:nvPr/>
          </p:nvGrpSpPr>
          <p:grpSpPr>
            <a:xfrm>
              <a:off x="-396757" y="400050"/>
              <a:ext cx="4860257" cy="1810351"/>
              <a:chOff x="-3670182" y="-2695575"/>
              <a:chExt cx="4860257" cy="1810351"/>
            </a:xfrm>
          </p:grpSpPr>
          <p:sp>
            <p:nvSpPr>
              <p:cNvPr id="1317" name="Google Shape;1317;p11"/>
              <p:cNvSpPr/>
              <p:nvPr/>
            </p:nvSpPr>
            <p:spPr>
              <a:xfrm>
                <a:off x="-506185" y="-2531406"/>
                <a:ext cx="125707" cy="111252"/>
              </a:xfrm>
              <a:custGeom>
                <a:avLst/>
                <a:gdLst/>
                <a:ahLst/>
                <a:cxnLst/>
                <a:rect l="l" t="t" r="r" b="b"/>
                <a:pathLst>
                  <a:path w="974" h="862" extrusionOk="0">
                    <a:moveTo>
                      <a:pt x="709" y="1"/>
                    </a:moveTo>
                    <a:cubicBezTo>
                      <a:pt x="679" y="1"/>
                      <a:pt x="648" y="11"/>
                      <a:pt x="620" y="32"/>
                    </a:cubicBezTo>
                    <a:lnTo>
                      <a:pt x="96" y="425"/>
                    </a:lnTo>
                    <a:cubicBezTo>
                      <a:pt x="0" y="496"/>
                      <a:pt x="24" y="651"/>
                      <a:pt x="143" y="687"/>
                    </a:cubicBezTo>
                    <a:lnTo>
                      <a:pt x="774" y="854"/>
                    </a:lnTo>
                    <a:cubicBezTo>
                      <a:pt x="788" y="859"/>
                      <a:pt x="802" y="861"/>
                      <a:pt x="816" y="861"/>
                    </a:cubicBezTo>
                    <a:cubicBezTo>
                      <a:pt x="898" y="861"/>
                      <a:pt x="973" y="778"/>
                      <a:pt x="953" y="687"/>
                    </a:cubicBezTo>
                    <a:lnTo>
                      <a:pt x="858" y="127"/>
                    </a:lnTo>
                    <a:cubicBezTo>
                      <a:pt x="841" y="53"/>
                      <a:pt x="778" y="1"/>
                      <a:pt x="70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8" name="Google Shape;1318;p11"/>
              <p:cNvSpPr/>
              <p:nvPr/>
            </p:nvSpPr>
            <p:spPr>
              <a:xfrm>
                <a:off x="1076501" y="-1005639"/>
                <a:ext cx="113575" cy="120415"/>
              </a:xfrm>
              <a:custGeom>
                <a:avLst/>
                <a:gdLst/>
                <a:ahLst/>
                <a:cxnLst/>
                <a:rect l="l" t="t" r="r" b="b"/>
                <a:pathLst>
                  <a:path w="880" h="933" extrusionOk="0">
                    <a:moveTo>
                      <a:pt x="730" y="1"/>
                    </a:moveTo>
                    <a:cubicBezTo>
                      <a:pt x="714" y="1"/>
                      <a:pt x="697" y="3"/>
                      <a:pt x="680" y="9"/>
                    </a:cubicBezTo>
                    <a:lnTo>
                      <a:pt x="132" y="188"/>
                    </a:lnTo>
                    <a:cubicBezTo>
                      <a:pt x="25" y="223"/>
                      <a:pt x="1" y="354"/>
                      <a:pt x="72" y="438"/>
                    </a:cubicBezTo>
                    <a:lnTo>
                      <a:pt x="537" y="890"/>
                    </a:lnTo>
                    <a:cubicBezTo>
                      <a:pt x="570" y="919"/>
                      <a:pt x="608" y="932"/>
                      <a:pt x="645" y="932"/>
                    </a:cubicBezTo>
                    <a:cubicBezTo>
                      <a:pt x="715" y="932"/>
                      <a:pt x="779" y="885"/>
                      <a:pt x="787" y="807"/>
                    </a:cubicBezTo>
                    <a:lnTo>
                      <a:pt x="870" y="164"/>
                    </a:lnTo>
                    <a:cubicBezTo>
                      <a:pt x="880" y="74"/>
                      <a:pt x="814" y="1"/>
                      <a:pt x="73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9" name="Google Shape;1319;p11"/>
              <p:cNvSpPr/>
              <p:nvPr/>
            </p:nvSpPr>
            <p:spPr>
              <a:xfrm>
                <a:off x="-3135437" y="-1932468"/>
                <a:ext cx="130095" cy="111252"/>
              </a:xfrm>
              <a:custGeom>
                <a:avLst/>
                <a:gdLst/>
                <a:ahLst/>
                <a:cxnLst/>
                <a:rect l="l" t="t" r="r" b="b"/>
                <a:pathLst>
                  <a:path w="1008" h="862" extrusionOk="0">
                    <a:moveTo>
                      <a:pt x="838" y="0"/>
                    </a:moveTo>
                    <a:cubicBezTo>
                      <a:pt x="829" y="0"/>
                      <a:pt x="820" y="1"/>
                      <a:pt x="810" y="3"/>
                    </a:cubicBezTo>
                    <a:lnTo>
                      <a:pt x="155" y="98"/>
                    </a:lnTo>
                    <a:cubicBezTo>
                      <a:pt x="48" y="122"/>
                      <a:pt x="1" y="241"/>
                      <a:pt x="60" y="336"/>
                    </a:cubicBezTo>
                    <a:lnTo>
                      <a:pt x="405" y="801"/>
                    </a:lnTo>
                    <a:cubicBezTo>
                      <a:pt x="434" y="841"/>
                      <a:pt x="480" y="862"/>
                      <a:pt x="524" y="862"/>
                    </a:cubicBezTo>
                    <a:cubicBezTo>
                      <a:pt x="572" y="862"/>
                      <a:pt x="619" y="838"/>
                      <a:pt x="644" y="789"/>
                    </a:cubicBezTo>
                    <a:lnTo>
                      <a:pt x="953" y="217"/>
                    </a:lnTo>
                    <a:cubicBezTo>
                      <a:pt x="1008" y="119"/>
                      <a:pt x="942" y="0"/>
                      <a:pt x="83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0" name="Google Shape;1320;p11"/>
              <p:cNvSpPr/>
              <p:nvPr/>
            </p:nvSpPr>
            <p:spPr>
              <a:xfrm>
                <a:off x="-2273300" y="-1186068"/>
                <a:ext cx="174751" cy="148293"/>
              </a:xfrm>
              <a:custGeom>
                <a:avLst/>
                <a:gdLst/>
                <a:ahLst/>
                <a:cxnLst/>
                <a:rect l="l" t="t" r="r" b="b"/>
                <a:pathLst>
                  <a:path w="1354" h="1149" extrusionOk="0">
                    <a:moveTo>
                      <a:pt x="914" y="0"/>
                    </a:moveTo>
                    <a:cubicBezTo>
                      <a:pt x="869" y="0"/>
                      <a:pt x="824" y="16"/>
                      <a:pt x="786" y="50"/>
                    </a:cubicBezTo>
                    <a:lnTo>
                      <a:pt x="131" y="633"/>
                    </a:lnTo>
                    <a:cubicBezTo>
                      <a:pt x="0" y="740"/>
                      <a:pt x="60" y="943"/>
                      <a:pt x="226" y="967"/>
                    </a:cubicBezTo>
                    <a:lnTo>
                      <a:pt x="1084" y="1145"/>
                    </a:lnTo>
                    <a:cubicBezTo>
                      <a:pt x="1095" y="1147"/>
                      <a:pt x="1106" y="1148"/>
                      <a:pt x="1118" y="1148"/>
                    </a:cubicBezTo>
                    <a:cubicBezTo>
                      <a:pt x="1246" y="1148"/>
                      <a:pt x="1354" y="1027"/>
                      <a:pt x="1310" y="895"/>
                    </a:cubicBezTo>
                    <a:lnTo>
                      <a:pt x="1108" y="145"/>
                    </a:lnTo>
                    <a:cubicBezTo>
                      <a:pt x="1077" y="53"/>
                      <a:pt x="996" y="0"/>
                      <a:pt x="91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1" name="Google Shape;1321;p11"/>
              <p:cNvSpPr/>
              <p:nvPr/>
            </p:nvSpPr>
            <p:spPr>
              <a:xfrm>
                <a:off x="549412" y="-2394730"/>
                <a:ext cx="271289" cy="194884"/>
              </a:xfrm>
              <a:custGeom>
                <a:avLst/>
                <a:gdLst/>
                <a:ahLst/>
                <a:cxnLst/>
                <a:rect l="l" t="t" r="r" b="b"/>
                <a:pathLst>
                  <a:path w="2102" h="1510" extrusionOk="0">
                    <a:moveTo>
                      <a:pt x="950" y="884"/>
                    </a:moveTo>
                    <a:cubicBezTo>
                      <a:pt x="957" y="933"/>
                      <a:pt x="955" y="983"/>
                      <a:pt x="942" y="1033"/>
                    </a:cubicBezTo>
                    <a:cubicBezTo>
                      <a:pt x="931" y="1115"/>
                      <a:pt x="886" y="1233"/>
                      <a:pt x="797" y="1233"/>
                    </a:cubicBezTo>
                    <a:cubicBezTo>
                      <a:pt x="783" y="1233"/>
                      <a:pt x="767" y="1230"/>
                      <a:pt x="751" y="1223"/>
                    </a:cubicBezTo>
                    <a:cubicBezTo>
                      <a:pt x="703" y="1200"/>
                      <a:pt x="668" y="1164"/>
                      <a:pt x="632" y="1128"/>
                    </a:cubicBezTo>
                    <a:cubicBezTo>
                      <a:pt x="596" y="1069"/>
                      <a:pt x="620" y="1045"/>
                      <a:pt x="668" y="1009"/>
                    </a:cubicBezTo>
                    <a:cubicBezTo>
                      <a:pt x="750" y="936"/>
                      <a:pt x="846" y="898"/>
                      <a:pt x="950" y="884"/>
                    </a:cubicBezTo>
                    <a:close/>
                    <a:moveTo>
                      <a:pt x="278" y="0"/>
                    </a:moveTo>
                    <a:cubicBezTo>
                      <a:pt x="242" y="0"/>
                      <a:pt x="205" y="3"/>
                      <a:pt x="168" y="9"/>
                    </a:cubicBezTo>
                    <a:cubicBezTo>
                      <a:pt x="0" y="31"/>
                      <a:pt x="21" y="274"/>
                      <a:pt x="162" y="274"/>
                    </a:cubicBezTo>
                    <a:cubicBezTo>
                      <a:pt x="172" y="274"/>
                      <a:pt x="181" y="273"/>
                      <a:pt x="192" y="271"/>
                    </a:cubicBezTo>
                    <a:cubicBezTo>
                      <a:pt x="213" y="268"/>
                      <a:pt x="234" y="267"/>
                      <a:pt x="255" y="267"/>
                    </a:cubicBezTo>
                    <a:cubicBezTo>
                      <a:pt x="489" y="267"/>
                      <a:pt x="708" y="432"/>
                      <a:pt x="844" y="624"/>
                    </a:cubicBezTo>
                    <a:lnTo>
                      <a:pt x="844" y="624"/>
                    </a:lnTo>
                    <a:cubicBezTo>
                      <a:pt x="770" y="639"/>
                      <a:pt x="699" y="664"/>
                      <a:pt x="632" y="700"/>
                    </a:cubicBezTo>
                    <a:cubicBezTo>
                      <a:pt x="501" y="771"/>
                      <a:pt x="358" y="890"/>
                      <a:pt x="334" y="1045"/>
                    </a:cubicBezTo>
                    <a:cubicBezTo>
                      <a:pt x="322" y="1223"/>
                      <a:pt x="465" y="1378"/>
                      <a:pt x="596" y="1450"/>
                    </a:cubicBezTo>
                    <a:cubicBezTo>
                      <a:pt x="663" y="1489"/>
                      <a:pt x="735" y="1509"/>
                      <a:pt x="806" y="1509"/>
                    </a:cubicBezTo>
                    <a:cubicBezTo>
                      <a:pt x="885" y="1509"/>
                      <a:pt x="962" y="1483"/>
                      <a:pt x="1025" y="1426"/>
                    </a:cubicBezTo>
                    <a:cubicBezTo>
                      <a:pt x="1186" y="1293"/>
                      <a:pt x="1236" y="1095"/>
                      <a:pt x="1216" y="898"/>
                    </a:cubicBezTo>
                    <a:lnTo>
                      <a:pt x="1216" y="898"/>
                    </a:lnTo>
                    <a:cubicBezTo>
                      <a:pt x="1453" y="954"/>
                      <a:pt x="1653" y="1125"/>
                      <a:pt x="1799" y="1319"/>
                    </a:cubicBezTo>
                    <a:cubicBezTo>
                      <a:pt x="1826" y="1352"/>
                      <a:pt x="1862" y="1366"/>
                      <a:pt x="1897" y="1366"/>
                    </a:cubicBezTo>
                    <a:cubicBezTo>
                      <a:pt x="1999" y="1366"/>
                      <a:pt x="2102" y="1249"/>
                      <a:pt x="2013" y="1152"/>
                    </a:cubicBezTo>
                    <a:cubicBezTo>
                      <a:pt x="1799" y="878"/>
                      <a:pt x="1501" y="640"/>
                      <a:pt x="1144" y="616"/>
                    </a:cubicBezTo>
                    <a:cubicBezTo>
                      <a:pt x="1143" y="616"/>
                      <a:pt x="1141" y="616"/>
                      <a:pt x="1140" y="616"/>
                    </a:cubicBezTo>
                    <a:lnTo>
                      <a:pt x="1140" y="616"/>
                    </a:lnTo>
                    <a:cubicBezTo>
                      <a:pt x="1124" y="578"/>
                      <a:pt x="1105" y="543"/>
                      <a:pt x="1084" y="509"/>
                    </a:cubicBezTo>
                    <a:cubicBezTo>
                      <a:pt x="924" y="230"/>
                      <a:pt x="609" y="0"/>
                      <a:pt x="27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2" name="Google Shape;1322;p11"/>
              <p:cNvSpPr/>
              <p:nvPr/>
            </p:nvSpPr>
            <p:spPr>
              <a:xfrm>
                <a:off x="-1852300" y="-1891389"/>
                <a:ext cx="238120" cy="172686"/>
              </a:xfrm>
              <a:custGeom>
                <a:avLst/>
                <a:gdLst/>
                <a:ahLst/>
                <a:cxnLst/>
                <a:rect l="l" t="t" r="r" b="b"/>
                <a:pathLst>
                  <a:path w="1845" h="1338" extrusionOk="0">
                    <a:moveTo>
                      <a:pt x="152" y="0"/>
                    </a:moveTo>
                    <a:cubicBezTo>
                      <a:pt x="90" y="0"/>
                      <a:pt x="33" y="35"/>
                      <a:pt x="12" y="98"/>
                    </a:cubicBezTo>
                    <a:cubicBezTo>
                      <a:pt x="1" y="169"/>
                      <a:pt x="36" y="252"/>
                      <a:pt x="108" y="264"/>
                    </a:cubicBezTo>
                    <a:cubicBezTo>
                      <a:pt x="703" y="371"/>
                      <a:pt x="1239" y="740"/>
                      <a:pt x="1548" y="1276"/>
                    </a:cubicBezTo>
                    <a:cubicBezTo>
                      <a:pt x="1574" y="1319"/>
                      <a:pt x="1613" y="1338"/>
                      <a:pt x="1653" y="1338"/>
                    </a:cubicBezTo>
                    <a:cubicBezTo>
                      <a:pt x="1746" y="1338"/>
                      <a:pt x="1845" y="1241"/>
                      <a:pt x="1786" y="1133"/>
                    </a:cubicBezTo>
                    <a:cubicBezTo>
                      <a:pt x="1441" y="550"/>
                      <a:pt x="846" y="121"/>
                      <a:pt x="179" y="2"/>
                    </a:cubicBezTo>
                    <a:cubicBezTo>
                      <a:pt x="170" y="1"/>
                      <a:pt x="161" y="0"/>
                      <a:pt x="1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3" name="Google Shape;1323;p11"/>
              <p:cNvSpPr/>
              <p:nvPr/>
            </p:nvSpPr>
            <p:spPr>
              <a:xfrm>
                <a:off x="-3670182" y="-2171921"/>
                <a:ext cx="110736" cy="96926"/>
              </a:xfrm>
              <a:custGeom>
                <a:avLst/>
                <a:gdLst/>
                <a:ahLst/>
                <a:cxnLst/>
                <a:rect l="l" t="t" r="r" b="b"/>
                <a:pathLst>
                  <a:path w="858" h="751" extrusionOk="0">
                    <a:moveTo>
                      <a:pt x="431" y="0"/>
                    </a:moveTo>
                    <a:cubicBezTo>
                      <a:pt x="376" y="0"/>
                      <a:pt x="322" y="30"/>
                      <a:pt x="298" y="89"/>
                    </a:cubicBezTo>
                    <a:cubicBezTo>
                      <a:pt x="275" y="125"/>
                      <a:pt x="227" y="161"/>
                      <a:pt x="179" y="173"/>
                    </a:cubicBezTo>
                    <a:cubicBezTo>
                      <a:pt x="48" y="185"/>
                      <a:pt x="1" y="339"/>
                      <a:pt x="96" y="435"/>
                    </a:cubicBezTo>
                    <a:cubicBezTo>
                      <a:pt x="132" y="470"/>
                      <a:pt x="144" y="518"/>
                      <a:pt x="132" y="566"/>
                    </a:cubicBezTo>
                    <a:cubicBezTo>
                      <a:pt x="122" y="669"/>
                      <a:pt x="202" y="750"/>
                      <a:pt x="289" y="750"/>
                    </a:cubicBezTo>
                    <a:cubicBezTo>
                      <a:pt x="312" y="750"/>
                      <a:pt x="336" y="745"/>
                      <a:pt x="358" y="732"/>
                    </a:cubicBezTo>
                    <a:cubicBezTo>
                      <a:pt x="382" y="720"/>
                      <a:pt x="406" y="714"/>
                      <a:pt x="429" y="714"/>
                    </a:cubicBezTo>
                    <a:cubicBezTo>
                      <a:pt x="453" y="714"/>
                      <a:pt x="477" y="720"/>
                      <a:pt x="501" y="732"/>
                    </a:cubicBezTo>
                    <a:cubicBezTo>
                      <a:pt x="526" y="745"/>
                      <a:pt x="551" y="750"/>
                      <a:pt x="576" y="750"/>
                    </a:cubicBezTo>
                    <a:cubicBezTo>
                      <a:pt x="668" y="750"/>
                      <a:pt x="746" y="669"/>
                      <a:pt x="727" y="566"/>
                    </a:cubicBezTo>
                    <a:cubicBezTo>
                      <a:pt x="715" y="518"/>
                      <a:pt x="739" y="470"/>
                      <a:pt x="775" y="435"/>
                    </a:cubicBezTo>
                    <a:cubicBezTo>
                      <a:pt x="858" y="339"/>
                      <a:pt x="810" y="185"/>
                      <a:pt x="679" y="173"/>
                    </a:cubicBezTo>
                    <a:cubicBezTo>
                      <a:pt x="632" y="161"/>
                      <a:pt x="596" y="125"/>
                      <a:pt x="572" y="89"/>
                    </a:cubicBezTo>
                    <a:cubicBezTo>
                      <a:pt x="542" y="30"/>
                      <a:pt x="486" y="0"/>
                      <a:pt x="43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4" name="Google Shape;1324;p11"/>
              <p:cNvSpPr/>
              <p:nvPr/>
            </p:nvSpPr>
            <p:spPr>
              <a:xfrm>
                <a:off x="758492" y="-1724771"/>
                <a:ext cx="110736" cy="95764"/>
              </a:xfrm>
              <a:custGeom>
                <a:avLst/>
                <a:gdLst/>
                <a:ahLst/>
                <a:cxnLst/>
                <a:rect l="l" t="t" r="r" b="b"/>
                <a:pathLst>
                  <a:path w="858" h="742" extrusionOk="0">
                    <a:moveTo>
                      <a:pt x="429" y="0"/>
                    </a:moveTo>
                    <a:cubicBezTo>
                      <a:pt x="372" y="0"/>
                      <a:pt x="316" y="27"/>
                      <a:pt x="286" y="81"/>
                    </a:cubicBezTo>
                    <a:cubicBezTo>
                      <a:pt x="274" y="128"/>
                      <a:pt x="226" y="164"/>
                      <a:pt x="179" y="164"/>
                    </a:cubicBezTo>
                    <a:cubicBezTo>
                      <a:pt x="48" y="188"/>
                      <a:pt x="0" y="342"/>
                      <a:pt x="96" y="426"/>
                    </a:cubicBezTo>
                    <a:cubicBezTo>
                      <a:pt x="119" y="462"/>
                      <a:pt x="143" y="521"/>
                      <a:pt x="131" y="569"/>
                    </a:cubicBezTo>
                    <a:cubicBezTo>
                      <a:pt x="122" y="663"/>
                      <a:pt x="201" y="742"/>
                      <a:pt x="288" y="742"/>
                    </a:cubicBezTo>
                    <a:cubicBezTo>
                      <a:pt x="311" y="742"/>
                      <a:pt x="335" y="736"/>
                      <a:pt x="357" y="723"/>
                    </a:cubicBezTo>
                    <a:cubicBezTo>
                      <a:pt x="381" y="717"/>
                      <a:pt x="405" y="715"/>
                      <a:pt x="429" y="715"/>
                    </a:cubicBezTo>
                    <a:cubicBezTo>
                      <a:pt x="453" y="715"/>
                      <a:pt x="477" y="717"/>
                      <a:pt x="500" y="723"/>
                    </a:cubicBezTo>
                    <a:cubicBezTo>
                      <a:pt x="525" y="736"/>
                      <a:pt x="551" y="742"/>
                      <a:pt x="576" y="742"/>
                    </a:cubicBezTo>
                    <a:cubicBezTo>
                      <a:pt x="668" y="742"/>
                      <a:pt x="745" y="663"/>
                      <a:pt x="727" y="569"/>
                    </a:cubicBezTo>
                    <a:cubicBezTo>
                      <a:pt x="715" y="521"/>
                      <a:pt x="738" y="462"/>
                      <a:pt x="774" y="426"/>
                    </a:cubicBezTo>
                    <a:cubicBezTo>
                      <a:pt x="858" y="342"/>
                      <a:pt x="810" y="188"/>
                      <a:pt x="679" y="164"/>
                    </a:cubicBezTo>
                    <a:cubicBezTo>
                      <a:pt x="631" y="152"/>
                      <a:pt x="596" y="128"/>
                      <a:pt x="572" y="81"/>
                    </a:cubicBezTo>
                    <a:cubicBezTo>
                      <a:pt x="542" y="27"/>
                      <a:pt x="485" y="0"/>
                      <a:pt x="42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5" name="Google Shape;1325;p11"/>
              <p:cNvSpPr/>
              <p:nvPr/>
            </p:nvSpPr>
            <p:spPr>
              <a:xfrm>
                <a:off x="-1614173" y="-2695575"/>
                <a:ext cx="110736" cy="96926"/>
              </a:xfrm>
              <a:custGeom>
                <a:avLst/>
                <a:gdLst/>
                <a:ahLst/>
                <a:cxnLst/>
                <a:rect l="l" t="t" r="r" b="b"/>
                <a:pathLst>
                  <a:path w="858" h="751" extrusionOk="0">
                    <a:moveTo>
                      <a:pt x="435" y="1"/>
                    </a:moveTo>
                    <a:cubicBezTo>
                      <a:pt x="382" y="1"/>
                      <a:pt x="328" y="30"/>
                      <a:pt x="298" y="90"/>
                    </a:cubicBezTo>
                    <a:cubicBezTo>
                      <a:pt x="275" y="126"/>
                      <a:pt x="227" y="161"/>
                      <a:pt x="179" y="173"/>
                    </a:cubicBezTo>
                    <a:cubicBezTo>
                      <a:pt x="48" y="185"/>
                      <a:pt x="1" y="340"/>
                      <a:pt x="96" y="435"/>
                    </a:cubicBezTo>
                    <a:cubicBezTo>
                      <a:pt x="132" y="471"/>
                      <a:pt x="144" y="518"/>
                      <a:pt x="132" y="566"/>
                    </a:cubicBezTo>
                    <a:cubicBezTo>
                      <a:pt x="122" y="670"/>
                      <a:pt x="202" y="751"/>
                      <a:pt x="289" y="751"/>
                    </a:cubicBezTo>
                    <a:cubicBezTo>
                      <a:pt x="312" y="751"/>
                      <a:pt x="336" y="745"/>
                      <a:pt x="358" y="733"/>
                    </a:cubicBezTo>
                    <a:cubicBezTo>
                      <a:pt x="382" y="721"/>
                      <a:pt x="409" y="715"/>
                      <a:pt x="434" y="715"/>
                    </a:cubicBezTo>
                    <a:cubicBezTo>
                      <a:pt x="459" y="715"/>
                      <a:pt x="483" y="721"/>
                      <a:pt x="501" y="733"/>
                    </a:cubicBezTo>
                    <a:cubicBezTo>
                      <a:pt x="526" y="745"/>
                      <a:pt x="551" y="751"/>
                      <a:pt x="576" y="751"/>
                    </a:cubicBezTo>
                    <a:cubicBezTo>
                      <a:pt x="668" y="751"/>
                      <a:pt x="746" y="670"/>
                      <a:pt x="727" y="566"/>
                    </a:cubicBezTo>
                    <a:cubicBezTo>
                      <a:pt x="727" y="518"/>
                      <a:pt x="739" y="471"/>
                      <a:pt x="775" y="435"/>
                    </a:cubicBezTo>
                    <a:cubicBezTo>
                      <a:pt x="858" y="340"/>
                      <a:pt x="810" y="185"/>
                      <a:pt x="691" y="173"/>
                    </a:cubicBezTo>
                    <a:cubicBezTo>
                      <a:pt x="632" y="161"/>
                      <a:pt x="596" y="126"/>
                      <a:pt x="572" y="90"/>
                    </a:cubicBezTo>
                    <a:cubicBezTo>
                      <a:pt x="542" y="30"/>
                      <a:pt x="489" y="1"/>
                      <a:pt x="43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1326" name="Google Shape;1326;p11"/>
          <p:cNvSpPr/>
          <p:nvPr/>
        </p:nvSpPr>
        <p:spPr>
          <a:xfrm>
            <a:off x="698667" y="5981667"/>
            <a:ext cx="10884000" cy="635200"/>
          </a:xfrm>
          <a:prstGeom prst="ellipse">
            <a:avLst/>
          </a:pr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327" name="Google Shape;1327;p11"/>
          <p:cNvSpPr/>
          <p:nvPr/>
        </p:nvSpPr>
        <p:spPr>
          <a:xfrm>
            <a:off x="1377900" y="762000"/>
            <a:ext cx="9461600" cy="5575600"/>
          </a:xfrm>
          <a:prstGeom prst="roundRect">
            <a:avLst>
              <a:gd name="adj" fmla="val 3463"/>
            </a:avLst>
          </a:pr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1328" name="Google Shape;1328;p11"/>
          <p:cNvGrpSpPr/>
          <p:nvPr/>
        </p:nvGrpSpPr>
        <p:grpSpPr>
          <a:xfrm>
            <a:off x="1682610" y="884868"/>
            <a:ext cx="8985697" cy="5357621"/>
            <a:chOff x="1261957" y="663651"/>
            <a:chExt cx="6739273" cy="4018216"/>
          </a:xfrm>
        </p:grpSpPr>
        <p:sp>
          <p:nvSpPr>
            <p:cNvPr id="1329" name="Google Shape;1329;p11"/>
            <p:cNvSpPr/>
            <p:nvPr/>
          </p:nvSpPr>
          <p:spPr>
            <a:xfrm>
              <a:off x="1261957" y="684476"/>
              <a:ext cx="53486" cy="53553"/>
            </a:xfrm>
            <a:custGeom>
              <a:avLst/>
              <a:gdLst/>
              <a:ahLst/>
              <a:cxnLst/>
              <a:rect l="l" t="t" r="r" b="b"/>
              <a:pathLst>
                <a:path w="798" h="799" extrusionOk="0">
                  <a:moveTo>
                    <a:pt x="798" y="393"/>
                  </a:moveTo>
                  <a:cubicBezTo>
                    <a:pt x="798" y="620"/>
                    <a:pt x="619" y="798"/>
                    <a:pt x="405" y="798"/>
                  </a:cubicBezTo>
                  <a:cubicBezTo>
                    <a:pt x="179" y="798"/>
                    <a:pt x="0" y="620"/>
                    <a:pt x="0" y="393"/>
                  </a:cubicBezTo>
                  <a:cubicBezTo>
                    <a:pt x="0" y="179"/>
                    <a:pt x="179" y="0"/>
                    <a:pt x="405" y="0"/>
                  </a:cubicBezTo>
                  <a:cubicBezTo>
                    <a:pt x="619"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0" name="Google Shape;1330;p11"/>
            <p:cNvSpPr/>
            <p:nvPr/>
          </p:nvSpPr>
          <p:spPr>
            <a:xfrm>
              <a:off x="1652175" y="684476"/>
              <a:ext cx="53553" cy="53553"/>
            </a:xfrm>
            <a:custGeom>
              <a:avLst/>
              <a:gdLst/>
              <a:ahLst/>
              <a:cxnLst/>
              <a:rect l="l" t="t" r="r" b="b"/>
              <a:pathLst>
                <a:path w="799" h="799" extrusionOk="0">
                  <a:moveTo>
                    <a:pt x="798" y="393"/>
                  </a:moveTo>
                  <a:cubicBezTo>
                    <a:pt x="798" y="620"/>
                    <a:pt x="620" y="798"/>
                    <a:pt x="405" y="798"/>
                  </a:cubicBezTo>
                  <a:cubicBezTo>
                    <a:pt x="179" y="798"/>
                    <a:pt x="0" y="620"/>
                    <a:pt x="0" y="393"/>
                  </a:cubicBezTo>
                  <a:cubicBezTo>
                    <a:pt x="0" y="179"/>
                    <a:pt x="179" y="0"/>
                    <a:pt x="405" y="0"/>
                  </a:cubicBezTo>
                  <a:cubicBezTo>
                    <a:pt x="620"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1" name="Google Shape;1331;p11"/>
            <p:cNvSpPr/>
            <p:nvPr/>
          </p:nvSpPr>
          <p:spPr>
            <a:xfrm>
              <a:off x="2042392" y="684476"/>
              <a:ext cx="53553" cy="53553"/>
            </a:xfrm>
            <a:custGeom>
              <a:avLst/>
              <a:gdLst/>
              <a:ahLst/>
              <a:cxnLst/>
              <a:rect l="l" t="t" r="r" b="b"/>
              <a:pathLst>
                <a:path w="799" h="799" extrusionOk="0">
                  <a:moveTo>
                    <a:pt x="798" y="393"/>
                  </a:moveTo>
                  <a:cubicBezTo>
                    <a:pt x="798" y="620"/>
                    <a:pt x="620" y="798"/>
                    <a:pt x="405" y="798"/>
                  </a:cubicBezTo>
                  <a:cubicBezTo>
                    <a:pt x="179" y="798"/>
                    <a:pt x="1" y="620"/>
                    <a:pt x="1" y="393"/>
                  </a:cubicBezTo>
                  <a:cubicBezTo>
                    <a:pt x="1" y="179"/>
                    <a:pt x="179" y="0"/>
                    <a:pt x="405" y="0"/>
                  </a:cubicBezTo>
                  <a:cubicBezTo>
                    <a:pt x="620"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2" name="Google Shape;1332;p11"/>
            <p:cNvSpPr/>
            <p:nvPr/>
          </p:nvSpPr>
          <p:spPr>
            <a:xfrm>
              <a:off x="2432610" y="684476"/>
              <a:ext cx="53553" cy="53553"/>
            </a:xfrm>
            <a:custGeom>
              <a:avLst/>
              <a:gdLst/>
              <a:ahLst/>
              <a:cxnLst/>
              <a:rect l="l" t="t" r="r" b="b"/>
              <a:pathLst>
                <a:path w="799" h="799" extrusionOk="0">
                  <a:moveTo>
                    <a:pt x="798" y="393"/>
                  </a:moveTo>
                  <a:cubicBezTo>
                    <a:pt x="798" y="620"/>
                    <a:pt x="620" y="798"/>
                    <a:pt x="394" y="798"/>
                  </a:cubicBezTo>
                  <a:cubicBezTo>
                    <a:pt x="179" y="798"/>
                    <a:pt x="1" y="620"/>
                    <a:pt x="1" y="393"/>
                  </a:cubicBezTo>
                  <a:cubicBezTo>
                    <a:pt x="1" y="179"/>
                    <a:pt x="179" y="0"/>
                    <a:pt x="394" y="0"/>
                  </a:cubicBezTo>
                  <a:cubicBezTo>
                    <a:pt x="620"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3" name="Google Shape;1333;p11"/>
            <p:cNvSpPr/>
            <p:nvPr/>
          </p:nvSpPr>
          <p:spPr>
            <a:xfrm>
              <a:off x="2822827" y="684476"/>
              <a:ext cx="53553" cy="53553"/>
            </a:xfrm>
            <a:custGeom>
              <a:avLst/>
              <a:gdLst/>
              <a:ahLst/>
              <a:cxnLst/>
              <a:rect l="l" t="t" r="r" b="b"/>
              <a:pathLst>
                <a:path w="799" h="799" extrusionOk="0">
                  <a:moveTo>
                    <a:pt x="799" y="393"/>
                  </a:moveTo>
                  <a:cubicBezTo>
                    <a:pt x="799" y="620"/>
                    <a:pt x="620" y="798"/>
                    <a:pt x="394" y="798"/>
                  </a:cubicBezTo>
                  <a:cubicBezTo>
                    <a:pt x="180" y="798"/>
                    <a:pt x="1" y="620"/>
                    <a:pt x="1" y="393"/>
                  </a:cubicBezTo>
                  <a:cubicBezTo>
                    <a:pt x="1" y="179"/>
                    <a:pt x="180" y="0"/>
                    <a:pt x="394" y="0"/>
                  </a:cubicBezTo>
                  <a:cubicBezTo>
                    <a:pt x="620" y="0"/>
                    <a:pt x="799" y="179"/>
                    <a:pt x="799"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4" name="Google Shape;1334;p11"/>
            <p:cNvSpPr/>
            <p:nvPr/>
          </p:nvSpPr>
          <p:spPr>
            <a:xfrm>
              <a:off x="3212308" y="684476"/>
              <a:ext cx="54290" cy="53553"/>
            </a:xfrm>
            <a:custGeom>
              <a:avLst/>
              <a:gdLst/>
              <a:ahLst/>
              <a:cxnLst/>
              <a:rect l="l" t="t" r="r" b="b"/>
              <a:pathLst>
                <a:path w="810" h="799" extrusionOk="0">
                  <a:moveTo>
                    <a:pt x="810" y="393"/>
                  </a:moveTo>
                  <a:cubicBezTo>
                    <a:pt x="810" y="620"/>
                    <a:pt x="631" y="798"/>
                    <a:pt x="405" y="798"/>
                  </a:cubicBezTo>
                  <a:cubicBezTo>
                    <a:pt x="191" y="798"/>
                    <a:pt x="0" y="620"/>
                    <a:pt x="0" y="393"/>
                  </a:cubicBezTo>
                  <a:cubicBezTo>
                    <a:pt x="0" y="179"/>
                    <a:pt x="191" y="0"/>
                    <a:pt x="405" y="0"/>
                  </a:cubicBezTo>
                  <a:cubicBezTo>
                    <a:pt x="631" y="0"/>
                    <a:pt x="810" y="179"/>
                    <a:pt x="810"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5" name="Google Shape;1335;p11"/>
            <p:cNvSpPr/>
            <p:nvPr/>
          </p:nvSpPr>
          <p:spPr>
            <a:xfrm>
              <a:off x="1457468" y="938232"/>
              <a:ext cx="53553" cy="53553"/>
            </a:xfrm>
            <a:custGeom>
              <a:avLst/>
              <a:gdLst/>
              <a:ahLst/>
              <a:cxnLst/>
              <a:rect l="l" t="t" r="r" b="b"/>
              <a:pathLst>
                <a:path w="799" h="799" extrusionOk="0">
                  <a:moveTo>
                    <a:pt x="798" y="405"/>
                  </a:moveTo>
                  <a:cubicBezTo>
                    <a:pt x="798" y="620"/>
                    <a:pt x="619" y="798"/>
                    <a:pt x="393" y="798"/>
                  </a:cubicBezTo>
                  <a:cubicBezTo>
                    <a:pt x="179" y="798"/>
                    <a:pt x="0" y="620"/>
                    <a:pt x="0" y="405"/>
                  </a:cubicBezTo>
                  <a:cubicBezTo>
                    <a:pt x="0" y="179"/>
                    <a:pt x="179" y="1"/>
                    <a:pt x="393" y="1"/>
                  </a:cubicBezTo>
                  <a:cubicBezTo>
                    <a:pt x="619" y="1"/>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6" name="Google Shape;1336;p11"/>
            <p:cNvSpPr/>
            <p:nvPr/>
          </p:nvSpPr>
          <p:spPr>
            <a:xfrm>
              <a:off x="1847686" y="938232"/>
              <a:ext cx="53553" cy="53553"/>
            </a:xfrm>
            <a:custGeom>
              <a:avLst/>
              <a:gdLst/>
              <a:ahLst/>
              <a:cxnLst/>
              <a:rect l="l" t="t" r="r" b="b"/>
              <a:pathLst>
                <a:path w="799" h="799" extrusionOk="0">
                  <a:moveTo>
                    <a:pt x="798" y="405"/>
                  </a:moveTo>
                  <a:cubicBezTo>
                    <a:pt x="798" y="620"/>
                    <a:pt x="620" y="798"/>
                    <a:pt x="393" y="798"/>
                  </a:cubicBezTo>
                  <a:cubicBezTo>
                    <a:pt x="179" y="798"/>
                    <a:pt x="0" y="620"/>
                    <a:pt x="0" y="405"/>
                  </a:cubicBezTo>
                  <a:cubicBezTo>
                    <a:pt x="0" y="179"/>
                    <a:pt x="179" y="1"/>
                    <a:pt x="393" y="1"/>
                  </a:cubicBezTo>
                  <a:cubicBezTo>
                    <a:pt x="620" y="1"/>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7" name="Google Shape;1337;p11"/>
            <p:cNvSpPr/>
            <p:nvPr/>
          </p:nvSpPr>
          <p:spPr>
            <a:xfrm>
              <a:off x="2237099" y="938232"/>
              <a:ext cx="53553" cy="53553"/>
            </a:xfrm>
            <a:custGeom>
              <a:avLst/>
              <a:gdLst/>
              <a:ahLst/>
              <a:cxnLst/>
              <a:rect l="l" t="t" r="r" b="b"/>
              <a:pathLst>
                <a:path w="799" h="799" extrusionOk="0">
                  <a:moveTo>
                    <a:pt x="798" y="405"/>
                  </a:moveTo>
                  <a:cubicBezTo>
                    <a:pt x="798" y="620"/>
                    <a:pt x="620" y="798"/>
                    <a:pt x="406" y="798"/>
                  </a:cubicBezTo>
                  <a:cubicBezTo>
                    <a:pt x="179" y="798"/>
                    <a:pt x="1" y="620"/>
                    <a:pt x="1" y="405"/>
                  </a:cubicBezTo>
                  <a:cubicBezTo>
                    <a:pt x="1" y="179"/>
                    <a:pt x="179" y="1"/>
                    <a:pt x="406" y="1"/>
                  </a:cubicBezTo>
                  <a:cubicBezTo>
                    <a:pt x="620" y="1"/>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8" name="Google Shape;1338;p11"/>
            <p:cNvSpPr/>
            <p:nvPr/>
          </p:nvSpPr>
          <p:spPr>
            <a:xfrm>
              <a:off x="2627316" y="938232"/>
              <a:ext cx="53553" cy="53553"/>
            </a:xfrm>
            <a:custGeom>
              <a:avLst/>
              <a:gdLst/>
              <a:ahLst/>
              <a:cxnLst/>
              <a:rect l="l" t="t" r="r" b="b"/>
              <a:pathLst>
                <a:path w="799" h="799" extrusionOk="0">
                  <a:moveTo>
                    <a:pt x="799" y="405"/>
                  </a:moveTo>
                  <a:cubicBezTo>
                    <a:pt x="799" y="620"/>
                    <a:pt x="620" y="798"/>
                    <a:pt x="406" y="798"/>
                  </a:cubicBezTo>
                  <a:cubicBezTo>
                    <a:pt x="179" y="798"/>
                    <a:pt x="1" y="620"/>
                    <a:pt x="1" y="405"/>
                  </a:cubicBezTo>
                  <a:cubicBezTo>
                    <a:pt x="1" y="179"/>
                    <a:pt x="179" y="1"/>
                    <a:pt x="406" y="1"/>
                  </a:cubicBezTo>
                  <a:cubicBezTo>
                    <a:pt x="620" y="1"/>
                    <a:pt x="799" y="179"/>
                    <a:pt x="799"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9" name="Google Shape;1339;p11"/>
            <p:cNvSpPr/>
            <p:nvPr/>
          </p:nvSpPr>
          <p:spPr>
            <a:xfrm>
              <a:off x="3017601" y="938232"/>
              <a:ext cx="53486" cy="53553"/>
            </a:xfrm>
            <a:custGeom>
              <a:avLst/>
              <a:gdLst/>
              <a:ahLst/>
              <a:cxnLst/>
              <a:rect l="l" t="t" r="r" b="b"/>
              <a:pathLst>
                <a:path w="798" h="799" extrusionOk="0">
                  <a:moveTo>
                    <a:pt x="798" y="405"/>
                  </a:moveTo>
                  <a:cubicBezTo>
                    <a:pt x="798" y="620"/>
                    <a:pt x="619" y="798"/>
                    <a:pt x="405" y="798"/>
                  </a:cubicBezTo>
                  <a:cubicBezTo>
                    <a:pt x="179" y="798"/>
                    <a:pt x="0" y="620"/>
                    <a:pt x="0" y="405"/>
                  </a:cubicBezTo>
                  <a:cubicBezTo>
                    <a:pt x="0" y="179"/>
                    <a:pt x="179" y="1"/>
                    <a:pt x="405" y="1"/>
                  </a:cubicBezTo>
                  <a:cubicBezTo>
                    <a:pt x="619" y="1"/>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0" name="Google Shape;1340;p11"/>
            <p:cNvSpPr/>
            <p:nvPr/>
          </p:nvSpPr>
          <p:spPr>
            <a:xfrm>
              <a:off x="3407819" y="938232"/>
              <a:ext cx="53486" cy="53553"/>
            </a:xfrm>
            <a:custGeom>
              <a:avLst/>
              <a:gdLst/>
              <a:ahLst/>
              <a:cxnLst/>
              <a:rect l="l" t="t" r="r" b="b"/>
              <a:pathLst>
                <a:path w="798" h="799" extrusionOk="0">
                  <a:moveTo>
                    <a:pt x="798" y="405"/>
                  </a:moveTo>
                  <a:cubicBezTo>
                    <a:pt x="798" y="620"/>
                    <a:pt x="619" y="798"/>
                    <a:pt x="393" y="798"/>
                  </a:cubicBezTo>
                  <a:cubicBezTo>
                    <a:pt x="179" y="798"/>
                    <a:pt x="0" y="620"/>
                    <a:pt x="0" y="405"/>
                  </a:cubicBezTo>
                  <a:cubicBezTo>
                    <a:pt x="0" y="179"/>
                    <a:pt x="179" y="1"/>
                    <a:pt x="393" y="1"/>
                  </a:cubicBezTo>
                  <a:cubicBezTo>
                    <a:pt x="619" y="1"/>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1" name="Google Shape;1341;p11"/>
            <p:cNvSpPr/>
            <p:nvPr/>
          </p:nvSpPr>
          <p:spPr>
            <a:xfrm>
              <a:off x="1261957" y="1191989"/>
              <a:ext cx="53486" cy="53553"/>
            </a:xfrm>
            <a:custGeom>
              <a:avLst/>
              <a:gdLst/>
              <a:ahLst/>
              <a:cxnLst/>
              <a:rect l="l" t="t" r="r" b="b"/>
              <a:pathLst>
                <a:path w="798" h="799" extrusionOk="0">
                  <a:moveTo>
                    <a:pt x="798" y="406"/>
                  </a:moveTo>
                  <a:cubicBezTo>
                    <a:pt x="798" y="620"/>
                    <a:pt x="619" y="799"/>
                    <a:pt x="405" y="799"/>
                  </a:cubicBezTo>
                  <a:cubicBezTo>
                    <a:pt x="179" y="799"/>
                    <a:pt x="0" y="620"/>
                    <a:pt x="0" y="406"/>
                  </a:cubicBezTo>
                  <a:cubicBezTo>
                    <a:pt x="0" y="179"/>
                    <a:pt x="179" y="1"/>
                    <a:pt x="405" y="1"/>
                  </a:cubicBezTo>
                  <a:cubicBezTo>
                    <a:pt x="619" y="1"/>
                    <a:pt x="798" y="179"/>
                    <a:pt x="798"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2" name="Google Shape;1342;p11"/>
            <p:cNvSpPr/>
            <p:nvPr/>
          </p:nvSpPr>
          <p:spPr>
            <a:xfrm>
              <a:off x="1652175" y="1191989"/>
              <a:ext cx="53553" cy="53553"/>
            </a:xfrm>
            <a:custGeom>
              <a:avLst/>
              <a:gdLst/>
              <a:ahLst/>
              <a:cxnLst/>
              <a:rect l="l" t="t" r="r" b="b"/>
              <a:pathLst>
                <a:path w="799" h="799" extrusionOk="0">
                  <a:moveTo>
                    <a:pt x="798" y="406"/>
                  </a:moveTo>
                  <a:cubicBezTo>
                    <a:pt x="798" y="620"/>
                    <a:pt x="620" y="799"/>
                    <a:pt x="405" y="799"/>
                  </a:cubicBezTo>
                  <a:cubicBezTo>
                    <a:pt x="179" y="799"/>
                    <a:pt x="0" y="620"/>
                    <a:pt x="0" y="406"/>
                  </a:cubicBezTo>
                  <a:cubicBezTo>
                    <a:pt x="0" y="179"/>
                    <a:pt x="179" y="1"/>
                    <a:pt x="405" y="1"/>
                  </a:cubicBezTo>
                  <a:cubicBezTo>
                    <a:pt x="620" y="1"/>
                    <a:pt x="798" y="179"/>
                    <a:pt x="798"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3" name="Google Shape;1343;p11"/>
            <p:cNvSpPr/>
            <p:nvPr/>
          </p:nvSpPr>
          <p:spPr>
            <a:xfrm>
              <a:off x="2042392" y="1191989"/>
              <a:ext cx="53553" cy="53553"/>
            </a:xfrm>
            <a:custGeom>
              <a:avLst/>
              <a:gdLst/>
              <a:ahLst/>
              <a:cxnLst/>
              <a:rect l="l" t="t" r="r" b="b"/>
              <a:pathLst>
                <a:path w="799" h="799" extrusionOk="0">
                  <a:moveTo>
                    <a:pt x="798" y="406"/>
                  </a:moveTo>
                  <a:cubicBezTo>
                    <a:pt x="798" y="620"/>
                    <a:pt x="620" y="799"/>
                    <a:pt x="405" y="799"/>
                  </a:cubicBezTo>
                  <a:cubicBezTo>
                    <a:pt x="179" y="799"/>
                    <a:pt x="1" y="620"/>
                    <a:pt x="1" y="406"/>
                  </a:cubicBezTo>
                  <a:cubicBezTo>
                    <a:pt x="1" y="179"/>
                    <a:pt x="179" y="1"/>
                    <a:pt x="405" y="1"/>
                  </a:cubicBezTo>
                  <a:cubicBezTo>
                    <a:pt x="620" y="1"/>
                    <a:pt x="798" y="179"/>
                    <a:pt x="798"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4" name="Google Shape;1344;p11"/>
            <p:cNvSpPr/>
            <p:nvPr/>
          </p:nvSpPr>
          <p:spPr>
            <a:xfrm>
              <a:off x="2432610" y="1191989"/>
              <a:ext cx="53553" cy="53553"/>
            </a:xfrm>
            <a:custGeom>
              <a:avLst/>
              <a:gdLst/>
              <a:ahLst/>
              <a:cxnLst/>
              <a:rect l="l" t="t" r="r" b="b"/>
              <a:pathLst>
                <a:path w="799" h="799" extrusionOk="0">
                  <a:moveTo>
                    <a:pt x="798" y="406"/>
                  </a:moveTo>
                  <a:cubicBezTo>
                    <a:pt x="798" y="620"/>
                    <a:pt x="620" y="799"/>
                    <a:pt x="394" y="799"/>
                  </a:cubicBezTo>
                  <a:cubicBezTo>
                    <a:pt x="179" y="799"/>
                    <a:pt x="1" y="620"/>
                    <a:pt x="1" y="406"/>
                  </a:cubicBezTo>
                  <a:cubicBezTo>
                    <a:pt x="1" y="179"/>
                    <a:pt x="179" y="1"/>
                    <a:pt x="394" y="1"/>
                  </a:cubicBezTo>
                  <a:cubicBezTo>
                    <a:pt x="620" y="1"/>
                    <a:pt x="798" y="179"/>
                    <a:pt x="798"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5" name="Google Shape;1345;p11"/>
            <p:cNvSpPr/>
            <p:nvPr/>
          </p:nvSpPr>
          <p:spPr>
            <a:xfrm>
              <a:off x="2822827" y="1191989"/>
              <a:ext cx="53553" cy="53553"/>
            </a:xfrm>
            <a:custGeom>
              <a:avLst/>
              <a:gdLst/>
              <a:ahLst/>
              <a:cxnLst/>
              <a:rect l="l" t="t" r="r" b="b"/>
              <a:pathLst>
                <a:path w="799" h="799" extrusionOk="0">
                  <a:moveTo>
                    <a:pt x="799" y="406"/>
                  </a:moveTo>
                  <a:cubicBezTo>
                    <a:pt x="799" y="620"/>
                    <a:pt x="620" y="799"/>
                    <a:pt x="394" y="799"/>
                  </a:cubicBezTo>
                  <a:cubicBezTo>
                    <a:pt x="180" y="799"/>
                    <a:pt x="1" y="620"/>
                    <a:pt x="1" y="406"/>
                  </a:cubicBezTo>
                  <a:cubicBezTo>
                    <a:pt x="1" y="179"/>
                    <a:pt x="180" y="1"/>
                    <a:pt x="394" y="1"/>
                  </a:cubicBezTo>
                  <a:cubicBezTo>
                    <a:pt x="620" y="1"/>
                    <a:pt x="799" y="179"/>
                    <a:pt x="799"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6" name="Google Shape;1346;p11"/>
            <p:cNvSpPr/>
            <p:nvPr/>
          </p:nvSpPr>
          <p:spPr>
            <a:xfrm>
              <a:off x="3212308" y="1191989"/>
              <a:ext cx="54290" cy="53553"/>
            </a:xfrm>
            <a:custGeom>
              <a:avLst/>
              <a:gdLst/>
              <a:ahLst/>
              <a:cxnLst/>
              <a:rect l="l" t="t" r="r" b="b"/>
              <a:pathLst>
                <a:path w="810" h="799" extrusionOk="0">
                  <a:moveTo>
                    <a:pt x="810" y="406"/>
                  </a:moveTo>
                  <a:cubicBezTo>
                    <a:pt x="810" y="620"/>
                    <a:pt x="631" y="799"/>
                    <a:pt x="405" y="799"/>
                  </a:cubicBezTo>
                  <a:cubicBezTo>
                    <a:pt x="191" y="799"/>
                    <a:pt x="0" y="620"/>
                    <a:pt x="0" y="406"/>
                  </a:cubicBezTo>
                  <a:cubicBezTo>
                    <a:pt x="0" y="179"/>
                    <a:pt x="191" y="1"/>
                    <a:pt x="405" y="1"/>
                  </a:cubicBezTo>
                  <a:cubicBezTo>
                    <a:pt x="631" y="1"/>
                    <a:pt x="810" y="179"/>
                    <a:pt x="810"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7" name="Google Shape;1347;p11"/>
            <p:cNvSpPr/>
            <p:nvPr/>
          </p:nvSpPr>
          <p:spPr>
            <a:xfrm>
              <a:off x="1457468" y="1446549"/>
              <a:ext cx="53553" cy="53553"/>
            </a:xfrm>
            <a:custGeom>
              <a:avLst/>
              <a:gdLst/>
              <a:ahLst/>
              <a:cxnLst/>
              <a:rect l="l" t="t" r="r" b="b"/>
              <a:pathLst>
                <a:path w="799" h="799" extrusionOk="0">
                  <a:moveTo>
                    <a:pt x="798" y="394"/>
                  </a:moveTo>
                  <a:cubicBezTo>
                    <a:pt x="798" y="620"/>
                    <a:pt x="619" y="799"/>
                    <a:pt x="393" y="799"/>
                  </a:cubicBezTo>
                  <a:cubicBezTo>
                    <a:pt x="179" y="799"/>
                    <a:pt x="0" y="620"/>
                    <a:pt x="0" y="394"/>
                  </a:cubicBezTo>
                  <a:cubicBezTo>
                    <a:pt x="0" y="180"/>
                    <a:pt x="179" y="1"/>
                    <a:pt x="393" y="1"/>
                  </a:cubicBezTo>
                  <a:cubicBezTo>
                    <a:pt x="619" y="1"/>
                    <a:pt x="798" y="180"/>
                    <a:pt x="798" y="394"/>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8" name="Google Shape;1348;p11"/>
            <p:cNvSpPr/>
            <p:nvPr/>
          </p:nvSpPr>
          <p:spPr>
            <a:xfrm>
              <a:off x="1847686" y="1446549"/>
              <a:ext cx="53553" cy="53553"/>
            </a:xfrm>
            <a:custGeom>
              <a:avLst/>
              <a:gdLst/>
              <a:ahLst/>
              <a:cxnLst/>
              <a:rect l="l" t="t" r="r" b="b"/>
              <a:pathLst>
                <a:path w="799" h="799" extrusionOk="0">
                  <a:moveTo>
                    <a:pt x="798" y="394"/>
                  </a:moveTo>
                  <a:cubicBezTo>
                    <a:pt x="798" y="620"/>
                    <a:pt x="620" y="799"/>
                    <a:pt x="393" y="799"/>
                  </a:cubicBezTo>
                  <a:cubicBezTo>
                    <a:pt x="179" y="799"/>
                    <a:pt x="0" y="620"/>
                    <a:pt x="0" y="394"/>
                  </a:cubicBezTo>
                  <a:cubicBezTo>
                    <a:pt x="0" y="180"/>
                    <a:pt x="179" y="1"/>
                    <a:pt x="393" y="1"/>
                  </a:cubicBezTo>
                  <a:cubicBezTo>
                    <a:pt x="620" y="1"/>
                    <a:pt x="798" y="180"/>
                    <a:pt x="798" y="394"/>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9" name="Google Shape;1349;p11"/>
            <p:cNvSpPr/>
            <p:nvPr/>
          </p:nvSpPr>
          <p:spPr>
            <a:xfrm>
              <a:off x="2237099" y="1446549"/>
              <a:ext cx="53553" cy="53553"/>
            </a:xfrm>
            <a:custGeom>
              <a:avLst/>
              <a:gdLst/>
              <a:ahLst/>
              <a:cxnLst/>
              <a:rect l="l" t="t" r="r" b="b"/>
              <a:pathLst>
                <a:path w="799" h="799" extrusionOk="0">
                  <a:moveTo>
                    <a:pt x="798" y="394"/>
                  </a:moveTo>
                  <a:cubicBezTo>
                    <a:pt x="798" y="620"/>
                    <a:pt x="620" y="799"/>
                    <a:pt x="406" y="799"/>
                  </a:cubicBezTo>
                  <a:cubicBezTo>
                    <a:pt x="179" y="799"/>
                    <a:pt x="1" y="620"/>
                    <a:pt x="1" y="394"/>
                  </a:cubicBezTo>
                  <a:cubicBezTo>
                    <a:pt x="1" y="180"/>
                    <a:pt x="179" y="1"/>
                    <a:pt x="406" y="1"/>
                  </a:cubicBezTo>
                  <a:cubicBezTo>
                    <a:pt x="620" y="1"/>
                    <a:pt x="798" y="180"/>
                    <a:pt x="798" y="394"/>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0" name="Google Shape;1350;p11"/>
            <p:cNvSpPr/>
            <p:nvPr/>
          </p:nvSpPr>
          <p:spPr>
            <a:xfrm>
              <a:off x="2627316" y="1446549"/>
              <a:ext cx="53553" cy="53553"/>
            </a:xfrm>
            <a:custGeom>
              <a:avLst/>
              <a:gdLst/>
              <a:ahLst/>
              <a:cxnLst/>
              <a:rect l="l" t="t" r="r" b="b"/>
              <a:pathLst>
                <a:path w="799" h="799" extrusionOk="0">
                  <a:moveTo>
                    <a:pt x="799" y="394"/>
                  </a:moveTo>
                  <a:cubicBezTo>
                    <a:pt x="799" y="620"/>
                    <a:pt x="620" y="799"/>
                    <a:pt x="406" y="799"/>
                  </a:cubicBezTo>
                  <a:cubicBezTo>
                    <a:pt x="179" y="799"/>
                    <a:pt x="1" y="620"/>
                    <a:pt x="1" y="394"/>
                  </a:cubicBezTo>
                  <a:cubicBezTo>
                    <a:pt x="1" y="180"/>
                    <a:pt x="179" y="1"/>
                    <a:pt x="406" y="1"/>
                  </a:cubicBezTo>
                  <a:cubicBezTo>
                    <a:pt x="620" y="1"/>
                    <a:pt x="799" y="180"/>
                    <a:pt x="799" y="394"/>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1" name="Google Shape;1351;p11"/>
            <p:cNvSpPr/>
            <p:nvPr/>
          </p:nvSpPr>
          <p:spPr>
            <a:xfrm>
              <a:off x="3017601" y="1446549"/>
              <a:ext cx="53486" cy="53553"/>
            </a:xfrm>
            <a:custGeom>
              <a:avLst/>
              <a:gdLst/>
              <a:ahLst/>
              <a:cxnLst/>
              <a:rect l="l" t="t" r="r" b="b"/>
              <a:pathLst>
                <a:path w="798" h="799" extrusionOk="0">
                  <a:moveTo>
                    <a:pt x="798" y="394"/>
                  </a:moveTo>
                  <a:cubicBezTo>
                    <a:pt x="798" y="620"/>
                    <a:pt x="619" y="799"/>
                    <a:pt x="405" y="799"/>
                  </a:cubicBezTo>
                  <a:cubicBezTo>
                    <a:pt x="179" y="799"/>
                    <a:pt x="0" y="620"/>
                    <a:pt x="0" y="394"/>
                  </a:cubicBezTo>
                  <a:cubicBezTo>
                    <a:pt x="0" y="180"/>
                    <a:pt x="179" y="1"/>
                    <a:pt x="405" y="1"/>
                  </a:cubicBezTo>
                  <a:cubicBezTo>
                    <a:pt x="619" y="1"/>
                    <a:pt x="798" y="180"/>
                    <a:pt x="798" y="394"/>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2" name="Google Shape;1352;p11"/>
            <p:cNvSpPr/>
            <p:nvPr/>
          </p:nvSpPr>
          <p:spPr>
            <a:xfrm>
              <a:off x="3407819" y="1446549"/>
              <a:ext cx="53486" cy="53553"/>
            </a:xfrm>
            <a:custGeom>
              <a:avLst/>
              <a:gdLst/>
              <a:ahLst/>
              <a:cxnLst/>
              <a:rect l="l" t="t" r="r" b="b"/>
              <a:pathLst>
                <a:path w="798" h="799" extrusionOk="0">
                  <a:moveTo>
                    <a:pt x="798" y="394"/>
                  </a:moveTo>
                  <a:cubicBezTo>
                    <a:pt x="798" y="620"/>
                    <a:pt x="619" y="799"/>
                    <a:pt x="393" y="799"/>
                  </a:cubicBezTo>
                  <a:cubicBezTo>
                    <a:pt x="179" y="799"/>
                    <a:pt x="0" y="620"/>
                    <a:pt x="0" y="394"/>
                  </a:cubicBezTo>
                  <a:cubicBezTo>
                    <a:pt x="0" y="180"/>
                    <a:pt x="179" y="1"/>
                    <a:pt x="393" y="1"/>
                  </a:cubicBezTo>
                  <a:cubicBezTo>
                    <a:pt x="619" y="1"/>
                    <a:pt x="798" y="180"/>
                    <a:pt x="798" y="394"/>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3" name="Google Shape;1353;p11"/>
            <p:cNvSpPr/>
            <p:nvPr/>
          </p:nvSpPr>
          <p:spPr>
            <a:xfrm>
              <a:off x="1261957" y="1700373"/>
              <a:ext cx="53486" cy="53486"/>
            </a:xfrm>
            <a:custGeom>
              <a:avLst/>
              <a:gdLst/>
              <a:ahLst/>
              <a:cxnLst/>
              <a:rect l="l" t="t" r="r" b="b"/>
              <a:pathLst>
                <a:path w="798" h="798" extrusionOk="0">
                  <a:moveTo>
                    <a:pt x="798" y="405"/>
                  </a:moveTo>
                  <a:cubicBezTo>
                    <a:pt x="798" y="619"/>
                    <a:pt x="619" y="798"/>
                    <a:pt x="405" y="798"/>
                  </a:cubicBezTo>
                  <a:cubicBezTo>
                    <a:pt x="179" y="798"/>
                    <a:pt x="0" y="619"/>
                    <a:pt x="0" y="405"/>
                  </a:cubicBezTo>
                  <a:cubicBezTo>
                    <a:pt x="0" y="179"/>
                    <a:pt x="179" y="0"/>
                    <a:pt x="405" y="0"/>
                  </a:cubicBezTo>
                  <a:cubicBezTo>
                    <a:pt x="619" y="0"/>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4" name="Google Shape;1354;p11"/>
            <p:cNvSpPr/>
            <p:nvPr/>
          </p:nvSpPr>
          <p:spPr>
            <a:xfrm>
              <a:off x="1652175" y="1700373"/>
              <a:ext cx="53553" cy="53486"/>
            </a:xfrm>
            <a:custGeom>
              <a:avLst/>
              <a:gdLst/>
              <a:ahLst/>
              <a:cxnLst/>
              <a:rect l="l" t="t" r="r" b="b"/>
              <a:pathLst>
                <a:path w="799" h="798" extrusionOk="0">
                  <a:moveTo>
                    <a:pt x="798" y="405"/>
                  </a:moveTo>
                  <a:cubicBezTo>
                    <a:pt x="798" y="619"/>
                    <a:pt x="620" y="798"/>
                    <a:pt x="405" y="798"/>
                  </a:cubicBezTo>
                  <a:cubicBezTo>
                    <a:pt x="179" y="798"/>
                    <a:pt x="0" y="619"/>
                    <a:pt x="0" y="405"/>
                  </a:cubicBezTo>
                  <a:cubicBezTo>
                    <a:pt x="0" y="179"/>
                    <a:pt x="179" y="0"/>
                    <a:pt x="405" y="0"/>
                  </a:cubicBezTo>
                  <a:cubicBezTo>
                    <a:pt x="620" y="0"/>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5" name="Google Shape;1355;p11"/>
            <p:cNvSpPr/>
            <p:nvPr/>
          </p:nvSpPr>
          <p:spPr>
            <a:xfrm>
              <a:off x="2042392" y="1700373"/>
              <a:ext cx="53553" cy="53486"/>
            </a:xfrm>
            <a:custGeom>
              <a:avLst/>
              <a:gdLst/>
              <a:ahLst/>
              <a:cxnLst/>
              <a:rect l="l" t="t" r="r" b="b"/>
              <a:pathLst>
                <a:path w="799" h="798" extrusionOk="0">
                  <a:moveTo>
                    <a:pt x="798" y="405"/>
                  </a:moveTo>
                  <a:cubicBezTo>
                    <a:pt x="798" y="619"/>
                    <a:pt x="620" y="798"/>
                    <a:pt x="405" y="798"/>
                  </a:cubicBezTo>
                  <a:cubicBezTo>
                    <a:pt x="179" y="798"/>
                    <a:pt x="1" y="619"/>
                    <a:pt x="1" y="405"/>
                  </a:cubicBezTo>
                  <a:cubicBezTo>
                    <a:pt x="1" y="179"/>
                    <a:pt x="179" y="0"/>
                    <a:pt x="405" y="0"/>
                  </a:cubicBezTo>
                  <a:cubicBezTo>
                    <a:pt x="620" y="0"/>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6" name="Google Shape;1356;p11"/>
            <p:cNvSpPr/>
            <p:nvPr/>
          </p:nvSpPr>
          <p:spPr>
            <a:xfrm>
              <a:off x="2432610" y="1700373"/>
              <a:ext cx="53553" cy="53486"/>
            </a:xfrm>
            <a:custGeom>
              <a:avLst/>
              <a:gdLst/>
              <a:ahLst/>
              <a:cxnLst/>
              <a:rect l="l" t="t" r="r" b="b"/>
              <a:pathLst>
                <a:path w="799" h="798" extrusionOk="0">
                  <a:moveTo>
                    <a:pt x="798" y="405"/>
                  </a:moveTo>
                  <a:cubicBezTo>
                    <a:pt x="798" y="619"/>
                    <a:pt x="620" y="798"/>
                    <a:pt x="394" y="798"/>
                  </a:cubicBezTo>
                  <a:cubicBezTo>
                    <a:pt x="179" y="798"/>
                    <a:pt x="1" y="619"/>
                    <a:pt x="1" y="405"/>
                  </a:cubicBezTo>
                  <a:cubicBezTo>
                    <a:pt x="1" y="179"/>
                    <a:pt x="179" y="0"/>
                    <a:pt x="394" y="0"/>
                  </a:cubicBezTo>
                  <a:cubicBezTo>
                    <a:pt x="620" y="0"/>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7" name="Google Shape;1357;p11"/>
            <p:cNvSpPr/>
            <p:nvPr/>
          </p:nvSpPr>
          <p:spPr>
            <a:xfrm>
              <a:off x="2822827" y="1700373"/>
              <a:ext cx="53553" cy="53486"/>
            </a:xfrm>
            <a:custGeom>
              <a:avLst/>
              <a:gdLst/>
              <a:ahLst/>
              <a:cxnLst/>
              <a:rect l="l" t="t" r="r" b="b"/>
              <a:pathLst>
                <a:path w="799" h="798" extrusionOk="0">
                  <a:moveTo>
                    <a:pt x="799" y="405"/>
                  </a:moveTo>
                  <a:cubicBezTo>
                    <a:pt x="799" y="619"/>
                    <a:pt x="620" y="798"/>
                    <a:pt x="394" y="798"/>
                  </a:cubicBezTo>
                  <a:cubicBezTo>
                    <a:pt x="180" y="798"/>
                    <a:pt x="1" y="619"/>
                    <a:pt x="1" y="405"/>
                  </a:cubicBezTo>
                  <a:cubicBezTo>
                    <a:pt x="1" y="179"/>
                    <a:pt x="180" y="0"/>
                    <a:pt x="394" y="0"/>
                  </a:cubicBezTo>
                  <a:cubicBezTo>
                    <a:pt x="620" y="0"/>
                    <a:pt x="799" y="179"/>
                    <a:pt x="799"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8" name="Google Shape;1358;p11"/>
            <p:cNvSpPr/>
            <p:nvPr/>
          </p:nvSpPr>
          <p:spPr>
            <a:xfrm>
              <a:off x="3212308" y="1700373"/>
              <a:ext cx="54290" cy="53486"/>
            </a:xfrm>
            <a:custGeom>
              <a:avLst/>
              <a:gdLst/>
              <a:ahLst/>
              <a:cxnLst/>
              <a:rect l="l" t="t" r="r" b="b"/>
              <a:pathLst>
                <a:path w="810" h="798" extrusionOk="0">
                  <a:moveTo>
                    <a:pt x="810" y="405"/>
                  </a:moveTo>
                  <a:cubicBezTo>
                    <a:pt x="810" y="619"/>
                    <a:pt x="631" y="798"/>
                    <a:pt x="405" y="798"/>
                  </a:cubicBezTo>
                  <a:cubicBezTo>
                    <a:pt x="191" y="798"/>
                    <a:pt x="0" y="619"/>
                    <a:pt x="0" y="405"/>
                  </a:cubicBezTo>
                  <a:cubicBezTo>
                    <a:pt x="0" y="179"/>
                    <a:pt x="191" y="0"/>
                    <a:pt x="405" y="0"/>
                  </a:cubicBezTo>
                  <a:cubicBezTo>
                    <a:pt x="631" y="0"/>
                    <a:pt x="810" y="179"/>
                    <a:pt x="810"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9" name="Google Shape;1359;p11"/>
            <p:cNvSpPr/>
            <p:nvPr/>
          </p:nvSpPr>
          <p:spPr>
            <a:xfrm>
              <a:off x="1457468" y="1954933"/>
              <a:ext cx="53553" cy="53486"/>
            </a:xfrm>
            <a:custGeom>
              <a:avLst/>
              <a:gdLst/>
              <a:ahLst/>
              <a:cxnLst/>
              <a:rect l="l" t="t" r="r" b="b"/>
              <a:pathLst>
                <a:path w="799" h="798" extrusionOk="0">
                  <a:moveTo>
                    <a:pt x="798" y="393"/>
                  </a:moveTo>
                  <a:cubicBezTo>
                    <a:pt x="798" y="619"/>
                    <a:pt x="619" y="798"/>
                    <a:pt x="393" y="798"/>
                  </a:cubicBezTo>
                  <a:cubicBezTo>
                    <a:pt x="179" y="798"/>
                    <a:pt x="0" y="619"/>
                    <a:pt x="0" y="393"/>
                  </a:cubicBezTo>
                  <a:cubicBezTo>
                    <a:pt x="0" y="179"/>
                    <a:pt x="179" y="0"/>
                    <a:pt x="393" y="0"/>
                  </a:cubicBezTo>
                  <a:cubicBezTo>
                    <a:pt x="619"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0" name="Google Shape;1360;p11"/>
            <p:cNvSpPr/>
            <p:nvPr/>
          </p:nvSpPr>
          <p:spPr>
            <a:xfrm>
              <a:off x="1847686" y="1954933"/>
              <a:ext cx="53553" cy="53486"/>
            </a:xfrm>
            <a:custGeom>
              <a:avLst/>
              <a:gdLst/>
              <a:ahLst/>
              <a:cxnLst/>
              <a:rect l="l" t="t" r="r" b="b"/>
              <a:pathLst>
                <a:path w="799" h="798" extrusionOk="0">
                  <a:moveTo>
                    <a:pt x="798" y="393"/>
                  </a:moveTo>
                  <a:cubicBezTo>
                    <a:pt x="798" y="619"/>
                    <a:pt x="620" y="798"/>
                    <a:pt x="393" y="798"/>
                  </a:cubicBezTo>
                  <a:cubicBezTo>
                    <a:pt x="179" y="798"/>
                    <a:pt x="0" y="619"/>
                    <a:pt x="0" y="393"/>
                  </a:cubicBezTo>
                  <a:cubicBezTo>
                    <a:pt x="0" y="179"/>
                    <a:pt x="179" y="0"/>
                    <a:pt x="393" y="0"/>
                  </a:cubicBezTo>
                  <a:cubicBezTo>
                    <a:pt x="620"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1" name="Google Shape;1361;p11"/>
            <p:cNvSpPr/>
            <p:nvPr/>
          </p:nvSpPr>
          <p:spPr>
            <a:xfrm>
              <a:off x="2237099" y="1954933"/>
              <a:ext cx="53553" cy="53486"/>
            </a:xfrm>
            <a:custGeom>
              <a:avLst/>
              <a:gdLst/>
              <a:ahLst/>
              <a:cxnLst/>
              <a:rect l="l" t="t" r="r" b="b"/>
              <a:pathLst>
                <a:path w="799" h="798" extrusionOk="0">
                  <a:moveTo>
                    <a:pt x="798" y="393"/>
                  </a:moveTo>
                  <a:cubicBezTo>
                    <a:pt x="798" y="619"/>
                    <a:pt x="620" y="798"/>
                    <a:pt x="406" y="798"/>
                  </a:cubicBezTo>
                  <a:cubicBezTo>
                    <a:pt x="179" y="798"/>
                    <a:pt x="1" y="619"/>
                    <a:pt x="1" y="393"/>
                  </a:cubicBezTo>
                  <a:cubicBezTo>
                    <a:pt x="1" y="179"/>
                    <a:pt x="179" y="0"/>
                    <a:pt x="406" y="0"/>
                  </a:cubicBezTo>
                  <a:cubicBezTo>
                    <a:pt x="620"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2" name="Google Shape;1362;p11"/>
            <p:cNvSpPr/>
            <p:nvPr/>
          </p:nvSpPr>
          <p:spPr>
            <a:xfrm>
              <a:off x="2627316" y="1954933"/>
              <a:ext cx="53553" cy="53486"/>
            </a:xfrm>
            <a:custGeom>
              <a:avLst/>
              <a:gdLst/>
              <a:ahLst/>
              <a:cxnLst/>
              <a:rect l="l" t="t" r="r" b="b"/>
              <a:pathLst>
                <a:path w="799" h="798" extrusionOk="0">
                  <a:moveTo>
                    <a:pt x="799" y="393"/>
                  </a:moveTo>
                  <a:cubicBezTo>
                    <a:pt x="799" y="619"/>
                    <a:pt x="620" y="798"/>
                    <a:pt x="406" y="798"/>
                  </a:cubicBezTo>
                  <a:cubicBezTo>
                    <a:pt x="179" y="798"/>
                    <a:pt x="1" y="619"/>
                    <a:pt x="1" y="393"/>
                  </a:cubicBezTo>
                  <a:cubicBezTo>
                    <a:pt x="1" y="179"/>
                    <a:pt x="179" y="0"/>
                    <a:pt x="406" y="0"/>
                  </a:cubicBezTo>
                  <a:cubicBezTo>
                    <a:pt x="620" y="0"/>
                    <a:pt x="799" y="179"/>
                    <a:pt x="799"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3" name="Google Shape;1363;p11"/>
            <p:cNvSpPr/>
            <p:nvPr/>
          </p:nvSpPr>
          <p:spPr>
            <a:xfrm>
              <a:off x="3017601" y="1954933"/>
              <a:ext cx="53486" cy="53486"/>
            </a:xfrm>
            <a:custGeom>
              <a:avLst/>
              <a:gdLst/>
              <a:ahLst/>
              <a:cxnLst/>
              <a:rect l="l" t="t" r="r" b="b"/>
              <a:pathLst>
                <a:path w="798" h="798" extrusionOk="0">
                  <a:moveTo>
                    <a:pt x="798" y="393"/>
                  </a:moveTo>
                  <a:cubicBezTo>
                    <a:pt x="798" y="619"/>
                    <a:pt x="619" y="798"/>
                    <a:pt x="405" y="798"/>
                  </a:cubicBezTo>
                  <a:cubicBezTo>
                    <a:pt x="179" y="798"/>
                    <a:pt x="0" y="619"/>
                    <a:pt x="0" y="393"/>
                  </a:cubicBezTo>
                  <a:cubicBezTo>
                    <a:pt x="0" y="179"/>
                    <a:pt x="179" y="0"/>
                    <a:pt x="405" y="0"/>
                  </a:cubicBezTo>
                  <a:cubicBezTo>
                    <a:pt x="619"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4" name="Google Shape;1364;p11"/>
            <p:cNvSpPr/>
            <p:nvPr/>
          </p:nvSpPr>
          <p:spPr>
            <a:xfrm>
              <a:off x="3407819" y="1954933"/>
              <a:ext cx="53486" cy="53486"/>
            </a:xfrm>
            <a:custGeom>
              <a:avLst/>
              <a:gdLst/>
              <a:ahLst/>
              <a:cxnLst/>
              <a:rect l="l" t="t" r="r" b="b"/>
              <a:pathLst>
                <a:path w="798" h="798" extrusionOk="0">
                  <a:moveTo>
                    <a:pt x="798" y="393"/>
                  </a:moveTo>
                  <a:cubicBezTo>
                    <a:pt x="798" y="619"/>
                    <a:pt x="619" y="798"/>
                    <a:pt x="393" y="798"/>
                  </a:cubicBezTo>
                  <a:cubicBezTo>
                    <a:pt x="179" y="798"/>
                    <a:pt x="0" y="619"/>
                    <a:pt x="0" y="393"/>
                  </a:cubicBezTo>
                  <a:cubicBezTo>
                    <a:pt x="0" y="179"/>
                    <a:pt x="179" y="0"/>
                    <a:pt x="393" y="0"/>
                  </a:cubicBezTo>
                  <a:cubicBezTo>
                    <a:pt x="619"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365" name="Google Shape;1365;p11"/>
            <p:cNvGrpSpPr/>
            <p:nvPr/>
          </p:nvGrpSpPr>
          <p:grpSpPr>
            <a:xfrm>
              <a:off x="1261957" y="2342026"/>
              <a:ext cx="2199348" cy="2339841"/>
              <a:chOff x="1262025" y="623413"/>
              <a:chExt cx="3815001" cy="4058701"/>
            </a:xfrm>
          </p:grpSpPr>
          <p:sp>
            <p:nvSpPr>
              <p:cNvPr id="1366" name="Google Shape;1366;p11"/>
              <p:cNvSpPr/>
              <p:nvPr/>
            </p:nvSpPr>
            <p:spPr>
              <a:xfrm>
                <a:off x="1262025" y="623413"/>
                <a:ext cx="92777" cy="92894"/>
              </a:xfrm>
              <a:custGeom>
                <a:avLst/>
                <a:gdLst/>
                <a:ahLst/>
                <a:cxnLst/>
                <a:rect l="l" t="t" r="r" b="b"/>
                <a:pathLst>
                  <a:path w="798" h="799" extrusionOk="0">
                    <a:moveTo>
                      <a:pt x="798" y="393"/>
                    </a:moveTo>
                    <a:cubicBezTo>
                      <a:pt x="798" y="620"/>
                      <a:pt x="619" y="798"/>
                      <a:pt x="405" y="798"/>
                    </a:cubicBezTo>
                    <a:cubicBezTo>
                      <a:pt x="179" y="798"/>
                      <a:pt x="0" y="620"/>
                      <a:pt x="0" y="393"/>
                    </a:cubicBezTo>
                    <a:cubicBezTo>
                      <a:pt x="0" y="179"/>
                      <a:pt x="179" y="0"/>
                      <a:pt x="405" y="0"/>
                    </a:cubicBezTo>
                    <a:cubicBezTo>
                      <a:pt x="619"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7" name="Google Shape;1367;p11"/>
              <p:cNvSpPr/>
              <p:nvPr/>
            </p:nvSpPr>
            <p:spPr>
              <a:xfrm>
                <a:off x="1938899" y="623413"/>
                <a:ext cx="92894" cy="92894"/>
              </a:xfrm>
              <a:custGeom>
                <a:avLst/>
                <a:gdLst/>
                <a:ahLst/>
                <a:cxnLst/>
                <a:rect l="l" t="t" r="r" b="b"/>
                <a:pathLst>
                  <a:path w="799" h="799" extrusionOk="0">
                    <a:moveTo>
                      <a:pt x="798" y="393"/>
                    </a:moveTo>
                    <a:cubicBezTo>
                      <a:pt x="798" y="620"/>
                      <a:pt x="620" y="798"/>
                      <a:pt x="405" y="798"/>
                    </a:cubicBezTo>
                    <a:cubicBezTo>
                      <a:pt x="179" y="798"/>
                      <a:pt x="0" y="620"/>
                      <a:pt x="0" y="393"/>
                    </a:cubicBezTo>
                    <a:cubicBezTo>
                      <a:pt x="0" y="179"/>
                      <a:pt x="179" y="0"/>
                      <a:pt x="405" y="0"/>
                    </a:cubicBezTo>
                    <a:cubicBezTo>
                      <a:pt x="620"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8" name="Google Shape;1368;p11"/>
              <p:cNvSpPr/>
              <p:nvPr/>
            </p:nvSpPr>
            <p:spPr>
              <a:xfrm>
                <a:off x="2615772" y="623413"/>
                <a:ext cx="92894" cy="92894"/>
              </a:xfrm>
              <a:custGeom>
                <a:avLst/>
                <a:gdLst/>
                <a:ahLst/>
                <a:cxnLst/>
                <a:rect l="l" t="t" r="r" b="b"/>
                <a:pathLst>
                  <a:path w="799" h="799" extrusionOk="0">
                    <a:moveTo>
                      <a:pt x="798" y="393"/>
                    </a:moveTo>
                    <a:cubicBezTo>
                      <a:pt x="798" y="620"/>
                      <a:pt x="620" y="798"/>
                      <a:pt x="405" y="798"/>
                    </a:cubicBezTo>
                    <a:cubicBezTo>
                      <a:pt x="179" y="798"/>
                      <a:pt x="1" y="620"/>
                      <a:pt x="1" y="393"/>
                    </a:cubicBezTo>
                    <a:cubicBezTo>
                      <a:pt x="1" y="179"/>
                      <a:pt x="179" y="0"/>
                      <a:pt x="405" y="0"/>
                    </a:cubicBezTo>
                    <a:cubicBezTo>
                      <a:pt x="620"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9" name="Google Shape;1369;p11"/>
              <p:cNvSpPr/>
              <p:nvPr/>
            </p:nvSpPr>
            <p:spPr>
              <a:xfrm>
                <a:off x="3292646" y="623413"/>
                <a:ext cx="92894" cy="92894"/>
              </a:xfrm>
              <a:custGeom>
                <a:avLst/>
                <a:gdLst/>
                <a:ahLst/>
                <a:cxnLst/>
                <a:rect l="l" t="t" r="r" b="b"/>
                <a:pathLst>
                  <a:path w="799" h="799" extrusionOk="0">
                    <a:moveTo>
                      <a:pt x="798" y="393"/>
                    </a:moveTo>
                    <a:cubicBezTo>
                      <a:pt x="798" y="620"/>
                      <a:pt x="620" y="798"/>
                      <a:pt x="394" y="798"/>
                    </a:cubicBezTo>
                    <a:cubicBezTo>
                      <a:pt x="179" y="798"/>
                      <a:pt x="1" y="620"/>
                      <a:pt x="1" y="393"/>
                    </a:cubicBezTo>
                    <a:cubicBezTo>
                      <a:pt x="1" y="179"/>
                      <a:pt x="179" y="0"/>
                      <a:pt x="394" y="0"/>
                    </a:cubicBezTo>
                    <a:cubicBezTo>
                      <a:pt x="620"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0" name="Google Shape;1370;p11"/>
              <p:cNvSpPr/>
              <p:nvPr/>
            </p:nvSpPr>
            <p:spPr>
              <a:xfrm>
                <a:off x="3969519" y="623413"/>
                <a:ext cx="92894" cy="92894"/>
              </a:xfrm>
              <a:custGeom>
                <a:avLst/>
                <a:gdLst/>
                <a:ahLst/>
                <a:cxnLst/>
                <a:rect l="l" t="t" r="r" b="b"/>
                <a:pathLst>
                  <a:path w="799" h="799" extrusionOk="0">
                    <a:moveTo>
                      <a:pt x="799" y="393"/>
                    </a:moveTo>
                    <a:cubicBezTo>
                      <a:pt x="799" y="620"/>
                      <a:pt x="620" y="798"/>
                      <a:pt x="394" y="798"/>
                    </a:cubicBezTo>
                    <a:cubicBezTo>
                      <a:pt x="180" y="798"/>
                      <a:pt x="1" y="620"/>
                      <a:pt x="1" y="393"/>
                    </a:cubicBezTo>
                    <a:cubicBezTo>
                      <a:pt x="1" y="179"/>
                      <a:pt x="180" y="0"/>
                      <a:pt x="394" y="0"/>
                    </a:cubicBezTo>
                    <a:cubicBezTo>
                      <a:pt x="620" y="0"/>
                      <a:pt x="799" y="179"/>
                      <a:pt x="799"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1" name="Google Shape;1371;p11"/>
              <p:cNvSpPr/>
              <p:nvPr/>
            </p:nvSpPr>
            <p:spPr>
              <a:xfrm>
                <a:off x="4645114" y="623413"/>
                <a:ext cx="94173" cy="92894"/>
              </a:xfrm>
              <a:custGeom>
                <a:avLst/>
                <a:gdLst/>
                <a:ahLst/>
                <a:cxnLst/>
                <a:rect l="l" t="t" r="r" b="b"/>
                <a:pathLst>
                  <a:path w="810" h="799" extrusionOk="0">
                    <a:moveTo>
                      <a:pt x="810" y="393"/>
                    </a:moveTo>
                    <a:cubicBezTo>
                      <a:pt x="810" y="620"/>
                      <a:pt x="631" y="798"/>
                      <a:pt x="405" y="798"/>
                    </a:cubicBezTo>
                    <a:cubicBezTo>
                      <a:pt x="191" y="798"/>
                      <a:pt x="0" y="620"/>
                      <a:pt x="0" y="393"/>
                    </a:cubicBezTo>
                    <a:cubicBezTo>
                      <a:pt x="0" y="179"/>
                      <a:pt x="191" y="0"/>
                      <a:pt x="405" y="0"/>
                    </a:cubicBezTo>
                    <a:cubicBezTo>
                      <a:pt x="631" y="0"/>
                      <a:pt x="810" y="179"/>
                      <a:pt x="810"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2" name="Google Shape;1372;p11"/>
              <p:cNvSpPr/>
              <p:nvPr/>
            </p:nvSpPr>
            <p:spPr>
              <a:xfrm>
                <a:off x="1601159" y="1063580"/>
                <a:ext cx="92894" cy="92894"/>
              </a:xfrm>
              <a:custGeom>
                <a:avLst/>
                <a:gdLst/>
                <a:ahLst/>
                <a:cxnLst/>
                <a:rect l="l" t="t" r="r" b="b"/>
                <a:pathLst>
                  <a:path w="799" h="799" extrusionOk="0">
                    <a:moveTo>
                      <a:pt x="798" y="405"/>
                    </a:moveTo>
                    <a:cubicBezTo>
                      <a:pt x="798" y="620"/>
                      <a:pt x="619" y="798"/>
                      <a:pt x="393" y="798"/>
                    </a:cubicBezTo>
                    <a:cubicBezTo>
                      <a:pt x="179" y="798"/>
                      <a:pt x="0" y="620"/>
                      <a:pt x="0" y="405"/>
                    </a:cubicBezTo>
                    <a:cubicBezTo>
                      <a:pt x="0" y="179"/>
                      <a:pt x="179" y="1"/>
                      <a:pt x="393" y="1"/>
                    </a:cubicBezTo>
                    <a:cubicBezTo>
                      <a:pt x="619" y="1"/>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3" name="Google Shape;1373;p11"/>
              <p:cNvSpPr/>
              <p:nvPr/>
            </p:nvSpPr>
            <p:spPr>
              <a:xfrm>
                <a:off x="2278033" y="1063580"/>
                <a:ext cx="92894" cy="92894"/>
              </a:xfrm>
              <a:custGeom>
                <a:avLst/>
                <a:gdLst/>
                <a:ahLst/>
                <a:cxnLst/>
                <a:rect l="l" t="t" r="r" b="b"/>
                <a:pathLst>
                  <a:path w="799" h="799" extrusionOk="0">
                    <a:moveTo>
                      <a:pt x="798" y="405"/>
                    </a:moveTo>
                    <a:cubicBezTo>
                      <a:pt x="798" y="620"/>
                      <a:pt x="620" y="798"/>
                      <a:pt x="393" y="798"/>
                    </a:cubicBezTo>
                    <a:cubicBezTo>
                      <a:pt x="179" y="798"/>
                      <a:pt x="0" y="620"/>
                      <a:pt x="0" y="405"/>
                    </a:cubicBezTo>
                    <a:cubicBezTo>
                      <a:pt x="0" y="179"/>
                      <a:pt x="179" y="1"/>
                      <a:pt x="393" y="1"/>
                    </a:cubicBezTo>
                    <a:cubicBezTo>
                      <a:pt x="620" y="1"/>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4" name="Google Shape;1374;p11"/>
              <p:cNvSpPr/>
              <p:nvPr/>
            </p:nvSpPr>
            <p:spPr>
              <a:xfrm>
                <a:off x="2953511" y="1063580"/>
                <a:ext cx="92894" cy="92894"/>
              </a:xfrm>
              <a:custGeom>
                <a:avLst/>
                <a:gdLst/>
                <a:ahLst/>
                <a:cxnLst/>
                <a:rect l="l" t="t" r="r" b="b"/>
                <a:pathLst>
                  <a:path w="799" h="799" extrusionOk="0">
                    <a:moveTo>
                      <a:pt x="798" y="405"/>
                    </a:moveTo>
                    <a:cubicBezTo>
                      <a:pt x="798" y="620"/>
                      <a:pt x="620" y="798"/>
                      <a:pt x="406" y="798"/>
                    </a:cubicBezTo>
                    <a:cubicBezTo>
                      <a:pt x="179" y="798"/>
                      <a:pt x="1" y="620"/>
                      <a:pt x="1" y="405"/>
                    </a:cubicBezTo>
                    <a:cubicBezTo>
                      <a:pt x="1" y="179"/>
                      <a:pt x="179" y="1"/>
                      <a:pt x="406" y="1"/>
                    </a:cubicBezTo>
                    <a:cubicBezTo>
                      <a:pt x="620" y="1"/>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5" name="Google Shape;1375;p11"/>
              <p:cNvSpPr/>
              <p:nvPr/>
            </p:nvSpPr>
            <p:spPr>
              <a:xfrm>
                <a:off x="3630385" y="1063580"/>
                <a:ext cx="92894" cy="92894"/>
              </a:xfrm>
              <a:custGeom>
                <a:avLst/>
                <a:gdLst/>
                <a:ahLst/>
                <a:cxnLst/>
                <a:rect l="l" t="t" r="r" b="b"/>
                <a:pathLst>
                  <a:path w="799" h="799" extrusionOk="0">
                    <a:moveTo>
                      <a:pt x="799" y="405"/>
                    </a:moveTo>
                    <a:cubicBezTo>
                      <a:pt x="799" y="620"/>
                      <a:pt x="620" y="798"/>
                      <a:pt x="406" y="798"/>
                    </a:cubicBezTo>
                    <a:cubicBezTo>
                      <a:pt x="179" y="798"/>
                      <a:pt x="1" y="620"/>
                      <a:pt x="1" y="405"/>
                    </a:cubicBezTo>
                    <a:cubicBezTo>
                      <a:pt x="1" y="179"/>
                      <a:pt x="179" y="1"/>
                      <a:pt x="406" y="1"/>
                    </a:cubicBezTo>
                    <a:cubicBezTo>
                      <a:pt x="620" y="1"/>
                      <a:pt x="799" y="179"/>
                      <a:pt x="799"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6" name="Google Shape;1376;p11"/>
              <p:cNvSpPr/>
              <p:nvPr/>
            </p:nvSpPr>
            <p:spPr>
              <a:xfrm>
                <a:off x="4307375" y="1063580"/>
                <a:ext cx="92777" cy="92894"/>
              </a:xfrm>
              <a:custGeom>
                <a:avLst/>
                <a:gdLst/>
                <a:ahLst/>
                <a:cxnLst/>
                <a:rect l="l" t="t" r="r" b="b"/>
                <a:pathLst>
                  <a:path w="798" h="799" extrusionOk="0">
                    <a:moveTo>
                      <a:pt x="798" y="405"/>
                    </a:moveTo>
                    <a:cubicBezTo>
                      <a:pt x="798" y="620"/>
                      <a:pt x="619" y="798"/>
                      <a:pt x="405" y="798"/>
                    </a:cubicBezTo>
                    <a:cubicBezTo>
                      <a:pt x="179" y="798"/>
                      <a:pt x="0" y="620"/>
                      <a:pt x="0" y="405"/>
                    </a:cubicBezTo>
                    <a:cubicBezTo>
                      <a:pt x="0" y="179"/>
                      <a:pt x="179" y="1"/>
                      <a:pt x="405" y="1"/>
                    </a:cubicBezTo>
                    <a:cubicBezTo>
                      <a:pt x="619" y="1"/>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7" name="Google Shape;1377;p11"/>
              <p:cNvSpPr/>
              <p:nvPr/>
            </p:nvSpPr>
            <p:spPr>
              <a:xfrm>
                <a:off x="4984248" y="1063580"/>
                <a:ext cx="92777" cy="92894"/>
              </a:xfrm>
              <a:custGeom>
                <a:avLst/>
                <a:gdLst/>
                <a:ahLst/>
                <a:cxnLst/>
                <a:rect l="l" t="t" r="r" b="b"/>
                <a:pathLst>
                  <a:path w="798" h="799" extrusionOk="0">
                    <a:moveTo>
                      <a:pt x="798" y="405"/>
                    </a:moveTo>
                    <a:cubicBezTo>
                      <a:pt x="798" y="620"/>
                      <a:pt x="619" y="798"/>
                      <a:pt x="393" y="798"/>
                    </a:cubicBezTo>
                    <a:cubicBezTo>
                      <a:pt x="179" y="798"/>
                      <a:pt x="0" y="620"/>
                      <a:pt x="0" y="405"/>
                    </a:cubicBezTo>
                    <a:cubicBezTo>
                      <a:pt x="0" y="179"/>
                      <a:pt x="179" y="1"/>
                      <a:pt x="393" y="1"/>
                    </a:cubicBezTo>
                    <a:cubicBezTo>
                      <a:pt x="619" y="1"/>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8" name="Google Shape;1378;p11"/>
              <p:cNvSpPr/>
              <p:nvPr/>
            </p:nvSpPr>
            <p:spPr>
              <a:xfrm>
                <a:off x="1262025" y="1503747"/>
                <a:ext cx="92777" cy="92894"/>
              </a:xfrm>
              <a:custGeom>
                <a:avLst/>
                <a:gdLst/>
                <a:ahLst/>
                <a:cxnLst/>
                <a:rect l="l" t="t" r="r" b="b"/>
                <a:pathLst>
                  <a:path w="798" h="799" extrusionOk="0">
                    <a:moveTo>
                      <a:pt x="798" y="406"/>
                    </a:moveTo>
                    <a:cubicBezTo>
                      <a:pt x="798" y="620"/>
                      <a:pt x="619" y="799"/>
                      <a:pt x="405" y="799"/>
                    </a:cubicBezTo>
                    <a:cubicBezTo>
                      <a:pt x="179" y="799"/>
                      <a:pt x="0" y="620"/>
                      <a:pt x="0" y="406"/>
                    </a:cubicBezTo>
                    <a:cubicBezTo>
                      <a:pt x="0" y="179"/>
                      <a:pt x="179" y="1"/>
                      <a:pt x="405" y="1"/>
                    </a:cubicBezTo>
                    <a:cubicBezTo>
                      <a:pt x="619" y="1"/>
                      <a:pt x="798" y="179"/>
                      <a:pt x="798"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9" name="Google Shape;1379;p11"/>
              <p:cNvSpPr/>
              <p:nvPr/>
            </p:nvSpPr>
            <p:spPr>
              <a:xfrm>
                <a:off x="1938899" y="1503747"/>
                <a:ext cx="92894" cy="92894"/>
              </a:xfrm>
              <a:custGeom>
                <a:avLst/>
                <a:gdLst/>
                <a:ahLst/>
                <a:cxnLst/>
                <a:rect l="l" t="t" r="r" b="b"/>
                <a:pathLst>
                  <a:path w="799" h="799" extrusionOk="0">
                    <a:moveTo>
                      <a:pt x="798" y="406"/>
                    </a:moveTo>
                    <a:cubicBezTo>
                      <a:pt x="798" y="620"/>
                      <a:pt x="620" y="799"/>
                      <a:pt x="405" y="799"/>
                    </a:cubicBezTo>
                    <a:cubicBezTo>
                      <a:pt x="179" y="799"/>
                      <a:pt x="0" y="620"/>
                      <a:pt x="0" y="406"/>
                    </a:cubicBezTo>
                    <a:cubicBezTo>
                      <a:pt x="0" y="179"/>
                      <a:pt x="179" y="1"/>
                      <a:pt x="405" y="1"/>
                    </a:cubicBezTo>
                    <a:cubicBezTo>
                      <a:pt x="620" y="1"/>
                      <a:pt x="798" y="179"/>
                      <a:pt x="798"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0" name="Google Shape;1380;p11"/>
              <p:cNvSpPr/>
              <p:nvPr/>
            </p:nvSpPr>
            <p:spPr>
              <a:xfrm>
                <a:off x="2615772" y="1503747"/>
                <a:ext cx="92894" cy="92894"/>
              </a:xfrm>
              <a:custGeom>
                <a:avLst/>
                <a:gdLst/>
                <a:ahLst/>
                <a:cxnLst/>
                <a:rect l="l" t="t" r="r" b="b"/>
                <a:pathLst>
                  <a:path w="799" h="799" extrusionOk="0">
                    <a:moveTo>
                      <a:pt x="798" y="406"/>
                    </a:moveTo>
                    <a:cubicBezTo>
                      <a:pt x="798" y="620"/>
                      <a:pt x="620" y="799"/>
                      <a:pt x="405" y="799"/>
                    </a:cubicBezTo>
                    <a:cubicBezTo>
                      <a:pt x="179" y="799"/>
                      <a:pt x="1" y="620"/>
                      <a:pt x="1" y="406"/>
                    </a:cubicBezTo>
                    <a:cubicBezTo>
                      <a:pt x="1" y="179"/>
                      <a:pt x="179" y="1"/>
                      <a:pt x="405" y="1"/>
                    </a:cubicBezTo>
                    <a:cubicBezTo>
                      <a:pt x="620" y="1"/>
                      <a:pt x="798" y="179"/>
                      <a:pt x="798"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1" name="Google Shape;1381;p11"/>
              <p:cNvSpPr/>
              <p:nvPr/>
            </p:nvSpPr>
            <p:spPr>
              <a:xfrm>
                <a:off x="3292646" y="1503747"/>
                <a:ext cx="92894" cy="92894"/>
              </a:xfrm>
              <a:custGeom>
                <a:avLst/>
                <a:gdLst/>
                <a:ahLst/>
                <a:cxnLst/>
                <a:rect l="l" t="t" r="r" b="b"/>
                <a:pathLst>
                  <a:path w="799" h="799" extrusionOk="0">
                    <a:moveTo>
                      <a:pt x="798" y="406"/>
                    </a:moveTo>
                    <a:cubicBezTo>
                      <a:pt x="798" y="620"/>
                      <a:pt x="620" y="799"/>
                      <a:pt x="394" y="799"/>
                    </a:cubicBezTo>
                    <a:cubicBezTo>
                      <a:pt x="179" y="799"/>
                      <a:pt x="1" y="620"/>
                      <a:pt x="1" y="406"/>
                    </a:cubicBezTo>
                    <a:cubicBezTo>
                      <a:pt x="1" y="179"/>
                      <a:pt x="179" y="1"/>
                      <a:pt x="394" y="1"/>
                    </a:cubicBezTo>
                    <a:cubicBezTo>
                      <a:pt x="620" y="1"/>
                      <a:pt x="798" y="179"/>
                      <a:pt x="798"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2" name="Google Shape;1382;p11"/>
              <p:cNvSpPr/>
              <p:nvPr/>
            </p:nvSpPr>
            <p:spPr>
              <a:xfrm>
                <a:off x="3969519" y="1503747"/>
                <a:ext cx="92894" cy="92894"/>
              </a:xfrm>
              <a:custGeom>
                <a:avLst/>
                <a:gdLst/>
                <a:ahLst/>
                <a:cxnLst/>
                <a:rect l="l" t="t" r="r" b="b"/>
                <a:pathLst>
                  <a:path w="799" h="799" extrusionOk="0">
                    <a:moveTo>
                      <a:pt x="799" y="406"/>
                    </a:moveTo>
                    <a:cubicBezTo>
                      <a:pt x="799" y="620"/>
                      <a:pt x="620" y="799"/>
                      <a:pt x="394" y="799"/>
                    </a:cubicBezTo>
                    <a:cubicBezTo>
                      <a:pt x="180" y="799"/>
                      <a:pt x="1" y="620"/>
                      <a:pt x="1" y="406"/>
                    </a:cubicBezTo>
                    <a:cubicBezTo>
                      <a:pt x="1" y="179"/>
                      <a:pt x="180" y="1"/>
                      <a:pt x="394" y="1"/>
                    </a:cubicBezTo>
                    <a:cubicBezTo>
                      <a:pt x="620" y="1"/>
                      <a:pt x="799" y="179"/>
                      <a:pt x="799"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3" name="Google Shape;1383;p11"/>
              <p:cNvSpPr/>
              <p:nvPr/>
            </p:nvSpPr>
            <p:spPr>
              <a:xfrm>
                <a:off x="4645114" y="1503747"/>
                <a:ext cx="94173" cy="92894"/>
              </a:xfrm>
              <a:custGeom>
                <a:avLst/>
                <a:gdLst/>
                <a:ahLst/>
                <a:cxnLst/>
                <a:rect l="l" t="t" r="r" b="b"/>
                <a:pathLst>
                  <a:path w="810" h="799" extrusionOk="0">
                    <a:moveTo>
                      <a:pt x="810" y="406"/>
                    </a:moveTo>
                    <a:cubicBezTo>
                      <a:pt x="810" y="620"/>
                      <a:pt x="631" y="799"/>
                      <a:pt x="405" y="799"/>
                    </a:cubicBezTo>
                    <a:cubicBezTo>
                      <a:pt x="191" y="799"/>
                      <a:pt x="0" y="620"/>
                      <a:pt x="0" y="406"/>
                    </a:cubicBezTo>
                    <a:cubicBezTo>
                      <a:pt x="0" y="179"/>
                      <a:pt x="191" y="1"/>
                      <a:pt x="405" y="1"/>
                    </a:cubicBezTo>
                    <a:cubicBezTo>
                      <a:pt x="631" y="1"/>
                      <a:pt x="810" y="179"/>
                      <a:pt x="810"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4" name="Google Shape;1384;p11"/>
              <p:cNvSpPr/>
              <p:nvPr/>
            </p:nvSpPr>
            <p:spPr>
              <a:xfrm>
                <a:off x="1601159" y="1945310"/>
                <a:ext cx="92894" cy="92894"/>
              </a:xfrm>
              <a:custGeom>
                <a:avLst/>
                <a:gdLst/>
                <a:ahLst/>
                <a:cxnLst/>
                <a:rect l="l" t="t" r="r" b="b"/>
                <a:pathLst>
                  <a:path w="799" h="799" extrusionOk="0">
                    <a:moveTo>
                      <a:pt x="798" y="394"/>
                    </a:moveTo>
                    <a:cubicBezTo>
                      <a:pt x="798" y="620"/>
                      <a:pt x="619" y="799"/>
                      <a:pt x="393" y="799"/>
                    </a:cubicBezTo>
                    <a:cubicBezTo>
                      <a:pt x="179" y="799"/>
                      <a:pt x="0" y="620"/>
                      <a:pt x="0" y="394"/>
                    </a:cubicBezTo>
                    <a:cubicBezTo>
                      <a:pt x="0" y="180"/>
                      <a:pt x="179" y="1"/>
                      <a:pt x="393" y="1"/>
                    </a:cubicBezTo>
                    <a:cubicBezTo>
                      <a:pt x="619" y="1"/>
                      <a:pt x="798" y="180"/>
                      <a:pt x="798" y="394"/>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5" name="Google Shape;1385;p11"/>
              <p:cNvSpPr/>
              <p:nvPr/>
            </p:nvSpPr>
            <p:spPr>
              <a:xfrm>
                <a:off x="2278033" y="1945310"/>
                <a:ext cx="92894" cy="92894"/>
              </a:xfrm>
              <a:custGeom>
                <a:avLst/>
                <a:gdLst/>
                <a:ahLst/>
                <a:cxnLst/>
                <a:rect l="l" t="t" r="r" b="b"/>
                <a:pathLst>
                  <a:path w="799" h="799" extrusionOk="0">
                    <a:moveTo>
                      <a:pt x="798" y="394"/>
                    </a:moveTo>
                    <a:cubicBezTo>
                      <a:pt x="798" y="620"/>
                      <a:pt x="620" y="799"/>
                      <a:pt x="393" y="799"/>
                    </a:cubicBezTo>
                    <a:cubicBezTo>
                      <a:pt x="179" y="799"/>
                      <a:pt x="0" y="620"/>
                      <a:pt x="0" y="394"/>
                    </a:cubicBezTo>
                    <a:cubicBezTo>
                      <a:pt x="0" y="180"/>
                      <a:pt x="179" y="1"/>
                      <a:pt x="393" y="1"/>
                    </a:cubicBezTo>
                    <a:cubicBezTo>
                      <a:pt x="620" y="1"/>
                      <a:pt x="798" y="180"/>
                      <a:pt x="798" y="394"/>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6" name="Google Shape;1386;p11"/>
              <p:cNvSpPr/>
              <p:nvPr/>
            </p:nvSpPr>
            <p:spPr>
              <a:xfrm>
                <a:off x="2953511" y="1945310"/>
                <a:ext cx="92894" cy="92894"/>
              </a:xfrm>
              <a:custGeom>
                <a:avLst/>
                <a:gdLst/>
                <a:ahLst/>
                <a:cxnLst/>
                <a:rect l="l" t="t" r="r" b="b"/>
                <a:pathLst>
                  <a:path w="799" h="799" extrusionOk="0">
                    <a:moveTo>
                      <a:pt x="798" y="394"/>
                    </a:moveTo>
                    <a:cubicBezTo>
                      <a:pt x="798" y="620"/>
                      <a:pt x="620" y="799"/>
                      <a:pt x="406" y="799"/>
                    </a:cubicBezTo>
                    <a:cubicBezTo>
                      <a:pt x="179" y="799"/>
                      <a:pt x="1" y="620"/>
                      <a:pt x="1" y="394"/>
                    </a:cubicBezTo>
                    <a:cubicBezTo>
                      <a:pt x="1" y="180"/>
                      <a:pt x="179" y="1"/>
                      <a:pt x="406" y="1"/>
                    </a:cubicBezTo>
                    <a:cubicBezTo>
                      <a:pt x="620" y="1"/>
                      <a:pt x="798" y="180"/>
                      <a:pt x="798" y="394"/>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7" name="Google Shape;1387;p11"/>
              <p:cNvSpPr/>
              <p:nvPr/>
            </p:nvSpPr>
            <p:spPr>
              <a:xfrm>
                <a:off x="3630385" y="1945310"/>
                <a:ext cx="92894" cy="92894"/>
              </a:xfrm>
              <a:custGeom>
                <a:avLst/>
                <a:gdLst/>
                <a:ahLst/>
                <a:cxnLst/>
                <a:rect l="l" t="t" r="r" b="b"/>
                <a:pathLst>
                  <a:path w="799" h="799" extrusionOk="0">
                    <a:moveTo>
                      <a:pt x="799" y="394"/>
                    </a:moveTo>
                    <a:cubicBezTo>
                      <a:pt x="799" y="620"/>
                      <a:pt x="620" y="799"/>
                      <a:pt x="406" y="799"/>
                    </a:cubicBezTo>
                    <a:cubicBezTo>
                      <a:pt x="179" y="799"/>
                      <a:pt x="1" y="620"/>
                      <a:pt x="1" y="394"/>
                    </a:cubicBezTo>
                    <a:cubicBezTo>
                      <a:pt x="1" y="180"/>
                      <a:pt x="179" y="1"/>
                      <a:pt x="406" y="1"/>
                    </a:cubicBezTo>
                    <a:cubicBezTo>
                      <a:pt x="620" y="1"/>
                      <a:pt x="799" y="180"/>
                      <a:pt x="799" y="394"/>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8" name="Google Shape;1388;p11"/>
              <p:cNvSpPr/>
              <p:nvPr/>
            </p:nvSpPr>
            <p:spPr>
              <a:xfrm>
                <a:off x="4307375" y="1945310"/>
                <a:ext cx="92777" cy="92894"/>
              </a:xfrm>
              <a:custGeom>
                <a:avLst/>
                <a:gdLst/>
                <a:ahLst/>
                <a:cxnLst/>
                <a:rect l="l" t="t" r="r" b="b"/>
                <a:pathLst>
                  <a:path w="798" h="799" extrusionOk="0">
                    <a:moveTo>
                      <a:pt x="798" y="394"/>
                    </a:moveTo>
                    <a:cubicBezTo>
                      <a:pt x="798" y="620"/>
                      <a:pt x="619" y="799"/>
                      <a:pt x="405" y="799"/>
                    </a:cubicBezTo>
                    <a:cubicBezTo>
                      <a:pt x="179" y="799"/>
                      <a:pt x="0" y="620"/>
                      <a:pt x="0" y="394"/>
                    </a:cubicBezTo>
                    <a:cubicBezTo>
                      <a:pt x="0" y="180"/>
                      <a:pt x="179" y="1"/>
                      <a:pt x="405" y="1"/>
                    </a:cubicBezTo>
                    <a:cubicBezTo>
                      <a:pt x="619" y="1"/>
                      <a:pt x="798" y="180"/>
                      <a:pt x="798" y="394"/>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9" name="Google Shape;1389;p11"/>
              <p:cNvSpPr/>
              <p:nvPr/>
            </p:nvSpPr>
            <p:spPr>
              <a:xfrm>
                <a:off x="4984248" y="1945310"/>
                <a:ext cx="92777" cy="92894"/>
              </a:xfrm>
              <a:custGeom>
                <a:avLst/>
                <a:gdLst/>
                <a:ahLst/>
                <a:cxnLst/>
                <a:rect l="l" t="t" r="r" b="b"/>
                <a:pathLst>
                  <a:path w="798" h="799" extrusionOk="0">
                    <a:moveTo>
                      <a:pt x="798" y="394"/>
                    </a:moveTo>
                    <a:cubicBezTo>
                      <a:pt x="798" y="620"/>
                      <a:pt x="619" y="799"/>
                      <a:pt x="393" y="799"/>
                    </a:cubicBezTo>
                    <a:cubicBezTo>
                      <a:pt x="179" y="799"/>
                      <a:pt x="0" y="620"/>
                      <a:pt x="0" y="394"/>
                    </a:cubicBezTo>
                    <a:cubicBezTo>
                      <a:pt x="0" y="180"/>
                      <a:pt x="179" y="1"/>
                      <a:pt x="393" y="1"/>
                    </a:cubicBezTo>
                    <a:cubicBezTo>
                      <a:pt x="619" y="1"/>
                      <a:pt x="798" y="180"/>
                      <a:pt x="798" y="394"/>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0" name="Google Shape;1390;p11"/>
              <p:cNvSpPr/>
              <p:nvPr/>
            </p:nvSpPr>
            <p:spPr>
              <a:xfrm>
                <a:off x="1262025" y="2385593"/>
                <a:ext cx="92777" cy="92777"/>
              </a:xfrm>
              <a:custGeom>
                <a:avLst/>
                <a:gdLst/>
                <a:ahLst/>
                <a:cxnLst/>
                <a:rect l="l" t="t" r="r" b="b"/>
                <a:pathLst>
                  <a:path w="798" h="798" extrusionOk="0">
                    <a:moveTo>
                      <a:pt x="798" y="405"/>
                    </a:moveTo>
                    <a:cubicBezTo>
                      <a:pt x="798" y="619"/>
                      <a:pt x="619" y="798"/>
                      <a:pt x="405" y="798"/>
                    </a:cubicBezTo>
                    <a:cubicBezTo>
                      <a:pt x="179" y="798"/>
                      <a:pt x="0" y="619"/>
                      <a:pt x="0" y="405"/>
                    </a:cubicBezTo>
                    <a:cubicBezTo>
                      <a:pt x="0" y="179"/>
                      <a:pt x="179" y="0"/>
                      <a:pt x="405" y="0"/>
                    </a:cubicBezTo>
                    <a:cubicBezTo>
                      <a:pt x="619" y="0"/>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1" name="Google Shape;1391;p11"/>
              <p:cNvSpPr/>
              <p:nvPr/>
            </p:nvSpPr>
            <p:spPr>
              <a:xfrm>
                <a:off x="1938899" y="2385593"/>
                <a:ext cx="92894" cy="92777"/>
              </a:xfrm>
              <a:custGeom>
                <a:avLst/>
                <a:gdLst/>
                <a:ahLst/>
                <a:cxnLst/>
                <a:rect l="l" t="t" r="r" b="b"/>
                <a:pathLst>
                  <a:path w="799" h="798" extrusionOk="0">
                    <a:moveTo>
                      <a:pt x="798" y="405"/>
                    </a:moveTo>
                    <a:cubicBezTo>
                      <a:pt x="798" y="619"/>
                      <a:pt x="620" y="798"/>
                      <a:pt x="405" y="798"/>
                    </a:cubicBezTo>
                    <a:cubicBezTo>
                      <a:pt x="179" y="798"/>
                      <a:pt x="0" y="619"/>
                      <a:pt x="0" y="405"/>
                    </a:cubicBezTo>
                    <a:cubicBezTo>
                      <a:pt x="0" y="179"/>
                      <a:pt x="179" y="0"/>
                      <a:pt x="405" y="0"/>
                    </a:cubicBezTo>
                    <a:cubicBezTo>
                      <a:pt x="620" y="0"/>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2" name="Google Shape;1392;p11"/>
              <p:cNvSpPr/>
              <p:nvPr/>
            </p:nvSpPr>
            <p:spPr>
              <a:xfrm>
                <a:off x="2615772" y="2385593"/>
                <a:ext cx="92894" cy="92777"/>
              </a:xfrm>
              <a:custGeom>
                <a:avLst/>
                <a:gdLst/>
                <a:ahLst/>
                <a:cxnLst/>
                <a:rect l="l" t="t" r="r" b="b"/>
                <a:pathLst>
                  <a:path w="799" h="798" extrusionOk="0">
                    <a:moveTo>
                      <a:pt x="798" y="405"/>
                    </a:moveTo>
                    <a:cubicBezTo>
                      <a:pt x="798" y="619"/>
                      <a:pt x="620" y="798"/>
                      <a:pt x="405" y="798"/>
                    </a:cubicBezTo>
                    <a:cubicBezTo>
                      <a:pt x="179" y="798"/>
                      <a:pt x="1" y="619"/>
                      <a:pt x="1" y="405"/>
                    </a:cubicBezTo>
                    <a:cubicBezTo>
                      <a:pt x="1" y="179"/>
                      <a:pt x="179" y="0"/>
                      <a:pt x="405" y="0"/>
                    </a:cubicBezTo>
                    <a:cubicBezTo>
                      <a:pt x="620" y="0"/>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3" name="Google Shape;1393;p11"/>
              <p:cNvSpPr/>
              <p:nvPr/>
            </p:nvSpPr>
            <p:spPr>
              <a:xfrm>
                <a:off x="3292646" y="2385593"/>
                <a:ext cx="92894" cy="92777"/>
              </a:xfrm>
              <a:custGeom>
                <a:avLst/>
                <a:gdLst/>
                <a:ahLst/>
                <a:cxnLst/>
                <a:rect l="l" t="t" r="r" b="b"/>
                <a:pathLst>
                  <a:path w="799" h="798" extrusionOk="0">
                    <a:moveTo>
                      <a:pt x="798" y="405"/>
                    </a:moveTo>
                    <a:cubicBezTo>
                      <a:pt x="798" y="619"/>
                      <a:pt x="620" y="798"/>
                      <a:pt x="394" y="798"/>
                    </a:cubicBezTo>
                    <a:cubicBezTo>
                      <a:pt x="179" y="798"/>
                      <a:pt x="1" y="619"/>
                      <a:pt x="1" y="405"/>
                    </a:cubicBezTo>
                    <a:cubicBezTo>
                      <a:pt x="1" y="179"/>
                      <a:pt x="179" y="0"/>
                      <a:pt x="394" y="0"/>
                    </a:cubicBezTo>
                    <a:cubicBezTo>
                      <a:pt x="620" y="0"/>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4" name="Google Shape;1394;p11"/>
              <p:cNvSpPr/>
              <p:nvPr/>
            </p:nvSpPr>
            <p:spPr>
              <a:xfrm>
                <a:off x="3969519" y="2385593"/>
                <a:ext cx="92894" cy="92777"/>
              </a:xfrm>
              <a:custGeom>
                <a:avLst/>
                <a:gdLst/>
                <a:ahLst/>
                <a:cxnLst/>
                <a:rect l="l" t="t" r="r" b="b"/>
                <a:pathLst>
                  <a:path w="799" h="798" extrusionOk="0">
                    <a:moveTo>
                      <a:pt x="799" y="405"/>
                    </a:moveTo>
                    <a:cubicBezTo>
                      <a:pt x="799" y="619"/>
                      <a:pt x="620" y="798"/>
                      <a:pt x="394" y="798"/>
                    </a:cubicBezTo>
                    <a:cubicBezTo>
                      <a:pt x="180" y="798"/>
                      <a:pt x="1" y="619"/>
                      <a:pt x="1" y="405"/>
                    </a:cubicBezTo>
                    <a:cubicBezTo>
                      <a:pt x="1" y="179"/>
                      <a:pt x="180" y="0"/>
                      <a:pt x="394" y="0"/>
                    </a:cubicBezTo>
                    <a:cubicBezTo>
                      <a:pt x="620" y="0"/>
                      <a:pt x="799" y="179"/>
                      <a:pt x="799"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5" name="Google Shape;1395;p11"/>
              <p:cNvSpPr/>
              <p:nvPr/>
            </p:nvSpPr>
            <p:spPr>
              <a:xfrm>
                <a:off x="4645114" y="2385593"/>
                <a:ext cx="94173" cy="92777"/>
              </a:xfrm>
              <a:custGeom>
                <a:avLst/>
                <a:gdLst/>
                <a:ahLst/>
                <a:cxnLst/>
                <a:rect l="l" t="t" r="r" b="b"/>
                <a:pathLst>
                  <a:path w="810" h="798" extrusionOk="0">
                    <a:moveTo>
                      <a:pt x="810" y="405"/>
                    </a:moveTo>
                    <a:cubicBezTo>
                      <a:pt x="810" y="619"/>
                      <a:pt x="631" y="798"/>
                      <a:pt x="405" y="798"/>
                    </a:cubicBezTo>
                    <a:cubicBezTo>
                      <a:pt x="191" y="798"/>
                      <a:pt x="0" y="619"/>
                      <a:pt x="0" y="405"/>
                    </a:cubicBezTo>
                    <a:cubicBezTo>
                      <a:pt x="0" y="179"/>
                      <a:pt x="191" y="0"/>
                      <a:pt x="405" y="0"/>
                    </a:cubicBezTo>
                    <a:cubicBezTo>
                      <a:pt x="631" y="0"/>
                      <a:pt x="810" y="179"/>
                      <a:pt x="810"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6" name="Google Shape;1396;p11"/>
              <p:cNvSpPr/>
              <p:nvPr/>
            </p:nvSpPr>
            <p:spPr>
              <a:xfrm>
                <a:off x="1601159" y="2827156"/>
                <a:ext cx="92894" cy="92777"/>
              </a:xfrm>
              <a:custGeom>
                <a:avLst/>
                <a:gdLst/>
                <a:ahLst/>
                <a:cxnLst/>
                <a:rect l="l" t="t" r="r" b="b"/>
                <a:pathLst>
                  <a:path w="799" h="798" extrusionOk="0">
                    <a:moveTo>
                      <a:pt x="798" y="393"/>
                    </a:moveTo>
                    <a:cubicBezTo>
                      <a:pt x="798" y="619"/>
                      <a:pt x="619" y="798"/>
                      <a:pt x="393" y="798"/>
                    </a:cubicBezTo>
                    <a:cubicBezTo>
                      <a:pt x="179" y="798"/>
                      <a:pt x="0" y="619"/>
                      <a:pt x="0" y="393"/>
                    </a:cubicBezTo>
                    <a:cubicBezTo>
                      <a:pt x="0" y="179"/>
                      <a:pt x="179" y="0"/>
                      <a:pt x="393" y="0"/>
                    </a:cubicBezTo>
                    <a:cubicBezTo>
                      <a:pt x="619"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7" name="Google Shape;1397;p11"/>
              <p:cNvSpPr/>
              <p:nvPr/>
            </p:nvSpPr>
            <p:spPr>
              <a:xfrm>
                <a:off x="2278033" y="2827156"/>
                <a:ext cx="92894" cy="92777"/>
              </a:xfrm>
              <a:custGeom>
                <a:avLst/>
                <a:gdLst/>
                <a:ahLst/>
                <a:cxnLst/>
                <a:rect l="l" t="t" r="r" b="b"/>
                <a:pathLst>
                  <a:path w="799" h="798" extrusionOk="0">
                    <a:moveTo>
                      <a:pt x="798" y="393"/>
                    </a:moveTo>
                    <a:cubicBezTo>
                      <a:pt x="798" y="619"/>
                      <a:pt x="620" y="798"/>
                      <a:pt x="393" y="798"/>
                    </a:cubicBezTo>
                    <a:cubicBezTo>
                      <a:pt x="179" y="798"/>
                      <a:pt x="0" y="619"/>
                      <a:pt x="0" y="393"/>
                    </a:cubicBezTo>
                    <a:cubicBezTo>
                      <a:pt x="0" y="179"/>
                      <a:pt x="179" y="0"/>
                      <a:pt x="393" y="0"/>
                    </a:cubicBezTo>
                    <a:cubicBezTo>
                      <a:pt x="620"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8" name="Google Shape;1398;p11"/>
              <p:cNvSpPr/>
              <p:nvPr/>
            </p:nvSpPr>
            <p:spPr>
              <a:xfrm>
                <a:off x="2953511" y="2827156"/>
                <a:ext cx="92894" cy="92777"/>
              </a:xfrm>
              <a:custGeom>
                <a:avLst/>
                <a:gdLst/>
                <a:ahLst/>
                <a:cxnLst/>
                <a:rect l="l" t="t" r="r" b="b"/>
                <a:pathLst>
                  <a:path w="799" h="798" extrusionOk="0">
                    <a:moveTo>
                      <a:pt x="798" y="393"/>
                    </a:moveTo>
                    <a:cubicBezTo>
                      <a:pt x="798" y="619"/>
                      <a:pt x="620" y="798"/>
                      <a:pt x="406" y="798"/>
                    </a:cubicBezTo>
                    <a:cubicBezTo>
                      <a:pt x="179" y="798"/>
                      <a:pt x="1" y="619"/>
                      <a:pt x="1" y="393"/>
                    </a:cubicBezTo>
                    <a:cubicBezTo>
                      <a:pt x="1" y="179"/>
                      <a:pt x="179" y="0"/>
                      <a:pt x="406" y="0"/>
                    </a:cubicBezTo>
                    <a:cubicBezTo>
                      <a:pt x="620"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9" name="Google Shape;1399;p11"/>
              <p:cNvSpPr/>
              <p:nvPr/>
            </p:nvSpPr>
            <p:spPr>
              <a:xfrm>
                <a:off x="3630385" y="2827156"/>
                <a:ext cx="92894" cy="92777"/>
              </a:xfrm>
              <a:custGeom>
                <a:avLst/>
                <a:gdLst/>
                <a:ahLst/>
                <a:cxnLst/>
                <a:rect l="l" t="t" r="r" b="b"/>
                <a:pathLst>
                  <a:path w="799" h="798" extrusionOk="0">
                    <a:moveTo>
                      <a:pt x="799" y="393"/>
                    </a:moveTo>
                    <a:cubicBezTo>
                      <a:pt x="799" y="619"/>
                      <a:pt x="620" y="798"/>
                      <a:pt x="406" y="798"/>
                    </a:cubicBezTo>
                    <a:cubicBezTo>
                      <a:pt x="179" y="798"/>
                      <a:pt x="1" y="619"/>
                      <a:pt x="1" y="393"/>
                    </a:cubicBezTo>
                    <a:cubicBezTo>
                      <a:pt x="1" y="179"/>
                      <a:pt x="179" y="0"/>
                      <a:pt x="406" y="0"/>
                    </a:cubicBezTo>
                    <a:cubicBezTo>
                      <a:pt x="620" y="0"/>
                      <a:pt x="799" y="179"/>
                      <a:pt x="799"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0" name="Google Shape;1400;p11"/>
              <p:cNvSpPr/>
              <p:nvPr/>
            </p:nvSpPr>
            <p:spPr>
              <a:xfrm>
                <a:off x="4307375" y="2827156"/>
                <a:ext cx="92777" cy="92777"/>
              </a:xfrm>
              <a:custGeom>
                <a:avLst/>
                <a:gdLst/>
                <a:ahLst/>
                <a:cxnLst/>
                <a:rect l="l" t="t" r="r" b="b"/>
                <a:pathLst>
                  <a:path w="798" h="798" extrusionOk="0">
                    <a:moveTo>
                      <a:pt x="798" y="393"/>
                    </a:moveTo>
                    <a:cubicBezTo>
                      <a:pt x="798" y="619"/>
                      <a:pt x="619" y="798"/>
                      <a:pt x="405" y="798"/>
                    </a:cubicBezTo>
                    <a:cubicBezTo>
                      <a:pt x="179" y="798"/>
                      <a:pt x="0" y="619"/>
                      <a:pt x="0" y="393"/>
                    </a:cubicBezTo>
                    <a:cubicBezTo>
                      <a:pt x="0" y="179"/>
                      <a:pt x="179" y="0"/>
                      <a:pt x="405" y="0"/>
                    </a:cubicBezTo>
                    <a:cubicBezTo>
                      <a:pt x="619"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1" name="Google Shape;1401;p11"/>
              <p:cNvSpPr/>
              <p:nvPr/>
            </p:nvSpPr>
            <p:spPr>
              <a:xfrm>
                <a:off x="4984248" y="2827156"/>
                <a:ext cx="92777" cy="92777"/>
              </a:xfrm>
              <a:custGeom>
                <a:avLst/>
                <a:gdLst/>
                <a:ahLst/>
                <a:cxnLst/>
                <a:rect l="l" t="t" r="r" b="b"/>
                <a:pathLst>
                  <a:path w="798" h="798" extrusionOk="0">
                    <a:moveTo>
                      <a:pt x="798" y="393"/>
                    </a:moveTo>
                    <a:cubicBezTo>
                      <a:pt x="798" y="619"/>
                      <a:pt x="619" y="798"/>
                      <a:pt x="393" y="798"/>
                    </a:cubicBezTo>
                    <a:cubicBezTo>
                      <a:pt x="179" y="798"/>
                      <a:pt x="0" y="619"/>
                      <a:pt x="0" y="393"/>
                    </a:cubicBezTo>
                    <a:cubicBezTo>
                      <a:pt x="0" y="179"/>
                      <a:pt x="179" y="0"/>
                      <a:pt x="393" y="0"/>
                    </a:cubicBezTo>
                    <a:cubicBezTo>
                      <a:pt x="619"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2" name="Google Shape;1402;p11"/>
              <p:cNvSpPr/>
              <p:nvPr/>
            </p:nvSpPr>
            <p:spPr>
              <a:xfrm>
                <a:off x="1262025" y="3267323"/>
                <a:ext cx="92777" cy="92894"/>
              </a:xfrm>
              <a:custGeom>
                <a:avLst/>
                <a:gdLst/>
                <a:ahLst/>
                <a:cxnLst/>
                <a:rect l="l" t="t" r="r" b="b"/>
                <a:pathLst>
                  <a:path w="798" h="799" extrusionOk="0">
                    <a:moveTo>
                      <a:pt x="798" y="405"/>
                    </a:moveTo>
                    <a:cubicBezTo>
                      <a:pt x="798" y="620"/>
                      <a:pt x="619" y="798"/>
                      <a:pt x="405" y="798"/>
                    </a:cubicBezTo>
                    <a:cubicBezTo>
                      <a:pt x="179" y="798"/>
                      <a:pt x="0" y="620"/>
                      <a:pt x="0" y="405"/>
                    </a:cubicBezTo>
                    <a:cubicBezTo>
                      <a:pt x="0" y="179"/>
                      <a:pt x="179" y="0"/>
                      <a:pt x="405" y="0"/>
                    </a:cubicBezTo>
                    <a:cubicBezTo>
                      <a:pt x="619" y="0"/>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3" name="Google Shape;1403;p11"/>
              <p:cNvSpPr/>
              <p:nvPr/>
            </p:nvSpPr>
            <p:spPr>
              <a:xfrm>
                <a:off x="1938899" y="3267323"/>
                <a:ext cx="92894" cy="92894"/>
              </a:xfrm>
              <a:custGeom>
                <a:avLst/>
                <a:gdLst/>
                <a:ahLst/>
                <a:cxnLst/>
                <a:rect l="l" t="t" r="r" b="b"/>
                <a:pathLst>
                  <a:path w="799" h="799" extrusionOk="0">
                    <a:moveTo>
                      <a:pt x="798" y="405"/>
                    </a:moveTo>
                    <a:cubicBezTo>
                      <a:pt x="798" y="620"/>
                      <a:pt x="620" y="798"/>
                      <a:pt x="405" y="798"/>
                    </a:cubicBezTo>
                    <a:cubicBezTo>
                      <a:pt x="179" y="798"/>
                      <a:pt x="0" y="620"/>
                      <a:pt x="0" y="405"/>
                    </a:cubicBezTo>
                    <a:cubicBezTo>
                      <a:pt x="0" y="179"/>
                      <a:pt x="179" y="0"/>
                      <a:pt x="405" y="0"/>
                    </a:cubicBezTo>
                    <a:cubicBezTo>
                      <a:pt x="620" y="0"/>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4" name="Google Shape;1404;p11"/>
              <p:cNvSpPr/>
              <p:nvPr/>
            </p:nvSpPr>
            <p:spPr>
              <a:xfrm>
                <a:off x="2615772" y="3267323"/>
                <a:ext cx="92894" cy="92894"/>
              </a:xfrm>
              <a:custGeom>
                <a:avLst/>
                <a:gdLst/>
                <a:ahLst/>
                <a:cxnLst/>
                <a:rect l="l" t="t" r="r" b="b"/>
                <a:pathLst>
                  <a:path w="799" h="799" extrusionOk="0">
                    <a:moveTo>
                      <a:pt x="798" y="405"/>
                    </a:moveTo>
                    <a:cubicBezTo>
                      <a:pt x="798" y="620"/>
                      <a:pt x="620" y="798"/>
                      <a:pt x="405" y="798"/>
                    </a:cubicBezTo>
                    <a:cubicBezTo>
                      <a:pt x="179" y="798"/>
                      <a:pt x="1" y="620"/>
                      <a:pt x="1" y="405"/>
                    </a:cubicBezTo>
                    <a:cubicBezTo>
                      <a:pt x="1" y="179"/>
                      <a:pt x="179" y="0"/>
                      <a:pt x="405" y="0"/>
                    </a:cubicBezTo>
                    <a:cubicBezTo>
                      <a:pt x="620" y="0"/>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5" name="Google Shape;1405;p11"/>
              <p:cNvSpPr/>
              <p:nvPr/>
            </p:nvSpPr>
            <p:spPr>
              <a:xfrm>
                <a:off x="3292646" y="3267323"/>
                <a:ext cx="92894" cy="92894"/>
              </a:xfrm>
              <a:custGeom>
                <a:avLst/>
                <a:gdLst/>
                <a:ahLst/>
                <a:cxnLst/>
                <a:rect l="l" t="t" r="r" b="b"/>
                <a:pathLst>
                  <a:path w="799" h="799" extrusionOk="0">
                    <a:moveTo>
                      <a:pt x="798" y="405"/>
                    </a:moveTo>
                    <a:cubicBezTo>
                      <a:pt x="798" y="620"/>
                      <a:pt x="620" y="798"/>
                      <a:pt x="394" y="798"/>
                    </a:cubicBezTo>
                    <a:cubicBezTo>
                      <a:pt x="179" y="798"/>
                      <a:pt x="1" y="620"/>
                      <a:pt x="1" y="405"/>
                    </a:cubicBezTo>
                    <a:cubicBezTo>
                      <a:pt x="1" y="179"/>
                      <a:pt x="179" y="0"/>
                      <a:pt x="394" y="0"/>
                    </a:cubicBezTo>
                    <a:cubicBezTo>
                      <a:pt x="620" y="0"/>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6" name="Google Shape;1406;p11"/>
              <p:cNvSpPr/>
              <p:nvPr/>
            </p:nvSpPr>
            <p:spPr>
              <a:xfrm>
                <a:off x="3969519" y="3267323"/>
                <a:ext cx="92894" cy="92894"/>
              </a:xfrm>
              <a:custGeom>
                <a:avLst/>
                <a:gdLst/>
                <a:ahLst/>
                <a:cxnLst/>
                <a:rect l="l" t="t" r="r" b="b"/>
                <a:pathLst>
                  <a:path w="799" h="799" extrusionOk="0">
                    <a:moveTo>
                      <a:pt x="799" y="405"/>
                    </a:moveTo>
                    <a:cubicBezTo>
                      <a:pt x="799" y="620"/>
                      <a:pt x="620" y="798"/>
                      <a:pt x="394" y="798"/>
                    </a:cubicBezTo>
                    <a:cubicBezTo>
                      <a:pt x="180" y="798"/>
                      <a:pt x="1" y="620"/>
                      <a:pt x="1" y="405"/>
                    </a:cubicBezTo>
                    <a:cubicBezTo>
                      <a:pt x="1" y="179"/>
                      <a:pt x="180" y="0"/>
                      <a:pt x="394" y="0"/>
                    </a:cubicBezTo>
                    <a:cubicBezTo>
                      <a:pt x="620" y="0"/>
                      <a:pt x="799" y="179"/>
                      <a:pt x="799"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7" name="Google Shape;1407;p11"/>
              <p:cNvSpPr/>
              <p:nvPr/>
            </p:nvSpPr>
            <p:spPr>
              <a:xfrm>
                <a:off x="4645114" y="3267323"/>
                <a:ext cx="94173" cy="92894"/>
              </a:xfrm>
              <a:custGeom>
                <a:avLst/>
                <a:gdLst/>
                <a:ahLst/>
                <a:cxnLst/>
                <a:rect l="l" t="t" r="r" b="b"/>
                <a:pathLst>
                  <a:path w="810" h="799" extrusionOk="0">
                    <a:moveTo>
                      <a:pt x="810" y="405"/>
                    </a:moveTo>
                    <a:cubicBezTo>
                      <a:pt x="810" y="620"/>
                      <a:pt x="631" y="798"/>
                      <a:pt x="405" y="798"/>
                    </a:cubicBezTo>
                    <a:cubicBezTo>
                      <a:pt x="191" y="798"/>
                      <a:pt x="0" y="620"/>
                      <a:pt x="0" y="405"/>
                    </a:cubicBezTo>
                    <a:cubicBezTo>
                      <a:pt x="0" y="179"/>
                      <a:pt x="191" y="0"/>
                      <a:pt x="405" y="0"/>
                    </a:cubicBezTo>
                    <a:cubicBezTo>
                      <a:pt x="631" y="0"/>
                      <a:pt x="810" y="179"/>
                      <a:pt x="810"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8" name="Google Shape;1408;p11"/>
              <p:cNvSpPr/>
              <p:nvPr/>
            </p:nvSpPr>
            <p:spPr>
              <a:xfrm>
                <a:off x="1601159" y="3708885"/>
                <a:ext cx="92894" cy="91499"/>
              </a:xfrm>
              <a:custGeom>
                <a:avLst/>
                <a:gdLst/>
                <a:ahLst/>
                <a:cxnLst/>
                <a:rect l="l" t="t" r="r" b="b"/>
                <a:pathLst>
                  <a:path w="799" h="787" extrusionOk="0">
                    <a:moveTo>
                      <a:pt x="798" y="393"/>
                    </a:moveTo>
                    <a:cubicBezTo>
                      <a:pt x="798" y="620"/>
                      <a:pt x="619" y="786"/>
                      <a:pt x="393" y="786"/>
                    </a:cubicBezTo>
                    <a:cubicBezTo>
                      <a:pt x="179" y="786"/>
                      <a:pt x="0" y="608"/>
                      <a:pt x="0" y="393"/>
                    </a:cubicBezTo>
                    <a:cubicBezTo>
                      <a:pt x="0" y="179"/>
                      <a:pt x="179" y="0"/>
                      <a:pt x="393" y="0"/>
                    </a:cubicBezTo>
                    <a:cubicBezTo>
                      <a:pt x="619"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9" name="Google Shape;1409;p11"/>
              <p:cNvSpPr/>
              <p:nvPr/>
            </p:nvSpPr>
            <p:spPr>
              <a:xfrm>
                <a:off x="2278033" y="3708885"/>
                <a:ext cx="92894" cy="91499"/>
              </a:xfrm>
              <a:custGeom>
                <a:avLst/>
                <a:gdLst/>
                <a:ahLst/>
                <a:cxnLst/>
                <a:rect l="l" t="t" r="r" b="b"/>
                <a:pathLst>
                  <a:path w="799" h="787" extrusionOk="0">
                    <a:moveTo>
                      <a:pt x="798" y="393"/>
                    </a:moveTo>
                    <a:cubicBezTo>
                      <a:pt x="798" y="620"/>
                      <a:pt x="620" y="786"/>
                      <a:pt x="393" y="786"/>
                    </a:cubicBezTo>
                    <a:cubicBezTo>
                      <a:pt x="179" y="786"/>
                      <a:pt x="0" y="608"/>
                      <a:pt x="0" y="393"/>
                    </a:cubicBezTo>
                    <a:cubicBezTo>
                      <a:pt x="0" y="179"/>
                      <a:pt x="179" y="0"/>
                      <a:pt x="393" y="0"/>
                    </a:cubicBezTo>
                    <a:cubicBezTo>
                      <a:pt x="620"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0" name="Google Shape;1410;p11"/>
              <p:cNvSpPr/>
              <p:nvPr/>
            </p:nvSpPr>
            <p:spPr>
              <a:xfrm>
                <a:off x="2953511" y="3708885"/>
                <a:ext cx="92894" cy="91499"/>
              </a:xfrm>
              <a:custGeom>
                <a:avLst/>
                <a:gdLst/>
                <a:ahLst/>
                <a:cxnLst/>
                <a:rect l="l" t="t" r="r" b="b"/>
                <a:pathLst>
                  <a:path w="799" h="787" extrusionOk="0">
                    <a:moveTo>
                      <a:pt x="798" y="393"/>
                    </a:moveTo>
                    <a:cubicBezTo>
                      <a:pt x="798" y="620"/>
                      <a:pt x="620" y="786"/>
                      <a:pt x="406" y="786"/>
                    </a:cubicBezTo>
                    <a:cubicBezTo>
                      <a:pt x="179" y="786"/>
                      <a:pt x="1" y="608"/>
                      <a:pt x="1" y="393"/>
                    </a:cubicBezTo>
                    <a:cubicBezTo>
                      <a:pt x="1" y="179"/>
                      <a:pt x="179" y="0"/>
                      <a:pt x="406" y="0"/>
                    </a:cubicBezTo>
                    <a:cubicBezTo>
                      <a:pt x="620"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1" name="Google Shape;1411;p11"/>
              <p:cNvSpPr/>
              <p:nvPr/>
            </p:nvSpPr>
            <p:spPr>
              <a:xfrm>
                <a:off x="3630385" y="3708885"/>
                <a:ext cx="92894" cy="91499"/>
              </a:xfrm>
              <a:custGeom>
                <a:avLst/>
                <a:gdLst/>
                <a:ahLst/>
                <a:cxnLst/>
                <a:rect l="l" t="t" r="r" b="b"/>
                <a:pathLst>
                  <a:path w="799" h="787" extrusionOk="0">
                    <a:moveTo>
                      <a:pt x="799" y="393"/>
                    </a:moveTo>
                    <a:cubicBezTo>
                      <a:pt x="799" y="620"/>
                      <a:pt x="620" y="786"/>
                      <a:pt x="406" y="786"/>
                    </a:cubicBezTo>
                    <a:cubicBezTo>
                      <a:pt x="179" y="786"/>
                      <a:pt x="1" y="608"/>
                      <a:pt x="1" y="393"/>
                    </a:cubicBezTo>
                    <a:cubicBezTo>
                      <a:pt x="1" y="179"/>
                      <a:pt x="179" y="0"/>
                      <a:pt x="406" y="0"/>
                    </a:cubicBezTo>
                    <a:cubicBezTo>
                      <a:pt x="620" y="0"/>
                      <a:pt x="799" y="179"/>
                      <a:pt x="799"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2" name="Google Shape;1412;p11"/>
              <p:cNvSpPr/>
              <p:nvPr/>
            </p:nvSpPr>
            <p:spPr>
              <a:xfrm>
                <a:off x="4307375" y="3708885"/>
                <a:ext cx="92777" cy="91499"/>
              </a:xfrm>
              <a:custGeom>
                <a:avLst/>
                <a:gdLst/>
                <a:ahLst/>
                <a:cxnLst/>
                <a:rect l="l" t="t" r="r" b="b"/>
                <a:pathLst>
                  <a:path w="798" h="787" extrusionOk="0">
                    <a:moveTo>
                      <a:pt x="798" y="393"/>
                    </a:moveTo>
                    <a:cubicBezTo>
                      <a:pt x="798" y="620"/>
                      <a:pt x="619" y="786"/>
                      <a:pt x="405" y="786"/>
                    </a:cubicBezTo>
                    <a:cubicBezTo>
                      <a:pt x="179" y="786"/>
                      <a:pt x="0" y="608"/>
                      <a:pt x="0" y="393"/>
                    </a:cubicBezTo>
                    <a:cubicBezTo>
                      <a:pt x="0" y="179"/>
                      <a:pt x="179" y="0"/>
                      <a:pt x="405" y="0"/>
                    </a:cubicBezTo>
                    <a:cubicBezTo>
                      <a:pt x="619"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3" name="Google Shape;1413;p11"/>
              <p:cNvSpPr/>
              <p:nvPr/>
            </p:nvSpPr>
            <p:spPr>
              <a:xfrm>
                <a:off x="4984248" y="3708885"/>
                <a:ext cx="92777" cy="91499"/>
              </a:xfrm>
              <a:custGeom>
                <a:avLst/>
                <a:gdLst/>
                <a:ahLst/>
                <a:cxnLst/>
                <a:rect l="l" t="t" r="r" b="b"/>
                <a:pathLst>
                  <a:path w="798" h="787" extrusionOk="0">
                    <a:moveTo>
                      <a:pt x="798" y="393"/>
                    </a:moveTo>
                    <a:cubicBezTo>
                      <a:pt x="798" y="620"/>
                      <a:pt x="619" y="786"/>
                      <a:pt x="393" y="786"/>
                    </a:cubicBezTo>
                    <a:cubicBezTo>
                      <a:pt x="179" y="786"/>
                      <a:pt x="0" y="608"/>
                      <a:pt x="0" y="393"/>
                    </a:cubicBezTo>
                    <a:cubicBezTo>
                      <a:pt x="0" y="179"/>
                      <a:pt x="179" y="0"/>
                      <a:pt x="393" y="0"/>
                    </a:cubicBezTo>
                    <a:cubicBezTo>
                      <a:pt x="619"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4" name="Google Shape;1414;p11"/>
              <p:cNvSpPr/>
              <p:nvPr/>
            </p:nvSpPr>
            <p:spPr>
              <a:xfrm>
                <a:off x="1262025" y="4149053"/>
                <a:ext cx="92777" cy="92894"/>
              </a:xfrm>
              <a:custGeom>
                <a:avLst/>
                <a:gdLst/>
                <a:ahLst/>
                <a:cxnLst/>
                <a:rect l="l" t="t" r="r" b="b"/>
                <a:pathLst>
                  <a:path w="798" h="799" extrusionOk="0">
                    <a:moveTo>
                      <a:pt x="798" y="405"/>
                    </a:moveTo>
                    <a:cubicBezTo>
                      <a:pt x="798" y="620"/>
                      <a:pt x="619" y="798"/>
                      <a:pt x="405" y="798"/>
                    </a:cubicBezTo>
                    <a:cubicBezTo>
                      <a:pt x="179" y="798"/>
                      <a:pt x="0" y="620"/>
                      <a:pt x="0" y="405"/>
                    </a:cubicBezTo>
                    <a:cubicBezTo>
                      <a:pt x="0" y="179"/>
                      <a:pt x="179" y="1"/>
                      <a:pt x="405" y="1"/>
                    </a:cubicBezTo>
                    <a:cubicBezTo>
                      <a:pt x="619" y="1"/>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5" name="Google Shape;1415;p11"/>
              <p:cNvSpPr/>
              <p:nvPr/>
            </p:nvSpPr>
            <p:spPr>
              <a:xfrm>
                <a:off x="1938899" y="4149053"/>
                <a:ext cx="92894" cy="92894"/>
              </a:xfrm>
              <a:custGeom>
                <a:avLst/>
                <a:gdLst/>
                <a:ahLst/>
                <a:cxnLst/>
                <a:rect l="l" t="t" r="r" b="b"/>
                <a:pathLst>
                  <a:path w="799" h="799" extrusionOk="0">
                    <a:moveTo>
                      <a:pt x="798" y="405"/>
                    </a:moveTo>
                    <a:cubicBezTo>
                      <a:pt x="798" y="620"/>
                      <a:pt x="620" y="798"/>
                      <a:pt x="405" y="798"/>
                    </a:cubicBezTo>
                    <a:cubicBezTo>
                      <a:pt x="179" y="798"/>
                      <a:pt x="0" y="620"/>
                      <a:pt x="0" y="405"/>
                    </a:cubicBezTo>
                    <a:cubicBezTo>
                      <a:pt x="0" y="179"/>
                      <a:pt x="179" y="1"/>
                      <a:pt x="405" y="1"/>
                    </a:cubicBezTo>
                    <a:cubicBezTo>
                      <a:pt x="620" y="1"/>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6" name="Google Shape;1416;p11"/>
              <p:cNvSpPr/>
              <p:nvPr/>
            </p:nvSpPr>
            <p:spPr>
              <a:xfrm>
                <a:off x="2615772" y="4149053"/>
                <a:ext cx="92894" cy="92894"/>
              </a:xfrm>
              <a:custGeom>
                <a:avLst/>
                <a:gdLst/>
                <a:ahLst/>
                <a:cxnLst/>
                <a:rect l="l" t="t" r="r" b="b"/>
                <a:pathLst>
                  <a:path w="799" h="799" extrusionOk="0">
                    <a:moveTo>
                      <a:pt x="798" y="405"/>
                    </a:moveTo>
                    <a:cubicBezTo>
                      <a:pt x="798" y="620"/>
                      <a:pt x="620" y="798"/>
                      <a:pt x="405" y="798"/>
                    </a:cubicBezTo>
                    <a:cubicBezTo>
                      <a:pt x="179" y="798"/>
                      <a:pt x="1" y="620"/>
                      <a:pt x="1" y="405"/>
                    </a:cubicBezTo>
                    <a:cubicBezTo>
                      <a:pt x="1" y="179"/>
                      <a:pt x="179" y="1"/>
                      <a:pt x="405" y="1"/>
                    </a:cubicBezTo>
                    <a:cubicBezTo>
                      <a:pt x="620" y="1"/>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7" name="Google Shape;1417;p11"/>
              <p:cNvSpPr/>
              <p:nvPr/>
            </p:nvSpPr>
            <p:spPr>
              <a:xfrm>
                <a:off x="3292646" y="4149053"/>
                <a:ext cx="92894" cy="92894"/>
              </a:xfrm>
              <a:custGeom>
                <a:avLst/>
                <a:gdLst/>
                <a:ahLst/>
                <a:cxnLst/>
                <a:rect l="l" t="t" r="r" b="b"/>
                <a:pathLst>
                  <a:path w="799" h="799" extrusionOk="0">
                    <a:moveTo>
                      <a:pt x="798" y="405"/>
                    </a:moveTo>
                    <a:cubicBezTo>
                      <a:pt x="798" y="620"/>
                      <a:pt x="620" y="798"/>
                      <a:pt x="394" y="798"/>
                    </a:cubicBezTo>
                    <a:cubicBezTo>
                      <a:pt x="179" y="798"/>
                      <a:pt x="1" y="620"/>
                      <a:pt x="1" y="405"/>
                    </a:cubicBezTo>
                    <a:cubicBezTo>
                      <a:pt x="1" y="179"/>
                      <a:pt x="179" y="1"/>
                      <a:pt x="394" y="1"/>
                    </a:cubicBezTo>
                    <a:cubicBezTo>
                      <a:pt x="620" y="1"/>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8" name="Google Shape;1418;p11"/>
              <p:cNvSpPr/>
              <p:nvPr/>
            </p:nvSpPr>
            <p:spPr>
              <a:xfrm>
                <a:off x="3969519" y="4149053"/>
                <a:ext cx="92894" cy="92894"/>
              </a:xfrm>
              <a:custGeom>
                <a:avLst/>
                <a:gdLst/>
                <a:ahLst/>
                <a:cxnLst/>
                <a:rect l="l" t="t" r="r" b="b"/>
                <a:pathLst>
                  <a:path w="799" h="799" extrusionOk="0">
                    <a:moveTo>
                      <a:pt x="799" y="405"/>
                    </a:moveTo>
                    <a:cubicBezTo>
                      <a:pt x="799" y="620"/>
                      <a:pt x="620" y="798"/>
                      <a:pt x="394" y="798"/>
                    </a:cubicBezTo>
                    <a:cubicBezTo>
                      <a:pt x="180" y="798"/>
                      <a:pt x="1" y="620"/>
                      <a:pt x="1" y="405"/>
                    </a:cubicBezTo>
                    <a:cubicBezTo>
                      <a:pt x="1" y="179"/>
                      <a:pt x="180" y="1"/>
                      <a:pt x="394" y="1"/>
                    </a:cubicBezTo>
                    <a:cubicBezTo>
                      <a:pt x="620" y="1"/>
                      <a:pt x="799" y="179"/>
                      <a:pt x="799"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9" name="Google Shape;1419;p11"/>
              <p:cNvSpPr/>
              <p:nvPr/>
            </p:nvSpPr>
            <p:spPr>
              <a:xfrm>
                <a:off x="4645114" y="4149053"/>
                <a:ext cx="94173" cy="92894"/>
              </a:xfrm>
              <a:custGeom>
                <a:avLst/>
                <a:gdLst/>
                <a:ahLst/>
                <a:cxnLst/>
                <a:rect l="l" t="t" r="r" b="b"/>
                <a:pathLst>
                  <a:path w="810" h="799" extrusionOk="0">
                    <a:moveTo>
                      <a:pt x="810" y="405"/>
                    </a:moveTo>
                    <a:cubicBezTo>
                      <a:pt x="810" y="620"/>
                      <a:pt x="631" y="798"/>
                      <a:pt x="405" y="798"/>
                    </a:cubicBezTo>
                    <a:cubicBezTo>
                      <a:pt x="191" y="798"/>
                      <a:pt x="0" y="620"/>
                      <a:pt x="0" y="405"/>
                    </a:cubicBezTo>
                    <a:cubicBezTo>
                      <a:pt x="0" y="179"/>
                      <a:pt x="191" y="1"/>
                      <a:pt x="405" y="1"/>
                    </a:cubicBezTo>
                    <a:cubicBezTo>
                      <a:pt x="631" y="1"/>
                      <a:pt x="810" y="179"/>
                      <a:pt x="810"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0" name="Google Shape;1420;p11"/>
              <p:cNvSpPr/>
              <p:nvPr/>
            </p:nvSpPr>
            <p:spPr>
              <a:xfrm>
                <a:off x="1601159" y="4589220"/>
                <a:ext cx="92894" cy="92894"/>
              </a:xfrm>
              <a:custGeom>
                <a:avLst/>
                <a:gdLst/>
                <a:ahLst/>
                <a:cxnLst/>
                <a:rect l="l" t="t" r="r" b="b"/>
                <a:pathLst>
                  <a:path w="799" h="799" extrusionOk="0">
                    <a:moveTo>
                      <a:pt x="798" y="406"/>
                    </a:moveTo>
                    <a:cubicBezTo>
                      <a:pt x="798" y="620"/>
                      <a:pt x="619" y="799"/>
                      <a:pt x="393" y="799"/>
                    </a:cubicBezTo>
                    <a:cubicBezTo>
                      <a:pt x="179" y="799"/>
                      <a:pt x="0" y="620"/>
                      <a:pt x="0" y="406"/>
                    </a:cubicBezTo>
                    <a:cubicBezTo>
                      <a:pt x="0" y="179"/>
                      <a:pt x="179" y="1"/>
                      <a:pt x="393" y="1"/>
                    </a:cubicBezTo>
                    <a:cubicBezTo>
                      <a:pt x="619" y="1"/>
                      <a:pt x="798" y="179"/>
                      <a:pt x="798"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1" name="Google Shape;1421;p11"/>
              <p:cNvSpPr/>
              <p:nvPr/>
            </p:nvSpPr>
            <p:spPr>
              <a:xfrm>
                <a:off x="2278033" y="4589220"/>
                <a:ext cx="92894" cy="92894"/>
              </a:xfrm>
              <a:custGeom>
                <a:avLst/>
                <a:gdLst/>
                <a:ahLst/>
                <a:cxnLst/>
                <a:rect l="l" t="t" r="r" b="b"/>
                <a:pathLst>
                  <a:path w="799" h="799" extrusionOk="0">
                    <a:moveTo>
                      <a:pt x="798" y="406"/>
                    </a:moveTo>
                    <a:cubicBezTo>
                      <a:pt x="798" y="620"/>
                      <a:pt x="620" y="799"/>
                      <a:pt x="393" y="799"/>
                    </a:cubicBezTo>
                    <a:cubicBezTo>
                      <a:pt x="179" y="799"/>
                      <a:pt x="0" y="620"/>
                      <a:pt x="0" y="406"/>
                    </a:cubicBezTo>
                    <a:cubicBezTo>
                      <a:pt x="0" y="179"/>
                      <a:pt x="179" y="1"/>
                      <a:pt x="393" y="1"/>
                    </a:cubicBezTo>
                    <a:cubicBezTo>
                      <a:pt x="620" y="1"/>
                      <a:pt x="798" y="179"/>
                      <a:pt x="798"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2" name="Google Shape;1422;p11"/>
              <p:cNvSpPr/>
              <p:nvPr/>
            </p:nvSpPr>
            <p:spPr>
              <a:xfrm>
                <a:off x="2953511" y="4589220"/>
                <a:ext cx="92894" cy="92894"/>
              </a:xfrm>
              <a:custGeom>
                <a:avLst/>
                <a:gdLst/>
                <a:ahLst/>
                <a:cxnLst/>
                <a:rect l="l" t="t" r="r" b="b"/>
                <a:pathLst>
                  <a:path w="799" h="799" extrusionOk="0">
                    <a:moveTo>
                      <a:pt x="798" y="406"/>
                    </a:moveTo>
                    <a:cubicBezTo>
                      <a:pt x="798" y="620"/>
                      <a:pt x="620" y="799"/>
                      <a:pt x="406" y="799"/>
                    </a:cubicBezTo>
                    <a:cubicBezTo>
                      <a:pt x="179" y="799"/>
                      <a:pt x="1" y="620"/>
                      <a:pt x="1" y="406"/>
                    </a:cubicBezTo>
                    <a:cubicBezTo>
                      <a:pt x="1" y="179"/>
                      <a:pt x="179" y="1"/>
                      <a:pt x="406" y="1"/>
                    </a:cubicBezTo>
                    <a:cubicBezTo>
                      <a:pt x="620" y="1"/>
                      <a:pt x="798" y="179"/>
                      <a:pt x="798"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3" name="Google Shape;1423;p11"/>
              <p:cNvSpPr/>
              <p:nvPr/>
            </p:nvSpPr>
            <p:spPr>
              <a:xfrm>
                <a:off x="3630385" y="4589220"/>
                <a:ext cx="92894" cy="92894"/>
              </a:xfrm>
              <a:custGeom>
                <a:avLst/>
                <a:gdLst/>
                <a:ahLst/>
                <a:cxnLst/>
                <a:rect l="l" t="t" r="r" b="b"/>
                <a:pathLst>
                  <a:path w="799" h="799" extrusionOk="0">
                    <a:moveTo>
                      <a:pt x="799" y="406"/>
                    </a:moveTo>
                    <a:cubicBezTo>
                      <a:pt x="799" y="620"/>
                      <a:pt x="620" y="799"/>
                      <a:pt x="406" y="799"/>
                    </a:cubicBezTo>
                    <a:cubicBezTo>
                      <a:pt x="179" y="799"/>
                      <a:pt x="1" y="620"/>
                      <a:pt x="1" y="406"/>
                    </a:cubicBezTo>
                    <a:cubicBezTo>
                      <a:pt x="1" y="179"/>
                      <a:pt x="179" y="1"/>
                      <a:pt x="406" y="1"/>
                    </a:cubicBezTo>
                    <a:cubicBezTo>
                      <a:pt x="620" y="1"/>
                      <a:pt x="799" y="179"/>
                      <a:pt x="799"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4" name="Google Shape;1424;p11"/>
              <p:cNvSpPr/>
              <p:nvPr/>
            </p:nvSpPr>
            <p:spPr>
              <a:xfrm>
                <a:off x="4307375" y="4589220"/>
                <a:ext cx="92777" cy="92894"/>
              </a:xfrm>
              <a:custGeom>
                <a:avLst/>
                <a:gdLst/>
                <a:ahLst/>
                <a:cxnLst/>
                <a:rect l="l" t="t" r="r" b="b"/>
                <a:pathLst>
                  <a:path w="798" h="799" extrusionOk="0">
                    <a:moveTo>
                      <a:pt x="798" y="406"/>
                    </a:moveTo>
                    <a:cubicBezTo>
                      <a:pt x="798" y="620"/>
                      <a:pt x="619" y="799"/>
                      <a:pt x="405" y="799"/>
                    </a:cubicBezTo>
                    <a:cubicBezTo>
                      <a:pt x="179" y="799"/>
                      <a:pt x="0" y="620"/>
                      <a:pt x="0" y="406"/>
                    </a:cubicBezTo>
                    <a:cubicBezTo>
                      <a:pt x="0" y="179"/>
                      <a:pt x="179" y="1"/>
                      <a:pt x="405" y="1"/>
                    </a:cubicBezTo>
                    <a:cubicBezTo>
                      <a:pt x="619" y="1"/>
                      <a:pt x="798" y="179"/>
                      <a:pt x="798"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5" name="Google Shape;1425;p11"/>
              <p:cNvSpPr/>
              <p:nvPr/>
            </p:nvSpPr>
            <p:spPr>
              <a:xfrm>
                <a:off x="4984248" y="4589220"/>
                <a:ext cx="92777" cy="92894"/>
              </a:xfrm>
              <a:custGeom>
                <a:avLst/>
                <a:gdLst/>
                <a:ahLst/>
                <a:cxnLst/>
                <a:rect l="l" t="t" r="r" b="b"/>
                <a:pathLst>
                  <a:path w="798" h="799" extrusionOk="0">
                    <a:moveTo>
                      <a:pt x="798" y="406"/>
                    </a:moveTo>
                    <a:cubicBezTo>
                      <a:pt x="798" y="620"/>
                      <a:pt x="619" y="799"/>
                      <a:pt x="393" y="799"/>
                    </a:cubicBezTo>
                    <a:cubicBezTo>
                      <a:pt x="179" y="799"/>
                      <a:pt x="0" y="620"/>
                      <a:pt x="0" y="406"/>
                    </a:cubicBezTo>
                    <a:cubicBezTo>
                      <a:pt x="0" y="179"/>
                      <a:pt x="179" y="1"/>
                      <a:pt x="393" y="1"/>
                    </a:cubicBezTo>
                    <a:cubicBezTo>
                      <a:pt x="619" y="1"/>
                      <a:pt x="798" y="179"/>
                      <a:pt x="798"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426" name="Google Shape;1426;p11"/>
            <p:cNvSpPr/>
            <p:nvPr/>
          </p:nvSpPr>
          <p:spPr>
            <a:xfrm>
              <a:off x="3602532" y="684476"/>
              <a:ext cx="53486" cy="53553"/>
            </a:xfrm>
            <a:custGeom>
              <a:avLst/>
              <a:gdLst/>
              <a:ahLst/>
              <a:cxnLst/>
              <a:rect l="l" t="t" r="r" b="b"/>
              <a:pathLst>
                <a:path w="798" h="799" extrusionOk="0">
                  <a:moveTo>
                    <a:pt x="798" y="393"/>
                  </a:moveTo>
                  <a:cubicBezTo>
                    <a:pt x="798" y="620"/>
                    <a:pt x="619" y="798"/>
                    <a:pt x="405" y="798"/>
                  </a:cubicBezTo>
                  <a:cubicBezTo>
                    <a:pt x="179" y="798"/>
                    <a:pt x="0" y="620"/>
                    <a:pt x="0" y="393"/>
                  </a:cubicBezTo>
                  <a:cubicBezTo>
                    <a:pt x="0" y="179"/>
                    <a:pt x="179" y="0"/>
                    <a:pt x="405" y="0"/>
                  </a:cubicBezTo>
                  <a:cubicBezTo>
                    <a:pt x="619"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7" name="Google Shape;1427;p11"/>
            <p:cNvSpPr/>
            <p:nvPr/>
          </p:nvSpPr>
          <p:spPr>
            <a:xfrm>
              <a:off x="3992750" y="684476"/>
              <a:ext cx="53553" cy="53553"/>
            </a:xfrm>
            <a:custGeom>
              <a:avLst/>
              <a:gdLst/>
              <a:ahLst/>
              <a:cxnLst/>
              <a:rect l="l" t="t" r="r" b="b"/>
              <a:pathLst>
                <a:path w="799" h="799" extrusionOk="0">
                  <a:moveTo>
                    <a:pt x="798" y="393"/>
                  </a:moveTo>
                  <a:cubicBezTo>
                    <a:pt x="798" y="620"/>
                    <a:pt x="620" y="798"/>
                    <a:pt x="405" y="798"/>
                  </a:cubicBezTo>
                  <a:cubicBezTo>
                    <a:pt x="179" y="798"/>
                    <a:pt x="0" y="620"/>
                    <a:pt x="0" y="393"/>
                  </a:cubicBezTo>
                  <a:cubicBezTo>
                    <a:pt x="0" y="179"/>
                    <a:pt x="179" y="0"/>
                    <a:pt x="405" y="0"/>
                  </a:cubicBezTo>
                  <a:cubicBezTo>
                    <a:pt x="620"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8" name="Google Shape;1428;p11"/>
            <p:cNvSpPr/>
            <p:nvPr/>
          </p:nvSpPr>
          <p:spPr>
            <a:xfrm>
              <a:off x="4382967" y="684476"/>
              <a:ext cx="53553" cy="53553"/>
            </a:xfrm>
            <a:custGeom>
              <a:avLst/>
              <a:gdLst/>
              <a:ahLst/>
              <a:cxnLst/>
              <a:rect l="l" t="t" r="r" b="b"/>
              <a:pathLst>
                <a:path w="799" h="799" extrusionOk="0">
                  <a:moveTo>
                    <a:pt x="798" y="393"/>
                  </a:moveTo>
                  <a:cubicBezTo>
                    <a:pt x="798" y="620"/>
                    <a:pt x="620" y="798"/>
                    <a:pt x="405" y="798"/>
                  </a:cubicBezTo>
                  <a:cubicBezTo>
                    <a:pt x="179" y="798"/>
                    <a:pt x="1" y="620"/>
                    <a:pt x="1" y="393"/>
                  </a:cubicBezTo>
                  <a:cubicBezTo>
                    <a:pt x="1" y="179"/>
                    <a:pt x="179" y="0"/>
                    <a:pt x="405" y="0"/>
                  </a:cubicBezTo>
                  <a:cubicBezTo>
                    <a:pt x="620"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9" name="Google Shape;1429;p11"/>
            <p:cNvSpPr/>
            <p:nvPr/>
          </p:nvSpPr>
          <p:spPr>
            <a:xfrm>
              <a:off x="4773185" y="684476"/>
              <a:ext cx="53553" cy="53553"/>
            </a:xfrm>
            <a:custGeom>
              <a:avLst/>
              <a:gdLst/>
              <a:ahLst/>
              <a:cxnLst/>
              <a:rect l="l" t="t" r="r" b="b"/>
              <a:pathLst>
                <a:path w="799" h="799" extrusionOk="0">
                  <a:moveTo>
                    <a:pt x="798" y="393"/>
                  </a:moveTo>
                  <a:cubicBezTo>
                    <a:pt x="798" y="620"/>
                    <a:pt x="620" y="798"/>
                    <a:pt x="394" y="798"/>
                  </a:cubicBezTo>
                  <a:cubicBezTo>
                    <a:pt x="179" y="798"/>
                    <a:pt x="1" y="620"/>
                    <a:pt x="1" y="393"/>
                  </a:cubicBezTo>
                  <a:cubicBezTo>
                    <a:pt x="1" y="179"/>
                    <a:pt x="179" y="0"/>
                    <a:pt x="394" y="0"/>
                  </a:cubicBezTo>
                  <a:cubicBezTo>
                    <a:pt x="620"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0" name="Google Shape;1430;p11"/>
            <p:cNvSpPr/>
            <p:nvPr/>
          </p:nvSpPr>
          <p:spPr>
            <a:xfrm>
              <a:off x="5163402" y="684476"/>
              <a:ext cx="53553" cy="53553"/>
            </a:xfrm>
            <a:custGeom>
              <a:avLst/>
              <a:gdLst/>
              <a:ahLst/>
              <a:cxnLst/>
              <a:rect l="l" t="t" r="r" b="b"/>
              <a:pathLst>
                <a:path w="799" h="799" extrusionOk="0">
                  <a:moveTo>
                    <a:pt x="799" y="393"/>
                  </a:moveTo>
                  <a:cubicBezTo>
                    <a:pt x="799" y="620"/>
                    <a:pt x="620" y="798"/>
                    <a:pt x="394" y="798"/>
                  </a:cubicBezTo>
                  <a:cubicBezTo>
                    <a:pt x="180" y="798"/>
                    <a:pt x="1" y="620"/>
                    <a:pt x="1" y="393"/>
                  </a:cubicBezTo>
                  <a:cubicBezTo>
                    <a:pt x="1" y="179"/>
                    <a:pt x="180" y="0"/>
                    <a:pt x="394" y="0"/>
                  </a:cubicBezTo>
                  <a:cubicBezTo>
                    <a:pt x="620" y="0"/>
                    <a:pt x="799" y="179"/>
                    <a:pt x="799"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1" name="Google Shape;1431;p11"/>
            <p:cNvSpPr/>
            <p:nvPr/>
          </p:nvSpPr>
          <p:spPr>
            <a:xfrm>
              <a:off x="5552883" y="684476"/>
              <a:ext cx="54290" cy="53553"/>
            </a:xfrm>
            <a:custGeom>
              <a:avLst/>
              <a:gdLst/>
              <a:ahLst/>
              <a:cxnLst/>
              <a:rect l="l" t="t" r="r" b="b"/>
              <a:pathLst>
                <a:path w="810" h="799" extrusionOk="0">
                  <a:moveTo>
                    <a:pt x="810" y="393"/>
                  </a:moveTo>
                  <a:cubicBezTo>
                    <a:pt x="810" y="620"/>
                    <a:pt x="631" y="798"/>
                    <a:pt x="405" y="798"/>
                  </a:cubicBezTo>
                  <a:cubicBezTo>
                    <a:pt x="191" y="798"/>
                    <a:pt x="0" y="620"/>
                    <a:pt x="0" y="393"/>
                  </a:cubicBezTo>
                  <a:cubicBezTo>
                    <a:pt x="0" y="179"/>
                    <a:pt x="191" y="0"/>
                    <a:pt x="405" y="0"/>
                  </a:cubicBezTo>
                  <a:cubicBezTo>
                    <a:pt x="631" y="0"/>
                    <a:pt x="810" y="179"/>
                    <a:pt x="810"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2" name="Google Shape;1432;p11"/>
            <p:cNvSpPr/>
            <p:nvPr/>
          </p:nvSpPr>
          <p:spPr>
            <a:xfrm>
              <a:off x="3798043" y="938232"/>
              <a:ext cx="53553" cy="53553"/>
            </a:xfrm>
            <a:custGeom>
              <a:avLst/>
              <a:gdLst/>
              <a:ahLst/>
              <a:cxnLst/>
              <a:rect l="l" t="t" r="r" b="b"/>
              <a:pathLst>
                <a:path w="799" h="799" extrusionOk="0">
                  <a:moveTo>
                    <a:pt x="798" y="405"/>
                  </a:moveTo>
                  <a:cubicBezTo>
                    <a:pt x="798" y="620"/>
                    <a:pt x="619" y="798"/>
                    <a:pt x="393" y="798"/>
                  </a:cubicBezTo>
                  <a:cubicBezTo>
                    <a:pt x="179" y="798"/>
                    <a:pt x="0" y="620"/>
                    <a:pt x="0" y="405"/>
                  </a:cubicBezTo>
                  <a:cubicBezTo>
                    <a:pt x="0" y="179"/>
                    <a:pt x="179" y="1"/>
                    <a:pt x="393" y="1"/>
                  </a:cubicBezTo>
                  <a:cubicBezTo>
                    <a:pt x="619" y="1"/>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3" name="Google Shape;1433;p11"/>
            <p:cNvSpPr/>
            <p:nvPr/>
          </p:nvSpPr>
          <p:spPr>
            <a:xfrm>
              <a:off x="4188261" y="938232"/>
              <a:ext cx="53553" cy="53553"/>
            </a:xfrm>
            <a:custGeom>
              <a:avLst/>
              <a:gdLst/>
              <a:ahLst/>
              <a:cxnLst/>
              <a:rect l="l" t="t" r="r" b="b"/>
              <a:pathLst>
                <a:path w="799" h="799" extrusionOk="0">
                  <a:moveTo>
                    <a:pt x="798" y="405"/>
                  </a:moveTo>
                  <a:cubicBezTo>
                    <a:pt x="798" y="620"/>
                    <a:pt x="620" y="798"/>
                    <a:pt x="393" y="798"/>
                  </a:cubicBezTo>
                  <a:cubicBezTo>
                    <a:pt x="179" y="798"/>
                    <a:pt x="0" y="620"/>
                    <a:pt x="0" y="405"/>
                  </a:cubicBezTo>
                  <a:cubicBezTo>
                    <a:pt x="0" y="179"/>
                    <a:pt x="179" y="1"/>
                    <a:pt x="393" y="1"/>
                  </a:cubicBezTo>
                  <a:cubicBezTo>
                    <a:pt x="620" y="1"/>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4" name="Google Shape;1434;p11"/>
            <p:cNvSpPr/>
            <p:nvPr/>
          </p:nvSpPr>
          <p:spPr>
            <a:xfrm>
              <a:off x="4577674" y="938232"/>
              <a:ext cx="53553" cy="53553"/>
            </a:xfrm>
            <a:custGeom>
              <a:avLst/>
              <a:gdLst/>
              <a:ahLst/>
              <a:cxnLst/>
              <a:rect l="l" t="t" r="r" b="b"/>
              <a:pathLst>
                <a:path w="799" h="799" extrusionOk="0">
                  <a:moveTo>
                    <a:pt x="798" y="405"/>
                  </a:moveTo>
                  <a:cubicBezTo>
                    <a:pt x="798" y="620"/>
                    <a:pt x="620" y="798"/>
                    <a:pt x="406" y="798"/>
                  </a:cubicBezTo>
                  <a:cubicBezTo>
                    <a:pt x="179" y="798"/>
                    <a:pt x="1" y="620"/>
                    <a:pt x="1" y="405"/>
                  </a:cubicBezTo>
                  <a:cubicBezTo>
                    <a:pt x="1" y="179"/>
                    <a:pt x="179" y="1"/>
                    <a:pt x="406" y="1"/>
                  </a:cubicBezTo>
                  <a:cubicBezTo>
                    <a:pt x="620" y="1"/>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5" name="Google Shape;1435;p11"/>
            <p:cNvSpPr/>
            <p:nvPr/>
          </p:nvSpPr>
          <p:spPr>
            <a:xfrm>
              <a:off x="4967891" y="938232"/>
              <a:ext cx="53553" cy="53553"/>
            </a:xfrm>
            <a:custGeom>
              <a:avLst/>
              <a:gdLst/>
              <a:ahLst/>
              <a:cxnLst/>
              <a:rect l="l" t="t" r="r" b="b"/>
              <a:pathLst>
                <a:path w="799" h="799" extrusionOk="0">
                  <a:moveTo>
                    <a:pt x="799" y="405"/>
                  </a:moveTo>
                  <a:cubicBezTo>
                    <a:pt x="799" y="620"/>
                    <a:pt x="620" y="798"/>
                    <a:pt x="406" y="798"/>
                  </a:cubicBezTo>
                  <a:cubicBezTo>
                    <a:pt x="179" y="798"/>
                    <a:pt x="1" y="620"/>
                    <a:pt x="1" y="405"/>
                  </a:cubicBezTo>
                  <a:cubicBezTo>
                    <a:pt x="1" y="179"/>
                    <a:pt x="179" y="1"/>
                    <a:pt x="406" y="1"/>
                  </a:cubicBezTo>
                  <a:cubicBezTo>
                    <a:pt x="620" y="1"/>
                    <a:pt x="799" y="179"/>
                    <a:pt x="799"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6" name="Google Shape;1436;p11"/>
            <p:cNvSpPr/>
            <p:nvPr/>
          </p:nvSpPr>
          <p:spPr>
            <a:xfrm>
              <a:off x="5358176" y="938232"/>
              <a:ext cx="53486" cy="53553"/>
            </a:xfrm>
            <a:custGeom>
              <a:avLst/>
              <a:gdLst/>
              <a:ahLst/>
              <a:cxnLst/>
              <a:rect l="l" t="t" r="r" b="b"/>
              <a:pathLst>
                <a:path w="798" h="799" extrusionOk="0">
                  <a:moveTo>
                    <a:pt x="798" y="405"/>
                  </a:moveTo>
                  <a:cubicBezTo>
                    <a:pt x="798" y="620"/>
                    <a:pt x="619" y="798"/>
                    <a:pt x="405" y="798"/>
                  </a:cubicBezTo>
                  <a:cubicBezTo>
                    <a:pt x="179" y="798"/>
                    <a:pt x="0" y="620"/>
                    <a:pt x="0" y="405"/>
                  </a:cubicBezTo>
                  <a:cubicBezTo>
                    <a:pt x="0" y="179"/>
                    <a:pt x="179" y="1"/>
                    <a:pt x="405" y="1"/>
                  </a:cubicBezTo>
                  <a:cubicBezTo>
                    <a:pt x="619" y="1"/>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7" name="Google Shape;1437;p11"/>
            <p:cNvSpPr/>
            <p:nvPr/>
          </p:nvSpPr>
          <p:spPr>
            <a:xfrm>
              <a:off x="5748394" y="938232"/>
              <a:ext cx="53486" cy="53553"/>
            </a:xfrm>
            <a:custGeom>
              <a:avLst/>
              <a:gdLst/>
              <a:ahLst/>
              <a:cxnLst/>
              <a:rect l="l" t="t" r="r" b="b"/>
              <a:pathLst>
                <a:path w="798" h="799" extrusionOk="0">
                  <a:moveTo>
                    <a:pt x="798" y="405"/>
                  </a:moveTo>
                  <a:cubicBezTo>
                    <a:pt x="798" y="620"/>
                    <a:pt x="619" y="798"/>
                    <a:pt x="393" y="798"/>
                  </a:cubicBezTo>
                  <a:cubicBezTo>
                    <a:pt x="179" y="798"/>
                    <a:pt x="0" y="620"/>
                    <a:pt x="0" y="405"/>
                  </a:cubicBezTo>
                  <a:cubicBezTo>
                    <a:pt x="0" y="179"/>
                    <a:pt x="179" y="1"/>
                    <a:pt x="393" y="1"/>
                  </a:cubicBezTo>
                  <a:cubicBezTo>
                    <a:pt x="619" y="1"/>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8" name="Google Shape;1438;p11"/>
            <p:cNvSpPr/>
            <p:nvPr/>
          </p:nvSpPr>
          <p:spPr>
            <a:xfrm>
              <a:off x="3602532" y="1191989"/>
              <a:ext cx="53486" cy="53553"/>
            </a:xfrm>
            <a:custGeom>
              <a:avLst/>
              <a:gdLst/>
              <a:ahLst/>
              <a:cxnLst/>
              <a:rect l="l" t="t" r="r" b="b"/>
              <a:pathLst>
                <a:path w="798" h="799" extrusionOk="0">
                  <a:moveTo>
                    <a:pt x="798" y="406"/>
                  </a:moveTo>
                  <a:cubicBezTo>
                    <a:pt x="798" y="620"/>
                    <a:pt x="619" y="799"/>
                    <a:pt x="405" y="799"/>
                  </a:cubicBezTo>
                  <a:cubicBezTo>
                    <a:pt x="179" y="799"/>
                    <a:pt x="0" y="620"/>
                    <a:pt x="0" y="406"/>
                  </a:cubicBezTo>
                  <a:cubicBezTo>
                    <a:pt x="0" y="179"/>
                    <a:pt x="179" y="1"/>
                    <a:pt x="405" y="1"/>
                  </a:cubicBezTo>
                  <a:cubicBezTo>
                    <a:pt x="619" y="1"/>
                    <a:pt x="798" y="179"/>
                    <a:pt x="798"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9" name="Google Shape;1439;p11"/>
            <p:cNvSpPr/>
            <p:nvPr/>
          </p:nvSpPr>
          <p:spPr>
            <a:xfrm>
              <a:off x="3992750" y="1191989"/>
              <a:ext cx="53553" cy="53553"/>
            </a:xfrm>
            <a:custGeom>
              <a:avLst/>
              <a:gdLst/>
              <a:ahLst/>
              <a:cxnLst/>
              <a:rect l="l" t="t" r="r" b="b"/>
              <a:pathLst>
                <a:path w="799" h="799" extrusionOk="0">
                  <a:moveTo>
                    <a:pt x="798" y="406"/>
                  </a:moveTo>
                  <a:cubicBezTo>
                    <a:pt x="798" y="620"/>
                    <a:pt x="620" y="799"/>
                    <a:pt x="405" y="799"/>
                  </a:cubicBezTo>
                  <a:cubicBezTo>
                    <a:pt x="179" y="799"/>
                    <a:pt x="0" y="620"/>
                    <a:pt x="0" y="406"/>
                  </a:cubicBezTo>
                  <a:cubicBezTo>
                    <a:pt x="0" y="179"/>
                    <a:pt x="179" y="1"/>
                    <a:pt x="405" y="1"/>
                  </a:cubicBezTo>
                  <a:cubicBezTo>
                    <a:pt x="620" y="1"/>
                    <a:pt x="798" y="179"/>
                    <a:pt x="798"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0" name="Google Shape;1440;p11"/>
            <p:cNvSpPr/>
            <p:nvPr/>
          </p:nvSpPr>
          <p:spPr>
            <a:xfrm>
              <a:off x="4382967" y="1191989"/>
              <a:ext cx="53553" cy="53553"/>
            </a:xfrm>
            <a:custGeom>
              <a:avLst/>
              <a:gdLst/>
              <a:ahLst/>
              <a:cxnLst/>
              <a:rect l="l" t="t" r="r" b="b"/>
              <a:pathLst>
                <a:path w="799" h="799" extrusionOk="0">
                  <a:moveTo>
                    <a:pt x="798" y="406"/>
                  </a:moveTo>
                  <a:cubicBezTo>
                    <a:pt x="798" y="620"/>
                    <a:pt x="620" y="799"/>
                    <a:pt x="405" y="799"/>
                  </a:cubicBezTo>
                  <a:cubicBezTo>
                    <a:pt x="179" y="799"/>
                    <a:pt x="1" y="620"/>
                    <a:pt x="1" y="406"/>
                  </a:cubicBezTo>
                  <a:cubicBezTo>
                    <a:pt x="1" y="179"/>
                    <a:pt x="179" y="1"/>
                    <a:pt x="405" y="1"/>
                  </a:cubicBezTo>
                  <a:cubicBezTo>
                    <a:pt x="620" y="1"/>
                    <a:pt x="798" y="179"/>
                    <a:pt x="798"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1" name="Google Shape;1441;p11"/>
            <p:cNvSpPr/>
            <p:nvPr/>
          </p:nvSpPr>
          <p:spPr>
            <a:xfrm>
              <a:off x="4773185" y="1191989"/>
              <a:ext cx="53553" cy="53553"/>
            </a:xfrm>
            <a:custGeom>
              <a:avLst/>
              <a:gdLst/>
              <a:ahLst/>
              <a:cxnLst/>
              <a:rect l="l" t="t" r="r" b="b"/>
              <a:pathLst>
                <a:path w="799" h="799" extrusionOk="0">
                  <a:moveTo>
                    <a:pt x="798" y="406"/>
                  </a:moveTo>
                  <a:cubicBezTo>
                    <a:pt x="798" y="620"/>
                    <a:pt x="620" y="799"/>
                    <a:pt x="394" y="799"/>
                  </a:cubicBezTo>
                  <a:cubicBezTo>
                    <a:pt x="179" y="799"/>
                    <a:pt x="1" y="620"/>
                    <a:pt x="1" y="406"/>
                  </a:cubicBezTo>
                  <a:cubicBezTo>
                    <a:pt x="1" y="179"/>
                    <a:pt x="179" y="1"/>
                    <a:pt x="394" y="1"/>
                  </a:cubicBezTo>
                  <a:cubicBezTo>
                    <a:pt x="620" y="1"/>
                    <a:pt x="798" y="179"/>
                    <a:pt x="798"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2" name="Google Shape;1442;p11"/>
            <p:cNvSpPr/>
            <p:nvPr/>
          </p:nvSpPr>
          <p:spPr>
            <a:xfrm>
              <a:off x="5163402" y="1191989"/>
              <a:ext cx="53553" cy="53553"/>
            </a:xfrm>
            <a:custGeom>
              <a:avLst/>
              <a:gdLst/>
              <a:ahLst/>
              <a:cxnLst/>
              <a:rect l="l" t="t" r="r" b="b"/>
              <a:pathLst>
                <a:path w="799" h="799" extrusionOk="0">
                  <a:moveTo>
                    <a:pt x="799" y="406"/>
                  </a:moveTo>
                  <a:cubicBezTo>
                    <a:pt x="799" y="620"/>
                    <a:pt x="620" y="799"/>
                    <a:pt x="394" y="799"/>
                  </a:cubicBezTo>
                  <a:cubicBezTo>
                    <a:pt x="180" y="799"/>
                    <a:pt x="1" y="620"/>
                    <a:pt x="1" y="406"/>
                  </a:cubicBezTo>
                  <a:cubicBezTo>
                    <a:pt x="1" y="179"/>
                    <a:pt x="180" y="1"/>
                    <a:pt x="394" y="1"/>
                  </a:cubicBezTo>
                  <a:cubicBezTo>
                    <a:pt x="620" y="1"/>
                    <a:pt x="799" y="179"/>
                    <a:pt x="799"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3" name="Google Shape;1443;p11"/>
            <p:cNvSpPr/>
            <p:nvPr/>
          </p:nvSpPr>
          <p:spPr>
            <a:xfrm>
              <a:off x="5552883" y="1191989"/>
              <a:ext cx="54290" cy="53553"/>
            </a:xfrm>
            <a:custGeom>
              <a:avLst/>
              <a:gdLst/>
              <a:ahLst/>
              <a:cxnLst/>
              <a:rect l="l" t="t" r="r" b="b"/>
              <a:pathLst>
                <a:path w="810" h="799" extrusionOk="0">
                  <a:moveTo>
                    <a:pt x="810" y="406"/>
                  </a:moveTo>
                  <a:cubicBezTo>
                    <a:pt x="810" y="620"/>
                    <a:pt x="631" y="799"/>
                    <a:pt x="405" y="799"/>
                  </a:cubicBezTo>
                  <a:cubicBezTo>
                    <a:pt x="191" y="799"/>
                    <a:pt x="0" y="620"/>
                    <a:pt x="0" y="406"/>
                  </a:cubicBezTo>
                  <a:cubicBezTo>
                    <a:pt x="0" y="179"/>
                    <a:pt x="191" y="1"/>
                    <a:pt x="405" y="1"/>
                  </a:cubicBezTo>
                  <a:cubicBezTo>
                    <a:pt x="631" y="1"/>
                    <a:pt x="810" y="179"/>
                    <a:pt x="810"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4" name="Google Shape;1444;p11"/>
            <p:cNvSpPr/>
            <p:nvPr/>
          </p:nvSpPr>
          <p:spPr>
            <a:xfrm>
              <a:off x="3798043" y="1446549"/>
              <a:ext cx="53553" cy="53553"/>
            </a:xfrm>
            <a:custGeom>
              <a:avLst/>
              <a:gdLst/>
              <a:ahLst/>
              <a:cxnLst/>
              <a:rect l="l" t="t" r="r" b="b"/>
              <a:pathLst>
                <a:path w="799" h="799" extrusionOk="0">
                  <a:moveTo>
                    <a:pt x="798" y="394"/>
                  </a:moveTo>
                  <a:cubicBezTo>
                    <a:pt x="798" y="620"/>
                    <a:pt x="619" y="799"/>
                    <a:pt x="393" y="799"/>
                  </a:cubicBezTo>
                  <a:cubicBezTo>
                    <a:pt x="179" y="799"/>
                    <a:pt x="0" y="620"/>
                    <a:pt x="0" y="394"/>
                  </a:cubicBezTo>
                  <a:cubicBezTo>
                    <a:pt x="0" y="180"/>
                    <a:pt x="179" y="1"/>
                    <a:pt x="393" y="1"/>
                  </a:cubicBezTo>
                  <a:cubicBezTo>
                    <a:pt x="619" y="1"/>
                    <a:pt x="798" y="180"/>
                    <a:pt x="798" y="394"/>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5" name="Google Shape;1445;p11"/>
            <p:cNvSpPr/>
            <p:nvPr/>
          </p:nvSpPr>
          <p:spPr>
            <a:xfrm>
              <a:off x="4188261" y="1446549"/>
              <a:ext cx="53553" cy="53553"/>
            </a:xfrm>
            <a:custGeom>
              <a:avLst/>
              <a:gdLst/>
              <a:ahLst/>
              <a:cxnLst/>
              <a:rect l="l" t="t" r="r" b="b"/>
              <a:pathLst>
                <a:path w="799" h="799" extrusionOk="0">
                  <a:moveTo>
                    <a:pt x="798" y="394"/>
                  </a:moveTo>
                  <a:cubicBezTo>
                    <a:pt x="798" y="620"/>
                    <a:pt x="620" y="799"/>
                    <a:pt x="393" y="799"/>
                  </a:cubicBezTo>
                  <a:cubicBezTo>
                    <a:pt x="179" y="799"/>
                    <a:pt x="0" y="620"/>
                    <a:pt x="0" y="394"/>
                  </a:cubicBezTo>
                  <a:cubicBezTo>
                    <a:pt x="0" y="180"/>
                    <a:pt x="179" y="1"/>
                    <a:pt x="393" y="1"/>
                  </a:cubicBezTo>
                  <a:cubicBezTo>
                    <a:pt x="620" y="1"/>
                    <a:pt x="798" y="180"/>
                    <a:pt x="798" y="394"/>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6" name="Google Shape;1446;p11"/>
            <p:cNvSpPr/>
            <p:nvPr/>
          </p:nvSpPr>
          <p:spPr>
            <a:xfrm>
              <a:off x="4577674" y="1446549"/>
              <a:ext cx="53553" cy="53553"/>
            </a:xfrm>
            <a:custGeom>
              <a:avLst/>
              <a:gdLst/>
              <a:ahLst/>
              <a:cxnLst/>
              <a:rect l="l" t="t" r="r" b="b"/>
              <a:pathLst>
                <a:path w="799" h="799" extrusionOk="0">
                  <a:moveTo>
                    <a:pt x="798" y="394"/>
                  </a:moveTo>
                  <a:cubicBezTo>
                    <a:pt x="798" y="620"/>
                    <a:pt x="620" y="799"/>
                    <a:pt x="406" y="799"/>
                  </a:cubicBezTo>
                  <a:cubicBezTo>
                    <a:pt x="179" y="799"/>
                    <a:pt x="1" y="620"/>
                    <a:pt x="1" y="394"/>
                  </a:cubicBezTo>
                  <a:cubicBezTo>
                    <a:pt x="1" y="180"/>
                    <a:pt x="179" y="1"/>
                    <a:pt x="406" y="1"/>
                  </a:cubicBezTo>
                  <a:cubicBezTo>
                    <a:pt x="620" y="1"/>
                    <a:pt x="798" y="180"/>
                    <a:pt x="798" y="394"/>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7" name="Google Shape;1447;p11"/>
            <p:cNvSpPr/>
            <p:nvPr/>
          </p:nvSpPr>
          <p:spPr>
            <a:xfrm>
              <a:off x="4967891" y="1446549"/>
              <a:ext cx="53553" cy="53553"/>
            </a:xfrm>
            <a:custGeom>
              <a:avLst/>
              <a:gdLst/>
              <a:ahLst/>
              <a:cxnLst/>
              <a:rect l="l" t="t" r="r" b="b"/>
              <a:pathLst>
                <a:path w="799" h="799" extrusionOk="0">
                  <a:moveTo>
                    <a:pt x="799" y="394"/>
                  </a:moveTo>
                  <a:cubicBezTo>
                    <a:pt x="799" y="620"/>
                    <a:pt x="620" y="799"/>
                    <a:pt x="406" y="799"/>
                  </a:cubicBezTo>
                  <a:cubicBezTo>
                    <a:pt x="179" y="799"/>
                    <a:pt x="1" y="620"/>
                    <a:pt x="1" y="394"/>
                  </a:cubicBezTo>
                  <a:cubicBezTo>
                    <a:pt x="1" y="180"/>
                    <a:pt x="179" y="1"/>
                    <a:pt x="406" y="1"/>
                  </a:cubicBezTo>
                  <a:cubicBezTo>
                    <a:pt x="620" y="1"/>
                    <a:pt x="799" y="180"/>
                    <a:pt x="799" y="394"/>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8" name="Google Shape;1448;p11"/>
            <p:cNvSpPr/>
            <p:nvPr/>
          </p:nvSpPr>
          <p:spPr>
            <a:xfrm>
              <a:off x="5358176" y="1446549"/>
              <a:ext cx="53486" cy="53553"/>
            </a:xfrm>
            <a:custGeom>
              <a:avLst/>
              <a:gdLst/>
              <a:ahLst/>
              <a:cxnLst/>
              <a:rect l="l" t="t" r="r" b="b"/>
              <a:pathLst>
                <a:path w="798" h="799" extrusionOk="0">
                  <a:moveTo>
                    <a:pt x="798" y="394"/>
                  </a:moveTo>
                  <a:cubicBezTo>
                    <a:pt x="798" y="620"/>
                    <a:pt x="619" y="799"/>
                    <a:pt x="405" y="799"/>
                  </a:cubicBezTo>
                  <a:cubicBezTo>
                    <a:pt x="179" y="799"/>
                    <a:pt x="0" y="620"/>
                    <a:pt x="0" y="394"/>
                  </a:cubicBezTo>
                  <a:cubicBezTo>
                    <a:pt x="0" y="180"/>
                    <a:pt x="179" y="1"/>
                    <a:pt x="405" y="1"/>
                  </a:cubicBezTo>
                  <a:cubicBezTo>
                    <a:pt x="619" y="1"/>
                    <a:pt x="798" y="180"/>
                    <a:pt x="798" y="394"/>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9" name="Google Shape;1449;p11"/>
            <p:cNvSpPr/>
            <p:nvPr/>
          </p:nvSpPr>
          <p:spPr>
            <a:xfrm>
              <a:off x="5748394" y="1446549"/>
              <a:ext cx="53486" cy="53553"/>
            </a:xfrm>
            <a:custGeom>
              <a:avLst/>
              <a:gdLst/>
              <a:ahLst/>
              <a:cxnLst/>
              <a:rect l="l" t="t" r="r" b="b"/>
              <a:pathLst>
                <a:path w="798" h="799" extrusionOk="0">
                  <a:moveTo>
                    <a:pt x="798" y="394"/>
                  </a:moveTo>
                  <a:cubicBezTo>
                    <a:pt x="798" y="620"/>
                    <a:pt x="619" y="799"/>
                    <a:pt x="393" y="799"/>
                  </a:cubicBezTo>
                  <a:cubicBezTo>
                    <a:pt x="179" y="799"/>
                    <a:pt x="0" y="620"/>
                    <a:pt x="0" y="394"/>
                  </a:cubicBezTo>
                  <a:cubicBezTo>
                    <a:pt x="0" y="180"/>
                    <a:pt x="179" y="1"/>
                    <a:pt x="393" y="1"/>
                  </a:cubicBezTo>
                  <a:cubicBezTo>
                    <a:pt x="619" y="1"/>
                    <a:pt x="798" y="180"/>
                    <a:pt x="798" y="394"/>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0" name="Google Shape;1450;p11"/>
            <p:cNvSpPr/>
            <p:nvPr/>
          </p:nvSpPr>
          <p:spPr>
            <a:xfrm>
              <a:off x="3602532" y="1700373"/>
              <a:ext cx="53486" cy="53486"/>
            </a:xfrm>
            <a:custGeom>
              <a:avLst/>
              <a:gdLst/>
              <a:ahLst/>
              <a:cxnLst/>
              <a:rect l="l" t="t" r="r" b="b"/>
              <a:pathLst>
                <a:path w="798" h="798" extrusionOk="0">
                  <a:moveTo>
                    <a:pt x="798" y="405"/>
                  </a:moveTo>
                  <a:cubicBezTo>
                    <a:pt x="798" y="619"/>
                    <a:pt x="619" y="798"/>
                    <a:pt x="405" y="798"/>
                  </a:cubicBezTo>
                  <a:cubicBezTo>
                    <a:pt x="179" y="798"/>
                    <a:pt x="0" y="619"/>
                    <a:pt x="0" y="405"/>
                  </a:cubicBezTo>
                  <a:cubicBezTo>
                    <a:pt x="0" y="179"/>
                    <a:pt x="179" y="0"/>
                    <a:pt x="405" y="0"/>
                  </a:cubicBezTo>
                  <a:cubicBezTo>
                    <a:pt x="619" y="0"/>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1" name="Google Shape;1451;p11"/>
            <p:cNvSpPr/>
            <p:nvPr/>
          </p:nvSpPr>
          <p:spPr>
            <a:xfrm>
              <a:off x="3992750" y="1700373"/>
              <a:ext cx="53553" cy="53486"/>
            </a:xfrm>
            <a:custGeom>
              <a:avLst/>
              <a:gdLst/>
              <a:ahLst/>
              <a:cxnLst/>
              <a:rect l="l" t="t" r="r" b="b"/>
              <a:pathLst>
                <a:path w="799" h="798" extrusionOk="0">
                  <a:moveTo>
                    <a:pt x="798" y="405"/>
                  </a:moveTo>
                  <a:cubicBezTo>
                    <a:pt x="798" y="619"/>
                    <a:pt x="620" y="798"/>
                    <a:pt x="405" y="798"/>
                  </a:cubicBezTo>
                  <a:cubicBezTo>
                    <a:pt x="179" y="798"/>
                    <a:pt x="0" y="619"/>
                    <a:pt x="0" y="405"/>
                  </a:cubicBezTo>
                  <a:cubicBezTo>
                    <a:pt x="0" y="179"/>
                    <a:pt x="179" y="0"/>
                    <a:pt x="405" y="0"/>
                  </a:cubicBezTo>
                  <a:cubicBezTo>
                    <a:pt x="620" y="0"/>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2" name="Google Shape;1452;p11"/>
            <p:cNvSpPr/>
            <p:nvPr/>
          </p:nvSpPr>
          <p:spPr>
            <a:xfrm>
              <a:off x="4382967" y="1700373"/>
              <a:ext cx="53553" cy="53486"/>
            </a:xfrm>
            <a:custGeom>
              <a:avLst/>
              <a:gdLst/>
              <a:ahLst/>
              <a:cxnLst/>
              <a:rect l="l" t="t" r="r" b="b"/>
              <a:pathLst>
                <a:path w="799" h="798" extrusionOk="0">
                  <a:moveTo>
                    <a:pt x="798" y="405"/>
                  </a:moveTo>
                  <a:cubicBezTo>
                    <a:pt x="798" y="619"/>
                    <a:pt x="620" y="798"/>
                    <a:pt x="405" y="798"/>
                  </a:cubicBezTo>
                  <a:cubicBezTo>
                    <a:pt x="179" y="798"/>
                    <a:pt x="1" y="619"/>
                    <a:pt x="1" y="405"/>
                  </a:cubicBezTo>
                  <a:cubicBezTo>
                    <a:pt x="1" y="179"/>
                    <a:pt x="179" y="0"/>
                    <a:pt x="405" y="0"/>
                  </a:cubicBezTo>
                  <a:cubicBezTo>
                    <a:pt x="620" y="0"/>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3" name="Google Shape;1453;p11"/>
            <p:cNvSpPr/>
            <p:nvPr/>
          </p:nvSpPr>
          <p:spPr>
            <a:xfrm>
              <a:off x="4773185" y="1700373"/>
              <a:ext cx="53553" cy="53486"/>
            </a:xfrm>
            <a:custGeom>
              <a:avLst/>
              <a:gdLst/>
              <a:ahLst/>
              <a:cxnLst/>
              <a:rect l="l" t="t" r="r" b="b"/>
              <a:pathLst>
                <a:path w="799" h="798" extrusionOk="0">
                  <a:moveTo>
                    <a:pt x="798" y="405"/>
                  </a:moveTo>
                  <a:cubicBezTo>
                    <a:pt x="798" y="619"/>
                    <a:pt x="620" y="798"/>
                    <a:pt x="394" y="798"/>
                  </a:cubicBezTo>
                  <a:cubicBezTo>
                    <a:pt x="179" y="798"/>
                    <a:pt x="1" y="619"/>
                    <a:pt x="1" y="405"/>
                  </a:cubicBezTo>
                  <a:cubicBezTo>
                    <a:pt x="1" y="179"/>
                    <a:pt x="179" y="0"/>
                    <a:pt x="394" y="0"/>
                  </a:cubicBezTo>
                  <a:cubicBezTo>
                    <a:pt x="620" y="0"/>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4" name="Google Shape;1454;p11"/>
            <p:cNvSpPr/>
            <p:nvPr/>
          </p:nvSpPr>
          <p:spPr>
            <a:xfrm>
              <a:off x="5163402" y="1700373"/>
              <a:ext cx="53553" cy="53486"/>
            </a:xfrm>
            <a:custGeom>
              <a:avLst/>
              <a:gdLst/>
              <a:ahLst/>
              <a:cxnLst/>
              <a:rect l="l" t="t" r="r" b="b"/>
              <a:pathLst>
                <a:path w="799" h="798" extrusionOk="0">
                  <a:moveTo>
                    <a:pt x="799" y="405"/>
                  </a:moveTo>
                  <a:cubicBezTo>
                    <a:pt x="799" y="619"/>
                    <a:pt x="620" y="798"/>
                    <a:pt x="394" y="798"/>
                  </a:cubicBezTo>
                  <a:cubicBezTo>
                    <a:pt x="180" y="798"/>
                    <a:pt x="1" y="619"/>
                    <a:pt x="1" y="405"/>
                  </a:cubicBezTo>
                  <a:cubicBezTo>
                    <a:pt x="1" y="179"/>
                    <a:pt x="180" y="0"/>
                    <a:pt x="394" y="0"/>
                  </a:cubicBezTo>
                  <a:cubicBezTo>
                    <a:pt x="620" y="0"/>
                    <a:pt x="799" y="179"/>
                    <a:pt x="799"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5" name="Google Shape;1455;p11"/>
            <p:cNvSpPr/>
            <p:nvPr/>
          </p:nvSpPr>
          <p:spPr>
            <a:xfrm>
              <a:off x="5552883" y="1700373"/>
              <a:ext cx="54290" cy="53486"/>
            </a:xfrm>
            <a:custGeom>
              <a:avLst/>
              <a:gdLst/>
              <a:ahLst/>
              <a:cxnLst/>
              <a:rect l="l" t="t" r="r" b="b"/>
              <a:pathLst>
                <a:path w="810" h="798" extrusionOk="0">
                  <a:moveTo>
                    <a:pt x="810" y="405"/>
                  </a:moveTo>
                  <a:cubicBezTo>
                    <a:pt x="810" y="619"/>
                    <a:pt x="631" y="798"/>
                    <a:pt x="405" y="798"/>
                  </a:cubicBezTo>
                  <a:cubicBezTo>
                    <a:pt x="191" y="798"/>
                    <a:pt x="0" y="619"/>
                    <a:pt x="0" y="405"/>
                  </a:cubicBezTo>
                  <a:cubicBezTo>
                    <a:pt x="0" y="179"/>
                    <a:pt x="191" y="0"/>
                    <a:pt x="405" y="0"/>
                  </a:cubicBezTo>
                  <a:cubicBezTo>
                    <a:pt x="631" y="0"/>
                    <a:pt x="810" y="179"/>
                    <a:pt x="810"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6" name="Google Shape;1456;p11"/>
            <p:cNvSpPr/>
            <p:nvPr/>
          </p:nvSpPr>
          <p:spPr>
            <a:xfrm>
              <a:off x="3798043" y="1954933"/>
              <a:ext cx="53553" cy="53486"/>
            </a:xfrm>
            <a:custGeom>
              <a:avLst/>
              <a:gdLst/>
              <a:ahLst/>
              <a:cxnLst/>
              <a:rect l="l" t="t" r="r" b="b"/>
              <a:pathLst>
                <a:path w="799" h="798" extrusionOk="0">
                  <a:moveTo>
                    <a:pt x="798" y="393"/>
                  </a:moveTo>
                  <a:cubicBezTo>
                    <a:pt x="798" y="619"/>
                    <a:pt x="619" y="798"/>
                    <a:pt x="393" y="798"/>
                  </a:cubicBezTo>
                  <a:cubicBezTo>
                    <a:pt x="179" y="798"/>
                    <a:pt x="0" y="619"/>
                    <a:pt x="0" y="393"/>
                  </a:cubicBezTo>
                  <a:cubicBezTo>
                    <a:pt x="0" y="179"/>
                    <a:pt x="179" y="0"/>
                    <a:pt x="393" y="0"/>
                  </a:cubicBezTo>
                  <a:cubicBezTo>
                    <a:pt x="619"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7" name="Google Shape;1457;p11"/>
            <p:cNvSpPr/>
            <p:nvPr/>
          </p:nvSpPr>
          <p:spPr>
            <a:xfrm>
              <a:off x="4188261" y="1954933"/>
              <a:ext cx="53553" cy="53486"/>
            </a:xfrm>
            <a:custGeom>
              <a:avLst/>
              <a:gdLst/>
              <a:ahLst/>
              <a:cxnLst/>
              <a:rect l="l" t="t" r="r" b="b"/>
              <a:pathLst>
                <a:path w="799" h="798" extrusionOk="0">
                  <a:moveTo>
                    <a:pt x="798" y="393"/>
                  </a:moveTo>
                  <a:cubicBezTo>
                    <a:pt x="798" y="619"/>
                    <a:pt x="620" y="798"/>
                    <a:pt x="393" y="798"/>
                  </a:cubicBezTo>
                  <a:cubicBezTo>
                    <a:pt x="179" y="798"/>
                    <a:pt x="0" y="619"/>
                    <a:pt x="0" y="393"/>
                  </a:cubicBezTo>
                  <a:cubicBezTo>
                    <a:pt x="0" y="179"/>
                    <a:pt x="179" y="0"/>
                    <a:pt x="393" y="0"/>
                  </a:cubicBezTo>
                  <a:cubicBezTo>
                    <a:pt x="620"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8" name="Google Shape;1458;p11"/>
            <p:cNvSpPr/>
            <p:nvPr/>
          </p:nvSpPr>
          <p:spPr>
            <a:xfrm>
              <a:off x="4577674" y="1954933"/>
              <a:ext cx="53553" cy="53486"/>
            </a:xfrm>
            <a:custGeom>
              <a:avLst/>
              <a:gdLst/>
              <a:ahLst/>
              <a:cxnLst/>
              <a:rect l="l" t="t" r="r" b="b"/>
              <a:pathLst>
                <a:path w="799" h="798" extrusionOk="0">
                  <a:moveTo>
                    <a:pt x="798" y="393"/>
                  </a:moveTo>
                  <a:cubicBezTo>
                    <a:pt x="798" y="619"/>
                    <a:pt x="620" y="798"/>
                    <a:pt x="406" y="798"/>
                  </a:cubicBezTo>
                  <a:cubicBezTo>
                    <a:pt x="179" y="798"/>
                    <a:pt x="1" y="619"/>
                    <a:pt x="1" y="393"/>
                  </a:cubicBezTo>
                  <a:cubicBezTo>
                    <a:pt x="1" y="179"/>
                    <a:pt x="179" y="0"/>
                    <a:pt x="406" y="0"/>
                  </a:cubicBezTo>
                  <a:cubicBezTo>
                    <a:pt x="620"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9" name="Google Shape;1459;p11"/>
            <p:cNvSpPr/>
            <p:nvPr/>
          </p:nvSpPr>
          <p:spPr>
            <a:xfrm>
              <a:off x="4967891" y="1954933"/>
              <a:ext cx="53553" cy="53486"/>
            </a:xfrm>
            <a:custGeom>
              <a:avLst/>
              <a:gdLst/>
              <a:ahLst/>
              <a:cxnLst/>
              <a:rect l="l" t="t" r="r" b="b"/>
              <a:pathLst>
                <a:path w="799" h="798" extrusionOk="0">
                  <a:moveTo>
                    <a:pt x="799" y="393"/>
                  </a:moveTo>
                  <a:cubicBezTo>
                    <a:pt x="799" y="619"/>
                    <a:pt x="620" y="798"/>
                    <a:pt x="406" y="798"/>
                  </a:cubicBezTo>
                  <a:cubicBezTo>
                    <a:pt x="179" y="798"/>
                    <a:pt x="1" y="619"/>
                    <a:pt x="1" y="393"/>
                  </a:cubicBezTo>
                  <a:cubicBezTo>
                    <a:pt x="1" y="179"/>
                    <a:pt x="179" y="0"/>
                    <a:pt x="406" y="0"/>
                  </a:cubicBezTo>
                  <a:cubicBezTo>
                    <a:pt x="620" y="0"/>
                    <a:pt x="799" y="179"/>
                    <a:pt x="799"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0" name="Google Shape;1460;p11"/>
            <p:cNvSpPr/>
            <p:nvPr/>
          </p:nvSpPr>
          <p:spPr>
            <a:xfrm>
              <a:off x="5358176" y="1954933"/>
              <a:ext cx="53486" cy="53486"/>
            </a:xfrm>
            <a:custGeom>
              <a:avLst/>
              <a:gdLst/>
              <a:ahLst/>
              <a:cxnLst/>
              <a:rect l="l" t="t" r="r" b="b"/>
              <a:pathLst>
                <a:path w="798" h="798" extrusionOk="0">
                  <a:moveTo>
                    <a:pt x="798" y="393"/>
                  </a:moveTo>
                  <a:cubicBezTo>
                    <a:pt x="798" y="619"/>
                    <a:pt x="619" y="798"/>
                    <a:pt x="405" y="798"/>
                  </a:cubicBezTo>
                  <a:cubicBezTo>
                    <a:pt x="179" y="798"/>
                    <a:pt x="0" y="619"/>
                    <a:pt x="0" y="393"/>
                  </a:cubicBezTo>
                  <a:cubicBezTo>
                    <a:pt x="0" y="179"/>
                    <a:pt x="179" y="0"/>
                    <a:pt x="405" y="0"/>
                  </a:cubicBezTo>
                  <a:cubicBezTo>
                    <a:pt x="619"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1" name="Google Shape;1461;p11"/>
            <p:cNvSpPr/>
            <p:nvPr/>
          </p:nvSpPr>
          <p:spPr>
            <a:xfrm>
              <a:off x="5748394" y="1954933"/>
              <a:ext cx="53486" cy="53486"/>
            </a:xfrm>
            <a:custGeom>
              <a:avLst/>
              <a:gdLst/>
              <a:ahLst/>
              <a:cxnLst/>
              <a:rect l="l" t="t" r="r" b="b"/>
              <a:pathLst>
                <a:path w="798" h="798" extrusionOk="0">
                  <a:moveTo>
                    <a:pt x="798" y="393"/>
                  </a:moveTo>
                  <a:cubicBezTo>
                    <a:pt x="798" y="619"/>
                    <a:pt x="619" y="798"/>
                    <a:pt x="393" y="798"/>
                  </a:cubicBezTo>
                  <a:cubicBezTo>
                    <a:pt x="179" y="798"/>
                    <a:pt x="0" y="619"/>
                    <a:pt x="0" y="393"/>
                  </a:cubicBezTo>
                  <a:cubicBezTo>
                    <a:pt x="0" y="179"/>
                    <a:pt x="179" y="0"/>
                    <a:pt x="393" y="0"/>
                  </a:cubicBezTo>
                  <a:cubicBezTo>
                    <a:pt x="619"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462" name="Google Shape;1462;p11"/>
            <p:cNvGrpSpPr/>
            <p:nvPr/>
          </p:nvGrpSpPr>
          <p:grpSpPr>
            <a:xfrm>
              <a:off x="3602532" y="2342026"/>
              <a:ext cx="2199348" cy="2339841"/>
              <a:chOff x="1262025" y="623413"/>
              <a:chExt cx="3815001" cy="4058701"/>
            </a:xfrm>
          </p:grpSpPr>
          <p:sp>
            <p:nvSpPr>
              <p:cNvPr id="1463" name="Google Shape;1463;p11"/>
              <p:cNvSpPr/>
              <p:nvPr/>
            </p:nvSpPr>
            <p:spPr>
              <a:xfrm>
                <a:off x="1262025" y="623413"/>
                <a:ext cx="92777" cy="92894"/>
              </a:xfrm>
              <a:custGeom>
                <a:avLst/>
                <a:gdLst/>
                <a:ahLst/>
                <a:cxnLst/>
                <a:rect l="l" t="t" r="r" b="b"/>
                <a:pathLst>
                  <a:path w="798" h="799" extrusionOk="0">
                    <a:moveTo>
                      <a:pt x="798" y="393"/>
                    </a:moveTo>
                    <a:cubicBezTo>
                      <a:pt x="798" y="620"/>
                      <a:pt x="619" y="798"/>
                      <a:pt x="405" y="798"/>
                    </a:cubicBezTo>
                    <a:cubicBezTo>
                      <a:pt x="179" y="798"/>
                      <a:pt x="0" y="620"/>
                      <a:pt x="0" y="393"/>
                    </a:cubicBezTo>
                    <a:cubicBezTo>
                      <a:pt x="0" y="179"/>
                      <a:pt x="179" y="0"/>
                      <a:pt x="405" y="0"/>
                    </a:cubicBezTo>
                    <a:cubicBezTo>
                      <a:pt x="619"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4" name="Google Shape;1464;p11"/>
              <p:cNvSpPr/>
              <p:nvPr/>
            </p:nvSpPr>
            <p:spPr>
              <a:xfrm>
                <a:off x="1938899" y="623413"/>
                <a:ext cx="92894" cy="92894"/>
              </a:xfrm>
              <a:custGeom>
                <a:avLst/>
                <a:gdLst/>
                <a:ahLst/>
                <a:cxnLst/>
                <a:rect l="l" t="t" r="r" b="b"/>
                <a:pathLst>
                  <a:path w="799" h="799" extrusionOk="0">
                    <a:moveTo>
                      <a:pt x="798" y="393"/>
                    </a:moveTo>
                    <a:cubicBezTo>
                      <a:pt x="798" y="620"/>
                      <a:pt x="620" y="798"/>
                      <a:pt x="405" y="798"/>
                    </a:cubicBezTo>
                    <a:cubicBezTo>
                      <a:pt x="179" y="798"/>
                      <a:pt x="0" y="620"/>
                      <a:pt x="0" y="393"/>
                    </a:cubicBezTo>
                    <a:cubicBezTo>
                      <a:pt x="0" y="179"/>
                      <a:pt x="179" y="0"/>
                      <a:pt x="405" y="0"/>
                    </a:cubicBezTo>
                    <a:cubicBezTo>
                      <a:pt x="620"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5" name="Google Shape;1465;p11"/>
              <p:cNvSpPr/>
              <p:nvPr/>
            </p:nvSpPr>
            <p:spPr>
              <a:xfrm>
                <a:off x="2615772" y="623413"/>
                <a:ext cx="92894" cy="92894"/>
              </a:xfrm>
              <a:custGeom>
                <a:avLst/>
                <a:gdLst/>
                <a:ahLst/>
                <a:cxnLst/>
                <a:rect l="l" t="t" r="r" b="b"/>
                <a:pathLst>
                  <a:path w="799" h="799" extrusionOk="0">
                    <a:moveTo>
                      <a:pt x="798" y="393"/>
                    </a:moveTo>
                    <a:cubicBezTo>
                      <a:pt x="798" y="620"/>
                      <a:pt x="620" y="798"/>
                      <a:pt x="405" y="798"/>
                    </a:cubicBezTo>
                    <a:cubicBezTo>
                      <a:pt x="179" y="798"/>
                      <a:pt x="1" y="620"/>
                      <a:pt x="1" y="393"/>
                    </a:cubicBezTo>
                    <a:cubicBezTo>
                      <a:pt x="1" y="179"/>
                      <a:pt x="179" y="0"/>
                      <a:pt x="405" y="0"/>
                    </a:cubicBezTo>
                    <a:cubicBezTo>
                      <a:pt x="620"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6" name="Google Shape;1466;p11"/>
              <p:cNvSpPr/>
              <p:nvPr/>
            </p:nvSpPr>
            <p:spPr>
              <a:xfrm>
                <a:off x="3292646" y="623413"/>
                <a:ext cx="92894" cy="92894"/>
              </a:xfrm>
              <a:custGeom>
                <a:avLst/>
                <a:gdLst/>
                <a:ahLst/>
                <a:cxnLst/>
                <a:rect l="l" t="t" r="r" b="b"/>
                <a:pathLst>
                  <a:path w="799" h="799" extrusionOk="0">
                    <a:moveTo>
                      <a:pt x="798" y="393"/>
                    </a:moveTo>
                    <a:cubicBezTo>
                      <a:pt x="798" y="620"/>
                      <a:pt x="620" y="798"/>
                      <a:pt x="394" y="798"/>
                    </a:cubicBezTo>
                    <a:cubicBezTo>
                      <a:pt x="179" y="798"/>
                      <a:pt x="1" y="620"/>
                      <a:pt x="1" y="393"/>
                    </a:cubicBezTo>
                    <a:cubicBezTo>
                      <a:pt x="1" y="179"/>
                      <a:pt x="179" y="0"/>
                      <a:pt x="394" y="0"/>
                    </a:cubicBezTo>
                    <a:cubicBezTo>
                      <a:pt x="620"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7" name="Google Shape;1467;p11"/>
              <p:cNvSpPr/>
              <p:nvPr/>
            </p:nvSpPr>
            <p:spPr>
              <a:xfrm>
                <a:off x="3969519" y="623413"/>
                <a:ext cx="92894" cy="92894"/>
              </a:xfrm>
              <a:custGeom>
                <a:avLst/>
                <a:gdLst/>
                <a:ahLst/>
                <a:cxnLst/>
                <a:rect l="l" t="t" r="r" b="b"/>
                <a:pathLst>
                  <a:path w="799" h="799" extrusionOk="0">
                    <a:moveTo>
                      <a:pt x="799" y="393"/>
                    </a:moveTo>
                    <a:cubicBezTo>
                      <a:pt x="799" y="620"/>
                      <a:pt x="620" y="798"/>
                      <a:pt x="394" y="798"/>
                    </a:cubicBezTo>
                    <a:cubicBezTo>
                      <a:pt x="180" y="798"/>
                      <a:pt x="1" y="620"/>
                      <a:pt x="1" y="393"/>
                    </a:cubicBezTo>
                    <a:cubicBezTo>
                      <a:pt x="1" y="179"/>
                      <a:pt x="180" y="0"/>
                      <a:pt x="394" y="0"/>
                    </a:cubicBezTo>
                    <a:cubicBezTo>
                      <a:pt x="620" y="0"/>
                      <a:pt x="799" y="179"/>
                      <a:pt x="799"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8" name="Google Shape;1468;p11"/>
              <p:cNvSpPr/>
              <p:nvPr/>
            </p:nvSpPr>
            <p:spPr>
              <a:xfrm>
                <a:off x="4645114" y="623413"/>
                <a:ext cx="94173" cy="92894"/>
              </a:xfrm>
              <a:custGeom>
                <a:avLst/>
                <a:gdLst/>
                <a:ahLst/>
                <a:cxnLst/>
                <a:rect l="l" t="t" r="r" b="b"/>
                <a:pathLst>
                  <a:path w="810" h="799" extrusionOk="0">
                    <a:moveTo>
                      <a:pt x="810" y="393"/>
                    </a:moveTo>
                    <a:cubicBezTo>
                      <a:pt x="810" y="620"/>
                      <a:pt x="631" y="798"/>
                      <a:pt x="405" y="798"/>
                    </a:cubicBezTo>
                    <a:cubicBezTo>
                      <a:pt x="191" y="798"/>
                      <a:pt x="0" y="620"/>
                      <a:pt x="0" y="393"/>
                    </a:cubicBezTo>
                    <a:cubicBezTo>
                      <a:pt x="0" y="179"/>
                      <a:pt x="191" y="0"/>
                      <a:pt x="405" y="0"/>
                    </a:cubicBezTo>
                    <a:cubicBezTo>
                      <a:pt x="631" y="0"/>
                      <a:pt x="810" y="179"/>
                      <a:pt x="810"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9" name="Google Shape;1469;p11"/>
              <p:cNvSpPr/>
              <p:nvPr/>
            </p:nvSpPr>
            <p:spPr>
              <a:xfrm>
                <a:off x="1601159" y="1063580"/>
                <a:ext cx="92894" cy="92894"/>
              </a:xfrm>
              <a:custGeom>
                <a:avLst/>
                <a:gdLst/>
                <a:ahLst/>
                <a:cxnLst/>
                <a:rect l="l" t="t" r="r" b="b"/>
                <a:pathLst>
                  <a:path w="799" h="799" extrusionOk="0">
                    <a:moveTo>
                      <a:pt x="798" y="405"/>
                    </a:moveTo>
                    <a:cubicBezTo>
                      <a:pt x="798" y="620"/>
                      <a:pt x="619" y="798"/>
                      <a:pt x="393" y="798"/>
                    </a:cubicBezTo>
                    <a:cubicBezTo>
                      <a:pt x="179" y="798"/>
                      <a:pt x="0" y="620"/>
                      <a:pt x="0" y="405"/>
                    </a:cubicBezTo>
                    <a:cubicBezTo>
                      <a:pt x="0" y="179"/>
                      <a:pt x="179" y="1"/>
                      <a:pt x="393" y="1"/>
                    </a:cubicBezTo>
                    <a:cubicBezTo>
                      <a:pt x="619" y="1"/>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0" name="Google Shape;1470;p11"/>
              <p:cNvSpPr/>
              <p:nvPr/>
            </p:nvSpPr>
            <p:spPr>
              <a:xfrm>
                <a:off x="2278033" y="1063580"/>
                <a:ext cx="92894" cy="92894"/>
              </a:xfrm>
              <a:custGeom>
                <a:avLst/>
                <a:gdLst/>
                <a:ahLst/>
                <a:cxnLst/>
                <a:rect l="l" t="t" r="r" b="b"/>
                <a:pathLst>
                  <a:path w="799" h="799" extrusionOk="0">
                    <a:moveTo>
                      <a:pt x="798" y="405"/>
                    </a:moveTo>
                    <a:cubicBezTo>
                      <a:pt x="798" y="620"/>
                      <a:pt x="620" y="798"/>
                      <a:pt x="393" y="798"/>
                    </a:cubicBezTo>
                    <a:cubicBezTo>
                      <a:pt x="179" y="798"/>
                      <a:pt x="0" y="620"/>
                      <a:pt x="0" y="405"/>
                    </a:cubicBezTo>
                    <a:cubicBezTo>
                      <a:pt x="0" y="179"/>
                      <a:pt x="179" y="1"/>
                      <a:pt x="393" y="1"/>
                    </a:cubicBezTo>
                    <a:cubicBezTo>
                      <a:pt x="620" y="1"/>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1" name="Google Shape;1471;p11"/>
              <p:cNvSpPr/>
              <p:nvPr/>
            </p:nvSpPr>
            <p:spPr>
              <a:xfrm>
                <a:off x="2953511" y="1063580"/>
                <a:ext cx="92894" cy="92894"/>
              </a:xfrm>
              <a:custGeom>
                <a:avLst/>
                <a:gdLst/>
                <a:ahLst/>
                <a:cxnLst/>
                <a:rect l="l" t="t" r="r" b="b"/>
                <a:pathLst>
                  <a:path w="799" h="799" extrusionOk="0">
                    <a:moveTo>
                      <a:pt x="798" y="405"/>
                    </a:moveTo>
                    <a:cubicBezTo>
                      <a:pt x="798" y="620"/>
                      <a:pt x="620" y="798"/>
                      <a:pt x="406" y="798"/>
                    </a:cubicBezTo>
                    <a:cubicBezTo>
                      <a:pt x="179" y="798"/>
                      <a:pt x="1" y="620"/>
                      <a:pt x="1" y="405"/>
                    </a:cubicBezTo>
                    <a:cubicBezTo>
                      <a:pt x="1" y="179"/>
                      <a:pt x="179" y="1"/>
                      <a:pt x="406" y="1"/>
                    </a:cubicBezTo>
                    <a:cubicBezTo>
                      <a:pt x="620" y="1"/>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2" name="Google Shape;1472;p11"/>
              <p:cNvSpPr/>
              <p:nvPr/>
            </p:nvSpPr>
            <p:spPr>
              <a:xfrm>
                <a:off x="3630385" y="1063580"/>
                <a:ext cx="92894" cy="92894"/>
              </a:xfrm>
              <a:custGeom>
                <a:avLst/>
                <a:gdLst/>
                <a:ahLst/>
                <a:cxnLst/>
                <a:rect l="l" t="t" r="r" b="b"/>
                <a:pathLst>
                  <a:path w="799" h="799" extrusionOk="0">
                    <a:moveTo>
                      <a:pt x="799" y="405"/>
                    </a:moveTo>
                    <a:cubicBezTo>
                      <a:pt x="799" y="620"/>
                      <a:pt x="620" y="798"/>
                      <a:pt x="406" y="798"/>
                    </a:cubicBezTo>
                    <a:cubicBezTo>
                      <a:pt x="179" y="798"/>
                      <a:pt x="1" y="620"/>
                      <a:pt x="1" y="405"/>
                    </a:cubicBezTo>
                    <a:cubicBezTo>
                      <a:pt x="1" y="179"/>
                      <a:pt x="179" y="1"/>
                      <a:pt x="406" y="1"/>
                    </a:cubicBezTo>
                    <a:cubicBezTo>
                      <a:pt x="620" y="1"/>
                      <a:pt x="799" y="179"/>
                      <a:pt x="799"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3" name="Google Shape;1473;p11"/>
              <p:cNvSpPr/>
              <p:nvPr/>
            </p:nvSpPr>
            <p:spPr>
              <a:xfrm>
                <a:off x="4307375" y="1063580"/>
                <a:ext cx="92777" cy="92894"/>
              </a:xfrm>
              <a:custGeom>
                <a:avLst/>
                <a:gdLst/>
                <a:ahLst/>
                <a:cxnLst/>
                <a:rect l="l" t="t" r="r" b="b"/>
                <a:pathLst>
                  <a:path w="798" h="799" extrusionOk="0">
                    <a:moveTo>
                      <a:pt x="798" y="405"/>
                    </a:moveTo>
                    <a:cubicBezTo>
                      <a:pt x="798" y="620"/>
                      <a:pt x="619" y="798"/>
                      <a:pt x="405" y="798"/>
                    </a:cubicBezTo>
                    <a:cubicBezTo>
                      <a:pt x="179" y="798"/>
                      <a:pt x="0" y="620"/>
                      <a:pt x="0" y="405"/>
                    </a:cubicBezTo>
                    <a:cubicBezTo>
                      <a:pt x="0" y="179"/>
                      <a:pt x="179" y="1"/>
                      <a:pt x="405" y="1"/>
                    </a:cubicBezTo>
                    <a:cubicBezTo>
                      <a:pt x="619" y="1"/>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4" name="Google Shape;1474;p11"/>
              <p:cNvSpPr/>
              <p:nvPr/>
            </p:nvSpPr>
            <p:spPr>
              <a:xfrm>
                <a:off x="4984248" y="1063580"/>
                <a:ext cx="92777" cy="92894"/>
              </a:xfrm>
              <a:custGeom>
                <a:avLst/>
                <a:gdLst/>
                <a:ahLst/>
                <a:cxnLst/>
                <a:rect l="l" t="t" r="r" b="b"/>
                <a:pathLst>
                  <a:path w="798" h="799" extrusionOk="0">
                    <a:moveTo>
                      <a:pt x="798" y="405"/>
                    </a:moveTo>
                    <a:cubicBezTo>
                      <a:pt x="798" y="620"/>
                      <a:pt x="619" y="798"/>
                      <a:pt x="393" y="798"/>
                    </a:cubicBezTo>
                    <a:cubicBezTo>
                      <a:pt x="179" y="798"/>
                      <a:pt x="0" y="620"/>
                      <a:pt x="0" y="405"/>
                    </a:cubicBezTo>
                    <a:cubicBezTo>
                      <a:pt x="0" y="179"/>
                      <a:pt x="179" y="1"/>
                      <a:pt x="393" y="1"/>
                    </a:cubicBezTo>
                    <a:cubicBezTo>
                      <a:pt x="619" y="1"/>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5" name="Google Shape;1475;p11"/>
              <p:cNvSpPr/>
              <p:nvPr/>
            </p:nvSpPr>
            <p:spPr>
              <a:xfrm>
                <a:off x="1262025" y="1503747"/>
                <a:ext cx="92777" cy="92894"/>
              </a:xfrm>
              <a:custGeom>
                <a:avLst/>
                <a:gdLst/>
                <a:ahLst/>
                <a:cxnLst/>
                <a:rect l="l" t="t" r="r" b="b"/>
                <a:pathLst>
                  <a:path w="798" h="799" extrusionOk="0">
                    <a:moveTo>
                      <a:pt x="798" y="406"/>
                    </a:moveTo>
                    <a:cubicBezTo>
                      <a:pt x="798" y="620"/>
                      <a:pt x="619" y="799"/>
                      <a:pt x="405" y="799"/>
                    </a:cubicBezTo>
                    <a:cubicBezTo>
                      <a:pt x="179" y="799"/>
                      <a:pt x="0" y="620"/>
                      <a:pt x="0" y="406"/>
                    </a:cubicBezTo>
                    <a:cubicBezTo>
                      <a:pt x="0" y="179"/>
                      <a:pt x="179" y="1"/>
                      <a:pt x="405" y="1"/>
                    </a:cubicBezTo>
                    <a:cubicBezTo>
                      <a:pt x="619" y="1"/>
                      <a:pt x="798" y="179"/>
                      <a:pt x="798"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6" name="Google Shape;1476;p11"/>
              <p:cNvSpPr/>
              <p:nvPr/>
            </p:nvSpPr>
            <p:spPr>
              <a:xfrm>
                <a:off x="1938899" y="1503747"/>
                <a:ext cx="92894" cy="92894"/>
              </a:xfrm>
              <a:custGeom>
                <a:avLst/>
                <a:gdLst/>
                <a:ahLst/>
                <a:cxnLst/>
                <a:rect l="l" t="t" r="r" b="b"/>
                <a:pathLst>
                  <a:path w="799" h="799" extrusionOk="0">
                    <a:moveTo>
                      <a:pt x="798" y="406"/>
                    </a:moveTo>
                    <a:cubicBezTo>
                      <a:pt x="798" y="620"/>
                      <a:pt x="620" y="799"/>
                      <a:pt x="405" y="799"/>
                    </a:cubicBezTo>
                    <a:cubicBezTo>
                      <a:pt x="179" y="799"/>
                      <a:pt x="0" y="620"/>
                      <a:pt x="0" y="406"/>
                    </a:cubicBezTo>
                    <a:cubicBezTo>
                      <a:pt x="0" y="179"/>
                      <a:pt x="179" y="1"/>
                      <a:pt x="405" y="1"/>
                    </a:cubicBezTo>
                    <a:cubicBezTo>
                      <a:pt x="620" y="1"/>
                      <a:pt x="798" y="179"/>
                      <a:pt x="798"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7" name="Google Shape;1477;p11"/>
              <p:cNvSpPr/>
              <p:nvPr/>
            </p:nvSpPr>
            <p:spPr>
              <a:xfrm>
                <a:off x="2615772" y="1503747"/>
                <a:ext cx="92894" cy="92894"/>
              </a:xfrm>
              <a:custGeom>
                <a:avLst/>
                <a:gdLst/>
                <a:ahLst/>
                <a:cxnLst/>
                <a:rect l="l" t="t" r="r" b="b"/>
                <a:pathLst>
                  <a:path w="799" h="799" extrusionOk="0">
                    <a:moveTo>
                      <a:pt x="798" y="406"/>
                    </a:moveTo>
                    <a:cubicBezTo>
                      <a:pt x="798" y="620"/>
                      <a:pt x="620" y="799"/>
                      <a:pt x="405" y="799"/>
                    </a:cubicBezTo>
                    <a:cubicBezTo>
                      <a:pt x="179" y="799"/>
                      <a:pt x="1" y="620"/>
                      <a:pt x="1" y="406"/>
                    </a:cubicBezTo>
                    <a:cubicBezTo>
                      <a:pt x="1" y="179"/>
                      <a:pt x="179" y="1"/>
                      <a:pt x="405" y="1"/>
                    </a:cubicBezTo>
                    <a:cubicBezTo>
                      <a:pt x="620" y="1"/>
                      <a:pt x="798" y="179"/>
                      <a:pt x="798"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8" name="Google Shape;1478;p11"/>
              <p:cNvSpPr/>
              <p:nvPr/>
            </p:nvSpPr>
            <p:spPr>
              <a:xfrm>
                <a:off x="3292646" y="1503747"/>
                <a:ext cx="92894" cy="92894"/>
              </a:xfrm>
              <a:custGeom>
                <a:avLst/>
                <a:gdLst/>
                <a:ahLst/>
                <a:cxnLst/>
                <a:rect l="l" t="t" r="r" b="b"/>
                <a:pathLst>
                  <a:path w="799" h="799" extrusionOk="0">
                    <a:moveTo>
                      <a:pt x="798" y="406"/>
                    </a:moveTo>
                    <a:cubicBezTo>
                      <a:pt x="798" y="620"/>
                      <a:pt x="620" y="799"/>
                      <a:pt x="394" y="799"/>
                    </a:cubicBezTo>
                    <a:cubicBezTo>
                      <a:pt x="179" y="799"/>
                      <a:pt x="1" y="620"/>
                      <a:pt x="1" y="406"/>
                    </a:cubicBezTo>
                    <a:cubicBezTo>
                      <a:pt x="1" y="179"/>
                      <a:pt x="179" y="1"/>
                      <a:pt x="394" y="1"/>
                    </a:cubicBezTo>
                    <a:cubicBezTo>
                      <a:pt x="620" y="1"/>
                      <a:pt x="798" y="179"/>
                      <a:pt x="798"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9" name="Google Shape;1479;p11"/>
              <p:cNvSpPr/>
              <p:nvPr/>
            </p:nvSpPr>
            <p:spPr>
              <a:xfrm>
                <a:off x="3969519" y="1503747"/>
                <a:ext cx="92894" cy="92894"/>
              </a:xfrm>
              <a:custGeom>
                <a:avLst/>
                <a:gdLst/>
                <a:ahLst/>
                <a:cxnLst/>
                <a:rect l="l" t="t" r="r" b="b"/>
                <a:pathLst>
                  <a:path w="799" h="799" extrusionOk="0">
                    <a:moveTo>
                      <a:pt x="799" y="406"/>
                    </a:moveTo>
                    <a:cubicBezTo>
                      <a:pt x="799" y="620"/>
                      <a:pt x="620" y="799"/>
                      <a:pt x="394" y="799"/>
                    </a:cubicBezTo>
                    <a:cubicBezTo>
                      <a:pt x="180" y="799"/>
                      <a:pt x="1" y="620"/>
                      <a:pt x="1" y="406"/>
                    </a:cubicBezTo>
                    <a:cubicBezTo>
                      <a:pt x="1" y="179"/>
                      <a:pt x="180" y="1"/>
                      <a:pt x="394" y="1"/>
                    </a:cubicBezTo>
                    <a:cubicBezTo>
                      <a:pt x="620" y="1"/>
                      <a:pt x="799" y="179"/>
                      <a:pt x="799"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0" name="Google Shape;1480;p11"/>
              <p:cNvSpPr/>
              <p:nvPr/>
            </p:nvSpPr>
            <p:spPr>
              <a:xfrm>
                <a:off x="4645114" y="1503747"/>
                <a:ext cx="94173" cy="92894"/>
              </a:xfrm>
              <a:custGeom>
                <a:avLst/>
                <a:gdLst/>
                <a:ahLst/>
                <a:cxnLst/>
                <a:rect l="l" t="t" r="r" b="b"/>
                <a:pathLst>
                  <a:path w="810" h="799" extrusionOk="0">
                    <a:moveTo>
                      <a:pt x="810" y="406"/>
                    </a:moveTo>
                    <a:cubicBezTo>
                      <a:pt x="810" y="620"/>
                      <a:pt x="631" y="799"/>
                      <a:pt x="405" y="799"/>
                    </a:cubicBezTo>
                    <a:cubicBezTo>
                      <a:pt x="191" y="799"/>
                      <a:pt x="0" y="620"/>
                      <a:pt x="0" y="406"/>
                    </a:cubicBezTo>
                    <a:cubicBezTo>
                      <a:pt x="0" y="179"/>
                      <a:pt x="191" y="1"/>
                      <a:pt x="405" y="1"/>
                    </a:cubicBezTo>
                    <a:cubicBezTo>
                      <a:pt x="631" y="1"/>
                      <a:pt x="810" y="179"/>
                      <a:pt x="810"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1" name="Google Shape;1481;p11"/>
              <p:cNvSpPr/>
              <p:nvPr/>
            </p:nvSpPr>
            <p:spPr>
              <a:xfrm>
                <a:off x="1601159" y="1945310"/>
                <a:ext cx="92894" cy="92894"/>
              </a:xfrm>
              <a:custGeom>
                <a:avLst/>
                <a:gdLst/>
                <a:ahLst/>
                <a:cxnLst/>
                <a:rect l="l" t="t" r="r" b="b"/>
                <a:pathLst>
                  <a:path w="799" h="799" extrusionOk="0">
                    <a:moveTo>
                      <a:pt x="798" y="394"/>
                    </a:moveTo>
                    <a:cubicBezTo>
                      <a:pt x="798" y="620"/>
                      <a:pt x="619" y="799"/>
                      <a:pt x="393" y="799"/>
                    </a:cubicBezTo>
                    <a:cubicBezTo>
                      <a:pt x="179" y="799"/>
                      <a:pt x="0" y="620"/>
                      <a:pt x="0" y="394"/>
                    </a:cubicBezTo>
                    <a:cubicBezTo>
                      <a:pt x="0" y="180"/>
                      <a:pt x="179" y="1"/>
                      <a:pt x="393" y="1"/>
                    </a:cubicBezTo>
                    <a:cubicBezTo>
                      <a:pt x="619" y="1"/>
                      <a:pt x="798" y="180"/>
                      <a:pt x="798" y="394"/>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2" name="Google Shape;1482;p11"/>
              <p:cNvSpPr/>
              <p:nvPr/>
            </p:nvSpPr>
            <p:spPr>
              <a:xfrm>
                <a:off x="2278033" y="1945310"/>
                <a:ext cx="92894" cy="92894"/>
              </a:xfrm>
              <a:custGeom>
                <a:avLst/>
                <a:gdLst/>
                <a:ahLst/>
                <a:cxnLst/>
                <a:rect l="l" t="t" r="r" b="b"/>
                <a:pathLst>
                  <a:path w="799" h="799" extrusionOk="0">
                    <a:moveTo>
                      <a:pt x="798" y="394"/>
                    </a:moveTo>
                    <a:cubicBezTo>
                      <a:pt x="798" y="620"/>
                      <a:pt x="620" y="799"/>
                      <a:pt x="393" y="799"/>
                    </a:cubicBezTo>
                    <a:cubicBezTo>
                      <a:pt x="179" y="799"/>
                      <a:pt x="0" y="620"/>
                      <a:pt x="0" y="394"/>
                    </a:cubicBezTo>
                    <a:cubicBezTo>
                      <a:pt x="0" y="180"/>
                      <a:pt x="179" y="1"/>
                      <a:pt x="393" y="1"/>
                    </a:cubicBezTo>
                    <a:cubicBezTo>
                      <a:pt x="620" y="1"/>
                      <a:pt x="798" y="180"/>
                      <a:pt x="798" y="394"/>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3" name="Google Shape;1483;p11"/>
              <p:cNvSpPr/>
              <p:nvPr/>
            </p:nvSpPr>
            <p:spPr>
              <a:xfrm>
                <a:off x="2953511" y="1945310"/>
                <a:ext cx="92894" cy="92894"/>
              </a:xfrm>
              <a:custGeom>
                <a:avLst/>
                <a:gdLst/>
                <a:ahLst/>
                <a:cxnLst/>
                <a:rect l="l" t="t" r="r" b="b"/>
                <a:pathLst>
                  <a:path w="799" h="799" extrusionOk="0">
                    <a:moveTo>
                      <a:pt x="798" y="394"/>
                    </a:moveTo>
                    <a:cubicBezTo>
                      <a:pt x="798" y="620"/>
                      <a:pt x="620" y="799"/>
                      <a:pt x="406" y="799"/>
                    </a:cubicBezTo>
                    <a:cubicBezTo>
                      <a:pt x="179" y="799"/>
                      <a:pt x="1" y="620"/>
                      <a:pt x="1" y="394"/>
                    </a:cubicBezTo>
                    <a:cubicBezTo>
                      <a:pt x="1" y="180"/>
                      <a:pt x="179" y="1"/>
                      <a:pt x="406" y="1"/>
                    </a:cubicBezTo>
                    <a:cubicBezTo>
                      <a:pt x="620" y="1"/>
                      <a:pt x="798" y="180"/>
                      <a:pt x="798" y="394"/>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4" name="Google Shape;1484;p11"/>
              <p:cNvSpPr/>
              <p:nvPr/>
            </p:nvSpPr>
            <p:spPr>
              <a:xfrm>
                <a:off x="3630385" y="1945310"/>
                <a:ext cx="92894" cy="92894"/>
              </a:xfrm>
              <a:custGeom>
                <a:avLst/>
                <a:gdLst/>
                <a:ahLst/>
                <a:cxnLst/>
                <a:rect l="l" t="t" r="r" b="b"/>
                <a:pathLst>
                  <a:path w="799" h="799" extrusionOk="0">
                    <a:moveTo>
                      <a:pt x="799" y="394"/>
                    </a:moveTo>
                    <a:cubicBezTo>
                      <a:pt x="799" y="620"/>
                      <a:pt x="620" y="799"/>
                      <a:pt x="406" y="799"/>
                    </a:cubicBezTo>
                    <a:cubicBezTo>
                      <a:pt x="179" y="799"/>
                      <a:pt x="1" y="620"/>
                      <a:pt x="1" y="394"/>
                    </a:cubicBezTo>
                    <a:cubicBezTo>
                      <a:pt x="1" y="180"/>
                      <a:pt x="179" y="1"/>
                      <a:pt x="406" y="1"/>
                    </a:cubicBezTo>
                    <a:cubicBezTo>
                      <a:pt x="620" y="1"/>
                      <a:pt x="799" y="180"/>
                      <a:pt x="799" y="394"/>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5" name="Google Shape;1485;p11"/>
              <p:cNvSpPr/>
              <p:nvPr/>
            </p:nvSpPr>
            <p:spPr>
              <a:xfrm>
                <a:off x="4307375" y="1945310"/>
                <a:ext cx="92777" cy="92894"/>
              </a:xfrm>
              <a:custGeom>
                <a:avLst/>
                <a:gdLst/>
                <a:ahLst/>
                <a:cxnLst/>
                <a:rect l="l" t="t" r="r" b="b"/>
                <a:pathLst>
                  <a:path w="798" h="799" extrusionOk="0">
                    <a:moveTo>
                      <a:pt x="798" y="394"/>
                    </a:moveTo>
                    <a:cubicBezTo>
                      <a:pt x="798" y="620"/>
                      <a:pt x="619" y="799"/>
                      <a:pt x="405" y="799"/>
                    </a:cubicBezTo>
                    <a:cubicBezTo>
                      <a:pt x="179" y="799"/>
                      <a:pt x="0" y="620"/>
                      <a:pt x="0" y="394"/>
                    </a:cubicBezTo>
                    <a:cubicBezTo>
                      <a:pt x="0" y="180"/>
                      <a:pt x="179" y="1"/>
                      <a:pt x="405" y="1"/>
                    </a:cubicBezTo>
                    <a:cubicBezTo>
                      <a:pt x="619" y="1"/>
                      <a:pt x="798" y="180"/>
                      <a:pt x="798" y="394"/>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6" name="Google Shape;1486;p11"/>
              <p:cNvSpPr/>
              <p:nvPr/>
            </p:nvSpPr>
            <p:spPr>
              <a:xfrm>
                <a:off x="4984248" y="1945310"/>
                <a:ext cx="92777" cy="92894"/>
              </a:xfrm>
              <a:custGeom>
                <a:avLst/>
                <a:gdLst/>
                <a:ahLst/>
                <a:cxnLst/>
                <a:rect l="l" t="t" r="r" b="b"/>
                <a:pathLst>
                  <a:path w="798" h="799" extrusionOk="0">
                    <a:moveTo>
                      <a:pt x="798" y="394"/>
                    </a:moveTo>
                    <a:cubicBezTo>
                      <a:pt x="798" y="620"/>
                      <a:pt x="619" y="799"/>
                      <a:pt x="393" y="799"/>
                    </a:cubicBezTo>
                    <a:cubicBezTo>
                      <a:pt x="179" y="799"/>
                      <a:pt x="0" y="620"/>
                      <a:pt x="0" y="394"/>
                    </a:cubicBezTo>
                    <a:cubicBezTo>
                      <a:pt x="0" y="180"/>
                      <a:pt x="179" y="1"/>
                      <a:pt x="393" y="1"/>
                    </a:cubicBezTo>
                    <a:cubicBezTo>
                      <a:pt x="619" y="1"/>
                      <a:pt x="798" y="180"/>
                      <a:pt x="798" y="394"/>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7" name="Google Shape;1487;p11"/>
              <p:cNvSpPr/>
              <p:nvPr/>
            </p:nvSpPr>
            <p:spPr>
              <a:xfrm>
                <a:off x="1262025" y="2385593"/>
                <a:ext cx="92777" cy="92777"/>
              </a:xfrm>
              <a:custGeom>
                <a:avLst/>
                <a:gdLst/>
                <a:ahLst/>
                <a:cxnLst/>
                <a:rect l="l" t="t" r="r" b="b"/>
                <a:pathLst>
                  <a:path w="798" h="798" extrusionOk="0">
                    <a:moveTo>
                      <a:pt x="798" y="405"/>
                    </a:moveTo>
                    <a:cubicBezTo>
                      <a:pt x="798" y="619"/>
                      <a:pt x="619" y="798"/>
                      <a:pt x="405" y="798"/>
                    </a:cubicBezTo>
                    <a:cubicBezTo>
                      <a:pt x="179" y="798"/>
                      <a:pt x="0" y="619"/>
                      <a:pt x="0" y="405"/>
                    </a:cubicBezTo>
                    <a:cubicBezTo>
                      <a:pt x="0" y="179"/>
                      <a:pt x="179" y="0"/>
                      <a:pt x="405" y="0"/>
                    </a:cubicBezTo>
                    <a:cubicBezTo>
                      <a:pt x="619" y="0"/>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8" name="Google Shape;1488;p11"/>
              <p:cNvSpPr/>
              <p:nvPr/>
            </p:nvSpPr>
            <p:spPr>
              <a:xfrm>
                <a:off x="1938899" y="2385593"/>
                <a:ext cx="92894" cy="92777"/>
              </a:xfrm>
              <a:custGeom>
                <a:avLst/>
                <a:gdLst/>
                <a:ahLst/>
                <a:cxnLst/>
                <a:rect l="l" t="t" r="r" b="b"/>
                <a:pathLst>
                  <a:path w="799" h="798" extrusionOk="0">
                    <a:moveTo>
                      <a:pt x="798" y="405"/>
                    </a:moveTo>
                    <a:cubicBezTo>
                      <a:pt x="798" y="619"/>
                      <a:pt x="620" y="798"/>
                      <a:pt x="405" y="798"/>
                    </a:cubicBezTo>
                    <a:cubicBezTo>
                      <a:pt x="179" y="798"/>
                      <a:pt x="0" y="619"/>
                      <a:pt x="0" y="405"/>
                    </a:cubicBezTo>
                    <a:cubicBezTo>
                      <a:pt x="0" y="179"/>
                      <a:pt x="179" y="0"/>
                      <a:pt x="405" y="0"/>
                    </a:cubicBezTo>
                    <a:cubicBezTo>
                      <a:pt x="620" y="0"/>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9" name="Google Shape;1489;p11"/>
              <p:cNvSpPr/>
              <p:nvPr/>
            </p:nvSpPr>
            <p:spPr>
              <a:xfrm>
                <a:off x="2615772" y="2385593"/>
                <a:ext cx="92894" cy="92777"/>
              </a:xfrm>
              <a:custGeom>
                <a:avLst/>
                <a:gdLst/>
                <a:ahLst/>
                <a:cxnLst/>
                <a:rect l="l" t="t" r="r" b="b"/>
                <a:pathLst>
                  <a:path w="799" h="798" extrusionOk="0">
                    <a:moveTo>
                      <a:pt x="798" y="405"/>
                    </a:moveTo>
                    <a:cubicBezTo>
                      <a:pt x="798" y="619"/>
                      <a:pt x="620" y="798"/>
                      <a:pt x="405" y="798"/>
                    </a:cubicBezTo>
                    <a:cubicBezTo>
                      <a:pt x="179" y="798"/>
                      <a:pt x="1" y="619"/>
                      <a:pt x="1" y="405"/>
                    </a:cubicBezTo>
                    <a:cubicBezTo>
                      <a:pt x="1" y="179"/>
                      <a:pt x="179" y="0"/>
                      <a:pt x="405" y="0"/>
                    </a:cubicBezTo>
                    <a:cubicBezTo>
                      <a:pt x="620" y="0"/>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0" name="Google Shape;1490;p11"/>
              <p:cNvSpPr/>
              <p:nvPr/>
            </p:nvSpPr>
            <p:spPr>
              <a:xfrm>
                <a:off x="3292646" y="2385593"/>
                <a:ext cx="92894" cy="92777"/>
              </a:xfrm>
              <a:custGeom>
                <a:avLst/>
                <a:gdLst/>
                <a:ahLst/>
                <a:cxnLst/>
                <a:rect l="l" t="t" r="r" b="b"/>
                <a:pathLst>
                  <a:path w="799" h="798" extrusionOk="0">
                    <a:moveTo>
                      <a:pt x="798" y="405"/>
                    </a:moveTo>
                    <a:cubicBezTo>
                      <a:pt x="798" y="619"/>
                      <a:pt x="620" y="798"/>
                      <a:pt x="394" y="798"/>
                    </a:cubicBezTo>
                    <a:cubicBezTo>
                      <a:pt x="179" y="798"/>
                      <a:pt x="1" y="619"/>
                      <a:pt x="1" y="405"/>
                    </a:cubicBezTo>
                    <a:cubicBezTo>
                      <a:pt x="1" y="179"/>
                      <a:pt x="179" y="0"/>
                      <a:pt x="394" y="0"/>
                    </a:cubicBezTo>
                    <a:cubicBezTo>
                      <a:pt x="620" y="0"/>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1" name="Google Shape;1491;p11"/>
              <p:cNvSpPr/>
              <p:nvPr/>
            </p:nvSpPr>
            <p:spPr>
              <a:xfrm>
                <a:off x="3969519" y="2385593"/>
                <a:ext cx="92894" cy="92777"/>
              </a:xfrm>
              <a:custGeom>
                <a:avLst/>
                <a:gdLst/>
                <a:ahLst/>
                <a:cxnLst/>
                <a:rect l="l" t="t" r="r" b="b"/>
                <a:pathLst>
                  <a:path w="799" h="798" extrusionOk="0">
                    <a:moveTo>
                      <a:pt x="799" y="405"/>
                    </a:moveTo>
                    <a:cubicBezTo>
                      <a:pt x="799" y="619"/>
                      <a:pt x="620" y="798"/>
                      <a:pt x="394" y="798"/>
                    </a:cubicBezTo>
                    <a:cubicBezTo>
                      <a:pt x="180" y="798"/>
                      <a:pt x="1" y="619"/>
                      <a:pt x="1" y="405"/>
                    </a:cubicBezTo>
                    <a:cubicBezTo>
                      <a:pt x="1" y="179"/>
                      <a:pt x="180" y="0"/>
                      <a:pt x="394" y="0"/>
                    </a:cubicBezTo>
                    <a:cubicBezTo>
                      <a:pt x="620" y="0"/>
                      <a:pt x="799" y="179"/>
                      <a:pt x="799"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2" name="Google Shape;1492;p11"/>
              <p:cNvSpPr/>
              <p:nvPr/>
            </p:nvSpPr>
            <p:spPr>
              <a:xfrm>
                <a:off x="4645114" y="2385593"/>
                <a:ext cx="94173" cy="92777"/>
              </a:xfrm>
              <a:custGeom>
                <a:avLst/>
                <a:gdLst/>
                <a:ahLst/>
                <a:cxnLst/>
                <a:rect l="l" t="t" r="r" b="b"/>
                <a:pathLst>
                  <a:path w="810" h="798" extrusionOk="0">
                    <a:moveTo>
                      <a:pt x="810" y="405"/>
                    </a:moveTo>
                    <a:cubicBezTo>
                      <a:pt x="810" y="619"/>
                      <a:pt x="631" y="798"/>
                      <a:pt x="405" y="798"/>
                    </a:cubicBezTo>
                    <a:cubicBezTo>
                      <a:pt x="191" y="798"/>
                      <a:pt x="0" y="619"/>
                      <a:pt x="0" y="405"/>
                    </a:cubicBezTo>
                    <a:cubicBezTo>
                      <a:pt x="0" y="179"/>
                      <a:pt x="191" y="0"/>
                      <a:pt x="405" y="0"/>
                    </a:cubicBezTo>
                    <a:cubicBezTo>
                      <a:pt x="631" y="0"/>
                      <a:pt x="810" y="179"/>
                      <a:pt x="810"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3" name="Google Shape;1493;p11"/>
              <p:cNvSpPr/>
              <p:nvPr/>
            </p:nvSpPr>
            <p:spPr>
              <a:xfrm>
                <a:off x="1601159" y="2827156"/>
                <a:ext cx="92894" cy="92777"/>
              </a:xfrm>
              <a:custGeom>
                <a:avLst/>
                <a:gdLst/>
                <a:ahLst/>
                <a:cxnLst/>
                <a:rect l="l" t="t" r="r" b="b"/>
                <a:pathLst>
                  <a:path w="799" h="798" extrusionOk="0">
                    <a:moveTo>
                      <a:pt x="798" y="393"/>
                    </a:moveTo>
                    <a:cubicBezTo>
                      <a:pt x="798" y="619"/>
                      <a:pt x="619" y="798"/>
                      <a:pt x="393" y="798"/>
                    </a:cubicBezTo>
                    <a:cubicBezTo>
                      <a:pt x="179" y="798"/>
                      <a:pt x="0" y="619"/>
                      <a:pt x="0" y="393"/>
                    </a:cubicBezTo>
                    <a:cubicBezTo>
                      <a:pt x="0" y="179"/>
                      <a:pt x="179" y="0"/>
                      <a:pt x="393" y="0"/>
                    </a:cubicBezTo>
                    <a:cubicBezTo>
                      <a:pt x="619"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4" name="Google Shape;1494;p11"/>
              <p:cNvSpPr/>
              <p:nvPr/>
            </p:nvSpPr>
            <p:spPr>
              <a:xfrm>
                <a:off x="2278033" y="2827156"/>
                <a:ext cx="92894" cy="92777"/>
              </a:xfrm>
              <a:custGeom>
                <a:avLst/>
                <a:gdLst/>
                <a:ahLst/>
                <a:cxnLst/>
                <a:rect l="l" t="t" r="r" b="b"/>
                <a:pathLst>
                  <a:path w="799" h="798" extrusionOk="0">
                    <a:moveTo>
                      <a:pt x="798" y="393"/>
                    </a:moveTo>
                    <a:cubicBezTo>
                      <a:pt x="798" y="619"/>
                      <a:pt x="620" y="798"/>
                      <a:pt x="393" y="798"/>
                    </a:cubicBezTo>
                    <a:cubicBezTo>
                      <a:pt x="179" y="798"/>
                      <a:pt x="0" y="619"/>
                      <a:pt x="0" y="393"/>
                    </a:cubicBezTo>
                    <a:cubicBezTo>
                      <a:pt x="0" y="179"/>
                      <a:pt x="179" y="0"/>
                      <a:pt x="393" y="0"/>
                    </a:cubicBezTo>
                    <a:cubicBezTo>
                      <a:pt x="620"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5" name="Google Shape;1495;p11"/>
              <p:cNvSpPr/>
              <p:nvPr/>
            </p:nvSpPr>
            <p:spPr>
              <a:xfrm>
                <a:off x="2953511" y="2827156"/>
                <a:ext cx="92894" cy="92777"/>
              </a:xfrm>
              <a:custGeom>
                <a:avLst/>
                <a:gdLst/>
                <a:ahLst/>
                <a:cxnLst/>
                <a:rect l="l" t="t" r="r" b="b"/>
                <a:pathLst>
                  <a:path w="799" h="798" extrusionOk="0">
                    <a:moveTo>
                      <a:pt x="798" y="393"/>
                    </a:moveTo>
                    <a:cubicBezTo>
                      <a:pt x="798" y="619"/>
                      <a:pt x="620" y="798"/>
                      <a:pt x="406" y="798"/>
                    </a:cubicBezTo>
                    <a:cubicBezTo>
                      <a:pt x="179" y="798"/>
                      <a:pt x="1" y="619"/>
                      <a:pt x="1" y="393"/>
                    </a:cubicBezTo>
                    <a:cubicBezTo>
                      <a:pt x="1" y="179"/>
                      <a:pt x="179" y="0"/>
                      <a:pt x="406" y="0"/>
                    </a:cubicBezTo>
                    <a:cubicBezTo>
                      <a:pt x="620"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6" name="Google Shape;1496;p11"/>
              <p:cNvSpPr/>
              <p:nvPr/>
            </p:nvSpPr>
            <p:spPr>
              <a:xfrm>
                <a:off x="3630385" y="2827156"/>
                <a:ext cx="92894" cy="92777"/>
              </a:xfrm>
              <a:custGeom>
                <a:avLst/>
                <a:gdLst/>
                <a:ahLst/>
                <a:cxnLst/>
                <a:rect l="l" t="t" r="r" b="b"/>
                <a:pathLst>
                  <a:path w="799" h="798" extrusionOk="0">
                    <a:moveTo>
                      <a:pt x="799" y="393"/>
                    </a:moveTo>
                    <a:cubicBezTo>
                      <a:pt x="799" y="619"/>
                      <a:pt x="620" y="798"/>
                      <a:pt x="406" y="798"/>
                    </a:cubicBezTo>
                    <a:cubicBezTo>
                      <a:pt x="179" y="798"/>
                      <a:pt x="1" y="619"/>
                      <a:pt x="1" y="393"/>
                    </a:cubicBezTo>
                    <a:cubicBezTo>
                      <a:pt x="1" y="179"/>
                      <a:pt x="179" y="0"/>
                      <a:pt x="406" y="0"/>
                    </a:cubicBezTo>
                    <a:cubicBezTo>
                      <a:pt x="620" y="0"/>
                      <a:pt x="799" y="179"/>
                      <a:pt x="799"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7" name="Google Shape;1497;p11"/>
              <p:cNvSpPr/>
              <p:nvPr/>
            </p:nvSpPr>
            <p:spPr>
              <a:xfrm>
                <a:off x="4307375" y="2827156"/>
                <a:ext cx="92777" cy="92777"/>
              </a:xfrm>
              <a:custGeom>
                <a:avLst/>
                <a:gdLst/>
                <a:ahLst/>
                <a:cxnLst/>
                <a:rect l="l" t="t" r="r" b="b"/>
                <a:pathLst>
                  <a:path w="798" h="798" extrusionOk="0">
                    <a:moveTo>
                      <a:pt x="798" y="393"/>
                    </a:moveTo>
                    <a:cubicBezTo>
                      <a:pt x="798" y="619"/>
                      <a:pt x="619" y="798"/>
                      <a:pt x="405" y="798"/>
                    </a:cubicBezTo>
                    <a:cubicBezTo>
                      <a:pt x="179" y="798"/>
                      <a:pt x="0" y="619"/>
                      <a:pt x="0" y="393"/>
                    </a:cubicBezTo>
                    <a:cubicBezTo>
                      <a:pt x="0" y="179"/>
                      <a:pt x="179" y="0"/>
                      <a:pt x="405" y="0"/>
                    </a:cubicBezTo>
                    <a:cubicBezTo>
                      <a:pt x="619"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8" name="Google Shape;1498;p11"/>
              <p:cNvSpPr/>
              <p:nvPr/>
            </p:nvSpPr>
            <p:spPr>
              <a:xfrm>
                <a:off x="4984248" y="2827156"/>
                <a:ext cx="92777" cy="92777"/>
              </a:xfrm>
              <a:custGeom>
                <a:avLst/>
                <a:gdLst/>
                <a:ahLst/>
                <a:cxnLst/>
                <a:rect l="l" t="t" r="r" b="b"/>
                <a:pathLst>
                  <a:path w="798" h="798" extrusionOk="0">
                    <a:moveTo>
                      <a:pt x="798" y="393"/>
                    </a:moveTo>
                    <a:cubicBezTo>
                      <a:pt x="798" y="619"/>
                      <a:pt x="619" y="798"/>
                      <a:pt x="393" y="798"/>
                    </a:cubicBezTo>
                    <a:cubicBezTo>
                      <a:pt x="179" y="798"/>
                      <a:pt x="0" y="619"/>
                      <a:pt x="0" y="393"/>
                    </a:cubicBezTo>
                    <a:cubicBezTo>
                      <a:pt x="0" y="179"/>
                      <a:pt x="179" y="0"/>
                      <a:pt x="393" y="0"/>
                    </a:cubicBezTo>
                    <a:cubicBezTo>
                      <a:pt x="619"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9" name="Google Shape;1499;p11"/>
              <p:cNvSpPr/>
              <p:nvPr/>
            </p:nvSpPr>
            <p:spPr>
              <a:xfrm>
                <a:off x="1262025" y="3267323"/>
                <a:ext cx="92777" cy="92894"/>
              </a:xfrm>
              <a:custGeom>
                <a:avLst/>
                <a:gdLst/>
                <a:ahLst/>
                <a:cxnLst/>
                <a:rect l="l" t="t" r="r" b="b"/>
                <a:pathLst>
                  <a:path w="798" h="799" extrusionOk="0">
                    <a:moveTo>
                      <a:pt x="798" y="405"/>
                    </a:moveTo>
                    <a:cubicBezTo>
                      <a:pt x="798" y="620"/>
                      <a:pt x="619" y="798"/>
                      <a:pt x="405" y="798"/>
                    </a:cubicBezTo>
                    <a:cubicBezTo>
                      <a:pt x="179" y="798"/>
                      <a:pt x="0" y="620"/>
                      <a:pt x="0" y="405"/>
                    </a:cubicBezTo>
                    <a:cubicBezTo>
                      <a:pt x="0" y="179"/>
                      <a:pt x="179" y="0"/>
                      <a:pt x="405" y="0"/>
                    </a:cubicBezTo>
                    <a:cubicBezTo>
                      <a:pt x="619" y="0"/>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0" name="Google Shape;1500;p11"/>
              <p:cNvSpPr/>
              <p:nvPr/>
            </p:nvSpPr>
            <p:spPr>
              <a:xfrm>
                <a:off x="1938899" y="3267323"/>
                <a:ext cx="92894" cy="92894"/>
              </a:xfrm>
              <a:custGeom>
                <a:avLst/>
                <a:gdLst/>
                <a:ahLst/>
                <a:cxnLst/>
                <a:rect l="l" t="t" r="r" b="b"/>
                <a:pathLst>
                  <a:path w="799" h="799" extrusionOk="0">
                    <a:moveTo>
                      <a:pt x="798" y="405"/>
                    </a:moveTo>
                    <a:cubicBezTo>
                      <a:pt x="798" y="620"/>
                      <a:pt x="620" y="798"/>
                      <a:pt x="405" y="798"/>
                    </a:cubicBezTo>
                    <a:cubicBezTo>
                      <a:pt x="179" y="798"/>
                      <a:pt x="0" y="620"/>
                      <a:pt x="0" y="405"/>
                    </a:cubicBezTo>
                    <a:cubicBezTo>
                      <a:pt x="0" y="179"/>
                      <a:pt x="179" y="0"/>
                      <a:pt x="405" y="0"/>
                    </a:cubicBezTo>
                    <a:cubicBezTo>
                      <a:pt x="620" y="0"/>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1" name="Google Shape;1501;p11"/>
              <p:cNvSpPr/>
              <p:nvPr/>
            </p:nvSpPr>
            <p:spPr>
              <a:xfrm>
                <a:off x="2615772" y="3267323"/>
                <a:ext cx="92894" cy="92894"/>
              </a:xfrm>
              <a:custGeom>
                <a:avLst/>
                <a:gdLst/>
                <a:ahLst/>
                <a:cxnLst/>
                <a:rect l="l" t="t" r="r" b="b"/>
                <a:pathLst>
                  <a:path w="799" h="799" extrusionOk="0">
                    <a:moveTo>
                      <a:pt x="798" y="405"/>
                    </a:moveTo>
                    <a:cubicBezTo>
                      <a:pt x="798" y="620"/>
                      <a:pt x="620" y="798"/>
                      <a:pt x="405" y="798"/>
                    </a:cubicBezTo>
                    <a:cubicBezTo>
                      <a:pt x="179" y="798"/>
                      <a:pt x="1" y="620"/>
                      <a:pt x="1" y="405"/>
                    </a:cubicBezTo>
                    <a:cubicBezTo>
                      <a:pt x="1" y="179"/>
                      <a:pt x="179" y="0"/>
                      <a:pt x="405" y="0"/>
                    </a:cubicBezTo>
                    <a:cubicBezTo>
                      <a:pt x="620" y="0"/>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2" name="Google Shape;1502;p11"/>
              <p:cNvSpPr/>
              <p:nvPr/>
            </p:nvSpPr>
            <p:spPr>
              <a:xfrm>
                <a:off x="3292646" y="3267323"/>
                <a:ext cx="92894" cy="92894"/>
              </a:xfrm>
              <a:custGeom>
                <a:avLst/>
                <a:gdLst/>
                <a:ahLst/>
                <a:cxnLst/>
                <a:rect l="l" t="t" r="r" b="b"/>
                <a:pathLst>
                  <a:path w="799" h="799" extrusionOk="0">
                    <a:moveTo>
                      <a:pt x="798" y="405"/>
                    </a:moveTo>
                    <a:cubicBezTo>
                      <a:pt x="798" y="620"/>
                      <a:pt x="620" y="798"/>
                      <a:pt x="394" y="798"/>
                    </a:cubicBezTo>
                    <a:cubicBezTo>
                      <a:pt x="179" y="798"/>
                      <a:pt x="1" y="620"/>
                      <a:pt x="1" y="405"/>
                    </a:cubicBezTo>
                    <a:cubicBezTo>
                      <a:pt x="1" y="179"/>
                      <a:pt x="179" y="0"/>
                      <a:pt x="394" y="0"/>
                    </a:cubicBezTo>
                    <a:cubicBezTo>
                      <a:pt x="620" y="0"/>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3" name="Google Shape;1503;p11"/>
              <p:cNvSpPr/>
              <p:nvPr/>
            </p:nvSpPr>
            <p:spPr>
              <a:xfrm>
                <a:off x="3969519" y="3267323"/>
                <a:ext cx="92894" cy="92894"/>
              </a:xfrm>
              <a:custGeom>
                <a:avLst/>
                <a:gdLst/>
                <a:ahLst/>
                <a:cxnLst/>
                <a:rect l="l" t="t" r="r" b="b"/>
                <a:pathLst>
                  <a:path w="799" h="799" extrusionOk="0">
                    <a:moveTo>
                      <a:pt x="799" y="405"/>
                    </a:moveTo>
                    <a:cubicBezTo>
                      <a:pt x="799" y="620"/>
                      <a:pt x="620" y="798"/>
                      <a:pt x="394" y="798"/>
                    </a:cubicBezTo>
                    <a:cubicBezTo>
                      <a:pt x="180" y="798"/>
                      <a:pt x="1" y="620"/>
                      <a:pt x="1" y="405"/>
                    </a:cubicBezTo>
                    <a:cubicBezTo>
                      <a:pt x="1" y="179"/>
                      <a:pt x="180" y="0"/>
                      <a:pt x="394" y="0"/>
                    </a:cubicBezTo>
                    <a:cubicBezTo>
                      <a:pt x="620" y="0"/>
                      <a:pt x="799" y="179"/>
                      <a:pt x="799"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4" name="Google Shape;1504;p11"/>
              <p:cNvSpPr/>
              <p:nvPr/>
            </p:nvSpPr>
            <p:spPr>
              <a:xfrm>
                <a:off x="4645114" y="3267323"/>
                <a:ext cx="94173" cy="92894"/>
              </a:xfrm>
              <a:custGeom>
                <a:avLst/>
                <a:gdLst/>
                <a:ahLst/>
                <a:cxnLst/>
                <a:rect l="l" t="t" r="r" b="b"/>
                <a:pathLst>
                  <a:path w="810" h="799" extrusionOk="0">
                    <a:moveTo>
                      <a:pt x="810" y="405"/>
                    </a:moveTo>
                    <a:cubicBezTo>
                      <a:pt x="810" y="620"/>
                      <a:pt x="631" y="798"/>
                      <a:pt x="405" y="798"/>
                    </a:cubicBezTo>
                    <a:cubicBezTo>
                      <a:pt x="191" y="798"/>
                      <a:pt x="0" y="620"/>
                      <a:pt x="0" y="405"/>
                    </a:cubicBezTo>
                    <a:cubicBezTo>
                      <a:pt x="0" y="179"/>
                      <a:pt x="191" y="0"/>
                      <a:pt x="405" y="0"/>
                    </a:cubicBezTo>
                    <a:cubicBezTo>
                      <a:pt x="631" y="0"/>
                      <a:pt x="810" y="179"/>
                      <a:pt x="810"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5" name="Google Shape;1505;p11"/>
              <p:cNvSpPr/>
              <p:nvPr/>
            </p:nvSpPr>
            <p:spPr>
              <a:xfrm>
                <a:off x="1601159" y="3708885"/>
                <a:ext cx="92894" cy="91499"/>
              </a:xfrm>
              <a:custGeom>
                <a:avLst/>
                <a:gdLst/>
                <a:ahLst/>
                <a:cxnLst/>
                <a:rect l="l" t="t" r="r" b="b"/>
                <a:pathLst>
                  <a:path w="799" h="787" extrusionOk="0">
                    <a:moveTo>
                      <a:pt x="798" y="393"/>
                    </a:moveTo>
                    <a:cubicBezTo>
                      <a:pt x="798" y="620"/>
                      <a:pt x="619" y="786"/>
                      <a:pt x="393" y="786"/>
                    </a:cubicBezTo>
                    <a:cubicBezTo>
                      <a:pt x="179" y="786"/>
                      <a:pt x="0" y="608"/>
                      <a:pt x="0" y="393"/>
                    </a:cubicBezTo>
                    <a:cubicBezTo>
                      <a:pt x="0" y="179"/>
                      <a:pt x="179" y="0"/>
                      <a:pt x="393" y="0"/>
                    </a:cubicBezTo>
                    <a:cubicBezTo>
                      <a:pt x="619"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6" name="Google Shape;1506;p11"/>
              <p:cNvSpPr/>
              <p:nvPr/>
            </p:nvSpPr>
            <p:spPr>
              <a:xfrm>
                <a:off x="2278033" y="3708885"/>
                <a:ext cx="92894" cy="91499"/>
              </a:xfrm>
              <a:custGeom>
                <a:avLst/>
                <a:gdLst/>
                <a:ahLst/>
                <a:cxnLst/>
                <a:rect l="l" t="t" r="r" b="b"/>
                <a:pathLst>
                  <a:path w="799" h="787" extrusionOk="0">
                    <a:moveTo>
                      <a:pt x="798" y="393"/>
                    </a:moveTo>
                    <a:cubicBezTo>
                      <a:pt x="798" y="620"/>
                      <a:pt x="620" y="786"/>
                      <a:pt x="393" y="786"/>
                    </a:cubicBezTo>
                    <a:cubicBezTo>
                      <a:pt x="179" y="786"/>
                      <a:pt x="0" y="608"/>
                      <a:pt x="0" y="393"/>
                    </a:cubicBezTo>
                    <a:cubicBezTo>
                      <a:pt x="0" y="179"/>
                      <a:pt x="179" y="0"/>
                      <a:pt x="393" y="0"/>
                    </a:cubicBezTo>
                    <a:cubicBezTo>
                      <a:pt x="620"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7" name="Google Shape;1507;p11"/>
              <p:cNvSpPr/>
              <p:nvPr/>
            </p:nvSpPr>
            <p:spPr>
              <a:xfrm>
                <a:off x="2953511" y="3708885"/>
                <a:ext cx="92894" cy="91499"/>
              </a:xfrm>
              <a:custGeom>
                <a:avLst/>
                <a:gdLst/>
                <a:ahLst/>
                <a:cxnLst/>
                <a:rect l="l" t="t" r="r" b="b"/>
                <a:pathLst>
                  <a:path w="799" h="787" extrusionOk="0">
                    <a:moveTo>
                      <a:pt x="798" y="393"/>
                    </a:moveTo>
                    <a:cubicBezTo>
                      <a:pt x="798" y="620"/>
                      <a:pt x="620" y="786"/>
                      <a:pt x="406" y="786"/>
                    </a:cubicBezTo>
                    <a:cubicBezTo>
                      <a:pt x="179" y="786"/>
                      <a:pt x="1" y="608"/>
                      <a:pt x="1" y="393"/>
                    </a:cubicBezTo>
                    <a:cubicBezTo>
                      <a:pt x="1" y="179"/>
                      <a:pt x="179" y="0"/>
                      <a:pt x="406" y="0"/>
                    </a:cubicBezTo>
                    <a:cubicBezTo>
                      <a:pt x="620"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8" name="Google Shape;1508;p11"/>
              <p:cNvSpPr/>
              <p:nvPr/>
            </p:nvSpPr>
            <p:spPr>
              <a:xfrm>
                <a:off x="3630385" y="3708885"/>
                <a:ext cx="92894" cy="91499"/>
              </a:xfrm>
              <a:custGeom>
                <a:avLst/>
                <a:gdLst/>
                <a:ahLst/>
                <a:cxnLst/>
                <a:rect l="l" t="t" r="r" b="b"/>
                <a:pathLst>
                  <a:path w="799" h="787" extrusionOk="0">
                    <a:moveTo>
                      <a:pt x="799" y="393"/>
                    </a:moveTo>
                    <a:cubicBezTo>
                      <a:pt x="799" y="620"/>
                      <a:pt x="620" y="786"/>
                      <a:pt x="406" y="786"/>
                    </a:cubicBezTo>
                    <a:cubicBezTo>
                      <a:pt x="179" y="786"/>
                      <a:pt x="1" y="608"/>
                      <a:pt x="1" y="393"/>
                    </a:cubicBezTo>
                    <a:cubicBezTo>
                      <a:pt x="1" y="179"/>
                      <a:pt x="179" y="0"/>
                      <a:pt x="406" y="0"/>
                    </a:cubicBezTo>
                    <a:cubicBezTo>
                      <a:pt x="620" y="0"/>
                      <a:pt x="799" y="179"/>
                      <a:pt x="799"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9" name="Google Shape;1509;p11"/>
              <p:cNvSpPr/>
              <p:nvPr/>
            </p:nvSpPr>
            <p:spPr>
              <a:xfrm>
                <a:off x="4307375" y="3708885"/>
                <a:ext cx="92777" cy="91499"/>
              </a:xfrm>
              <a:custGeom>
                <a:avLst/>
                <a:gdLst/>
                <a:ahLst/>
                <a:cxnLst/>
                <a:rect l="l" t="t" r="r" b="b"/>
                <a:pathLst>
                  <a:path w="798" h="787" extrusionOk="0">
                    <a:moveTo>
                      <a:pt x="798" y="393"/>
                    </a:moveTo>
                    <a:cubicBezTo>
                      <a:pt x="798" y="620"/>
                      <a:pt x="619" y="786"/>
                      <a:pt x="405" y="786"/>
                    </a:cubicBezTo>
                    <a:cubicBezTo>
                      <a:pt x="179" y="786"/>
                      <a:pt x="0" y="608"/>
                      <a:pt x="0" y="393"/>
                    </a:cubicBezTo>
                    <a:cubicBezTo>
                      <a:pt x="0" y="179"/>
                      <a:pt x="179" y="0"/>
                      <a:pt x="405" y="0"/>
                    </a:cubicBezTo>
                    <a:cubicBezTo>
                      <a:pt x="619"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0" name="Google Shape;1510;p11"/>
              <p:cNvSpPr/>
              <p:nvPr/>
            </p:nvSpPr>
            <p:spPr>
              <a:xfrm>
                <a:off x="4984248" y="3708885"/>
                <a:ext cx="92777" cy="91499"/>
              </a:xfrm>
              <a:custGeom>
                <a:avLst/>
                <a:gdLst/>
                <a:ahLst/>
                <a:cxnLst/>
                <a:rect l="l" t="t" r="r" b="b"/>
                <a:pathLst>
                  <a:path w="798" h="787" extrusionOk="0">
                    <a:moveTo>
                      <a:pt x="798" y="393"/>
                    </a:moveTo>
                    <a:cubicBezTo>
                      <a:pt x="798" y="620"/>
                      <a:pt x="619" y="786"/>
                      <a:pt x="393" y="786"/>
                    </a:cubicBezTo>
                    <a:cubicBezTo>
                      <a:pt x="179" y="786"/>
                      <a:pt x="0" y="608"/>
                      <a:pt x="0" y="393"/>
                    </a:cubicBezTo>
                    <a:cubicBezTo>
                      <a:pt x="0" y="179"/>
                      <a:pt x="179" y="0"/>
                      <a:pt x="393" y="0"/>
                    </a:cubicBezTo>
                    <a:cubicBezTo>
                      <a:pt x="619"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1" name="Google Shape;1511;p11"/>
              <p:cNvSpPr/>
              <p:nvPr/>
            </p:nvSpPr>
            <p:spPr>
              <a:xfrm>
                <a:off x="1262025" y="4149053"/>
                <a:ext cx="92777" cy="92894"/>
              </a:xfrm>
              <a:custGeom>
                <a:avLst/>
                <a:gdLst/>
                <a:ahLst/>
                <a:cxnLst/>
                <a:rect l="l" t="t" r="r" b="b"/>
                <a:pathLst>
                  <a:path w="798" h="799" extrusionOk="0">
                    <a:moveTo>
                      <a:pt x="798" y="405"/>
                    </a:moveTo>
                    <a:cubicBezTo>
                      <a:pt x="798" y="620"/>
                      <a:pt x="619" y="798"/>
                      <a:pt x="405" y="798"/>
                    </a:cubicBezTo>
                    <a:cubicBezTo>
                      <a:pt x="179" y="798"/>
                      <a:pt x="0" y="620"/>
                      <a:pt x="0" y="405"/>
                    </a:cubicBezTo>
                    <a:cubicBezTo>
                      <a:pt x="0" y="179"/>
                      <a:pt x="179" y="1"/>
                      <a:pt x="405" y="1"/>
                    </a:cubicBezTo>
                    <a:cubicBezTo>
                      <a:pt x="619" y="1"/>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2" name="Google Shape;1512;p11"/>
              <p:cNvSpPr/>
              <p:nvPr/>
            </p:nvSpPr>
            <p:spPr>
              <a:xfrm>
                <a:off x="1938899" y="4149053"/>
                <a:ext cx="92894" cy="92894"/>
              </a:xfrm>
              <a:custGeom>
                <a:avLst/>
                <a:gdLst/>
                <a:ahLst/>
                <a:cxnLst/>
                <a:rect l="l" t="t" r="r" b="b"/>
                <a:pathLst>
                  <a:path w="799" h="799" extrusionOk="0">
                    <a:moveTo>
                      <a:pt x="798" y="405"/>
                    </a:moveTo>
                    <a:cubicBezTo>
                      <a:pt x="798" y="620"/>
                      <a:pt x="620" y="798"/>
                      <a:pt x="405" y="798"/>
                    </a:cubicBezTo>
                    <a:cubicBezTo>
                      <a:pt x="179" y="798"/>
                      <a:pt x="0" y="620"/>
                      <a:pt x="0" y="405"/>
                    </a:cubicBezTo>
                    <a:cubicBezTo>
                      <a:pt x="0" y="179"/>
                      <a:pt x="179" y="1"/>
                      <a:pt x="405" y="1"/>
                    </a:cubicBezTo>
                    <a:cubicBezTo>
                      <a:pt x="620" y="1"/>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3" name="Google Shape;1513;p11"/>
              <p:cNvSpPr/>
              <p:nvPr/>
            </p:nvSpPr>
            <p:spPr>
              <a:xfrm>
                <a:off x="2615772" y="4149053"/>
                <a:ext cx="92894" cy="92894"/>
              </a:xfrm>
              <a:custGeom>
                <a:avLst/>
                <a:gdLst/>
                <a:ahLst/>
                <a:cxnLst/>
                <a:rect l="l" t="t" r="r" b="b"/>
                <a:pathLst>
                  <a:path w="799" h="799" extrusionOk="0">
                    <a:moveTo>
                      <a:pt x="798" y="405"/>
                    </a:moveTo>
                    <a:cubicBezTo>
                      <a:pt x="798" y="620"/>
                      <a:pt x="620" y="798"/>
                      <a:pt x="405" y="798"/>
                    </a:cubicBezTo>
                    <a:cubicBezTo>
                      <a:pt x="179" y="798"/>
                      <a:pt x="1" y="620"/>
                      <a:pt x="1" y="405"/>
                    </a:cubicBezTo>
                    <a:cubicBezTo>
                      <a:pt x="1" y="179"/>
                      <a:pt x="179" y="1"/>
                      <a:pt x="405" y="1"/>
                    </a:cubicBezTo>
                    <a:cubicBezTo>
                      <a:pt x="620" y="1"/>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4" name="Google Shape;1514;p11"/>
              <p:cNvSpPr/>
              <p:nvPr/>
            </p:nvSpPr>
            <p:spPr>
              <a:xfrm>
                <a:off x="3292646" y="4149053"/>
                <a:ext cx="92894" cy="92894"/>
              </a:xfrm>
              <a:custGeom>
                <a:avLst/>
                <a:gdLst/>
                <a:ahLst/>
                <a:cxnLst/>
                <a:rect l="l" t="t" r="r" b="b"/>
                <a:pathLst>
                  <a:path w="799" h="799" extrusionOk="0">
                    <a:moveTo>
                      <a:pt x="798" y="405"/>
                    </a:moveTo>
                    <a:cubicBezTo>
                      <a:pt x="798" y="620"/>
                      <a:pt x="620" y="798"/>
                      <a:pt x="394" y="798"/>
                    </a:cubicBezTo>
                    <a:cubicBezTo>
                      <a:pt x="179" y="798"/>
                      <a:pt x="1" y="620"/>
                      <a:pt x="1" y="405"/>
                    </a:cubicBezTo>
                    <a:cubicBezTo>
                      <a:pt x="1" y="179"/>
                      <a:pt x="179" y="1"/>
                      <a:pt x="394" y="1"/>
                    </a:cubicBezTo>
                    <a:cubicBezTo>
                      <a:pt x="620" y="1"/>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5" name="Google Shape;1515;p11"/>
              <p:cNvSpPr/>
              <p:nvPr/>
            </p:nvSpPr>
            <p:spPr>
              <a:xfrm>
                <a:off x="3969519" y="4149053"/>
                <a:ext cx="92894" cy="92894"/>
              </a:xfrm>
              <a:custGeom>
                <a:avLst/>
                <a:gdLst/>
                <a:ahLst/>
                <a:cxnLst/>
                <a:rect l="l" t="t" r="r" b="b"/>
                <a:pathLst>
                  <a:path w="799" h="799" extrusionOk="0">
                    <a:moveTo>
                      <a:pt x="799" y="405"/>
                    </a:moveTo>
                    <a:cubicBezTo>
                      <a:pt x="799" y="620"/>
                      <a:pt x="620" y="798"/>
                      <a:pt x="394" y="798"/>
                    </a:cubicBezTo>
                    <a:cubicBezTo>
                      <a:pt x="180" y="798"/>
                      <a:pt x="1" y="620"/>
                      <a:pt x="1" y="405"/>
                    </a:cubicBezTo>
                    <a:cubicBezTo>
                      <a:pt x="1" y="179"/>
                      <a:pt x="180" y="1"/>
                      <a:pt x="394" y="1"/>
                    </a:cubicBezTo>
                    <a:cubicBezTo>
                      <a:pt x="620" y="1"/>
                      <a:pt x="799" y="179"/>
                      <a:pt x="799"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6" name="Google Shape;1516;p11"/>
              <p:cNvSpPr/>
              <p:nvPr/>
            </p:nvSpPr>
            <p:spPr>
              <a:xfrm>
                <a:off x="4645114" y="4149053"/>
                <a:ext cx="94173" cy="92894"/>
              </a:xfrm>
              <a:custGeom>
                <a:avLst/>
                <a:gdLst/>
                <a:ahLst/>
                <a:cxnLst/>
                <a:rect l="l" t="t" r="r" b="b"/>
                <a:pathLst>
                  <a:path w="810" h="799" extrusionOk="0">
                    <a:moveTo>
                      <a:pt x="810" y="405"/>
                    </a:moveTo>
                    <a:cubicBezTo>
                      <a:pt x="810" y="620"/>
                      <a:pt x="631" y="798"/>
                      <a:pt x="405" y="798"/>
                    </a:cubicBezTo>
                    <a:cubicBezTo>
                      <a:pt x="191" y="798"/>
                      <a:pt x="0" y="620"/>
                      <a:pt x="0" y="405"/>
                    </a:cubicBezTo>
                    <a:cubicBezTo>
                      <a:pt x="0" y="179"/>
                      <a:pt x="191" y="1"/>
                      <a:pt x="405" y="1"/>
                    </a:cubicBezTo>
                    <a:cubicBezTo>
                      <a:pt x="631" y="1"/>
                      <a:pt x="810" y="179"/>
                      <a:pt x="810"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7" name="Google Shape;1517;p11"/>
              <p:cNvSpPr/>
              <p:nvPr/>
            </p:nvSpPr>
            <p:spPr>
              <a:xfrm>
                <a:off x="1601159" y="4589220"/>
                <a:ext cx="92894" cy="92894"/>
              </a:xfrm>
              <a:custGeom>
                <a:avLst/>
                <a:gdLst/>
                <a:ahLst/>
                <a:cxnLst/>
                <a:rect l="l" t="t" r="r" b="b"/>
                <a:pathLst>
                  <a:path w="799" h="799" extrusionOk="0">
                    <a:moveTo>
                      <a:pt x="798" y="406"/>
                    </a:moveTo>
                    <a:cubicBezTo>
                      <a:pt x="798" y="620"/>
                      <a:pt x="619" y="799"/>
                      <a:pt x="393" y="799"/>
                    </a:cubicBezTo>
                    <a:cubicBezTo>
                      <a:pt x="179" y="799"/>
                      <a:pt x="0" y="620"/>
                      <a:pt x="0" y="406"/>
                    </a:cubicBezTo>
                    <a:cubicBezTo>
                      <a:pt x="0" y="179"/>
                      <a:pt x="179" y="1"/>
                      <a:pt x="393" y="1"/>
                    </a:cubicBezTo>
                    <a:cubicBezTo>
                      <a:pt x="619" y="1"/>
                      <a:pt x="798" y="179"/>
                      <a:pt x="798"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8" name="Google Shape;1518;p11"/>
              <p:cNvSpPr/>
              <p:nvPr/>
            </p:nvSpPr>
            <p:spPr>
              <a:xfrm>
                <a:off x="2278033" y="4589220"/>
                <a:ext cx="92894" cy="92894"/>
              </a:xfrm>
              <a:custGeom>
                <a:avLst/>
                <a:gdLst/>
                <a:ahLst/>
                <a:cxnLst/>
                <a:rect l="l" t="t" r="r" b="b"/>
                <a:pathLst>
                  <a:path w="799" h="799" extrusionOk="0">
                    <a:moveTo>
                      <a:pt x="798" y="406"/>
                    </a:moveTo>
                    <a:cubicBezTo>
                      <a:pt x="798" y="620"/>
                      <a:pt x="620" y="799"/>
                      <a:pt x="393" y="799"/>
                    </a:cubicBezTo>
                    <a:cubicBezTo>
                      <a:pt x="179" y="799"/>
                      <a:pt x="0" y="620"/>
                      <a:pt x="0" y="406"/>
                    </a:cubicBezTo>
                    <a:cubicBezTo>
                      <a:pt x="0" y="179"/>
                      <a:pt x="179" y="1"/>
                      <a:pt x="393" y="1"/>
                    </a:cubicBezTo>
                    <a:cubicBezTo>
                      <a:pt x="620" y="1"/>
                      <a:pt x="798" y="179"/>
                      <a:pt x="798"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9" name="Google Shape;1519;p11"/>
              <p:cNvSpPr/>
              <p:nvPr/>
            </p:nvSpPr>
            <p:spPr>
              <a:xfrm>
                <a:off x="2953511" y="4589220"/>
                <a:ext cx="92894" cy="92894"/>
              </a:xfrm>
              <a:custGeom>
                <a:avLst/>
                <a:gdLst/>
                <a:ahLst/>
                <a:cxnLst/>
                <a:rect l="l" t="t" r="r" b="b"/>
                <a:pathLst>
                  <a:path w="799" h="799" extrusionOk="0">
                    <a:moveTo>
                      <a:pt x="798" y="406"/>
                    </a:moveTo>
                    <a:cubicBezTo>
                      <a:pt x="798" y="620"/>
                      <a:pt x="620" y="799"/>
                      <a:pt x="406" y="799"/>
                    </a:cubicBezTo>
                    <a:cubicBezTo>
                      <a:pt x="179" y="799"/>
                      <a:pt x="1" y="620"/>
                      <a:pt x="1" y="406"/>
                    </a:cubicBezTo>
                    <a:cubicBezTo>
                      <a:pt x="1" y="179"/>
                      <a:pt x="179" y="1"/>
                      <a:pt x="406" y="1"/>
                    </a:cubicBezTo>
                    <a:cubicBezTo>
                      <a:pt x="620" y="1"/>
                      <a:pt x="798" y="179"/>
                      <a:pt x="798"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0" name="Google Shape;1520;p11"/>
              <p:cNvSpPr/>
              <p:nvPr/>
            </p:nvSpPr>
            <p:spPr>
              <a:xfrm>
                <a:off x="3630385" y="4589220"/>
                <a:ext cx="92894" cy="92894"/>
              </a:xfrm>
              <a:custGeom>
                <a:avLst/>
                <a:gdLst/>
                <a:ahLst/>
                <a:cxnLst/>
                <a:rect l="l" t="t" r="r" b="b"/>
                <a:pathLst>
                  <a:path w="799" h="799" extrusionOk="0">
                    <a:moveTo>
                      <a:pt x="799" y="406"/>
                    </a:moveTo>
                    <a:cubicBezTo>
                      <a:pt x="799" y="620"/>
                      <a:pt x="620" y="799"/>
                      <a:pt x="406" y="799"/>
                    </a:cubicBezTo>
                    <a:cubicBezTo>
                      <a:pt x="179" y="799"/>
                      <a:pt x="1" y="620"/>
                      <a:pt x="1" y="406"/>
                    </a:cubicBezTo>
                    <a:cubicBezTo>
                      <a:pt x="1" y="179"/>
                      <a:pt x="179" y="1"/>
                      <a:pt x="406" y="1"/>
                    </a:cubicBezTo>
                    <a:cubicBezTo>
                      <a:pt x="620" y="1"/>
                      <a:pt x="799" y="179"/>
                      <a:pt x="799"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1" name="Google Shape;1521;p11"/>
              <p:cNvSpPr/>
              <p:nvPr/>
            </p:nvSpPr>
            <p:spPr>
              <a:xfrm>
                <a:off x="4307375" y="4589220"/>
                <a:ext cx="92777" cy="92894"/>
              </a:xfrm>
              <a:custGeom>
                <a:avLst/>
                <a:gdLst/>
                <a:ahLst/>
                <a:cxnLst/>
                <a:rect l="l" t="t" r="r" b="b"/>
                <a:pathLst>
                  <a:path w="798" h="799" extrusionOk="0">
                    <a:moveTo>
                      <a:pt x="798" y="406"/>
                    </a:moveTo>
                    <a:cubicBezTo>
                      <a:pt x="798" y="620"/>
                      <a:pt x="619" y="799"/>
                      <a:pt x="405" y="799"/>
                    </a:cubicBezTo>
                    <a:cubicBezTo>
                      <a:pt x="179" y="799"/>
                      <a:pt x="0" y="620"/>
                      <a:pt x="0" y="406"/>
                    </a:cubicBezTo>
                    <a:cubicBezTo>
                      <a:pt x="0" y="179"/>
                      <a:pt x="179" y="1"/>
                      <a:pt x="405" y="1"/>
                    </a:cubicBezTo>
                    <a:cubicBezTo>
                      <a:pt x="619" y="1"/>
                      <a:pt x="798" y="179"/>
                      <a:pt x="798"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2" name="Google Shape;1522;p11"/>
              <p:cNvSpPr/>
              <p:nvPr/>
            </p:nvSpPr>
            <p:spPr>
              <a:xfrm>
                <a:off x="4984248" y="4589220"/>
                <a:ext cx="92777" cy="92894"/>
              </a:xfrm>
              <a:custGeom>
                <a:avLst/>
                <a:gdLst/>
                <a:ahLst/>
                <a:cxnLst/>
                <a:rect l="l" t="t" r="r" b="b"/>
                <a:pathLst>
                  <a:path w="798" h="799" extrusionOk="0">
                    <a:moveTo>
                      <a:pt x="798" y="406"/>
                    </a:moveTo>
                    <a:cubicBezTo>
                      <a:pt x="798" y="620"/>
                      <a:pt x="619" y="799"/>
                      <a:pt x="393" y="799"/>
                    </a:cubicBezTo>
                    <a:cubicBezTo>
                      <a:pt x="179" y="799"/>
                      <a:pt x="0" y="620"/>
                      <a:pt x="0" y="406"/>
                    </a:cubicBezTo>
                    <a:cubicBezTo>
                      <a:pt x="0" y="179"/>
                      <a:pt x="179" y="1"/>
                      <a:pt x="393" y="1"/>
                    </a:cubicBezTo>
                    <a:cubicBezTo>
                      <a:pt x="619" y="1"/>
                      <a:pt x="798" y="179"/>
                      <a:pt x="798"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523" name="Google Shape;1523;p11"/>
            <p:cNvSpPr/>
            <p:nvPr/>
          </p:nvSpPr>
          <p:spPr>
            <a:xfrm>
              <a:off x="5801882" y="663651"/>
              <a:ext cx="53486" cy="53553"/>
            </a:xfrm>
            <a:custGeom>
              <a:avLst/>
              <a:gdLst/>
              <a:ahLst/>
              <a:cxnLst/>
              <a:rect l="l" t="t" r="r" b="b"/>
              <a:pathLst>
                <a:path w="798" h="799" extrusionOk="0">
                  <a:moveTo>
                    <a:pt x="798" y="393"/>
                  </a:moveTo>
                  <a:cubicBezTo>
                    <a:pt x="798" y="620"/>
                    <a:pt x="619" y="798"/>
                    <a:pt x="405" y="798"/>
                  </a:cubicBezTo>
                  <a:cubicBezTo>
                    <a:pt x="179" y="798"/>
                    <a:pt x="0" y="620"/>
                    <a:pt x="0" y="393"/>
                  </a:cubicBezTo>
                  <a:cubicBezTo>
                    <a:pt x="0" y="179"/>
                    <a:pt x="179" y="0"/>
                    <a:pt x="405" y="0"/>
                  </a:cubicBezTo>
                  <a:cubicBezTo>
                    <a:pt x="619"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4" name="Google Shape;1524;p11"/>
            <p:cNvSpPr/>
            <p:nvPr/>
          </p:nvSpPr>
          <p:spPr>
            <a:xfrm>
              <a:off x="6192100" y="663651"/>
              <a:ext cx="53553" cy="53553"/>
            </a:xfrm>
            <a:custGeom>
              <a:avLst/>
              <a:gdLst/>
              <a:ahLst/>
              <a:cxnLst/>
              <a:rect l="l" t="t" r="r" b="b"/>
              <a:pathLst>
                <a:path w="799" h="799" extrusionOk="0">
                  <a:moveTo>
                    <a:pt x="798" y="393"/>
                  </a:moveTo>
                  <a:cubicBezTo>
                    <a:pt x="798" y="620"/>
                    <a:pt x="620" y="798"/>
                    <a:pt x="405" y="798"/>
                  </a:cubicBezTo>
                  <a:cubicBezTo>
                    <a:pt x="179" y="798"/>
                    <a:pt x="0" y="620"/>
                    <a:pt x="0" y="393"/>
                  </a:cubicBezTo>
                  <a:cubicBezTo>
                    <a:pt x="0" y="179"/>
                    <a:pt x="179" y="0"/>
                    <a:pt x="405" y="0"/>
                  </a:cubicBezTo>
                  <a:cubicBezTo>
                    <a:pt x="620"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5" name="Google Shape;1525;p11"/>
            <p:cNvSpPr/>
            <p:nvPr/>
          </p:nvSpPr>
          <p:spPr>
            <a:xfrm>
              <a:off x="6582317" y="663651"/>
              <a:ext cx="53553" cy="53553"/>
            </a:xfrm>
            <a:custGeom>
              <a:avLst/>
              <a:gdLst/>
              <a:ahLst/>
              <a:cxnLst/>
              <a:rect l="l" t="t" r="r" b="b"/>
              <a:pathLst>
                <a:path w="799" h="799" extrusionOk="0">
                  <a:moveTo>
                    <a:pt x="798" y="393"/>
                  </a:moveTo>
                  <a:cubicBezTo>
                    <a:pt x="798" y="620"/>
                    <a:pt x="620" y="798"/>
                    <a:pt x="405" y="798"/>
                  </a:cubicBezTo>
                  <a:cubicBezTo>
                    <a:pt x="179" y="798"/>
                    <a:pt x="1" y="620"/>
                    <a:pt x="1" y="393"/>
                  </a:cubicBezTo>
                  <a:cubicBezTo>
                    <a:pt x="1" y="179"/>
                    <a:pt x="179" y="0"/>
                    <a:pt x="405" y="0"/>
                  </a:cubicBezTo>
                  <a:cubicBezTo>
                    <a:pt x="620"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6" name="Google Shape;1526;p11"/>
            <p:cNvSpPr/>
            <p:nvPr/>
          </p:nvSpPr>
          <p:spPr>
            <a:xfrm>
              <a:off x="6972535" y="663651"/>
              <a:ext cx="53553" cy="53553"/>
            </a:xfrm>
            <a:custGeom>
              <a:avLst/>
              <a:gdLst/>
              <a:ahLst/>
              <a:cxnLst/>
              <a:rect l="l" t="t" r="r" b="b"/>
              <a:pathLst>
                <a:path w="799" h="799" extrusionOk="0">
                  <a:moveTo>
                    <a:pt x="798" y="393"/>
                  </a:moveTo>
                  <a:cubicBezTo>
                    <a:pt x="798" y="620"/>
                    <a:pt x="620" y="798"/>
                    <a:pt x="394" y="798"/>
                  </a:cubicBezTo>
                  <a:cubicBezTo>
                    <a:pt x="179" y="798"/>
                    <a:pt x="1" y="620"/>
                    <a:pt x="1" y="393"/>
                  </a:cubicBezTo>
                  <a:cubicBezTo>
                    <a:pt x="1" y="179"/>
                    <a:pt x="179" y="0"/>
                    <a:pt x="394" y="0"/>
                  </a:cubicBezTo>
                  <a:cubicBezTo>
                    <a:pt x="620"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7" name="Google Shape;1527;p11"/>
            <p:cNvSpPr/>
            <p:nvPr/>
          </p:nvSpPr>
          <p:spPr>
            <a:xfrm>
              <a:off x="7362752" y="663651"/>
              <a:ext cx="53553" cy="53553"/>
            </a:xfrm>
            <a:custGeom>
              <a:avLst/>
              <a:gdLst/>
              <a:ahLst/>
              <a:cxnLst/>
              <a:rect l="l" t="t" r="r" b="b"/>
              <a:pathLst>
                <a:path w="799" h="799" extrusionOk="0">
                  <a:moveTo>
                    <a:pt x="799" y="393"/>
                  </a:moveTo>
                  <a:cubicBezTo>
                    <a:pt x="799" y="620"/>
                    <a:pt x="620" y="798"/>
                    <a:pt x="394" y="798"/>
                  </a:cubicBezTo>
                  <a:cubicBezTo>
                    <a:pt x="180" y="798"/>
                    <a:pt x="1" y="620"/>
                    <a:pt x="1" y="393"/>
                  </a:cubicBezTo>
                  <a:cubicBezTo>
                    <a:pt x="1" y="179"/>
                    <a:pt x="180" y="0"/>
                    <a:pt x="394" y="0"/>
                  </a:cubicBezTo>
                  <a:cubicBezTo>
                    <a:pt x="620" y="0"/>
                    <a:pt x="799" y="179"/>
                    <a:pt x="799"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8" name="Google Shape;1528;p11"/>
            <p:cNvSpPr/>
            <p:nvPr/>
          </p:nvSpPr>
          <p:spPr>
            <a:xfrm>
              <a:off x="7752233" y="663651"/>
              <a:ext cx="54290" cy="53553"/>
            </a:xfrm>
            <a:custGeom>
              <a:avLst/>
              <a:gdLst/>
              <a:ahLst/>
              <a:cxnLst/>
              <a:rect l="l" t="t" r="r" b="b"/>
              <a:pathLst>
                <a:path w="810" h="799" extrusionOk="0">
                  <a:moveTo>
                    <a:pt x="810" y="393"/>
                  </a:moveTo>
                  <a:cubicBezTo>
                    <a:pt x="810" y="620"/>
                    <a:pt x="631" y="798"/>
                    <a:pt x="405" y="798"/>
                  </a:cubicBezTo>
                  <a:cubicBezTo>
                    <a:pt x="191" y="798"/>
                    <a:pt x="0" y="620"/>
                    <a:pt x="0" y="393"/>
                  </a:cubicBezTo>
                  <a:cubicBezTo>
                    <a:pt x="0" y="179"/>
                    <a:pt x="191" y="0"/>
                    <a:pt x="405" y="0"/>
                  </a:cubicBezTo>
                  <a:cubicBezTo>
                    <a:pt x="631" y="0"/>
                    <a:pt x="810" y="179"/>
                    <a:pt x="810"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9" name="Google Shape;1529;p11"/>
            <p:cNvSpPr/>
            <p:nvPr/>
          </p:nvSpPr>
          <p:spPr>
            <a:xfrm>
              <a:off x="5997393" y="917407"/>
              <a:ext cx="53553" cy="53553"/>
            </a:xfrm>
            <a:custGeom>
              <a:avLst/>
              <a:gdLst/>
              <a:ahLst/>
              <a:cxnLst/>
              <a:rect l="l" t="t" r="r" b="b"/>
              <a:pathLst>
                <a:path w="799" h="799" extrusionOk="0">
                  <a:moveTo>
                    <a:pt x="798" y="405"/>
                  </a:moveTo>
                  <a:cubicBezTo>
                    <a:pt x="798" y="620"/>
                    <a:pt x="619" y="798"/>
                    <a:pt x="393" y="798"/>
                  </a:cubicBezTo>
                  <a:cubicBezTo>
                    <a:pt x="179" y="798"/>
                    <a:pt x="0" y="620"/>
                    <a:pt x="0" y="405"/>
                  </a:cubicBezTo>
                  <a:cubicBezTo>
                    <a:pt x="0" y="179"/>
                    <a:pt x="179" y="1"/>
                    <a:pt x="393" y="1"/>
                  </a:cubicBezTo>
                  <a:cubicBezTo>
                    <a:pt x="619" y="1"/>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30" name="Google Shape;1530;p11"/>
            <p:cNvSpPr/>
            <p:nvPr/>
          </p:nvSpPr>
          <p:spPr>
            <a:xfrm>
              <a:off x="6387611" y="917407"/>
              <a:ext cx="53553" cy="53553"/>
            </a:xfrm>
            <a:custGeom>
              <a:avLst/>
              <a:gdLst/>
              <a:ahLst/>
              <a:cxnLst/>
              <a:rect l="l" t="t" r="r" b="b"/>
              <a:pathLst>
                <a:path w="799" h="799" extrusionOk="0">
                  <a:moveTo>
                    <a:pt x="798" y="405"/>
                  </a:moveTo>
                  <a:cubicBezTo>
                    <a:pt x="798" y="620"/>
                    <a:pt x="620" y="798"/>
                    <a:pt x="393" y="798"/>
                  </a:cubicBezTo>
                  <a:cubicBezTo>
                    <a:pt x="179" y="798"/>
                    <a:pt x="0" y="620"/>
                    <a:pt x="0" y="405"/>
                  </a:cubicBezTo>
                  <a:cubicBezTo>
                    <a:pt x="0" y="179"/>
                    <a:pt x="179" y="1"/>
                    <a:pt x="393" y="1"/>
                  </a:cubicBezTo>
                  <a:cubicBezTo>
                    <a:pt x="620" y="1"/>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31" name="Google Shape;1531;p11"/>
            <p:cNvSpPr/>
            <p:nvPr/>
          </p:nvSpPr>
          <p:spPr>
            <a:xfrm>
              <a:off x="6777024" y="917407"/>
              <a:ext cx="53553" cy="53553"/>
            </a:xfrm>
            <a:custGeom>
              <a:avLst/>
              <a:gdLst/>
              <a:ahLst/>
              <a:cxnLst/>
              <a:rect l="l" t="t" r="r" b="b"/>
              <a:pathLst>
                <a:path w="799" h="799" extrusionOk="0">
                  <a:moveTo>
                    <a:pt x="798" y="405"/>
                  </a:moveTo>
                  <a:cubicBezTo>
                    <a:pt x="798" y="620"/>
                    <a:pt x="620" y="798"/>
                    <a:pt x="406" y="798"/>
                  </a:cubicBezTo>
                  <a:cubicBezTo>
                    <a:pt x="179" y="798"/>
                    <a:pt x="1" y="620"/>
                    <a:pt x="1" y="405"/>
                  </a:cubicBezTo>
                  <a:cubicBezTo>
                    <a:pt x="1" y="179"/>
                    <a:pt x="179" y="1"/>
                    <a:pt x="406" y="1"/>
                  </a:cubicBezTo>
                  <a:cubicBezTo>
                    <a:pt x="620" y="1"/>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32" name="Google Shape;1532;p11"/>
            <p:cNvSpPr/>
            <p:nvPr/>
          </p:nvSpPr>
          <p:spPr>
            <a:xfrm>
              <a:off x="7167241" y="917407"/>
              <a:ext cx="53553" cy="53553"/>
            </a:xfrm>
            <a:custGeom>
              <a:avLst/>
              <a:gdLst/>
              <a:ahLst/>
              <a:cxnLst/>
              <a:rect l="l" t="t" r="r" b="b"/>
              <a:pathLst>
                <a:path w="799" h="799" extrusionOk="0">
                  <a:moveTo>
                    <a:pt x="799" y="405"/>
                  </a:moveTo>
                  <a:cubicBezTo>
                    <a:pt x="799" y="620"/>
                    <a:pt x="620" y="798"/>
                    <a:pt x="406" y="798"/>
                  </a:cubicBezTo>
                  <a:cubicBezTo>
                    <a:pt x="179" y="798"/>
                    <a:pt x="1" y="620"/>
                    <a:pt x="1" y="405"/>
                  </a:cubicBezTo>
                  <a:cubicBezTo>
                    <a:pt x="1" y="179"/>
                    <a:pt x="179" y="1"/>
                    <a:pt x="406" y="1"/>
                  </a:cubicBezTo>
                  <a:cubicBezTo>
                    <a:pt x="620" y="1"/>
                    <a:pt x="799" y="179"/>
                    <a:pt x="799"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33" name="Google Shape;1533;p11"/>
            <p:cNvSpPr/>
            <p:nvPr/>
          </p:nvSpPr>
          <p:spPr>
            <a:xfrm>
              <a:off x="7557526" y="917407"/>
              <a:ext cx="53486" cy="53553"/>
            </a:xfrm>
            <a:custGeom>
              <a:avLst/>
              <a:gdLst/>
              <a:ahLst/>
              <a:cxnLst/>
              <a:rect l="l" t="t" r="r" b="b"/>
              <a:pathLst>
                <a:path w="798" h="799" extrusionOk="0">
                  <a:moveTo>
                    <a:pt x="798" y="405"/>
                  </a:moveTo>
                  <a:cubicBezTo>
                    <a:pt x="798" y="620"/>
                    <a:pt x="619" y="798"/>
                    <a:pt x="405" y="798"/>
                  </a:cubicBezTo>
                  <a:cubicBezTo>
                    <a:pt x="179" y="798"/>
                    <a:pt x="0" y="620"/>
                    <a:pt x="0" y="405"/>
                  </a:cubicBezTo>
                  <a:cubicBezTo>
                    <a:pt x="0" y="179"/>
                    <a:pt x="179" y="1"/>
                    <a:pt x="405" y="1"/>
                  </a:cubicBezTo>
                  <a:cubicBezTo>
                    <a:pt x="619" y="1"/>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34" name="Google Shape;1534;p11"/>
            <p:cNvSpPr/>
            <p:nvPr/>
          </p:nvSpPr>
          <p:spPr>
            <a:xfrm>
              <a:off x="7947744" y="917407"/>
              <a:ext cx="53486" cy="53553"/>
            </a:xfrm>
            <a:custGeom>
              <a:avLst/>
              <a:gdLst/>
              <a:ahLst/>
              <a:cxnLst/>
              <a:rect l="l" t="t" r="r" b="b"/>
              <a:pathLst>
                <a:path w="798" h="799" extrusionOk="0">
                  <a:moveTo>
                    <a:pt x="798" y="405"/>
                  </a:moveTo>
                  <a:cubicBezTo>
                    <a:pt x="798" y="620"/>
                    <a:pt x="619" y="798"/>
                    <a:pt x="393" y="798"/>
                  </a:cubicBezTo>
                  <a:cubicBezTo>
                    <a:pt x="179" y="798"/>
                    <a:pt x="0" y="620"/>
                    <a:pt x="0" y="405"/>
                  </a:cubicBezTo>
                  <a:cubicBezTo>
                    <a:pt x="0" y="179"/>
                    <a:pt x="179" y="1"/>
                    <a:pt x="393" y="1"/>
                  </a:cubicBezTo>
                  <a:cubicBezTo>
                    <a:pt x="619" y="1"/>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35" name="Google Shape;1535;p11"/>
            <p:cNvSpPr/>
            <p:nvPr/>
          </p:nvSpPr>
          <p:spPr>
            <a:xfrm>
              <a:off x="5801882" y="1171164"/>
              <a:ext cx="53486" cy="53553"/>
            </a:xfrm>
            <a:custGeom>
              <a:avLst/>
              <a:gdLst/>
              <a:ahLst/>
              <a:cxnLst/>
              <a:rect l="l" t="t" r="r" b="b"/>
              <a:pathLst>
                <a:path w="798" h="799" extrusionOk="0">
                  <a:moveTo>
                    <a:pt x="798" y="406"/>
                  </a:moveTo>
                  <a:cubicBezTo>
                    <a:pt x="798" y="620"/>
                    <a:pt x="619" y="799"/>
                    <a:pt x="405" y="799"/>
                  </a:cubicBezTo>
                  <a:cubicBezTo>
                    <a:pt x="179" y="799"/>
                    <a:pt x="0" y="620"/>
                    <a:pt x="0" y="406"/>
                  </a:cubicBezTo>
                  <a:cubicBezTo>
                    <a:pt x="0" y="179"/>
                    <a:pt x="179" y="1"/>
                    <a:pt x="405" y="1"/>
                  </a:cubicBezTo>
                  <a:cubicBezTo>
                    <a:pt x="619" y="1"/>
                    <a:pt x="798" y="179"/>
                    <a:pt x="798"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36" name="Google Shape;1536;p11"/>
            <p:cNvSpPr/>
            <p:nvPr/>
          </p:nvSpPr>
          <p:spPr>
            <a:xfrm>
              <a:off x="6192100" y="1171164"/>
              <a:ext cx="53553" cy="53553"/>
            </a:xfrm>
            <a:custGeom>
              <a:avLst/>
              <a:gdLst/>
              <a:ahLst/>
              <a:cxnLst/>
              <a:rect l="l" t="t" r="r" b="b"/>
              <a:pathLst>
                <a:path w="799" h="799" extrusionOk="0">
                  <a:moveTo>
                    <a:pt x="798" y="406"/>
                  </a:moveTo>
                  <a:cubicBezTo>
                    <a:pt x="798" y="620"/>
                    <a:pt x="620" y="799"/>
                    <a:pt x="405" y="799"/>
                  </a:cubicBezTo>
                  <a:cubicBezTo>
                    <a:pt x="179" y="799"/>
                    <a:pt x="0" y="620"/>
                    <a:pt x="0" y="406"/>
                  </a:cubicBezTo>
                  <a:cubicBezTo>
                    <a:pt x="0" y="179"/>
                    <a:pt x="179" y="1"/>
                    <a:pt x="405" y="1"/>
                  </a:cubicBezTo>
                  <a:cubicBezTo>
                    <a:pt x="620" y="1"/>
                    <a:pt x="798" y="179"/>
                    <a:pt x="798"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37" name="Google Shape;1537;p11"/>
            <p:cNvSpPr/>
            <p:nvPr/>
          </p:nvSpPr>
          <p:spPr>
            <a:xfrm>
              <a:off x="6582317" y="1171164"/>
              <a:ext cx="53553" cy="53553"/>
            </a:xfrm>
            <a:custGeom>
              <a:avLst/>
              <a:gdLst/>
              <a:ahLst/>
              <a:cxnLst/>
              <a:rect l="l" t="t" r="r" b="b"/>
              <a:pathLst>
                <a:path w="799" h="799" extrusionOk="0">
                  <a:moveTo>
                    <a:pt x="798" y="406"/>
                  </a:moveTo>
                  <a:cubicBezTo>
                    <a:pt x="798" y="620"/>
                    <a:pt x="620" y="799"/>
                    <a:pt x="405" y="799"/>
                  </a:cubicBezTo>
                  <a:cubicBezTo>
                    <a:pt x="179" y="799"/>
                    <a:pt x="1" y="620"/>
                    <a:pt x="1" y="406"/>
                  </a:cubicBezTo>
                  <a:cubicBezTo>
                    <a:pt x="1" y="179"/>
                    <a:pt x="179" y="1"/>
                    <a:pt x="405" y="1"/>
                  </a:cubicBezTo>
                  <a:cubicBezTo>
                    <a:pt x="620" y="1"/>
                    <a:pt x="798" y="179"/>
                    <a:pt x="798"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38" name="Google Shape;1538;p11"/>
            <p:cNvSpPr/>
            <p:nvPr/>
          </p:nvSpPr>
          <p:spPr>
            <a:xfrm>
              <a:off x="6972535" y="1171164"/>
              <a:ext cx="53553" cy="53553"/>
            </a:xfrm>
            <a:custGeom>
              <a:avLst/>
              <a:gdLst/>
              <a:ahLst/>
              <a:cxnLst/>
              <a:rect l="l" t="t" r="r" b="b"/>
              <a:pathLst>
                <a:path w="799" h="799" extrusionOk="0">
                  <a:moveTo>
                    <a:pt x="798" y="406"/>
                  </a:moveTo>
                  <a:cubicBezTo>
                    <a:pt x="798" y="620"/>
                    <a:pt x="620" y="799"/>
                    <a:pt x="394" y="799"/>
                  </a:cubicBezTo>
                  <a:cubicBezTo>
                    <a:pt x="179" y="799"/>
                    <a:pt x="1" y="620"/>
                    <a:pt x="1" y="406"/>
                  </a:cubicBezTo>
                  <a:cubicBezTo>
                    <a:pt x="1" y="179"/>
                    <a:pt x="179" y="1"/>
                    <a:pt x="394" y="1"/>
                  </a:cubicBezTo>
                  <a:cubicBezTo>
                    <a:pt x="620" y="1"/>
                    <a:pt x="798" y="179"/>
                    <a:pt x="798"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39" name="Google Shape;1539;p11"/>
            <p:cNvSpPr/>
            <p:nvPr/>
          </p:nvSpPr>
          <p:spPr>
            <a:xfrm>
              <a:off x="7362752" y="1171164"/>
              <a:ext cx="53553" cy="53553"/>
            </a:xfrm>
            <a:custGeom>
              <a:avLst/>
              <a:gdLst/>
              <a:ahLst/>
              <a:cxnLst/>
              <a:rect l="l" t="t" r="r" b="b"/>
              <a:pathLst>
                <a:path w="799" h="799" extrusionOk="0">
                  <a:moveTo>
                    <a:pt x="799" y="406"/>
                  </a:moveTo>
                  <a:cubicBezTo>
                    <a:pt x="799" y="620"/>
                    <a:pt x="620" y="799"/>
                    <a:pt x="394" y="799"/>
                  </a:cubicBezTo>
                  <a:cubicBezTo>
                    <a:pt x="180" y="799"/>
                    <a:pt x="1" y="620"/>
                    <a:pt x="1" y="406"/>
                  </a:cubicBezTo>
                  <a:cubicBezTo>
                    <a:pt x="1" y="179"/>
                    <a:pt x="180" y="1"/>
                    <a:pt x="394" y="1"/>
                  </a:cubicBezTo>
                  <a:cubicBezTo>
                    <a:pt x="620" y="1"/>
                    <a:pt x="799" y="179"/>
                    <a:pt x="799"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0" name="Google Shape;1540;p11"/>
            <p:cNvSpPr/>
            <p:nvPr/>
          </p:nvSpPr>
          <p:spPr>
            <a:xfrm>
              <a:off x="7752233" y="1171164"/>
              <a:ext cx="54290" cy="53553"/>
            </a:xfrm>
            <a:custGeom>
              <a:avLst/>
              <a:gdLst/>
              <a:ahLst/>
              <a:cxnLst/>
              <a:rect l="l" t="t" r="r" b="b"/>
              <a:pathLst>
                <a:path w="810" h="799" extrusionOk="0">
                  <a:moveTo>
                    <a:pt x="810" y="406"/>
                  </a:moveTo>
                  <a:cubicBezTo>
                    <a:pt x="810" y="620"/>
                    <a:pt x="631" y="799"/>
                    <a:pt x="405" y="799"/>
                  </a:cubicBezTo>
                  <a:cubicBezTo>
                    <a:pt x="191" y="799"/>
                    <a:pt x="0" y="620"/>
                    <a:pt x="0" y="406"/>
                  </a:cubicBezTo>
                  <a:cubicBezTo>
                    <a:pt x="0" y="179"/>
                    <a:pt x="191" y="1"/>
                    <a:pt x="405" y="1"/>
                  </a:cubicBezTo>
                  <a:cubicBezTo>
                    <a:pt x="631" y="1"/>
                    <a:pt x="810" y="179"/>
                    <a:pt x="810"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1" name="Google Shape;1541;p11"/>
            <p:cNvSpPr/>
            <p:nvPr/>
          </p:nvSpPr>
          <p:spPr>
            <a:xfrm>
              <a:off x="5997393" y="1425724"/>
              <a:ext cx="53553" cy="53553"/>
            </a:xfrm>
            <a:custGeom>
              <a:avLst/>
              <a:gdLst/>
              <a:ahLst/>
              <a:cxnLst/>
              <a:rect l="l" t="t" r="r" b="b"/>
              <a:pathLst>
                <a:path w="799" h="799" extrusionOk="0">
                  <a:moveTo>
                    <a:pt x="798" y="394"/>
                  </a:moveTo>
                  <a:cubicBezTo>
                    <a:pt x="798" y="620"/>
                    <a:pt x="619" y="799"/>
                    <a:pt x="393" y="799"/>
                  </a:cubicBezTo>
                  <a:cubicBezTo>
                    <a:pt x="179" y="799"/>
                    <a:pt x="0" y="620"/>
                    <a:pt x="0" y="394"/>
                  </a:cubicBezTo>
                  <a:cubicBezTo>
                    <a:pt x="0" y="180"/>
                    <a:pt x="179" y="1"/>
                    <a:pt x="393" y="1"/>
                  </a:cubicBezTo>
                  <a:cubicBezTo>
                    <a:pt x="619" y="1"/>
                    <a:pt x="798" y="180"/>
                    <a:pt x="798" y="394"/>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2" name="Google Shape;1542;p11"/>
            <p:cNvSpPr/>
            <p:nvPr/>
          </p:nvSpPr>
          <p:spPr>
            <a:xfrm>
              <a:off x="6387611" y="1425724"/>
              <a:ext cx="53553" cy="53553"/>
            </a:xfrm>
            <a:custGeom>
              <a:avLst/>
              <a:gdLst/>
              <a:ahLst/>
              <a:cxnLst/>
              <a:rect l="l" t="t" r="r" b="b"/>
              <a:pathLst>
                <a:path w="799" h="799" extrusionOk="0">
                  <a:moveTo>
                    <a:pt x="798" y="394"/>
                  </a:moveTo>
                  <a:cubicBezTo>
                    <a:pt x="798" y="620"/>
                    <a:pt x="620" y="799"/>
                    <a:pt x="393" y="799"/>
                  </a:cubicBezTo>
                  <a:cubicBezTo>
                    <a:pt x="179" y="799"/>
                    <a:pt x="0" y="620"/>
                    <a:pt x="0" y="394"/>
                  </a:cubicBezTo>
                  <a:cubicBezTo>
                    <a:pt x="0" y="180"/>
                    <a:pt x="179" y="1"/>
                    <a:pt x="393" y="1"/>
                  </a:cubicBezTo>
                  <a:cubicBezTo>
                    <a:pt x="620" y="1"/>
                    <a:pt x="798" y="180"/>
                    <a:pt x="798" y="394"/>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3" name="Google Shape;1543;p11"/>
            <p:cNvSpPr/>
            <p:nvPr/>
          </p:nvSpPr>
          <p:spPr>
            <a:xfrm>
              <a:off x="6777024" y="1425724"/>
              <a:ext cx="53553" cy="53553"/>
            </a:xfrm>
            <a:custGeom>
              <a:avLst/>
              <a:gdLst/>
              <a:ahLst/>
              <a:cxnLst/>
              <a:rect l="l" t="t" r="r" b="b"/>
              <a:pathLst>
                <a:path w="799" h="799" extrusionOk="0">
                  <a:moveTo>
                    <a:pt x="798" y="394"/>
                  </a:moveTo>
                  <a:cubicBezTo>
                    <a:pt x="798" y="620"/>
                    <a:pt x="620" y="799"/>
                    <a:pt x="406" y="799"/>
                  </a:cubicBezTo>
                  <a:cubicBezTo>
                    <a:pt x="179" y="799"/>
                    <a:pt x="1" y="620"/>
                    <a:pt x="1" y="394"/>
                  </a:cubicBezTo>
                  <a:cubicBezTo>
                    <a:pt x="1" y="180"/>
                    <a:pt x="179" y="1"/>
                    <a:pt x="406" y="1"/>
                  </a:cubicBezTo>
                  <a:cubicBezTo>
                    <a:pt x="620" y="1"/>
                    <a:pt x="798" y="180"/>
                    <a:pt x="798" y="394"/>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4" name="Google Shape;1544;p11"/>
            <p:cNvSpPr/>
            <p:nvPr/>
          </p:nvSpPr>
          <p:spPr>
            <a:xfrm>
              <a:off x="7167241" y="1425724"/>
              <a:ext cx="53553" cy="53553"/>
            </a:xfrm>
            <a:custGeom>
              <a:avLst/>
              <a:gdLst/>
              <a:ahLst/>
              <a:cxnLst/>
              <a:rect l="l" t="t" r="r" b="b"/>
              <a:pathLst>
                <a:path w="799" h="799" extrusionOk="0">
                  <a:moveTo>
                    <a:pt x="799" y="394"/>
                  </a:moveTo>
                  <a:cubicBezTo>
                    <a:pt x="799" y="620"/>
                    <a:pt x="620" y="799"/>
                    <a:pt x="406" y="799"/>
                  </a:cubicBezTo>
                  <a:cubicBezTo>
                    <a:pt x="179" y="799"/>
                    <a:pt x="1" y="620"/>
                    <a:pt x="1" y="394"/>
                  </a:cubicBezTo>
                  <a:cubicBezTo>
                    <a:pt x="1" y="180"/>
                    <a:pt x="179" y="1"/>
                    <a:pt x="406" y="1"/>
                  </a:cubicBezTo>
                  <a:cubicBezTo>
                    <a:pt x="620" y="1"/>
                    <a:pt x="799" y="180"/>
                    <a:pt x="799" y="394"/>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5" name="Google Shape;1545;p11"/>
            <p:cNvSpPr/>
            <p:nvPr/>
          </p:nvSpPr>
          <p:spPr>
            <a:xfrm>
              <a:off x="7557526" y="1425724"/>
              <a:ext cx="53486" cy="53553"/>
            </a:xfrm>
            <a:custGeom>
              <a:avLst/>
              <a:gdLst/>
              <a:ahLst/>
              <a:cxnLst/>
              <a:rect l="l" t="t" r="r" b="b"/>
              <a:pathLst>
                <a:path w="798" h="799" extrusionOk="0">
                  <a:moveTo>
                    <a:pt x="798" y="394"/>
                  </a:moveTo>
                  <a:cubicBezTo>
                    <a:pt x="798" y="620"/>
                    <a:pt x="619" y="799"/>
                    <a:pt x="405" y="799"/>
                  </a:cubicBezTo>
                  <a:cubicBezTo>
                    <a:pt x="179" y="799"/>
                    <a:pt x="0" y="620"/>
                    <a:pt x="0" y="394"/>
                  </a:cubicBezTo>
                  <a:cubicBezTo>
                    <a:pt x="0" y="180"/>
                    <a:pt x="179" y="1"/>
                    <a:pt x="405" y="1"/>
                  </a:cubicBezTo>
                  <a:cubicBezTo>
                    <a:pt x="619" y="1"/>
                    <a:pt x="798" y="180"/>
                    <a:pt x="798" y="394"/>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6" name="Google Shape;1546;p11"/>
            <p:cNvSpPr/>
            <p:nvPr/>
          </p:nvSpPr>
          <p:spPr>
            <a:xfrm>
              <a:off x="7947744" y="1425724"/>
              <a:ext cx="53486" cy="53553"/>
            </a:xfrm>
            <a:custGeom>
              <a:avLst/>
              <a:gdLst/>
              <a:ahLst/>
              <a:cxnLst/>
              <a:rect l="l" t="t" r="r" b="b"/>
              <a:pathLst>
                <a:path w="798" h="799" extrusionOk="0">
                  <a:moveTo>
                    <a:pt x="798" y="394"/>
                  </a:moveTo>
                  <a:cubicBezTo>
                    <a:pt x="798" y="620"/>
                    <a:pt x="619" y="799"/>
                    <a:pt x="393" y="799"/>
                  </a:cubicBezTo>
                  <a:cubicBezTo>
                    <a:pt x="179" y="799"/>
                    <a:pt x="0" y="620"/>
                    <a:pt x="0" y="394"/>
                  </a:cubicBezTo>
                  <a:cubicBezTo>
                    <a:pt x="0" y="180"/>
                    <a:pt x="179" y="1"/>
                    <a:pt x="393" y="1"/>
                  </a:cubicBezTo>
                  <a:cubicBezTo>
                    <a:pt x="619" y="1"/>
                    <a:pt x="798" y="180"/>
                    <a:pt x="798" y="394"/>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7" name="Google Shape;1547;p11"/>
            <p:cNvSpPr/>
            <p:nvPr/>
          </p:nvSpPr>
          <p:spPr>
            <a:xfrm>
              <a:off x="5801882" y="1679548"/>
              <a:ext cx="53486" cy="53486"/>
            </a:xfrm>
            <a:custGeom>
              <a:avLst/>
              <a:gdLst/>
              <a:ahLst/>
              <a:cxnLst/>
              <a:rect l="l" t="t" r="r" b="b"/>
              <a:pathLst>
                <a:path w="798" h="798" extrusionOk="0">
                  <a:moveTo>
                    <a:pt x="798" y="405"/>
                  </a:moveTo>
                  <a:cubicBezTo>
                    <a:pt x="798" y="619"/>
                    <a:pt x="619" y="798"/>
                    <a:pt x="405" y="798"/>
                  </a:cubicBezTo>
                  <a:cubicBezTo>
                    <a:pt x="179" y="798"/>
                    <a:pt x="0" y="619"/>
                    <a:pt x="0" y="405"/>
                  </a:cubicBezTo>
                  <a:cubicBezTo>
                    <a:pt x="0" y="179"/>
                    <a:pt x="179" y="0"/>
                    <a:pt x="405" y="0"/>
                  </a:cubicBezTo>
                  <a:cubicBezTo>
                    <a:pt x="619" y="0"/>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8" name="Google Shape;1548;p11"/>
            <p:cNvSpPr/>
            <p:nvPr/>
          </p:nvSpPr>
          <p:spPr>
            <a:xfrm>
              <a:off x="6192100" y="1679548"/>
              <a:ext cx="53553" cy="53486"/>
            </a:xfrm>
            <a:custGeom>
              <a:avLst/>
              <a:gdLst/>
              <a:ahLst/>
              <a:cxnLst/>
              <a:rect l="l" t="t" r="r" b="b"/>
              <a:pathLst>
                <a:path w="799" h="798" extrusionOk="0">
                  <a:moveTo>
                    <a:pt x="798" y="405"/>
                  </a:moveTo>
                  <a:cubicBezTo>
                    <a:pt x="798" y="619"/>
                    <a:pt x="620" y="798"/>
                    <a:pt x="405" y="798"/>
                  </a:cubicBezTo>
                  <a:cubicBezTo>
                    <a:pt x="179" y="798"/>
                    <a:pt x="0" y="619"/>
                    <a:pt x="0" y="405"/>
                  </a:cubicBezTo>
                  <a:cubicBezTo>
                    <a:pt x="0" y="179"/>
                    <a:pt x="179" y="0"/>
                    <a:pt x="405" y="0"/>
                  </a:cubicBezTo>
                  <a:cubicBezTo>
                    <a:pt x="620" y="0"/>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9" name="Google Shape;1549;p11"/>
            <p:cNvSpPr/>
            <p:nvPr/>
          </p:nvSpPr>
          <p:spPr>
            <a:xfrm>
              <a:off x="6582317" y="1679548"/>
              <a:ext cx="53553" cy="53486"/>
            </a:xfrm>
            <a:custGeom>
              <a:avLst/>
              <a:gdLst/>
              <a:ahLst/>
              <a:cxnLst/>
              <a:rect l="l" t="t" r="r" b="b"/>
              <a:pathLst>
                <a:path w="799" h="798" extrusionOk="0">
                  <a:moveTo>
                    <a:pt x="798" y="405"/>
                  </a:moveTo>
                  <a:cubicBezTo>
                    <a:pt x="798" y="619"/>
                    <a:pt x="620" y="798"/>
                    <a:pt x="405" y="798"/>
                  </a:cubicBezTo>
                  <a:cubicBezTo>
                    <a:pt x="179" y="798"/>
                    <a:pt x="1" y="619"/>
                    <a:pt x="1" y="405"/>
                  </a:cubicBezTo>
                  <a:cubicBezTo>
                    <a:pt x="1" y="179"/>
                    <a:pt x="179" y="0"/>
                    <a:pt x="405" y="0"/>
                  </a:cubicBezTo>
                  <a:cubicBezTo>
                    <a:pt x="620" y="0"/>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0" name="Google Shape;1550;p11"/>
            <p:cNvSpPr/>
            <p:nvPr/>
          </p:nvSpPr>
          <p:spPr>
            <a:xfrm>
              <a:off x="6972535" y="1679548"/>
              <a:ext cx="53553" cy="53486"/>
            </a:xfrm>
            <a:custGeom>
              <a:avLst/>
              <a:gdLst/>
              <a:ahLst/>
              <a:cxnLst/>
              <a:rect l="l" t="t" r="r" b="b"/>
              <a:pathLst>
                <a:path w="799" h="798" extrusionOk="0">
                  <a:moveTo>
                    <a:pt x="798" y="405"/>
                  </a:moveTo>
                  <a:cubicBezTo>
                    <a:pt x="798" y="619"/>
                    <a:pt x="620" y="798"/>
                    <a:pt x="394" y="798"/>
                  </a:cubicBezTo>
                  <a:cubicBezTo>
                    <a:pt x="179" y="798"/>
                    <a:pt x="1" y="619"/>
                    <a:pt x="1" y="405"/>
                  </a:cubicBezTo>
                  <a:cubicBezTo>
                    <a:pt x="1" y="179"/>
                    <a:pt x="179" y="0"/>
                    <a:pt x="394" y="0"/>
                  </a:cubicBezTo>
                  <a:cubicBezTo>
                    <a:pt x="620" y="0"/>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1" name="Google Shape;1551;p11"/>
            <p:cNvSpPr/>
            <p:nvPr/>
          </p:nvSpPr>
          <p:spPr>
            <a:xfrm>
              <a:off x="7362752" y="1679548"/>
              <a:ext cx="53553" cy="53486"/>
            </a:xfrm>
            <a:custGeom>
              <a:avLst/>
              <a:gdLst/>
              <a:ahLst/>
              <a:cxnLst/>
              <a:rect l="l" t="t" r="r" b="b"/>
              <a:pathLst>
                <a:path w="799" h="798" extrusionOk="0">
                  <a:moveTo>
                    <a:pt x="799" y="405"/>
                  </a:moveTo>
                  <a:cubicBezTo>
                    <a:pt x="799" y="619"/>
                    <a:pt x="620" y="798"/>
                    <a:pt x="394" y="798"/>
                  </a:cubicBezTo>
                  <a:cubicBezTo>
                    <a:pt x="180" y="798"/>
                    <a:pt x="1" y="619"/>
                    <a:pt x="1" y="405"/>
                  </a:cubicBezTo>
                  <a:cubicBezTo>
                    <a:pt x="1" y="179"/>
                    <a:pt x="180" y="0"/>
                    <a:pt x="394" y="0"/>
                  </a:cubicBezTo>
                  <a:cubicBezTo>
                    <a:pt x="620" y="0"/>
                    <a:pt x="799" y="179"/>
                    <a:pt x="799"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2" name="Google Shape;1552;p11"/>
            <p:cNvSpPr/>
            <p:nvPr/>
          </p:nvSpPr>
          <p:spPr>
            <a:xfrm>
              <a:off x="7752233" y="1679548"/>
              <a:ext cx="54290" cy="53486"/>
            </a:xfrm>
            <a:custGeom>
              <a:avLst/>
              <a:gdLst/>
              <a:ahLst/>
              <a:cxnLst/>
              <a:rect l="l" t="t" r="r" b="b"/>
              <a:pathLst>
                <a:path w="810" h="798" extrusionOk="0">
                  <a:moveTo>
                    <a:pt x="810" y="405"/>
                  </a:moveTo>
                  <a:cubicBezTo>
                    <a:pt x="810" y="619"/>
                    <a:pt x="631" y="798"/>
                    <a:pt x="405" y="798"/>
                  </a:cubicBezTo>
                  <a:cubicBezTo>
                    <a:pt x="191" y="798"/>
                    <a:pt x="0" y="619"/>
                    <a:pt x="0" y="405"/>
                  </a:cubicBezTo>
                  <a:cubicBezTo>
                    <a:pt x="0" y="179"/>
                    <a:pt x="191" y="0"/>
                    <a:pt x="405" y="0"/>
                  </a:cubicBezTo>
                  <a:cubicBezTo>
                    <a:pt x="631" y="0"/>
                    <a:pt x="810" y="179"/>
                    <a:pt x="810"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3" name="Google Shape;1553;p11"/>
            <p:cNvSpPr/>
            <p:nvPr/>
          </p:nvSpPr>
          <p:spPr>
            <a:xfrm>
              <a:off x="5997393" y="1934108"/>
              <a:ext cx="53553" cy="53486"/>
            </a:xfrm>
            <a:custGeom>
              <a:avLst/>
              <a:gdLst/>
              <a:ahLst/>
              <a:cxnLst/>
              <a:rect l="l" t="t" r="r" b="b"/>
              <a:pathLst>
                <a:path w="799" h="798" extrusionOk="0">
                  <a:moveTo>
                    <a:pt x="798" y="393"/>
                  </a:moveTo>
                  <a:cubicBezTo>
                    <a:pt x="798" y="619"/>
                    <a:pt x="619" y="798"/>
                    <a:pt x="393" y="798"/>
                  </a:cubicBezTo>
                  <a:cubicBezTo>
                    <a:pt x="179" y="798"/>
                    <a:pt x="0" y="619"/>
                    <a:pt x="0" y="393"/>
                  </a:cubicBezTo>
                  <a:cubicBezTo>
                    <a:pt x="0" y="179"/>
                    <a:pt x="179" y="0"/>
                    <a:pt x="393" y="0"/>
                  </a:cubicBezTo>
                  <a:cubicBezTo>
                    <a:pt x="619"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4" name="Google Shape;1554;p11"/>
            <p:cNvSpPr/>
            <p:nvPr/>
          </p:nvSpPr>
          <p:spPr>
            <a:xfrm>
              <a:off x="6387611" y="1934108"/>
              <a:ext cx="53553" cy="53486"/>
            </a:xfrm>
            <a:custGeom>
              <a:avLst/>
              <a:gdLst/>
              <a:ahLst/>
              <a:cxnLst/>
              <a:rect l="l" t="t" r="r" b="b"/>
              <a:pathLst>
                <a:path w="799" h="798" extrusionOk="0">
                  <a:moveTo>
                    <a:pt x="798" y="393"/>
                  </a:moveTo>
                  <a:cubicBezTo>
                    <a:pt x="798" y="619"/>
                    <a:pt x="620" y="798"/>
                    <a:pt x="393" y="798"/>
                  </a:cubicBezTo>
                  <a:cubicBezTo>
                    <a:pt x="179" y="798"/>
                    <a:pt x="0" y="619"/>
                    <a:pt x="0" y="393"/>
                  </a:cubicBezTo>
                  <a:cubicBezTo>
                    <a:pt x="0" y="179"/>
                    <a:pt x="179" y="0"/>
                    <a:pt x="393" y="0"/>
                  </a:cubicBezTo>
                  <a:cubicBezTo>
                    <a:pt x="620"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5" name="Google Shape;1555;p11"/>
            <p:cNvSpPr/>
            <p:nvPr/>
          </p:nvSpPr>
          <p:spPr>
            <a:xfrm>
              <a:off x="6777024" y="1934108"/>
              <a:ext cx="53553" cy="53486"/>
            </a:xfrm>
            <a:custGeom>
              <a:avLst/>
              <a:gdLst/>
              <a:ahLst/>
              <a:cxnLst/>
              <a:rect l="l" t="t" r="r" b="b"/>
              <a:pathLst>
                <a:path w="799" h="798" extrusionOk="0">
                  <a:moveTo>
                    <a:pt x="798" y="393"/>
                  </a:moveTo>
                  <a:cubicBezTo>
                    <a:pt x="798" y="619"/>
                    <a:pt x="620" y="798"/>
                    <a:pt x="406" y="798"/>
                  </a:cubicBezTo>
                  <a:cubicBezTo>
                    <a:pt x="179" y="798"/>
                    <a:pt x="1" y="619"/>
                    <a:pt x="1" y="393"/>
                  </a:cubicBezTo>
                  <a:cubicBezTo>
                    <a:pt x="1" y="179"/>
                    <a:pt x="179" y="0"/>
                    <a:pt x="406" y="0"/>
                  </a:cubicBezTo>
                  <a:cubicBezTo>
                    <a:pt x="620"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6" name="Google Shape;1556;p11"/>
            <p:cNvSpPr/>
            <p:nvPr/>
          </p:nvSpPr>
          <p:spPr>
            <a:xfrm>
              <a:off x="7167241" y="1934108"/>
              <a:ext cx="53553" cy="53486"/>
            </a:xfrm>
            <a:custGeom>
              <a:avLst/>
              <a:gdLst/>
              <a:ahLst/>
              <a:cxnLst/>
              <a:rect l="l" t="t" r="r" b="b"/>
              <a:pathLst>
                <a:path w="799" h="798" extrusionOk="0">
                  <a:moveTo>
                    <a:pt x="799" y="393"/>
                  </a:moveTo>
                  <a:cubicBezTo>
                    <a:pt x="799" y="619"/>
                    <a:pt x="620" y="798"/>
                    <a:pt x="406" y="798"/>
                  </a:cubicBezTo>
                  <a:cubicBezTo>
                    <a:pt x="179" y="798"/>
                    <a:pt x="1" y="619"/>
                    <a:pt x="1" y="393"/>
                  </a:cubicBezTo>
                  <a:cubicBezTo>
                    <a:pt x="1" y="179"/>
                    <a:pt x="179" y="0"/>
                    <a:pt x="406" y="0"/>
                  </a:cubicBezTo>
                  <a:cubicBezTo>
                    <a:pt x="620" y="0"/>
                    <a:pt x="799" y="179"/>
                    <a:pt x="799"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7" name="Google Shape;1557;p11"/>
            <p:cNvSpPr/>
            <p:nvPr/>
          </p:nvSpPr>
          <p:spPr>
            <a:xfrm>
              <a:off x="7557526" y="1934108"/>
              <a:ext cx="53486" cy="53486"/>
            </a:xfrm>
            <a:custGeom>
              <a:avLst/>
              <a:gdLst/>
              <a:ahLst/>
              <a:cxnLst/>
              <a:rect l="l" t="t" r="r" b="b"/>
              <a:pathLst>
                <a:path w="798" h="798" extrusionOk="0">
                  <a:moveTo>
                    <a:pt x="798" y="393"/>
                  </a:moveTo>
                  <a:cubicBezTo>
                    <a:pt x="798" y="619"/>
                    <a:pt x="619" y="798"/>
                    <a:pt x="405" y="798"/>
                  </a:cubicBezTo>
                  <a:cubicBezTo>
                    <a:pt x="179" y="798"/>
                    <a:pt x="0" y="619"/>
                    <a:pt x="0" y="393"/>
                  </a:cubicBezTo>
                  <a:cubicBezTo>
                    <a:pt x="0" y="179"/>
                    <a:pt x="179" y="0"/>
                    <a:pt x="405" y="0"/>
                  </a:cubicBezTo>
                  <a:cubicBezTo>
                    <a:pt x="619"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8" name="Google Shape;1558;p11"/>
            <p:cNvSpPr/>
            <p:nvPr/>
          </p:nvSpPr>
          <p:spPr>
            <a:xfrm>
              <a:off x="7947744" y="1934108"/>
              <a:ext cx="53486" cy="53486"/>
            </a:xfrm>
            <a:custGeom>
              <a:avLst/>
              <a:gdLst/>
              <a:ahLst/>
              <a:cxnLst/>
              <a:rect l="l" t="t" r="r" b="b"/>
              <a:pathLst>
                <a:path w="798" h="798" extrusionOk="0">
                  <a:moveTo>
                    <a:pt x="798" y="393"/>
                  </a:moveTo>
                  <a:cubicBezTo>
                    <a:pt x="798" y="619"/>
                    <a:pt x="619" y="798"/>
                    <a:pt x="393" y="798"/>
                  </a:cubicBezTo>
                  <a:cubicBezTo>
                    <a:pt x="179" y="798"/>
                    <a:pt x="0" y="619"/>
                    <a:pt x="0" y="393"/>
                  </a:cubicBezTo>
                  <a:cubicBezTo>
                    <a:pt x="0" y="179"/>
                    <a:pt x="179" y="0"/>
                    <a:pt x="393" y="0"/>
                  </a:cubicBezTo>
                  <a:cubicBezTo>
                    <a:pt x="619"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559" name="Google Shape;1559;p11"/>
            <p:cNvGrpSpPr/>
            <p:nvPr/>
          </p:nvGrpSpPr>
          <p:grpSpPr>
            <a:xfrm>
              <a:off x="5801882" y="2321201"/>
              <a:ext cx="2199348" cy="2339841"/>
              <a:chOff x="1262025" y="623413"/>
              <a:chExt cx="3815001" cy="4058701"/>
            </a:xfrm>
          </p:grpSpPr>
          <p:sp>
            <p:nvSpPr>
              <p:cNvPr id="1560" name="Google Shape;1560;p11"/>
              <p:cNvSpPr/>
              <p:nvPr/>
            </p:nvSpPr>
            <p:spPr>
              <a:xfrm>
                <a:off x="1262025" y="623413"/>
                <a:ext cx="92777" cy="92894"/>
              </a:xfrm>
              <a:custGeom>
                <a:avLst/>
                <a:gdLst/>
                <a:ahLst/>
                <a:cxnLst/>
                <a:rect l="l" t="t" r="r" b="b"/>
                <a:pathLst>
                  <a:path w="798" h="799" extrusionOk="0">
                    <a:moveTo>
                      <a:pt x="798" y="393"/>
                    </a:moveTo>
                    <a:cubicBezTo>
                      <a:pt x="798" y="620"/>
                      <a:pt x="619" y="798"/>
                      <a:pt x="405" y="798"/>
                    </a:cubicBezTo>
                    <a:cubicBezTo>
                      <a:pt x="179" y="798"/>
                      <a:pt x="0" y="620"/>
                      <a:pt x="0" y="393"/>
                    </a:cubicBezTo>
                    <a:cubicBezTo>
                      <a:pt x="0" y="179"/>
                      <a:pt x="179" y="0"/>
                      <a:pt x="405" y="0"/>
                    </a:cubicBezTo>
                    <a:cubicBezTo>
                      <a:pt x="619"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1" name="Google Shape;1561;p11"/>
              <p:cNvSpPr/>
              <p:nvPr/>
            </p:nvSpPr>
            <p:spPr>
              <a:xfrm>
                <a:off x="1938899" y="623413"/>
                <a:ext cx="92894" cy="92894"/>
              </a:xfrm>
              <a:custGeom>
                <a:avLst/>
                <a:gdLst/>
                <a:ahLst/>
                <a:cxnLst/>
                <a:rect l="l" t="t" r="r" b="b"/>
                <a:pathLst>
                  <a:path w="799" h="799" extrusionOk="0">
                    <a:moveTo>
                      <a:pt x="798" y="393"/>
                    </a:moveTo>
                    <a:cubicBezTo>
                      <a:pt x="798" y="620"/>
                      <a:pt x="620" y="798"/>
                      <a:pt x="405" y="798"/>
                    </a:cubicBezTo>
                    <a:cubicBezTo>
                      <a:pt x="179" y="798"/>
                      <a:pt x="0" y="620"/>
                      <a:pt x="0" y="393"/>
                    </a:cubicBezTo>
                    <a:cubicBezTo>
                      <a:pt x="0" y="179"/>
                      <a:pt x="179" y="0"/>
                      <a:pt x="405" y="0"/>
                    </a:cubicBezTo>
                    <a:cubicBezTo>
                      <a:pt x="620"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2" name="Google Shape;1562;p11"/>
              <p:cNvSpPr/>
              <p:nvPr/>
            </p:nvSpPr>
            <p:spPr>
              <a:xfrm>
                <a:off x="2615772" y="623413"/>
                <a:ext cx="92894" cy="92894"/>
              </a:xfrm>
              <a:custGeom>
                <a:avLst/>
                <a:gdLst/>
                <a:ahLst/>
                <a:cxnLst/>
                <a:rect l="l" t="t" r="r" b="b"/>
                <a:pathLst>
                  <a:path w="799" h="799" extrusionOk="0">
                    <a:moveTo>
                      <a:pt x="798" y="393"/>
                    </a:moveTo>
                    <a:cubicBezTo>
                      <a:pt x="798" y="620"/>
                      <a:pt x="620" y="798"/>
                      <a:pt x="405" y="798"/>
                    </a:cubicBezTo>
                    <a:cubicBezTo>
                      <a:pt x="179" y="798"/>
                      <a:pt x="1" y="620"/>
                      <a:pt x="1" y="393"/>
                    </a:cubicBezTo>
                    <a:cubicBezTo>
                      <a:pt x="1" y="179"/>
                      <a:pt x="179" y="0"/>
                      <a:pt x="405" y="0"/>
                    </a:cubicBezTo>
                    <a:cubicBezTo>
                      <a:pt x="620"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3" name="Google Shape;1563;p11"/>
              <p:cNvSpPr/>
              <p:nvPr/>
            </p:nvSpPr>
            <p:spPr>
              <a:xfrm>
                <a:off x="3292646" y="623413"/>
                <a:ext cx="92894" cy="92894"/>
              </a:xfrm>
              <a:custGeom>
                <a:avLst/>
                <a:gdLst/>
                <a:ahLst/>
                <a:cxnLst/>
                <a:rect l="l" t="t" r="r" b="b"/>
                <a:pathLst>
                  <a:path w="799" h="799" extrusionOk="0">
                    <a:moveTo>
                      <a:pt x="798" y="393"/>
                    </a:moveTo>
                    <a:cubicBezTo>
                      <a:pt x="798" y="620"/>
                      <a:pt x="620" y="798"/>
                      <a:pt x="394" y="798"/>
                    </a:cubicBezTo>
                    <a:cubicBezTo>
                      <a:pt x="179" y="798"/>
                      <a:pt x="1" y="620"/>
                      <a:pt x="1" y="393"/>
                    </a:cubicBezTo>
                    <a:cubicBezTo>
                      <a:pt x="1" y="179"/>
                      <a:pt x="179" y="0"/>
                      <a:pt x="394" y="0"/>
                    </a:cubicBezTo>
                    <a:cubicBezTo>
                      <a:pt x="620"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4" name="Google Shape;1564;p11"/>
              <p:cNvSpPr/>
              <p:nvPr/>
            </p:nvSpPr>
            <p:spPr>
              <a:xfrm>
                <a:off x="3969519" y="623413"/>
                <a:ext cx="92894" cy="92894"/>
              </a:xfrm>
              <a:custGeom>
                <a:avLst/>
                <a:gdLst/>
                <a:ahLst/>
                <a:cxnLst/>
                <a:rect l="l" t="t" r="r" b="b"/>
                <a:pathLst>
                  <a:path w="799" h="799" extrusionOk="0">
                    <a:moveTo>
                      <a:pt x="799" y="393"/>
                    </a:moveTo>
                    <a:cubicBezTo>
                      <a:pt x="799" y="620"/>
                      <a:pt x="620" y="798"/>
                      <a:pt x="394" y="798"/>
                    </a:cubicBezTo>
                    <a:cubicBezTo>
                      <a:pt x="180" y="798"/>
                      <a:pt x="1" y="620"/>
                      <a:pt x="1" y="393"/>
                    </a:cubicBezTo>
                    <a:cubicBezTo>
                      <a:pt x="1" y="179"/>
                      <a:pt x="180" y="0"/>
                      <a:pt x="394" y="0"/>
                    </a:cubicBezTo>
                    <a:cubicBezTo>
                      <a:pt x="620" y="0"/>
                      <a:pt x="799" y="179"/>
                      <a:pt x="799"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5" name="Google Shape;1565;p11"/>
              <p:cNvSpPr/>
              <p:nvPr/>
            </p:nvSpPr>
            <p:spPr>
              <a:xfrm>
                <a:off x="4645114" y="623413"/>
                <a:ext cx="94173" cy="92894"/>
              </a:xfrm>
              <a:custGeom>
                <a:avLst/>
                <a:gdLst/>
                <a:ahLst/>
                <a:cxnLst/>
                <a:rect l="l" t="t" r="r" b="b"/>
                <a:pathLst>
                  <a:path w="810" h="799" extrusionOk="0">
                    <a:moveTo>
                      <a:pt x="810" y="393"/>
                    </a:moveTo>
                    <a:cubicBezTo>
                      <a:pt x="810" y="620"/>
                      <a:pt x="631" y="798"/>
                      <a:pt x="405" y="798"/>
                    </a:cubicBezTo>
                    <a:cubicBezTo>
                      <a:pt x="191" y="798"/>
                      <a:pt x="0" y="620"/>
                      <a:pt x="0" y="393"/>
                    </a:cubicBezTo>
                    <a:cubicBezTo>
                      <a:pt x="0" y="179"/>
                      <a:pt x="191" y="0"/>
                      <a:pt x="405" y="0"/>
                    </a:cubicBezTo>
                    <a:cubicBezTo>
                      <a:pt x="631" y="0"/>
                      <a:pt x="810" y="179"/>
                      <a:pt x="810"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6" name="Google Shape;1566;p11"/>
              <p:cNvSpPr/>
              <p:nvPr/>
            </p:nvSpPr>
            <p:spPr>
              <a:xfrm>
                <a:off x="1601159" y="1063580"/>
                <a:ext cx="92894" cy="92894"/>
              </a:xfrm>
              <a:custGeom>
                <a:avLst/>
                <a:gdLst/>
                <a:ahLst/>
                <a:cxnLst/>
                <a:rect l="l" t="t" r="r" b="b"/>
                <a:pathLst>
                  <a:path w="799" h="799" extrusionOk="0">
                    <a:moveTo>
                      <a:pt x="798" y="405"/>
                    </a:moveTo>
                    <a:cubicBezTo>
                      <a:pt x="798" y="620"/>
                      <a:pt x="619" y="798"/>
                      <a:pt x="393" y="798"/>
                    </a:cubicBezTo>
                    <a:cubicBezTo>
                      <a:pt x="179" y="798"/>
                      <a:pt x="0" y="620"/>
                      <a:pt x="0" y="405"/>
                    </a:cubicBezTo>
                    <a:cubicBezTo>
                      <a:pt x="0" y="179"/>
                      <a:pt x="179" y="1"/>
                      <a:pt x="393" y="1"/>
                    </a:cubicBezTo>
                    <a:cubicBezTo>
                      <a:pt x="619" y="1"/>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7" name="Google Shape;1567;p11"/>
              <p:cNvSpPr/>
              <p:nvPr/>
            </p:nvSpPr>
            <p:spPr>
              <a:xfrm>
                <a:off x="2278033" y="1063580"/>
                <a:ext cx="92894" cy="92894"/>
              </a:xfrm>
              <a:custGeom>
                <a:avLst/>
                <a:gdLst/>
                <a:ahLst/>
                <a:cxnLst/>
                <a:rect l="l" t="t" r="r" b="b"/>
                <a:pathLst>
                  <a:path w="799" h="799" extrusionOk="0">
                    <a:moveTo>
                      <a:pt x="798" y="405"/>
                    </a:moveTo>
                    <a:cubicBezTo>
                      <a:pt x="798" y="620"/>
                      <a:pt x="620" y="798"/>
                      <a:pt x="393" y="798"/>
                    </a:cubicBezTo>
                    <a:cubicBezTo>
                      <a:pt x="179" y="798"/>
                      <a:pt x="0" y="620"/>
                      <a:pt x="0" y="405"/>
                    </a:cubicBezTo>
                    <a:cubicBezTo>
                      <a:pt x="0" y="179"/>
                      <a:pt x="179" y="1"/>
                      <a:pt x="393" y="1"/>
                    </a:cubicBezTo>
                    <a:cubicBezTo>
                      <a:pt x="620" y="1"/>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8" name="Google Shape;1568;p11"/>
              <p:cNvSpPr/>
              <p:nvPr/>
            </p:nvSpPr>
            <p:spPr>
              <a:xfrm>
                <a:off x="2953511" y="1063580"/>
                <a:ext cx="92894" cy="92894"/>
              </a:xfrm>
              <a:custGeom>
                <a:avLst/>
                <a:gdLst/>
                <a:ahLst/>
                <a:cxnLst/>
                <a:rect l="l" t="t" r="r" b="b"/>
                <a:pathLst>
                  <a:path w="799" h="799" extrusionOk="0">
                    <a:moveTo>
                      <a:pt x="798" y="405"/>
                    </a:moveTo>
                    <a:cubicBezTo>
                      <a:pt x="798" y="620"/>
                      <a:pt x="620" y="798"/>
                      <a:pt x="406" y="798"/>
                    </a:cubicBezTo>
                    <a:cubicBezTo>
                      <a:pt x="179" y="798"/>
                      <a:pt x="1" y="620"/>
                      <a:pt x="1" y="405"/>
                    </a:cubicBezTo>
                    <a:cubicBezTo>
                      <a:pt x="1" y="179"/>
                      <a:pt x="179" y="1"/>
                      <a:pt x="406" y="1"/>
                    </a:cubicBezTo>
                    <a:cubicBezTo>
                      <a:pt x="620" y="1"/>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9" name="Google Shape;1569;p11"/>
              <p:cNvSpPr/>
              <p:nvPr/>
            </p:nvSpPr>
            <p:spPr>
              <a:xfrm>
                <a:off x="3630385" y="1063580"/>
                <a:ext cx="92894" cy="92894"/>
              </a:xfrm>
              <a:custGeom>
                <a:avLst/>
                <a:gdLst/>
                <a:ahLst/>
                <a:cxnLst/>
                <a:rect l="l" t="t" r="r" b="b"/>
                <a:pathLst>
                  <a:path w="799" h="799" extrusionOk="0">
                    <a:moveTo>
                      <a:pt x="799" y="405"/>
                    </a:moveTo>
                    <a:cubicBezTo>
                      <a:pt x="799" y="620"/>
                      <a:pt x="620" y="798"/>
                      <a:pt x="406" y="798"/>
                    </a:cubicBezTo>
                    <a:cubicBezTo>
                      <a:pt x="179" y="798"/>
                      <a:pt x="1" y="620"/>
                      <a:pt x="1" y="405"/>
                    </a:cubicBezTo>
                    <a:cubicBezTo>
                      <a:pt x="1" y="179"/>
                      <a:pt x="179" y="1"/>
                      <a:pt x="406" y="1"/>
                    </a:cubicBezTo>
                    <a:cubicBezTo>
                      <a:pt x="620" y="1"/>
                      <a:pt x="799" y="179"/>
                      <a:pt x="799"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0" name="Google Shape;1570;p11"/>
              <p:cNvSpPr/>
              <p:nvPr/>
            </p:nvSpPr>
            <p:spPr>
              <a:xfrm>
                <a:off x="4307375" y="1063580"/>
                <a:ext cx="92777" cy="92894"/>
              </a:xfrm>
              <a:custGeom>
                <a:avLst/>
                <a:gdLst/>
                <a:ahLst/>
                <a:cxnLst/>
                <a:rect l="l" t="t" r="r" b="b"/>
                <a:pathLst>
                  <a:path w="798" h="799" extrusionOk="0">
                    <a:moveTo>
                      <a:pt x="798" y="405"/>
                    </a:moveTo>
                    <a:cubicBezTo>
                      <a:pt x="798" y="620"/>
                      <a:pt x="619" y="798"/>
                      <a:pt x="405" y="798"/>
                    </a:cubicBezTo>
                    <a:cubicBezTo>
                      <a:pt x="179" y="798"/>
                      <a:pt x="0" y="620"/>
                      <a:pt x="0" y="405"/>
                    </a:cubicBezTo>
                    <a:cubicBezTo>
                      <a:pt x="0" y="179"/>
                      <a:pt x="179" y="1"/>
                      <a:pt x="405" y="1"/>
                    </a:cubicBezTo>
                    <a:cubicBezTo>
                      <a:pt x="619" y="1"/>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1" name="Google Shape;1571;p11"/>
              <p:cNvSpPr/>
              <p:nvPr/>
            </p:nvSpPr>
            <p:spPr>
              <a:xfrm>
                <a:off x="4984248" y="1063580"/>
                <a:ext cx="92777" cy="92894"/>
              </a:xfrm>
              <a:custGeom>
                <a:avLst/>
                <a:gdLst/>
                <a:ahLst/>
                <a:cxnLst/>
                <a:rect l="l" t="t" r="r" b="b"/>
                <a:pathLst>
                  <a:path w="798" h="799" extrusionOk="0">
                    <a:moveTo>
                      <a:pt x="798" y="405"/>
                    </a:moveTo>
                    <a:cubicBezTo>
                      <a:pt x="798" y="620"/>
                      <a:pt x="619" y="798"/>
                      <a:pt x="393" y="798"/>
                    </a:cubicBezTo>
                    <a:cubicBezTo>
                      <a:pt x="179" y="798"/>
                      <a:pt x="0" y="620"/>
                      <a:pt x="0" y="405"/>
                    </a:cubicBezTo>
                    <a:cubicBezTo>
                      <a:pt x="0" y="179"/>
                      <a:pt x="179" y="1"/>
                      <a:pt x="393" y="1"/>
                    </a:cubicBezTo>
                    <a:cubicBezTo>
                      <a:pt x="619" y="1"/>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2" name="Google Shape;1572;p11"/>
              <p:cNvSpPr/>
              <p:nvPr/>
            </p:nvSpPr>
            <p:spPr>
              <a:xfrm>
                <a:off x="1262025" y="1503747"/>
                <a:ext cx="92777" cy="92894"/>
              </a:xfrm>
              <a:custGeom>
                <a:avLst/>
                <a:gdLst/>
                <a:ahLst/>
                <a:cxnLst/>
                <a:rect l="l" t="t" r="r" b="b"/>
                <a:pathLst>
                  <a:path w="798" h="799" extrusionOk="0">
                    <a:moveTo>
                      <a:pt x="798" y="406"/>
                    </a:moveTo>
                    <a:cubicBezTo>
                      <a:pt x="798" y="620"/>
                      <a:pt x="619" y="799"/>
                      <a:pt x="405" y="799"/>
                    </a:cubicBezTo>
                    <a:cubicBezTo>
                      <a:pt x="179" y="799"/>
                      <a:pt x="0" y="620"/>
                      <a:pt x="0" y="406"/>
                    </a:cubicBezTo>
                    <a:cubicBezTo>
                      <a:pt x="0" y="179"/>
                      <a:pt x="179" y="1"/>
                      <a:pt x="405" y="1"/>
                    </a:cubicBezTo>
                    <a:cubicBezTo>
                      <a:pt x="619" y="1"/>
                      <a:pt x="798" y="179"/>
                      <a:pt x="798"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3" name="Google Shape;1573;p11"/>
              <p:cNvSpPr/>
              <p:nvPr/>
            </p:nvSpPr>
            <p:spPr>
              <a:xfrm>
                <a:off x="1938899" y="1503747"/>
                <a:ext cx="92894" cy="92894"/>
              </a:xfrm>
              <a:custGeom>
                <a:avLst/>
                <a:gdLst/>
                <a:ahLst/>
                <a:cxnLst/>
                <a:rect l="l" t="t" r="r" b="b"/>
                <a:pathLst>
                  <a:path w="799" h="799" extrusionOk="0">
                    <a:moveTo>
                      <a:pt x="798" y="406"/>
                    </a:moveTo>
                    <a:cubicBezTo>
                      <a:pt x="798" y="620"/>
                      <a:pt x="620" y="799"/>
                      <a:pt x="405" y="799"/>
                    </a:cubicBezTo>
                    <a:cubicBezTo>
                      <a:pt x="179" y="799"/>
                      <a:pt x="0" y="620"/>
                      <a:pt x="0" y="406"/>
                    </a:cubicBezTo>
                    <a:cubicBezTo>
                      <a:pt x="0" y="179"/>
                      <a:pt x="179" y="1"/>
                      <a:pt x="405" y="1"/>
                    </a:cubicBezTo>
                    <a:cubicBezTo>
                      <a:pt x="620" y="1"/>
                      <a:pt x="798" y="179"/>
                      <a:pt x="798"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4" name="Google Shape;1574;p11"/>
              <p:cNvSpPr/>
              <p:nvPr/>
            </p:nvSpPr>
            <p:spPr>
              <a:xfrm>
                <a:off x="2615772" y="1503747"/>
                <a:ext cx="92894" cy="92894"/>
              </a:xfrm>
              <a:custGeom>
                <a:avLst/>
                <a:gdLst/>
                <a:ahLst/>
                <a:cxnLst/>
                <a:rect l="l" t="t" r="r" b="b"/>
                <a:pathLst>
                  <a:path w="799" h="799" extrusionOk="0">
                    <a:moveTo>
                      <a:pt x="798" y="406"/>
                    </a:moveTo>
                    <a:cubicBezTo>
                      <a:pt x="798" y="620"/>
                      <a:pt x="620" y="799"/>
                      <a:pt x="405" y="799"/>
                    </a:cubicBezTo>
                    <a:cubicBezTo>
                      <a:pt x="179" y="799"/>
                      <a:pt x="1" y="620"/>
                      <a:pt x="1" y="406"/>
                    </a:cubicBezTo>
                    <a:cubicBezTo>
                      <a:pt x="1" y="179"/>
                      <a:pt x="179" y="1"/>
                      <a:pt x="405" y="1"/>
                    </a:cubicBezTo>
                    <a:cubicBezTo>
                      <a:pt x="620" y="1"/>
                      <a:pt x="798" y="179"/>
                      <a:pt x="798"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5" name="Google Shape;1575;p11"/>
              <p:cNvSpPr/>
              <p:nvPr/>
            </p:nvSpPr>
            <p:spPr>
              <a:xfrm>
                <a:off x="3292646" y="1503747"/>
                <a:ext cx="92894" cy="92894"/>
              </a:xfrm>
              <a:custGeom>
                <a:avLst/>
                <a:gdLst/>
                <a:ahLst/>
                <a:cxnLst/>
                <a:rect l="l" t="t" r="r" b="b"/>
                <a:pathLst>
                  <a:path w="799" h="799" extrusionOk="0">
                    <a:moveTo>
                      <a:pt x="798" y="406"/>
                    </a:moveTo>
                    <a:cubicBezTo>
                      <a:pt x="798" y="620"/>
                      <a:pt x="620" y="799"/>
                      <a:pt x="394" y="799"/>
                    </a:cubicBezTo>
                    <a:cubicBezTo>
                      <a:pt x="179" y="799"/>
                      <a:pt x="1" y="620"/>
                      <a:pt x="1" y="406"/>
                    </a:cubicBezTo>
                    <a:cubicBezTo>
                      <a:pt x="1" y="179"/>
                      <a:pt x="179" y="1"/>
                      <a:pt x="394" y="1"/>
                    </a:cubicBezTo>
                    <a:cubicBezTo>
                      <a:pt x="620" y="1"/>
                      <a:pt x="798" y="179"/>
                      <a:pt x="798"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6" name="Google Shape;1576;p11"/>
              <p:cNvSpPr/>
              <p:nvPr/>
            </p:nvSpPr>
            <p:spPr>
              <a:xfrm>
                <a:off x="3969519" y="1503747"/>
                <a:ext cx="92894" cy="92894"/>
              </a:xfrm>
              <a:custGeom>
                <a:avLst/>
                <a:gdLst/>
                <a:ahLst/>
                <a:cxnLst/>
                <a:rect l="l" t="t" r="r" b="b"/>
                <a:pathLst>
                  <a:path w="799" h="799" extrusionOk="0">
                    <a:moveTo>
                      <a:pt x="799" y="406"/>
                    </a:moveTo>
                    <a:cubicBezTo>
                      <a:pt x="799" y="620"/>
                      <a:pt x="620" y="799"/>
                      <a:pt x="394" y="799"/>
                    </a:cubicBezTo>
                    <a:cubicBezTo>
                      <a:pt x="180" y="799"/>
                      <a:pt x="1" y="620"/>
                      <a:pt x="1" y="406"/>
                    </a:cubicBezTo>
                    <a:cubicBezTo>
                      <a:pt x="1" y="179"/>
                      <a:pt x="180" y="1"/>
                      <a:pt x="394" y="1"/>
                    </a:cubicBezTo>
                    <a:cubicBezTo>
                      <a:pt x="620" y="1"/>
                      <a:pt x="799" y="179"/>
                      <a:pt x="799"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7" name="Google Shape;1577;p11"/>
              <p:cNvSpPr/>
              <p:nvPr/>
            </p:nvSpPr>
            <p:spPr>
              <a:xfrm>
                <a:off x="4645114" y="1503747"/>
                <a:ext cx="94173" cy="92894"/>
              </a:xfrm>
              <a:custGeom>
                <a:avLst/>
                <a:gdLst/>
                <a:ahLst/>
                <a:cxnLst/>
                <a:rect l="l" t="t" r="r" b="b"/>
                <a:pathLst>
                  <a:path w="810" h="799" extrusionOk="0">
                    <a:moveTo>
                      <a:pt x="810" y="406"/>
                    </a:moveTo>
                    <a:cubicBezTo>
                      <a:pt x="810" y="620"/>
                      <a:pt x="631" y="799"/>
                      <a:pt x="405" y="799"/>
                    </a:cubicBezTo>
                    <a:cubicBezTo>
                      <a:pt x="191" y="799"/>
                      <a:pt x="0" y="620"/>
                      <a:pt x="0" y="406"/>
                    </a:cubicBezTo>
                    <a:cubicBezTo>
                      <a:pt x="0" y="179"/>
                      <a:pt x="191" y="1"/>
                      <a:pt x="405" y="1"/>
                    </a:cubicBezTo>
                    <a:cubicBezTo>
                      <a:pt x="631" y="1"/>
                      <a:pt x="810" y="179"/>
                      <a:pt x="810"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8" name="Google Shape;1578;p11"/>
              <p:cNvSpPr/>
              <p:nvPr/>
            </p:nvSpPr>
            <p:spPr>
              <a:xfrm>
                <a:off x="1601159" y="1945310"/>
                <a:ext cx="92894" cy="92894"/>
              </a:xfrm>
              <a:custGeom>
                <a:avLst/>
                <a:gdLst/>
                <a:ahLst/>
                <a:cxnLst/>
                <a:rect l="l" t="t" r="r" b="b"/>
                <a:pathLst>
                  <a:path w="799" h="799" extrusionOk="0">
                    <a:moveTo>
                      <a:pt x="798" y="394"/>
                    </a:moveTo>
                    <a:cubicBezTo>
                      <a:pt x="798" y="620"/>
                      <a:pt x="619" y="799"/>
                      <a:pt x="393" y="799"/>
                    </a:cubicBezTo>
                    <a:cubicBezTo>
                      <a:pt x="179" y="799"/>
                      <a:pt x="0" y="620"/>
                      <a:pt x="0" y="394"/>
                    </a:cubicBezTo>
                    <a:cubicBezTo>
                      <a:pt x="0" y="180"/>
                      <a:pt x="179" y="1"/>
                      <a:pt x="393" y="1"/>
                    </a:cubicBezTo>
                    <a:cubicBezTo>
                      <a:pt x="619" y="1"/>
                      <a:pt x="798" y="180"/>
                      <a:pt x="798" y="394"/>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9" name="Google Shape;1579;p11"/>
              <p:cNvSpPr/>
              <p:nvPr/>
            </p:nvSpPr>
            <p:spPr>
              <a:xfrm>
                <a:off x="2278033" y="1945310"/>
                <a:ext cx="92894" cy="92894"/>
              </a:xfrm>
              <a:custGeom>
                <a:avLst/>
                <a:gdLst/>
                <a:ahLst/>
                <a:cxnLst/>
                <a:rect l="l" t="t" r="r" b="b"/>
                <a:pathLst>
                  <a:path w="799" h="799" extrusionOk="0">
                    <a:moveTo>
                      <a:pt x="798" y="394"/>
                    </a:moveTo>
                    <a:cubicBezTo>
                      <a:pt x="798" y="620"/>
                      <a:pt x="620" y="799"/>
                      <a:pt x="393" y="799"/>
                    </a:cubicBezTo>
                    <a:cubicBezTo>
                      <a:pt x="179" y="799"/>
                      <a:pt x="0" y="620"/>
                      <a:pt x="0" y="394"/>
                    </a:cubicBezTo>
                    <a:cubicBezTo>
                      <a:pt x="0" y="180"/>
                      <a:pt x="179" y="1"/>
                      <a:pt x="393" y="1"/>
                    </a:cubicBezTo>
                    <a:cubicBezTo>
                      <a:pt x="620" y="1"/>
                      <a:pt x="798" y="180"/>
                      <a:pt x="798" y="394"/>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0" name="Google Shape;1580;p11"/>
              <p:cNvSpPr/>
              <p:nvPr/>
            </p:nvSpPr>
            <p:spPr>
              <a:xfrm>
                <a:off x="2953511" y="1945310"/>
                <a:ext cx="92894" cy="92894"/>
              </a:xfrm>
              <a:custGeom>
                <a:avLst/>
                <a:gdLst/>
                <a:ahLst/>
                <a:cxnLst/>
                <a:rect l="l" t="t" r="r" b="b"/>
                <a:pathLst>
                  <a:path w="799" h="799" extrusionOk="0">
                    <a:moveTo>
                      <a:pt x="798" y="394"/>
                    </a:moveTo>
                    <a:cubicBezTo>
                      <a:pt x="798" y="620"/>
                      <a:pt x="620" y="799"/>
                      <a:pt x="406" y="799"/>
                    </a:cubicBezTo>
                    <a:cubicBezTo>
                      <a:pt x="179" y="799"/>
                      <a:pt x="1" y="620"/>
                      <a:pt x="1" y="394"/>
                    </a:cubicBezTo>
                    <a:cubicBezTo>
                      <a:pt x="1" y="180"/>
                      <a:pt x="179" y="1"/>
                      <a:pt x="406" y="1"/>
                    </a:cubicBezTo>
                    <a:cubicBezTo>
                      <a:pt x="620" y="1"/>
                      <a:pt x="798" y="180"/>
                      <a:pt x="798" y="394"/>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1" name="Google Shape;1581;p11"/>
              <p:cNvSpPr/>
              <p:nvPr/>
            </p:nvSpPr>
            <p:spPr>
              <a:xfrm>
                <a:off x="3630385" y="1945310"/>
                <a:ext cx="92894" cy="92894"/>
              </a:xfrm>
              <a:custGeom>
                <a:avLst/>
                <a:gdLst/>
                <a:ahLst/>
                <a:cxnLst/>
                <a:rect l="l" t="t" r="r" b="b"/>
                <a:pathLst>
                  <a:path w="799" h="799" extrusionOk="0">
                    <a:moveTo>
                      <a:pt x="799" y="394"/>
                    </a:moveTo>
                    <a:cubicBezTo>
                      <a:pt x="799" y="620"/>
                      <a:pt x="620" y="799"/>
                      <a:pt x="406" y="799"/>
                    </a:cubicBezTo>
                    <a:cubicBezTo>
                      <a:pt x="179" y="799"/>
                      <a:pt x="1" y="620"/>
                      <a:pt x="1" y="394"/>
                    </a:cubicBezTo>
                    <a:cubicBezTo>
                      <a:pt x="1" y="180"/>
                      <a:pt x="179" y="1"/>
                      <a:pt x="406" y="1"/>
                    </a:cubicBezTo>
                    <a:cubicBezTo>
                      <a:pt x="620" y="1"/>
                      <a:pt x="799" y="180"/>
                      <a:pt x="799" y="394"/>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2" name="Google Shape;1582;p11"/>
              <p:cNvSpPr/>
              <p:nvPr/>
            </p:nvSpPr>
            <p:spPr>
              <a:xfrm>
                <a:off x="4307375" y="1945310"/>
                <a:ext cx="92777" cy="92894"/>
              </a:xfrm>
              <a:custGeom>
                <a:avLst/>
                <a:gdLst/>
                <a:ahLst/>
                <a:cxnLst/>
                <a:rect l="l" t="t" r="r" b="b"/>
                <a:pathLst>
                  <a:path w="798" h="799" extrusionOk="0">
                    <a:moveTo>
                      <a:pt x="798" y="394"/>
                    </a:moveTo>
                    <a:cubicBezTo>
                      <a:pt x="798" y="620"/>
                      <a:pt x="619" y="799"/>
                      <a:pt x="405" y="799"/>
                    </a:cubicBezTo>
                    <a:cubicBezTo>
                      <a:pt x="179" y="799"/>
                      <a:pt x="0" y="620"/>
                      <a:pt x="0" y="394"/>
                    </a:cubicBezTo>
                    <a:cubicBezTo>
                      <a:pt x="0" y="180"/>
                      <a:pt x="179" y="1"/>
                      <a:pt x="405" y="1"/>
                    </a:cubicBezTo>
                    <a:cubicBezTo>
                      <a:pt x="619" y="1"/>
                      <a:pt x="798" y="180"/>
                      <a:pt x="798" y="394"/>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3" name="Google Shape;1583;p11"/>
              <p:cNvSpPr/>
              <p:nvPr/>
            </p:nvSpPr>
            <p:spPr>
              <a:xfrm>
                <a:off x="4984248" y="1945310"/>
                <a:ext cx="92777" cy="92894"/>
              </a:xfrm>
              <a:custGeom>
                <a:avLst/>
                <a:gdLst/>
                <a:ahLst/>
                <a:cxnLst/>
                <a:rect l="l" t="t" r="r" b="b"/>
                <a:pathLst>
                  <a:path w="798" h="799" extrusionOk="0">
                    <a:moveTo>
                      <a:pt x="798" y="394"/>
                    </a:moveTo>
                    <a:cubicBezTo>
                      <a:pt x="798" y="620"/>
                      <a:pt x="619" y="799"/>
                      <a:pt x="393" y="799"/>
                    </a:cubicBezTo>
                    <a:cubicBezTo>
                      <a:pt x="179" y="799"/>
                      <a:pt x="0" y="620"/>
                      <a:pt x="0" y="394"/>
                    </a:cubicBezTo>
                    <a:cubicBezTo>
                      <a:pt x="0" y="180"/>
                      <a:pt x="179" y="1"/>
                      <a:pt x="393" y="1"/>
                    </a:cubicBezTo>
                    <a:cubicBezTo>
                      <a:pt x="619" y="1"/>
                      <a:pt x="798" y="180"/>
                      <a:pt x="798" y="394"/>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4" name="Google Shape;1584;p11"/>
              <p:cNvSpPr/>
              <p:nvPr/>
            </p:nvSpPr>
            <p:spPr>
              <a:xfrm>
                <a:off x="1262025" y="2385593"/>
                <a:ext cx="92777" cy="92777"/>
              </a:xfrm>
              <a:custGeom>
                <a:avLst/>
                <a:gdLst/>
                <a:ahLst/>
                <a:cxnLst/>
                <a:rect l="l" t="t" r="r" b="b"/>
                <a:pathLst>
                  <a:path w="798" h="798" extrusionOk="0">
                    <a:moveTo>
                      <a:pt x="798" y="405"/>
                    </a:moveTo>
                    <a:cubicBezTo>
                      <a:pt x="798" y="619"/>
                      <a:pt x="619" y="798"/>
                      <a:pt x="405" y="798"/>
                    </a:cubicBezTo>
                    <a:cubicBezTo>
                      <a:pt x="179" y="798"/>
                      <a:pt x="0" y="619"/>
                      <a:pt x="0" y="405"/>
                    </a:cubicBezTo>
                    <a:cubicBezTo>
                      <a:pt x="0" y="179"/>
                      <a:pt x="179" y="0"/>
                      <a:pt x="405" y="0"/>
                    </a:cubicBezTo>
                    <a:cubicBezTo>
                      <a:pt x="619" y="0"/>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5" name="Google Shape;1585;p11"/>
              <p:cNvSpPr/>
              <p:nvPr/>
            </p:nvSpPr>
            <p:spPr>
              <a:xfrm>
                <a:off x="1938899" y="2385593"/>
                <a:ext cx="92894" cy="92777"/>
              </a:xfrm>
              <a:custGeom>
                <a:avLst/>
                <a:gdLst/>
                <a:ahLst/>
                <a:cxnLst/>
                <a:rect l="l" t="t" r="r" b="b"/>
                <a:pathLst>
                  <a:path w="799" h="798" extrusionOk="0">
                    <a:moveTo>
                      <a:pt x="798" y="405"/>
                    </a:moveTo>
                    <a:cubicBezTo>
                      <a:pt x="798" y="619"/>
                      <a:pt x="620" y="798"/>
                      <a:pt x="405" y="798"/>
                    </a:cubicBezTo>
                    <a:cubicBezTo>
                      <a:pt x="179" y="798"/>
                      <a:pt x="0" y="619"/>
                      <a:pt x="0" y="405"/>
                    </a:cubicBezTo>
                    <a:cubicBezTo>
                      <a:pt x="0" y="179"/>
                      <a:pt x="179" y="0"/>
                      <a:pt x="405" y="0"/>
                    </a:cubicBezTo>
                    <a:cubicBezTo>
                      <a:pt x="620" y="0"/>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6" name="Google Shape;1586;p11"/>
              <p:cNvSpPr/>
              <p:nvPr/>
            </p:nvSpPr>
            <p:spPr>
              <a:xfrm>
                <a:off x="2615772" y="2385593"/>
                <a:ext cx="92894" cy="92777"/>
              </a:xfrm>
              <a:custGeom>
                <a:avLst/>
                <a:gdLst/>
                <a:ahLst/>
                <a:cxnLst/>
                <a:rect l="l" t="t" r="r" b="b"/>
                <a:pathLst>
                  <a:path w="799" h="798" extrusionOk="0">
                    <a:moveTo>
                      <a:pt x="798" y="405"/>
                    </a:moveTo>
                    <a:cubicBezTo>
                      <a:pt x="798" y="619"/>
                      <a:pt x="620" y="798"/>
                      <a:pt x="405" y="798"/>
                    </a:cubicBezTo>
                    <a:cubicBezTo>
                      <a:pt x="179" y="798"/>
                      <a:pt x="1" y="619"/>
                      <a:pt x="1" y="405"/>
                    </a:cubicBezTo>
                    <a:cubicBezTo>
                      <a:pt x="1" y="179"/>
                      <a:pt x="179" y="0"/>
                      <a:pt x="405" y="0"/>
                    </a:cubicBezTo>
                    <a:cubicBezTo>
                      <a:pt x="620" y="0"/>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7" name="Google Shape;1587;p11"/>
              <p:cNvSpPr/>
              <p:nvPr/>
            </p:nvSpPr>
            <p:spPr>
              <a:xfrm>
                <a:off x="3292646" y="2385593"/>
                <a:ext cx="92894" cy="92777"/>
              </a:xfrm>
              <a:custGeom>
                <a:avLst/>
                <a:gdLst/>
                <a:ahLst/>
                <a:cxnLst/>
                <a:rect l="l" t="t" r="r" b="b"/>
                <a:pathLst>
                  <a:path w="799" h="798" extrusionOk="0">
                    <a:moveTo>
                      <a:pt x="798" y="405"/>
                    </a:moveTo>
                    <a:cubicBezTo>
                      <a:pt x="798" y="619"/>
                      <a:pt x="620" y="798"/>
                      <a:pt x="394" y="798"/>
                    </a:cubicBezTo>
                    <a:cubicBezTo>
                      <a:pt x="179" y="798"/>
                      <a:pt x="1" y="619"/>
                      <a:pt x="1" y="405"/>
                    </a:cubicBezTo>
                    <a:cubicBezTo>
                      <a:pt x="1" y="179"/>
                      <a:pt x="179" y="0"/>
                      <a:pt x="394" y="0"/>
                    </a:cubicBezTo>
                    <a:cubicBezTo>
                      <a:pt x="620" y="0"/>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8" name="Google Shape;1588;p11"/>
              <p:cNvSpPr/>
              <p:nvPr/>
            </p:nvSpPr>
            <p:spPr>
              <a:xfrm>
                <a:off x="3969519" y="2385593"/>
                <a:ext cx="92894" cy="92777"/>
              </a:xfrm>
              <a:custGeom>
                <a:avLst/>
                <a:gdLst/>
                <a:ahLst/>
                <a:cxnLst/>
                <a:rect l="l" t="t" r="r" b="b"/>
                <a:pathLst>
                  <a:path w="799" h="798" extrusionOk="0">
                    <a:moveTo>
                      <a:pt x="799" y="405"/>
                    </a:moveTo>
                    <a:cubicBezTo>
                      <a:pt x="799" y="619"/>
                      <a:pt x="620" y="798"/>
                      <a:pt x="394" y="798"/>
                    </a:cubicBezTo>
                    <a:cubicBezTo>
                      <a:pt x="180" y="798"/>
                      <a:pt x="1" y="619"/>
                      <a:pt x="1" y="405"/>
                    </a:cubicBezTo>
                    <a:cubicBezTo>
                      <a:pt x="1" y="179"/>
                      <a:pt x="180" y="0"/>
                      <a:pt x="394" y="0"/>
                    </a:cubicBezTo>
                    <a:cubicBezTo>
                      <a:pt x="620" y="0"/>
                      <a:pt x="799" y="179"/>
                      <a:pt x="799"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9" name="Google Shape;1589;p11"/>
              <p:cNvSpPr/>
              <p:nvPr/>
            </p:nvSpPr>
            <p:spPr>
              <a:xfrm>
                <a:off x="4645114" y="2385593"/>
                <a:ext cx="94173" cy="92777"/>
              </a:xfrm>
              <a:custGeom>
                <a:avLst/>
                <a:gdLst/>
                <a:ahLst/>
                <a:cxnLst/>
                <a:rect l="l" t="t" r="r" b="b"/>
                <a:pathLst>
                  <a:path w="810" h="798" extrusionOk="0">
                    <a:moveTo>
                      <a:pt x="810" y="405"/>
                    </a:moveTo>
                    <a:cubicBezTo>
                      <a:pt x="810" y="619"/>
                      <a:pt x="631" y="798"/>
                      <a:pt x="405" y="798"/>
                    </a:cubicBezTo>
                    <a:cubicBezTo>
                      <a:pt x="191" y="798"/>
                      <a:pt x="0" y="619"/>
                      <a:pt x="0" y="405"/>
                    </a:cubicBezTo>
                    <a:cubicBezTo>
                      <a:pt x="0" y="179"/>
                      <a:pt x="191" y="0"/>
                      <a:pt x="405" y="0"/>
                    </a:cubicBezTo>
                    <a:cubicBezTo>
                      <a:pt x="631" y="0"/>
                      <a:pt x="810" y="179"/>
                      <a:pt x="810"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90" name="Google Shape;1590;p11"/>
              <p:cNvSpPr/>
              <p:nvPr/>
            </p:nvSpPr>
            <p:spPr>
              <a:xfrm>
                <a:off x="1601159" y="2827156"/>
                <a:ext cx="92894" cy="92777"/>
              </a:xfrm>
              <a:custGeom>
                <a:avLst/>
                <a:gdLst/>
                <a:ahLst/>
                <a:cxnLst/>
                <a:rect l="l" t="t" r="r" b="b"/>
                <a:pathLst>
                  <a:path w="799" h="798" extrusionOk="0">
                    <a:moveTo>
                      <a:pt x="798" y="393"/>
                    </a:moveTo>
                    <a:cubicBezTo>
                      <a:pt x="798" y="619"/>
                      <a:pt x="619" y="798"/>
                      <a:pt x="393" y="798"/>
                    </a:cubicBezTo>
                    <a:cubicBezTo>
                      <a:pt x="179" y="798"/>
                      <a:pt x="0" y="619"/>
                      <a:pt x="0" y="393"/>
                    </a:cubicBezTo>
                    <a:cubicBezTo>
                      <a:pt x="0" y="179"/>
                      <a:pt x="179" y="0"/>
                      <a:pt x="393" y="0"/>
                    </a:cubicBezTo>
                    <a:cubicBezTo>
                      <a:pt x="619"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91" name="Google Shape;1591;p11"/>
              <p:cNvSpPr/>
              <p:nvPr/>
            </p:nvSpPr>
            <p:spPr>
              <a:xfrm>
                <a:off x="2278033" y="2827156"/>
                <a:ext cx="92894" cy="92777"/>
              </a:xfrm>
              <a:custGeom>
                <a:avLst/>
                <a:gdLst/>
                <a:ahLst/>
                <a:cxnLst/>
                <a:rect l="l" t="t" r="r" b="b"/>
                <a:pathLst>
                  <a:path w="799" h="798" extrusionOk="0">
                    <a:moveTo>
                      <a:pt x="798" y="393"/>
                    </a:moveTo>
                    <a:cubicBezTo>
                      <a:pt x="798" y="619"/>
                      <a:pt x="620" y="798"/>
                      <a:pt x="393" y="798"/>
                    </a:cubicBezTo>
                    <a:cubicBezTo>
                      <a:pt x="179" y="798"/>
                      <a:pt x="0" y="619"/>
                      <a:pt x="0" y="393"/>
                    </a:cubicBezTo>
                    <a:cubicBezTo>
                      <a:pt x="0" y="179"/>
                      <a:pt x="179" y="0"/>
                      <a:pt x="393" y="0"/>
                    </a:cubicBezTo>
                    <a:cubicBezTo>
                      <a:pt x="620"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92" name="Google Shape;1592;p11"/>
              <p:cNvSpPr/>
              <p:nvPr/>
            </p:nvSpPr>
            <p:spPr>
              <a:xfrm>
                <a:off x="2953511" y="2827156"/>
                <a:ext cx="92894" cy="92777"/>
              </a:xfrm>
              <a:custGeom>
                <a:avLst/>
                <a:gdLst/>
                <a:ahLst/>
                <a:cxnLst/>
                <a:rect l="l" t="t" r="r" b="b"/>
                <a:pathLst>
                  <a:path w="799" h="798" extrusionOk="0">
                    <a:moveTo>
                      <a:pt x="798" y="393"/>
                    </a:moveTo>
                    <a:cubicBezTo>
                      <a:pt x="798" y="619"/>
                      <a:pt x="620" y="798"/>
                      <a:pt x="406" y="798"/>
                    </a:cubicBezTo>
                    <a:cubicBezTo>
                      <a:pt x="179" y="798"/>
                      <a:pt x="1" y="619"/>
                      <a:pt x="1" y="393"/>
                    </a:cubicBezTo>
                    <a:cubicBezTo>
                      <a:pt x="1" y="179"/>
                      <a:pt x="179" y="0"/>
                      <a:pt x="406" y="0"/>
                    </a:cubicBezTo>
                    <a:cubicBezTo>
                      <a:pt x="620"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93" name="Google Shape;1593;p11"/>
              <p:cNvSpPr/>
              <p:nvPr/>
            </p:nvSpPr>
            <p:spPr>
              <a:xfrm>
                <a:off x="3630385" y="2827156"/>
                <a:ext cx="92894" cy="92777"/>
              </a:xfrm>
              <a:custGeom>
                <a:avLst/>
                <a:gdLst/>
                <a:ahLst/>
                <a:cxnLst/>
                <a:rect l="l" t="t" r="r" b="b"/>
                <a:pathLst>
                  <a:path w="799" h="798" extrusionOk="0">
                    <a:moveTo>
                      <a:pt x="799" y="393"/>
                    </a:moveTo>
                    <a:cubicBezTo>
                      <a:pt x="799" y="619"/>
                      <a:pt x="620" y="798"/>
                      <a:pt x="406" y="798"/>
                    </a:cubicBezTo>
                    <a:cubicBezTo>
                      <a:pt x="179" y="798"/>
                      <a:pt x="1" y="619"/>
                      <a:pt x="1" y="393"/>
                    </a:cubicBezTo>
                    <a:cubicBezTo>
                      <a:pt x="1" y="179"/>
                      <a:pt x="179" y="0"/>
                      <a:pt x="406" y="0"/>
                    </a:cubicBezTo>
                    <a:cubicBezTo>
                      <a:pt x="620" y="0"/>
                      <a:pt x="799" y="179"/>
                      <a:pt x="799"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94" name="Google Shape;1594;p11"/>
              <p:cNvSpPr/>
              <p:nvPr/>
            </p:nvSpPr>
            <p:spPr>
              <a:xfrm>
                <a:off x="4307375" y="2827156"/>
                <a:ext cx="92777" cy="92777"/>
              </a:xfrm>
              <a:custGeom>
                <a:avLst/>
                <a:gdLst/>
                <a:ahLst/>
                <a:cxnLst/>
                <a:rect l="l" t="t" r="r" b="b"/>
                <a:pathLst>
                  <a:path w="798" h="798" extrusionOk="0">
                    <a:moveTo>
                      <a:pt x="798" y="393"/>
                    </a:moveTo>
                    <a:cubicBezTo>
                      <a:pt x="798" y="619"/>
                      <a:pt x="619" y="798"/>
                      <a:pt x="405" y="798"/>
                    </a:cubicBezTo>
                    <a:cubicBezTo>
                      <a:pt x="179" y="798"/>
                      <a:pt x="0" y="619"/>
                      <a:pt x="0" y="393"/>
                    </a:cubicBezTo>
                    <a:cubicBezTo>
                      <a:pt x="0" y="179"/>
                      <a:pt x="179" y="0"/>
                      <a:pt x="405" y="0"/>
                    </a:cubicBezTo>
                    <a:cubicBezTo>
                      <a:pt x="619"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95" name="Google Shape;1595;p11"/>
              <p:cNvSpPr/>
              <p:nvPr/>
            </p:nvSpPr>
            <p:spPr>
              <a:xfrm>
                <a:off x="4984248" y="2827156"/>
                <a:ext cx="92777" cy="92777"/>
              </a:xfrm>
              <a:custGeom>
                <a:avLst/>
                <a:gdLst/>
                <a:ahLst/>
                <a:cxnLst/>
                <a:rect l="l" t="t" r="r" b="b"/>
                <a:pathLst>
                  <a:path w="798" h="798" extrusionOk="0">
                    <a:moveTo>
                      <a:pt x="798" y="393"/>
                    </a:moveTo>
                    <a:cubicBezTo>
                      <a:pt x="798" y="619"/>
                      <a:pt x="619" y="798"/>
                      <a:pt x="393" y="798"/>
                    </a:cubicBezTo>
                    <a:cubicBezTo>
                      <a:pt x="179" y="798"/>
                      <a:pt x="0" y="619"/>
                      <a:pt x="0" y="393"/>
                    </a:cubicBezTo>
                    <a:cubicBezTo>
                      <a:pt x="0" y="179"/>
                      <a:pt x="179" y="0"/>
                      <a:pt x="393" y="0"/>
                    </a:cubicBezTo>
                    <a:cubicBezTo>
                      <a:pt x="619"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96" name="Google Shape;1596;p11"/>
              <p:cNvSpPr/>
              <p:nvPr/>
            </p:nvSpPr>
            <p:spPr>
              <a:xfrm>
                <a:off x="1262025" y="3267323"/>
                <a:ext cx="92777" cy="92894"/>
              </a:xfrm>
              <a:custGeom>
                <a:avLst/>
                <a:gdLst/>
                <a:ahLst/>
                <a:cxnLst/>
                <a:rect l="l" t="t" r="r" b="b"/>
                <a:pathLst>
                  <a:path w="798" h="799" extrusionOk="0">
                    <a:moveTo>
                      <a:pt x="798" y="405"/>
                    </a:moveTo>
                    <a:cubicBezTo>
                      <a:pt x="798" y="620"/>
                      <a:pt x="619" y="798"/>
                      <a:pt x="405" y="798"/>
                    </a:cubicBezTo>
                    <a:cubicBezTo>
                      <a:pt x="179" y="798"/>
                      <a:pt x="0" y="620"/>
                      <a:pt x="0" y="405"/>
                    </a:cubicBezTo>
                    <a:cubicBezTo>
                      <a:pt x="0" y="179"/>
                      <a:pt x="179" y="0"/>
                      <a:pt x="405" y="0"/>
                    </a:cubicBezTo>
                    <a:cubicBezTo>
                      <a:pt x="619" y="0"/>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97" name="Google Shape;1597;p11"/>
              <p:cNvSpPr/>
              <p:nvPr/>
            </p:nvSpPr>
            <p:spPr>
              <a:xfrm>
                <a:off x="1938899" y="3267323"/>
                <a:ext cx="92894" cy="92894"/>
              </a:xfrm>
              <a:custGeom>
                <a:avLst/>
                <a:gdLst/>
                <a:ahLst/>
                <a:cxnLst/>
                <a:rect l="l" t="t" r="r" b="b"/>
                <a:pathLst>
                  <a:path w="799" h="799" extrusionOk="0">
                    <a:moveTo>
                      <a:pt x="798" y="405"/>
                    </a:moveTo>
                    <a:cubicBezTo>
                      <a:pt x="798" y="620"/>
                      <a:pt x="620" y="798"/>
                      <a:pt x="405" y="798"/>
                    </a:cubicBezTo>
                    <a:cubicBezTo>
                      <a:pt x="179" y="798"/>
                      <a:pt x="0" y="620"/>
                      <a:pt x="0" y="405"/>
                    </a:cubicBezTo>
                    <a:cubicBezTo>
                      <a:pt x="0" y="179"/>
                      <a:pt x="179" y="0"/>
                      <a:pt x="405" y="0"/>
                    </a:cubicBezTo>
                    <a:cubicBezTo>
                      <a:pt x="620" y="0"/>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98" name="Google Shape;1598;p11"/>
              <p:cNvSpPr/>
              <p:nvPr/>
            </p:nvSpPr>
            <p:spPr>
              <a:xfrm>
                <a:off x="2615772" y="3267323"/>
                <a:ext cx="92894" cy="92894"/>
              </a:xfrm>
              <a:custGeom>
                <a:avLst/>
                <a:gdLst/>
                <a:ahLst/>
                <a:cxnLst/>
                <a:rect l="l" t="t" r="r" b="b"/>
                <a:pathLst>
                  <a:path w="799" h="799" extrusionOk="0">
                    <a:moveTo>
                      <a:pt x="798" y="405"/>
                    </a:moveTo>
                    <a:cubicBezTo>
                      <a:pt x="798" y="620"/>
                      <a:pt x="620" y="798"/>
                      <a:pt x="405" y="798"/>
                    </a:cubicBezTo>
                    <a:cubicBezTo>
                      <a:pt x="179" y="798"/>
                      <a:pt x="1" y="620"/>
                      <a:pt x="1" y="405"/>
                    </a:cubicBezTo>
                    <a:cubicBezTo>
                      <a:pt x="1" y="179"/>
                      <a:pt x="179" y="0"/>
                      <a:pt x="405" y="0"/>
                    </a:cubicBezTo>
                    <a:cubicBezTo>
                      <a:pt x="620" y="0"/>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99" name="Google Shape;1599;p11"/>
              <p:cNvSpPr/>
              <p:nvPr/>
            </p:nvSpPr>
            <p:spPr>
              <a:xfrm>
                <a:off x="3292646" y="3267323"/>
                <a:ext cx="92894" cy="92894"/>
              </a:xfrm>
              <a:custGeom>
                <a:avLst/>
                <a:gdLst/>
                <a:ahLst/>
                <a:cxnLst/>
                <a:rect l="l" t="t" r="r" b="b"/>
                <a:pathLst>
                  <a:path w="799" h="799" extrusionOk="0">
                    <a:moveTo>
                      <a:pt x="798" y="405"/>
                    </a:moveTo>
                    <a:cubicBezTo>
                      <a:pt x="798" y="620"/>
                      <a:pt x="620" y="798"/>
                      <a:pt x="394" y="798"/>
                    </a:cubicBezTo>
                    <a:cubicBezTo>
                      <a:pt x="179" y="798"/>
                      <a:pt x="1" y="620"/>
                      <a:pt x="1" y="405"/>
                    </a:cubicBezTo>
                    <a:cubicBezTo>
                      <a:pt x="1" y="179"/>
                      <a:pt x="179" y="0"/>
                      <a:pt x="394" y="0"/>
                    </a:cubicBezTo>
                    <a:cubicBezTo>
                      <a:pt x="620" y="0"/>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0" name="Google Shape;1600;p11"/>
              <p:cNvSpPr/>
              <p:nvPr/>
            </p:nvSpPr>
            <p:spPr>
              <a:xfrm>
                <a:off x="3969519" y="3267323"/>
                <a:ext cx="92894" cy="92894"/>
              </a:xfrm>
              <a:custGeom>
                <a:avLst/>
                <a:gdLst/>
                <a:ahLst/>
                <a:cxnLst/>
                <a:rect l="l" t="t" r="r" b="b"/>
                <a:pathLst>
                  <a:path w="799" h="799" extrusionOk="0">
                    <a:moveTo>
                      <a:pt x="799" y="405"/>
                    </a:moveTo>
                    <a:cubicBezTo>
                      <a:pt x="799" y="620"/>
                      <a:pt x="620" y="798"/>
                      <a:pt x="394" y="798"/>
                    </a:cubicBezTo>
                    <a:cubicBezTo>
                      <a:pt x="180" y="798"/>
                      <a:pt x="1" y="620"/>
                      <a:pt x="1" y="405"/>
                    </a:cubicBezTo>
                    <a:cubicBezTo>
                      <a:pt x="1" y="179"/>
                      <a:pt x="180" y="0"/>
                      <a:pt x="394" y="0"/>
                    </a:cubicBezTo>
                    <a:cubicBezTo>
                      <a:pt x="620" y="0"/>
                      <a:pt x="799" y="179"/>
                      <a:pt x="799"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1" name="Google Shape;1601;p11"/>
              <p:cNvSpPr/>
              <p:nvPr/>
            </p:nvSpPr>
            <p:spPr>
              <a:xfrm>
                <a:off x="4645114" y="3267323"/>
                <a:ext cx="94173" cy="92894"/>
              </a:xfrm>
              <a:custGeom>
                <a:avLst/>
                <a:gdLst/>
                <a:ahLst/>
                <a:cxnLst/>
                <a:rect l="l" t="t" r="r" b="b"/>
                <a:pathLst>
                  <a:path w="810" h="799" extrusionOk="0">
                    <a:moveTo>
                      <a:pt x="810" y="405"/>
                    </a:moveTo>
                    <a:cubicBezTo>
                      <a:pt x="810" y="620"/>
                      <a:pt x="631" y="798"/>
                      <a:pt x="405" y="798"/>
                    </a:cubicBezTo>
                    <a:cubicBezTo>
                      <a:pt x="191" y="798"/>
                      <a:pt x="0" y="620"/>
                      <a:pt x="0" y="405"/>
                    </a:cubicBezTo>
                    <a:cubicBezTo>
                      <a:pt x="0" y="179"/>
                      <a:pt x="191" y="0"/>
                      <a:pt x="405" y="0"/>
                    </a:cubicBezTo>
                    <a:cubicBezTo>
                      <a:pt x="631" y="0"/>
                      <a:pt x="810" y="179"/>
                      <a:pt x="810"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2" name="Google Shape;1602;p11"/>
              <p:cNvSpPr/>
              <p:nvPr/>
            </p:nvSpPr>
            <p:spPr>
              <a:xfrm>
                <a:off x="1601159" y="3708885"/>
                <a:ext cx="92894" cy="91499"/>
              </a:xfrm>
              <a:custGeom>
                <a:avLst/>
                <a:gdLst/>
                <a:ahLst/>
                <a:cxnLst/>
                <a:rect l="l" t="t" r="r" b="b"/>
                <a:pathLst>
                  <a:path w="799" h="787" extrusionOk="0">
                    <a:moveTo>
                      <a:pt x="798" y="393"/>
                    </a:moveTo>
                    <a:cubicBezTo>
                      <a:pt x="798" y="620"/>
                      <a:pt x="619" y="786"/>
                      <a:pt x="393" y="786"/>
                    </a:cubicBezTo>
                    <a:cubicBezTo>
                      <a:pt x="179" y="786"/>
                      <a:pt x="0" y="608"/>
                      <a:pt x="0" y="393"/>
                    </a:cubicBezTo>
                    <a:cubicBezTo>
                      <a:pt x="0" y="179"/>
                      <a:pt x="179" y="0"/>
                      <a:pt x="393" y="0"/>
                    </a:cubicBezTo>
                    <a:cubicBezTo>
                      <a:pt x="619"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3" name="Google Shape;1603;p11"/>
              <p:cNvSpPr/>
              <p:nvPr/>
            </p:nvSpPr>
            <p:spPr>
              <a:xfrm>
                <a:off x="2278033" y="3708885"/>
                <a:ext cx="92894" cy="91499"/>
              </a:xfrm>
              <a:custGeom>
                <a:avLst/>
                <a:gdLst/>
                <a:ahLst/>
                <a:cxnLst/>
                <a:rect l="l" t="t" r="r" b="b"/>
                <a:pathLst>
                  <a:path w="799" h="787" extrusionOk="0">
                    <a:moveTo>
                      <a:pt x="798" y="393"/>
                    </a:moveTo>
                    <a:cubicBezTo>
                      <a:pt x="798" y="620"/>
                      <a:pt x="620" y="786"/>
                      <a:pt x="393" y="786"/>
                    </a:cubicBezTo>
                    <a:cubicBezTo>
                      <a:pt x="179" y="786"/>
                      <a:pt x="0" y="608"/>
                      <a:pt x="0" y="393"/>
                    </a:cubicBezTo>
                    <a:cubicBezTo>
                      <a:pt x="0" y="179"/>
                      <a:pt x="179" y="0"/>
                      <a:pt x="393" y="0"/>
                    </a:cubicBezTo>
                    <a:cubicBezTo>
                      <a:pt x="620"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4" name="Google Shape;1604;p11"/>
              <p:cNvSpPr/>
              <p:nvPr/>
            </p:nvSpPr>
            <p:spPr>
              <a:xfrm>
                <a:off x="2953511" y="3708885"/>
                <a:ext cx="92894" cy="91499"/>
              </a:xfrm>
              <a:custGeom>
                <a:avLst/>
                <a:gdLst/>
                <a:ahLst/>
                <a:cxnLst/>
                <a:rect l="l" t="t" r="r" b="b"/>
                <a:pathLst>
                  <a:path w="799" h="787" extrusionOk="0">
                    <a:moveTo>
                      <a:pt x="798" y="393"/>
                    </a:moveTo>
                    <a:cubicBezTo>
                      <a:pt x="798" y="620"/>
                      <a:pt x="620" y="786"/>
                      <a:pt x="406" y="786"/>
                    </a:cubicBezTo>
                    <a:cubicBezTo>
                      <a:pt x="179" y="786"/>
                      <a:pt x="1" y="608"/>
                      <a:pt x="1" y="393"/>
                    </a:cubicBezTo>
                    <a:cubicBezTo>
                      <a:pt x="1" y="179"/>
                      <a:pt x="179" y="0"/>
                      <a:pt x="406" y="0"/>
                    </a:cubicBezTo>
                    <a:cubicBezTo>
                      <a:pt x="620"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5" name="Google Shape;1605;p11"/>
              <p:cNvSpPr/>
              <p:nvPr/>
            </p:nvSpPr>
            <p:spPr>
              <a:xfrm>
                <a:off x="3630385" y="3708885"/>
                <a:ext cx="92894" cy="91499"/>
              </a:xfrm>
              <a:custGeom>
                <a:avLst/>
                <a:gdLst/>
                <a:ahLst/>
                <a:cxnLst/>
                <a:rect l="l" t="t" r="r" b="b"/>
                <a:pathLst>
                  <a:path w="799" h="787" extrusionOk="0">
                    <a:moveTo>
                      <a:pt x="799" y="393"/>
                    </a:moveTo>
                    <a:cubicBezTo>
                      <a:pt x="799" y="620"/>
                      <a:pt x="620" y="786"/>
                      <a:pt x="406" y="786"/>
                    </a:cubicBezTo>
                    <a:cubicBezTo>
                      <a:pt x="179" y="786"/>
                      <a:pt x="1" y="608"/>
                      <a:pt x="1" y="393"/>
                    </a:cubicBezTo>
                    <a:cubicBezTo>
                      <a:pt x="1" y="179"/>
                      <a:pt x="179" y="0"/>
                      <a:pt x="406" y="0"/>
                    </a:cubicBezTo>
                    <a:cubicBezTo>
                      <a:pt x="620" y="0"/>
                      <a:pt x="799" y="179"/>
                      <a:pt x="799"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6" name="Google Shape;1606;p11"/>
              <p:cNvSpPr/>
              <p:nvPr/>
            </p:nvSpPr>
            <p:spPr>
              <a:xfrm>
                <a:off x="4307375" y="3708885"/>
                <a:ext cx="92777" cy="91499"/>
              </a:xfrm>
              <a:custGeom>
                <a:avLst/>
                <a:gdLst/>
                <a:ahLst/>
                <a:cxnLst/>
                <a:rect l="l" t="t" r="r" b="b"/>
                <a:pathLst>
                  <a:path w="798" h="787" extrusionOk="0">
                    <a:moveTo>
                      <a:pt x="798" y="393"/>
                    </a:moveTo>
                    <a:cubicBezTo>
                      <a:pt x="798" y="620"/>
                      <a:pt x="619" y="786"/>
                      <a:pt x="405" y="786"/>
                    </a:cubicBezTo>
                    <a:cubicBezTo>
                      <a:pt x="179" y="786"/>
                      <a:pt x="0" y="608"/>
                      <a:pt x="0" y="393"/>
                    </a:cubicBezTo>
                    <a:cubicBezTo>
                      <a:pt x="0" y="179"/>
                      <a:pt x="179" y="0"/>
                      <a:pt x="405" y="0"/>
                    </a:cubicBezTo>
                    <a:cubicBezTo>
                      <a:pt x="619"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7" name="Google Shape;1607;p11"/>
              <p:cNvSpPr/>
              <p:nvPr/>
            </p:nvSpPr>
            <p:spPr>
              <a:xfrm>
                <a:off x="4984248" y="3708885"/>
                <a:ext cx="92777" cy="91499"/>
              </a:xfrm>
              <a:custGeom>
                <a:avLst/>
                <a:gdLst/>
                <a:ahLst/>
                <a:cxnLst/>
                <a:rect l="l" t="t" r="r" b="b"/>
                <a:pathLst>
                  <a:path w="798" h="787" extrusionOk="0">
                    <a:moveTo>
                      <a:pt x="798" y="393"/>
                    </a:moveTo>
                    <a:cubicBezTo>
                      <a:pt x="798" y="620"/>
                      <a:pt x="619" y="786"/>
                      <a:pt x="393" y="786"/>
                    </a:cubicBezTo>
                    <a:cubicBezTo>
                      <a:pt x="179" y="786"/>
                      <a:pt x="0" y="608"/>
                      <a:pt x="0" y="393"/>
                    </a:cubicBezTo>
                    <a:cubicBezTo>
                      <a:pt x="0" y="179"/>
                      <a:pt x="179" y="0"/>
                      <a:pt x="393" y="0"/>
                    </a:cubicBezTo>
                    <a:cubicBezTo>
                      <a:pt x="619" y="0"/>
                      <a:pt x="798" y="179"/>
                      <a:pt x="798" y="393"/>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8" name="Google Shape;1608;p11"/>
              <p:cNvSpPr/>
              <p:nvPr/>
            </p:nvSpPr>
            <p:spPr>
              <a:xfrm>
                <a:off x="1262025" y="4149053"/>
                <a:ext cx="92777" cy="92894"/>
              </a:xfrm>
              <a:custGeom>
                <a:avLst/>
                <a:gdLst/>
                <a:ahLst/>
                <a:cxnLst/>
                <a:rect l="l" t="t" r="r" b="b"/>
                <a:pathLst>
                  <a:path w="798" h="799" extrusionOk="0">
                    <a:moveTo>
                      <a:pt x="798" y="405"/>
                    </a:moveTo>
                    <a:cubicBezTo>
                      <a:pt x="798" y="620"/>
                      <a:pt x="619" y="798"/>
                      <a:pt x="405" y="798"/>
                    </a:cubicBezTo>
                    <a:cubicBezTo>
                      <a:pt x="179" y="798"/>
                      <a:pt x="0" y="620"/>
                      <a:pt x="0" y="405"/>
                    </a:cubicBezTo>
                    <a:cubicBezTo>
                      <a:pt x="0" y="179"/>
                      <a:pt x="179" y="1"/>
                      <a:pt x="405" y="1"/>
                    </a:cubicBezTo>
                    <a:cubicBezTo>
                      <a:pt x="619" y="1"/>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9" name="Google Shape;1609;p11"/>
              <p:cNvSpPr/>
              <p:nvPr/>
            </p:nvSpPr>
            <p:spPr>
              <a:xfrm>
                <a:off x="1938899" y="4149053"/>
                <a:ext cx="92894" cy="92894"/>
              </a:xfrm>
              <a:custGeom>
                <a:avLst/>
                <a:gdLst/>
                <a:ahLst/>
                <a:cxnLst/>
                <a:rect l="l" t="t" r="r" b="b"/>
                <a:pathLst>
                  <a:path w="799" h="799" extrusionOk="0">
                    <a:moveTo>
                      <a:pt x="798" y="405"/>
                    </a:moveTo>
                    <a:cubicBezTo>
                      <a:pt x="798" y="620"/>
                      <a:pt x="620" y="798"/>
                      <a:pt x="405" y="798"/>
                    </a:cubicBezTo>
                    <a:cubicBezTo>
                      <a:pt x="179" y="798"/>
                      <a:pt x="0" y="620"/>
                      <a:pt x="0" y="405"/>
                    </a:cubicBezTo>
                    <a:cubicBezTo>
                      <a:pt x="0" y="179"/>
                      <a:pt x="179" y="1"/>
                      <a:pt x="405" y="1"/>
                    </a:cubicBezTo>
                    <a:cubicBezTo>
                      <a:pt x="620" y="1"/>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0" name="Google Shape;1610;p11"/>
              <p:cNvSpPr/>
              <p:nvPr/>
            </p:nvSpPr>
            <p:spPr>
              <a:xfrm>
                <a:off x="2615772" y="4149053"/>
                <a:ext cx="92894" cy="92894"/>
              </a:xfrm>
              <a:custGeom>
                <a:avLst/>
                <a:gdLst/>
                <a:ahLst/>
                <a:cxnLst/>
                <a:rect l="l" t="t" r="r" b="b"/>
                <a:pathLst>
                  <a:path w="799" h="799" extrusionOk="0">
                    <a:moveTo>
                      <a:pt x="798" y="405"/>
                    </a:moveTo>
                    <a:cubicBezTo>
                      <a:pt x="798" y="620"/>
                      <a:pt x="620" y="798"/>
                      <a:pt x="405" y="798"/>
                    </a:cubicBezTo>
                    <a:cubicBezTo>
                      <a:pt x="179" y="798"/>
                      <a:pt x="1" y="620"/>
                      <a:pt x="1" y="405"/>
                    </a:cubicBezTo>
                    <a:cubicBezTo>
                      <a:pt x="1" y="179"/>
                      <a:pt x="179" y="1"/>
                      <a:pt x="405" y="1"/>
                    </a:cubicBezTo>
                    <a:cubicBezTo>
                      <a:pt x="620" y="1"/>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1" name="Google Shape;1611;p11"/>
              <p:cNvSpPr/>
              <p:nvPr/>
            </p:nvSpPr>
            <p:spPr>
              <a:xfrm>
                <a:off x="3292646" y="4149053"/>
                <a:ext cx="92894" cy="92894"/>
              </a:xfrm>
              <a:custGeom>
                <a:avLst/>
                <a:gdLst/>
                <a:ahLst/>
                <a:cxnLst/>
                <a:rect l="l" t="t" r="r" b="b"/>
                <a:pathLst>
                  <a:path w="799" h="799" extrusionOk="0">
                    <a:moveTo>
                      <a:pt x="798" y="405"/>
                    </a:moveTo>
                    <a:cubicBezTo>
                      <a:pt x="798" y="620"/>
                      <a:pt x="620" y="798"/>
                      <a:pt x="394" y="798"/>
                    </a:cubicBezTo>
                    <a:cubicBezTo>
                      <a:pt x="179" y="798"/>
                      <a:pt x="1" y="620"/>
                      <a:pt x="1" y="405"/>
                    </a:cubicBezTo>
                    <a:cubicBezTo>
                      <a:pt x="1" y="179"/>
                      <a:pt x="179" y="1"/>
                      <a:pt x="394" y="1"/>
                    </a:cubicBezTo>
                    <a:cubicBezTo>
                      <a:pt x="620" y="1"/>
                      <a:pt x="798" y="179"/>
                      <a:pt x="798"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2" name="Google Shape;1612;p11"/>
              <p:cNvSpPr/>
              <p:nvPr/>
            </p:nvSpPr>
            <p:spPr>
              <a:xfrm>
                <a:off x="3969519" y="4149053"/>
                <a:ext cx="92894" cy="92894"/>
              </a:xfrm>
              <a:custGeom>
                <a:avLst/>
                <a:gdLst/>
                <a:ahLst/>
                <a:cxnLst/>
                <a:rect l="l" t="t" r="r" b="b"/>
                <a:pathLst>
                  <a:path w="799" h="799" extrusionOk="0">
                    <a:moveTo>
                      <a:pt x="799" y="405"/>
                    </a:moveTo>
                    <a:cubicBezTo>
                      <a:pt x="799" y="620"/>
                      <a:pt x="620" y="798"/>
                      <a:pt x="394" y="798"/>
                    </a:cubicBezTo>
                    <a:cubicBezTo>
                      <a:pt x="180" y="798"/>
                      <a:pt x="1" y="620"/>
                      <a:pt x="1" y="405"/>
                    </a:cubicBezTo>
                    <a:cubicBezTo>
                      <a:pt x="1" y="179"/>
                      <a:pt x="180" y="1"/>
                      <a:pt x="394" y="1"/>
                    </a:cubicBezTo>
                    <a:cubicBezTo>
                      <a:pt x="620" y="1"/>
                      <a:pt x="799" y="179"/>
                      <a:pt x="799"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3" name="Google Shape;1613;p11"/>
              <p:cNvSpPr/>
              <p:nvPr/>
            </p:nvSpPr>
            <p:spPr>
              <a:xfrm>
                <a:off x="4645114" y="4149053"/>
                <a:ext cx="94173" cy="92894"/>
              </a:xfrm>
              <a:custGeom>
                <a:avLst/>
                <a:gdLst/>
                <a:ahLst/>
                <a:cxnLst/>
                <a:rect l="l" t="t" r="r" b="b"/>
                <a:pathLst>
                  <a:path w="810" h="799" extrusionOk="0">
                    <a:moveTo>
                      <a:pt x="810" y="405"/>
                    </a:moveTo>
                    <a:cubicBezTo>
                      <a:pt x="810" y="620"/>
                      <a:pt x="631" y="798"/>
                      <a:pt x="405" y="798"/>
                    </a:cubicBezTo>
                    <a:cubicBezTo>
                      <a:pt x="191" y="798"/>
                      <a:pt x="0" y="620"/>
                      <a:pt x="0" y="405"/>
                    </a:cubicBezTo>
                    <a:cubicBezTo>
                      <a:pt x="0" y="179"/>
                      <a:pt x="191" y="1"/>
                      <a:pt x="405" y="1"/>
                    </a:cubicBezTo>
                    <a:cubicBezTo>
                      <a:pt x="631" y="1"/>
                      <a:pt x="810" y="179"/>
                      <a:pt x="810" y="405"/>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4" name="Google Shape;1614;p11"/>
              <p:cNvSpPr/>
              <p:nvPr/>
            </p:nvSpPr>
            <p:spPr>
              <a:xfrm>
                <a:off x="1601159" y="4589220"/>
                <a:ext cx="92894" cy="92894"/>
              </a:xfrm>
              <a:custGeom>
                <a:avLst/>
                <a:gdLst/>
                <a:ahLst/>
                <a:cxnLst/>
                <a:rect l="l" t="t" r="r" b="b"/>
                <a:pathLst>
                  <a:path w="799" h="799" extrusionOk="0">
                    <a:moveTo>
                      <a:pt x="798" y="406"/>
                    </a:moveTo>
                    <a:cubicBezTo>
                      <a:pt x="798" y="620"/>
                      <a:pt x="619" y="799"/>
                      <a:pt x="393" y="799"/>
                    </a:cubicBezTo>
                    <a:cubicBezTo>
                      <a:pt x="179" y="799"/>
                      <a:pt x="0" y="620"/>
                      <a:pt x="0" y="406"/>
                    </a:cubicBezTo>
                    <a:cubicBezTo>
                      <a:pt x="0" y="179"/>
                      <a:pt x="179" y="1"/>
                      <a:pt x="393" y="1"/>
                    </a:cubicBezTo>
                    <a:cubicBezTo>
                      <a:pt x="619" y="1"/>
                      <a:pt x="798" y="179"/>
                      <a:pt x="798"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5" name="Google Shape;1615;p11"/>
              <p:cNvSpPr/>
              <p:nvPr/>
            </p:nvSpPr>
            <p:spPr>
              <a:xfrm>
                <a:off x="2278033" y="4589220"/>
                <a:ext cx="92894" cy="92894"/>
              </a:xfrm>
              <a:custGeom>
                <a:avLst/>
                <a:gdLst/>
                <a:ahLst/>
                <a:cxnLst/>
                <a:rect l="l" t="t" r="r" b="b"/>
                <a:pathLst>
                  <a:path w="799" h="799" extrusionOk="0">
                    <a:moveTo>
                      <a:pt x="798" y="406"/>
                    </a:moveTo>
                    <a:cubicBezTo>
                      <a:pt x="798" y="620"/>
                      <a:pt x="620" y="799"/>
                      <a:pt x="393" y="799"/>
                    </a:cubicBezTo>
                    <a:cubicBezTo>
                      <a:pt x="179" y="799"/>
                      <a:pt x="0" y="620"/>
                      <a:pt x="0" y="406"/>
                    </a:cubicBezTo>
                    <a:cubicBezTo>
                      <a:pt x="0" y="179"/>
                      <a:pt x="179" y="1"/>
                      <a:pt x="393" y="1"/>
                    </a:cubicBezTo>
                    <a:cubicBezTo>
                      <a:pt x="620" y="1"/>
                      <a:pt x="798" y="179"/>
                      <a:pt x="798"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6" name="Google Shape;1616;p11"/>
              <p:cNvSpPr/>
              <p:nvPr/>
            </p:nvSpPr>
            <p:spPr>
              <a:xfrm>
                <a:off x="2953511" y="4589220"/>
                <a:ext cx="92894" cy="92894"/>
              </a:xfrm>
              <a:custGeom>
                <a:avLst/>
                <a:gdLst/>
                <a:ahLst/>
                <a:cxnLst/>
                <a:rect l="l" t="t" r="r" b="b"/>
                <a:pathLst>
                  <a:path w="799" h="799" extrusionOk="0">
                    <a:moveTo>
                      <a:pt x="798" y="406"/>
                    </a:moveTo>
                    <a:cubicBezTo>
                      <a:pt x="798" y="620"/>
                      <a:pt x="620" y="799"/>
                      <a:pt x="406" y="799"/>
                    </a:cubicBezTo>
                    <a:cubicBezTo>
                      <a:pt x="179" y="799"/>
                      <a:pt x="1" y="620"/>
                      <a:pt x="1" y="406"/>
                    </a:cubicBezTo>
                    <a:cubicBezTo>
                      <a:pt x="1" y="179"/>
                      <a:pt x="179" y="1"/>
                      <a:pt x="406" y="1"/>
                    </a:cubicBezTo>
                    <a:cubicBezTo>
                      <a:pt x="620" y="1"/>
                      <a:pt x="798" y="179"/>
                      <a:pt x="798"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7" name="Google Shape;1617;p11"/>
              <p:cNvSpPr/>
              <p:nvPr/>
            </p:nvSpPr>
            <p:spPr>
              <a:xfrm>
                <a:off x="3630385" y="4589220"/>
                <a:ext cx="92894" cy="92894"/>
              </a:xfrm>
              <a:custGeom>
                <a:avLst/>
                <a:gdLst/>
                <a:ahLst/>
                <a:cxnLst/>
                <a:rect l="l" t="t" r="r" b="b"/>
                <a:pathLst>
                  <a:path w="799" h="799" extrusionOk="0">
                    <a:moveTo>
                      <a:pt x="799" y="406"/>
                    </a:moveTo>
                    <a:cubicBezTo>
                      <a:pt x="799" y="620"/>
                      <a:pt x="620" y="799"/>
                      <a:pt x="406" y="799"/>
                    </a:cubicBezTo>
                    <a:cubicBezTo>
                      <a:pt x="179" y="799"/>
                      <a:pt x="1" y="620"/>
                      <a:pt x="1" y="406"/>
                    </a:cubicBezTo>
                    <a:cubicBezTo>
                      <a:pt x="1" y="179"/>
                      <a:pt x="179" y="1"/>
                      <a:pt x="406" y="1"/>
                    </a:cubicBezTo>
                    <a:cubicBezTo>
                      <a:pt x="620" y="1"/>
                      <a:pt x="799" y="179"/>
                      <a:pt x="799"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8" name="Google Shape;1618;p11"/>
              <p:cNvSpPr/>
              <p:nvPr/>
            </p:nvSpPr>
            <p:spPr>
              <a:xfrm>
                <a:off x="4307375" y="4589220"/>
                <a:ext cx="92777" cy="92894"/>
              </a:xfrm>
              <a:custGeom>
                <a:avLst/>
                <a:gdLst/>
                <a:ahLst/>
                <a:cxnLst/>
                <a:rect l="l" t="t" r="r" b="b"/>
                <a:pathLst>
                  <a:path w="798" h="799" extrusionOk="0">
                    <a:moveTo>
                      <a:pt x="798" y="406"/>
                    </a:moveTo>
                    <a:cubicBezTo>
                      <a:pt x="798" y="620"/>
                      <a:pt x="619" y="799"/>
                      <a:pt x="405" y="799"/>
                    </a:cubicBezTo>
                    <a:cubicBezTo>
                      <a:pt x="179" y="799"/>
                      <a:pt x="0" y="620"/>
                      <a:pt x="0" y="406"/>
                    </a:cubicBezTo>
                    <a:cubicBezTo>
                      <a:pt x="0" y="179"/>
                      <a:pt x="179" y="1"/>
                      <a:pt x="405" y="1"/>
                    </a:cubicBezTo>
                    <a:cubicBezTo>
                      <a:pt x="619" y="1"/>
                      <a:pt x="798" y="179"/>
                      <a:pt x="798"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9" name="Google Shape;1619;p11"/>
              <p:cNvSpPr/>
              <p:nvPr/>
            </p:nvSpPr>
            <p:spPr>
              <a:xfrm>
                <a:off x="4984248" y="4589220"/>
                <a:ext cx="92777" cy="92894"/>
              </a:xfrm>
              <a:custGeom>
                <a:avLst/>
                <a:gdLst/>
                <a:ahLst/>
                <a:cxnLst/>
                <a:rect l="l" t="t" r="r" b="b"/>
                <a:pathLst>
                  <a:path w="798" h="799" extrusionOk="0">
                    <a:moveTo>
                      <a:pt x="798" y="406"/>
                    </a:moveTo>
                    <a:cubicBezTo>
                      <a:pt x="798" y="620"/>
                      <a:pt x="619" y="799"/>
                      <a:pt x="393" y="799"/>
                    </a:cubicBezTo>
                    <a:cubicBezTo>
                      <a:pt x="179" y="799"/>
                      <a:pt x="0" y="620"/>
                      <a:pt x="0" y="406"/>
                    </a:cubicBezTo>
                    <a:cubicBezTo>
                      <a:pt x="0" y="179"/>
                      <a:pt x="179" y="1"/>
                      <a:pt x="393" y="1"/>
                    </a:cubicBezTo>
                    <a:cubicBezTo>
                      <a:pt x="619" y="1"/>
                      <a:pt x="798" y="179"/>
                      <a:pt x="798" y="406"/>
                    </a:cubicBezTo>
                    <a:close/>
                  </a:path>
                </a:pathLst>
              </a:custGeom>
              <a:solidFill>
                <a:schemeClr val="accent3">
                  <a:alpha val="477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nvGrpSpPr>
          <p:cNvPr id="1620" name="Google Shape;1620;p11"/>
          <p:cNvGrpSpPr/>
          <p:nvPr/>
        </p:nvGrpSpPr>
        <p:grpSpPr>
          <a:xfrm>
            <a:off x="1757901" y="1258900"/>
            <a:ext cx="8707633" cy="4190800"/>
            <a:chOff x="1308900" y="944175"/>
            <a:chExt cx="6530725" cy="3143100"/>
          </a:xfrm>
        </p:grpSpPr>
        <p:sp>
          <p:nvSpPr>
            <p:cNvPr id="1621" name="Google Shape;1621;p11"/>
            <p:cNvSpPr/>
            <p:nvPr/>
          </p:nvSpPr>
          <p:spPr>
            <a:xfrm>
              <a:off x="1308900" y="944175"/>
              <a:ext cx="6526200" cy="3143100"/>
            </a:xfrm>
            <a:prstGeom prst="rect">
              <a:avLst/>
            </a:prstGeom>
            <a:solidFill>
              <a:schemeClr val="accent3">
                <a:alpha val="3884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22" name="Google Shape;1622;p11"/>
            <p:cNvSpPr/>
            <p:nvPr/>
          </p:nvSpPr>
          <p:spPr>
            <a:xfrm>
              <a:off x="1308900" y="944175"/>
              <a:ext cx="6526200" cy="31431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23" name="Google Shape;1623;p11"/>
            <p:cNvSpPr/>
            <p:nvPr/>
          </p:nvSpPr>
          <p:spPr>
            <a:xfrm>
              <a:off x="1313425" y="944175"/>
              <a:ext cx="6526200" cy="3143100"/>
            </a:xfrm>
            <a:prstGeom prst="rect">
              <a:avLst/>
            </a:prstGeom>
            <a:solidFill>
              <a:schemeClr val="accent4">
                <a:alpha val="62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624" name="Google Shape;1624;p11"/>
          <p:cNvSpPr txBox="1">
            <a:spLocks noGrp="1"/>
          </p:cNvSpPr>
          <p:nvPr>
            <p:ph type="title" hasCustomPrompt="1"/>
          </p:nvPr>
        </p:nvSpPr>
        <p:spPr>
          <a:xfrm>
            <a:off x="415600" y="1474833"/>
            <a:ext cx="11360800" cy="26180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6000"/>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1625" name="Google Shape;1625;p11"/>
          <p:cNvSpPr txBox="1">
            <a:spLocks noGrp="1"/>
          </p:cNvSpPr>
          <p:nvPr>
            <p:ph type="body" idx="1"/>
          </p:nvPr>
        </p:nvSpPr>
        <p:spPr>
          <a:xfrm>
            <a:off x="415600" y="4202967"/>
            <a:ext cx="11360800" cy="1734400"/>
          </a:xfrm>
          <a:prstGeom prst="rect">
            <a:avLst/>
          </a:prstGeom>
        </p:spPr>
        <p:txBody>
          <a:bodyPr spcFirstLastPara="1" wrap="square" lIns="91425" tIns="91425" rIns="91425" bIns="91425" anchor="t" anchorCtr="0">
            <a:noAutofit/>
          </a:bodyPr>
          <a:lstStyle>
            <a:lvl1pPr marL="609585" lvl="0" indent="-457189" algn="ctr">
              <a:spcBef>
                <a:spcPts val="0"/>
              </a:spcBef>
              <a:spcAft>
                <a:spcPts val="0"/>
              </a:spcAft>
              <a:buSzPts val="1800"/>
              <a:buChar char="●"/>
              <a:defRPr/>
            </a:lvl1pPr>
            <a:lvl2pPr marL="1219170" lvl="1" indent="-423323" algn="ctr">
              <a:spcBef>
                <a:spcPts val="0"/>
              </a:spcBef>
              <a:spcAft>
                <a:spcPts val="0"/>
              </a:spcAft>
              <a:buSzPts val="1400"/>
              <a:buChar char="○"/>
              <a:defRPr/>
            </a:lvl2pPr>
            <a:lvl3pPr marL="1828754" lvl="2" indent="-423323" algn="ctr">
              <a:spcBef>
                <a:spcPts val="0"/>
              </a:spcBef>
              <a:spcAft>
                <a:spcPts val="0"/>
              </a:spcAft>
              <a:buSzPts val="1400"/>
              <a:buChar char="■"/>
              <a:defRPr/>
            </a:lvl3pPr>
            <a:lvl4pPr marL="2438339" lvl="3" indent="-423323" algn="ctr">
              <a:spcBef>
                <a:spcPts val="0"/>
              </a:spcBef>
              <a:spcAft>
                <a:spcPts val="0"/>
              </a:spcAft>
              <a:buSzPts val="1400"/>
              <a:buChar char="●"/>
              <a:defRPr/>
            </a:lvl4pPr>
            <a:lvl5pPr marL="3047924" lvl="4" indent="-423323" algn="ctr">
              <a:spcBef>
                <a:spcPts val="0"/>
              </a:spcBef>
              <a:spcAft>
                <a:spcPts val="0"/>
              </a:spcAft>
              <a:buSzPts val="1400"/>
              <a:buChar char="○"/>
              <a:defRPr/>
            </a:lvl5pPr>
            <a:lvl6pPr marL="3657509" lvl="5" indent="-423323" algn="ctr">
              <a:spcBef>
                <a:spcPts val="0"/>
              </a:spcBef>
              <a:spcAft>
                <a:spcPts val="0"/>
              </a:spcAft>
              <a:buSzPts val="1400"/>
              <a:buChar char="■"/>
              <a:defRPr/>
            </a:lvl6pPr>
            <a:lvl7pPr marL="4267093" lvl="6" indent="-423323" algn="ctr">
              <a:spcBef>
                <a:spcPts val="0"/>
              </a:spcBef>
              <a:spcAft>
                <a:spcPts val="0"/>
              </a:spcAft>
              <a:buSzPts val="1400"/>
              <a:buChar char="●"/>
              <a:defRPr/>
            </a:lvl7pPr>
            <a:lvl8pPr marL="4876678" lvl="7" indent="-423323" algn="ctr">
              <a:spcBef>
                <a:spcPts val="0"/>
              </a:spcBef>
              <a:spcAft>
                <a:spcPts val="0"/>
              </a:spcAft>
              <a:buSzPts val="1400"/>
              <a:buChar char="○"/>
              <a:defRPr/>
            </a:lvl8pPr>
            <a:lvl9pPr marL="5486263" lvl="8" indent="-423323" algn="ctr">
              <a:spcBef>
                <a:spcPts val="2133"/>
              </a:spcBef>
              <a:spcAft>
                <a:spcPts val="2133"/>
              </a:spcAft>
              <a:buSzPts val="1400"/>
              <a:buChar char="■"/>
              <a:defRPr/>
            </a:lvl9pPr>
          </a:lstStyle>
          <a:p>
            <a:endParaRPr/>
          </a:p>
        </p:txBody>
      </p:sp>
      <p:sp>
        <p:nvSpPr>
          <p:cNvPr id="1626" name="Google Shape;1626;p11"/>
          <p:cNvSpPr/>
          <p:nvPr/>
        </p:nvSpPr>
        <p:spPr>
          <a:xfrm>
            <a:off x="11849458" y="2217414"/>
            <a:ext cx="189964" cy="166273"/>
          </a:xfrm>
          <a:custGeom>
            <a:avLst/>
            <a:gdLst/>
            <a:ahLst/>
            <a:cxnLst/>
            <a:rect l="l" t="t" r="r" b="b"/>
            <a:pathLst>
              <a:path w="858" h="751" extrusionOk="0">
                <a:moveTo>
                  <a:pt x="431" y="0"/>
                </a:moveTo>
                <a:cubicBezTo>
                  <a:pt x="376" y="0"/>
                  <a:pt x="322" y="30"/>
                  <a:pt x="298" y="89"/>
                </a:cubicBezTo>
                <a:cubicBezTo>
                  <a:pt x="275" y="125"/>
                  <a:pt x="227" y="161"/>
                  <a:pt x="179" y="173"/>
                </a:cubicBezTo>
                <a:cubicBezTo>
                  <a:pt x="48" y="185"/>
                  <a:pt x="1" y="339"/>
                  <a:pt x="96" y="435"/>
                </a:cubicBezTo>
                <a:cubicBezTo>
                  <a:pt x="132" y="470"/>
                  <a:pt x="144" y="518"/>
                  <a:pt x="132" y="566"/>
                </a:cubicBezTo>
                <a:cubicBezTo>
                  <a:pt x="122" y="669"/>
                  <a:pt x="202" y="750"/>
                  <a:pt x="289" y="750"/>
                </a:cubicBezTo>
                <a:cubicBezTo>
                  <a:pt x="312" y="750"/>
                  <a:pt x="336" y="745"/>
                  <a:pt x="358" y="732"/>
                </a:cubicBezTo>
                <a:cubicBezTo>
                  <a:pt x="382" y="720"/>
                  <a:pt x="406" y="714"/>
                  <a:pt x="429" y="714"/>
                </a:cubicBezTo>
                <a:cubicBezTo>
                  <a:pt x="453" y="714"/>
                  <a:pt x="477" y="720"/>
                  <a:pt x="501" y="732"/>
                </a:cubicBezTo>
                <a:cubicBezTo>
                  <a:pt x="526" y="745"/>
                  <a:pt x="551" y="750"/>
                  <a:pt x="576" y="750"/>
                </a:cubicBezTo>
                <a:cubicBezTo>
                  <a:pt x="668" y="750"/>
                  <a:pt x="746" y="669"/>
                  <a:pt x="727" y="566"/>
                </a:cubicBezTo>
                <a:cubicBezTo>
                  <a:pt x="715" y="518"/>
                  <a:pt x="739" y="470"/>
                  <a:pt x="775" y="435"/>
                </a:cubicBezTo>
                <a:cubicBezTo>
                  <a:pt x="858" y="339"/>
                  <a:pt x="810" y="185"/>
                  <a:pt x="679" y="173"/>
                </a:cubicBezTo>
                <a:cubicBezTo>
                  <a:pt x="632" y="161"/>
                  <a:pt x="596" y="125"/>
                  <a:pt x="572" y="89"/>
                </a:cubicBezTo>
                <a:cubicBezTo>
                  <a:pt x="542" y="30"/>
                  <a:pt x="486" y="0"/>
                  <a:pt x="431" y="0"/>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262731547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Title only 2">
  <p:cSld name="Title only 2">
    <p:bg>
      <p:bgPr>
        <a:solidFill>
          <a:schemeClr val="lt2"/>
        </a:solidFill>
        <a:effectLst/>
      </p:bgPr>
    </p:bg>
    <p:spTree>
      <p:nvGrpSpPr>
        <p:cNvPr id="1" name="Shape 1628"/>
        <p:cNvGrpSpPr/>
        <p:nvPr/>
      </p:nvGrpSpPr>
      <p:grpSpPr>
        <a:xfrm>
          <a:off x="0" y="0"/>
          <a:ext cx="0" cy="0"/>
          <a:chOff x="0" y="0"/>
          <a:chExt cx="0" cy="0"/>
        </a:xfrm>
      </p:grpSpPr>
      <p:sp>
        <p:nvSpPr>
          <p:cNvPr id="1629" name="Google Shape;1629;p13"/>
          <p:cNvSpPr/>
          <p:nvPr/>
        </p:nvSpPr>
        <p:spPr>
          <a:xfrm>
            <a:off x="1835115" y="601451"/>
            <a:ext cx="8521776" cy="5883696"/>
          </a:xfrm>
          <a:prstGeom prst="cloud">
            <a:avLst/>
          </a:pr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630" name="Google Shape;1630;p13"/>
          <p:cNvSpPr txBox="1">
            <a:spLocks noGrp="1"/>
          </p:cNvSpPr>
          <p:nvPr>
            <p:ph type="title"/>
          </p:nvPr>
        </p:nvSpPr>
        <p:spPr>
          <a:xfrm>
            <a:off x="3147784" y="1104900"/>
            <a:ext cx="5896400" cy="2414400"/>
          </a:xfrm>
          <a:prstGeom prst="rect">
            <a:avLst/>
          </a:prstGeom>
        </p:spPr>
        <p:txBody>
          <a:bodyPr spcFirstLastPara="1" wrap="square" lIns="91425" tIns="91425" rIns="91425" bIns="91425" anchor="t" anchorCtr="0">
            <a:noAutofit/>
          </a:bodyPr>
          <a:lstStyle>
            <a:lvl1pPr lvl="0" algn="ctr">
              <a:spcBef>
                <a:spcPts val="0"/>
              </a:spcBef>
              <a:spcAft>
                <a:spcPts val="0"/>
              </a:spcAft>
              <a:buSzPts val="2800"/>
              <a:buNone/>
              <a:defRPr sz="8000"/>
            </a:lvl1pPr>
            <a:lvl2pPr lvl="1">
              <a:spcBef>
                <a:spcPts val="0"/>
              </a:spcBef>
              <a:spcAft>
                <a:spcPts val="0"/>
              </a:spcAft>
              <a:buSzPts val="2800"/>
              <a:buNone/>
              <a:defRPr>
                <a:latin typeface="Arial"/>
                <a:ea typeface="Arial"/>
                <a:cs typeface="Arial"/>
                <a:sym typeface="Arial"/>
              </a:defRPr>
            </a:lvl2pPr>
            <a:lvl3pPr lvl="2">
              <a:spcBef>
                <a:spcPts val="0"/>
              </a:spcBef>
              <a:spcAft>
                <a:spcPts val="0"/>
              </a:spcAft>
              <a:buSzPts val="2800"/>
              <a:buNone/>
              <a:defRPr>
                <a:latin typeface="Arial"/>
                <a:ea typeface="Arial"/>
                <a:cs typeface="Arial"/>
                <a:sym typeface="Arial"/>
              </a:defRPr>
            </a:lvl3pPr>
            <a:lvl4pPr lvl="3">
              <a:spcBef>
                <a:spcPts val="0"/>
              </a:spcBef>
              <a:spcAft>
                <a:spcPts val="0"/>
              </a:spcAft>
              <a:buSzPts val="2800"/>
              <a:buNone/>
              <a:defRPr>
                <a:latin typeface="Arial"/>
                <a:ea typeface="Arial"/>
                <a:cs typeface="Arial"/>
                <a:sym typeface="Arial"/>
              </a:defRPr>
            </a:lvl4pPr>
            <a:lvl5pPr lvl="4">
              <a:spcBef>
                <a:spcPts val="0"/>
              </a:spcBef>
              <a:spcAft>
                <a:spcPts val="0"/>
              </a:spcAft>
              <a:buSzPts val="2800"/>
              <a:buNone/>
              <a:defRPr>
                <a:latin typeface="Arial"/>
                <a:ea typeface="Arial"/>
                <a:cs typeface="Arial"/>
                <a:sym typeface="Arial"/>
              </a:defRPr>
            </a:lvl5pPr>
            <a:lvl6pPr lvl="5">
              <a:spcBef>
                <a:spcPts val="0"/>
              </a:spcBef>
              <a:spcAft>
                <a:spcPts val="0"/>
              </a:spcAft>
              <a:buSzPts val="2800"/>
              <a:buNone/>
              <a:defRPr>
                <a:latin typeface="Arial"/>
                <a:ea typeface="Arial"/>
                <a:cs typeface="Arial"/>
                <a:sym typeface="Arial"/>
              </a:defRPr>
            </a:lvl6pPr>
            <a:lvl7pPr lvl="6">
              <a:spcBef>
                <a:spcPts val="0"/>
              </a:spcBef>
              <a:spcAft>
                <a:spcPts val="0"/>
              </a:spcAft>
              <a:buSzPts val="2800"/>
              <a:buNone/>
              <a:defRPr>
                <a:latin typeface="Arial"/>
                <a:ea typeface="Arial"/>
                <a:cs typeface="Arial"/>
                <a:sym typeface="Arial"/>
              </a:defRPr>
            </a:lvl7pPr>
            <a:lvl8pPr lvl="7">
              <a:spcBef>
                <a:spcPts val="0"/>
              </a:spcBef>
              <a:spcAft>
                <a:spcPts val="0"/>
              </a:spcAft>
              <a:buSzPts val="2800"/>
              <a:buNone/>
              <a:defRPr>
                <a:latin typeface="Arial"/>
                <a:ea typeface="Arial"/>
                <a:cs typeface="Arial"/>
                <a:sym typeface="Arial"/>
              </a:defRPr>
            </a:lvl8pPr>
            <a:lvl9pPr lvl="8">
              <a:spcBef>
                <a:spcPts val="0"/>
              </a:spcBef>
              <a:spcAft>
                <a:spcPts val="0"/>
              </a:spcAft>
              <a:buSzPts val="2800"/>
              <a:buNone/>
              <a:defRPr>
                <a:latin typeface="Arial"/>
                <a:ea typeface="Arial"/>
                <a:cs typeface="Arial"/>
                <a:sym typeface="Arial"/>
              </a:defRPr>
            </a:lvl9pPr>
          </a:lstStyle>
          <a:p>
            <a:endParaRPr/>
          </a:p>
        </p:txBody>
      </p:sp>
      <p:sp>
        <p:nvSpPr>
          <p:cNvPr id="1631" name="Google Shape;1631;p13"/>
          <p:cNvSpPr/>
          <p:nvPr/>
        </p:nvSpPr>
        <p:spPr>
          <a:xfrm>
            <a:off x="-882689" y="3330943"/>
            <a:ext cx="2508336" cy="1731744"/>
          </a:xfrm>
          <a:prstGeom prst="cloud">
            <a:avLst/>
          </a:prstGeom>
          <a:solidFill>
            <a:srgbClr val="FFFFFF">
              <a:alpha val="25889"/>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632" name="Google Shape;1632;p13"/>
          <p:cNvSpPr/>
          <p:nvPr/>
        </p:nvSpPr>
        <p:spPr>
          <a:xfrm>
            <a:off x="9251911" y="-1050557"/>
            <a:ext cx="2508336" cy="1731744"/>
          </a:xfrm>
          <a:prstGeom prst="cloud">
            <a:avLst/>
          </a:prstGeom>
          <a:solidFill>
            <a:srgbClr val="FFFFFF">
              <a:alpha val="25889"/>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633" name="Google Shape;1633;p13"/>
          <p:cNvSpPr/>
          <p:nvPr/>
        </p:nvSpPr>
        <p:spPr>
          <a:xfrm flipH="1">
            <a:off x="10885235" y="3428997"/>
            <a:ext cx="2768400" cy="1911168"/>
          </a:xfrm>
          <a:prstGeom prst="cloud">
            <a:avLst/>
          </a:prstGeom>
          <a:solidFill>
            <a:srgbClr val="FFFFFF">
              <a:alpha val="25889"/>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634" name="Google Shape;1634;p13"/>
          <p:cNvSpPr/>
          <p:nvPr/>
        </p:nvSpPr>
        <p:spPr>
          <a:xfrm>
            <a:off x="10445704" y="1397736"/>
            <a:ext cx="1575648" cy="1087776"/>
          </a:xfrm>
          <a:prstGeom prst="cloud">
            <a:avLst/>
          </a:prstGeom>
          <a:solidFill>
            <a:srgbClr val="FFFFFF">
              <a:alpha val="25889"/>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635" name="Google Shape;1635;p13"/>
          <p:cNvSpPr/>
          <p:nvPr/>
        </p:nvSpPr>
        <p:spPr>
          <a:xfrm>
            <a:off x="2597104" y="-406564"/>
            <a:ext cx="1575648" cy="1087776"/>
          </a:xfrm>
          <a:prstGeom prst="cloud">
            <a:avLst/>
          </a:prstGeom>
          <a:solidFill>
            <a:srgbClr val="FFFFFF">
              <a:alpha val="25889"/>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636" name="Google Shape;1636;p13"/>
          <p:cNvSpPr/>
          <p:nvPr/>
        </p:nvSpPr>
        <p:spPr>
          <a:xfrm>
            <a:off x="882604" y="6036036"/>
            <a:ext cx="1575648" cy="1087920"/>
          </a:xfrm>
          <a:prstGeom prst="cloud">
            <a:avLst/>
          </a:prstGeom>
          <a:solidFill>
            <a:srgbClr val="FFFFFF">
              <a:alpha val="25889"/>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8415906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Title only 9">
  <p:cSld name="Title only 9">
    <p:bg>
      <p:bgPr>
        <a:solidFill>
          <a:schemeClr val="lt2"/>
        </a:solidFill>
        <a:effectLst/>
      </p:bgPr>
    </p:bg>
    <p:spTree>
      <p:nvGrpSpPr>
        <p:cNvPr id="1" name="Shape 1779"/>
        <p:cNvGrpSpPr/>
        <p:nvPr/>
      </p:nvGrpSpPr>
      <p:grpSpPr>
        <a:xfrm>
          <a:off x="0" y="0"/>
          <a:ext cx="0" cy="0"/>
          <a:chOff x="0" y="0"/>
          <a:chExt cx="0" cy="0"/>
        </a:xfrm>
      </p:grpSpPr>
      <p:sp>
        <p:nvSpPr>
          <p:cNvPr id="1780" name="Google Shape;1780;p19"/>
          <p:cNvSpPr/>
          <p:nvPr/>
        </p:nvSpPr>
        <p:spPr>
          <a:xfrm rot="10800000">
            <a:off x="-63524" y="5232384"/>
            <a:ext cx="12268224" cy="1625616"/>
          </a:xfrm>
          <a:prstGeom prst="flowChartDocument">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781" name="Google Shape;1781;p19"/>
          <p:cNvSpPr txBox="1">
            <a:spLocks noGrp="1"/>
          </p:cNvSpPr>
          <p:nvPr>
            <p:ph type="title"/>
          </p:nvPr>
        </p:nvSpPr>
        <p:spPr>
          <a:xfrm>
            <a:off x="3147784" y="1104900"/>
            <a:ext cx="5896400" cy="2414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8000"/>
            </a:lvl1pPr>
            <a:lvl2pPr lvl="1" rtl="0">
              <a:spcBef>
                <a:spcPts val="0"/>
              </a:spcBef>
              <a:spcAft>
                <a:spcPts val="0"/>
              </a:spcAft>
              <a:buSzPts val="2800"/>
              <a:buNone/>
              <a:defRPr>
                <a:latin typeface="Arial"/>
                <a:ea typeface="Arial"/>
                <a:cs typeface="Arial"/>
                <a:sym typeface="Arial"/>
              </a:defRPr>
            </a:lvl2pPr>
            <a:lvl3pPr lvl="2" rtl="0">
              <a:spcBef>
                <a:spcPts val="0"/>
              </a:spcBef>
              <a:spcAft>
                <a:spcPts val="0"/>
              </a:spcAft>
              <a:buSzPts val="2800"/>
              <a:buNone/>
              <a:defRPr>
                <a:latin typeface="Arial"/>
                <a:ea typeface="Arial"/>
                <a:cs typeface="Arial"/>
                <a:sym typeface="Arial"/>
              </a:defRPr>
            </a:lvl3pPr>
            <a:lvl4pPr lvl="3" rtl="0">
              <a:spcBef>
                <a:spcPts val="0"/>
              </a:spcBef>
              <a:spcAft>
                <a:spcPts val="0"/>
              </a:spcAft>
              <a:buSzPts val="2800"/>
              <a:buNone/>
              <a:defRPr>
                <a:latin typeface="Arial"/>
                <a:ea typeface="Arial"/>
                <a:cs typeface="Arial"/>
                <a:sym typeface="Arial"/>
              </a:defRPr>
            </a:lvl4pPr>
            <a:lvl5pPr lvl="4" rtl="0">
              <a:spcBef>
                <a:spcPts val="0"/>
              </a:spcBef>
              <a:spcAft>
                <a:spcPts val="0"/>
              </a:spcAft>
              <a:buSzPts val="2800"/>
              <a:buNone/>
              <a:defRPr>
                <a:latin typeface="Arial"/>
                <a:ea typeface="Arial"/>
                <a:cs typeface="Arial"/>
                <a:sym typeface="Arial"/>
              </a:defRPr>
            </a:lvl5pPr>
            <a:lvl6pPr lvl="5" rtl="0">
              <a:spcBef>
                <a:spcPts val="0"/>
              </a:spcBef>
              <a:spcAft>
                <a:spcPts val="0"/>
              </a:spcAft>
              <a:buSzPts val="2800"/>
              <a:buNone/>
              <a:defRPr>
                <a:latin typeface="Arial"/>
                <a:ea typeface="Arial"/>
                <a:cs typeface="Arial"/>
                <a:sym typeface="Arial"/>
              </a:defRPr>
            </a:lvl6pPr>
            <a:lvl7pPr lvl="6" rtl="0">
              <a:spcBef>
                <a:spcPts val="0"/>
              </a:spcBef>
              <a:spcAft>
                <a:spcPts val="0"/>
              </a:spcAft>
              <a:buSzPts val="2800"/>
              <a:buNone/>
              <a:defRPr>
                <a:latin typeface="Arial"/>
                <a:ea typeface="Arial"/>
                <a:cs typeface="Arial"/>
                <a:sym typeface="Arial"/>
              </a:defRPr>
            </a:lvl7pPr>
            <a:lvl8pPr lvl="7" rtl="0">
              <a:spcBef>
                <a:spcPts val="0"/>
              </a:spcBef>
              <a:spcAft>
                <a:spcPts val="0"/>
              </a:spcAft>
              <a:buSzPts val="2800"/>
              <a:buNone/>
              <a:defRPr>
                <a:latin typeface="Arial"/>
                <a:ea typeface="Arial"/>
                <a:cs typeface="Arial"/>
                <a:sym typeface="Arial"/>
              </a:defRPr>
            </a:lvl8pPr>
            <a:lvl9pPr lvl="8" rtl="0">
              <a:spcBef>
                <a:spcPts val="0"/>
              </a:spcBef>
              <a:spcAft>
                <a:spcPts val="0"/>
              </a:spcAft>
              <a:buSzPts val="2800"/>
              <a:buNone/>
              <a:defRPr>
                <a:latin typeface="Arial"/>
                <a:ea typeface="Arial"/>
                <a:cs typeface="Arial"/>
                <a:sym typeface="Arial"/>
              </a:defRPr>
            </a:lvl9pPr>
          </a:lstStyle>
          <a:p>
            <a:endParaRPr/>
          </a:p>
        </p:txBody>
      </p:sp>
      <p:sp>
        <p:nvSpPr>
          <p:cNvPr id="1782" name="Google Shape;1782;p19"/>
          <p:cNvSpPr/>
          <p:nvPr/>
        </p:nvSpPr>
        <p:spPr>
          <a:xfrm>
            <a:off x="-934356" y="117843"/>
            <a:ext cx="2508336" cy="1731744"/>
          </a:xfrm>
          <a:prstGeom prst="cloud">
            <a:avLst/>
          </a:pr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783" name="Google Shape;1783;p19"/>
          <p:cNvSpPr/>
          <p:nvPr/>
        </p:nvSpPr>
        <p:spPr>
          <a:xfrm>
            <a:off x="10077411" y="-784308"/>
            <a:ext cx="2508336" cy="1731744"/>
          </a:xfrm>
          <a:prstGeom prst="cloud">
            <a:avLst/>
          </a:pr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784" name="Google Shape;1784;p19"/>
          <p:cNvSpPr/>
          <p:nvPr/>
        </p:nvSpPr>
        <p:spPr>
          <a:xfrm flipH="1">
            <a:off x="7240335" y="840581"/>
            <a:ext cx="2768400" cy="1911168"/>
          </a:xfrm>
          <a:prstGeom prst="cloud">
            <a:avLst/>
          </a:pr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785" name="Google Shape;1785;p19"/>
          <p:cNvSpPr/>
          <p:nvPr/>
        </p:nvSpPr>
        <p:spPr>
          <a:xfrm>
            <a:off x="11271204" y="1663987"/>
            <a:ext cx="1575648" cy="1087776"/>
          </a:xfrm>
          <a:prstGeom prst="cloud">
            <a:avLst/>
          </a:pr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786" name="Google Shape;1786;p19"/>
          <p:cNvSpPr/>
          <p:nvPr/>
        </p:nvSpPr>
        <p:spPr>
          <a:xfrm>
            <a:off x="2711404" y="-406564"/>
            <a:ext cx="1575648" cy="1087776"/>
          </a:xfrm>
          <a:prstGeom prst="cloud">
            <a:avLst/>
          </a:pr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787" name="Google Shape;1787;p19"/>
          <p:cNvSpPr/>
          <p:nvPr/>
        </p:nvSpPr>
        <p:spPr>
          <a:xfrm>
            <a:off x="1516737" y="1957403"/>
            <a:ext cx="1575648" cy="1087920"/>
          </a:xfrm>
          <a:prstGeom prst="cloud">
            <a:avLst/>
          </a:pr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1788" name="Google Shape;1788;p19"/>
          <p:cNvGrpSpPr/>
          <p:nvPr/>
        </p:nvGrpSpPr>
        <p:grpSpPr>
          <a:xfrm>
            <a:off x="222795" y="-10539"/>
            <a:ext cx="9639072" cy="3956660"/>
            <a:chOff x="-118812" y="-141344"/>
            <a:chExt cx="5618921" cy="2306463"/>
          </a:xfrm>
        </p:grpSpPr>
        <p:grpSp>
          <p:nvGrpSpPr>
            <p:cNvPr id="1789" name="Google Shape;1789;p19"/>
            <p:cNvGrpSpPr/>
            <p:nvPr/>
          </p:nvGrpSpPr>
          <p:grpSpPr>
            <a:xfrm>
              <a:off x="-118812" y="-141344"/>
              <a:ext cx="2508865" cy="2050894"/>
              <a:chOff x="-1820612" y="-2694044"/>
              <a:chExt cx="2508865" cy="2050894"/>
            </a:xfrm>
          </p:grpSpPr>
          <p:sp>
            <p:nvSpPr>
              <p:cNvPr id="1790" name="Google Shape;1790;p19"/>
              <p:cNvSpPr/>
              <p:nvPr/>
            </p:nvSpPr>
            <p:spPr>
              <a:xfrm>
                <a:off x="-587504" y="-2436796"/>
                <a:ext cx="125707" cy="111252"/>
              </a:xfrm>
              <a:custGeom>
                <a:avLst/>
                <a:gdLst/>
                <a:ahLst/>
                <a:cxnLst/>
                <a:rect l="l" t="t" r="r" b="b"/>
                <a:pathLst>
                  <a:path w="974" h="862" extrusionOk="0">
                    <a:moveTo>
                      <a:pt x="709" y="1"/>
                    </a:moveTo>
                    <a:cubicBezTo>
                      <a:pt x="679" y="1"/>
                      <a:pt x="648" y="11"/>
                      <a:pt x="620" y="32"/>
                    </a:cubicBezTo>
                    <a:lnTo>
                      <a:pt x="96" y="425"/>
                    </a:lnTo>
                    <a:cubicBezTo>
                      <a:pt x="0" y="496"/>
                      <a:pt x="24" y="651"/>
                      <a:pt x="143" y="687"/>
                    </a:cubicBezTo>
                    <a:lnTo>
                      <a:pt x="774" y="854"/>
                    </a:lnTo>
                    <a:cubicBezTo>
                      <a:pt x="788" y="859"/>
                      <a:pt x="802" y="861"/>
                      <a:pt x="816" y="861"/>
                    </a:cubicBezTo>
                    <a:cubicBezTo>
                      <a:pt x="898" y="861"/>
                      <a:pt x="973" y="778"/>
                      <a:pt x="953" y="687"/>
                    </a:cubicBezTo>
                    <a:lnTo>
                      <a:pt x="858" y="127"/>
                    </a:lnTo>
                    <a:cubicBezTo>
                      <a:pt x="841" y="53"/>
                      <a:pt x="778" y="1"/>
                      <a:pt x="70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1" name="Google Shape;1791;p19"/>
              <p:cNvSpPr/>
              <p:nvPr/>
            </p:nvSpPr>
            <p:spPr>
              <a:xfrm>
                <a:off x="-1820612" y="-791443"/>
                <a:ext cx="174751" cy="148293"/>
              </a:xfrm>
              <a:custGeom>
                <a:avLst/>
                <a:gdLst/>
                <a:ahLst/>
                <a:cxnLst/>
                <a:rect l="l" t="t" r="r" b="b"/>
                <a:pathLst>
                  <a:path w="1354" h="1149" extrusionOk="0">
                    <a:moveTo>
                      <a:pt x="914" y="0"/>
                    </a:moveTo>
                    <a:cubicBezTo>
                      <a:pt x="869" y="0"/>
                      <a:pt x="824" y="16"/>
                      <a:pt x="786" y="50"/>
                    </a:cubicBezTo>
                    <a:lnTo>
                      <a:pt x="131" y="633"/>
                    </a:lnTo>
                    <a:cubicBezTo>
                      <a:pt x="0" y="740"/>
                      <a:pt x="60" y="943"/>
                      <a:pt x="226" y="967"/>
                    </a:cubicBezTo>
                    <a:lnTo>
                      <a:pt x="1084" y="1145"/>
                    </a:lnTo>
                    <a:cubicBezTo>
                      <a:pt x="1095" y="1147"/>
                      <a:pt x="1106" y="1148"/>
                      <a:pt x="1118" y="1148"/>
                    </a:cubicBezTo>
                    <a:cubicBezTo>
                      <a:pt x="1246" y="1148"/>
                      <a:pt x="1354" y="1027"/>
                      <a:pt x="1310" y="895"/>
                    </a:cubicBezTo>
                    <a:lnTo>
                      <a:pt x="1108" y="145"/>
                    </a:lnTo>
                    <a:cubicBezTo>
                      <a:pt x="1077" y="53"/>
                      <a:pt x="996" y="0"/>
                      <a:pt x="91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2" name="Google Shape;1792;p19"/>
              <p:cNvSpPr/>
              <p:nvPr/>
            </p:nvSpPr>
            <p:spPr>
              <a:xfrm>
                <a:off x="-1081213" y="-2694044"/>
                <a:ext cx="271289" cy="194884"/>
              </a:xfrm>
              <a:custGeom>
                <a:avLst/>
                <a:gdLst/>
                <a:ahLst/>
                <a:cxnLst/>
                <a:rect l="l" t="t" r="r" b="b"/>
                <a:pathLst>
                  <a:path w="2102" h="1510" extrusionOk="0">
                    <a:moveTo>
                      <a:pt x="950" y="884"/>
                    </a:moveTo>
                    <a:cubicBezTo>
                      <a:pt x="957" y="933"/>
                      <a:pt x="955" y="983"/>
                      <a:pt x="942" y="1033"/>
                    </a:cubicBezTo>
                    <a:cubicBezTo>
                      <a:pt x="931" y="1115"/>
                      <a:pt x="886" y="1233"/>
                      <a:pt x="797" y="1233"/>
                    </a:cubicBezTo>
                    <a:cubicBezTo>
                      <a:pt x="783" y="1233"/>
                      <a:pt x="767" y="1230"/>
                      <a:pt x="751" y="1223"/>
                    </a:cubicBezTo>
                    <a:cubicBezTo>
                      <a:pt x="703" y="1200"/>
                      <a:pt x="668" y="1164"/>
                      <a:pt x="632" y="1128"/>
                    </a:cubicBezTo>
                    <a:cubicBezTo>
                      <a:pt x="596" y="1069"/>
                      <a:pt x="620" y="1045"/>
                      <a:pt x="668" y="1009"/>
                    </a:cubicBezTo>
                    <a:cubicBezTo>
                      <a:pt x="750" y="936"/>
                      <a:pt x="846" y="898"/>
                      <a:pt x="950" y="884"/>
                    </a:cubicBezTo>
                    <a:close/>
                    <a:moveTo>
                      <a:pt x="278" y="0"/>
                    </a:moveTo>
                    <a:cubicBezTo>
                      <a:pt x="242" y="0"/>
                      <a:pt x="205" y="3"/>
                      <a:pt x="168" y="9"/>
                    </a:cubicBezTo>
                    <a:cubicBezTo>
                      <a:pt x="0" y="31"/>
                      <a:pt x="21" y="274"/>
                      <a:pt x="162" y="274"/>
                    </a:cubicBezTo>
                    <a:cubicBezTo>
                      <a:pt x="172" y="274"/>
                      <a:pt x="181" y="273"/>
                      <a:pt x="192" y="271"/>
                    </a:cubicBezTo>
                    <a:cubicBezTo>
                      <a:pt x="213" y="268"/>
                      <a:pt x="234" y="267"/>
                      <a:pt x="255" y="267"/>
                    </a:cubicBezTo>
                    <a:cubicBezTo>
                      <a:pt x="489" y="267"/>
                      <a:pt x="708" y="432"/>
                      <a:pt x="844" y="624"/>
                    </a:cubicBezTo>
                    <a:lnTo>
                      <a:pt x="844" y="624"/>
                    </a:lnTo>
                    <a:cubicBezTo>
                      <a:pt x="770" y="639"/>
                      <a:pt x="699" y="664"/>
                      <a:pt x="632" y="700"/>
                    </a:cubicBezTo>
                    <a:cubicBezTo>
                      <a:pt x="501" y="771"/>
                      <a:pt x="358" y="890"/>
                      <a:pt x="334" y="1045"/>
                    </a:cubicBezTo>
                    <a:cubicBezTo>
                      <a:pt x="322" y="1223"/>
                      <a:pt x="465" y="1378"/>
                      <a:pt x="596" y="1450"/>
                    </a:cubicBezTo>
                    <a:cubicBezTo>
                      <a:pt x="663" y="1489"/>
                      <a:pt x="735" y="1509"/>
                      <a:pt x="806" y="1509"/>
                    </a:cubicBezTo>
                    <a:cubicBezTo>
                      <a:pt x="885" y="1509"/>
                      <a:pt x="962" y="1483"/>
                      <a:pt x="1025" y="1426"/>
                    </a:cubicBezTo>
                    <a:cubicBezTo>
                      <a:pt x="1186" y="1293"/>
                      <a:pt x="1236" y="1095"/>
                      <a:pt x="1216" y="898"/>
                    </a:cubicBezTo>
                    <a:lnTo>
                      <a:pt x="1216" y="898"/>
                    </a:lnTo>
                    <a:cubicBezTo>
                      <a:pt x="1453" y="954"/>
                      <a:pt x="1653" y="1125"/>
                      <a:pt x="1799" y="1319"/>
                    </a:cubicBezTo>
                    <a:cubicBezTo>
                      <a:pt x="1826" y="1352"/>
                      <a:pt x="1862" y="1366"/>
                      <a:pt x="1897" y="1366"/>
                    </a:cubicBezTo>
                    <a:cubicBezTo>
                      <a:pt x="1999" y="1366"/>
                      <a:pt x="2102" y="1249"/>
                      <a:pt x="2013" y="1152"/>
                    </a:cubicBezTo>
                    <a:cubicBezTo>
                      <a:pt x="1799" y="878"/>
                      <a:pt x="1501" y="640"/>
                      <a:pt x="1144" y="616"/>
                    </a:cubicBezTo>
                    <a:cubicBezTo>
                      <a:pt x="1143" y="616"/>
                      <a:pt x="1141" y="616"/>
                      <a:pt x="1140" y="616"/>
                    </a:cubicBezTo>
                    <a:lnTo>
                      <a:pt x="1140" y="616"/>
                    </a:lnTo>
                    <a:cubicBezTo>
                      <a:pt x="1124" y="578"/>
                      <a:pt x="1105" y="543"/>
                      <a:pt x="1084" y="509"/>
                    </a:cubicBezTo>
                    <a:cubicBezTo>
                      <a:pt x="924" y="230"/>
                      <a:pt x="609" y="0"/>
                      <a:pt x="27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3" name="Google Shape;1793;p19"/>
              <p:cNvSpPr/>
              <p:nvPr/>
            </p:nvSpPr>
            <p:spPr>
              <a:xfrm>
                <a:off x="577517" y="-2523658"/>
                <a:ext cx="110736" cy="95764"/>
              </a:xfrm>
              <a:custGeom>
                <a:avLst/>
                <a:gdLst/>
                <a:ahLst/>
                <a:cxnLst/>
                <a:rect l="l" t="t" r="r" b="b"/>
                <a:pathLst>
                  <a:path w="858" h="742" extrusionOk="0">
                    <a:moveTo>
                      <a:pt x="429" y="0"/>
                    </a:moveTo>
                    <a:cubicBezTo>
                      <a:pt x="372" y="0"/>
                      <a:pt x="316" y="27"/>
                      <a:pt x="286" y="81"/>
                    </a:cubicBezTo>
                    <a:cubicBezTo>
                      <a:pt x="274" y="128"/>
                      <a:pt x="226" y="164"/>
                      <a:pt x="179" y="164"/>
                    </a:cubicBezTo>
                    <a:cubicBezTo>
                      <a:pt x="48" y="188"/>
                      <a:pt x="0" y="342"/>
                      <a:pt x="96" y="426"/>
                    </a:cubicBezTo>
                    <a:cubicBezTo>
                      <a:pt x="119" y="462"/>
                      <a:pt x="143" y="521"/>
                      <a:pt x="131" y="569"/>
                    </a:cubicBezTo>
                    <a:cubicBezTo>
                      <a:pt x="122" y="663"/>
                      <a:pt x="201" y="742"/>
                      <a:pt x="288" y="742"/>
                    </a:cubicBezTo>
                    <a:cubicBezTo>
                      <a:pt x="311" y="742"/>
                      <a:pt x="335" y="736"/>
                      <a:pt x="357" y="723"/>
                    </a:cubicBezTo>
                    <a:cubicBezTo>
                      <a:pt x="381" y="717"/>
                      <a:pt x="405" y="715"/>
                      <a:pt x="429" y="715"/>
                    </a:cubicBezTo>
                    <a:cubicBezTo>
                      <a:pt x="453" y="715"/>
                      <a:pt x="477" y="717"/>
                      <a:pt x="500" y="723"/>
                    </a:cubicBezTo>
                    <a:cubicBezTo>
                      <a:pt x="525" y="736"/>
                      <a:pt x="551" y="742"/>
                      <a:pt x="576" y="742"/>
                    </a:cubicBezTo>
                    <a:cubicBezTo>
                      <a:pt x="668" y="742"/>
                      <a:pt x="745" y="663"/>
                      <a:pt x="727" y="569"/>
                    </a:cubicBezTo>
                    <a:cubicBezTo>
                      <a:pt x="715" y="521"/>
                      <a:pt x="738" y="462"/>
                      <a:pt x="774" y="426"/>
                    </a:cubicBezTo>
                    <a:cubicBezTo>
                      <a:pt x="858" y="342"/>
                      <a:pt x="810" y="188"/>
                      <a:pt x="679" y="164"/>
                    </a:cubicBezTo>
                    <a:cubicBezTo>
                      <a:pt x="631" y="152"/>
                      <a:pt x="596" y="128"/>
                      <a:pt x="572" y="81"/>
                    </a:cubicBezTo>
                    <a:cubicBezTo>
                      <a:pt x="542" y="27"/>
                      <a:pt x="485" y="0"/>
                      <a:pt x="42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4" name="Google Shape;1794;p19"/>
              <p:cNvSpPr/>
              <p:nvPr/>
            </p:nvSpPr>
            <p:spPr>
              <a:xfrm>
                <a:off x="-118624" y="-904032"/>
                <a:ext cx="110736" cy="96926"/>
              </a:xfrm>
              <a:custGeom>
                <a:avLst/>
                <a:gdLst/>
                <a:ahLst/>
                <a:cxnLst/>
                <a:rect l="l" t="t" r="r" b="b"/>
                <a:pathLst>
                  <a:path w="858" h="751" extrusionOk="0">
                    <a:moveTo>
                      <a:pt x="435" y="1"/>
                    </a:moveTo>
                    <a:cubicBezTo>
                      <a:pt x="382" y="1"/>
                      <a:pt x="328" y="30"/>
                      <a:pt x="298" y="90"/>
                    </a:cubicBezTo>
                    <a:cubicBezTo>
                      <a:pt x="275" y="126"/>
                      <a:pt x="227" y="161"/>
                      <a:pt x="179" y="173"/>
                    </a:cubicBezTo>
                    <a:cubicBezTo>
                      <a:pt x="48" y="185"/>
                      <a:pt x="1" y="340"/>
                      <a:pt x="96" y="435"/>
                    </a:cubicBezTo>
                    <a:cubicBezTo>
                      <a:pt x="132" y="471"/>
                      <a:pt x="144" y="518"/>
                      <a:pt x="132" y="566"/>
                    </a:cubicBezTo>
                    <a:cubicBezTo>
                      <a:pt x="122" y="670"/>
                      <a:pt x="202" y="751"/>
                      <a:pt x="289" y="751"/>
                    </a:cubicBezTo>
                    <a:cubicBezTo>
                      <a:pt x="312" y="751"/>
                      <a:pt x="336" y="745"/>
                      <a:pt x="358" y="733"/>
                    </a:cubicBezTo>
                    <a:cubicBezTo>
                      <a:pt x="382" y="721"/>
                      <a:pt x="409" y="715"/>
                      <a:pt x="434" y="715"/>
                    </a:cubicBezTo>
                    <a:cubicBezTo>
                      <a:pt x="459" y="715"/>
                      <a:pt x="483" y="721"/>
                      <a:pt x="501" y="733"/>
                    </a:cubicBezTo>
                    <a:cubicBezTo>
                      <a:pt x="526" y="745"/>
                      <a:pt x="551" y="751"/>
                      <a:pt x="576" y="751"/>
                    </a:cubicBezTo>
                    <a:cubicBezTo>
                      <a:pt x="668" y="751"/>
                      <a:pt x="746" y="670"/>
                      <a:pt x="727" y="566"/>
                    </a:cubicBezTo>
                    <a:cubicBezTo>
                      <a:pt x="727" y="518"/>
                      <a:pt x="739" y="471"/>
                      <a:pt x="775" y="435"/>
                    </a:cubicBezTo>
                    <a:cubicBezTo>
                      <a:pt x="858" y="340"/>
                      <a:pt x="810" y="185"/>
                      <a:pt x="691" y="173"/>
                    </a:cubicBezTo>
                    <a:cubicBezTo>
                      <a:pt x="632" y="161"/>
                      <a:pt x="596" y="126"/>
                      <a:pt x="572" y="90"/>
                    </a:cubicBezTo>
                    <a:cubicBezTo>
                      <a:pt x="542" y="30"/>
                      <a:pt x="489" y="1"/>
                      <a:pt x="43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795" name="Google Shape;1795;p19"/>
            <p:cNvGrpSpPr/>
            <p:nvPr/>
          </p:nvGrpSpPr>
          <p:grpSpPr>
            <a:xfrm>
              <a:off x="137988" y="-141344"/>
              <a:ext cx="5362121" cy="2306463"/>
              <a:chOff x="-3135437" y="-3236969"/>
              <a:chExt cx="5362121" cy="2306463"/>
            </a:xfrm>
          </p:grpSpPr>
          <p:sp>
            <p:nvSpPr>
              <p:cNvPr id="1796" name="Google Shape;1796;p19"/>
              <p:cNvSpPr/>
              <p:nvPr/>
            </p:nvSpPr>
            <p:spPr>
              <a:xfrm>
                <a:off x="2113109" y="-1373246"/>
                <a:ext cx="113575" cy="120415"/>
              </a:xfrm>
              <a:custGeom>
                <a:avLst/>
                <a:gdLst/>
                <a:ahLst/>
                <a:cxnLst/>
                <a:rect l="l" t="t" r="r" b="b"/>
                <a:pathLst>
                  <a:path w="880" h="933" extrusionOk="0">
                    <a:moveTo>
                      <a:pt x="730" y="1"/>
                    </a:moveTo>
                    <a:cubicBezTo>
                      <a:pt x="714" y="1"/>
                      <a:pt x="697" y="3"/>
                      <a:pt x="680" y="9"/>
                    </a:cubicBezTo>
                    <a:lnTo>
                      <a:pt x="132" y="188"/>
                    </a:lnTo>
                    <a:cubicBezTo>
                      <a:pt x="25" y="223"/>
                      <a:pt x="1" y="354"/>
                      <a:pt x="72" y="438"/>
                    </a:cubicBezTo>
                    <a:lnTo>
                      <a:pt x="537" y="890"/>
                    </a:lnTo>
                    <a:cubicBezTo>
                      <a:pt x="570" y="919"/>
                      <a:pt x="608" y="932"/>
                      <a:pt x="645" y="932"/>
                    </a:cubicBezTo>
                    <a:cubicBezTo>
                      <a:pt x="715" y="932"/>
                      <a:pt x="779" y="885"/>
                      <a:pt x="787" y="807"/>
                    </a:cubicBezTo>
                    <a:lnTo>
                      <a:pt x="870" y="164"/>
                    </a:lnTo>
                    <a:cubicBezTo>
                      <a:pt x="880" y="74"/>
                      <a:pt x="814" y="1"/>
                      <a:pt x="73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7" name="Google Shape;1797;p19"/>
              <p:cNvSpPr/>
              <p:nvPr/>
            </p:nvSpPr>
            <p:spPr>
              <a:xfrm>
                <a:off x="-3135437" y="-1932468"/>
                <a:ext cx="130095" cy="111252"/>
              </a:xfrm>
              <a:custGeom>
                <a:avLst/>
                <a:gdLst/>
                <a:ahLst/>
                <a:cxnLst/>
                <a:rect l="l" t="t" r="r" b="b"/>
                <a:pathLst>
                  <a:path w="1008" h="862" extrusionOk="0">
                    <a:moveTo>
                      <a:pt x="838" y="0"/>
                    </a:moveTo>
                    <a:cubicBezTo>
                      <a:pt x="829" y="0"/>
                      <a:pt x="820" y="1"/>
                      <a:pt x="810" y="3"/>
                    </a:cubicBezTo>
                    <a:lnTo>
                      <a:pt x="155" y="98"/>
                    </a:lnTo>
                    <a:cubicBezTo>
                      <a:pt x="48" y="122"/>
                      <a:pt x="1" y="241"/>
                      <a:pt x="60" y="336"/>
                    </a:cubicBezTo>
                    <a:lnTo>
                      <a:pt x="405" y="801"/>
                    </a:lnTo>
                    <a:cubicBezTo>
                      <a:pt x="434" y="841"/>
                      <a:pt x="480" y="862"/>
                      <a:pt x="524" y="862"/>
                    </a:cubicBezTo>
                    <a:cubicBezTo>
                      <a:pt x="572" y="862"/>
                      <a:pt x="619" y="838"/>
                      <a:pt x="644" y="789"/>
                    </a:cubicBezTo>
                    <a:lnTo>
                      <a:pt x="953" y="217"/>
                    </a:lnTo>
                    <a:cubicBezTo>
                      <a:pt x="1008" y="119"/>
                      <a:pt x="942" y="0"/>
                      <a:pt x="83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8" name="Google Shape;1798;p19"/>
              <p:cNvSpPr/>
              <p:nvPr/>
            </p:nvSpPr>
            <p:spPr>
              <a:xfrm>
                <a:off x="-1952104" y="-2264977"/>
                <a:ext cx="73042" cy="61989"/>
              </a:xfrm>
              <a:custGeom>
                <a:avLst/>
                <a:gdLst/>
                <a:ahLst/>
                <a:cxnLst/>
                <a:rect l="l" t="t" r="r" b="b"/>
                <a:pathLst>
                  <a:path w="1354" h="1149" extrusionOk="0">
                    <a:moveTo>
                      <a:pt x="914" y="0"/>
                    </a:moveTo>
                    <a:cubicBezTo>
                      <a:pt x="869" y="0"/>
                      <a:pt x="824" y="16"/>
                      <a:pt x="786" y="50"/>
                    </a:cubicBezTo>
                    <a:lnTo>
                      <a:pt x="131" y="633"/>
                    </a:lnTo>
                    <a:cubicBezTo>
                      <a:pt x="0" y="740"/>
                      <a:pt x="60" y="943"/>
                      <a:pt x="226" y="967"/>
                    </a:cubicBezTo>
                    <a:lnTo>
                      <a:pt x="1084" y="1145"/>
                    </a:lnTo>
                    <a:cubicBezTo>
                      <a:pt x="1095" y="1147"/>
                      <a:pt x="1106" y="1148"/>
                      <a:pt x="1118" y="1148"/>
                    </a:cubicBezTo>
                    <a:cubicBezTo>
                      <a:pt x="1246" y="1148"/>
                      <a:pt x="1354" y="1027"/>
                      <a:pt x="1310" y="895"/>
                    </a:cubicBezTo>
                    <a:lnTo>
                      <a:pt x="1108" y="145"/>
                    </a:lnTo>
                    <a:cubicBezTo>
                      <a:pt x="1077" y="53"/>
                      <a:pt x="996" y="0"/>
                      <a:pt x="91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9" name="Google Shape;1799;p19"/>
              <p:cNvSpPr/>
              <p:nvPr/>
            </p:nvSpPr>
            <p:spPr>
              <a:xfrm>
                <a:off x="-26447" y="-3236969"/>
                <a:ext cx="271289" cy="194884"/>
              </a:xfrm>
              <a:custGeom>
                <a:avLst/>
                <a:gdLst/>
                <a:ahLst/>
                <a:cxnLst/>
                <a:rect l="l" t="t" r="r" b="b"/>
                <a:pathLst>
                  <a:path w="2102" h="1510" extrusionOk="0">
                    <a:moveTo>
                      <a:pt x="950" y="884"/>
                    </a:moveTo>
                    <a:cubicBezTo>
                      <a:pt x="957" y="933"/>
                      <a:pt x="955" y="983"/>
                      <a:pt x="942" y="1033"/>
                    </a:cubicBezTo>
                    <a:cubicBezTo>
                      <a:pt x="931" y="1115"/>
                      <a:pt x="886" y="1233"/>
                      <a:pt x="797" y="1233"/>
                    </a:cubicBezTo>
                    <a:cubicBezTo>
                      <a:pt x="783" y="1233"/>
                      <a:pt x="767" y="1230"/>
                      <a:pt x="751" y="1223"/>
                    </a:cubicBezTo>
                    <a:cubicBezTo>
                      <a:pt x="703" y="1200"/>
                      <a:pt x="668" y="1164"/>
                      <a:pt x="632" y="1128"/>
                    </a:cubicBezTo>
                    <a:cubicBezTo>
                      <a:pt x="596" y="1069"/>
                      <a:pt x="620" y="1045"/>
                      <a:pt x="668" y="1009"/>
                    </a:cubicBezTo>
                    <a:cubicBezTo>
                      <a:pt x="750" y="936"/>
                      <a:pt x="846" y="898"/>
                      <a:pt x="950" y="884"/>
                    </a:cubicBezTo>
                    <a:close/>
                    <a:moveTo>
                      <a:pt x="278" y="0"/>
                    </a:moveTo>
                    <a:cubicBezTo>
                      <a:pt x="242" y="0"/>
                      <a:pt x="205" y="3"/>
                      <a:pt x="168" y="9"/>
                    </a:cubicBezTo>
                    <a:cubicBezTo>
                      <a:pt x="0" y="31"/>
                      <a:pt x="21" y="274"/>
                      <a:pt x="162" y="274"/>
                    </a:cubicBezTo>
                    <a:cubicBezTo>
                      <a:pt x="172" y="274"/>
                      <a:pt x="181" y="273"/>
                      <a:pt x="192" y="271"/>
                    </a:cubicBezTo>
                    <a:cubicBezTo>
                      <a:pt x="213" y="268"/>
                      <a:pt x="234" y="267"/>
                      <a:pt x="255" y="267"/>
                    </a:cubicBezTo>
                    <a:cubicBezTo>
                      <a:pt x="489" y="267"/>
                      <a:pt x="708" y="432"/>
                      <a:pt x="844" y="624"/>
                    </a:cubicBezTo>
                    <a:lnTo>
                      <a:pt x="844" y="624"/>
                    </a:lnTo>
                    <a:cubicBezTo>
                      <a:pt x="770" y="639"/>
                      <a:pt x="699" y="664"/>
                      <a:pt x="632" y="700"/>
                    </a:cubicBezTo>
                    <a:cubicBezTo>
                      <a:pt x="501" y="771"/>
                      <a:pt x="358" y="890"/>
                      <a:pt x="334" y="1045"/>
                    </a:cubicBezTo>
                    <a:cubicBezTo>
                      <a:pt x="322" y="1223"/>
                      <a:pt x="465" y="1378"/>
                      <a:pt x="596" y="1450"/>
                    </a:cubicBezTo>
                    <a:cubicBezTo>
                      <a:pt x="663" y="1489"/>
                      <a:pt x="735" y="1509"/>
                      <a:pt x="806" y="1509"/>
                    </a:cubicBezTo>
                    <a:cubicBezTo>
                      <a:pt x="885" y="1509"/>
                      <a:pt x="962" y="1483"/>
                      <a:pt x="1025" y="1426"/>
                    </a:cubicBezTo>
                    <a:cubicBezTo>
                      <a:pt x="1186" y="1293"/>
                      <a:pt x="1236" y="1095"/>
                      <a:pt x="1216" y="898"/>
                    </a:cubicBezTo>
                    <a:lnTo>
                      <a:pt x="1216" y="898"/>
                    </a:lnTo>
                    <a:cubicBezTo>
                      <a:pt x="1453" y="954"/>
                      <a:pt x="1653" y="1125"/>
                      <a:pt x="1799" y="1319"/>
                    </a:cubicBezTo>
                    <a:cubicBezTo>
                      <a:pt x="1826" y="1352"/>
                      <a:pt x="1862" y="1366"/>
                      <a:pt x="1897" y="1366"/>
                    </a:cubicBezTo>
                    <a:cubicBezTo>
                      <a:pt x="1999" y="1366"/>
                      <a:pt x="2102" y="1249"/>
                      <a:pt x="2013" y="1152"/>
                    </a:cubicBezTo>
                    <a:cubicBezTo>
                      <a:pt x="1799" y="878"/>
                      <a:pt x="1501" y="640"/>
                      <a:pt x="1144" y="616"/>
                    </a:cubicBezTo>
                    <a:cubicBezTo>
                      <a:pt x="1143" y="616"/>
                      <a:pt x="1141" y="616"/>
                      <a:pt x="1140" y="616"/>
                    </a:cubicBezTo>
                    <a:lnTo>
                      <a:pt x="1140" y="616"/>
                    </a:lnTo>
                    <a:cubicBezTo>
                      <a:pt x="1124" y="578"/>
                      <a:pt x="1105" y="543"/>
                      <a:pt x="1084" y="509"/>
                    </a:cubicBezTo>
                    <a:cubicBezTo>
                      <a:pt x="924" y="230"/>
                      <a:pt x="609" y="0"/>
                      <a:pt x="27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0" name="Google Shape;1800;p19"/>
              <p:cNvSpPr/>
              <p:nvPr/>
            </p:nvSpPr>
            <p:spPr>
              <a:xfrm>
                <a:off x="-2397244" y="-1231948"/>
                <a:ext cx="238120" cy="172686"/>
              </a:xfrm>
              <a:custGeom>
                <a:avLst/>
                <a:gdLst/>
                <a:ahLst/>
                <a:cxnLst/>
                <a:rect l="l" t="t" r="r" b="b"/>
                <a:pathLst>
                  <a:path w="1845" h="1338" extrusionOk="0">
                    <a:moveTo>
                      <a:pt x="152" y="0"/>
                    </a:moveTo>
                    <a:cubicBezTo>
                      <a:pt x="90" y="0"/>
                      <a:pt x="33" y="35"/>
                      <a:pt x="12" y="98"/>
                    </a:cubicBezTo>
                    <a:cubicBezTo>
                      <a:pt x="1" y="169"/>
                      <a:pt x="36" y="252"/>
                      <a:pt x="108" y="264"/>
                    </a:cubicBezTo>
                    <a:cubicBezTo>
                      <a:pt x="703" y="371"/>
                      <a:pt x="1239" y="740"/>
                      <a:pt x="1548" y="1276"/>
                    </a:cubicBezTo>
                    <a:cubicBezTo>
                      <a:pt x="1574" y="1319"/>
                      <a:pt x="1613" y="1338"/>
                      <a:pt x="1653" y="1338"/>
                    </a:cubicBezTo>
                    <a:cubicBezTo>
                      <a:pt x="1746" y="1338"/>
                      <a:pt x="1845" y="1241"/>
                      <a:pt x="1786" y="1133"/>
                    </a:cubicBezTo>
                    <a:cubicBezTo>
                      <a:pt x="1441" y="550"/>
                      <a:pt x="846" y="121"/>
                      <a:pt x="179" y="2"/>
                    </a:cubicBezTo>
                    <a:cubicBezTo>
                      <a:pt x="170" y="1"/>
                      <a:pt x="161" y="0"/>
                      <a:pt x="1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1" name="Google Shape;1801;p19"/>
              <p:cNvSpPr/>
              <p:nvPr/>
            </p:nvSpPr>
            <p:spPr>
              <a:xfrm>
                <a:off x="-2966797" y="-1027432"/>
                <a:ext cx="110736" cy="96926"/>
              </a:xfrm>
              <a:custGeom>
                <a:avLst/>
                <a:gdLst/>
                <a:ahLst/>
                <a:cxnLst/>
                <a:rect l="l" t="t" r="r" b="b"/>
                <a:pathLst>
                  <a:path w="858" h="751" extrusionOk="0">
                    <a:moveTo>
                      <a:pt x="431" y="0"/>
                    </a:moveTo>
                    <a:cubicBezTo>
                      <a:pt x="376" y="0"/>
                      <a:pt x="322" y="30"/>
                      <a:pt x="298" y="89"/>
                    </a:cubicBezTo>
                    <a:cubicBezTo>
                      <a:pt x="275" y="125"/>
                      <a:pt x="227" y="161"/>
                      <a:pt x="179" y="173"/>
                    </a:cubicBezTo>
                    <a:cubicBezTo>
                      <a:pt x="48" y="185"/>
                      <a:pt x="1" y="339"/>
                      <a:pt x="96" y="435"/>
                    </a:cubicBezTo>
                    <a:cubicBezTo>
                      <a:pt x="132" y="470"/>
                      <a:pt x="144" y="518"/>
                      <a:pt x="132" y="566"/>
                    </a:cubicBezTo>
                    <a:cubicBezTo>
                      <a:pt x="122" y="669"/>
                      <a:pt x="202" y="750"/>
                      <a:pt x="289" y="750"/>
                    </a:cubicBezTo>
                    <a:cubicBezTo>
                      <a:pt x="312" y="750"/>
                      <a:pt x="336" y="745"/>
                      <a:pt x="358" y="732"/>
                    </a:cubicBezTo>
                    <a:cubicBezTo>
                      <a:pt x="382" y="720"/>
                      <a:pt x="406" y="714"/>
                      <a:pt x="429" y="714"/>
                    </a:cubicBezTo>
                    <a:cubicBezTo>
                      <a:pt x="453" y="714"/>
                      <a:pt x="477" y="720"/>
                      <a:pt x="501" y="732"/>
                    </a:cubicBezTo>
                    <a:cubicBezTo>
                      <a:pt x="526" y="745"/>
                      <a:pt x="551" y="750"/>
                      <a:pt x="576" y="750"/>
                    </a:cubicBezTo>
                    <a:cubicBezTo>
                      <a:pt x="668" y="750"/>
                      <a:pt x="746" y="669"/>
                      <a:pt x="727" y="566"/>
                    </a:cubicBezTo>
                    <a:cubicBezTo>
                      <a:pt x="715" y="518"/>
                      <a:pt x="739" y="470"/>
                      <a:pt x="775" y="435"/>
                    </a:cubicBezTo>
                    <a:cubicBezTo>
                      <a:pt x="858" y="339"/>
                      <a:pt x="810" y="185"/>
                      <a:pt x="679" y="173"/>
                    </a:cubicBezTo>
                    <a:cubicBezTo>
                      <a:pt x="632" y="161"/>
                      <a:pt x="596" y="125"/>
                      <a:pt x="572" y="89"/>
                    </a:cubicBezTo>
                    <a:cubicBezTo>
                      <a:pt x="542" y="30"/>
                      <a:pt x="486" y="0"/>
                      <a:pt x="43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2" name="Google Shape;1802;p19"/>
              <p:cNvSpPr/>
              <p:nvPr/>
            </p:nvSpPr>
            <p:spPr>
              <a:xfrm>
                <a:off x="758492" y="-1724771"/>
                <a:ext cx="110736" cy="95764"/>
              </a:xfrm>
              <a:custGeom>
                <a:avLst/>
                <a:gdLst/>
                <a:ahLst/>
                <a:cxnLst/>
                <a:rect l="l" t="t" r="r" b="b"/>
                <a:pathLst>
                  <a:path w="858" h="742" extrusionOk="0">
                    <a:moveTo>
                      <a:pt x="429" y="0"/>
                    </a:moveTo>
                    <a:cubicBezTo>
                      <a:pt x="372" y="0"/>
                      <a:pt x="316" y="27"/>
                      <a:pt x="286" y="81"/>
                    </a:cubicBezTo>
                    <a:cubicBezTo>
                      <a:pt x="274" y="128"/>
                      <a:pt x="226" y="164"/>
                      <a:pt x="179" y="164"/>
                    </a:cubicBezTo>
                    <a:cubicBezTo>
                      <a:pt x="48" y="188"/>
                      <a:pt x="0" y="342"/>
                      <a:pt x="96" y="426"/>
                    </a:cubicBezTo>
                    <a:cubicBezTo>
                      <a:pt x="119" y="462"/>
                      <a:pt x="143" y="521"/>
                      <a:pt x="131" y="569"/>
                    </a:cubicBezTo>
                    <a:cubicBezTo>
                      <a:pt x="122" y="663"/>
                      <a:pt x="201" y="742"/>
                      <a:pt x="288" y="742"/>
                    </a:cubicBezTo>
                    <a:cubicBezTo>
                      <a:pt x="311" y="742"/>
                      <a:pt x="335" y="736"/>
                      <a:pt x="357" y="723"/>
                    </a:cubicBezTo>
                    <a:cubicBezTo>
                      <a:pt x="381" y="717"/>
                      <a:pt x="405" y="715"/>
                      <a:pt x="429" y="715"/>
                    </a:cubicBezTo>
                    <a:cubicBezTo>
                      <a:pt x="453" y="715"/>
                      <a:pt x="477" y="717"/>
                      <a:pt x="500" y="723"/>
                    </a:cubicBezTo>
                    <a:cubicBezTo>
                      <a:pt x="525" y="736"/>
                      <a:pt x="551" y="742"/>
                      <a:pt x="576" y="742"/>
                    </a:cubicBezTo>
                    <a:cubicBezTo>
                      <a:pt x="668" y="742"/>
                      <a:pt x="745" y="663"/>
                      <a:pt x="727" y="569"/>
                    </a:cubicBezTo>
                    <a:cubicBezTo>
                      <a:pt x="715" y="521"/>
                      <a:pt x="738" y="462"/>
                      <a:pt x="774" y="426"/>
                    </a:cubicBezTo>
                    <a:cubicBezTo>
                      <a:pt x="858" y="342"/>
                      <a:pt x="810" y="188"/>
                      <a:pt x="679" y="164"/>
                    </a:cubicBezTo>
                    <a:cubicBezTo>
                      <a:pt x="631" y="152"/>
                      <a:pt x="596" y="128"/>
                      <a:pt x="572" y="81"/>
                    </a:cubicBezTo>
                    <a:cubicBezTo>
                      <a:pt x="542" y="27"/>
                      <a:pt x="485" y="0"/>
                      <a:pt x="42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3" name="Google Shape;1803;p19"/>
              <p:cNvSpPr/>
              <p:nvPr/>
            </p:nvSpPr>
            <p:spPr>
              <a:xfrm>
                <a:off x="-2301800" y="-2667089"/>
                <a:ext cx="110736" cy="96926"/>
              </a:xfrm>
              <a:custGeom>
                <a:avLst/>
                <a:gdLst/>
                <a:ahLst/>
                <a:cxnLst/>
                <a:rect l="l" t="t" r="r" b="b"/>
                <a:pathLst>
                  <a:path w="858" h="751" extrusionOk="0">
                    <a:moveTo>
                      <a:pt x="435" y="1"/>
                    </a:moveTo>
                    <a:cubicBezTo>
                      <a:pt x="382" y="1"/>
                      <a:pt x="328" y="30"/>
                      <a:pt x="298" y="90"/>
                    </a:cubicBezTo>
                    <a:cubicBezTo>
                      <a:pt x="275" y="126"/>
                      <a:pt x="227" y="161"/>
                      <a:pt x="179" y="173"/>
                    </a:cubicBezTo>
                    <a:cubicBezTo>
                      <a:pt x="48" y="185"/>
                      <a:pt x="1" y="340"/>
                      <a:pt x="96" y="435"/>
                    </a:cubicBezTo>
                    <a:cubicBezTo>
                      <a:pt x="132" y="471"/>
                      <a:pt x="144" y="518"/>
                      <a:pt x="132" y="566"/>
                    </a:cubicBezTo>
                    <a:cubicBezTo>
                      <a:pt x="122" y="670"/>
                      <a:pt x="202" y="751"/>
                      <a:pt x="289" y="751"/>
                    </a:cubicBezTo>
                    <a:cubicBezTo>
                      <a:pt x="312" y="751"/>
                      <a:pt x="336" y="745"/>
                      <a:pt x="358" y="733"/>
                    </a:cubicBezTo>
                    <a:cubicBezTo>
                      <a:pt x="382" y="721"/>
                      <a:pt x="409" y="715"/>
                      <a:pt x="434" y="715"/>
                    </a:cubicBezTo>
                    <a:cubicBezTo>
                      <a:pt x="459" y="715"/>
                      <a:pt x="483" y="721"/>
                      <a:pt x="501" y="733"/>
                    </a:cubicBezTo>
                    <a:cubicBezTo>
                      <a:pt x="526" y="745"/>
                      <a:pt x="551" y="751"/>
                      <a:pt x="576" y="751"/>
                    </a:cubicBezTo>
                    <a:cubicBezTo>
                      <a:pt x="668" y="751"/>
                      <a:pt x="746" y="670"/>
                      <a:pt x="727" y="566"/>
                    </a:cubicBezTo>
                    <a:cubicBezTo>
                      <a:pt x="727" y="518"/>
                      <a:pt x="739" y="471"/>
                      <a:pt x="775" y="435"/>
                    </a:cubicBezTo>
                    <a:cubicBezTo>
                      <a:pt x="858" y="340"/>
                      <a:pt x="810" y="185"/>
                      <a:pt x="691" y="173"/>
                    </a:cubicBezTo>
                    <a:cubicBezTo>
                      <a:pt x="632" y="161"/>
                      <a:pt x="596" y="126"/>
                      <a:pt x="572" y="90"/>
                    </a:cubicBezTo>
                    <a:cubicBezTo>
                      <a:pt x="542" y="30"/>
                      <a:pt x="489" y="1"/>
                      <a:pt x="43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nvGrpSpPr>
          <p:cNvPr id="1804" name="Google Shape;1804;p19"/>
          <p:cNvGrpSpPr/>
          <p:nvPr/>
        </p:nvGrpSpPr>
        <p:grpSpPr>
          <a:xfrm flipH="1">
            <a:off x="4428549" y="-201197"/>
            <a:ext cx="7763451" cy="3808017"/>
            <a:chOff x="-396757" y="-173583"/>
            <a:chExt cx="4860257" cy="2383984"/>
          </a:xfrm>
        </p:grpSpPr>
        <p:grpSp>
          <p:nvGrpSpPr>
            <p:cNvPr id="1805" name="Google Shape;1805;p19"/>
            <p:cNvGrpSpPr/>
            <p:nvPr/>
          </p:nvGrpSpPr>
          <p:grpSpPr>
            <a:xfrm>
              <a:off x="-150500" y="-47625"/>
              <a:ext cx="2991913" cy="1957175"/>
              <a:chOff x="-1852300" y="-2600325"/>
              <a:chExt cx="2991913" cy="1957175"/>
            </a:xfrm>
          </p:grpSpPr>
          <p:sp>
            <p:nvSpPr>
              <p:cNvPr id="1806" name="Google Shape;1806;p19"/>
              <p:cNvSpPr/>
              <p:nvPr/>
            </p:nvSpPr>
            <p:spPr>
              <a:xfrm>
                <a:off x="-506185" y="-2531406"/>
                <a:ext cx="125707" cy="111252"/>
              </a:xfrm>
              <a:custGeom>
                <a:avLst/>
                <a:gdLst/>
                <a:ahLst/>
                <a:cxnLst/>
                <a:rect l="l" t="t" r="r" b="b"/>
                <a:pathLst>
                  <a:path w="974" h="862" extrusionOk="0">
                    <a:moveTo>
                      <a:pt x="709" y="1"/>
                    </a:moveTo>
                    <a:cubicBezTo>
                      <a:pt x="679" y="1"/>
                      <a:pt x="648" y="11"/>
                      <a:pt x="620" y="32"/>
                    </a:cubicBezTo>
                    <a:lnTo>
                      <a:pt x="96" y="425"/>
                    </a:lnTo>
                    <a:cubicBezTo>
                      <a:pt x="0" y="496"/>
                      <a:pt x="24" y="651"/>
                      <a:pt x="143" y="687"/>
                    </a:cubicBezTo>
                    <a:lnTo>
                      <a:pt x="774" y="854"/>
                    </a:lnTo>
                    <a:cubicBezTo>
                      <a:pt x="788" y="859"/>
                      <a:pt x="802" y="861"/>
                      <a:pt x="816" y="861"/>
                    </a:cubicBezTo>
                    <a:cubicBezTo>
                      <a:pt x="898" y="861"/>
                      <a:pt x="973" y="778"/>
                      <a:pt x="953" y="687"/>
                    </a:cubicBezTo>
                    <a:lnTo>
                      <a:pt x="858" y="127"/>
                    </a:lnTo>
                    <a:cubicBezTo>
                      <a:pt x="841" y="53"/>
                      <a:pt x="778" y="1"/>
                      <a:pt x="70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7" name="Google Shape;1807;p19"/>
              <p:cNvSpPr/>
              <p:nvPr/>
            </p:nvSpPr>
            <p:spPr>
              <a:xfrm>
                <a:off x="-1820612" y="-791443"/>
                <a:ext cx="174751" cy="148293"/>
              </a:xfrm>
              <a:custGeom>
                <a:avLst/>
                <a:gdLst/>
                <a:ahLst/>
                <a:cxnLst/>
                <a:rect l="l" t="t" r="r" b="b"/>
                <a:pathLst>
                  <a:path w="1354" h="1149" extrusionOk="0">
                    <a:moveTo>
                      <a:pt x="914" y="0"/>
                    </a:moveTo>
                    <a:cubicBezTo>
                      <a:pt x="869" y="0"/>
                      <a:pt x="824" y="16"/>
                      <a:pt x="786" y="50"/>
                    </a:cubicBezTo>
                    <a:lnTo>
                      <a:pt x="131" y="633"/>
                    </a:lnTo>
                    <a:cubicBezTo>
                      <a:pt x="0" y="740"/>
                      <a:pt x="60" y="943"/>
                      <a:pt x="226" y="967"/>
                    </a:cubicBezTo>
                    <a:lnTo>
                      <a:pt x="1084" y="1145"/>
                    </a:lnTo>
                    <a:cubicBezTo>
                      <a:pt x="1095" y="1147"/>
                      <a:pt x="1106" y="1148"/>
                      <a:pt x="1118" y="1148"/>
                    </a:cubicBezTo>
                    <a:cubicBezTo>
                      <a:pt x="1246" y="1148"/>
                      <a:pt x="1354" y="1027"/>
                      <a:pt x="1310" y="895"/>
                    </a:cubicBezTo>
                    <a:lnTo>
                      <a:pt x="1108" y="145"/>
                    </a:lnTo>
                    <a:cubicBezTo>
                      <a:pt x="1077" y="53"/>
                      <a:pt x="996" y="0"/>
                      <a:pt x="91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8" name="Google Shape;1808;p19"/>
              <p:cNvSpPr/>
              <p:nvPr/>
            </p:nvSpPr>
            <p:spPr>
              <a:xfrm>
                <a:off x="-1852300" y="-1891389"/>
                <a:ext cx="238120" cy="172686"/>
              </a:xfrm>
              <a:custGeom>
                <a:avLst/>
                <a:gdLst/>
                <a:ahLst/>
                <a:cxnLst/>
                <a:rect l="l" t="t" r="r" b="b"/>
                <a:pathLst>
                  <a:path w="1845" h="1338" extrusionOk="0">
                    <a:moveTo>
                      <a:pt x="152" y="0"/>
                    </a:moveTo>
                    <a:cubicBezTo>
                      <a:pt x="90" y="0"/>
                      <a:pt x="33" y="35"/>
                      <a:pt x="12" y="98"/>
                    </a:cubicBezTo>
                    <a:cubicBezTo>
                      <a:pt x="1" y="169"/>
                      <a:pt x="36" y="252"/>
                      <a:pt x="108" y="264"/>
                    </a:cubicBezTo>
                    <a:cubicBezTo>
                      <a:pt x="703" y="371"/>
                      <a:pt x="1239" y="740"/>
                      <a:pt x="1548" y="1276"/>
                    </a:cubicBezTo>
                    <a:cubicBezTo>
                      <a:pt x="1574" y="1319"/>
                      <a:pt x="1613" y="1338"/>
                      <a:pt x="1653" y="1338"/>
                    </a:cubicBezTo>
                    <a:cubicBezTo>
                      <a:pt x="1746" y="1338"/>
                      <a:pt x="1845" y="1241"/>
                      <a:pt x="1786" y="1133"/>
                    </a:cubicBezTo>
                    <a:cubicBezTo>
                      <a:pt x="1441" y="550"/>
                      <a:pt x="846" y="121"/>
                      <a:pt x="179" y="2"/>
                    </a:cubicBezTo>
                    <a:cubicBezTo>
                      <a:pt x="170" y="1"/>
                      <a:pt x="161" y="0"/>
                      <a:pt x="1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9" name="Google Shape;1809;p19"/>
              <p:cNvSpPr/>
              <p:nvPr/>
            </p:nvSpPr>
            <p:spPr>
              <a:xfrm>
                <a:off x="577517" y="-2523658"/>
                <a:ext cx="110736" cy="95764"/>
              </a:xfrm>
              <a:custGeom>
                <a:avLst/>
                <a:gdLst/>
                <a:ahLst/>
                <a:cxnLst/>
                <a:rect l="l" t="t" r="r" b="b"/>
                <a:pathLst>
                  <a:path w="858" h="742" extrusionOk="0">
                    <a:moveTo>
                      <a:pt x="429" y="0"/>
                    </a:moveTo>
                    <a:cubicBezTo>
                      <a:pt x="372" y="0"/>
                      <a:pt x="316" y="27"/>
                      <a:pt x="286" y="81"/>
                    </a:cubicBezTo>
                    <a:cubicBezTo>
                      <a:pt x="274" y="128"/>
                      <a:pt x="226" y="164"/>
                      <a:pt x="179" y="164"/>
                    </a:cubicBezTo>
                    <a:cubicBezTo>
                      <a:pt x="48" y="188"/>
                      <a:pt x="0" y="342"/>
                      <a:pt x="96" y="426"/>
                    </a:cubicBezTo>
                    <a:cubicBezTo>
                      <a:pt x="119" y="462"/>
                      <a:pt x="143" y="521"/>
                      <a:pt x="131" y="569"/>
                    </a:cubicBezTo>
                    <a:cubicBezTo>
                      <a:pt x="122" y="663"/>
                      <a:pt x="201" y="742"/>
                      <a:pt x="288" y="742"/>
                    </a:cubicBezTo>
                    <a:cubicBezTo>
                      <a:pt x="311" y="742"/>
                      <a:pt x="335" y="736"/>
                      <a:pt x="357" y="723"/>
                    </a:cubicBezTo>
                    <a:cubicBezTo>
                      <a:pt x="381" y="717"/>
                      <a:pt x="405" y="715"/>
                      <a:pt x="429" y="715"/>
                    </a:cubicBezTo>
                    <a:cubicBezTo>
                      <a:pt x="453" y="715"/>
                      <a:pt x="477" y="717"/>
                      <a:pt x="500" y="723"/>
                    </a:cubicBezTo>
                    <a:cubicBezTo>
                      <a:pt x="525" y="736"/>
                      <a:pt x="551" y="742"/>
                      <a:pt x="576" y="742"/>
                    </a:cubicBezTo>
                    <a:cubicBezTo>
                      <a:pt x="668" y="742"/>
                      <a:pt x="745" y="663"/>
                      <a:pt x="727" y="569"/>
                    </a:cubicBezTo>
                    <a:cubicBezTo>
                      <a:pt x="715" y="521"/>
                      <a:pt x="738" y="462"/>
                      <a:pt x="774" y="426"/>
                    </a:cubicBezTo>
                    <a:cubicBezTo>
                      <a:pt x="858" y="342"/>
                      <a:pt x="810" y="188"/>
                      <a:pt x="679" y="164"/>
                    </a:cubicBezTo>
                    <a:cubicBezTo>
                      <a:pt x="631" y="152"/>
                      <a:pt x="596" y="128"/>
                      <a:pt x="572" y="81"/>
                    </a:cubicBezTo>
                    <a:cubicBezTo>
                      <a:pt x="542" y="27"/>
                      <a:pt x="485" y="0"/>
                      <a:pt x="42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0" name="Google Shape;1810;p19"/>
              <p:cNvSpPr/>
              <p:nvPr/>
            </p:nvSpPr>
            <p:spPr>
              <a:xfrm>
                <a:off x="1028877" y="-2600325"/>
                <a:ext cx="110736" cy="96926"/>
              </a:xfrm>
              <a:custGeom>
                <a:avLst/>
                <a:gdLst/>
                <a:ahLst/>
                <a:cxnLst/>
                <a:rect l="l" t="t" r="r" b="b"/>
                <a:pathLst>
                  <a:path w="858" h="751" extrusionOk="0">
                    <a:moveTo>
                      <a:pt x="435" y="1"/>
                    </a:moveTo>
                    <a:cubicBezTo>
                      <a:pt x="382" y="1"/>
                      <a:pt x="328" y="30"/>
                      <a:pt x="298" y="90"/>
                    </a:cubicBezTo>
                    <a:cubicBezTo>
                      <a:pt x="275" y="126"/>
                      <a:pt x="227" y="161"/>
                      <a:pt x="179" y="173"/>
                    </a:cubicBezTo>
                    <a:cubicBezTo>
                      <a:pt x="48" y="185"/>
                      <a:pt x="1" y="340"/>
                      <a:pt x="96" y="435"/>
                    </a:cubicBezTo>
                    <a:cubicBezTo>
                      <a:pt x="132" y="471"/>
                      <a:pt x="144" y="518"/>
                      <a:pt x="132" y="566"/>
                    </a:cubicBezTo>
                    <a:cubicBezTo>
                      <a:pt x="122" y="670"/>
                      <a:pt x="202" y="751"/>
                      <a:pt x="289" y="751"/>
                    </a:cubicBezTo>
                    <a:cubicBezTo>
                      <a:pt x="312" y="751"/>
                      <a:pt x="336" y="745"/>
                      <a:pt x="358" y="733"/>
                    </a:cubicBezTo>
                    <a:cubicBezTo>
                      <a:pt x="382" y="721"/>
                      <a:pt x="409" y="715"/>
                      <a:pt x="434" y="715"/>
                    </a:cubicBezTo>
                    <a:cubicBezTo>
                      <a:pt x="459" y="715"/>
                      <a:pt x="483" y="721"/>
                      <a:pt x="501" y="733"/>
                    </a:cubicBezTo>
                    <a:cubicBezTo>
                      <a:pt x="526" y="745"/>
                      <a:pt x="551" y="751"/>
                      <a:pt x="576" y="751"/>
                    </a:cubicBezTo>
                    <a:cubicBezTo>
                      <a:pt x="668" y="751"/>
                      <a:pt x="746" y="670"/>
                      <a:pt x="727" y="566"/>
                    </a:cubicBezTo>
                    <a:cubicBezTo>
                      <a:pt x="727" y="518"/>
                      <a:pt x="739" y="471"/>
                      <a:pt x="775" y="435"/>
                    </a:cubicBezTo>
                    <a:cubicBezTo>
                      <a:pt x="858" y="340"/>
                      <a:pt x="810" y="185"/>
                      <a:pt x="691" y="173"/>
                    </a:cubicBezTo>
                    <a:cubicBezTo>
                      <a:pt x="632" y="161"/>
                      <a:pt x="596" y="126"/>
                      <a:pt x="572" y="90"/>
                    </a:cubicBezTo>
                    <a:cubicBezTo>
                      <a:pt x="542" y="30"/>
                      <a:pt x="489" y="1"/>
                      <a:pt x="43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811" name="Google Shape;1811;p19"/>
            <p:cNvGrpSpPr/>
            <p:nvPr/>
          </p:nvGrpSpPr>
          <p:grpSpPr>
            <a:xfrm>
              <a:off x="-396757" y="-173583"/>
              <a:ext cx="4860257" cy="2383984"/>
              <a:chOff x="-3670182" y="-3269208"/>
              <a:chExt cx="4860257" cy="2383984"/>
            </a:xfrm>
          </p:grpSpPr>
          <p:sp>
            <p:nvSpPr>
              <p:cNvPr id="1812" name="Google Shape;1812;p19"/>
              <p:cNvSpPr/>
              <p:nvPr/>
            </p:nvSpPr>
            <p:spPr>
              <a:xfrm>
                <a:off x="1076501" y="-1005639"/>
                <a:ext cx="113575" cy="120415"/>
              </a:xfrm>
              <a:custGeom>
                <a:avLst/>
                <a:gdLst/>
                <a:ahLst/>
                <a:cxnLst/>
                <a:rect l="l" t="t" r="r" b="b"/>
                <a:pathLst>
                  <a:path w="880" h="933" extrusionOk="0">
                    <a:moveTo>
                      <a:pt x="730" y="1"/>
                    </a:moveTo>
                    <a:cubicBezTo>
                      <a:pt x="714" y="1"/>
                      <a:pt x="697" y="3"/>
                      <a:pt x="680" y="9"/>
                    </a:cubicBezTo>
                    <a:lnTo>
                      <a:pt x="132" y="188"/>
                    </a:lnTo>
                    <a:cubicBezTo>
                      <a:pt x="25" y="223"/>
                      <a:pt x="1" y="354"/>
                      <a:pt x="72" y="438"/>
                    </a:cubicBezTo>
                    <a:lnTo>
                      <a:pt x="537" y="890"/>
                    </a:lnTo>
                    <a:cubicBezTo>
                      <a:pt x="570" y="919"/>
                      <a:pt x="608" y="932"/>
                      <a:pt x="645" y="932"/>
                    </a:cubicBezTo>
                    <a:cubicBezTo>
                      <a:pt x="715" y="932"/>
                      <a:pt x="779" y="885"/>
                      <a:pt x="787" y="807"/>
                    </a:cubicBezTo>
                    <a:lnTo>
                      <a:pt x="870" y="164"/>
                    </a:lnTo>
                    <a:cubicBezTo>
                      <a:pt x="880" y="74"/>
                      <a:pt x="814" y="1"/>
                      <a:pt x="73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3" name="Google Shape;1813;p19"/>
              <p:cNvSpPr/>
              <p:nvPr/>
            </p:nvSpPr>
            <p:spPr>
              <a:xfrm>
                <a:off x="-2944619" y="-1996074"/>
                <a:ext cx="130095" cy="111252"/>
              </a:xfrm>
              <a:custGeom>
                <a:avLst/>
                <a:gdLst/>
                <a:ahLst/>
                <a:cxnLst/>
                <a:rect l="l" t="t" r="r" b="b"/>
                <a:pathLst>
                  <a:path w="1008" h="862" extrusionOk="0">
                    <a:moveTo>
                      <a:pt x="838" y="0"/>
                    </a:moveTo>
                    <a:cubicBezTo>
                      <a:pt x="829" y="0"/>
                      <a:pt x="820" y="1"/>
                      <a:pt x="810" y="3"/>
                    </a:cubicBezTo>
                    <a:lnTo>
                      <a:pt x="155" y="98"/>
                    </a:lnTo>
                    <a:cubicBezTo>
                      <a:pt x="48" y="122"/>
                      <a:pt x="1" y="241"/>
                      <a:pt x="60" y="336"/>
                    </a:cubicBezTo>
                    <a:lnTo>
                      <a:pt x="405" y="801"/>
                    </a:lnTo>
                    <a:cubicBezTo>
                      <a:pt x="434" y="841"/>
                      <a:pt x="480" y="862"/>
                      <a:pt x="524" y="862"/>
                    </a:cubicBezTo>
                    <a:cubicBezTo>
                      <a:pt x="572" y="862"/>
                      <a:pt x="619" y="838"/>
                      <a:pt x="644" y="789"/>
                    </a:cubicBezTo>
                    <a:lnTo>
                      <a:pt x="953" y="217"/>
                    </a:lnTo>
                    <a:cubicBezTo>
                      <a:pt x="1008" y="119"/>
                      <a:pt x="942" y="0"/>
                      <a:pt x="83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4" name="Google Shape;1814;p19"/>
              <p:cNvSpPr/>
              <p:nvPr/>
            </p:nvSpPr>
            <p:spPr>
              <a:xfrm>
                <a:off x="597930" y="-3269208"/>
                <a:ext cx="271289" cy="194884"/>
              </a:xfrm>
              <a:custGeom>
                <a:avLst/>
                <a:gdLst/>
                <a:ahLst/>
                <a:cxnLst/>
                <a:rect l="l" t="t" r="r" b="b"/>
                <a:pathLst>
                  <a:path w="2102" h="1510" extrusionOk="0">
                    <a:moveTo>
                      <a:pt x="950" y="884"/>
                    </a:moveTo>
                    <a:cubicBezTo>
                      <a:pt x="957" y="933"/>
                      <a:pt x="955" y="983"/>
                      <a:pt x="942" y="1033"/>
                    </a:cubicBezTo>
                    <a:cubicBezTo>
                      <a:pt x="931" y="1115"/>
                      <a:pt x="886" y="1233"/>
                      <a:pt x="797" y="1233"/>
                    </a:cubicBezTo>
                    <a:cubicBezTo>
                      <a:pt x="783" y="1233"/>
                      <a:pt x="767" y="1230"/>
                      <a:pt x="751" y="1223"/>
                    </a:cubicBezTo>
                    <a:cubicBezTo>
                      <a:pt x="703" y="1200"/>
                      <a:pt x="668" y="1164"/>
                      <a:pt x="632" y="1128"/>
                    </a:cubicBezTo>
                    <a:cubicBezTo>
                      <a:pt x="596" y="1069"/>
                      <a:pt x="620" y="1045"/>
                      <a:pt x="668" y="1009"/>
                    </a:cubicBezTo>
                    <a:cubicBezTo>
                      <a:pt x="750" y="936"/>
                      <a:pt x="846" y="898"/>
                      <a:pt x="950" y="884"/>
                    </a:cubicBezTo>
                    <a:close/>
                    <a:moveTo>
                      <a:pt x="278" y="0"/>
                    </a:moveTo>
                    <a:cubicBezTo>
                      <a:pt x="242" y="0"/>
                      <a:pt x="205" y="3"/>
                      <a:pt x="168" y="9"/>
                    </a:cubicBezTo>
                    <a:cubicBezTo>
                      <a:pt x="0" y="31"/>
                      <a:pt x="21" y="274"/>
                      <a:pt x="162" y="274"/>
                    </a:cubicBezTo>
                    <a:cubicBezTo>
                      <a:pt x="172" y="274"/>
                      <a:pt x="181" y="273"/>
                      <a:pt x="192" y="271"/>
                    </a:cubicBezTo>
                    <a:cubicBezTo>
                      <a:pt x="213" y="268"/>
                      <a:pt x="234" y="267"/>
                      <a:pt x="255" y="267"/>
                    </a:cubicBezTo>
                    <a:cubicBezTo>
                      <a:pt x="489" y="267"/>
                      <a:pt x="708" y="432"/>
                      <a:pt x="844" y="624"/>
                    </a:cubicBezTo>
                    <a:lnTo>
                      <a:pt x="844" y="624"/>
                    </a:lnTo>
                    <a:cubicBezTo>
                      <a:pt x="770" y="639"/>
                      <a:pt x="699" y="664"/>
                      <a:pt x="632" y="700"/>
                    </a:cubicBezTo>
                    <a:cubicBezTo>
                      <a:pt x="501" y="771"/>
                      <a:pt x="358" y="890"/>
                      <a:pt x="334" y="1045"/>
                    </a:cubicBezTo>
                    <a:cubicBezTo>
                      <a:pt x="322" y="1223"/>
                      <a:pt x="465" y="1378"/>
                      <a:pt x="596" y="1450"/>
                    </a:cubicBezTo>
                    <a:cubicBezTo>
                      <a:pt x="663" y="1489"/>
                      <a:pt x="735" y="1509"/>
                      <a:pt x="806" y="1509"/>
                    </a:cubicBezTo>
                    <a:cubicBezTo>
                      <a:pt x="885" y="1509"/>
                      <a:pt x="962" y="1483"/>
                      <a:pt x="1025" y="1426"/>
                    </a:cubicBezTo>
                    <a:cubicBezTo>
                      <a:pt x="1186" y="1293"/>
                      <a:pt x="1236" y="1095"/>
                      <a:pt x="1216" y="898"/>
                    </a:cubicBezTo>
                    <a:lnTo>
                      <a:pt x="1216" y="898"/>
                    </a:lnTo>
                    <a:cubicBezTo>
                      <a:pt x="1453" y="954"/>
                      <a:pt x="1653" y="1125"/>
                      <a:pt x="1799" y="1319"/>
                    </a:cubicBezTo>
                    <a:cubicBezTo>
                      <a:pt x="1826" y="1352"/>
                      <a:pt x="1862" y="1366"/>
                      <a:pt x="1897" y="1366"/>
                    </a:cubicBezTo>
                    <a:cubicBezTo>
                      <a:pt x="1999" y="1366"/>
                      <a:pt x="2102" y="1249"/>
                      <a:pt x="2013" y="1152"/>
                    </a:cubicBezTo>
                    <a:cubicBezTo>
                      <a:pt x="1799" y="878"/>
                      <a:pt x="1501" y="640"/>
                      <a:pt x="1144" y="616"/>
                    </a:cubicBezTo>
                    <a:cubicBezTo>
                      <a:pt x="1143" y="616"/>
                      <a:pt x="1141" y="616"/>
                      <a:pt x="1140" y="616"/>
                    </a:cubicBezTo>
                    <a:lnTo>
                      <a:pt x="1140" y="616"/>
                    </a:lnTo>
                    <a:cubicBezTo>
                      <a:pt x="1124" y="578"/>
                      <a:pt x="1105" y="543"/>
                      <a:pt x="1084" y="509"/>
                    </a:cubicBezTo>
                    <a:cubicBezTo>
                      <a:pt x="924" y="230"/>
                      <a:pt x="609" y="0"/>
                      <a:pt x="27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5" name="Google Shape;1815;p19"/>
              <p:cNvSpPr/>
              <p:nvPr/>
            </p:nvSpPr>
            <p:spPr>
              <a:xfrm>
                <a:off x="-3670182" y="-2362739"/>
                <a:ext cx="110736" cy="96926"/>
              </a:xfrm>
              <a:custGeom>
                <a:avLst/>
                <a:gdLst/>
                <a:ahLst/>
                <a:cxnLst/>
                <a:rect l="l" t="t" r="r" b="b"/>
                <a:pathLst>
                  <a:path w="858" h="751" extrusionOk="0">
                    <a:moveTo>
                      <a:pt x="431" y="0"/>
                    </a:moveTo>
                    <a:cubicBezTo>
                      <a:pt x="376" y="0"/>
                      <a:pt x="322" y="30"/>
                      <a:pt x="298" y="89"/>
                    </a:cubicBezTo>
                    <a:cubicBezTo>
                      <a:pt x="275" y="125"/>
                      <a:pt x="227" y="161"/>
                      <a:pt x="179" y="173"/>
                    </a:cubicBezTo>
                    <a:cubicBezTo>
                      <a:pt x="48" y="185"/>
                      <a:pt x="1" y="339"/>
                      <a:pt x="96" y="435"/>
                    </a:cubicBezTo>
                    <a:cubicBezTo>
                      <a:pt x="132" y="470"/>
                      <a:pt x="144" y="518"/>
                      <a:pt x="132" y="566"/>
                    </a:cubicBezTo>
                    <a:cubicBezTo>
                      <a:pt x="122" y="669"/>
                      <a:pt x="202" y="750"/>
                      <a:pt x="289" y="750"/>
                    </a:cubicBezTo>
                    <a:cubicBezTo>
                      <a:pt x="312" y="750"/>
                      <a:pt x="336" y="745"/>
                      <a:pt x="358" y="732"/>
                    </a:cubicBezTo>
                    <a:cubicBezTo>
                      <a:pt x="382" y="720"/>
                      <a:pt x="406" y="714"/>
                      <a:pt x="429" y="714"/>
                    </a:cubicBezTo>
                    <a:cubicBezTo>
                      <a:pt x="453" y="714"/>
                      <a:pt x="477" y="720"/>
                      <a:pt x="501" y="732"/>
                    </a:cubicBezTo>
                    <a:cubicBezTo>
                      <a:pt x="526" y="745"/>
                      <a:pt x="551" y="750"/>
                      <a:pt x="576" y="750"/>
                    </a:cubicBezTo>
                    <a:cubicBezTo>
                      <a:pt x="668" y="750"/>
                      <a:pt x="746" y="669"/>
                      <a:pt x="727" y="566"/>
                    </a:cubicBezTo>
                    <a:cubicBezTo>
                      <a:pt x="715" y="518"/>
                      <a:pt x="739" y="470"/>
                      <a:pt x="775" y="435"/>
                    </a:cubicBezTo>
                    <a:cubicBezTo>
                      <a:pt x="858" y="339"/>
                      <a:pt x="810" y="185"/>
                      <a:pt x="679" y="173"/>
                    </a:cubicBezTo>
                    <a:cubicBezTo>
                      <a:pt x="632" y="161"/>
                      <a:pt x="596" y="125"/>
                      <a:pt x="572" y="89"/>
                    </a:cubicBezTo>
                    <a:cubicBezTo>
                      <a:pt x="542" y="30"/>
                      <a:pt x="486" y="0"/>
                      <a:pt x="43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6" name="Google Shape;1816;p19"/>
              <p:cNvSpPr/>
              <p:nvPr/>
            </p:nvSpPr>
            <p:spPr>
              <a:xfrm>
                <a:off x="-2958849" y="-1228131"/>
                <a:ext cx="110736" cy="95764"/>
              </a:xfrm>
              <a:custGeom>
                <a:avLst/>
                <a:gdLst/>
                <a:ahLst/>
                <a:cxnLst/>
                <a:rect l="l" t="t" r="r" b="b"/>
                <a:pathLst>
                  <a:path w="858" h="742" extrusionOk="0">
                    <a:moveTo>
                      <a:pt x="429" y="0"/>
                    </a:moveTo>
                    <a:cubicBezTo>
                      <a:pt x="372" y="0"/>
                      <a:pt x="316" y="27"/>
                      <a:pt x="286" y="81"/>
                    </a:cubicBezTo>
                    <a:cubicBezTo>
                      <a:pt x="274" y="128"/>
                      <a:pt x="226" y="164"/>
                      <a:pt x="179" y="164"/>
                    </a:cubicBezTo>
                    <a:cubicBezTo>
                      <a:pt x="48" y="188"/>
                      <a:pt x="0" y="342"/>
                      <a:pt x="96" y="426"/>
                    </a:cubicBezTo>
                    <a:cubicBezTo>
                      <a:pt x="119" y="462"/>
                      <a:pt x="143" y="521"/>
                      <a:pt x="131" y="569"/>
                    </a:cubicBezTo>
                    <a:cubicBezTo>
                      <a:pt x="122" y="663"/>
                      <a:pt x="201" y="742"/>
                      <a:pt x="288" y="742"/>
                    </a:cubicBezTo>
                    <a:cubicBezTo>
                      <a:pt x="311" y="742"/>
                      <a:pt x="335" y="736"/>
                      <a:pt x="357" y="723"/>
                    </a:cubicBezTo>
                    <a:cubicBezTo>
                      <a:pt x="381" y="717"/>
                      <a:pt x="405" y="715"/>
                      <a:pt x="429" y="715"/>
                    </a:cubicBezTo>
                    <a:cubicBezTo>
                      <a:pt x="453" y="715"/>
                      <a:pt x="477" y="717"/>
                      <a:pt x="500" y="723"/>
                    </a:cubicBezTo>
                    <a:cubicBezTo>
                      <a:pt x="525" y="736"/>
                      <a:pt x="551" y="742"/>
                      <a:pt x="576" y="742"/>
                    </a:cubicBezTo>
                    <a:cubicBezTo>
                      <a:pt x="668" y="742"/>
                      <a:pt x="745" y="663"/>
                      <a:pt x="727" y="569"/>
                    </a:cubicBezTo>
                    <a:cubicBezTo>
                      <a:pt x="715" y="521"/>
                      <a:pt x="738" y="462"/>
                      <a:pt x="774" y="426"/>
                    </a:cubicBezTo>
                    <a:cubicBezTo>
                      <a:pt x="858" y="342"/>
                      <a:pt x="810" y="188"/>
                      <a:pt x="679" y="164"/>
                    </a:cubicBezTo>
                    <a:cubicBezTo>
                      <a:pt x="631" y="152"/>
                      <a:pt x="596" y="128"/>
                      <a:pt x="572" y="81"/>
                    </a:cubicBezTo>
                    <a:cubicBezTo>
                      <a:pt x="542" y="27"/>
                      <a:pt x="485" y="0"/>
                      <a:pt x="42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Tree>
    <p:extLst>
      <p:ext uri="{BB962C8B-B14F-4D97-AF65-F5344CB8AC3E}">
        <p14:creationId xmlns:p14="http://schemas.microsoft.com/office/powerpoint/2010/main" val="1826370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Title only 10">
  <p:cSld name="Title only 10">
    <p:bg>
      <p:bgPr>
        <a:solidFill>
          <a:schemeClr val="accent4"/>
        </a:solidFill>
        <a:effectLst/>
      </p:bgPr>
    </p:bg>
    <p:spTree>
      <p:nvGrpSpPr>
        <p:cNvPr id="1" name="Shape 1817"/>
        <p:cNvGrpSpPr/>
        <p:nvPr/>
      </p:nvGrpSpPr>
      <p:grpSpPr>
        <a:xfrm>
          <a:off x="0" y="0"/>
          <a:ext cx="0" cy="0"/>
          <a:chOff x="0" y="0"/>
          <a:chExt cx="0" cy="0"/>
        </a:xfrm>
      </p:grpSpPr>
      <p:sp>
        <p:nvSpPr>
          <p:cNvPr id="1818" name="Google Shape;1818;p20"/>
          <p:cNvSpPr/>
          <p:nvPr/>
        </p:nvSpPr>
        <p:spPr>
          <a:xfrm rot="5400000" flipH="1">
            <a:off x="4648084" y="1073033"/>
            <a:ext cx="6937600" cy="4702000"/>
          </a:xfrm>
          <a:prstGeom prst="doubleWave">
            <a:avLst>
              <a:gd name="adj1" fmla="val 6250"/>
              <a:gd name="adj2" fmla="val -129"/>
            </a:avLst>
          </a:pr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819" name="Google Shape;1819;p20"/>
          <p:cNvSpPr/>
          <p:nvPr/>
        </p:nvSpPr>
        <p:spPr>
          <a:xfrm rot="-5400000" flipH="1">
            <a:off x="606317" y="1082967"/>
            <a:ext cx="6937600" cy="4702000"/>
          </a:xfrm>
          <a:prstGeom prst="doubleWave">
            <a:avLst>
              <a:gd name="adj1" fmla="val 6250"/>
              <a:gd name="adj2" fmla="val -129"/>
            </a:avLst>
          </a:pr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820" name="Google Shape;1820;p20"/>
          <p:cNvSpPr/>
          <p:nvPr/>
        </p:nvSpPr>
        <p:spPr>
          <a:xfrm rot="-5400000">
            <a:off x="5291970" y="-1380415"/>
            <a:ext cx="8896212" cy="9904349"/>
          </a:xfrm>
          <a:custGeom>
            <a:avLst/>
            <a:gdLst/>
            <a:ahLst/>
            <a:cxnLst/>
            <a:rect l="l" t="t" r="r" b="b"/>
            <a:pathLst>
              <a:path w="73391" h="107217" extrusionOk="0">
                <a:moveTo>
                  <a:pt x="62770" y="13904"/>
                </a:moveTo>
                <a:cubicBezTo>
                  <a:pt x="62806" y="15975"/>
                  <a:pt x="62829" y="18059"/>
                  <a:pt x="62841" y="20131"/>
                </a:cubicBezTo>
                <a:cubicBezTo>
                  <a:pt x="61460" y="20143"/>
                  <a:pt x="60079" y="20154"/>
                  <a:pt x="58698" y="20166"/>
                </a:cubicBezTo>
                <a:cubicBezTo>
                  <a:pt x="58365" y="20166"/>
                  <a:pt x="58019" y="20166"/>
                  <a:pt x="57686" y="20178"/>
                </a:cubicBezTo>
                <a:cubicBezTo>
                  <a:pt x="57662" y="18095"/>
                  <a:pt x="57626" y="16011"/>
                  <a:pt x="57579" y="13927"/>
                </a:cubicBezTo>
                <a:cubicBezTo>
                  <a:pt x="59305" y="13916"/>
                  <a:pt x="61043" y="13916"/>
                  <a:pt x="62770" y="13904"/>
                </a:cubicBezTo>
                <a:close/>
                <a:moveTo>
                  <a:pt x="56829" y="13927"/>
                </a:moveTo>
                <a:cubicBezTo>
                  <a:pt x="56864" y="16011"/>
                  <a:pt x="56876" y="18095"/>
                  <a:pt x="56888" y="20178"/>
                </a:cubicBezTo>
                <a:cubicBezTo>
                  <a:pt x="55174" y="20190"/>
                  <a:pt x="53447" y="20202"/>
                  <a:pt x="51733" y="20214"/>
                </a:cubicBezTo>
                <a:cubicBezTo>
                  <a:pt x="51721" y="18130"/>
                  <a:pt x="51685" y="16047"/>
                  <a:pt x="51626" y="13975"/>
                </a:cubicBezTo>
                <a:cubicBezTo>
                  <a:pt x="53352" y="13951"/>
                  <a:pt x="55090" y="13939"/>
                  <a:pt x="56829" y="13927"/>
                </a:cubicBezTo>
                <a:close/>
                <a:moveTo>
                  <a:pt x="50876" y="13975"/>
                </a:moveTo>
                <a:cubicBezTo>
                  <a:pt x="50899" y="16059"/>
                  <a:pt x="50923" y="18142"/>
                  <a:pt x="50935" y="20226"/>
                </a:cubicBezTo>
                <a:cubicBezTo>
                  <a:pt x="49221" y="20238"/>
                  <a:pt x="47494" y="20262"/>
                  <a:pt x="45780" y="20273"/>
                </a:cubicBezTo>
                <a:cubicBezTo>
                  <a:pt x="45768" y="18190"/>
                  <a:pt x="45732" y="16118"/>
                  <a:pt x="45673" y="14035"/>
                </a:cubicBezTo>
                <a:cubicBezTo>
                  <a:pt x="47411" y="14011"/>
                  <a:pt x="49137" y="13987"/>
                  <a:pt x="50876" y="13975"/>
                </a:cubicBezTo>
                <a:close/>
                <a:moveTo>
                  <a:pt x="44922" y="14047"/>
                </a:moveTo>
                <a:cubicBezTo>
                  <a:pt x="44958" y="16118"/>
                  <a:pt x="44970" y="18202"/>
                  <a:pt x="44982" y="20285"/>
                </a:cubicBezTo>
                <a:cubicBezTo>
                  <a:pt x="44803" y="20285"/>
                  <a:pt x="44625" y="20285"/>
                  <a:pt x="44446" y="20297"/>
                </a:cubicBezTo>
                <a:cubicBezTo>
                  <a:pt x="42898" y="20309"/>
                  <a:pt x="41362" y="20333"/>
                  <a:pt x="39827" y="20357"/>
                </a:cubicBezTo>
                <a:cubicBezTo>
                  <a:pt x="39815" y="18273"/>
                  <a:pt x="39779" y="16202"/>
                  <a:pt x="39719" y="14118"/>
                </a:cubicBezTo>
                <a:cubicBezTo>
                  <a:pt x="41458" y="14094"/>
                  <a:pt x="43184" y="14058"/>
                  <a:pt x="44922" y="14047"/>
                </a:cubicBezTo>
                <a:close/>
                <a:moveTo>
                  <a:pt x="38969" y="14130"/>
                </a:moveTo>
                <a:cubicBezTo>
                  <a:pt x="39005" y="16213"/>
                  <a:pt x="39017" y="18297"/>
                  <a:pt x="39029" y="20369"/>
                </a:cubicBezTo>
                <a:cubicBezTo>
                  <a:pt x="37314" y="20404"/>
                  <a:pt x="35600" y="20428"/>
                  <a:pt x="33873" y="20464"/>
                </a:cubicBezTo>
                <a:cubicBezTo>
                  <a:pt x="33862" y="18380"/>
                  <a:pt x="33826" y="16297"/>
                  <a:pt x="33778" y="14213"/>
                </a:cubicBezTo>
                <a:cubicBezTo>
                  <a:pt x="35505" y="14178"/>
                  <a:pt x="37231" y="14154"/>
                  <a:pt x="38969" y="14130"/>
                </a:cubicBezTo>
                <a:close/>
                <a:moveTo>
                  <a:pt x="33016" y="14225"/>
                </a:moveTo>
                <a:cubicBezTo>
                  <a:pt x="33052" y="16309"/>
                  <a:pt x="33064" y="18392"/>
                  <a:pt x="33076" y="20476"/>
                </a:cubicBezTo>
                <a:cubicBezTo>
                  <a:pt x="31361" y="20512"/>
                  <a:pt x="29647" y="20547"/>
                  <a:pt x="27920" y="20595"/>
                </a:cubicBezTo>
                <a:cubicBezTo>
                  <a:pt x="27908" y="18499"/>
                  <a:pt x="27873" y="16416"/>
                  <a:pt x="27825" y="14332"/>
                </a:cubicBezTo>
                <a:cubicBezTo>
                  <a:pt x="28111" y="14320"/>
                  <a:pt x="28408" y="14320"/>
                  <a:pt x="28706" y="14308"/>
                </a:cubicBezTo>
                <a:cubicBezTo>
                  <a:pt x="30135" y="14285"/>
                  <a:pt x="31576" y="14261"/>
                  <a:pt x="33016" y="14225"/>
                </a:cubicBezTo>
                <a:close/>
                <a:moveTo>
                  <a:pt x="27063" y="14344"/>
                </a:moveTo>
                <a:cubicBezTo>
                  <a:pt x="27099" y="16440"/>
                  <a:pt x="27123" y="18523"/>
                  <a:pt x="27123" y="20607"/>
                </a:cubicBezTo>
                <a:cubicBezTo>
                  <a:pt x="25408" y="20654"/>
                  <a:pt x="23694" y="20690"/>
                  <a:pt x="21967" y="20738"/>
                </a:cubicBezTo>
                <a:cubicBezTo>
                  <a:pt x="21955" y="18642"/>
                  <a:pt x="21931" y="16559"/>
                  <a:pt x="21872" y="14463"/>
                </a:cubicBezTo>
                <a:cubicBezTo>
                  <a:pt x="23598" y="14428"/>
                  <a:pt x="25337" y="14380"/>
                  <a:pt x="27063" y="14344"/>
                </a:cubicBezTo>
                <a:close/>
                <a:moveTo>
                  <a:pt x="21110" y="14487"/>
                </a:moveTo>
                <a:cubicBezTo>
                  <a:pt x="21146" y="16571"/>
                  <a:pt x="21169" y="18666"/>
                  <a:pt x="21169" y="20762"/>
                </a:cubicBezTo>
                <a:cubicBezTo>
                  <a:pt x="19526" y="20809"/>
                  <a:pt x="17871" y="20857"/>
                  <a:pt x="16228" y="20905"/>
                </a:cubicBezTo>
                <a:lnTo>
                  <a:pt x="16014" y="20905"/>
                </a:lnTo>
                <a:cubicBezTo>
                  <a:pt x="16002" y="18809"/>
                  <a:pt x="15978" y="16714"/>
                  <a:pt x="15919" y="14618"/>
                </a:cubicBezTo>
                <a:cubicBezTo>
                  <a:pt x="17657" y="14570"/>
                  <a:pt x="19384" y="14523"/>
                  <a:pt x="21110" y="14487"/>
                </a:cubicBezTo>
                <a:close/>
                <a:moveTo>
                  <a:pt x="15169" y="14630"/>
                </a:moveTo>
                <a:cubicBezTo>
                  <a:pt x="15193" y="16737"/>
                  <a:pt x="15216" y="18833"/>
                  <a:pt x="15216" y="20928"/>
                </a:cubicBezTo>
                <a:cubicBezTo>
                  <a:pt x="13502" y="20988"/>
                  <a:pt x="11787" y="21047"/>
                  <a:pt x="10073" y="21119"/>
                </a:cubicBezTo>
                <a:cubicBezTo>
                  <a:pt x="10049" y="19000"/>
                  <a:pt x="10025" y="16880"/>
                  <a:pt x="9978" y="14773"/>
                </a:cubicBezTo>
                <a:cubicBezTo>
                  <a:pt x="11466" y="14737"/>
                  <a:pt x="12954" y="14689"/>
                  <a:pt x="14442" y="14654"/>
                </a:cubicBezTo>
                <a:cubicBezTo>
                  <a:pt x="14681" y="14642"/>
                  <a:pt x="14919" y="14642"/>
                  <a:pt x="15169" y="14630"/>
                </a:cubicBezTo>
                <a:close/>
                <a:moveTo>
                  <a:pt x="62841" y="20905"/>
                </a:moveTo>
                <a:cubicBezTo>
                  <a:pt x="62841" y="20988"/>
                  <a:pt x="62841" y="21059"/>
                  <a:pt x="62841" y="21143"/>
                </a:cubicBezTo>
                <a:cubicBezTo>
                  <a:pt x="62841" y="23143"/>
                  <a:pt x="62841" y="25131"/>
                  <a:pt x="62818" y="27120"/>
                </a:cubicBezTo>
                <a:cubicBezTo>
                  <a:pt x="61448" y="27143"/>
                  <a:pt x="60079" y="27155"/>
                  <a:pt x="58698" y="27167"/>
                </a:cubicBezTo>
                <a:lnTo>
                  <a:pt x="57698" y="27167"/>
                </a:lnTo>
                <a:cubicBezTo>
                  <a:pt x="57698" y="25988"/>
                  <a:pt x="57710" y="24810"/>
                  <a:pt x="57710" y="23631"/>
                </a:cubicBezTo>
                <a:cubicBezTo>
                  <a:pt x="57710" y="22726"/>
                  <a:pt x="57698" y="21821"/>
                  <a:pt x="57698" y="20916"/>
                </a:cubicBezTo>
                <a:cubicBezTo>
                  <a:pt x="59412" y="20916"/>
                  <a:pt x="61127" y="20905"/>
                  <a:pt x="62841" y="20905"/>
                </a:cubicBezTo>
                <a:close/>
                <a:moveTo>
                  <a:pt x="56888" y="20928"/>
                </a:moveTo>
                <a:cubicBezTo>
                  <a:pt x="56888" y="21000"/>
                  <a:pt x="56888" y="21071"/>
                  <a:pt x="56888" y="21143"/>
                </a:cubicBezTo>
                <a:cubicBezTo>
                  <a:pt x="56888" y="23155"/>
                  <a:pt x="56876" y="25167"/>
                  <a:pt x="56864" y="27179"/>
                </a:cubicBezTo>
                <a:cubicBezTo>
                  <a:pt x="55162" y="27179"/>
                  <a:pt x="53447" y="27191"/>
                  <a:pt x="51745" y="27203"/>
                </a:cubicBezTo>
                <a:cubicBezTo>
                  <a:pt x="51745" y="26012"/>
                  <a:pt x="51757" y="24822"/>
                  <a:pt x="51745" y="23631"/>
                </a:cubicBezTo>
                <a:cubicBezTo>
                  <a:pt x="51745" y="22738"/>
                  <a:pt x="51745" y="21845"/>
                  <a:pt x="51745" y="20964"/>
                </a:cubicBezTo>
                <a:cubicBezTo>
                  <a:pt x="53459" y="20952"/>
                  <a:pt x="55174" y="20928"/>
                  <a:pt x="56888" y="20928"/>
                </a:cubicBezTo>
                <a:close/>
                <a:moveTo>
                  <a:pt x="50935" y="20976"/>
                </a:moveTo>
                <a:cubicBezTo>
                  <a:pt x="50935" y="21024"/>
                  <a:pt x="50935" y="21083"/>
                  <a:pt x="50935" y="21143"/>
                </a:cubicBezTo>
                <a:cubicBezTo>
                  <a:pt x="50935" y="23167"/>
                  <a:pt x="50923" y="25191"/>
                  <a:pt x="50911" y="27215"/>
                </a:cubicBezTo>
                <a:cubicBezTo>
                  <a:pt x="49197" y="27227"/>
                  <a:pt x="47494" y="27251"/>
                  <a:pt x="45792" y="27274"/>
                </a:cubicBezTo>
                <a:cubicBezTo>
                  <a:pt x="45792" y="26060"/>
                  <a:pt x="45803" y="24845"/>
                  <a:pt x="45792" y="23631"/>
                </a:cubicBezTo>
                <a:cubicBezTo>
                  <a:pt x="45792" y="22762"/>
                  <a:pt x="45792" y="21893"/>
                  <a:pt x="45780" y="21024"/>
                </a:cubicBezTo>
                <a:cubicBezTo>
                  <a:pt x="47494" y="21012"/>
                  <a:pt x="49221" y="20988"/>
                  <a:pt x="50935" y="20976"/>
                </a:cubicBezTo>
                <a:close/>
                <a:moveTo>
                  <a:pt x="44982" y="21035"/>
                </a:moveTo>
                <a:lnTo>
                  <a:pt x="44982" y="21143"/>
                </a:lnTo>
                <a:cubicBezTo>
                  <a:pt x="44982" y="23191"/>
                  <a:pt x="44970" y="25238"/>
                  <a:pt x="44958" y="27286"/>
                </a:cubicBezTo>
                <a:lnTo>
                  <a:pt x="44446" y="27286"/>
                </a:lnTo>
                <a:cubicBezTo>
                  <a:pt x="42910" y="27310"/>
                  <a:pt x="41374" y="27334"/>
                  <a:pt x="39838" y="27358"/>
                </a:cubicBezTo>
                <a:cubicBezTo>
                  <a:pt x="39838" y="26108"/>
                  <a:pt x="39850" y="24869"/>
                  <a:pt x="39838" y="23631"/>
                </a:cubicBezTo>
                <a:cubicBezTo>
                  <a:pt x="39838" y="22786"/>
                  <a:pt x="39838" y="21952"/>
                  <a:pt x="39838" y="21107"/>
                </a:cubicBezTo>
                <a:cubicBezTo>
                  <a:pt x="41553" y="21083"/>
                  <a:pt x="43267" y="21059"/>
                  <a:pt x="44982" y="21035"/>
                </a:cubicBezTo>
                <a:close/>
                <a:moveTo>
                  <a:pt x="39029" y="21119"/>
                </a:moveTo>
                <a:lnTo>
                  <a:pt x="39029" y="21143"/>
                </a:lnTo>
                <a:cubicBezTo>
                  <a:pt x="39029" y="23226"/>
                  <a:pt x="39017" y="25298"/>
                  <a:pt x="39005" y="27370"/>
                </a:cubicBezTo>
                <a:cubicBezTo>
                  <a:pt x="37291" y="27393"/>
                  <a:pt x="35588" y="27429"/>
                  <a:pt x="33885" y="27465"/>
                </a:cubicBezTo>
                <a:cubicBezTo>
                  <a:pt x="33885" y="26179"/>
                  <a:pt x="33897" y="24905"/>
                  <a:pt x="33885" y="23631"/>
                </a:cubicBezTo>
                <a:cubicBezTo>
                  <a:pt x="33885" y="22821"/>
                  <a:pt x="33885" y="22012"/>
                  <a:pt x="33885" y="21202"/>
                </a:cubicBezTo>
                <a:cubicBezTo>
                  <a:pt x="35600" y="21178"/>
                  <a:pt x="37314" y="21143"/>
                  <a:pt x="39029" y="21119"/>
                </a:cubicBezTo>
                <a:close/>
                <a:moveTo>
                  <a:pt x="33076" y="21226"/>
                </a:moveTo>
                <a:cubicBezTo>
                  <a:pt x="33076" y="23310"/>
                  <a:pt x="33064" y="25393"/>
                  <a:pt x="33052" y="27477"/>
                </a:cubicBezTo>
                <a:cubicBezTo>
                  <a:pt x="31337" y="27512"/>
                  <a:pt x="29635" y="27548"/>
                  <a:pt x="27932" y="27584"/>
                </a:cubicBezTo>
                <a:cubicBezTo>
                  <a:pt x="27932" y="26262"/>
                  <a:pt x="27944" y="24953"/>
                  <a:pt x="27944" y="23631"/>
                </a:cubicBezTo>
                <a:cubicBezTo>
                  <a:pt x="27932" y="22857"/>
                  <a:pt x="27932" y="22083"/>
                  <a:pt x="27932" y="21321"/>
                </a:cubicBezTo>
                <a:cubicBezTo>
                  <a:pt x="28182" y="21309"/>
                  <a:pt x="28444" y="21309"/>
                  <a:pt x="28706" y="21297"/>
                </a:cubicBezTo>
                <a:cubicBezTo>
                  <a:pt x="30159" y="21274"/>
                  <a:pt x="31623" y="21250"/>
                  <a:pt x="33076" y="21226"/>
                </a:cubicBezTo>
                <a:close/>
                <a:moveTo>
                  <a:pt x="27123" y="21333"/>
                </a:moveTo>
                <a:cubicBezTo>
                  <a:pt x="27123" y="23429"/>
                  <a:pt x="27111" y="25512"/>
                  <a:pt x="27099" y="27608"/>
                </a:cubicBezTo>
                <a:cubicBezTo>
                  <a:pt x="25384" y="27643"/>
                  <a:pt x="23682" y="27691"/>
                  <a:pt x="21979" y="27739"/>
                </a:cubicBezTo>
                <a:cubicBezTo>
                  <a:pt x="21979" y="26369"/>
                  <a:pt x="21991" y="25000"/>
                  <a:pt x="21979" y="23631"/>
                </a:cubicBezTo>
                <a:cubicBezTo>
                  <a:pt x="21979" y="22905"/>
                  <a:pt x="21979" y="22178"/>
                  <a:pt x="21979" y="21452"/>
                </a:cubicBezTo>
                <a:cubicBezTo>
                  <a:pt x="23694" y="21416"/>
                  <a:pt x="25408" y="21381"/>
                  <a:pt x="27123" y="21333"/>
                </a:cubicBezTo>
                <a:close/>
                <a:moveTo>
                  <a:pt x="21169" y="21476"/>
                </a:moveTo>
                <a:cubicBezTo>
                  <a:pt x="21169" y="23572"/>
                  <a:pt x="21158" y="25667"/>
                  <a:pt x="21134" y="27763"/>
                </a:cubicBezTo>
                <a:cubicBezTo>
                  <a:pt x="19503" y="27798"/>
                  <a:pt x="17860" y="27846"/>
                  <a:pt x="16228" y="27893"/>
                </a:cubicBezTo>
                <a:cubicBezTo>
                  <a:pt x="16157" y="27893"/>
                  <a:pt x="16085" y="27905"/>
                  <a:pt x="16014" y="27905"/>
                </a:cubicBezTo>
                <a:cubicBezTo>
                  <a:pt x="16026" y="26477"/>
                  <a:pt x="16038" y="25048"/>
                  <a:pt x="16026" y="23631"/>
                </a:cubicBezTo>
                <a:cubicBezTo>
                  <a:pt x="16026" y="22952"/>
                  <a:pt x="16026" y="22274"/>
                  <a:pt x="16026" y="21607"/>
                </a:cubicBezTo>
                <a:cubicBezTo>
                  <a:pt x="17740" y="21559"/>
                  <a:pt x="19455" y="21524"/>
                  <a:pt x="21169" y="21476"/>
                </a:cubicBezTo>
                <a:close/>
                <a:moveTo>
                  <a:pt x="15216" y="21631"/>
                </a:moveTo>
                <a:cubicBezTo>
                  <a:pt x="15216" y="23726"/>
                  <a:pt x="15204" y="25834"/>
                  <a:pt x="15181" y="27929"/>
                </a:cubicBezTo>
                <a:cubicBezTo>
                  <a:pt x="13478" y="27989"/>
                  <a:pt x="11775" y="28036"/>
                  <a:pt x="10061" y="28108"/>
                </a:cubicBezTo>
                <a:cubicBezTo>
                  <a:pt x="10073" y="26620"/>
                  <a:pt x="10085" y="25119"/>
                  <a:pt x="10085" y="23631"/>
                </a:cubicBezTo>
                <a:cubicBezTo>
                  <a:pt x="10073" y="23012"/>
                  <a:pt x="10073" y="22381"/>
                  <a:pt x="10073" y="21762"/>
                </a:cubicBezTo>
                <a:cubicBezTo>
                  <a:pt x="11525" y="21726"/>
                  <a:pt x="12990" y="21690"/>
                  <a:pt x="14442" y="21643"/>
                </a:cubicBezTo>
                <a:cubicBezTo>
                  <a:pt x="14704" y="21643"/>
                  <a:pt x="14954" y="21631"/>
                  <a:pt x="15216" y="21631"/>
                </a:cubicBezTo>
                <a:close/>
                <a:moveTo>
                  <a:pt x="62806" y="27893"/>
                </a:moveTo>
                <a:cubicBezTo>
                  <a:pt x="62794" y="29977"/>
                  <a:pt x="62758" y="32049"/>
                  <a:pt x="62722" y="34120"/>
                </a:cubicBezTo>
                <a:cubicBezTo>
                  <a:pt x="61377" y="34132"/>
                  <a:pt x="60043" y="34156"/>
                  <a:pt x="58698" y="34156"/>
                </a:cubicBezTo>
                <a:cubicBezTo>
                  <a:pt x="58341" y="34156"/>
                  <a:pt x="57984" y="34168"/>
                  <a:pt x="57626" y="34168"/>
                </a:cubicBezTo>
                <a:cubicBezTo>
                  <a:pt x="57650" y="32084"/>
                  <a:pt x="57674" y="30001"/>
                  <a:pt x="57698" y="27917"/>
                </a:cubicBezTo>
                <a:cubicBezTo>
                  <a:pt x="59400" y="27905"/>
                  <a:pt x="61103" y="27905"/>
                  <a:pt x="62806" y="27893"/>
                </a:cubicBezTo>
                <a:close/>
                <a:moveTo>
                  <a:pt x="56852" y="27917"/>
                </a:moveTo>
                <a:cubicBezTo>
                  <a:pt x="56841" y="30001"/>
                  <a:pt x="56805" y="32084"/>
                  <a:pt x="56769" y="34168"/>
                </a:cubicBezTo>
                <a:cubicBezTo>
                  <a:pt x="55067" y="34180"/>
                  <a:pt x="53364" y="34192"/>
                  <a:pt x="51673" y="34204"/>
                </a:cubicBezTo>
                <a:cubicBezTo>
                  <a:pt x="51709" y="32120"/>
                  <a:pt x="51721" y="30037"/>
                  <a:pt x="51745" y="27965"/>
                </a:cubicBezTo>
                <a:cubicBezTo>
                  <a:pt x="53447" y="27941"/>
                  <a:pt x="55150" y="27929"/>
                  <a:pt x="56852" y="27917"/>
                </a:cubicBezTo>
                <a:close/>
                <a:moveTo>
                  <a:pt x="50899" y="27965"/>
                </a:moveTo>
                <a:lnTo>
                  <a:pt x="50899" y="27965"/>
                </a:lnTo>
                <a:cubicBezTo>
                  <a:pt x="50887" y="30049"/>
                  <a:pt x="50852" y="32132"/>
                  <a:pt x="50816" y="34216"/>
                </a:cubicBezTo>
                <a:cubicBezTo>
                  <a:pt x="49113" y="34228"/>
                  <a:pt x="47411" y="34251"/>
                  <a:pt x="45720" y="34263"/>
                </a:cubicBezTo>
                <a:cubicBezTo>
                  <a:pt x="45744" y="32180"/>
                  <a:pt x="45768" y="30108"/>
                  <a:pt x="45792" y="28024"/>
                </a:cubicBezTo>
                <a:cubicBezTo>
                  <a:pt x="47494" y="28001"/>
                  <a:pt x="49197" y="27977"/>
                  <a:pt x="50899" y="27965"/>
                </a:cubicBezTo>
                <a:close/>
                <a:moveTo>
                  <a:pt x="44946" y="28036"/>
                </a:moveTo>
                <a:lnTo>
                  <a:pt x="44946" y="28036"/>
                </a:lnTo>
                <a:cubicBezTo>
                  <a:pt x="44922" y="30108"/>
                  <a:pt x="44899" y="32192"/>
                  <a:pt x="44863" y="34275"/>
                </a:cubicBezTo>
                <a:lnTo>
                  <a:pt x="44446" y="34275"/>
                </a:lnTo>
                <a:cubicBezTo>
                  <a:pt x="42886" y="34299"/>
                  <a:pt x="41315" y="34323"/>
                  <a:pt x="39755" y="34347"/>
                </a:cubicBezTo>
                <a:cubicBezTo>
                  <a:pt x="39791" y="32263"/>
                  <a:pt x="39815" y="30179"/>
                  <a:pt x="39827" y="28108"/>
                </a:cubicBezTo>
                <a:cubicBezTo>
                  <a:pt x="41541" y="28072"/>
                  <a:pt x="43244" y="28048"/>
                  <a:pt x="44946" y="28036"/>
                </a:cubicBezTo>
                <a:close/>
                <a:moveTo>
                  <a:pt x="38993" y="28120"/>
                </a:moveTo>
                <a:lnTo>
                  <a:pt x="38993" y="28120"/>
                </a:lnTo>
                <a:cubicBezTo>
                  <a:pt x="38969" y="30203"/>
                  <a:pt x="38945" y="32287"/>
                  <a:pt x="38910" y="34359"/>
                </a:cubicBezTo>
                <a:cubicBezTo>
                  <a:pt x="37207" y="34394"/>
                  <a:pt x="35505" y="34418"/>
                  <a:pt x="33802" y="34454"/>
                </a:cubicBezTo>
                <a:cubicBezTo>
                  <a:pt x="33838" y="32370"/>
                  <a:pt x="33862" y="30287"/>
                  <a:pt x="33873" y="28203"/>
                </a:cubicBezTo>
                <a:cubicBezTo>
                  <a:pt x="35588" y="28167"/>
                  <a:pt x="37291" y="28144"/>
                  <a:pt x="38993" y="28120"/>
                </a:cubicBezTo>
                <a:close/>
                <a:moveTo>
                  <a:pt x="33040" y="28215"/>
                </a:moveTo>
                <a:cubicBezTo>
                  <a:pt x="33016" y="30299"/>
                  <a:pt x="32992" y="32382"/>
                  <a:pt x="32945" y="34478"/>
                </a:cubicBezTo>
                <a:cubicBezTo>
                  <a:pt x="31254" y="34501"/>
                  <a:pt x="29551" y="34549"/>
                  <a:pt x="27849" y="34585"/>
                </a:cubicBezTo>
                <a:cubicBezTo>
                  <a:pt x="27885" y="32489"/>
                  <a:pt x="27908" y="30406"/>
                  <a:pt x="27920" y="28310"/>
                </a:cubicBezTo>
                <a:cubicBezTo>
                  <a:pt x="28182" y="28310"/>
                  <a:pt x="28444" y="28298"/>
                  <a:pt x="28706" y="28298"/>
                </a:cubicBezTo>
                <a:cubicBezTo>
                  <a:pt x="30147" y="28263"/>
                  <a:pt x="31599" y="28239"/>
                  <a:pt x="33040" y="28215"/>
                </a:cubicBezTo>
                <a:close/>
                <a:moveTo>
                  <a:pt x="27087" y="28334"/>
                </a:moveTo>
                <a:lnTo>
                  <a:pt x="27087" y="28334"/>
                </a:lnTo>
                <a:cubicBezTo>
                  <a:pt x="27063" y="30430"/>
                  <a:pt x="27027" y="32513"/>
                  <a:pt x="26992" y="34609"/>
                </a:cubicBezTo>
                <a:cubicBezTo>
                  <a:pt x="25289" y="34644"/>
                  <a:pt x="23598" y="34680"/>
                  <a:pt x="21896" y="34728"/>
                </a:cubicBezTo>
                <a:cubicBezTo>
                  <a:pt x="21931" y="32644"/>
                  <a:pt x="21955" y="30549"/>
                  <a:pt x="21967" y="28453"/>
                </a:cubicBezTo>
                <a:cubicBezTo>
                  <a:pt x="23682" y="28405"/>
                  <a:pt x="25384" y="28370"/>
                  <a:pt x="27087" y="28334"/>
                </a:cubicBezTo>
                <a:close/>
                <a:moveTo>
                  <a:pt x="21134" y="28477"/>
                </a:moveTo>
                <a:cubicBezTo>
                  <a:pt x="21110" y="30572"/>
                  <a:pt x="21074" y="32656"/>
                  <a:pt x="21038" y="34751"/>
                </a:cubicBezTo>
                <a:cubicBezTo>
                  <a:pt x="19431" y="34799"/>
                  <a:pt x="17836" y="34847"/>
                  <a:pt x="16228" y="34894"/>
                </a:cubicBezTo>
                <a:lnTo>
                  <a:pt x="15943" y="34906"/>
                </a:lnTo>
                <a:cubicBezTo>
                  <a:pt x="15978" y="32799"/>
                  <a:pt x="16002" y="30703"/>
                  <a:pt x="16014" y="28596"/>
                </a:cubicBezTo>
                <a:cubicBezTo>
                  <a:pt x="17717" y="28560"/>
                  <a:pt x="19431" y="28513"/>
                  <a:pt x="21134" y="28477"/>
                </a:cubicBezTo>
                <a:close/>
                <a:moveTo>
                  <a:pt x="15181" y="28620"/>
                </a:moveTo>
                <a:cubicBezTo>
                  <a:pt x="15157" y="30727"/>
                  <a:pt x="15121" y="32823"/>
                  <a:pt x="15085" y="34930"/>
                </a:cubicBezTo>
                <a:cubicBezTo>
                  <a:pt x="13383" y="34978"/>
                  <a:pt x="11680" y="35037"/>
                  <a:pt x="9978" y="35109"/>
                </a:cubicBezTo>
                <a:cubicBezTo>
                  <a:pt x="10013" y="32989"/>
                  <a:pt x="10049" y="30882"/>
                  <a:pt x="10061" y="28763"/>
                </a:cubicBezTo>
                <a:cubicBezTo>
                  <a:pt x="11525" y="28727"/>
                  <a:pt x="12990" y="28679"/>
                  <a:pt x="14442" y="28644"/>
                </a:cubicBezTo>
                <a:cubicBezTo>
                  <a:pt x="14692" y="28644"/>
                  <a:pt x="14931" y="28632"/>
                  <a:pt x="15181" y="28620"/>
                </a:cubicBezTo>
                <a:close/>
                <a:moveTo>
                  <a:pt x="62710" y="34894"/>
                </a:moveTo>
                <a:cubicBezTo>
                  <a:pt x="62663" y="36966"/>
                  <a:pt x="62627" y="39038"/>
                  <a:pt x="62579" y="41109"/>
                </a:cubicBezTo>
                <a:cubicBezTo>
                  <a:pt x="61282" y="41133"/>
                  <a:pt x="59996" y="41145"/>
                  <a:pt x="58698" y="41157"/>
                </a:cubicBezTo>
                <a:lnTo>
                  <a:pt x="57495" y="41157"/>
                </a:lnTo>
                <a:cubicBezTo>
                  <a:pt x="57531" y="39073"/>
                  <a:pt x="57579" y="36990"/>
                  <a:pt x="57614" y="34906"/>
                </a:cubicBezTo>
                <a:cubicBezTo>
                  <a:pt x="59305" y="34906"/>
                  <a:pt x="61008" y="34894"/>
                  <a:pt x="62710" y="34894"/>
                </a:cubicBezTo>
                <a:close/>
                <a:moveTo>
                  <a:pt x="56757" y="34918"/>
                </a:moveTo>
                <a:cubicBezTo>
                  <a:pt x="56722" y="37002"/>
                  <a:pt x="56674" y="39085"/>
                  <a:pt x="56614" y="41169"/>
                </a:cubicBezTo>
                <a:cubicBezTo>
                  <a:pt x="54924" y="41181"/>
                  <a:pt x="53233" y="41181"/>
                  <a:pt x="51542" y="41205"/>
                </a:cubicBezTo>
                <a:cubicBezTo>
                  <a:pt x="51578" y="39121"/>
                  <a:pt x="51626" y="37037"/>
                  <a:pt x="51661" y="34954"/>
                </a:cubicBezTo>
                <a:cubicBezTo>
                  <a:pt x="53352" y="34942"/>
                  <a:pt x="55055" y="34918"/>
                  <a:pt x="56757" y="34918"/>
                </a:cubicBezTo>
                <a:close/>
                <a:moveTo>
                  <a:pt x="50804" y="34966"/>
                </a:moveTo>
                <a:cubicBezTo>
                  <a:pt x="50768" y="37037"/>
                  <a:pt x="50721" y="39121"/>
                  <a:pt x="50673" y="41205"/>
                </a:cubicBezTo>
                <a:cubicBezTo>
                  <a:pt x="48971" y="41228"/>
                  <a:pt x="47280" y="41240"/>
                  <a:pt x="45577" y="41264"/>
                </a:cubicBezTo>
                <a:cubicBezTo>
                  <a:pt x="45625" y="39181"/>
                  <a:pt x="45673" y="37097"/>
                  <a:pt x="45708" y="35013"/>
                </a:cubicBezTo>
                <a:cubicBezTo>
                  <a:pt x="47399" y="35001"/>
                  <a:pt x="49102" y="34978"/>
                  <a:pt x="50804" y="34966"/>
                </a:cubicBezTo>
                <a:close/>
                <a:moveTo>
                  <a:pt x="44839" y="35025"/>
                </a:moveTo>
                <a:lnTo>
                  <a:pt x="44839" y="35025"/>
                </a:lnTo>
                <a:cubicBezTo>
                  <a:pt x="44803" y="37109"/>
                  <a:pt x="44756" y="39192"/>
                  <a:pt x="44708" y="41276"/>
                </a:cubicBezTo>
                <a:lnTo>
                  <a:pt x="44446" y="41276"/>
                </a:lnTo>
                <a:cubicBezTo>
                  <a:pt x="42839" y="41300"/>
                  <a:pt x="41231" y="41324"/>
                  <a:pt x="39624" y="41348"/>
                </a:cubicBezTo>
                <a:cubicBezTo>
                  <a:pt x="39672" y="39264"/>
                  <a:pt x="39707" y="37180"/>
                  <a:pt x="39743" y="35097"/>
                </a:cubicBezTo>
                <a:cubicBezTo>
                  <a:pt x="41446" y="35073"/>
                  <a:pt x="43148" y="35049"/>
                  <a:pt x="44839" y="35025"/>
                </a:cubicBezTo>
                <a:close/>
                <a:moveTo>
                  <a:pt x="38886" y="35109"/>
                </a:moveTo>
                <a:cubicBezTo>
                  <a:pt x="38850" y="37192"/>
                  <a:pt x="38803" y="39276"/>
                  <a:pt x="38755" y="41359"/>
                </a:cubicBezTo>
                <a:cubicBezTo>
                  <a:pt x="37064" y="41383"/>
                  <a:pt x="35362" y="41419"/>
                  <a:pt x="33671" y="41455"/>
                </a:cubicBezTo>
                <a:cubicBezTo>
                  <a:pt x="33719" y="39371"/>
                  <a:pt x="33754" y="37287"/>
                  <a:pt x="33790" y="35204"/>
                </a:cubicBezTo>
                <a:cubicBezTo>
                  <a:pt x="35493" y="35168"/>
                  <a:pt x="37195" y="35144"/>
                  <a:pt x="38886" y="35109"/>
                </a:cubicBezTo>
                <a:close/>
                <a:moveTo>
                  <a:pt x="32933" y="35216"/>
                </a:moveTo>
                <a:cubicBezTo>
                  <a:pt x="32897" y="37299"/>
                  <a:pt x="32849" y="39383"/>
                  <a:pt x="32802" y="41467"/>
                </a:cubicBezTo>
                <a:cubicBezTo>
                  <a:pt x="31099" y="41502"/>
                  <a:pt x="29409" y="41538"/>
                  <a:pt x="27718" y="41586"/>
                </a:cubicBezTo>
                <a:cubicBezTo>
                  <a:pt x="27766" y="39490"/>
                  <a:pt x="27801" y="37395"/>
                  <a:pt x="27837" y="35311"/>
                </a:cubicBezTo>
                <a:cubicBezTo>
                  <a:pt x="28123" y="35311"/>
                  <a:pt x="28408" y="35299"/>
                  <a:pt x="28706" y="35287"/>
                </a:cubicBezTo>
                <a:cubicBezTo>
                  <a:pt x="30111" y="35263"/>
                  <a:pt x="31528" y="35240"/>
                  <a:pt x="32933" y="35216"/>
                </a:cubicBezTo>
                <a:close/>
                <a:moveTo>
                  <a:pt x="26980" y="35335"/>
                </a:moveTo>
                <a:cubicBezTo>
                  <a:pt x="26944" y="37418"/>
                  <a:pt x="26896" y="39514"/>
                  <a:pt x="26849" y="41598"/>
                </a:cubicBezTo>
                <a:cubicBezTo>
                  <a:pt x="25146" y="41645"/>
                  <a:pt x="23455" y="41681"/>
                  <a:pt x="21765" y="41729"/>
                </a:cubicBezTo>
                <a:cubicBezTo>
                  <a:pt x="21800" y="39633"/>
                  <a:pt x="21848" y="37538"/>
                  <a:pt x="21884" y="35454"/>
                </a:cubicBezTo>
                <a:cubicBezTo>
                  <a:pt x="23586" y="35406"/>
                  <a:pt x="25277" y="35371"/>
                  <a:pt x="26980" y="35335"/>
                </a:cubicBezTo>
                <a:close/>
                <a:moveTo>
                  <a:pt x="21027" y="35466"/>
                </a:moveTo>
                <a:lnTo>
                  <a:pt x="21027" y="35466"/>
                </a:lnTo>
                <a:cubicBezTo>
                  <a:pt x="20979" y="37561"/>
                  <a:pt x="20931" y="39657"/>
                  <a:pt x="20884" y="41752"/>
                </a:cubicBezTo>
                <a:cubicBezTo>
                  <a:pt x="19336" y="41800"/>
                  <a:pt x="17776" y="41836"/>
                  <a:pt x="16228" y="41883"/>
                </a:cubicBezTo>
                <a:cubicBezTo>
                  <a:pt x="16085" y="41895"/>
                  <a:pt x="15943" y="41895"/>
                  <a:pt x="15800" y="41907"/>
                </a:cubicBezTo>
                <a:cubicBezTo>
                  <a:pt x="15847" y="39800"/>
                  <a:pt x="15895" y="37704"/>
                  <a:pt x="15931" y="35597"/>
                </a:cubicBezTo>
                <a:cubicBezTo>
                  <a:pt x="17621" y="35561"/>
                  <a:pt x="19324" y="35513"/>
                  <a:pt x="21027" y="35466"/>
                </a:cubicBezTo>
                <a:close/>
                <a:moveTo>
                  <a:pt x="15073" y="35621"/>
                </a:moveTo>
                <a:cubicBezTo>
                  <a:pt x="15026" y="37716"/>
                  <a:pt x="14978" y="39800"/>
                  <a:pt x="14931" y="41895"/>
                </a:cubicBezTo>
                <a:cubicBezTo>
                  <a:pt x="14931" y="41907"/>
                  <a:pt x="14931" y="41919"/>
                  <a:pt x="14931" y="41931"/>
                </a:cubicBezTo>
                <a:cubicBezTo>
                  <a:pt x="13240" y="41979"/>
                  <a:pt x="11537" y="42038"/>
                  <a:pt x="9847" y="42110"/>
                </a:cubicBezTo>
                <a:cubicBezTo>
                  <a:pt x="9894" y="39990"/>
                  <a:pt x="9930" y="37871"/>
                  <a:pt x="9978" y="35752"/>
                </a:cubicBezTo>
                <a:cubicBezTo>
                  <a:pt x="11466" y="35716"/>
                  <a:pt x="12954" y="35680"/>
                  <a:pt x="14442" y="35633"/>
                </a:cubicBezTo>
                <a:cubicBezTo>
                  <a:pt x="14657" y="35633"/>
                  <a:pt x="14859" y="35633"/>
                  <a:pt x="15073" y="35621"/>
                </a:cubicBezTo>
                <a:close/>
                <a:moveTo>
                  <a:pt x="62556" y="41883"/>
                </a:moveTo>
                <a:cubicBezTo>
                  <a:pt x="62556" y="41895"/>
                  <a:pt x="62556" y="41895"/>
                  <a:pt x="62556" y="41895"/>
                </a:cubicBezTo>
                <a:cubicBezTo>
                  <a:pt x="62508" y="43967"/>
                  <a:pt x="62460" y="46039"/>
                  <a:pt x="62401" y="48110"/>
                </a:cubicBezTo>
                <a:cubicBezTo>
                  <a:pt x="61174" y="48122"/>
                  <a:pt x="59936" y="48146"/>
                  <a:pt x="58698" y="48146"/>
                </a:cubicBezTo>
                <a:cubicBezTo>
                  <a:pt x="58246" y="48146"/>
                  <a:pt x="57793" y="48158"/>
                  <a:pt x="57329" y="48158"/>
                </a:cubicBezTo>
                <a:cubicBezTo>
                  <a:pt x="57376" y="46074"/>
                  <a:pt x="57424" y="43991"/>
                  <a:pt x="57472" y="41907"/>
                </a:cubicBezTo>
                <a:cubicBezTo>
                  <a:pt x="59162" y="41895"/>
                  <a:pt x="60865" y="41895"/>
                  <a:pt x="62556" y="41883"/>
                </a:cubicBezTo>
                <a:close/>
                <a:moveTo>
                  <a:pt x="56602" y="41907"/>
                </a:moveTo>
                <a:cubicBezTo>
                  <a:pt x="56555" y="43991"/>
                  <a:pt x="56495" y="46074"/>
                  <a:pt x="56448" y="48158"/>
                </a:cubicBezTo>
                <a:cubicBezTo>
                  <a:pt x="54757" y="48170"/>
                  <a:pt x="53066" y="48182"/>
                  <a:pt x="51376" y="48194"/>
                </a:cubicBezTo>
                <a:cubicBezTo>
                  <a:pt x="51423" y="46110"/>
                  <a:pt x="51471" y="44038"/>
                  <a:pt x="51518" y="41955"/>
                </a:cubicBezTo>
                <a:cubicBezTo>
                  <a:pt x="53209" y="41931"/>
                  <a:pt x="54912" y="41919"/>
                  <a:pt x="56602" y="41907"/>
                </a:cubicBezTo>
                <a:close/>
                <a:moveTo>
                  <a:pt x="50649" y="41955"/>
                </a:moveTo>
                <a:lnTo>
                  <a:pt x="50649" y="41955"/>
                </a:lnTo>
                <a:cubicBezTo>
                  <a:pt x="50602" y="44038"/>
                  <a:pt x="50542" y="46122"/>
                  <a:pt x="50495" y="48206"/>
                </a:cubicBezTo>
                <a:cubicBezTo>
                  <a:pt x="48804" y="48217"/>
                  <a:pt x="47113" y="48241"/>
                  <a:pt x="45422" y="48265"/>
                </a:cubicBezTo>
                <a:cubicBezTo>
                  <a:pt x="45470" y="46181"/>
                  <a:pt x="45518" y="44098"/>
                  <a:pt x="45565" y="42014"/>
                </a:cubicBezTo>
                <a:cubicBezTo>
                  <a:pt x="47256" y="41990"/>
                  <a:pt x="48959" y="41967"/>
                  <a:pt x="50649" y="41955"/>
                </a:cubicBezTo>
                <a:close/>
                <a:moveTo>
                  <a:pt x="44696" y="42026"/>
                </a:moveTo>
                <a:lnTo>
                  <a:pt x="44696" y="42026"/>
                </a:lnTo>
                <a:cubicBezTo>
                  <a:pt x="44649" y="44110"/>
                  <a:pt x="44589" y="46181"/>
                  <a:pt x="44541" y="48265"/>
                </a:cubicBezTo>
                <a:lnTo>
                  <a:pt x="44446" y="48265"/>
                </a:lnTo>
                <a:cubicBezTo>
                  <a:pt x="42779" y="48289"/>
                  <a:pt x="41124" y="48313"/>
                  <a:pt x="39469" y="48348"/>
                </a:cubicBezTo>
                <a:cubicBezTo>
                  <a:pt x="39517" y="46265"/>
                  <a:pt x="39565" y="44181"/>
                  <a:pt x="39612" y="42098"/>
                </a:cubicBezTo>
                <a:cubicBezTo>
                  <a:pt x="41303" y="42074"/>
                  <a:pt x="42994" y="42050"/>
                  <a:pt x="44696" y="42026"/>
                </a:cubicBezTo>
                <a:close/>
                <a:moveTo>
                  <a:pt x="38743" y="42110"/>
                </a:moveTo>
                <a:lnTo>
                  <a:pt x="38743" y="42110"/>
                </a:lnTo>
                <a:cubicBezTo>
                  <a:pt x="38684" y="44193"/>
                  <a:pt x="38636" y="46277"/>
                  <a:pt x="38588" y="48360"/>
                </a:cubicBezTo>
                <a:cubicBezTo>
                  <a:pt x="36898" y="48384"/>
                  <a:pt x="35207" y="48420"/>
                  <a:pt x="33516" y="48456"/>
                </a:cubicBezTo>
                <a:cubicBezTo>
                  <a:pt x="33564" y="46372"/>
                  <a:pt x="33611" y="44276"/>
                  <a:pt x="33659" y="42193"/>
                </a:cubicBezTo>
                <a:cubicBezTo>
                  <a:pt x="35350" y="42169"/>
                  <a:pt x="37040" y="42133"/>
                  <a:pt x="38743" y="42110"/>
                </a:cubicBezTo>
                <a:close/>
                <a:moveTo>
                  <a:pt x="32778" y="42217"/>
                </a:moveTo>
                <a:cubicBezTo>
                  <a:pt x="32730" y="44300"/>
                  <a:pt x="32683" y="46384"/>
                  <a:pt x="32635" y="48467"/>
                </a:cubicBezTo>
                <a:cubicBezTo>
                  <a:pt x="30944" y="48503"/>
                  <a:pt x="29242" y="48539"/>
                  <a:pt x="27551" y="48587"/>
                </a:cubicBezTo>
                <a:cubicBezTo>
                  <a:pt x="27599" y="46491"/>
                  <a:pt x="27646" y="44396"/>
                  <a:pt x="27694" y="42312"/>
                </a:cubicBezTo>
                <a:cubicBezTo>
                  <a:pt x="28039" y="42300"/>
                  <a:pt x="28373" y="42300"/>
                  <a:pt x="28706" y="42288"/>
                </a:cubicBezTo>
                <a:cubicBezTo>
                  <a:pt x="30063" y="42264"/>
                  <a:pt x="31421" y="42240"/>
                  <a:pt x="32778" y="42217"/>
                </a:cubicBezTo>
                <a:close/>
                <a:moveTo>
                  <a:pt x="26825" y="42324"/>
                </a:moveTo>
                <a:cubicBezTo>
                  <a:pt x="26777" y="44419"/>
                  <a:pt x="26730" y="46515"/>
                  <a:pt x="26670" y="48598"/>
                </a:cubicBezTo>
                <a:cubicBezTo>
                  <a:pt x="24979" y="48646"/>
                  <a:pt x="23289" y="48682"/>
                  <a:pt x="21598" y="48729"/>
                </a:cubicBezTo>
                <a:cubicBezTo>
                  <a:pt x="21646" y="46634"/>
                  <a:pt x="21693" y="44538"/>
                  <a:pt x="21741" y="42443"/>
                </a:cubicBezTo>
                <a:cubicBezTo>
                  <a:pt x="23444" y="42407"/>
                  <a:pt x="25134" y="42371"/>
                  <a:pt x="26825" y="42324"/>
                </a:cubicBezTo>
                <a:close/>
                <a:moveTo>
                  <a:pt x="20872" y="42467"/>
                </a:moveTo>
                <a:lnTo>
                  <a:pt x="20872" y="42467"/>
                </a:lnTo>
                <a:cubicBezTo>
                  <a:pt x="20824" y="44562"/>
                  <a:pt x="20765" y="46658"/>
                  <a:pt x="20717" y="48753"/>
                </a:cubicBezTo>
                <a:cubicBezTo>
                  <a:pt x="19217" y="48801"/>
                  <a:pt x="17729" y="48837"/>
                  <a:pt x="16228" y="48884"/>
                </a:cubicBezTo>
                <a:lnTo>
                  <a:pt x="15645" y="48896"/>
                </a:lnTo>
                <a:cubicBezTo>
                  <a:pt x="15693" y="46801"/>
                  <a:pt x="15740" y="44693"/>
                  <a:pt x="15788" y="42598"/>
                </a:cubicBezTo>
                <a:cubicBezTo>
                  <a:pt x="17479" y="42550"/>
                  <a:pt x="19181" y="42514"/>
                  <a:pt x="20872" y="42467"/>
                </a:cubicBezTo>
                <a:close/>
                <a:moveTo>
                  <a:pt x="14919" y="42621"/>
                </a:moveTo>
                <a:cubicBezTo>
                  <a:pt x="14859" y="44729"/>
                  <a:pt x="14812" y="46824"/>
                  <a:pt x="14764" y="48932"/>
                </a:cubicBezTo>
                <a:cubicBezTo>
                  <a:pt x="13073" y="48979"/>
                  <a:pt x="11383" y="49039"/>
                  <a:pt x="9692" y="49110"/>
                </a:cubicBezTo>
                <a:cubicBezTo>
                  <a:pt x="9739" y="46991"/>
                  <a:pt x="9787" y="44872"/>
                  <a:pt x="9835" y="42752"/>
                </a:cubicBezTo>
                <a:cubicBezTo>
                  <a:pt x="11371" y="42717"/>
                  <a:pt x="12907" y="42669"/>
                  <a:pt x="14442" y="42633"/>
                </a:cubicBezTo>
                <a:cubicBezTo>
                  <a:pt x="14609" y="42633"/>
                  <a:pt x="14764" y="42621"/>
                  <a:pt x="14919" y="42621"/>
                </a:cubicBezTo>
                <a:close/>
                <a:moveTo>
                  <a:pt x="62389" y="48884"/>
                </a:moveTo>
                <a:cubicBezTo>
                  <a:pt x="62341" y="50956"/>
                  <a:pt x="62294" y="53028"/>
                  <a:pt x="62246" y="55111"/>
                </a:cubicBezTo>
                <a:cubicBezTo>
                  <a:pt x="61067" y="55123"/>
                  <a:pt x="59877" y="55135"/>
                  <a:pt x="58698" y="55147"/>
                </a:cubicBezTo>
                <a:cubicBezTo>
                  <a:pt x="58198" y="55147"/>
                  <a:pt x="57686" y="55147"/>
                  <a:pt x="57174" y="55159"/>
                </a:cubicBezTo>
                <a:cubicBezTo>
                  <a:pt x="57222" y="53075"/>
                  <a:pt x="57269" y="50992"/>
                  <a:pt x="57317" y="48908"/>
                </a:cubicBezTo>
                <a:cubicBezTo>
                  <a:pt x="59008" y="48896"/>
                  <a:pt x="60698" y="48884"/>
                  <a:pt x="62389" y="48884"/>
                </a:cubicBezTo>
                <a:close/>
                <a:moveTo>
                  <a:pt x="56436" y="48908"/>
                </a:moveTo>
                <a:lnTo>
                  <a:pt x="56436" y="48908"/>
                </a:lnTo>
                <a:cubicBezTo>
                  <a:pt x="56388" y="50992"/>
                  <a:pt x="56329" y="53075"/>
                  <a:pt x="56293" y="55159"/>
                </a:cubicBezTo>
                <a:cubicBezTo>
                  <a:pt x="54602" y="55171"/>
                  <a:pt x="52912" y="55183"/>
                  <a:pt x="51221" y="55194"/>
                </a:cubicBezTo>
                <a:cubicBezTo>
                  <a:pt x="51268" y="53111"/>
                  <a:pt x="51316" y="51027"/>
                  <a:pt x="51364" y="48944"/>
                </a:cubicBezTo>
                <a:cubicBezTo>
                  <a:pt x="53054" y="48932"/>
                  <a:pt x="54745" y="48920"/>
                  <a:pt x="56436" y="48908"/>
                </a:cubicBezTo>
                <a:close/>
                <a:moveTo>
                  <a:pt x="50483" y="48956"/>
                </a:moveTo>
                <a:cubicBezTo>
                  <a:pt x="50435" y="51039"/>
                  <a:pt x="50375" y="53123"/>
                  <a:pt x="50340" y="55206"/>
                </a:cubicBezTo>
                <a:cubicBezTo>
                  <a:pt x="48649" y="55218"/>
                  <a:pt x="46958" y="55242"/>
                  <a:pt x="45268" y="55254"/>
                </a:cubicBezTo>
                <a:cubicBezTo>
                  <a:pt x="45315" y="53170"/>
                  <a:pt x="45363" y="51087"/>
                  <a:pt x="45411" y="49015"/>
                </a:cubicBezTo>
                <a:cubicBezTo>
                  <a:pt x="47101" y="48991"/>
                  <a:pt x="48792" y="48968"/>
                  <a:pt x="50483" y="48956"/>
                </a:cubicBezTo>
                <a:close/>
                <a:moveTo>
                  <a:pt x="44530" y="49015"/>
                </a:moveTo>
                <a:lnTo>
                  <a:pt x="44530" y="49015"/>
                </a:lnTo>
                <a:cubicBezTo>
                  <a:pt x="44482" y="51099"/>
                  <a:pt x="44434" y="53182"/>
                  <a:pt x="44387" y="55266"/>
                </a:cubicBezTo>
                <a:cubicBezTo>
                  <a:pt x="42696" y="55290"/>
                  <a:pt x="41005" y="55314"/>
                  <a:pt x="39315" y="55337"/>
                </a:cubicBezTo>
                <a:cubicBezTo>
                  <a:pt x="39350" y="53254"/>
                  <a:pt x="39398" y="51182"/>
                  <a:pt x="39446" y="49098"/>
                </a:cubicBezTo>
                <a:cubicBezTo>
                  <a:pt x="41148" y="49063"/>
                  <a:pt x="42839" y="49039"/>
                  <a:pt x="44530" y="49015"/>
                </a:cubicBezTo>
                <a:close/>
                <a:moveTo>
                  <a:pt x="38564" y="49110"/>
                </a:moveTo>
                <a:lnTo>
                  <a:pt x="38564" y="49110"/>
                </a:lnTo>
                <a:cubicBezTo>
                  <a:pt x="38517" y="51194"/>
                  <a:pt x="38469" y="53266"/>
                  <a:pt x="38434" y="55349"/>
                </a:cubicBezTo>
                <a:cubicBezTo>
                  <a:pt x="36743" y="55385"/>
                  <a:pt x="35052" y="55421"/>
                  <a:pt x="33361" y="55444"/>
                </a:cubicBezTo>
                <a:cubicBezTo>
                  <a:pt x="33397" y="53361"/>
                  <a:pt x="33445" y="51277"/>
                  <a:pt x="33492" y="49194"/>
                </a:cubicBezTo>
                <a:cubicBezTo>
                  <a:pt x="35183" y="49158"/>
                  <a:pt x="36874" y="49134"/>
                  <a:pt x="38564" y="49110"/>
                </a:cubicBezTo>
                <a:close/>
                <a:moveTo>
                  <a:pt x="32611" y="49206"/>
                </a:moveTo>
                <a:lnTo>
                  <a:pt x="32611" y="49206"/>
                </a:lnTo>
                <a:cubicBezTo>
                  <a:pt x="32564" y="51301"/>
                  <a:pt x="32516" y="53385"/>
                  <a:pt x="32468" y="55468"/>
                </a:cubicBezTo>
                <a:cubicBezTo>
                  <a:pt x="30778" y="55504"/>
                  <a:pt x="29099" y="55540"/>
                  <a:pt x="27408" y="55575"/>
                </a:cubicBezTo>
                <a:cubicBezTo>
                  <a:pt x="27444" y="53492"/>
                  <a:pt x="27492" y="51396"/>
                  <a:pt x="27539" y="49313"/>
                </a:cubicBezTo>
                <a:cubicBezTo>
                  <a:pt x="27932" y="49301"/>
                  <a:pt x="28313" y="49289"/>
                  <a:pt x="28706" y="49289"/>
                </a:cubicBezTo>
                <a:cubicBezTo>
                  <a:pt x="30004" y="49253"/>
                  <a:pt x="31314" y="49229"/>
                  <a:pt x="32611" y="49206"/>
                </a:cubicBezTo>
                <a:close/>
                <a:moveTo>
                  <a:pt x="26658" y="49325"/>
                </a:moveTo>
                <a:cubicBezTo>
                  <a:pt x="26611" y="51420"/>
                  <a:pt x="26563" y="53504"/>
                  <a:pt x="26515" y="55599"/>
                </a:cubicBezTo>
                <a:cubicBezTo>
                  <a:pt x="24825" y="55635"/>
                  <a:pt x="23134" y="55683"/>
                  <a:pt x="21443" y="55730"/>
                </a:cubicBezTo>
                <a:cubicBezTo>
                  <a:pt x="21491" y="53635"/>
                  <a:pt x="21539" y="51539"/>
                  <a:pt x="21586" y="49444"/>
                </a:cubicBezTo>
                <a:cubicBezTo>
                  <a:pt x="23277" y="49408"/>
                  <a:pt x="24968" y="49360"/>
                  <a:pt x="26658" y="49325"/>
                </a:cubicBezTo>
                <a:close/>
                <a:moveTo>
                  <a:pt x="20705" y="49468"/>
                </a:moveTo>
                <a:cubicBezTo>
                  <a:pt x="20657" y="51563"/>
                  <a:pt x="20610" y="53659"/>
                  <a:pt x="20562" y="55754"/>
                </a:cubicBezTo>
                <a:cubicBezTo>
                  <a:pt x="19122" y="55790"/>
                  <a:pt x="17669" y="55837"/>
                  <a:pt x="16228" y="55873"/>
                </a:cubicBezTo>
                <a:cubicBezTo>
                  <a:pt x="15978" y="55885"/>
                  <a:pt x="15740" y="55885"/>
                  <a:pt x="15490" y="55897"/>
                </a:cubicBezTo>
                <a:cubicBezTo>
                  <a:pt x="15538" y="53801"/>
                  <a:pt x="15574" y="51694"/>
                  <a:pt x="15633" y="49599"/>
                </a:cubicBezTo>
                <a:cubicBezTo>
                  <a:pt x="17324" y="49551"/>
                  <a:pt x="19014" y="49515"/>
                  <a:pt x="20705" y="49468"/>
                </a:cubicBezTo>
                <a:close/>
                <a:moveTo>
                  <a:pt x="14740" y="49622"/>
                </a:moveTo>
                <a:cubicBezTo>
                  <a:pt x="14692" y="51718"/>
                  <a:pt x="14645" y="53825"/>
                  <a:pt x="14609" y="55933"/>
                </a:cubicBezTo>
                <a:cubicBezTo>
                  <a:pt x="12918" y="55980"/>
                  <a:pt x="11228" y="56040"/>
                  <a:pt x="9537" y="56111"/>
                </a:cubicBezTo>
                <a:cubicBezTo>
                  <a:pt x="9573" y="53992"/>
                  <a:pt x="9620" y="51873"/>
                  <a:pt x="9668" y="49753"/>
                </a:cubicBezTo>
                <a:cubicBezTo>
                  <a:pt x="11263" y="49718"/>
                  <a:pt x="12859" y="49670"/>
                  <a:pt x="14442" y="49622"/>
                </a:cubicBezTo>
                <a:close/>
                <a:moveTo>
                  <a:pt x="62234" y="55873"/>
                </a:moveTo>
                <a:lnTo>
                  <a:pt x="62234" y="55873"/>
                </a:lnTo>
                <a:cubicBezTo>
                  <a:pt x="62186" y="57957"/>
                  <a:pt x="62151" y="60028"/>
                  <a:pt x="62127" y="62100"/>
                </a:cubicBezTo>
                <a:cubicBezTo>
                  <a:pt x="60984" y="62124"/>
                  <a:pt x="59841" y="62136"/>
                  <a:pt x="58698" y="62136"/>
                </a:cubicBezTo>
                <a:cubicBezTo>
                  <a:pt x="58150" y="62136"/>
                  <a:pt x="57603" y="62148"/>
                  <a:pt x="57055" y="62148"/>
                </a:cubicBezTo>
                <a:cubicBezTo>
                  <a:pt x="57079" y="60064"/>
                  <a:pt x="57114" y="57981"/>
                  <a:pt x="57162" y="55897"/>
                </a:cubicBezTo>
                <a:cubicBezTo>
                  <a:pt x="58853" y="55885"/>
                  <a:pt x="60543" y="55885"/>
                  <a:pt x="62234" y="55873"/>
                </a:cubicBezTo>
                <a:close/>
                <a:moveTo>
                  <a:pt x="56281" y="55909"/>
                </a:moveTo>
                <a:cubicBezTo>
                  <a:pt x="56233" y="57992"/>
                  <a:pt x="56198" y="60076"/>
                  <a:pt x="56174" y="62160"/>
                </a:cubicBezTo>
                <a:cubicBezTo>
                  <a:pt x="54483" y="62160"/>
                  <a:pt x="52792" y="62172"/>
                  <a:pt x="51102" y="62195"/>
                </a:cubicBezTo>
                <a:cubicBezTo>
                  <a:pt x="51126" y="60112"/>
                  <a:pt x="51161" y="58028"/>
                  <a:pt x="51209" y="55945"/>
                </a:cubicBezTo>
                <a:cubicBezTo>
                  <a:pt x="52900" y="55933"/>
                  <a:pt x="54590" y="55909"/>
                  <a:pt x="56281" y="55909"/>
                </a:cubicBezTo>
                <a:close/>
                <a:moveTo>
                  <a:pt x="50328" y="55945"/>
                </a:moveTo>
                <a:lnTo>
                  <a:pt x="50328" y="55945"/>
                </a:lnTo>
                <a:cubicBezTo>
                  <a:pt x="50280" y="58028"/>
                  <a:pt x="50245" y="60112"/>
                  <a:pt x="50221" y="62195"/>
                </a:cubicBezTo>
                <a:cubicBezTo>
                  <a:pt x="48530" y="62219"/>
                  <a:pt x="46839" y="62231"/>
                  <a:pt x="45149" y="62255"/>
                </a:cubicBezTo>
                <a:cubicBezTo>
                  <a:pt x="45172" y="60171"/>
                  <a:pt x="45208" y="58088"/>
                  <a:pt x="45256" y="56004"/>
                </a:cubicBezTo>
                <a:cubicBezTo>
                  <a:pt x="46946" y="55980"/>
                  <a:pt x="48637" y="55968"/>
                  <a:pt x="50328" y="55945"/>
                </a:cubicBezTo>
                <a:close/>
                <a:moveTo>
                  <a:pt x="44375" y="56016"/>
                </a:moveTo>
                <a:cubicBezTo>
                  <a:pt x="44327" y="58100"/>
                  <a:pt x="44291" y="60183"/>
                  <a:pt x="44268" y="62267"/>
                </a:cubicBezTo>
                <a:cubicBezTo>
                  <a:pt x="42577" y="62291"/>
                  <a:pt x="40886" y="62314"/>
                  <a:pt x="39196" y="62338"/>
                </a:cubicBezTo>
                <a:cubicBezTo>
                  <a:pt x="39219" y="60255"/>
                  <a:pt x="39255" y="58171"/>
                  <a:pt x="39303" y="56087"/>
                </a:cubicBezTo>
                <a:cubicBezTo>
                  <a:pt x="40993" y="56064"/>
                  <a:pt x="42684" y="56040"/>
                  <a:pt x="44375" y="56016"/>
                </a:cubicBezTo>
                <a:close/>
                <a:moveTo>
                  <a:pt x="38410" y="56099"/>
                </a:moveTo>
                <a:lnTo>
                  <a:pt x="38410" y="56099"/>
                </a:lnTo>
                <a:cubicBezTo>
                  <a:pt x="38374" y="58183"/>
                  <a:pt x="38338" y="60267"/>
                  <a:pt x="38314" y="62350"/>
                </a:cubicBezTo>
                <a:cubicBezTo>
                  <a:pt x="36624" y="62386"/>
                  <a:pt x="34933" y="62410"/>
                  <a:pt x="33242" y="62445"/>
                </a:cubicBezTo>
                <a:cubicBezTo>
                  <a:pt x="33266" y="60362"/>
                  <a:pt x="33302" y="58278"/>
                  <a:pt x="33350" y="56195"/>
                </a:cubicBezTo>
                <a:cubicBezTo>
                  <a:pt x="35028" y="56159"/>
                  <a:pt x="36719" y="56135"/>
                  <a:pt x="38410" y="56099"/>
                </a:cubicBezTo>
                <a:close/>
                <a:moveTo>
                  <a:pt x="32457" y="56206"/>
                </a:moveTo>
                <a:lnTo>
                  <a:pt x="32457" y="56206"/>
                </a:lnTo>
                <a:cubicBezTo>
                  <a:pt x="32421" y="58290"/>
                  <a:pt x="32385" y="60374"/>
                  <a:pt x="32349" y="62469"/>
                </a:cubicBezTo>
                <a:cubicBezTo>
                  <a:pt x="30659" y="62493"/>
                  <a:pt x="28968" y="62541"/>
                  <a:pt x="27289" y="62576"/>
                </a:cubicBezTo>
                <a:cubicBezTo>
                  <a:pt x="27313" y="60493"/>
                  <a:pt x="27349" y="58397"/>
                  <a:pt x="27385" y="56302"/>
                </a:cubicBezTo>
                <a:cubicBezTo>
                  <a:pt x="27825" y="56302"/>
                  <a:pt x="28266" y="56290"/>
                  <a:pt x="28706" y="56278"/>
                </a:cubicBezTo>
                <a:cubicBezTo>
                  <a:pt x="29956" y="56254"/>
                  <a:pt x="31206" y="56230"/>
                  <a:pt x="32457" y="56206"/>
                </a:cubicBezTo>
                <a:close/>
                <a:moveTo>
                  <a:pt x="26503" y="56326"/>
                </a:moveTo>
                <a:cubicBezTo>
                  <a:pt x="26468" y="58421"/>
                  <a:pt x="26432" y="60505"/>
                  <a:pt x="26396" y="62600"/>
                </a:cubicBezTo>
                <a:cubicBezTo>
                  <a:pt x="24706" y="62636"/>
                  <a:pt x="23015" y="62683"/>
                  <a:pt x="21336" y="62731"/>
                </a:cubicBezTo>
                <a:cubicBezTo>
                  <a:pt x="21360" y="60636"/>
                  <a:pt x="21396" y="58540"/>
                  <a:pt x="21431" y="56445"/>
                </a:cubicBezTo>
                <a:cubicBezTo>
                  <a:pt x="23122" y="56409"/>
                  <a:pt x="24813" y="56361"/>
                  <a:pt x="26503" y="56326"/>
                </a:cubicBezTo>
                <a:close/>
                <a:moveTo>
                  <a:pt x="20550" y="56468"/>
                </a:moveTo>
                <a:lnTo>
                  <a:pt x="20550" y="56468"/>
                </a:lnTo>
                <a:cubicBezTo>
                  <a:pt x="20503" y="58564"/>
                  <a:pt x="20467" y="60659"/>
                  <a:pt x="20443" y="62755"/>
                </a:cubicBezTo>
                <a:cubicBezTo>
                  <a:pt x="19038" y="62791"/>
                  <a:pt x="17633" y="62826"/>
                  <a:pt x="16228" y="62874"/>
                </a:cubicBezTo>
                <a:cubicBezTo>
                  <a:pt x="15943" y="62874"/>
                  <a:pt x="15657" y="62886"/>
                  <a:pt x="15371" y="62898"/>
                </a:cubicBezTo>
                <a:cubicBezTo>
                  <a:pt x="15395" y="60802"/>
                  <a:pt x="15431" y="58695"/>
                  <a:pt x="15478" y="56599"/>
                </a:cubicBezTo>
                <a:cubicBezTo>
                  <a:pt x="17169" y="56552"/>
                  <a:pt x="18860" y="56504"/>
                  <a:pt x="20550" y="56468"/>
                </a:cubicBezTo>
                <a:close/>
                <a:moveTo>
                  <a:pt x="14597" y="56623"/>
                </a:moveTo>
                <a:cubicBezTo>
                  <a:pt x="14550" y="58719"/>
                  <a:pt x="14514" y="60826"/>
                  <a:pt x="14490" y="62934"/>
                </a:cubicBezTo>
                <a:cubicBezTo>
                  <a:pt x="12799" y="62981"/>
                  <a:pt x="11109" y="63041"/>
                  <a:pt x="9418" y="63112"/>
                </a:cubicBezTo>
                <a:cubicBezTo>
                  <a:pt x="9442" y="60993"/>
                  <a:pt x="9478" y="58873"/>
                  <a:pt x="9525" y="56754"/>
                </a:cubicBezTo>
                <a:cubicBezTo>
                  <a:pt x="11156" y="56718"/>
                  <a:pt x="12799" y="56659"/>
                  <a:pt x="14442" y="56623"/>
                </a:cubicBezTo>
                <a:close/>
                <a:moveTo>
                  <a:pt x="62115" y="62874"/>
                </a:moveTo>
                <a:cubicBezTo>
                  <a:pt x="62091" y="64946"/>
                  <a:pt x="62079" y="67029"/>
                  <a:pt x="62067" y="69101"/>
                </a:cubicBezTo>
                <a:cubicBezTo>
                  <a:pt x="60948" y="69113"/>
                  <a:pt x="59829" y="69125"/>
                  <a:pt x="58698" y="69137"/>
                </a:cubicBezTo>
                <a:cubicBezTo>
                  <a:pt x="58138" y="69137"/>
                  <a:pt x="57567" y="69137"/>
                  <a:pt x="56995" y="69149"/>
                </a:cubicBezTo>
                <a:cubicBezTo>
                  <a:pt x="57007" y="67851"/>
                  <a:pt x="57007" y="66565"/>
                  <a:pt x="57019" y="65267"/>
                </a:cubicBezTo>
                <a:cubicBezTo>
                  <a:pt x="57031" y="64481"/>
                  <a:pt x="57031" y="63684"/>
                  <a:pt x="57043" y="62898"/>
                </a:cubicBezTo>
                <a:cubicBezTo>
                  <a:pt x="58734" y="62886"/>
                  <a:pt x="60424" y="62874"/>
                  <a:pt x="62115" y="62874"/>
                </a:cubicBezTo>
                <a:close/>
                <a:moveTo>
                  <a:pt x="56162" y="62898"/>
                </a:moveTo>
                <a:lnTo>
                  <a:pt x="56162" y="62898"/>
                </a:lnTo>
                <a:cubicBezTo>
                  <a:pt x="56138" y="64981"/>
                  <a:pt x="56126" y="67065"/>
                  <a:pt x="56114" y="69149"/>
                </a:cubicBezTo>
                <a:cubicBezTo>
                  <a:pt x="54424" y="69160"/>
                  <a:pt x="52733" y="69172"/>
                  <a:pt x="51042" y="69184"/>
                </a:cubicBezTo>
                <a:cubicBezTo>
                  <a:pt x="51054" y="67875"/>
                  <a:pt x="51054" y="66577"/>
                  <a:pt x="51066" y="65267"/>
                </a:cubicBezTo>
                <a:cubicBezTo>
                  <a:pt x="51078" y="64493"/>
                  <a:pt x="51078" y="63719"/>
                  <a:pt x="51090" y="62934"/>
                </a:cubicBezTo>
                <a:cubicBezTo>
                  <a:pt x="52781" y="62922"/>
                  <a:pt x="54471" y="62910"/>
                  <a:pt x="56162" y="62898"/>
                </a:cubicBezTo>
                <a:close/>
                <a:moveTo>
                  <a:pt x="50209" y="62945"/>
                </a:moveTo>
                <a:lnTo>
                  <a:pt x="50209" y="62945"/>
                </a:lnTo>
                <a:cubicBezTo>
                  <a:pt x="50185" y="65029"/>
                  <a:pt x="50173" y="67113"/>
                  <a:pt x="50161" y="69196"/>
                </a:cubicBezTo>
                <a:cubicBezTo>
                  <a:pt x="48470" y="69208"/>
                  <a:pt x="46780" y="69232"/>
                  <a:pt x="45089" y="69244"/>
                </a:cubicBezTo>
                <a:cubicBezTo>
                  <a:pt x="45101" y="67922"/>
                  <a:pt x="45101" y="66601"/>
                  <a:pt x="45113" y="65267"/>
                </a:cubicBezTo>
                <a:cubicBezTo>
                  <a:pt x="45125" y="64517"/>
                  <a:pt x="45125" y="63755"/>
                  <a:pt x="45137" y="63005"/>
                </a:cubicBezTo>
                <a:cubicBezTo>
                  <a:pt x="46827" y="62981"/>
                  <a:pt x="48518" y="62957"/>
                  <a:pt x="50209" y="62945"/>
                </a:cubicBezTo>
                <a:close/>
                <a:moveTo>
                  <a:pt x="44256" y="63017"/>
                </a:moveTo>
                <a:lnTo>
                  <a:pt x="44256" y="63017"/>
                </a:lnTo>
                <a:cubicBezTo>
                  <a:pt x="44232" y="65100"/>
                  <a:pt x="44220" y="67172"/>
                  <a:pt x="44208" y="69256"/>
                </a:cubicBezTo>
                <a:cubicBezTo>
                  <a:pt x="42517" y="69280"/>
                  <a:pt x="40827" y="69303"/>
                  <a:pt x="39136" y="69339"/>
                </a:cubicBezTo>
                <a:cubicBezTo>
                  <a:pt x="39148" y="67982"/>
                  <a:pt x="39148" y="66624"/>
                  <a:pt x="39160" y="65267"/>
                </a:cubicBezTo>
                <a:cubicBezTo>
                  <a:pt x="39172" y="64541"/>
                  <a:pt x="39172" y="63815"/>
                  <a:pt x="39184" y="63088"/>
                </a:cubicBezTo>
                <a:cubicBezTo>
                  <a:pt x="40874" y="63064"/>
                  <a:pt x="42565" y="63041"/>
                  <a:pt x="44256" y="63017"/>
                </a:cubicBezTo>
                <a:close/>
                <a:moveTo>
                  <a:pt x="38303" y="63100"/>
                </a:moveTo>
                <a:cubicBezTo>
                  <a:pt x="38279" y="65184"/>
                  <a:pt x="38267" y="67267"/>
                  <a:pt x="38255" y="69351"/>
                </a:cubicBezTo>
                <a:cubicBezTo>
                  <a:pt x="36564" y="69375"/>
                  <a:pt x="34874" y="69410"/>
                  <a:pt x="33195" y="69446"/>
                </a:cubicBezTo>
                <a:cubicBezTo>
                  <a:pt x="33195" y="68053"/>
                  <a:pt x="33195" y="66660"/>
                  <a:pt x="33207" y="65267"/>
                </a:cubicBezTo>
                <a:cubicBezTo>
                  <a:pt x="33219" y="64577"/>
                  <a:pt x="33219" y="63886"/>
                  <a:pt x="33230" y="63184"/>
                </a:cubicBezTo>
                <a:cubicBezTo>
                  <a:pt x="34921" y="63160"/>
                  <a:pt x="36612" y="63124"/>
                  <a:pt x="38303" y="63100"/>
                </a:cubicBezTo>
                <a:close/>
                <a:moveTo>
                  <a:pt x="32349" y="63207"/>
                </a:moveTo>
                <a:lnTo>
                  <a:pt x="32349" y="63207"/>
                </a:lnTo>
                <a:cubicBezTo>
                  <a:pt x="32326" y="65291"/>
                  <a:pt x="32314" y="67375"/>
                  <a:pt x="32302" y="69458"/>
                </a:cubicBezTo>
                <a:cubicBezTo>
                  <a:pt x="30611" y="69494"/>
                  <a:pt x="28920" y="69530"/>
                  <a:pt x="27242" y="69577"/>
                </a:cubicBezTo>
                <a:cubicBezTo>
                  <a:pt x="27242" y="68137"/>
                  <a:pt x="27242" y="66708"/>
                  <a:pt x="27254" y="65267"/>
                </a:cubicBezTo>
                <a:cubicBezTo>
                  <a:pt x="27265" y="64612"/>
                  <a:pt x="27265" y="63957"/>
                  <a:pt x="27277" y="63303"/>
                </a:cubicBezTo>
                <a:lnTo>
                  <a:pt x="28706" y="63279"/>
                </a:lnTo>
                <a:cubicBezTo>
                  <a:pt x="29921" y="63243"/>
                  <a:pt x="31135" y="63231"/>
                  <a:pt x="32349" y="63207"/>
                </a:cubicBezTo>
                <a:close/>
                <a:moveTo>
                  <a:pt x="26396" y="63326"/>
                </a:moveTo>
                <a:cubicBezTo>
                  <a:pt x="26372" y="65410"/>
                  <a:pt x="26349" y="67505"/>
                  <a:pt x="26349" y="69589"/>
                </a:cubicBezTo>
                <a:cubicBezTo>
                  <a:pt x="24658" y="69637"/>
                  <a:pt x="22967" y="69672"/>
                  <a:pt x="21289" y="69720"/>
                </a:cubicBezTo>
                <a:cubicBezTo>
                  <a:pt x="21289" y="68244"/>
                  <a:pt x="21289" y="66755"/>
                  <a:pt x="21300" y="65267"/>
                </a:cubicBezTo>
                <a:cubicBezTo>
                  <a:pt x="21312" y="64660"/>
                  <a:pt x="21312" y="64053"/>
                  <a:pt x="21324" y="63445"/>
                </a:cubicBezTo>
                <a:cubicBezTo>
                  <a:pt x="23015" y="63398"/>
                  <a:pt x="24706" y="63362"/>
                  <a:pt x="26396" y="63326"/>
                </a:cubicBezTo>
                <a:close/>
                <a:moveTo>
                  <a:pt x="20443" y="63469"/>
                </a:moveTo>
                <a:lnTo>
                  <a:pt x="20443" y="63469"/>
                </a:lnTo>
                <a:cubicBezTo>
                  <a:pt x="20419" y="65565"/>
                  <a:pt x="20396" y="67660"/>
                  <a:pt x="20396" y="69744"/>
                </a:cubicBezTo>
                <a:cubicBezTo>
                  <a:pt x="19014" y="69791"/>
                  <a:pt x="17621" y="69827"/>
                  <a:pt x="16228" y="69863"/>
                </a:cubicBezTo>
                <a:cubicBezTo>
                  <a:pt x="15931" y="69875"/>
                  <a:pt x="15633" y="69887"/>
                  <a:pt x="15323" y="69899"/>
                </a:cubicBezTo>
                <a:cubicBezTo>
                  <a:pt x="15323" y="68351"/>
                  <a:pt x="15335" y="66815"/>
                  <a:pt x="15347" y="65267"/>
                </a:cubicBezTo>
                <a:cubicBezTo>
                  <a:pt x="15359" y="64708"/>
                  <a:pt x="15359" y="64148"/>
                  <a:pt x="15371" y="63600"/>
                </a:cubicBezTo>
                <a:cubicBezTo>
                  <a:pt x="17062" y="63553"/>
                  <a:pt x="18752" y="63505"/>
                  <a:pt x="20443" y="63469"/>
                </a:cubicBezTo>
                <a:close/>
                <a:moveTo>
                  <a:pt x="14490" y="63612"/>
                </a:moveTo>
                <a:cubicBezTo>
                  <a:pt x="14466" y="65720"/>
                  <a:pt x="14454" y="67815"/>
                  <a:pt x="14454" y="69922"/>
                </a:cubicBezTo>
                <a:cubicBezTo>
                  <a:pt x="12764" y="69982"/>
                  <a:pt x="11073" y="70042"/>
                  <a:pt x="9382" y="70113"/>
                </a:cubicBezTo>
                <a:cubicBezTo>
                  <a:pt x="9370" y="68494"/>
                  <a:pt x="9382" y="66886"/>
                  <a:pt x="9394" y="65267"/>
                </a:cubicBezTo>
                <a:cubicBezTo>
                  <a:pt x="9406" y="64767"/>
                  <a:pt x="9406" y="64255"/>
                  <a:pt x="9418" y="63755"/>
                </a:cubicBezTo>
                <a:cubicBezTo>
                  <a:pt x="11097" y="63707"/>
                  <a:pt x="12764" y="63660"/>
                  <a:pt x="14454" y="63612"/>
                </a:cubicBezTo>
                <a:close/>
                <a:moveTo>
                  <a:pt x="62067" y="69863"/>
                </a:moveTo>
                <a:cubicBezTo>
                  <a:pt x="62067" y="71947"/>
                  <a:pt x="62079" y="74018"/>
                  <a:pt x="62103" y="76090"/>
                </a:cubicBezTo>
                <a:cubicBezTo>
                  <a:pt x="60972" y="76114"/>
                  <a:pt x="59841" y="76126"/>
                  <a:pt x="58698" y="76126"/>
                </a:cubicBezTo>
                <a:cubicBezTo>
                  <a:pt x="58150" y="76126"/>
                  <a:pt x="57591" y="76138"/>
                  <a:pt x="57043" y="76138"/>
                </a:cubicBezTo>
                <a:cubicBezTo>
                  <a:pt x="57007" y="74054"/>
                  <a:pt x="56995" y="71970"/>
                  <a:pt x="56995" y="69887"/>
                </a:cubicBezTo>
                <a:cubicBezTo>
                  <a:pt x="58686" y="69875"/>
                  <a:pt x="60377" y="69875"/>
                  <a:pt x="62067" y="69863"/>
                </a:cubicBezTo>
                <a:close/>
                <a:moveTo>
                  <a:pt x="56114" y="69899"/>
                </a:moveTo>
                <a:cubicBezTo>
                  <a:pt x="56114" y="71982"/>
                  <a:pt x="56126" y="74066"/>
                  <a:pt x="56162" y="76149"/>
                </a:cubicBezTo>
                <a:cubicBezTo>
                  <a:pt x="54471" y="76149"/>
                  <a:pt x="52781" y="76161"/>
                  <a:pt x="51090" y="76185"/>
                </a:cubicBezTo>
                <a:cubicBezTo>
                  <a:pt x="51054" y="74102"/>
                  <a:pt x="51042" y="72018"/>
                  <a:pt x="51042" y="69934"/>
                </a:cubicBezTo>
                <a:cubicBezTo>
                  <a:pt x="52733" y="69922"/>
                  <a:pt x="54424" y="69899"/>
                  <a:pt x="56114" y="69899"/>
                </a:cubicBezTo>
                <a:close/>
                <a:moveTo>
                  <a:pt x="50161" y="69934"/>
                </a:moveTo>
                <a:cubicBezTo>
                  <a:pt x="50161" y="72018"/>
                  <a:pt x="50173" y="74102"/>
                  <a:pt x="50209" y="76185"/>
                </a:cubicBezTo>
                <a:cubicBezTo>
                  <a:pt x="48518" y="76197"/>
                  <a:pt x="46827" y="76221"/>
                  <a:pt x="45137" y="76245"/>
                </a:cubicBezTo>
                <a:cubicBezTo>
                  <a:pt x="45101" y="74161"/>
                  <a:pt x="45089" y="72077"/>
                  <a:pt x="45089" y="69994"/>
                </a:cubicBezTo>
                <a:cubicBezTo>
                  <a:pt x="46780" y="69982"/>
                  <a:pt x="48470" y="69958"/>
                  <a:pt x="50161" y="69934"/>
                </a:cubicBezTo>
                <a:close/>
                <a:moveTo>
                  <a:pt x="44208" y="70006"/>
                </a:moveTo>
                <a:cubicBezTo>
                  <a:pt x="44208" y="72089"/>
                  <a:pt x="44220" y="74173"/>
                  <a:pt x="44256" y="76257"/>
                </a:cubicBezTo>
                <a:cubicBezTo>
                  <a:pt x="42565" y="76280"/>
                  <a:pt x="40874" y="76304"/>
                  <a:pt x="39184" y="76328"/>
                </a:cubicBezTo>
                <a:cubicBezTo>
                  <a:pt x="39148" y="74244"/>
                  <a:pt x="39136" y="72161"/>
                  <a:pt x="39136" y="70089"/>
                </a:cubicBezTo>
                <a:cubicBezTo>
                  <a:pt x="40827" y="70053"/>
                  <a:pt x="42517" y="70030"/>
                  <a:pt x="44208" y="70006"/>
                </a:cubicBezTo>
                <a:close/>
                <a:moveTo>
                  <a:pt x="38255" y="70101"/>
                </a:moveTo>
                <a:cubicBezTo>
                  <a:pt x="38255" y="72185"/>
                  <a:pt x="38267" y="74256"/>
                  <a:pt x="38303" y="76340"/>
                </a:cubicBezTo>
                <a:cubicBezTo>
                  <a:pt x="36612" y="76376"/>
                  <a:pt x="34921" y="76399"/>
                  <a:pt x="33230" y="76435"/>
                </a:cubicBezTo>
                <a:cubicBezTo>
                  <a:pt x="33195" y="74352"/>
                  <a:pt x="33183" y="72268"/>
                  <a:pt x="33183" y="70184"/>
                </a:cubicBezTo>
                <a:cubicBezTo>
                  <a:pt x="34874" y="70149"/>
                  <a:pt x="36564" y="70125"/>
                  <a:pt x="38255" y="70101"/>
                </a:cubicBezTo>
                <a:close/>
                <a:moveTo>
                  <a:pt x="32302" y="70196"/>
                </a:moveTo>
                <a:cubicBezTo>
                  <a:pt x="32302" y="72280"/>
                  <a:pt x="32314" y="74363"/>
                  <a:pt x="32349" y="76459"/>
                </a:cubicBezTo>
                <a:cubicBezTo>
                  <a:pt x="30659" y="76483"/>
                  <a:pt x="28968" y="76530"/>
                  <a:pt x="27277" y="76566"/>
                </a:cubicBezTo>
                <a:cubicBezTo>
                  <a:pt x="27254" y="74483"/>
                  <a:pt x="27230" y="72387"/>
                  <a:pt x="27230" y="70303"/>
                </a:cubicBezTo>
                <a:cubicBezTo>
                  <a:pt x="27718" y="70292"/>
                  <a:pt x="28206" y="70280"/>
                  <a:pt x="28706" y="70268"/>
                </a:cubicBezTo>
                <a:cubicBezTo>
                  <a:pt x="29897" y="70244"/>
                  <a:pt x="31099" y="70220"/>
                  <a:pt x="32302" y="70196"/>
                </a:cubicBezTo>
                <a:close/>
                <a:moveTo>
                  <a:pt x="26349" y="70315"/>
                </a:moveTo>
                <a:cubicBezTo>
                  <a:pt x="26349" y="72411"/>
                  <a:pt x="26372" y="74494"/>
                  <a:pt x="26396" y="76590"/>
                </a:cubicBezTo>
                <a:cubicBezTo>
                  <a:pt x="24706" y="76626"/>
                  <a:pt x="23015" y="76673"/>
                  <a:pt x="21324" y="76721"/>
                </a:cubicBezTo>
                <a:cubicBezTo>
                  <a:pt x="21300" y="74625"/>
                  <a:pt x="21277" y="72530"/>
                  <a:pt x="21277" y="70434"/>
                </a:cubicBezTo>
                <a:cubicBezTo>
                  <a:pt x="22967" y="70399"/>
                  <a:pt x="24658" y="70351"/>
                  <a:pt x="26349" y="70315"/>
                </a:cubicBezTo>
                <a:close/>
                <a:moveTo>
                  <a:pt x="20396" y="70458"/>
                </a:moveTo>
                <a:cubicBezTo>
                  <a:pt x="20396" y="72554"/>
                  <a:pt x="20419" y="74649"/>
                  <a:pt x="20443" y="76745"/>
                </a:cubicBezTo>
                <a:cubicBezTo>
                  <a:pt x="19038" y="76780"/>
                  <a:pt x="17633" y="76816"/>
                  <a:pt x="16228" y="76864"/>
                </a:cubicBezTo>
                <a:cubicBezTo>
                  <a:pt x="15943" y="76864"/>
                  <a:pt x="15657" y="76876"/>
                  <a:pt x="15383" y="76888"/>
                </a:cubicBezTo>
                <a:cubicBezTo>
                  <a:pt x="15347" y="74792"/>
                  <a:pt x="15323" y="72685"/>
                  <a:pt x="15323" y="70589"/>
                </a:cubicBezTo>
                <a:cubicBezTo>
                  <a:pt x="17014" y="70542"/>
                  <a:pt x="18705" y="70506"/>
                  <a:pt x="20396" y="70458"/>
                </a:cubicBezTo>
                <a:close/>
                <a:moveTo>
                  <a:pt x="14442" y="70613"/>
                </a:moveTo>
                <a:cubicBezTo>
                  <a:pt x="14454" y="72709"/>
                  <a:pt x="14466" y="74816"/>
                  <a:pt x="14502" y="76911"/>
                </a:cubicBezTo>
                <a:cubicBezTo>
                  <a:pt x="12811" y="76971"/>
                  <a:pt x="11121" y="77030"/>
                  <a:pt x="9430" y="77102"/>
                </a:cubicBezTo>
                <a:cubicBezTo>
                  <a:pt x="9394" y="74983"/>
                  <a:pt x="9382" y="72863"/>
                  <a:pt x="9370" y="70744"/>
                </a:cubicBezTo>
                <a:cubicBezTo>
                  <a:pt x="11061" y="70708"/>
                  <a:pt x="12752" y="70661"/>
                  <a:pt x="14442" y="70613"/>
                </a:cubicBezTo>
                <a:close/>
                <a:moveTo>
                  <a:pt x="62127" y="76864"/>
                </a:moveTo>
                <a:cubicBezTo>
                  <a:pt x="62151" y="78935"/>
                  <a:pt x="62198" y="81019"/>
                  <a:pt x="62270" y="83091"/>
                </a:cubicBezTo>
                <a:cubicBezTo>
                  <a:pt x="61079" y="83103"/>
                  <a:pt x="59889" y="83115"/>
                  <a:pt x="58698" y="83126"/>
                </a:cubicBezTo>
                <a:cubicBezTo>
                  <a:pt x="58198" y="83126"/>
                  <a:pt x="57698" y="83126"/>
                  <a:pt x="57198" y="83138"/>
                </a:cubicBezTo>
                <a:cubicBezTo>
                  <a:pt x="57126" y="81055"/>
                  <a:pt x="57079" y="78971"/>
                  <a:pt x="57055" y="76888"/>
                </a:cubicBezTo>
                <a:cubicBezTo>
                  <a:pt x="58746" y="76876"/>
                  <a:pt x="60436" y="76864"/>
                  <a:pt x="62127" y="76864"/>
                </a:cubicBezTo>
                <a:close/>
                <a:moveTo>
                  <a:pt x="56162" y="76888"/>
                </a:moveTo>
                <a:cubicBezTo>
                  <a:pt x="56198" y="78971"/>
                  <a:pt x="56245" y="81055"/>
                  <a:pt x="56317" y="83138"/>
                </a:cubicBezTo>
                <a:cubicBezTo>
                  <a:pt x="54626" y="83150"/>
                  <a:pt x="52935" y="83162"/>
                  <a:pt x="51245" y="83174"/>
                </a:cubicBezTo>
                <a:cubicBezTo>
                  <a:pt x="51173" y="81090"/>
                  <a:pt x="51126" y="79007"/>
                  <a:pt x="51102" y="76923"/>
                </a:cubicBezTo>
                <a:cubicBezTo>
                  <a:pt x="52792" y="76911"/>
                  <a:pt x="54483" y="76900"/>
                  <a:pt x="56162" y="76888"/>
                </a:cubicBezTo>
                <a:close/>
                <a:moveTo>
                  <a:pt x="50221" y="76935"/>
                </a:moveTo>
                <a:cubicBezTo>
                  <a:pt x="50245" y="79019"/>
                  <a:pt x="50292" y="81102"/>
                  <a:pt x="50364" y="83186"/>
                </a:cubicBezTo>
                <a:cubicBezTo>
                  <a:pt x="48673" y="83198"/>
                  <a:pt x="46982" y="83222"/>
                  <a:pt x="45292" y="83234"/>
                </a:cubicBezTo>
                <a:cubicBezTo>
                  <a:pt x="45220" y="81150"/>
                  <a:pt x="45172" y="79078"/>
                  <a:pt x="45149" y="76995"/>
                </a:cubicBezTo>
                <a:cubicBezTo>
                  <a:pt x="46839" y="76971"/>
                  <a:pt x="48530" y="76947"/>
                  <a:pt x="50221" y="76935"/>
                </a:cubicBezTo>
                <a:close/>
                <a:moveTo>
                  <a:pt x="44268" y="77007"/>
                </a:moveTo>
                <a:cubicBezTo>
                  <a:pt x="44303" y="79090"/>
                  <a:pt x="44351" y="81162"/>
                  <a:pt x="44410" y="83246"/>
                </a:cubicBezTo>
                <a:cubicBezTo>
                  <a:pt x="42720" y="83269"/>
                  <a:pt x="41029" y="83293"/>
                  <a:pt x="39338" y="83317"/>
                </a:cubicBezTo>
                <a:cubicBezTo>
                  <a:pt x="39279" y="81245"/>
                  <a:pt x="39231" y="79162"/>
                  <a:pt x="39196" y="77078"/>
                </a:cubicBezTo>
                <a:cubicBezTo>
                  <a:pt x="40886" y="77054"/>
                  <a:pt x="42577" y="77030"/>
                  <a:pt x="44268" y="77007"/>
                </a:cubicBezTo>
                <a:close/>
                <a:moveTo>
                  <a:pt x="38314" y="77090"/>
                </a:moveTo>
                <a:cubicBezTo>
                  <a:pt x="38350" y="79174"/>
                  <a:pt x="38398" y="81257"/>
                  <a:pt x="38469" y="83341"/>
                </a:cubicBezTo>
                <a:cubicBezTo>
                  <a:pt x="36779" y="83365"/>
                  <a:pt x="35088" y="83400"/>
                  <a:pt x="33397" y="83424"/>
                </a:cubicBezTo>
                <a:cubicBezTo>
                  <a:pt x="33326" y="81341"/>
                  <a:pt x="33278" y="79257"/>
                  <a:pt x="33242" y="77173"/>
                </a:cubicBezTo>
                <a:cubicBezTo>
                  <a:pt x="34933" y="77150"/>
                  <a:pt x="36624" y="77114"/>
                  <a:pt x="38314" y="77090"/>
                </a:cubicBezTo>
                <a:close/>
                <a:moveTo>
                  <a:pt x="32361" y="77197"/>
                </a:moveTo>
                <a:cubicBezTo>
                  <a:pt x="32397" y="79281"/>
                  <a:pt x="32445" y="81364"/>
                  <a:pt x="32516" y="83448"/>
                </a:cubicBezTo>
                <a:cubicBezTo>
                  <a:pt x="30825" y="83484"/>
                  <a:pt x="29135" y="83519"/>
                  <a:pt x="27444" y="83555"/>
                </a:cubicBezTo>
                <a:cubicBezTo>
                  <a:pt x="27373" y="81471"/>
                  <a:pt x="27325" y="79388"/>
                  <a:pt x="27289" y="77292"/>
                </a:cubicBezTo>
                <a:lnTo>
                  <a:pt x="28706" y="77257"/>
                </a:lnTo>
                <a:cubicBezTo>
                  <a:pt x="29921" y="77233"/>
                  <a:pt x="31135" y="77221"/>
                  <a:pt x="32361" y="77197"/>
                </a:cubicBezTo>
                <a:close/>
                <a:moveTo>
                  <a:pt x="26408" y="77316"/>
                </a:moveTo>
                <a:cubicBezTo>
                  <a:pt x="26444" y="79400"/>
                  <a:pt x="26492" y="81495"/>
                  <a:pt x="26563" y="83579"/>
                </a:cubicBezTo>
                <a:cubicBezTo>
                  <a:pt x="24872" y="83615"/>
                  <a:pt x="23194" y="83662"/>
                  <a:pt x="21503" y="83710"/>
                </a:cubicBezTo>
                <a:cubicBezTo>
                  <a:pt x="21431" y="81614"/>
                  <a:pt x="21372" y="79519"/>
                  <a:pt x="21336" y="77435"/>
                </a:cubicBezTo>
                <a:cubicBezTo>
                  <a:pt x="23027" y="77388"/>
                  <a:pt x="24718" y="77352"/>
                  <a:pt x="26408" y="77316"/>
                </a:cubicBezTo>
                <a:close/>
                <a:moveTo>
                  <a:pt x="20455" y="77459"/>
                </a:moveTo>
                <a:cubicBezTo>
                  <a:pt x="20491" y="79543"/>
                  <a:pt x="20550" y="81638"/>
                  <a:pt x="20622" y="83734"/>
                </a:cubicBezTo>
                <a:cubicBezTo>
                  <a:pt x="19157" y="83769"/>
                  <a:pt x="17693" y="83817"/>
                  <a:pt x="16228" y="83853"/>
                </a:cubicBezTo>
                <a:cubicBezTo>
                  <a:pt x="16002" y="83865"/>
                  <a:pt x="15776" y="83865"/>
                  <a:pt x="15550" y="83877"/>
                </a:cubicBezTo>
                <a:cubicBezTo>
                  <a:pt x="15478" y="81781"/>
                  <a:pt x="15431" y="79686"/>
                  <a:pt x="15383" y="77578"/>
                </a:cubicBezTo>
                <a:cubicBezTo>
                  <a:pt x="17074" y="77542"/>
                  <a:pt x="18764" y="77495"/>
                  <a:pt x="20455" y="77459"/>
                </a:cubicBezTo>
                <a:close/>
                <a:moveTo>
                  <a:pt x="14514" y="77602"/>
                </a:moveTo>
                <a:cubicBezTo>
                  <a:pt x="14550" y="79662"/>
                  <a:pt x="14597" y="81722"/>
                  <a:pt x="14669" y="83781"/>
                </a:cubicBezTo>
                <a:cubicBezTo>
                  <a:pt x="14669" y="83817"/>
                  <a:pt x="14669" y="83865"/>
                  <a:pt x="14669" y="83900"/>
                </a:cubicBezTo>
                <a:cubicBezTo>
                  <a:pt x="12978" y="83960"/>
                  <a:pt x="11299" y="84019"/>
                  <a:pt x="9608" y="84091"/>
                </a:cubicBezTo>
                <a:cubicBezTo>
                  <a:pt x="9525" y="81972"/>
                  <a:pt x="9478" y="79852"/>
                  <a:pt x="9442" y="77745"/>
                </a:cubicBezTo>
                <a:cubicBezTo>
                  <a:pt x="11109" y="77697"/>
                  <a:pt x="12776" y="77650"/>
                  <a:pt x="14442" y="77602"/>
                </a:cubicBezTo>
                <a:close/>
                <a:moveTo>
                  <a:pt x="62294" y="83853"/>
                </a:moveTo>
                <a:cubicBezTo>
                  <a:pt x="62365" y="85936"/>
                  <a:pt x="62460" y="88008"/>
                  <a:pt x="62579" y="90080"/>
                </a:cubicBezTo>
                <a:cubicBezTo>
                  <a:pt x="61282" y="90092"/>
                  <a:pt x="59996" y="90115"/>
                  <a:pt x="58698" y="90115"/>
                </a:cubicBezTo>
                <a:cubicBezTo>
                  <a:pt x="58305" y="90115"/>
                  <a:pt x="57912" y="90127"/>
                  <a:pt x="57507" y="90127"/>
                </a:cubicBezTo>
                <a:cubicBezTo>
                  <a:pt x="57436" y="88782"/>
                  <a:pt x="57364" y="87448"/>
                  <a:pt x="57305" y="86115"/>
                </a:cubicBezTo>
                <a:cubicBezTo>
                  <a:pt x="57281" y="85365"/>
                  <a:pt x="57245" y="84615"/>
                  <a:pt x="57222" y="83877"/>
                </a:cubicBezTo>
                <a:cubicBezTo>
                  <a:pt x="58912" y="83865"/>
                  <a:pt x="60603" y="83865"/>
                  <a:pt x="62294" y="83853"/>
                </a:cubicBezTo>
                <a:close/>
                <a:moveTo>
                  <a:pt x="56341" y="83877"/>
                </a:moveTo>
                <a:cubicBezTo>
                  <a:pt x="56412" y="85960"/>
                  <a:pt x="56507" y="88044"/>
                  <a:pt x="56626" y="90127"/>
                </a:cubicBezTo>
                <a:cubicBezTo>
                  <a:pt x="54936" y="90139"/>
                  <a:pt x="53245" y="90151"/>
                  <a:pt x="51554" y="90163"/>
                </a:cubicBezTo>
                <a:cubicBezTo>
                  <a:pt x="51483" y="88818"/>
                  <a:pt x="51411" y="87460"/>
                  <a:pt x="51352" y="86115"/>
                </a:cubicBezTo>
                <a:cubicBezTo>
                  <a:pt x="51328" y="85377"/>
                  <a:pt x="51304" y="84650"/>
                  <a:pt x="51268" y="83924"/>
                </a:cubicBezTo>
                <a:cubicBezTo>
                  <a:pt x="52959" y="83900"/>
                  <a:pt x="54650" y="83888"/>
                  <a:pt x="56341" y="83877"/>
                </a:cubicBezTo>
                <a:close/>
                <a:moveTo>
                  <a:pt x="50387" y="83924"/>
                </a:moveTo>
                <a:cubicBezTo>
                  <a:pt x="50471" y="86008"/>
                  <a:pt x="50554" y="88091"/>
                  <a:pt x="50673" y="90175"/>
                </a:cubicBezTo>
                <a:cubicBezTo>
                  <a:pt x="48982" y="90187"/>
                  <a:pt x="47304" y="90211"/>
                  <a:pt x="45613" y="90223"/>
                </a:cubicBezTo>
                <a:cubicBezTo>
                  <a:pt x="45530" y="88853"/>
                  <a:pt x="45458" y="87484"/>
                  <a:pt x="45399" y="86115"/>
                </a:cubicBezTo>
                <a:cubicBezTo>
                  <a:pt x="45375" y="85401"/>
                  <a:pt x="45351" y="84698"/>
                  <a:pt x="45327" y="83984"/>
                </a:cubicBezTo>
                <a:cubicBezTo>
                  <a:pt x="47006" y="83960"/>
                  <a:pt x="48697" y="83948"/>
                  <a:pt x="50387" y="83924"/>
                </a:cubicBezTo>
                <a:close/>
                <a:moveTo>
                  <a:pt x="44434" y="83996"/>
                </a:moveTo>
                <a:cubicBezTo>
                  <a:pt x="44518" y="86079"/>
                  <a:pt x="44613" y="88163"/>
                  <a:pt x="44732" y="90234"/>
                </a:cubicBezTo>
                <a:lnTo>
                  <a:pt x="44446" y="90234"/>
                </a:lnTo>
                <a:cubicBezTo>
                  <a:pt x="42851" y="90258"/>
                  <a:pt x="41255" y="90282"/>
                  <a:pt x="39660" y="90306"/>
                </a:cubicBezTo>
                <a:cubicBezTo>
                  <a:pt x="39577" y="88913"/>
                  <a:pt x="39505" y="87508"/>
                  <a:pt x="39446" y="86115"/>
                </a:cubicBezTo>
                <a:cubicBezTo>
                  <a:pt x="39422" y="85424"/>
                  <a:pt x="39398" y="84746"/>
                  <a:pt x="39374" y="84067"/>
                </a:cubicBezTo>
                <a:cubicBezTo>
                  <a:pt x="41065" y="84043"/>
                  <a:pt x="42744" y="84019"/>
                  <a:pt x="44434" y="83996"/>
                </a:cubicBezTo>
                <a:close/>
                <a:moveTo>
                  <a:pt x="38493" y="84079"/>
                </a:moveTo>
                <a:cubicBezTo>
                  <a:pt x="38564" y="86163"/>
                  <a:pt x="38660" y="88246"/>
                  <a:pt x="38779" y="90330"/>
                </a:cubicBezTo>
                <a:cubicBezTo>
                  <a:pt x="37088" y="90354"/>
                  <a:pt x="35397" y="90389"/>
                  <a:pt x="33719" y="90413"/>
                </a:cubicBezTo>
                <a:cubicBezTo>
                  <a:pt x="33635" y="88984"/>
                  <a:pt x="33552" y="87544"/>
                  <a:pt x="33492" y="86115"/>
                </a:cubicBezTo>
                <a:cubicBezTo>
                  <a:pt x="33469" y="85460"/>
                  <a:pt x="33445" y="84817"/>
                  <a:pt x="33421" y="84174"/>
                </a:cubicBezTo>
                <a:cubicBezTo>
                  <a:pt x="35112" y="84138"/>
                  <a:pt x="36802" y="84115"/>
                  <a:pt x="38493" y="84079"/>
                </a:cubicBezTo>
                <a:close/>
                <a:moveTo>
                  <a:pt x="32540" y="84186"/>
                </a:moveTo>
                <a:cubicBezTo>
                  <a:pt x="32611" y="86270"/>
                  <a:pt x="32707" y="88353"/>
                  <a:pt x="32838" y="90437"/>
                </a:cubicBezTo>
                <a:cubicBezTo>
                  <a:pt x="31147" y="90473"/>
                  <a:pt x="29456" y="90508"/>
                  <a:pt x="27766" y="90544"/>
                </a:cubicBezTo>
                <a:cubicBezTo>
                  <a:pt x="27682" y="89068"/>
                  <a:pt x="27611" y="87591"/>
                  <a:pt x="27539" y="86115"/>
                </a:cubicBezTo>
                <a:cubicBezTo>
                  <a:pt x="27515" y="85508"/>
                  <a:pt x="27492" y="84889"/>
                  <a:pt x="27468" y="84281"/>
                </a:cubicBezTo>
                <a:lnTo>
                  <a:pt x="28706" y="84258"/>
                </a:lnTo>
                <a:cubicBezTo>
                  <a:pt x="29980" y="84234"/>
                  <a:pt x="31266" y="84210"/>
                  <a:pt x="32540" y="84186"/>
                </a:cubicBezTo>
                <a:close/>
                <a:moveTo>
                  <a:pt x="26587" y="84305"/>
                </a:moveTo>
                <a:cubicBezTo>
                  <a:pt x="26670" y="86389"/>
                  <a:pt x="26765" y="88484"/>
                  <a:pt x="26884" y="90568"/>
                </a:cubicBezTo>
                <a:cubicBezTo>
                  <a:pt x="25194" y="90604"/>
                  <a:pt x="23515" y="90651"/>
                  <a:pt x="21824" y="90699"/>
                </a:cubicBezTo>
                <a:cubicBezTo>
                  <a:pt x="21729" y="89163"/>
                  <a:pt x="21658" y="87639"/>
                  <a:pt x="21586" y="86115"/>
                </a:cubicBezTo>
                <a:cubicBezTo>
                  <a:pt x="21562" y="85543"/>
                  <a:pt x="21550" y="84984"/>
                  <a:pt x="21527" y="84424"/>
                </a:cubicBezTo>
                <a:cubicBezTo>
                  <a:pt x="23217" y="84377"/>
                  <a:pt x="24896" y="84341"/>
                  <a:pt x="26587" y="84305"/>
                </a:cubicBezTo>
                <a:close/>
                <a:moveTo>
                  <a:pt x="20646" y="84448"/>
                </a:moveTo>
                <a:cubicBezTo>
                  <a:pt x="20717" y="86532"/>
                  <a:pt x="20824" y="88627"/>
                  <a:pt x="20943" y="90711"/>
                </a:cubicBezTo>
                <a:cubicBezTo>
                  <a:pt x="19372" y="90758"/>
                  <a:pt x="17800" y="90806"/>
                  <a:pt x="16228" y="90854"/>
                </a:cubicBezTo>
                <a:cubicBezTo>
                  <a:pt x="16109" y="90854"/>
                  <a:pt x="15990" y="90854"/>
                  <a:pt x="15883" y="90866"/>
                </a:cubicBezTo>
                <a:cubicBezTo>
                  <a:pt x="15788" y="89282"/>
                  <a:pt x="15704" y="87698"/>
                  <a:pt x="15633" y="86103"/>
                </a:cubicBezTo>
                <a:cubicBezTo>
                  <a:pt x="15621" y="85591"/>
                  <a:pt x="15597" y="85079"/>
                  <a:pt x="15574" y="84567"/>
                </a:cubicBezTo>
                <a:cubicBezTo>
                  <a:pt x="17264" y="84531"/>
                  <a:pt x="18955" y="84484"/>
                  <a:pt x="20646" y="84448"/>
                </a:cubicBezTo>
                <a:close/>
                <a:moveTo>
                  <a:pt x="14692" y="84591"/>
                </a:moveTo>
                <a:cubicBezTo>
                  <a:pt x="14776" y="86698"/>
                  <a:pt x="14871" y="88794"/>
                  <a:pt x="15002" y="90889"/>
                </a:cubicBezTo>
                <a:cubicBezTo>
                  <a:pt x="13311" y="90949"/>
                  <a:pt x="11633" y="90996"/>
                  <a:pt x="9942" y="91068"/>
                </a:cubicBezTo>
                <a:cubicBezTo>
                  <a:pt x="9847" y="89413"/>
                  <a:pt x="9751" y="87758"/>
                  <a:pt x="9680" y="86115"/>
                </a:cubicBezTo>
                <a:cubicBezTo>
                  <a:pt x="9668" y="85651"/>
                  <a:pt x="9644" y="85186"/>
                  <a:pt x="9632" y="84734"/>
                </a:cubicBezTo>
                <a:cubicBezTo>
                  <a:pt x="11240" y="84686"/>
                  <a:pt x="12847" y="84639"/>
                  <a:pt x="14442" y="84603"/>
                </a:cubicBezTo>
                <a:cubicBezTo>
                  <a:pt x="14526" y="84603"/>
                  <a:pt x="14609" y="84603"/>
                  <a:pt x="14692" y="84591"/>
                </a:cubicBezTo>
                <a:close/>
                <a:moveTo>
                  <a:pt x="20869" y="0"/>
                </a:moveTo>
                <a:cubicBezTo>
                  <a:pt x="20794" y="0"/>
                  <a:pt x="20723" y="51"/>
                  <a:pt x="20729" y="152"/>
                </a:cubicBezTo>
                <a:cubicBezTo>
                  <a:pt x="20812" y="1521"/>
                  <a:pt x="20872" y="2890"/>
                  <a:pt x="20908" y="4272"/>
                </a:cubicBezTo>
                <a:cubicBezTo>
                  <a:pt x="20967" y="6391"/>
                  <a:pt x="20991" y="8522"/>
                  <a:pt x="21038" y="10641"/>
                </a:cubicBezTo>
                <a:cubicBezTo>
                  <a:pt x="21062" y="11689"/>
                  <a:pt x="21086" y="12725"/>
                  <a:pt x="21098" y="13773"/>
                </a:cubicBezTo>
                <a:cubicBezTo>
                  <a:pt x="19479" y="13820"/>
                  <a:pt x="17848" y="13856"/>
                  <a:pt x="16228" y="13916"/>
                </a:cubicBezTo>
                <a:lnTo>
                  <a:pt x="15907" y="13916"/>
                </a:lnTo>
                <a:cubicBezTo>
                  <a:pt x="15883" y="13261"/>
                  <a:pt x="15871" y="12606"/>
                  <a:pt x="15847" y="11951"/>
                </a:cubicBezTo>
                <a:cubicBezTo>
                  <a:pt x="15752" y="9379"/>
                  <a:pt x="15574" y="6831"/>
                  <a:pt x="15383" y="4272"/>
                </a:cubicBezTo>
                <a:cubicBezTo>
                  <a:pt x="15276" y="2890"/>
                  <a:pt x="15169" y="1521"/>
                  <a:pt x="15073" y="152"/>
                </a:cubicBezTo>
                <a:cubicBezTo>
                  <a:pt x="15067" y="55"/>
                  <a:pt x="14988" y="5"/>
                  <a:pt x="14912" y="5"/>
                </a:cubicBezTo>
                <a:cubicBezTo>
                  <a:pt x="14839" y="5"/>
                  <a:pt x="14770" y="52"/>
                  <a:pt x="14776" y="152"/>
                </a:cubicBezTo>
                <a:cubicBezTo>
                  <a:pt x="14859" y="1521"/>
                  <a:pt x="14907" y="2890"/>
                  <a:pt x="14954" y="4272"/>
                </a:cubicBezTo>
                <a:cubicBezTo>
                  <a:pt x="15014" y="6391"/>
                  <a:pt x="15038" y="8522"/>
                  <a:pt x="15085" y="10641"/>
                </a:cubicBezTo>
                <a:cubicBezTo>
                  <a:pt x="15109" y="11749"/>
                  <a:pt x="15133" y="12844"/>
                  <a:pt x="15145" y="13939"/>
                </a:cubicBezTo>
                <a:cubicBezTo>
                  <a:pt x="13418" y="13999"/>
                  <a:pt x="11680" y="14058"/>
                  <a:pt x="9954" y="14130"/>
                </a:cubicBezTo>
                <a:cubicBezTo>
                  <a:pt x="9930" y="13404"/>
                  <a:pt x="9918" y="12677"/>
                  <a:pt x="9894" y="11951"/>
                </a:cubicBezTo>
                <a:cubicBezTo>
                  <a:pt x="9799" y="9379"/>
                  <a:pt x="9620" y="6831"/>
                  <a:pt x="9430" y="4272"/>
                </a:cubicBezTo>
                <a:cubicBezTo>
                  <a:pt x="9323" y="2890"/>
                  <a:pt x="9216" y="1521"/>
                  <a:pt x="9120" y="152"/>
                </a:cubicBezTo>
                <a:cubicBezTo>
                  <a:pt x="9114" y="55"/>
                  <a:pt x="9035" y="5"/>
                  <a:pt x="8959" y="5"/>
                </a:cubicBezTo>
                <a:cubicBezTo>
                  <a:pt x="8886" y="5"/>
                  <a:pt x="8817" y="52"/>
                  <a:pt x="8823" y="152"/>
                </a:cubicBezTo>
                <a:cubicBezTo>
                  <a:pt x="8906" y="1521"/>
                  <a:pt x="8954" y="2890"/>
                  <a:pt x="9001" y="4272"/>
                </a:cubicBezTo>
                <a:cubicBezTo>
                  <a:pt x="9061" y="6391"/>
                  <a:pt x="9085" y="8522"/>
                  <a:pt x="9132" y="10641"/>
                </a:cubicBezTo>
                <a:cubicBezTo>
                  <a:pt x="9156" y="11820"/>
                  <a:pt x="9180" y="12987"/>
                  <a:pt x="9204" y="14166"/>
                </a:cubicBezTo>
                <a:cubicBezTo>
                  <a:pt x="8870" y="14178"/>
                  <a:pt x="8537" y="14189"/>
                  <a:pt x="8204" y="14201"/>
                </a:cubicBezTo>
                <a:cubicBezTo>
                  <a:pt x="5537" y="14320"/>
                  <a:pt x="2870" y="14559"/>
                  <a:pt x="191" y="14654"/>
                </a:cubicBezTo>
                <a:cubicBezTo>
                  <a:pt x="12" y="14666"/>
                  <a:pt x="12" y="14940"/>
                  <a:pt x="191" y="14940"/>
                </a:cubicBezTo>
                <a:cubicBezTo>
                  <a:pt x="2572" y="14844"/>
                  <a:pt x="4941" y="14880"/>
                  <a:pt x="7322" y="14832"/>
                </a:cubicBezTo>
                <a:cubicBezTo>
                  <a:pt x="7942" y="14820"/>
                  <a:pt x="8573" y="14809"/>
                  <a:pt x="9204" y="14797"/>
                </a:cubicBezTo>
                <a:cubicBezTo>
                  <a:pt x="9239" y="16916"/>
                  <a:pt x="9263" y="19035"/>
                  <a:pt x="9263" y="21155"/>
                </a:cubicBezTo>
                <a:cubicBezTo>
                  <a:pt x="8906" y="21166"/>
                  <a:pt x="8561" y="21178"/>
                  <a:pt x="8204" y="21202"/>
                </a:cubicBezTo>
                <a:cubicBezTo>
                  <a:pt x="5537" y="21309"/>
                  <a:pt x="2870" y="21547"/>
                  <a:pt x="191" y="21655"/>
                </a:cubicBezTo>
                <a:cubicBezTo>
                  <a:pt x="16" y="21666"/>
                  <a:pt x="12" y="21929"/>
                  <a:pt x="179" y="21929"/>
                </a:cubicBezTo>
                <a:cubicBezTo>
                  <a:pt x="183" y="21929"/>
                  <a:pt x="187" y="21929"/>
                  <a:pt x="191" y="21928"/>
                </a:cubicBezTo>
                <a:cubicBezTo>
                  <a:pt x="2572" y="21845"/>
                  <a:pt x="4941" y="21881"/>
                  <a:pt x="7311" y="21833"/>
                </a:cubicBezTo>
                <a:cubicBezTo>
                  <a:pt x="7965" y="21821"/>
                  <a:pt x="8608" y="21809"/>
                  <a:pt x="9263" y="21786"/>
                </a:cubicBezTo>
                <a:lnTo>
                  <a:pt x="9263" y="21786"/>
                </a:lnTo>
                <a:cubicBezTo>
                  <a:pt x="9263" y="23905"/>
                  <a:pt x="9251" y="26024"/>
                  <a:pt x="9227" y="28144"/>
                </a:cubicBezTo>
                <a:cubicBezTo>
                  <a:pt x="8882" y="28167"/>
                  <a:pt x="8549" y="28179"/>
                  <a:pt x="8204" y="28191"/>
                </a:cubicBezTo>
                <a:cubicBezTo>
                  <a:pt x="5537" y="28310"/>
                  <a:pt x="2870" y="28548"/>
                  <a:pt x="191" y="28644"/>
                </a:cubicBezTo>
                <a:cubicBezTo>
                  <a:pt x="12" y="28655"/>
                  <a:pt x="12" y="28929"/>
                  <a:pt x="191" y="28929"/>
                </a:cubicBezTo>
                <a:cubicBezTo>
                  <a:pt x="2572" y="28834"/>
                  <a:pt x="4941" y="28870"/>
                  <a:pt x="7311" y="28822"/>
                </a:cubicBezTo>
                <a:cubicBezTo>
                  <a:pt x="7954" y="28810"/>
                  <a:pt x="8585" y="28798"/>
                  <a:pt x="9216" y="28786"/>
                </a:cubicBezTo>
                <a:lnTo>
                  <a:pt x="9216" y="28786"/>
                </a:lnTo>
                <a:cubicBezTo>
                  <a:pt x="9192" y="30906"/>
                  <a:pt x="9156" y="33025"/>
                  <a:pt x="9120" y="35144"/>
                </a:cubicBezTo>
                <a:cubicBezTo>
                  <a:pt x="8811" y="35156"/>
                  <a:pt x="8513" y="35168"/>
                  <a:pt x="8204" y="35180"/>
                </a:cubicBezTo>
                <a:cubicBezTo>
                  <a:pt x="5525" y="35299"/>
                  <a:pt x="2870" y="35537"/>
                  <a:pt x="191" y="35644"/>
                </a:cubicBezTo>
                <a:cubicBezTo>
                  <a:pt x="16" y="35644"/>
                  <a:pt x="12" y="35919"/>
                  <a:pt x="180" y="35919"/>
                </a:cubicBezTo>
                <a:cubicBezTo>
                  <a:pt x="183" y="35919"/>
                  <a:pt x="187" y="35919"/>
                  <a:pt x="191" y="35918"/>
                </a:cubicBezTo>
                <a:cubicBezTo>
                  <a:pt x="2572" y="35835"/>
                  <a:pt x="4941" y="35859"/>
                  <a:pt x="7311" y="35823"/>
                </a:cubicBezTo>
                <a:cubicBezTo>
                  <a:pt x="7906" y="35811"/>
                  <a:pt x="8513" y="35799"/>
                  <a:pt x="9108" y="35775"/>
                </a:cubicBezTo>
                <a:lnTo>
                  <a:pt x="9108" y="35775"/>
                </a:lnTo>
                <a:cubicBezTo>
                  <a:pt x="9061" y="37823"/>
                  <a:pt x="9025" y="39859"/>
                  <a:pt x="8966" y="41895"/>
                </a:cubicBezTo>
                <a:cubicBezTo>
                  <a:pt x="8966" y="41979"/>
                  <a:pt x="8966" y="42062"/>
                  <a:pt x="8966" y="42145"/>
                </a:cubicBezTo>
                <a:cubicBezTo>
                  <a:pt x="8716" y="42157"/>
                  <a:pt x="8454" y="42169"/>
                  <a:pt x="8204" y="42181"/>
                </a:cubicBezTo>
                <a:cubicBezTo>
                  <a:pt x="5525" y="42300"/>
                  <a:pt x="2870" y="42538"/>
                  <a:pt x="191" y="42633"/>
                </a:cubicBezTo>
                <a:cubicBezTo>
                  <a:pt x="12" y="42645"/>
                  <a:pt x="12" y="42919"/>
                  <a:pt x="191" y="42919"/>
                </a:cubicBezTo>
                <a:cubicBezTo>
                  <a:pt x="2560" y="42824"/>
                  <a:pt x="4941" y="42860"/>
                  <a:pt x="7311" y="42812"/>
                </a:cubicBezTo>
                <a:cubicBezTo>
                  <a:pt x="7858" y="42800"/>
                  <a:pt x="8406" y="42788"/>
                  <a:pt x="8954" y="42776"/>
                </a:cubicBezTo>
                <a:lnTo>
                  <a:pt x="8954" y="42776"/>
                </a:lnTo>
                <a:cubicBezTo>
                  <a:pt x="8894" y="44907"/>
                  <a:pt x="8846" y="47027"/>
                  <a:pt x="8799" y="49146"/>
                </a:cubicBezTo>
                <a:cubicBezTo>
                  <a:pt x="8596" y="49158"/>
                  <a:pt x="8406" y="49170"/>
                  <a:pt x="8204" y="49170"/>
                </a:cubicBezTo>
                <a:cubicBezTo>
                  <a:pt x="5525" y="49289"/>
                  <a:pt x="2870" y="49527"/>
                  <a:pt x="191" y="49634"/>
                </a:cubicBezTo>
                <a:cubicBezTo>
                  <a:pt x="16" y="49634"/>
                  <a:pt x="12" y="49908"/>
                  <a:pt x="180" y="49908"/>
                </a:cubicBezTo>
                <a:cubicBezTo>
                  <a:pt x="183" y="49908"/>
                  <a:pt x="187" y="49908"/>
                  <a:pt x="191" y="49908"/>
                </a:cubicBezTo>
                <a:cubicBezTo>
                  <a:pt x="2560" y="49813"/>
                  <a:pt x="4941" y="49849"/>
                  <a:pt x="7311" y="49813"/>
                </a:cubicBezTo>
                <a:cubicBezTo>
                  <a:pt x="7799" y="49801"/>
                  <a:pt x="8287" y="49789"/>
                  <a:pt x="8775" y="49777"/>
                </a:cubicBezTo>
                <a:lnTo>
                  <a:pt x="8775" y="49777"/>
                </a:lnTo>
                <a:cubicBezTo>
                  <a:pt x="8727" y="51896"/>
                  <a:pt x="8680" y="54028"/>
                  <a:pt x="8644" y="56147"/>
                </a:cubicBezTo>
                <a:lnTo>
                  <a:pt x="8204" y="56171"/>
                </a:lnTo>
                <a:cubicBezTo>
                  <a:pt x="5525" y="56290"/>
                  <a:pt x="2858" y="56528"/>
                  <a:pt x="191" y="56623"/>
                </a:cubicBezTo>
                <a:cubicBezTo>
                  <a:pt x="12" y="56635"/>
                  <a:pt x="12" y="56909"/>
                  <a:pt x="191" y="56909"/>
                </a:cubicBezTo>
                <a:cubicBezTo>
                  <a:pt x="2560" y="56814"/>
                  <a:pt x="4929" y="56849"/>
                  <a:pt x="7311" y="56802"/>
                </a:cubicBezTo>
                <a:cubicBezTo>
                  <a:pt x="7751" y="56790"/>
                  <a:pt x="8192" y="56790"/>
                  <a:pt x="8632" y="56778"/>
                </a:cubicBezTo>
                <a:lnTo>
                  <a:pt x="8632" y="56778"/>
                </a:lnTo>
                <a:cubicBezTo>
                  <a:pt x="8585" y="58897"/>
                  <a:pt x="8549" y="61029"/>
                  <a:pt x="8525" y="63148"/>
                </a:cubicBezTo>
                <a:cubicBezTo>
                  <a:pt x="8418" y="63148"/>
                  <a:pt x="8311" y="63160"/>
                  <a:pt x="8204" y="63160"/>
                </a:cubicBezTo>
                <a:cubicBezTo>
                  <a:pt x="5525" y="63279"/>
                  <a:pt x="2858" y="63517"/>
                  <a:pt x="191" y="63624"/>
                </a:cubicBezTo>
                <a:cubicBezTo>
                  <a:pt x="16" y="63624"/>
                  <a:pt x="12" y="63898"/>
                  <a:pt x="180" y="63898"/>
                </a:cubicBezTo>
                <a:cubicBezTo>
                  <a:pt x="183" y="63898"/>
                  <a:pt x="187" y="63898"/>
                  <a:pt x="191" y="63898"/>
                </a:cubicBezTo>
                <a:cubicBezTo>
                  <a:pt x="2560" y="63803"/>
                  <a:pt x="4929" y="63838"/>
                  <a:pt x="7311" y="63803"/>
                </a:cubicBezTo>
                <a:cubicBezTo>
                  <a:pt x="7715" y="63791"/>
                  <a:pt x="8120" y="63779"/>
                  <a:pt x="8525" y="63767"/>
                </a:cubicBezTo>
                <a:lnTo>
                  <a:pt x="8525" y="63767"/>
                </a:lnTo>
                <a:cubicBezTo>
                  <a:pt x="8501" y="65898"/>
                  <a:pt x="8489" y="68017"/>
                  <a:pt x="8489" y="70149"/>
                </a:cubicBezTo>
                <a:cubicBezTo>
                  <a:pt x="8394" y="70149"/>
                  <a:pt x="8299" y="70149"/>
                  <a:pt x="8204" y="70161"/>
                </a:cubicBezTo>
                <a:cubicBezTo>
                  <a:pt x="5525" y="70280"/>
                  <a:pt x="2858" y="70518"/>
                  <a:pt x="191" y="70613"/>
                </a:cubicBezTo>
                <a:cubicBezTo>
                  <a:pt x="12" y="70625"/>
                  <a:pt x="12" y="70899"/>
                  <a:pt x="191" y="70899"/>
                </a:cubicBezTo>
                <a:cubicBezTo>
                  <a:pt x="2560" y="70804"/>
                  <a:pt x="4929" y="70839"/>
                  <a:pt x="7311" y="70792"/>
                </a:cubicBezTo>
                <a:cubicBezTo>
                  <a:pt x="7703" y="70780"/>
                  <a:pt x="8096" y="70780"/>
                  <a:pt x="8477" y="70768"/>
                </a:cubicBezTo>
                <a:cubicBezTo>
                  <a:pt x="8489" y="72887"/>
                  <a:pt x="8501" y="75018"/>
                  <a:pt x="8537" y="77138"/>
                </a:cubicBezTo>
                <a:cubicBezTo>
                  <a:pt x="8430" y="77138"/>
                  <a:pt x="8311" y="77150"/>
                  <a:pt x="8204" y="77150"/>
                </a:cubicBezTo>
                <a:cubicBezTo>
                  <a:pt x="5525" y="77269"/>
                  <a:pt x="2858" y="77507"/>
                  <a:pt x="191" y="77614"/>
                </a:cubicBezTo>
                <a:cubicBezTo>
                  <a:pt x="16" y="77614"/>
                  <a:pt x="12" y="77888"/>
                  <a:pt x="180" y="77888"/>
                </a:cubicBezTo>
                <a:cubicBezTo>
                  <a:pt x="183" y="77888"/>
                  <a:pt x="187" y="77888"/>
                  <a:pt x="191" y="77888"/>
                </a:cubicBezTo>
                <a:cubicBezTo>
                  <a:pt x="2560" y="77792"/>
                  <a:pt x="4929" y="77828"/>
                  <a:pt x="7311" y="77792"/>
                </a:cubicBezTo>
                <a:cubicBezTo>
                  <a:pt x="7727" y="77781"/>
                  <a:pt x="8132" y="77769"/>
                  <a:pt x="8549" y="77757"/>
                </a:cubicBezTo>
                <a:cubicBezTo>
                  <a:pt x="8585" y="79769"/>
                  <a:pt x="8632" y="81781"/>
                  <a:pt x="8704" y="83781"/>
                </a:cubicBezTo>
                <a:cubicBezTo>
                  <a:pt x="8704" y="83900"/>
                  <a:pt x="8716" y="84008"/>
                  <a:pt x="8716" y="84127"/>
                </a:cubicBezTo>
                <a:cubicBezTo>
                  <a:pt x="8549" y="84138"/>
                  <a:pt x="8370" y="84138"/>
                  <a:pt x="8204" y="84150"/>
                </a:cubicBezTo>
                <a:cubicBezTo>
                  <a:pt x="5525" y="84269"/>
                  <a:pt x="2858" y="84508"/>
                  <a:pt x="191" y="84603"/>
                </a:cubicBezTo>
                <a:cubicBezTo>
                  <a:pt x="12" y="84615"/>
                  <a:pt x="0" y="84889"/>
                  <a:pt x="191" y="84889"/>
                </a:cubicBezTo>
                <a:cubicBezTo>
                  <a:pt x="2560" y="84793"/>
                  <a:pt x="4929" y="84829"/>
                  <a:pt x="7311" y="84781"/>
                </a:cubicBezTo>
                <a:cubicBezTo>
                  <a:pt x="7787" y="84770"/>
                  <a:pt x="8263" y="84758"/>
                  <a:pt x="8739" y="84746"/>
                </a:cubicBezTo>
                <a:cubicBezTo>
                  <a:pt x="8823" y="86865"/>
                  <a:pt x="8918" y="88984"/>
                  <a:pt x="9049" y="91104"/>
                </a:cubicBezTo>
                <a:cubicBezTo>
                  <a:pt x="8763" y="91116"/>
                  <a:pt x="8489" y="91127"/>
                  <a:pt x="8204" y="91139"/>
                </a:cubicBezTo>
                <a:cubicBezTo>
                  <a:pt x="5525" y="91258"/>
                  <a:pt x="2858" y="91497"/>
                  <a:pt x="179" y="91604"/>
                </a:cubicBezTo>
                <a:cubicBezTo>
                  <a:pt x="4" y="91604"/>
                  <a:pt x="0" y="91878"/>
                  <a:pt x="168" y="91878"/>
                </a:cubicBezTo>
                <a:cubicBezTo>
                  <a:pt x="172" y="91878"/>
                  <a:pt x="175" y="91878"/>
                  <a:pt x="179" y="91878"/>
                </a:cubicBezTo>
                <a:cubicBezTo>
                  <a:pt x="2560" y="91782"/>
                  <a:pt x="4929" y="91818"/>
                  <a:pt x="7311" y="91782"/>
                </a:cubicBezTo>
                <a:cubicBezTo>
                  <a:pt x="7906" y="91770"/>
                  <a:pt x="8489" y="91758"/>
                  <a:pt x="9085" y="91735"/>
                </a:cubicBezTo>
                <a:cubicBezTo>
                  <a:pt x="9108" y="92116"/>
                  <a:pt x="9132" y="92485"/>
                  <a:pt x="9156" y="92854"/>
                </a:cubicBezTo>
                <a:cubicBezTo>
                  <a:pt x="9216" y="93711"/>
                  <a:pt x="9275" y="94556"/>
                  <a:pt x="9347" y="95414"/>
                </a:cubicBezTo>
                <a:cubicBezTo>
                  <a:pt x="9644" y="99259"/>
                  <a:pt x="9930" y="103153"/>
                  <a:pt x="10621" y="106963"/>
                </a:cubicBezTo>
                <a:cubicBezTo>
                  <a:pt x="10652" y="107136"/>
                  <a:pt x="10802" y="107217"/>
                  <a:pt x="10957" y="107217"/>
                </a:cubicBezTo>
                <a:cubicBezTo>
                  <a:pt x="11152" y="107217"/>
                  <a:pt x="11355" y="107088"/>
                  <a:pt x="11335" y="106856"/>
                </a:cubicBezTo>
                <a:cubicBezTo>
                  <a:pt x="11061" y="103379"/>
                  <a:pt x="10597" y="99914"/>
                  <a:pt x="10311" y="96426"/>
                </a:cubicBezTo>
                <a:cubicBezTo>
                  <a:pt x="10204" y="95235"/>
                  <a:pt x="10120" y="94044"/>
                  <a:pt x="10037" y="92854"/>
                </a:cubicBezTo>
                <a:cubicBezTo>
                  <a:pt x="10013" y="92473"/>
                  <a:pt x="9989" y="92092"/>
                  <a:pt x="9966" y="91711"/>
                </a:cubicBezTo>
                <a:cubicBezTo>
                  <a:pt x="11454" y="91675"/>
                  <a:pt x="12942" y="91639"/>
                  <a:pt x="14431" y="91592"/>
                </a:cubicBezTo>
                <a:cubicBezTo>
                  <a:pt x="14633" y="91592"/>
                  <a:pt x="14835" y="91592"/>
                  <a:pt x="15026" y="91580"/>
                </a:cubicBezTo>
                <a:cubicBezTo>
                  <a:pt x="15062" y="92009"/>
                  <a:pt x="15085" y="92437"/>
                  <a:pt x="15109" y="92854"/>
                </a:cubicBezTo>
                <a:cubicBezTo>
                  <a:pt x="15169" y="93711"/>
                  <a:pt x="15228" y="94556"/>
                  <a:pt x="15300" y="95414"/>
                </a:cubicBezTo>
                <a:cubicBezTo>
                  <a:pt x="15597" y="99259"/>
                  <a:pt x="15883" y="103153"/>
                  <a:pt x="16574" y="106963"/>
                </a:cubicBezTo>
                <a:cubicBezTo>
                  <a:pt x="16605" y="107136"/>
                  <a:pt x="16755" y="107217"/>
                  <a:pt x="16910" y="107217"/>
                </a:cubicBezTo>
                <a:cubicBezTo>
                  <a:pt x="17105" y="107217"/>
                  <a:pt x="17308" y="107088"/>
                  <a:pt x="17288" y="106856"/>
                </a:cubicBezTo>
                <a:cubicBezTo>
                  <a:pt x="17014" y="103379"/>
                  <a:pt x="16550" y="99914"/>
                  <a:pt x="16264" y="96426"/>
                </a:cubicBezTo>
                <a:cubicBezTo>
                  <a:pt x="16157" y="95235"/>
                  <a:pt x="16074" y="94044"/>
                  <a:pt x="15990" y="92854"/>
                </a:cubicBezTo>
                <a:cubicBezTo>
                  <a:pt x="15966" y="92425"/>
                  <a:pt x="15943" y="91997"/>
                  <a:pt x="15907" y="91556"/>
                </a:cubicBezTo>
                <a:cubicBezTo>
                  <a:pt x="17598" y="91520"/>
                  <a:pt x="19288" y="91473"/>
                  <a:pt x="20979" y="91425"/>
                </a:cubicBezTo>
                <a:cubicBezTo>
                  <a:pt x="21003" y="91901"/>
                  <a:pt x="21038" y="92378"/>
                  <a:pt x="21062" y="92854"/>
                </a:cubicBezTo>
                <a:cubicBezTo>
                  <a:pt x="21122" y="93711"/>
                  <a:pt x="21181" y="94556"/>
                  <a:pt x="21253" y="95414"/>
                </a:cubicBezTo>
                <a:cubicBezTo>
                  <a:pt x="21550" y="99259"/>
                  <a:pt x="21836" y="103153"/>
                  <a:pt x="22527" y="106951"/>
                </a:cubicBezTo>
                <a:cubicBezTo>
                  <a:pt x="22559" y="107131"/>
                  <a:pt x="22711" y="107215"/>
                  <a:pt x="22868" y="107215"/>
                </a:cubicBezTo>
                <a:cubicBezTo>
                  <a:pt x="23062" y="107215"/>
                  <a:pt x="23261" y="107086"/>
                  <a:pt x="23241" y="106856"/>
                </a:cubicBezTo>
                <a:cubicBezTo>
                  <a:pt x="22967" y="103379"/>
                  <a:pt x="22503" y="99914"/>
                  <a:pt x="22217" y="96426"/>
                </a:cubicBezTo>
                <a:cubicBezTo>
                  <a:pt x="22110" y="95235"/>
                  <a:pt x="22027" y="94044"/>
                  <a:pt x="21943" y="92854"/>
                </a:cubicBezTo>
                <a:cubicBezTo>
                  <a:pt x="21920" y="92378"/>
                  <a:pt x="21884" y="91889"/>
                  <a:pt x="21848" y="91413"/>
                </a:cubicBezTo>
                <a:cubicBezTo>
                  <a:pt x="23539" y="91366"/>
                  <a:pt x="25229" y="91330"/>
                  <a:pt x="26920" y="91294"/>
                </a:cubicBezTo>
                <a:cubicBezTo>
                  <a:pt x="26944" y="91818"/>
                  <a:pt x="26980" y="92330"/>
                  <a:pt x="27015" y="92854"/>
                </a:cubicBezTo>
                <a:cubicBezTo>
                  <a:pt x="27075" y="93711"/>
                  <a:pt x="27134" y="94556"/>
                  <a:pt x="27206" y="95414"/>
                </a:cubicBezTo>
                <a:cubicBezTo>
                  <a:pt x="27504" y="99259"/>
                  <a:pt x="27789" y="103153"/>
                  <a:pt x="28480" y="106951"/>
                </a:cubicBezTo>
                <a:cubicBezTo>
                  <a:pt x="28512" y="107131"/>
                  <a:pt x="28665" y="107215"/>
                  <a:pt x="28821" y="107215"/>
                </a:cubicBezTo>
                <a:cubicBezTo>
                  <a:pt x="29015" y="107215"/>
                  <a:pt x="29214" y="107086"/>
                  <a:pt x="29194" y="106856"/>
                </a:cubicBezTo>
                <a:cubicBezTo>
                  <a:pt x="28920" y="103379"/>
                  <a:pt x="28456" y="99914"/>
                  <a:pt x="28170" y="96426"/>
                </a:cubicBezTo>
                <a:cubicBezTo>
                  <a:pt x="28063" y="95235"/>
                  <a:pt x="27980" y="94044"/>
                  <a:pt x="27896" y="92854"/>
                </a:cubicBezTo>
                <a:cubicBezTo>
                  <a:pt x="27861" y="92330"/>
                  <a:pt x="27825" y="91806"/>
                  <a:pt x="27801" y="91270"/>
                </a:cubicBezTo>
                <a:cubicBezTo>
                  <a:pt x="28099" y="91270"/>
                  <a:pt x="28397" y="91258"/>
                  <a:pt x="28682" y="91247"/>
                </a:cubicBezTo>
                <a:cubicBezTo>
                  <a:pt x="30075" y="91223"/>
                  <a:pt x="31468" y="91199"/>
                  <a:pt x="32861" y="91175"/>
                </a:cubicBezTo>
                <a:cubicBezTo>
                  <a:pt x="32897" y="91735"/>
                  <a:pt x="32933" y="92294"/>
                  <a:pt x="32969" y="92854"/>
                </a:cubicBezTo>
                <a:cubicBezTo>
                  <a:pt x="33028" y="93711"/>
                  <a:pt x="33088" y="94556"/>
                  <a:pt x="33159" y="95414"/>
                </a:cubicBezTo>
                <a:cubicBezTo>
                  <a:pt x="33457" y="99259"/>
                  <a:pt x="33742" y="103153"/>
                  <a:pt x="34433" y="106951"/>
                </a:cubicBezTo>
                <a:cubicBezTo>
                  <a:pt x="34465" y="107131"/>
                  <a:pt x="34618" y="107215"/>
                  <a:pt x="34774" y="107215"/>
                </a:cubicBezTo>
                <a:cubicBezTo>
                  <a:pt x="34968" y="107215"/>
                  <a:pt x="35167" y="107086"/>
                  <a:pt x="35147" y="106856"/>
                </a:cubicBezTo>
                <a:cubicBezTo>
                  <a:pt x="34874" y="103379"/>
                  <a:pt x="34409" y="99902"/>
                  <a:pt x="34123" y="96426"/>
                </a:cubicBezTo>
                <a:cubicBezTo>
                  <a:pt x="34016" y="95235"/>
                  <a:pt x="33933" y="94044"/>
                  <a:pt x="33850" y="92854"/>
                </a:cubicBezTo>
                <a:cubicBezTo>
                  <a:pt x="33814" y="92294"/>
                  <a:pt x="33778" y="91723"/>
                  <a:pt x="33742" y="91151"/>
                </a:cubicBezTo>
                <a:cubicBezTo>
                  <a:pt x="35433" y="91127"/>
                  <a:pt x="37124" y="91092"/>
                  <a:pt x="38815" y="91068"/>
                </a:cubicBezTo>
                <a:cubicBezTo>
                  <a:pt x="38850" y="91663"/>
                  <a:pt x="38886" y="92259"/>
                  <a:pt x="38922" y="92854"/>
                </a:cubicBezTo>
                <a:cubicBezTo>
                  <a:pt x="38981" y="93711"/>
                  <a:pt x="39041" y="94556"/>
                  <a:pt x="39112" y="95414"/>
                </a:cubicBezTo>
                <a:cubicBezTo>
                  <a:pt x="39410" y="99259"/>
                  <a:pt x="39696" y="103153"/>
                  <a:pt x="40386" y="106951"/>
                </a:cubicBezTo>
                <a:cubicBezTo>
                  <a:pt x="40418" y="107131"/>
                  <a:pt x="40571" y="107215"/>
                  <a:pt x="40727" y="107215"/>
                </a:cubicBezTo>
                <a:cubicBezTo>
                  <a:pt x="40921" y="107215"/>
                  <a:pt x="41120" y="107086"/>
                  <a:pt x="41101" y="106856"/>
                </a:cubicBezTo>
                <a:cubicBezTo>
                  <a:pt x="40827" y="103379"/>
                  <a:pt x="40362" y="99914"/>
                  <a:pt x="40077" y="96426"/>
                </a:cubicBezTo>
                <a:cubicBezTo>
                  <a:pt x="39969" y="95235"/>
                  <a:pt x="39886" y="94044"/>
                  <a:pt x="39803" y="92854"/>
                </a:cubicBezTo>
                <a:cubicBezTo>
                  <a:pt x="39767" y="92259"/>
                  <a:pt x="39731" y="91663"/>
                  <a:pt x="39696" y="91056"/>
                </a:cubicBezTo>
                <a:cubicBezTo>
                  <a:pt x="41386" y="91032"/>
                  <a:pt x="43065" y="91008"/>
                  <a:pt x="44756" y="90985"/>
                </a:cubicBezTo>
                <a:cubicBezTo>
                  <a:pt x="44791" y="91616"/>
                  <a:pt x="44839" y="92235"/>
                  <a:pt x="44875" y="92854"/>
                </a:cubicBezTo>
                <a:cubicBezTo>
                  <a:pt x="44934" y="93711"/>
                  <a:pt x="44994" y="94556"/>
                  <a:pt x="45065" y="95414"/>
                </a:cubicBezTo>
                <a:cubicBezTo>
                  <a:pt x="45363" y="99259"/>
                  <a:pt x="45649" y="103153"/>
                  <a:pt x="46339" y="106951"/>
                </a:cubicBezTo>
                <a:cubicBezTo>
                  <a:pt x="46371" y="107131"/>
                  <a:pt x="46524" y="107215"/>
                  <a:pt x="46680" y="107215"/>
                </a:cubicBezTo>
                <a:cubicBezTo>
                  <a:pt x="46874" y="107215"/>
                  <a:pt x="47073" y="107086"/>
                  <a:pt x="47054" y="106856"/>
                </a:cubicBezTo>
                <a:cubicBezTo>
                  <a:pt x="46780" y="103379"/>
                  <a:pt x="46315" y="99914"/>
                  <a:pt x="46030" y="96426"/>
                </a:cubicBezTo>
                <a:cubicBezTo>
                  <a:pt x="45923" y="95235"/>
                  <a:pt x="45839" y="94044"/>
                  <a:pt x="45756" y="92854"/>
                </a:cubicBezTo>
                <a:cubicBezTo>
                  <a:pt x="45720" y="92235"/>
                  <a:pt x="45673" y="91604"/>
                  <a:pt x="45637" y="90973"/>
                </a:cubicBezTo>
                <a:cubicBezTo>
                  <a:pt x="47327" y="90949"/>
                  <a:pt x="49018" y="90937"/>
                  <a:pt x="50709" y="90913"/>
                </a:cubicBezTo>
                <a:cubicBezTo>
                  <a:pt x="50745" y="91568"/>
                  <a:pt x="50792" y="92211"/>
                  <a:pt x="50828" y="92854"/>
                </a:cubicBezTo>
                <a:cubicBezTo>
                  <a:pt x="50887" y="93711"/>
                  <a:pt x="50947" y="94556"/>
                  <a:pt x="51018" y="95414"/>
                </a:cubicBezTo>
                <a:cubicBezTo>
                  <a:pt x="51316" y="99259"/>
                  <a:pt x="51602" y="103153"/>
                  <a:pt x="52292" y="106951"/>
                </a:cubicBezTo>
                <a:cubicBezTo>
                  <a:pt x="52324" y="107131"/>
                  <a:pt x="52477" y="107215"/>
                  <a:pt x="52633" y="107215"/>
                </a:cubicBezTo>
                <a:cubicBezTo>
                  <a:pt x="52827" y="107215"/>
                  <a:pt x="53027" y="107086"/>
                  <a:pt x="53007" y="106856"/>
                </a:cubicBezTo>
                <a:cubicBezTo>
                  <a:pt x="52733" y="103379"/>
                  <a:pt x="52269" y="99914"/>
                  <a:pt x="51983" y="96426"/>
                </a:cubicBezTo>
                <a:cubicBezTo>
                  <a:pt x="51876" y="95235"/>
                  <a:pt x="51792" y="94044"/>
                  <a:pt x="51709" y="92854"/>
                </a:cubicBezTo>
                <a:cubicBezTo>
                  <a:pt x="51673" y="92211"/>
                  <a:pt x="51626" y="91556"/>
                  <a:pt x="51590" y="90913"/>
                </a:cubicBezTo>
                <a:cubicBezTo>
                  <a:pt x="53281" y="90901"/>
                  <a:pt x="54971" y="90877"/>
                  <a:pt x="56662" y="90877"/>
                </a:cubicBezTo>
                <a:cubicBezTo>
                  <a:pt x="56698" y="91532"/>
                  <a:pt x="56733" y="92199"/>
                  <a:pt x="56781" y="92854"/>
                </a:cubicBezTo>
                <a:cubicBezTo>
                  <a:pt x="56841" y="93711"/>
                  <a:pt x="56900" y="94556"/>
                  <a:pt x="56972" y="95414"/>
                </a:cubicBezTo>
                <a:cubicBezTo>
                  <a:pt x="57269" y="99259"/>
                  <a:pt x="57555" y="103153"/>
                  <a:pt x="58246" y="106951"/>
                </a:cubicBezTo>
                <a:cubicBezTo>
                  <a:pt x="58277" y="107131"/>
                  <a:pt x="58430" y="107215"/>
                  <a:pt x="58586" y="107215"/>
                </a:cubicBezTo>
                <a:cubicBezTo>
                  <a:pt x="58780" y="107215"/>
                  <a:pt x="58980" y="107086"/>
                  <a:pt x="58960" y="106856"/>
                </a:cubicBezTo>
                <a:cubicBezTo>
                  <a:pt x="58686" y="103379"/>
                  <a:pt x="58222" y="99914"/>
                  <a:pt x="57936" y="96426"/>
                </a:cubicBezTo>
                <a:cubicBezTo>
                  <a:pt x="57829" y="95235"/>
                  <a:pt x="57745" y="94044"/>
                  <a:pt x="57662" y="92854"/>
                </a:cubicBezTo>
                <a:cubicBezTo>
                  <a:pt x="57626" y="92199"/>
                  <a:pt x="57579" y="91532"/>
                  <a:pt x="57543" y="90866"/>
                </a:cubicBezTo>
                <a:cubicBezTo>
                  <a:pt x="59234" y="90854"/>
                  <a:pt x="60924" y="90854"/>
                  <a:pt x="62615" y="90854"/>
                </a:cubicBezTo>
                <a:cubicBezTo>
                  <a:pt x="62651" y="91520"/>
                  <a:pt x="62687" y="92187"/>
                  <a:pt x="62734" y="92854"/>
                </a:cubicBezTo>
                <a:cubicBezTo>
                  <a:pt x="62794" y="93711"/>
                  <a:pt x="62853" y="94556"/>
                  <a:pt x="62925" y="95414"/>
                </a:cubicBezTo>
                <a:cubicBezTo>
                  <a:pt x="63222" y="99259"/>
                  <a:pt x="63508" y="103153"/>
                  <a:pt x="64199" y="106951"/>
                </a:cubicBezTo>
                <a:cubicBezTo>
                  <a:pt x="64231" y="107131"/>
                  <a:pt x="64383" y="107215"/>
                  <a:pt x="64540" y="107215"/>
                </a:cubicBezTo>
                <a:cubicBezTo>
                  <a:pt x="64733" y="107215"/>
                  <a:pt x="64933" y="107086"/>
                  <a:pt x="64913" y="106856"/>
                </a:cubicBezTo>
                <a:cubicBezTo>
                  <a:pt x="64639" y="103379"/>
                  <a:pt x="64175" y="99914"/>
                  <a:pt x="63889" y="96426"/>
                </a:cubicBezTo>
                <a:cubicBezTo>
                  <a:pt x="63782" y="95235"/>
                  <a:pt x="63699" y="94044"/>
                  <a:pt x="63615" y="92854"/>
                </a:cubicBezTo>
                <a:cubicBezTo>
                  <a:pt x="63580" y="92187"/>
                  <a:pt x="63532" y="91520"/>
                  <a:pt x="63496" y="90854"/>
                </a:cubicBezTo>
                <a:cubicBezTo>
                  <a:pt x="63972" y="90854"/>
                  <a:pt x="64449" y="90842"/>
                  <a:pt x="64925" y="90842"/>
                </a:cubicBezTo>
                <a:cubicBezTo>
                  <a:pt x="66556" y="90842"/>
                  <a:pt x="68186" y="90873"/>
                  <a:pt x="69814" y="90873"/>
                </a:cubicBezTo>
                <a:cubicBezTo>
                  <a:pt x="70861" y="90873"/>
                  <a:pt x="71906" y="90860"/>
                  <a:pt x="72950" y="90818"/>
                </a:cubicBezTo>
                <a:cubicBezTo>
                  <a:pt x="73378" y="90806"/>
                  <a:pt x="73378" y="90163"/>
                  <a:pt x="72950" y="90151"/>
                </a:cubicBezTo>
                <a:cubicBezTo>
                  <a:pt x="71087" y="90067"/>
                  <a:pt x="69216" y="90041"/>
                  <a:pt x="67344" y="90041"/>
                </a:cubicBezTo>
                <a:cubicBezTo>
                  <a:pt x="66045" y="90041"/>
                  <a:pt x="64746" y="90053"/>
                  <a:pt x="63449" y="90068"/>
                </a:cubicBezTo>
                <a:cubicBezTo>
                  <a:pt x="63377" y="88746"/>
                  <a:pt x="63306" y="87425"/>
                  <a:pt x="63246" y="86115"/>
                </a:cubicBezTo>
                <a:cubicBezTo>
                  <a:pt x="63222" y="85353"/>
                  <a:pt x="63187" y="84603"/>
                  <a:pt x="63163" y="83853"/>
                </a:cubicBezTo>
                <a:lnTo>
                  <a:pt x="64925" y="83853"/>
                </a:lnTo>
                <a:cubicBezTo>
                  <a:pt x="66456" y="83853"/>
                  <a:pt x="67987" y="83876"/>
                  <a:pt x="69515" y="83876"/>
                </a:cubicBezTo>
                <a:cubicBezTo>
                  <a:pt x="70662" y="83876"/>
                  <a:pt x="71807" y="83863"/>
                  <a:pt x="72950" y="83817"/>
                </a:cubicBezTo>
                <a:cubicBezTo>
                  <a:pt x="73378" y="83805"/>
                  <a:pt x="73378" y="83174"/>
                  <a:pt x="72950" y="83150"/>
                </a:cubicBezTo>
                <a:cubicBezTo>
                  <a:pt x="71104" y="83069"/>
                  <a:pt x="69255" y="83042"/>
                  <a:pt x="67404" y="83042"/>
                </a:cubicBezTo>
                <a:cubicBezTo>
                  <a:pt x="65983" y="83042"/>
                  <a:pt x="64561" y="83058"/>
                  <a:pt x="63139" y="83079"/>
                </a:cubicBezTo>
                <a:cubicBezTo>
                  <a:pt x="63068" y="81007"/>
                  <a:pt x="63020" y="78935"/>
                  <a:pt x="62996" y="76864"/>
                </a:cubicBezTo>
                <a:lnTo>
                  <a:pt x="64925" y="76852"/>
                </a:lnTo>
                <a:cubicBezTo>
                  <a:pt x="66556" y="76852"/>
                  <a:pt x="68186" y="76883"/>
                  <a:pt x="69814" y="76883"/>
                </a:cubicBezTo>
                <a:cubicBezTo>
                  <a:pt x="70861" y="76883"/>
                  <a:pt x="71906" y="76870"/>
                  <a:pt x="72950" y="76828"/>
                </a:cubicBezTo>
                <a:cubicBezTo>
                  <a:pt x="73378" y="76816"/>
                  <a:pt x="73378" y="76173"/>
                  <a:pt x="72950" y="76161"/>
                </a:cubicBezTo>
                <a:cubicBezTo>
                  <a:pt x="71073" y="76074"/>
                  <a:pt x="69189" y="76047"/>
                  <a:pt x="67303" y="76047"/>
                </a:cubicBezTo>
                <a:cubicBezTo>
                  <a:pt x="65863" y="76047"/>
                  <a:pt x="64423" y="76063"/>
                  <a:pt x="62984" y="76078"/>
                </a:cubicBezTo>
                <a:cubicBezTo>
                  <a:pt x="62948" y="74006"/>
                  <a:pt x="62937" y="71935"/>
                  <a:pt x="62937" y="69863"/>
                </a:cubicBezTo>
                <a:lnTo>
                  <a:pt x="64925" y="69863"/>
                </a:lnTo>
                <a:cubicBezTo>
                  <a:pt x="66456" y="69863"/>
                  <a:pt x="67987" y="69886"/>
                  <a:pt x="69515" y="69886"/>
                </a:cubicBezTo>
                <a:cubicBezTo>
                  <a:pt x="70662" y="69886"/>
                  <a:pt x="71807" y="69873"/>
                  <a:pt x="72950" y="69827"/>
                </a:cubicBezTo>
                <a:cubicBezTo>
                  <a:pt x="73378" y="69815"/>
                  <a:pt x="73378" y="69184"/>
                  <a:pt x="72950" y="69160"/>
                </a:cubicBezTo>
                <a:cubicBezTo>
                  <a:pt x="71070" y="69080"/>
                  <a:pt x="69183" y="69052"/>
                  <a:pt x="67293" y="69052"/>
                </a:cubicBezTo>
                <a:cubicBezTo>
                  <a:pt x="65842" y="69052"/>
                  <a:pt x="64389" y="69068"/>
                  <a:pt x="62937" y="69089"/>
                </a:cubicBezTo>
                <a:cubicBezTo>
                  <a:pt x="62948" y="67815"/>
                  <a:pt x="62948" y="66541"/>
                  <a:pt x="62960" y="65267"/>
                </a:cubicBezTo>
                <a:cubicBezTo>
                  <a:pt x="62972" y="64469"/>
                  <a:pt x="62972" y="63672"/>
                  <a:pt x="62984" y="62874"/>
                </a:cubicBezTo>
                <a:cubicBezTo>
                  <a:pt x="63639" y="62874"/>
                  <a:pt x="64282" y="62862"/>
                  <a:pt x="64925" y="62862"/>
                </a:cubicBezTo>
                <a:cubicBezTo>
                  <a:pt x="66532" y="62862"/>
                  <a:pt x="68140" y="62888"/>
                  <a:pt x="69744" y="62888"/>
                </a:cubicBezTo>
                <a:cubicBezTo>
                  <a:pt x="70814" y="62888"/>
                  <a:pt x="71883" y="62876"/>
                  <a:pt x="72950" y="62838"/>
                </a:cubicBezTo>
                <a:cubicBezTo>
                  <a:pt x="73378" y="62826"/>
                  <a:pt x="73378" y="62183"/>
                  <a:pt x="72950" y="62172"/>
                </a:cubicBezTo>
                <a:cubicBezTo>
                  <a:pt x="71073" y="62084"/>
                  <a:pt x="69193" y="62057"/>
                  <a:pt x="67310" y="62057"/>
                </a:cubicBezTo>
                <a:cubicBezTo>
                  <a:pt x="65873" y="62057"/>
                  <a:pt x="64434" y="62073"/>
                  <a:pt x="62996" y="62088"/>
                </a:cubicBezTo>
                <a:cubicBezTo>
                  <a:pt x="63020" y="60016"/>
                  <a:pt x="63056" y="57945"/>
                  <a:pt x="63103" y="55873"/>
                </a:cubicBezTo>
                <a:lnTo>
                  <a:pt x="64925" y="55873"/>
                </a:lnTo>
                <a:cubicBezTo>
                  <a:pt x="66456" y="55873"/>
                  <a:pt x="67987" y="55896"/>
                  <a:pt x="69515" y="55896"/>
                </a:cubicBezTo>
                <a:cubicBezTo>
                  <a:pt x="70662" y="55896"/>
                  <a:pt x="71807" y="55883"/>
                  <a:pt x="72950" y="55837"/>
                </a:cubicBezTo>
                <a:cubicBezTo>
                  <a:pt x="73378" y="55825"/>
                  <a:pt x="73378" y="55194"/>
                  <a:pt x="72950" y="55171"/>
                </a:cubicBezTo>
                <a:cubicBezTo>
                  <a:pt x="71104" y="55090"/>
                  <a:pt x="69251" y="55062"/>
                  <a:pt x="67394" y="55062"/>
                </a:cubicBezTo>
                <a:cubicBezTo>
                  <a:pt x="65969" y="55062"/>
                  <a:pt x="64542" y="55079"/>
                  <a:pt x="63115" y="55099"/>
                </a:cubicBezTo>
                <a:cubicBezTo>
                  <a:pt x="63163" y="53028"/>
                  <a:pt x="63210" y="50956"/>
                  <a:pt x="63258" y="48884"/>
                </a:cubicBezTo>
                <a:cubicBezTo>
                  <a:pt x="63806" y="48884"/>
                  <a:pt x="64365" y="48872"/>
                  <a:pt x="64925" y="48872"/>
                </a:cubicBezTo>
                <a:cubicBezTo>
                  <a:pt x="66548" y="48872"/>
                  <a:pt x="68181" y="48903"/>
                  <a:pt x="69811" y="48903"/>
                </a:cubicBezTo>
                <a:cubicBezTo>
                  <a:pt x="70859" y="48903"/>
                  <a:pt x="71906" y="48890"/>
                  <a:pt x="72950" y="48848"/>
                </a:cubicBezTo>
                <a:cubicBezTo>
                  <a:pt x="73378" y="48837"/>
                  <a:pt x="73378" y="48194"/>
                  <a:pt x="72950" y="48182"/>
                </a:cubicBezTo>
                <a:cubicBezTo>
                  <a:pt x="71127" y="48094"/>
                  <a:pt x="69297" y="48067"/>
                  <a:pt x="67465" y="48067"/>
                </a:cubicBezTo>
                <a:cubicBezTo>
                  <a:pt x="66066" y="48067"/>
                  <a:pt x="64667" y="48083"/>
                  <a:pt x="63270" y="48098"/>
                </a:cubicBezTo>
                <a:cubicBezTo>
                  <a:pt x="63318" y="46027"/>
                  <a:pt x="63365" y="43955"/>
                  <a:pt x="63413" y="41883"/>
                </a:cubicBezTo>
                <a:lnTo>
                  <a:pt x="64925" y="41883"/>
                </a:lnTo>
                <a:cubicBezTo>
                  <a:pt x="66449" y="41883"/>
                  <a:pt x="67977" y="41907"/>
                  <a:pt x="69506" y="41907"/>
                </a:cubicBezTo>
                <a:cubicBezTo>
                  <a:pt x="70654" y="41907"/>
                  <a:pt x="71802" y="41894"/>
                  <a:pt x="72950" y="41848"/>
                </a:cubicBezTo>
                <a:cubicBezTo>
                  <a:pt x="73378" y="41836"/>
                  <a:pt x="73378" y="41205"/>
                  <a:pt x="72950" y="41181"/>
                </a:cubicBezTo>
                <a:cubicBezTo>
                  <a:pt x="71080" y="41096"/>
                  <a:pt x="69206" y="41070"/>
                  <a:pt x="67330" y="41070"/>
                </a:cubicBezTo>
                <a:cubicBezTo>
                  <a:pt x="66029" y="41070"/>
                  <a:pt x="64727" y="41083"/>
                  <a:pt x="63425" y="41097"/>
                </a:cubicBezTo>
                <a:cubicBezTo>
                  <a:pt x="63472" y="39038"/>
                  <a:pt x="63508" y="36954"/>
                  <a:pt x="63544" y="34894"/>
                </a:cubicBezTo>
                <a:cubicBezTo>
                  <a:pt x="64008" y="34882"/>
                  <a:pt x="64461" y="34882"/>
                  <a:pt x="64925" y="34882"/>
                </a:cubicBezTo>
                <a:cubicBezTo>
                  <a:pt x="66525" y="34882"/>
                  <a:pt x="68130" y="34908"/>
                  <a:pt x="69736" y="34908"/>
                </a:cubicBezTo>
                <a:cubicBezTo>
                  <a:pt x="70807" y="34908"/>
                  <a:pt x="71878" y="34897"/>
                  <a:pt x="72950" y="34859"/>
                </a:cubicBezTo>
                <a:cubicBezTo>
                  <a:pt x="73378" y="34835"/>
                  <a:pt x="73378" y="34204"/>
                  <a:pt x="72950" y="34192"/>
                </a:cubicBezTo>
                <a:cubicBezTo>
                  <a:pt x="71108" y="34108"/>
                  <a:pt x="69258" y="34081"/>
                  <a:pt x="67407" y="34081"/>
                </a:cubicBezTo>
                <a:cubicBezTo>
                  <a:pt x="66123" y="34081"/>
                  <a:pt x="64838" y="34094"/>
                  <a:pt x="63556" y="34109"/>
                </a:cubicBezTo>
                <a:cubicBezTo>
                  <a:pt x="63591" y="32037"/>
                  <a:pt x="63615" y="29965"/>
                  <a:pt x="63627" y="27893"/>
                </a:cubicBezTo>
                <a:lnTo>
                  <a:pt x="64925" y="27893"/>
                </a:lnTo>
                <a:cubicBezTo>
                  <a:pt x="65111" y="27893"/>
                  <a:pt x="65297" y="27892"/>
                  <a:pt x="65484" y="27892"/>
                </a:cubicBezTo>
                <a:cubicBezTo>
                  <a:pt x="66890" y="27892"/>
                  <a:pt x="68300" y="27913"/>
                  <a:pt x="69711" y="27913"/>
                </a:cubicBezTo>
                <a:cubicBezTo>
                  <a:pt x="70790" y="27913"/>
                  <a:pt x="71870" y="27901"/>
                  <a:pt x="72950" y="27858"/>
                </a:cubicBezTo>
                <a:cubicBezTo>
                  <a:pt x="73378" y="27846"/>
                  <a:pt x="73378" y="27215"/>
                  <a:pt x="72950" y="27191"/>
                </a:cubicBezTo>
                <a:cubicBezTo>
                  <a:pt x="71122" y="27107"/>
                  <a:pt x="69286" y="27080"/>
                  <a:pt x="67451" y="27080"/>
                </a:cubicBezTo>
                <a:cubicBezTo>
                  <a:pt x="66179" y="27080"/>
                  <a:pt x="64907" y="27093"/>
                  <a:pt x="63639" y="27108"/>
                </a:cubicBezTo>
                <a:cubicBezTo>
                  <a:pt x="63639" y="25953"/>
                  <a:pt x="63639" y="24786"/>
                  <a:pt x="63639" y="23619"/>
                </a:cubicBezTo>
                <a:cubicBezTo>
                  <a:pt x="63639" y="22714"/>
                  <a:pt x="63639" y="21809"/>
                  <a:pt x="63627" y="20893"/>
                </a:cubicBezTo>
                <a:lnTo>
                  <a:pt x="64925" y="20893"/>
                </a:lnTo>
                <a:cubicBezTo>
                  <a:pt x="66563" y="20893"/>
                  <a:pt x="68196" y="20924"/>
                  <a:pt x="69825" y="20924"/>
                </a:cubicBezTo>
                <a:cubicBezTo>
                  <a:pt x="70873" y="20924"/>
                  <a:pt x="71918" y="20911"/>
                  <a:pt x="72962" y="20869"/>
                </a:cubicBezTo>
                <a:cubicBezTo>
                  <a:pt x="73390" y="20857"/>
                  <a:pt x="73390" y="20226"/>
                  <a:pt x="72962" y="20202"/>
                </a:cubicBezTo>
                <a:cubicBezTo>
                  <a:pt x="71134" y="20118"/>
                  <a:pt x="69298" y="20091"/>
                  <a:pt x="67461" y="20091"/>
                </a:cubicBezTo>
                <a:cubicBezTo>
                  <a:pt x="66187" y="20091"/>
                  <a:pt x="64912" y="20104"/>
                  <a:pt x="63639" y="20119"/>
                </a:cubicBezTo>
                <a:cubicBezTo>
                  <a:pt x="63615" y="18047"/>
                  <a:pt x="63591" y="15975"/>
                  <a:pt x="63532" y="13904"/>
                </a:cubicBezTo>
                <a:lnTo>
                  <a:pt x="64937" y="13904"/>
                </a:lnTo>
                <a:cubicBezTo>
                  <a:pt x="66544" y="13904"/>
                  <a:pt x="68152" y="13929"/>
                  <a:pt x="69756" y="13929"/>
                </a:cubicBezTo>
                <a:cubicBezTo>
                  <a:pt x="70826" y="13929"/>
                  <a:pt x="71895" y="13918"/>
                  <a:pt x="72962" y="13880"/>
                </a:cubicBezTo>
                <a:cubicBezTo>
                  <a:pt x="73390" y="13856"/>
                  <a:pt x="73390" y="13225"/>
                  <a:pt x="72962" y="13201"/>
                </a:cubicBezTo>
                <a:cubicBezTo>
                  <a:pt x="71113" y="13124"/>
                  <a:pt x="69261" y="13097"/>
                  <a:pt x="67407" y="13097"/>
                </a:cubicBezTo>
                <a:cubicBezTo>
                  <a:pt x="66108" y="13097"/>
                  <a:pt x="64808" y="13110"/>
                  <a:pt x="63508" y="13130"/>
                </a:cubicBezTo>
                <a:cubicBezTo>
                  <a:pt x="63496" y="12737"/>
                  <a:pt x="63484" y="12344"/>
                  <a:pt x="63472" y="11951"/>
                </a:cubicBezTo>
                <a:cubicBezTo>
                  <a:pt x="63377" y="9379"/>
                  <a:pt x="63199" y="6819"/>
                  <a:pt x="63008" y="4260"/>
                </a:cubicBezTo>
                <a:cubicBezTo>
                  <a:pt x="62913" y="2890"/>
                  <a:pt x="62806" y="1521"/>
                  <a:pt x="62698" y="152"/>
                </a:cubicBezTo>
                <a:cubicBezTo>
                  <a:pt x="62692" y="51"/>
                  <a:pt x="62615" y="0"/>
                  <a:pt x="62541" y="0"/>
                </a:cubicBezTo>
                <a:cubicBezTo>
                  <a:pt x="62466" y="0"/>
                  <a:pt x="62395" y="51"/>
                  <a:pt x="62401" y="152"/>
                </a:cubicBezTo>
                <a:cubicBezTo>
                  <a:pt x="62484" y="1521"/>
                  <a:pt x="62544" y="2890"/>
                  <a:pt x="62579" y="4260"/>
                </a:cubicBezTo>
                <a:cubicBezTo>
                  <a:pt x="62639" y="6391"/>
                  <a:pt x="62663" y="8522"/>
                  <a:pt x="62710" y="10641"/>
                </a:cubicBezTo>
                <a:cubicBezTo>
                  <a:pt x="62734" y="11475"/>
                  <a:pt x="62746" y="12296"/>
                  <a:pt x="62758" y="13130"/>
                </a:cubicBezTo>
                <a:cubicBezTo>
                  <a:pt x="61413" y="13154"/>
                  <a:pt x="60055" y="13165"/>
                  <a:pt x="58698" y="13177"/>
                </a:cubicBezTo>
                <a:lnTo>
                  <a:pt x="57555" y="13177"/>
                </a:lnTo>
                <a:cubicBezTo>
                  <a:pt x="57543" y="12773"/>
                  <a:pt x="57531" y="12356"/>
                  <a:pt x="57519" y="11951"/>
                </a:cubicBezTo>
                <a:cubicBezTo>
                  <a:pt x="57424" y="9379"/>
                  <a:pt x="57245" y="6819"/>
                  <a:pt x="57055" y="4260"/>
                </a:cubicBezTo>
                <a:cubicBezTo>
                  <a:pt x="56948" y="2890"/>
                  <a:pt x="56852" y="1521"/>
                  <a:pt x="56745" y="152"/>
                </a:cubicBezTo>
                <a:cubicBezTo>
                  <a:pt x="56739" y="51"/>
                  <a:pt x="56662" y="0"/>
                  <a:pt x="56588" y="0"/>
                </a:cubicBezTo>
                <a:cubicBezTo>
                  <a:pt x="56513" y="0"/>
                  <a:pt x="56442" y="51"/>
                  <a:pt x="56448" y="152"/>
                </a:cubicBezTo>
                <a:cubicBezTo>
                  <a:pt x="56531" y="1521"/>
                  <a:pt x="56591" y="2890"/>
                  <a:pt x="56626" y="4260"/>
                </a:cubicBezTo>
                <a:cubicBezTo>
                  <a:pt x="56686" y="6391"/>
                  <a:pt x="56710" y="8522"/>
                  <a:pt x="56757" y="10641"/>
                </a:cubicBezTo>
                <a:cubicBezTo>
                  <a:pt x="56781" y="11487"/>
                  <a:pt x="56793" y="12332"/>
                  <a:pt x="56817" y="13189"/>
                </a:cubicBezTo>
                <a:cubicBezTo>
                  <a:pt x="55078" y="13201"/>
                  <a:pt x="53340" y="13201"/>
                  <a:pt x="51602" y="13225"/>
                </a:cubicBezTo>
                <a:cubicBezTo>
                  <a:pt x="51590" y="12796"/>
                  <a:pt x="51578" y="12380"/>
                  <a:pt x="51566" y="11951"/>
                </a:cubicBezTo>
                <a:cubicBezTo>
                  <a:pt x="51471" y="9379"/>
                  <a:pt x="51292" y="6819"/>
                  <a:pt x="51102" y="4260"/>
                </a:cubicBezTo>
                <a:cubicBezTo>
                  <a:pt x="51007" y="2890"/>
                  <a:pt x="50899" y="1521"/>
                  <a:pt x="50792" y="152"/>
                </a:cubicBezTo>
                <a:cubicBezTo>
                  <a:pt x="50786" y="51"/>
                  <a:pt x="50709" y="0"/>
                  <a:pt x="50634" y="0"/>
                </a:cubicBezTo>
                <a:cubicBezTo>
                  <a:pt x="50560" y="0"/>
                  <a:pt x="50489" y="51"/>
                  <a:pt x="50495" y="152"/>
                </a:cubicBezTo>
                <a:cubicBezTo>
                  <a:pt x="50578" y="1521"/>
                  <a:pt x="50637" y="2890"/>
                  <a:pt x="50673" y="4260"/>
                </a:cubicBezTo>
                <a:cubicBezTo>
                  <a:pt x="50733" y="6391"/>
                  <a:pt x="50756" y="8522"/>
                  <a:pt x="50804" y="10641"/>
                </a:cubicBezTo>
                <a:cubicBezTo>
                  <a:pt x="50828" y="11499"/>
                  <a:pt x="50840" y="12368"/>
                  <a:pt x="50864" y="13225"/>
                </a:cubicBezTo>
                <a:cubicBezTo>
                  <a:pt x="49125" y="13249"/>
                  <a:pt x="47387" y="13261"/>
                  <a:pt x="45649" y="13285"/>
                </a:cubicBezTo>
                <a:cubicBezTo>
                  <a:pt x="45637" y="12844"/>
                  <a:pt x="45625" y="12392"/>
                  <a:pt x="45613" y="11951"/>
                </a:cubicBezTo>
                <a:cubicBezTo>
                  <a:pt x="45518" y="9379"/>
                  <a:pt x="45339" y="6819"/>
                  <a:pt x="45149" y="4260"/>
                </a:cubicBezTo>
                <a:cubicBezTo>
                  <a:pt x="45041" y="2890"/>
                  <a:pt x="44946" y="1521"/>
                  <a:pt x="44839" y="152"/>
                </a:cubicBezTo>
                <a:cubicBezTo>
                  <a:pt x="44833" y="51"/>
                  <a:pt x="44756" y="0"/>
                  <a:pt x="44681" y="0"/>
                </a:cubicBezTo>
                <a:cubicBezTo>
                  <a:pt x="44607" y="0"/>
                  <a:pt x="44535" y="51"/>
                  <a:pt x="44541" y="152"/>
                </a:cubicBezTo>
                <a:cubicBezTo>
                  <a:pt x="44625" y="1521"/>
                  <a:pt x="44684" y="2890"/>
                  <a:pt x="44720" y="4260"/>
                </a:cubicBezTo>
                <a:cubicBezTo>
                  <a:pt x="44780" y="6391"/>
                  <a:pt x="44803" y="8522"/>
                  <a:pt x="44851" y="10641"/>
                </a:cubicBezTo>
                <a:cubicBezTo>
                  <a:pt x="44875" y="11522"/>
                  <a:pt x="44887" y="12403"/>
                  <a:pt x="44911" y="13296"/>
                </a:cubicBezTo>
                <a:lnTo>
                  <a:pt x="44446" y="13296"/>
                </a:lnTo>
                <a:cubicBezTo>
                  <a:pt x="42863" y="13320"/>
                  <a:pt x="41279" y="13344"/>
                  <a:pt x="39707" y="13368"/>
                </a:cubicBezTo>
                <a:cubicBezTo>
                  <a:pt x="39696" y="12892"/>
                  <a:pt x="39672" y="12427"/>
                  <a:pt x="39660" y="11951"/>
                </a:cubicBezTo>
                <a:cubicBezTo>
                  <a:pt x="39565" y="9379"/>
                  <a:pt x="39386" y="6819"/>
                  <a:pt x="39196" y="4260"/>
                </a:cubicBezTo>
                <a:cubicBezTo>
                  <a:pt x="39088" y="2890"/>
                  <a:pt x="38993" y="1521"/>
                  <a:pt x="38886" y="152"/>
                </a:cubicBezTo>
                <a:cubicBezTo>
                  <a:pt x="38880" y="51"/>
                  <a:pt x="38803" y="0"/>
                  <a:pt x="38728" y="0"/>
                </a:cubicBezTo>
                <a:cubicBezTo>
                  <a:pt x="38654" y="0"/>
                  <a:pt x="38582" y="51"/>
                  <a:pt x="38588" y="152"/>
                </a:cubicBezTo>
                <a:cubicBezTo>
                  <a:pt x="38672" y="1521"/>
                  <a:pt x="38731" y="2890"/>
                  <a:pt x="38767" y="4260"/>
                </a:cubicBezTo>
                <a:cubicBezTo>
                  <a:pt x="38826" y="6391"/>
                  <a:pt x="38850" y="8522"/>
                  <a:pt x="38898" y="10641"/>
                </a:cubicBezTo>
                <a:cubicBezTo>
                  <a:pt x="38922" y="11558"/>
                  <a:pt x="38934" y="12463"/>
                  <a:pt x="38957" y="13380"/>
                </a:cubicBezTo>
                <a:cubicBezTo>
                  <a:pt x="37219" y="13404"/>
                  <a:pt x="35493" y="13439"/>
                  <a:pt x="33754" y="13475"/>
                </a:cubicBezTo>
                <a:cubicBezTo>
                  <a:pt x="33742" y="12963"/>
                  <a:pt x="33719" y="12463"/>
                  <a:pt x="33707" y="11951"/>
                </a:cubicBezTo>
                <a:cubicBezTo>
                  <a:pt x="33611" y="9379"/>
                  <a:pt x="33433" y="6819"/>
                  <a:pt x="33242" y="4260"/>
                </a:cubicBezTo>
                <a:cubicBezTo>
                  <a:pt x="33135" y="2890"/>
                  <a:pt x="33028" y="1521"/>
                  <a:pt x="32933" y="152"/>
                </a:cubicBezTo>
                <a:cubicBezTo>
                  <a:pt x="32927" y="51"/>
                  <a:pt x="32849" y="0"/>
                  <a:pt x="32775" y="0"/>
                </a:cubicBezTo>
                <a:cubicBezTo>
                  <a:pt x="32701" y="0"/>
                  <a:pt x="32629" y="51"/>
                  <a:pt x="32635" y="152"/>
                </a:cubicBezTo>
                <a:cubicBezTo>
                  <a:pt x="32719" y="1521"/>
                  <a:pt x="32778" y="2890"/>
                  <a:pt x="32814" y="4260"/>
                </a:cubicBezTo>
                <a:cubicBezTo>
                  <a:pt x="32873" y="6391"/>
                  <a:pt x="32897" y="8522"/>
                  <a:pt x="32945" y="10641"/>
                </a:cubicBezTo>
                <a:cubicBezTo>
                  <a:pt x="32969" y="11594"/>
                  <a:pt x="32980" y="12534"/>
                  <a:pt x="33004" y="13487"/>
                </a:cubicBezTo>
                <a:cubicBezTo>
                  <a:pt x="31266" y="13523"/>
                  <a:pt x="29540" y="13558"/>
                  <a:pt x="27801" y="13606"/>
                </a:cubicBezTo>
                <a:cubicBezTo>
                  <a:pt x="27789" y="13046"/>
                  <a:pt x="27766" y="12499"/>
                  <a:pt x="27754" y="11951"/>
                </a:cubicBezTo>
                <a:cubicBezTo>
                  <a:pt x="27658" y="9379"/>
                  <a:pt x="27480" y="6819"/>
                  <a:pt x="27289" y="4260"/>
                </a:cubicBezTo>
                <a:cubicBezTo>
                  <a:pt x="27182" y="2890"/>
                  <a:pt x="27075" y="1521"/>
                  <a:pt x="26980" y="152"/>
                </a:cubicBezTo>
                <a:cubicBezTo>
                  <a:pt x="26974" y="51"/>
                  <a:pt x="26896" y="0"/>
                  <a:pt x="26822" y="0"/>
                </a:cubicBezTo>
                <a:cubicBezTo>
                  <a:pt x="26748" y="0"/>
                  <a:pt x="26676" y="51"/>
                  <a:pt x="26682" y="152"/>
                </a:cubicBezTo>
                <a:cubicBezTo>
                  <a:pt x="26765" y="1521"/>
                  <a:pt x="26825" y="2890"/>
                  <a:pt x="26861" y="4260"/>
                </a:cubicBezTo>
                <a:cubicBezTo>
                  <a:pt x="26920" y="6391"/>
                  <a:pt x="26944" y="8522"/>
                  <a:pt x="26992" y="10641"/>
                </a:cubicBezTo>
                <a:cubicBezTo>
                  <a:pt x="27015" y="11630"/>
                  <a:pt x="27039" y="12630"/>
                  <a:pt x="27051" y="13618"/>
                </a:cubicBezTo>
                <a:cubicBezTo>
                  <a:pt x="25325" y="13666"/>
                  <a:pt x="23586" y="13701"/>
                  <a:pt x="21848" y="13749"/>
                </a:cubicBezTo>
                <a:cubicBezTo>
                  <a:pt x="21836" y="13154"/>
                  <a:pt x="21812" y="12546"/>
                  <a:pt x="21800" y="11951"/>
                </a:cubicBezTo>
                <a:cubicBezTo>
                  <a:pt x="21705" y="9379"/>
                  <a:pt x="21527" y="6819"/>
                  <a:pt x="21336" y="4272"/>
                </a:cubicBezTo>
                <a:cubicBezTo>
                  <a:pt x="21229" y="2890"/>
                  <a:pt x="21122" y="1521"/>
                  <a:pt x="21027" y="152"/>
                </a:cubicBezTo>
                <a:cubicBezTo>
                  <a:pt x="21021" y="51"/>
                  <a:pt x="20943" y="0"/>
                  <a:pt x="20869" y="0"/>
                </a:cubicBezTo>
                <a:close/>
              </a:path>
            </a:pathLst>
          </a:custGeom>
          <a:solidFill>
            <a:srgbClr val="FFFFFF">
              <a:alpha val="4107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821" name="Google Shape;1821;p20"/>
          <p:cNvSpPr/>
          <p:nvPr/>
        </p:nvSpPr>
        <p:spPr>
          <a:xfrm rot="-5400000">
            <a:off x="-2759830" y="-1215315"/>
            <a:ext cx="8896212" cy="9904349"/>
          </a:xfrm>
          <a:custGeom>
            <a:avLst/>
            <a:gdLst/>
            <a:ahLst/>
            <a:cxnLst/>
            <a:rect l="l" t="t" r="r" b="b"/>
            <a:pathLst>
              <a:path w="73391" h="107217" extrusionOk="0">
                <a:moveTo>
                  <a:pt x="62770" y="13904"/>
                </a:moveTo>
                <a:cubicBezTo>
                  <a:pt x="62806" y="15975"/>
                  <a:pt x="62829" y="18059"/>
                  <a:pt x="62841" y="20131"/>
                </a:cubicBezTo>
                <a:cubicBezTo>
                  <a:pt x="61460" y="20143"/>
                  <a:pt x="60079" y="20154"/>
                  <a:pt x="58698" y="20166"/>
                </a:cubicBezTo>
                <a:cubicBezTo>
                  <a:pt x="58365" y="20166"/>
                  <a:pt x="58019" y="20166"/>
                  <a:pt x="57686" y="20178"/>
                </a:cubicBezTo>
                <a:cubicBezTo>
                  <a:pt x="57662" y="18095"/>
                  <a:pt x="57626" y="16011"/>
                  <a:pt x="57579" y="13927"/>
                </a:cubicBezTo>
                <a:cubicBezTo>
                  <a:pt x="59305" y="13916"/>
                  <a:pt x="61043" y="13916"/>
                  <a:pt x="62770" y="13904"/>
                </a:cubicBezTo>
                <a:close/>
                <a:moveTo>
                  <a:pt x="56829" y="13927"/>
                </a:moveTo>
                <a:cubicBezTo>
                  <a:pt x="56864" y="16011"/>
                  <a:pt x="56876" y="18095"/>
                  <a:pt x="56888" y="20178"/>
                </a:cubicBezTo>
                <a:cubicBezTo>
                  <a:pt x="55174" y="20190"/>
                  <a:pt x="53447" y="20202"/>
                  <a:pt x="51733" y="20214"/>
                </a:cubicBezTo>
                <a:cubicBezTo>
                  <a:pt x="51721" y="18130"/>
                  <a:pt x="51685" y="16047"/>
                  <a:pt x="51626" y="13975"/>
                </a:cubicBezTo>
                <a:cubicBezTo>
                  <a:pt x="53352" y="13951"/>
                  <a:pt x="55090" y="13939"/>
                  <a:pt x="56829" y="13927"/>
                </a:cubicBezTo>
                <a:close/>
                <a:moveTo>
                  <a:pt x="50876" y="13975"/>
                </a:moveTo>
                <a:cubicBezTo>
                  <a:pt x="50899" y="16059"/>
                  <a:pt x="50923" y="18142"/>
                  <a:pt x="50935" y="20226"/>
                </a:cubicBezTo>
                <a:cubicBezTo>
                  <a:pt x="49221" y="20238"/>
                  <a:pt x="47494" y="20262"/>
                  <a:pt x="45780" y="20273"/>
                </a:cubicBezTo>
                <a:cubicBezTo>
                  <a:pt x="45768" y="18190"/>
                  <a:pt x="45732" y="16118"/>
                  <a:pt x="45673" y="14035"/>
                </a:cubicBezTo>
                <a:cubicBezTo>
                  <a:pt x="47411" y="14011"/>
                  <a:pt x="49137" y="13987"/>
                  <a:pt x="50876" y="13975"/>
                </a:cubicBezTo>
                <a:close/>
                <a:moveTo>
                  <a:pt x="44922" y="14047"/>
                </a:moveTo>
                <a:cubicBezTo>
                  <a:pt x="44958" y="16118"/>
                  <a:pt x="44970" y="18202"/>
                  <a:pt x="44982" y="20285"/>
                </a:cubicBezTo>
                <a:cubicBezTo>
                  <a:pt x="44803" y="20285"/>
                  <a:pt x="44625" y="20285"/>
                  <a:pt x="44446" y="20297"/>
                </a:cubicBezTo>
                <a:cubicBezTo>
                  <a:pt x="42898" y="20309"/>
                  <a:pt x="41362" y="20333"/>
                  <a:pt x="39827" y="20357"/>
                </a:cubicBezTo>
                <a:cubicBezTo>
                  <a:pt x="39815" y="18273"/>
                  <a:pt x="39779" y="16202"/>
                  <a:pt x="39719" y="14118"/>
                </a:cubicBezTo>
                <a:cubicBezTo>
                  <a:pt x="41458" y="14094"/>
                  <a:pt x="43184" y="14058"/>
                  <a:pt x="44922" y="14047"/>
                </a:cubicBezTo>
                <a:close/>
                <a:moveTo>
                  <a:pt x="38969" y="14130"/>
                </a:moveTo>
                <a:cubicBezTo>
                  <a:pt x="39005" y="16213"/>
                  <a:pt x="39017" y="18297"/>
                  <a:pt x="39029" y="20369"/>
                </a:cubicBezTo>
                <a:cubicBezTo>
                  <a:pt x="37314" y="20404"/>
                  <a:pt x="35600" y="20428"/>
                  <a:pt x="33873" y="20464"/>
                </a:cubicBezTo>
                <a:cubicBezTo>
                  <a:pt x="33862" y="18380"/>
                  <a:pt x="33826" y="16297"/>
                  <a:pt x="33778" y="14213"/>
                </a:cubicBezTo>
                <a:cubicBezTo>
                  <a:pt x="35505" y="14178"/>
                  <a:pt x="37231" y="14154"/>
                  <a:pt x="38969" y="14130"/>
                </a:cubicBezTo>
                <a:close/>
                <a:moveTo>
                  <a:pt x="33016" y="14225"/>
                </a:moveTo>
                <a:cubicBezTo>
                  <a:pt x="33052" y="16309"/>
                  <a:pt x="33064" y="18392"/>
                  <a:pt x="33076" y="20476"/>
                </a:cubicBezTo>
                <a:cubicBezTo>
                  <a:pt x="31361" y="20512"/>
                  <a:pt x="29647" y="20547"/>
                  <a:pt x="27920" y="20595"/>
                </a:cubicBezTo>
                <a:cubicBezTo>
                  <a:pt x="27908" y="18499"/>
                  <a:pt x="27873" y="16416"/>
                  <a:pt x="27825" y="14332"/>
                </a:cubicBezTo>
                <a:cubicBezTo>
                  <a:pt x="28111" y="14320"/>
                  <a:pt x="28408" y="14320"/>
                  <a:pt x="28706" y="14308"/>
                </a:cubicBezTo>
                <a:cubicBezTo>
                  <a:pt x="30135" y="14285"/>
                  <a:pt x="31576" y="14261"/>
                  <a:pt x="33016" y="14225"/>
                </a:cubicBezTo>
                <a:close/>
                <a:moveTo>
                  <a:pt x="27063" y="14344"/>
                </a:moveTo>
                <a:cubicBezTo>
                  <a:pt x="27099" y="16440"/>
                  <a:pt x="27123" y="18523"/>
                  <a:pt x="27123" y="20607"/>
                </a:cubicBezTo>
                <a:cubicBezTo>
                  <a:pt x="25408" y="20654"/>
                  <a:pt x="23694" y="20690"/>
                  <a:pt x="21967" y="20738"/>
                </a:cubicBezTo>
                <a:cubicBezTo>
                  <a:pt x="21955" y="18642"/>
                  <a:pt x="21931" y="16559"/>
                  <a:pt x="21872" y="14463"/>
                </a:cubicBezTo>
                <a:cubicBezTo>
                  <a:pt x="23598" y="14428"/>
                  <a:pt x="25337" y="14380"/>
                  <a:pt x="27063" y="14344"/>
                </a:cubicBezTo>
                <a:close/>
                <a:moveTo>
                  <a:pt x="21110" y="14487"/>
                </a:moveTo>
                <a:cubicBezTo>
                  <a:pt x="21146" y="16571"/>
                  <a:pt x="21169" y="18666"/>
                  <a:pt x="21169" y="20762"/>
                </a:cubicBezTo>
                <a:cubicBezTo>
                  <a:pt x="19526" y="20809"/>
                  <a:pt x="17871" y="20857"/>
                  <a:pt x="16228" y="20905"/>
                </a:cubicBezTo>
                <a:lnTo>
                  <a:pt x="16014" y="20905"/>
                </a:lnTo>
                <a:cubicBezTo>
                  <a:pt x="16002" y="18809"/>
                  <a:pt x="15978" y="16714"/>
                  <a:pt x="15919" y="14618"/>
                </a:cubicBezTo>
                <a:cubicBezTo>
                  <a:pt x="17657" y="14570"/>
                  <a:pt x="19384" y="14523"/>
                  <a:pt x="21110" y="14487"/>
                </a:cubicBezTo>
                <a:close/>
                <a:moveTo>
                  <a:pt x="15169" y="14630"/>
                </a:moveTo>
                <a:cubicBezTo>
                  <a:pt x="15193" y="16737"/>
                  <a:pt x="15216" y="18833"/>
                  <a:pt x="15216" y="20928"/>
                </a:cubicBezTo>
                <a:cubicBezTo>
                  <a:pt x="13502" y="20988"/>
                  <a:pt x="11787" y="21047"/>
                  <a:pt x="10073" y="21119"/>
                </a:cubicBezTo>
                <a:cubicBezTo>
                  <a:pt x="10049" y="19000"/>
                  <a:pt x="10025" y="16880"/>
                  <a:pt x="9978" y="14773"/>
                </a:cubicBezTo>
                <a:cubicBezTo>
                  <a:pt x="11466" y="14737"/>
                  <a:pt x="12954" y="14689"/>
                  <a:pt x="14442" y="14654"/>
                </a:cubicBezTo>
                <a:cubicBezTo>
                  <a:pt x="14681" y="14642"/>
                  <a:pt x="14919" y="14642"/>
                  <a:pt x="15169" y="14630"/>
                </a:cubicBezTo>
                <a:close/>
                <a:moveTo>
                  <a:pt x="62841" y="20905"/>
                </a:moveTo>
                <a:cubicBezTo>
                  <a:pt x="62841" y="20988"/>
                  <a:pt x="62841" y="21059"/>
                  <a:pt x="62841" y="21143"/>
                </a:cubicBezTo>
                <a:cubicBezTo>
                  <a:pt x="62841" y="23143"/>
                  <a:pt x="62841" y="25131"/>
                  <a:pt x="62818" y="27120"/>
                </a:cubicBezTo>
                <a:cubicBezTo>
                  <a:pt x="61448" y="27143"/>
                  <a:pt x="60079" y="27155"/>
                  <a:pt x="58698" y="27167"/>
                </a:cubicBezTo>
                <a:lnTo>
                  <a:pt x="57698" y="27167"/>
                </a:lnTo>
                <a:cubicBezTo>
                  <a:pt x="57698" y="25988"/>
                  <a:pt x="57710" y="24810"/>
                  <a:pt x="57710" y="23631"/>
                </a:cubicBezTo>
                <a:cubicBezTo>
                  <a:pt x="57710" y="22726"/>
                  <a:pt x="57698" y="21821"/>
                  <a:pt x="57698" y="20916"/>
                </a:cubicBezTo>
                <a:cubicBezTo>
                  <a:pt x="59412" y="20916"/>
                  <a:pt x="61127" y="20905"/>
                  <a:pt x="62841" y="20905"/>
                </a:cubicBezTo>
                <a:close/>
                <a:moveTo>
                  <a:pt x="56888" y="20928"/>
                </a:moveTo>
                <a:cubicBezTo>
                  <a:pt x="56888" y="21000"/>
                  <a:pt x="56888" y="21071"/>
                  <a:pt x="56888" y="21143"/>
                </a:cubicBezTo>
                <a:cubicBezTo>
                  <a:pt x="56888" y="23155"/>
                  <a:pt x="56876" y="25167"/>
                  <a:pt x="56864" y="27179"/>
                </a:cubicBezTo>
                <a:cubicBezTo>
                  <a:pt x="55162" y="27179"/>
                  <a:pt x="53447" y="27191"/>
                  <a:pt x="51745" y="27203"/>
                </a:cubicBezTo>
                <a:cubicBezTo>
                  <a:pt x="51745" y="26012"/>
                  <a:pt x="51757" y="24822"/>
                  <a:pt x="51745" y="23631"/>
                </a:cubicBezTo>
                <a:cubicBezTo>
                  <a:pt x="51745" y="22738"/>
                  <a:pt x="51745" y="21845"/>
                  <a:pt x="51745" y="20964"/>
                </a:cubicBezTo>
                <a:cubicBezTo>
                  <a:pt x="53459" y="20952"/>
                  <a:pt x="55174" y="20928"/>
                  <a:pt x="56888" y="20928"/>
                </a:cubicBezTo>
                <a:close/>
                <a:moveTo>
                  <a:pt x="50935" y="20976"/>
                </a:moveTo>
                <a:cubicBezTo>
                  <a:pt x="50935" y="21024"/>
                  <a:pt x="50935" y="21083"/>
                  <a:pt x="50935" y="21143"/>
                </a:cubicBezTo>
                <a:cubicBezTo>
                  <a:pt x="50935" y="23167"/>
                  <a:pt x="50923" y="25191"/>
                  <a:pt x="50911" y="27215"/>
                </a:cubicBezTo>
                <a:cubicBezTo>
                  <a:pt x="49197" y="27227"/>
                  <a:pt x="47494" y="27251"/>
                  <a:pt x="45792" y="27274"/>
                </a:cubicBezTo>
                <a:cubicBezTo>
                  <a:pt x="45792" y="26060"/>
                  <a:pt x="45803" y="24845"/>
                  <a:pt x="45792" y="23631"/>
                </a:cubicBezTo>
                <a:cubicBezTo>
                  <a:pt x="45792" y="22762"/>
                  <a:pt x="45792" y="21893"/>
                  <a:pt x="45780" y="21024"/>
                </a:cubicBezTo>
                <a:cubicBezTo>
                  <a:pt x="47494" y="21012"/>
                  <a:pt x="49221" y="20988"/>
                  <a:pt x="50935" y="20976"/>
                </a:cubicBezTo>
                <a:close/>
                <a:moveTo>
                  <a:pt x="44982" y="21035"/>
                </a:moveTo>
                <a:lnTo>
                  <a:pt x="44982" y="21143"/>
                </a:lnTo>
                <a:cubicBezTo>
                  <a:pt x="44982" y="23191"/>
                  <a:pt x="44970" y="25238"/>
                  <a:pt x="44958" y="27286"/>
                </a:cubicBezTo>
                <a:lnTo>
                  <a:pt x="44446" y="27286"/>
                </a:lnTo>
                <a:cubicBezTo>
                  <a:pt x="42910" y="27310"/>
                  <a:pt x="41374" y="27334"/>
                  <a:pt x="39838" y="27358"/>
                </a:cubicBezTo>
                <a:cubicBezTo>
                  <a:pt x="39838" y="26108"/>
                  <a:pt x="39850" y="24869"/>
                  <a:pt x="39838" y="23631"/>
                </a:cubicBezTo>
                <a:cubicBezTo>
                  <a:pt x="39838" y="22786"/>
                  <a:pt x="39838" y="21952"/>
                  <a:pt x="39838" y="21107"/>
                </a:cubicBezTo>
                <a:cubicBezTo>
                  <a:pt x="41553" y="21083"/>
                  <a:pt x="43267" y="21059"/>
                  <a:pt x="44982" y="21035"/>
                </a:cubicBezTo>
                <a:close/>
                <a:moveTo>
                  <a:pt x="39029" y="21119"/>
                </a:moveTo>
                <a:lnTo>
                  <a:pt x="39029" y="21143"/>
                </a:lnTo>
                <a:cubicBezTo>
                  <a:pt x="39029" y="23226"/>
                  <a:pt x="39017" y="25298"/>
                  <a:pt x="39005" y="27370"/>
                </a:cubicBezTo>
                <a:cubicBezTo>
                  <a:pt x="37291" y="27393"/>
                  <a:pt x="35588" y="27429"/>
                  <a:pt x="33885" y="27465"/>
                </a:cubicBezTo>
                <a:cubicBezTo>
                  <a:pt x="33885" y="26179"/>
                  <a:pt x="33897" y="24905"/>
                  <a:pt x="33885" y="23631"/>
                </a:cubicBezTo>
                <a:cubicBezTo>
                  <a:pt x="33885" y="22821"/>
                  <a:pt x="33885" y="22012"/>
                  <a:pt x="33885" y="21202"/>
                </a:cubicBezTo>
                <a:cubicBezTo>
                  <a:pt x="35600" y="21178"/>
                  <a:pt x="37314" y="21143"/>
                  <a:pt x="39029" y="21119"/>
                </a:cubicBezTo>
                <a:close/>
                <a:moveTo>
                  <a:pt x="33076" y="21226"/>
                </a:moveTo>
                <a:cubicBezTo>
                  <a:pt x="33076" y="23310"/>
                  <a:pt x="33064" y="25393"/>
                  <a:pt x="33052" y="27477"/>
                </a:cubicBezTo>
                <a:cubicBezTo>
                  <a:pt x="31337" y="27512"/>
                  <a:pt x="29635" y="27548"/>
                  <a:pt x="27932" y="27584"/>
                </a:cubicBezTo>
                <a:cubicBezTo>
                  <a:pt x="27932" y="26262"/>
                  <a:pt x="27944" y="24953"/>
                  <a:pt x="27944" y="23631"/>
                </a:cubicBezTo>
                <a:cubicBezTo>
                  <a:pt x="27932" y="22857"/>
                  <a:pt x="27932" y="22083"/>
                  <a:pt x="27932" y="21321"/>
                </a:cubicBezTo>
                <a:cubicBezTo>
                  <a:pt x="28182" y="21309"/>
                  <a:pt x="28444" y="21309"/>
                  <a:pt x="28706" y="21297"/>
                </a:cubicBezTo>
                <a:cubicBezTo>
                  <a:pt x="30159" y="21274"/>
                  <a:pt x="31623" y="21250"/>
                  <a:pt x="33076" y="21226"/>
                </a:cubicBezTo>
                <a:close/>
                <a:moveTo>
                  <a:pt x="27123" y="21333"/>
                </a:moveTo>
                <a:cubicBezTo>
                  <a:pt x="27123" y="23429"/>
                  <a:pt x="27111" y="25512"/>
                  <a:pt x="27099" y="27608"/>
                </a:cubicBezTo>
                <a:cubicBezTo>
                  <a:pt x="25384" y="27643"/>
                  <a:pt x="23682" y="27691"/>
                  <a:pt x="21979" y="27739"/>
                </a:cubicBezTo>
                <a:cubicBezTo>
                  <a:pt x="21979" y="26369"/>
                  <a:pt x="21991" y="25000"/>
                  <a:pt x="21979" y="23631"/>
                </a:cubicBezTo>
                <a:cubicBezTo>
                  <a:pt x="21979" y="22905"/>
                  <a:pt x="21979" y="22178"/>
                  <a:pt x="21979" y="21452"/>
                </a:cubicBezTo>
                <a:cubicBezTo>
                  <a:pt x="23694" y="21416"/>
                  <a:pt x="25408" y="21381"/>
                  <a:pt x="27123" y="21333"/>
                </a:cubicBezTo>
                <a:close/>
                <a:moveTo>
                  <a:pt x="21169" y="21476"/>
                </a:moveTo>
                <a:cubicBezTo>
                  <a:pt x="21169" y="23572"/>
                  <a:pt x="21158" y="25667"/>
                  <a:pt x="21134" y="27763"/>
                </a:cubicBezTo>
                <a:cubicBezTo>
                  <a:pt x="19503" y="27798"/>
                  <a:pt x="17860" y="27846"/>
                  <a:pt x="16228" y="27893"/>
                </a:cubicBezTo>
                <a:cubicBezTo>
                  <a:pt x="16157" y="27893"/>
                  <a:pt x="16085" y="27905"/>
                  <a:pt x="16014" y="27905"/>
                </a:cubicBezTo>
                <a:cubicBezTo>
                  <a:pt x="16026" y="26477"/>
                  <a:pt x="16038" y="25048"/>
                  <a:pt x="16026" y="23631"/>
                </a:cubicBezTo>
                <a:cubicBezTo>
                  <a:pt x="16026" y="22952"/>
                  <a:pt x="16026" y="22274"/>
                  <a:pt x="16026" y="21607"/>
                </a:cubicBezTo>
                <a:cubicBezTo>
                  <a:pt x="17740" y="21559"/>
                  <a:pt x="19455" y="21524"/>
                  <a:pt x="21169" y="21476"/>
                </a:cubicBezTo>
                <a:close/>
                <a:moveTo>
                  <a:pt x="15216" y="21631"/>
                </a:moveTo>
                <a:cubicBezTo>
                  <a:pt x="15216" y="23726"/>
                  <a:pt x="15204" y="25834"/>
                  <a:pt x="15181" y="27929"/>
                </a:cubicBezTo>
                <a:cubicBezTo>
                  <a:pt x="13478" y="27989"/>
                  <a:pt x="11775" y="28036"/>
                  <a:pt x="10061" y="28108"/>
                </a:cubicBezTo>
                <a:cubicBezTo>
                  <a:pt x="10073" y="26620"/>
                  <a:pt x="10085" y="25119"/>
                  <a:pt x="10085" y="23631"/>
                </a:cubicBezTo>
                <a:cubicBezTo>
                  <a:pt x="10073" y="23012"/>
                  <a:pt x="10073" y="22381"/>
                  <a:pt x="10073" y="21762"/>
                </a:cubicBezTo>
                <a:cubicBezTo>
                  <a:pt x="11525" y="21726"/>
                  <a:pt x="12990" y="21690"/>
                  <a:pt x="14442" y="21643"/>
                </a:cubicBezTo>
                <a:cubicBezTo>
                  <a:pt x="14704" y="21643"/>
                  <a:pt x="14954" y="21631"/>
                  <a:pt x="15216" y="21631"/>
                </a:cubicBezTo>
                <a:close/>
                <a:moveTo>
                  <a:pt x="62806" y="27893"/>
                </a:moveTo>
                <a:cubicBezTo>
                  <a:pt x="62794" y="29977"/>
                  <a:pt x="62758" y="32049"/>
                  <a:pt x="62722" y="34120"/>
                </a:cubicBezTo>
                <a:cubicBezTo>
                  <a:pt x="61377" y="34132"/>
                  <a:pt x="60043" y="34156"/>
                  <a:pt x="58698" y="34156"/>
                </a:cubicBezTo>
                <a:cubicBezTo>
                  <a:pt x="58341" y="34156"/>
                  <a:pt x="57984" y="34168"/>
                  <a:pt x="57626" y="34168"/>
                </a:cubicBezTo>
                <a:cubicBezTo>
                  <a:pt x="57650" y="32084"/>
                  <a:pt x="57674" y="30001"/>
                  <a:pt x="57698" y="27917"/>
                </a:cubicBezTo>
                <a:cubicBezTo>
                  <a:pt x="59400" y="27905"/>
                  <a:pt x="61103" y="27905"/>
                  <a:pt x="62806" y="27893"/>
                </a:cubicBezTo>
                <a:close/>
                <a:moveTo>
                  <a:pt x="56852" y="27917"/>
                </a:moveTo>
                <a:cubicBezTo>
                  <a:pt x="56841" y="30001"/>
                  <a:pt x="56805" y="32084"/>
                  <a:pt x="56769" y="34168"/>
                </a:cubicBezTo>
                <a:cubicBezTo>
                  <a:pt x="55067" y="34180"/>
                  <a:pt x="53364" y="34192"/>
                  <a:pt x="51673" y="34204"/>
                </a:cubicBezTo>
                <a:cubicBezTo>
                  <a:pt x="51709" y="32120"/>
                  <a:pt x="51721" y="30037"/>
                  <a:pt x="51745" y="27965"/>
                </a:cubicBezTo>
                <a:cubicBezTo>
                  <a:pt x="53447" y="27941"/>
                  <a:pt x="55150" y="27929"/>
                  <a:pt x="56852" y="27917"/>
                </a:cubicBezTo>
                <a:close/>
                <a:moveTo>
                  <a:pt x="50899" y="27965"/>
                </a:moveTo>
                <a:lnTo>
                  <a:pt x="50899" y="27965"/>
                </a:lnTo>
                <a:cubicBezTo>
                  <a:pt x="50887" y="30049"/>
                  <a:pt x="50852" y="32132"/>
                  <a:pt x="50816" y="34216"/>
                </a:cubicBezTo>
                <a:cubicBezTo>
                  <a:pt x="49113" y="34228"/>
                  <a:pt x="47411" y="34251"/>
                  <a:pt x="45720" y="34263"/>
                </a:cubicBezTo>
                <a:cubicBezTo>
                  <a:pt x="45744" y="32180"/>
                  <a:pt x="45768" y="30108"/>
                  <a:pt x="45792" y="28024"/>
                </a:cubicBezTo>
                <a:cubicBezTo>
                  <a:pt x="47494" y="28001"/>
                  <a:pt x="49197" y="27977"/>
                  <a:pt x="50899" y="27965"/>
                </a:cubicBezTo>
                <a:close/>
                <a:moveTo>
                  <a:pt x="44946" y="28036"/>
                </a:moveTo>
                <a:lnTo>
                  <a:pt x="44946" y="28036"/>
                </a:lnTo>
                <a:cubicBezTo>
                  <a:pt x="44922" y="30108"/>
                  <a:pt x="44899" y="32192"/>
                  <a:pt x="44863" y="34275"/>
                </a:cubicBezTo>
                <a:lnTo>
                  <a:pt x="44446" y="34275"/>
                </a:lnTo>
                <a:cubicBezTo>
                  <a:pt x="42886" y="34299"/>
                  <a:pt x="41315" y="34323"/>
                  <a:pt x="39755" y="34347"/>
                </a:cubicBezTo>
                <a:cubicBezTo>
                  <a:pt x="39791" y="32263"/>
                  <a:pt x="39815" y="30179"/>
                  <a:pt x="39827" y="28108"/>
                </a:cubicBezTo>
                <a:cubicBezTo>
                  <a:pt x="41541" y="28072"/>
                  <a:pt x="43244" y="28048"/>
                  <a:pt x="44946" y="28036"/>
                </a:cubicBezTo>
                <a:close/>
                <a:moveTo>
                  <a:pt x="38993" y="28120"/>
                </a:moveTo>
                <a:lnTo>
                  <a:pt x="38993" y="28120"/>
                </a:lnTo>
                <a:cubicBezTo>
                  <a:pt x="38969" y="30203"/>
                  <a:pt x="38945" y="32287"/>
                  <a:pt x="38910" y="34359"/>
                </a:cubicBezTo>
                <a:cubicBezTo>
                  <a:pt x="37207" y="34394"/>
                  <a:pt x="35505" y="34418"/>
                  <a:pt x="33802" y="34454"/>
                </a:cubicBezTo>
                <a:cubicBezTo>
                  <a:pt x="33838" y="32370"/>
                  <a:pt x="33862" y="30287"/>
                  <a:pt x="33873" y="28203"/>
                </a:cubicBezTo>
                <a:cubicBezTo>
                  <a:pt x="35588" y="28167"/>
                  <a:pt x="37291" y="28144"/>
                  <a:pt x="38993" y="28120"/>
                </a:cubicBezTo>
                <a:close/>
                <a:moveTo>
                  <a:pt x="33040" y="28215"/>
                </a:moveTo>
                <a:cubicBezTo>
                  <a:pt x="33016" y="30299"/>
                  <a:pt x="32992" y="32382"/>
                  <a:pt x="32945" y="34478"/>
                </a:cubicBezTo>
                <a:cubicBezTo>
                  <a:pt x="31254" y="34501"/>
                  <a:pt x="29551" y="34549"/>
                  <a:pt x="27849" y="34585"/>
                </a:cubicBezTo>
                <a:cubicBezTo>
                  <a:pt x="27885" y="32489"/>
                  <a:pt x="27908" y="30406"/>
                  <a:pt x="27920" y="28310"/>
                </a:cubicBezTo>
                <a:cubicBezTo>
                  <a:pt x="28182" y="28310"/>
                  <a:pt x="28444" y="28298"/>
                  <a:pt x="28706" y="28298"/>
                </a:cubicBezTo>
                <a:cubicBezTo>
                  <a:pt x="30147" y="28263"/>
                  <a:pt x="31599" y="28239"/>
                  <a:pt x="33040" y="28215"/>
                </a:cubicBezTo>
                <a:close/>
                <a:moveTo>
                  <a:pt x="27087" y="28334"/>
                </a:moveTo>
                <a:lnTo>
                  <a:pt x="27087" y="28334"/>
                </a:lnTo>
                <a:cubicBezTo>
                  <a:pt x="27063" y="30430"/>
                  <a:pt x="27027" y="32513"/>
                  <a:pt x="26992" y="34609"/>
                </a:cubicBezTo>
                <a:cubicBezTo>
                  <a:pt x="25289" y="34644"/>
                  <a:pt x="23598" y="34680"/>
                  <a:pt x="21896" y="34728"/>
                </a:cubicBezTo>
                <a:cubicBezTo>
                  <a:pt x="21931" y="32644"/>
                  <a:pt x="21955" y="30549"/>
                  <a:pt x="21967" y="28453"/>
                </a:cubicBezTo>
                <a:cubicBezTo>
                  <a:pt x="23682" y="28405"/>
                  <a:pt x="25384" y="28370"/>
                  <a:pt x="27087" y="28334"/>
                </a:cubicBezTo>
                <a:close/>
                <a:moveTo>
                  <a:pt x="21134" y="28477"/>
                </a:moveTo>
                <a:cubicBezTo>
                  <a:pt x="21110" y="30572"/>
                  <a:pt x="21074" y="32656"/>
                  <a:pt x="21038" y="34751"/>
                </a:cubicBezTo>
                <a:cubicBezTo>
                  <a:pt x="19431" y="34799"/>
                  <a:pt x="17836" y="34847"/>
                  <a:pt x="16228" y="34894"/>
                </a:cubicBezTo>
                <a:lnTo>
                  <a:pt x="15943" y="34906"/>
                </a:lnTo>
                <a:cubicBezTo>
                  <a:pt x="15978" y="32799"/>
                  <a:pt x="16002" y="30703"/>
                  <a:pt x="16014" y="28596"/>
                </a:cubicBezTo>
                <a:cubicBezTo>
                  <a:pt x="17717" y="28560"/>
                  <a:pt x="19431" y="28513"/>
                  <a:pt x="21134" y="28477"/>
                </a:cubicBezTo>
                <a:close/>
                <a:moveTo>
                  <a:pt x="15181" y="28620"/>
                </a:moveTo>
                <a:cubicBezTo>
                  <a:pt x="15157" y="30727"/>
                  <a:pt x="15121" y="32823"/>
                  <a:pt x="15085" y="34930"/>
                </a:cubicBezTo>
                <a:cubicBezTo>
                  <a:pt x="13383" y="34978"/>
                  <a:pt x="11680" y="35037"/>
                  <a:pt x="9978" y="35109"/>
                </a:cubicBezTo>
                <a:cubicBezTo>
                  <a:pt x="10013" y="32989"/>
                  <a:pt x="10049" y="30882"/>
                  <a:pt x="10061" y="28763"/>
                </a:cubicBezTo>
                <a:cubicBezTo>
                  <a:pt x="11525" y="28727"/>
                  <a:pt x="12990" y="28679"/>
                  <a:pt x="14442" y="28644"/>
                </a:cubicBezTo>
                <a:cubicBezTo>
                  <a:pt x="14692" y="28644"/>
                  <a:pt x="14931" y="28632"/>
                  <a:pt x="15181" y="28620"/>
                </a:cubicBezTo>
                <a:close/>
                <a:moveTo>
                  <a:pt x="62710" y="34894"/>
                </a:moveTo>
                <a:cubicBezTo>
                  <a:pt x="62663" y="36966"/>
                  <a:pt x="62627" y="39038"/>
                  <a:pt x="62579" y="41109"/>
                </a:cubicBezTo>
                <a:cubicBezTo>
                  <a:pt x="61282" y="41133"/>
                  <a:pt x="59996" y="41145"/>
                  <a:pt x="58698" y="41157"/>
                </a:cubicBezTo>
                <a:lnTo>
                  <a:pt x="57495" y="41157"/>
                </a:lnTo>
                <a:cubicBezTo>
                  <a:pt x="57531" y="39073"/>
                  <a:pt x="57579" y="36990"/>
                  <a:pt x="57614" y="34906"/>
                </a:cubicBezTo>
                <a:cubicBezTo>
                  <a:pt x="59305" y="34906"/>
                  <a:pt x="61008" y="34894"/>
                  <a:pt x="62710" y="34894"/>
                </a:cubicBezTo>
                <a:close/>
                <a:moveTo>
                  <a:pt x="56757" y="34918"/>
                </a:moveTo>
                <a:cubicBezTo>
                  <a:pt x="56722" y="37002"/>
                  <a:pt x="56674" y="39085"/>
                  <a:pt x="56614" y="41169"/>
                </a:cubicBezTo>
                <a:cubicBezTo>
                  <a:pt x="54924" y="41181"/>
                  <a:pt x="53233" y="41181"/>
                  <a:pt x="51542" y="41205"/>
                </a:cubicBezTo>
                <a:cubicBezTo>
                  <a:pt x="51578" y="39121"/>
                  <a:pt x="51626" y="37037"/>
                  <a:pt x="51661" y="34954"/>
                </a:cubicBezTo>
                <a:cubicBezTo>
                  <a:pt x="53352" y="34942"/>
                  <a:pt x="55055" y="34918"/>
                  <a:pt x="56757" y="34918"/>
                </a:cubicBezTo>
                <a:close/>
                <a:moveTo>
                  <a:pt x="50804" y="34966"/>
                </a:moveTo>
                <a:cubicBezTo>
                  <a:pt x="50768" y="37037"/>
                  <a:pt x="50721" y="39121"/>
                  <a:pt x="50673" y="41205"/>
                </a:cubicBezTo>
                <a:cubicBezTo>
                  <a:pt x="48971" y="41228"/>
                  <a:pt x="47280" y="41240"/>
                  <a:pt x="45577" y="41264"/>
                </a:cubicBezTo>
                <a:cubicBezTo>
                  <a:pt x="45625" y="39181"/>
                  <a:pt x="45673" y="37097"/>
                  <a:pt x="45708" y="35013"/>
                </a:cubicBezTo>
                <a:cubicBezTo>
                  <a:pt x="47399" y="35001"/>
                  <a:pt x="49102" y="34978"/>
                  <a:pt x="50804" y="34966"/>
                </a:cubicBezTo>
                <a:close/>
                <a:moveTo>
                  <a:pt x="44839" y="35025"/>
                </a:moveTo>
                <a:lnTo>
                  <a:pt x="44839" y="35025"/>
                </a:lnTo>
                <a:cubicBezTo>
                  <a:pt x="44803" y="37109"/>
                  <a:pt x="44756" y="39192"/>
                  <a:pt x="44708" y="41276"/>
                </a:cubicBezTo>
                <a:lnTo>
                  <a:pt x="44446" y="41276"/>
                </a:lnTo>
                <a:cubicBezTo>
                  <a:pt x="42839" y="41300"/>
                  <a:pt x="41231" y="41324"/>
                  <a:pt x="39624" y="41348"/>
                </a:cubicBezTo>
                <a:cubicBezTo>
                  <a:pt x="39672" y="39264"/>
                  <a:pt x="39707" y="37180"/>
                  <a:pt x="39743" y="35097"/>
                </a:cubicBezTo>
                <a:cubicBezTo>
                  <a:pt x="41446" y="35073"/>
                  <a:pt x="43148" y="35049"/>
                  <a:pt x="44839" y="35025"/>
                </a:cubicBezTo>
                <a:close/>
                <a:moveTo>
                  <a:pt x="38886" y="35109"/>
                </a:moveTo>
                <a:cubicBezTo>
                  <a:pt x="38850" y="37192"/>
                  <a:pt x="38803" y="39276"/>
                  <a:pt x="38755" y="41359"/>
                </a:cubicBezTo>
                <a:cubicBezTo>
                  <a:pt x="37064" y="41383"/>
                  <a:pt x="35362" y="41419"/>
                  <a:pt x="33671" y="41455"/>
                </a:cubicBezTo>
                <a:cubicBezTo>
                  <a:pt x="33719" y="39371"/>
                  <a:pt x="33754" y="37287"/>
                  <a:pt x="33790" y="35204"/>
                </a:cubicBezTo>
                <a:cubicBezTo>
                  <a:pt x="35493" y="35168"/>
                  <a:pt x="37195" y="35144"/>
                  <a:pt x="38886" y="35109"/>
                </a:cubicBezTo>
                <a:close/>
                <a:moveTo>
                  <a:pt x="32933" y="35216"/>
                </a:moveTo>
                <a:cubicBezTo>
                  <a:pt x="32897" y="37299"/>
                  <a:pt x="32849" y="39383"/>
                  <a:pt x="32802" y="41467"/>
                </a:cubicBezTo>
                <a:cubicBezTo>
                  <a:pt x="31099" y="41502"/>
                  <a:pt x="29409" y="41538"/>
                  <a:pt x="27718" y="41586"/>
                </a:cubicBezTo>
                <a:cubicBezTo>
                  <a:pt x="27766" y="39490"/>
                  <a:pt x="27801" y="37395"/>
                  <a:pt x="27837" y="35311"/>
                </a:cubicBezTo>
                <a:cubicBezTo>
                  <a:pt x="28123" y="35311"/>
                  <a:pt x="28408" y="35299"/>
                  <a:pt x="28706" y="35287"/>
                </a:cubicBezTo>
                <a:cubicBezTo>
                  <a:pt x="30111" y="35263"/>
                  <a:pt x="31528" y="35240"/>
                  <a:pt x="32933" y="35216"/>
                </a:cubicBezTo>
                <a:close/>
                <a:moveTo>
                  <a:pt x="26980" y="35335"/>
                </a:moveTo>
                <a:cubicBezTo>
                  <a:pt x="26944" y="37418"/>
                  <a:pt x="26896" y="39514"/>
                  <a:pt x="26849" y="41598"/>
                </a:cubicBezTo>
                <a:cubicBezTo>
                  <a:pt x="25146" y="41645"/>
                  <a:pt x="23455" y="41681"/>
                  <a:pt x="21765" y="41729"/>
                </a:cubicBezTo>
                <a:cubicBezTo>
                  <a:pt x="21800" y="39633"/>
                  <a:pt x="21848" y="37538"/>
                  <a:pt x="21884" y="35454"/>
                </a:cubicBezTo>
                <a:cubicBezTo>
                  <a:pt x="23586" y="35406"/>
                  <a:pt x="25277" y="35371"/>
                  <a:pt x="26980" y="35335"/>
                </a:cubicBezTo>
                <a:close/>
                <a:moveTo>
                  <a:pt x="21027" y="35466"/>
                </a:moveTo>
                <a:lnTo>
                  <a:pt x="21027" y="35466"/>
                </a:lnTo>
                <a:cubicBezTo>
                  <a:pt x="20979" y="37561"/>
                  <a:pt x="20931" y="39657"/>
                  <a:pt x="20884" y="41752"/>
                </a:cubicBezTo>
                <a:cubicBezTo>
                  <a:pt x="19336" y="41800"/>
                  <a:pt x="17776" y="41836"/>
                  <a:pt x="16228" y="41883"/>
                </a:cubicBezTo>
                <a:cubicBezTo>
                  <a:pt x="16085" y="41895"/>
                  <a:pt x="15943" y="41895"/>
                  <a:pt x="15800" y="41907"/>
                </a:cubicBezTo>
                <a:cubicBezTo>
                  <a:pt x="15847" y="39800"/>
                  <a:pt x="15895" y="37704"/>
                  <a:pt x="15931" y="35597"/>
                </a:cubicBezTo>
                <a:cubicBezTo>
                  <a:pt x="17621" y="35561"/>
                  <a:pt x="19324" y="35513"/>
                  <a:pt x="21027" y="35466"/>
                </a:cubicBezTo>
                <a:close/>
                <a:moveTo>
                  <a:pt x="15073" y="35621"/>
                </a:moveTo>
                <a:cubicBezTo>
                  <a:pt x="15026" y="37716"/>
                  <a:pt x="14978" y="39800"/>
                  <a:pt x="14931" y="41895"/>
                </a:cubicBezTo>
                <a:cubicBezTo>
                  <a:pt x="14931" y="41907"/>
                  <a:pt x="14931" y="41919"/>
                  <a:pt x="14931" y="41931"/>
                </a:cubicBezTo>
                <a:cubicBezTo>
                  <a:pt x="13240" y="41979"/>
                  <a:pt x="11537" y="42038"/>
                  <a:pt x="9847" y="42110"/>
                </a:cubicBezTo>
                <a:cubicBezTo>
                  <a:pt x="9894" y="39990"/>
                  <a:pt x="9930" y="37871"/>
                  <a:pt x="9978" y="35752"/>
                </a:cubicBezTo>
                <a:cubicBezTo>
                  <a:pt x="11466" y="35716"/>
                  <a:pt x="12954" y="35680"/>
                  <a:pt x="14442" y="35633"/>
                </a:cubicBezTo>
                <a:cubicBezTo>
                  <a:pt x="14657" y="35633"/>
                  <a:pt x="14859" y="35633"/>
                  <a:pt x="15073" y="35621"/>
                </a:cubicBezTo>
                <a:close/>
                <a:moveTo>
                  <a:pt x="62556" y="41883"/>
                </a:moveTo>
                <a:cubicBezTo>
                  <a:pt x="62556" y="41895"/>
                  <a:pt x="62556" y="41895"/>
                  <a:pt x="62556" y="41895"/>
                </a:cubicBezTo>
                <a:cubicBezTo>
                  <a:pt x="62508" y="43967"/>
                  <a:pt x="62460" y="46039"/>
                  <a:pt x="62401" y="48110"/>
                </a:cubicBezTo>
                <a:cubicBezTo>
                  <a:pt x="61174" y="48122"/>
                  <a:pt x="59936" y="48146"/>
                  <a:pt x="58698" y="48146"/>
                </a:cubicBezTo>
                <a:cubicBezTo>
                  <a:pt x="58246" y="48146"/>
                  <a:pt x="57793" y="48158"/>
                  <a:pt x="57329" y="48158"/>
                </a:cubicBezTo>
                <a:cubicBezTo>
                  <a:pt x="57376" y="46074"/>
                  <a:pt x="57424" y="43991"/>
                  <a:pt x="57472" y="41907"/>
                </a:cubicBezTo>
                <a:cubicBezTo>
                  <a:pt x="59162" y="41895"/>
                  <a:pt x="60865" y="41895"/>
                  <a:pt x="62556" y="41883"/>
                </a:cubicBezTo>
                <a:close/>
                <a:moveTo>
                  <a:pt x="56602" y="41907"/>
                </a:moveTo>
                <a:cubicBezTo>
                  <a:pt x="56555" y="43991"/>
                  <a:pt x="56495" y="46074"/>
                  <a:pt x="56448" y="48158"/>
                </a:cubicBezTo>
                <a:cubicBezTo>
                  <a:pt x="54757" y="48170"/>
                  <a:pt x="53066" y="48182"/>
                  <a:pt x="51376" y="48194"/>
                </a:cubicBezTo>
                <a:cubicBezTo>
                  <a:pt x="51423" y="46110"/>
                  <a:pt x="51471" y="44038"/>
                  <a:pt x="51518" y="41955"/>
                </a:cubicBezTo>
                <a:cubicBezTo>
                  <a:pt x="53209" y="41931"/>
                  <a:pt x="54912" y="41919"/>
                  <a:pt x="56602" y="41907"/>
                </a:cubicBezTo>
                <a:close/>
                <a:moveTo>
                  <a:pt x="50649" y="41955"/>
                </a:moveTo>
                <a:lnTo>
                  <a:pt x="50649" y="41955"/>
                </a:lnTo>
                <a:cubicBezTo>
                  <a:pt x="50602" y="44038"/>
                  <a:pt x="50542" y="46122"/>
                  <a:pt x="50495" y="48206"/>
                </a:cubicBezTo>
                <a:cubicBezTo>
                  <a:pt x="48804" y="48217"/>
                  <a:pt x="47113" y="48241"/>
                  <a:pt x="45422" y="48265"/>
                </a:cubicBezTo>
                <a:cubicBezTo>
                  <a:pt x="45470" y="46181"/>
                  <a:pt x="45518" y="44098"/>
                  <a:pt x="45565" y="42014"/>
                </a:cubicBezTo>
                <a:cubicBezTo>
                  <a:pt x="47256" y="41990"/>
                  <a:pt x="48959" y="41967"/>
                  <a:pt x="50649" y="41955"/>
                </a:cubicBezTo>
                <a:close/>
                <a:moveTo>
                  <a:pt x="44696" y="42026"/>
                </a:moveTo>
                <a:lnTo>
                  <a:pt x="44696" y="42026"/>
                </a:lnTo>
                <a:cubicBezTo>
                  <a:pt x="44649" y="44110"/>
                  <a:pt x="44589" y="46181"/>
                  <a:pt x="44541" y="48265"/>
                </a:cubicBezTo>
                <a:lnTo>
                  <a:pt x="44446" y="48265"/>
                </a:lnTo>
                <a:cubicBezTo>
                  <a:pt x="42779" y="48289"/>
                  <a:pt x="41124" y="48313"/>
                  <a:pt x="39469" y="48348"/>
                </a:cubicBezTo>
                <a:cubicBezTo>
                  <a:pt x="39517" y="46265"/>
                  <a:pt x="39565" y="44181"/>
                  <a:pt x="39612" y="42098"/>
                </a:cubicBezTo>
                <a:cubicBezTo>
                  <a:pt x="41303" y="42074"/>
                  <a:pt x="42994" y="42050"/>
                  <a:pt x="44696" y="42026"/>
                </a:cubicBezTo>
                <a:close/>
                <a:moveTo>
                  <a:pt x="38743" y="42110"/>
                </a:moveTo>
                <a:lnTo>
                  <a:pt x="38743" y="42110"/>
                </a:lnTo>
                <a:cubicBezTo>
                  <a:pt x="38684" y="44193"/>
                  <a:pt x="38636" y="46277"/>
                  <a:pt x="38588" y="48360"/>
                </a:cubicBezTo>
                <a:cubicBezTo>
                  <a:pt x="36898" y="48384"/>
                  <a:pt x="35207" y="48420"/>
                  <a:pt x="33516" y="48456"/>
                </a:cubicBezTo>
                <a:cubicBezTo>
                  <a:pt x="33564" y="46372"/>
                  <a:pt x="33611" y="44276"/>
                  <a:pt x="33659" y="42193"/>
                </a:cubicBezTo>
                <a:cubicBezTo>
                  <a:pt x="35350" y="42169"/>
                  <a:pt x="37040" y="42133"/>
                  <a:pt x="38743" y="42110"/>
                </a:cubicBezTo>
                <a:close/>
                <a:moveTo>
                  <a:pt x="32778" y="42217"/>
                </a:moveTo>
                <a:cubicBezTo>
                  <a:pt x="32730" y="44300"/>
                  <a:pt x="32683" y="46384"/>
                  <a:pt x="32635" y="48467"/>
                </a:cubicBezTo>
                <a:cubicBezTo>
                  <a:pt x="30944" y="48503"/>
                  <a:pt x="29242" y="48539"/>
                  <a:pt x="27551" y="48587"/>
                </a:cubicBezTo>
                <a:cubicBezTo>
                  <a:pt x="27599" y="46491"/>
                  <a:pt x="27646" y="44396"/>
                  <a:pt x="27694" y="42312"/>
                </a:cubicBezTo>
                <a:cubicBezTo>
                  <a:pt x="28039" y="42300"/>
                  <a:pt x="28373" y="42300"/>
                  <a:pt x="28706" y="42288"/>
                </a:cubicBezTo>
                <a:cubicBezTo>
                  <a:pt x="30063" y="42264"/>
                  <a:pt x="31421" y="42240"/>
                  <a:pt x="32778" y="42217"/>
                </a:cubicBezTo>
                <a:close/>
                <a:moveTo>
                  <a:pt x="26825" y="42324"/>
                </a:moveTo>
                <a:cubicBezTo>
                  <a:pt x="26777" y="44419"/>
                  <a:pt x="26730" y="46515"/>
                  <a:pt x="26670" y="48598"/>
                </a:cubicBezTo>
                <a:cubicBezTo>
                  <a:pt x="24979" y="48646"/>
                  <a:pt x="23289" y="48682"/>
                  <a:pt x="21598" y="48729"/>
                </a:cubicBezTo>
                <a:cubicBezTo>
                  <a:pt x="21646" y="46634"/>
                  <a:pt x="21693" y="44538"/>
                  <a:pt x="21741" y="42443"/>
                </a:cubicBezTo>
                <a:cubicBezTo>
                  <a:pt x="23444" y="42407"/>
                  <a:pt x="25134" y="42371"/>
                  <a:pt x="26825" y="42324"/>
                </a:cubicBezTo>
                <a:close/>
                <a:moveTo>
                  <a:pt x="20872" y="42467"/>
                </a:moveTo>
                <a:lnTo>
                  <a:pt x="20872" y="42467"/>
                </a:lnTo>
                <a:cubicBezTo>
                  <a:pt x="20824" y="44562"/>
                  <a:pt x="20765" y="46658"/>
                  <a:pt x="20717" y="48753"/>
                </a:cubicBezTo>
                <a:cubicBezTo>
                  <a:pt x="19217" y="48801"/>
                  <a:pt x="17729" y="48837"/>
                  <a:pt x="16228" y="48884"/>
                </a:cubicBezTo>
                <a:lnTo>
                  <a:pt x="15645" y="48896"/>
                </a:lnTo>
                <a:cubicBezTo>
                  <a:pt x="15693" y="46801"/>
                  <a:pt x="15740" y="44693"/>
                  <a:pt x="15788" y="42598"/>
                </a:cubicBezTo>
                <a:cubicBezTo>
                  <a:pt x="17479" y="42550"/>
                  <a:pt x="19181" y="42514"/>
                  <a:pt x="20872" y="42467"/>
                </a:cubicBezTo>
                <a:close/>
                <a:moveTo>
                  <a:pt x="14919" y="42621"/>
                </a:moveTo>
                <a:cubicBezTo>
                  <a:pt x="14859" y="44729"/>
                  <a:pt x="14812" y="46824"/>
                  <a:pt x="14764" y="48932"/>
                </a:cubicBezTo>
                <a:cubicBezTo>
                  <a:pt x="13073" y="48979"/>
                  <a:pt x="11383" y="49039"/>
                  <a:pt x="9692" y="49110"/>
                </a:cubicBezTo>
                <a:cubicBezTo>
                  <a:pt x="9739" y="46991"/>
                  <a:pt x="9787" y="44872"/>
                  <a:pt x="9835" y="42752"/>
                </a:cubicBezTo>
                <a:cubicBezTo>
                  <a:pt x="11371" y="42717"/>
                  <a:pt x="12907" y="42669"/>
                  <a:pt x="14442" y="42633"/>
                </a:cubicBezTo>
                <a:cubicBezTo>
                  <a:pt x="14609" y="42633"/>
                  <a:pt x="14764" y="42621"/>
                  <a:pt x="14919" y="42621"/>
                </a:cubicBezTo>
                <a:close/>
                <a:moveTo>
                  <a:pt x="62389" y="48884"/>
                </a:moveTo>
                <a:cubicBezTo>
                  <a:pt x="62341" y="50956"/>
                  <a:pt x="62294" y="53028"/>
                  <a:pt x="62246" y="55111"/>
                </a:cubicBezTo>
                <a:cubicBezTo>
                  <a:pt x="61067" y="55123"/>
                  <a:pt x="59877" y="55135"/>
                  <a:pt x="58698" y="55147"/>
                </a:cubicBezTo>
                <a:cubicBezTo>
                  <a:pt x="58198" y="55147"/>
                  <a:pt x="57686" y="55147"/>
                  <a:pt x="57174" y="55159"/>
                </a:cubicBezTo>
                <a:cubicBezTo>
                  <a:pt x="57222" y="53075"/>
                  <a:pt x="57269" y="50992"/>
                  <a:pt x="57317" y="48908"/>
                </a:cubicBezTo>
                <a:cubicBezTo>
                  <a:pt x="59008" y="48896"/>
                  <a:pt x="60698" y="48884"/>
                  <a:pt x="62389" y="48884"/>
                </a:cubicBezTo>
                <a:close/>
                <a:moveTo>
                  <a:pt x="56436" y="48908"/>
                </a:moveTo>
                <a:lnTo>
                  <a:pt x="56436" y="48908"/>
                </a:lnTo>
                <a:cubicBezTo>
                  <a:pt x="56388" y="50992"/>
                  <a:pt x="56329" y="53075"/>
                  <a:pt x="56293" y="55159"/>
                </a:cubicBezTo>
                <a:cubicBezTo>
                  <a:pt x="54602" y="55171"/>
                  <a:pt x="52912" y="55183"/>
                  <a:pt x="51221" y="55194"/>
                </a:cubicBezTo>
                <a:cubicBezTo>
                  <a:pt x="51268" y="53111"/>
                  <a:pt x="51316" y="51027"/>
                  <a:pt x="51364" y="48944"/>
                </a:cubicBezTo>
                <a:cubicBezTo>
                  <a:pt x="53054" y="48932"/>
                  <a:pt x="54745" y="48920"/>
                  <a:pt x="56436" y="48908"/>
                </a:cubicBezTo>
                <a:close/>
                <a:moveTo>
                  <a:pt x="50483" y="48956"/>
                </a:moveTo>
                <a:cubicBezTo>
                  <a:pt x="50435" y="51039"/>
                  <a:pt x="50375" y="53123"/>
                  <a:pt x="50340" y="55206"/>
                </a:cubicBezTo>
                <a:cubicBezTo>
                  <a:pt x="48649" y="55218"/>
                  <a:pt x="46958" y="55242"/>
                  <a:pt x="45268" y="55254"/>
                </a:cubicBezTo>
                <a:cubicBezTo>
                  <a:pt x="45315" y="53170"/>
                  <a:pt x="45363" y="51087"/>
                  <a:pt x="45411" y="49015"/>
                </a:cubicBezTo>
                <a:cubicBezTo>
                  <a:pt x="47101" y="48991"/>
                  <a:pt x="48792" y="48968"/>
                  <a:pt x="50483" y="48956"/>
                </a:cubicBezTo>
                <a:close/>
                <a:moveTo>
                  <a:pt x="44530" y="49015"/>
                </a:moveTo>
                <a:lnTo>
                  <a:pt x="44530" y="49015"/>
                </a:lnTo>
                <a:cubicBezTo>
                  <a:pt x="44482" y="51099"/>
                  <a:pt x="44434" y="53182"/>
                  <a:pt x="44387" y="55266"/>
                </a:cubicBezTo>
                <a:cubicBezTo>
                  <a:pt x="42696" y="55290"/>
                  <a:pt x="41005" y="55314"/>
                  <a:pt x="39315" y="55337"/>
                </a:cubicBezTo>
                <a:cubicBezTo>
                  <a:pt x="39350" y="53254"/>
                  <a:pt x="39398" y="51182"/>
                  <a:pt x="39446" y="49098"/>
                </a:cubicBezTo>
                <a:cubicBezTo>
                  <a:pt x="41148" y="49063"/>
                  <a:pt x="42839" y="49039"/>
                  <a:pt x="44530" y="49015"/>
                </a:cubicBezTo>
                <a:close/>
                <a:moveTo>
                  <a:pt x="38564" y="49110"/>
                </a:moveTo>
                <a:lnTo>
                  <a:pt x="38564" y="49110"/>
                </a:lnTo>
                <a:cubicBezTo>
                  <a:pt x="38517" y="51194"/>
                  <a:pt x="38469" y="53266"/>
                  <a:pt x="38434" y="55349"/>
                </a:cubicBezTo>
                <a:cubicBezTo>
                  <a:pt x="36743" y="55385"/>
                  <a:pt x="35052" y="55421"/>
                  <a:pt x="33361" y="55444"/>
                </a:cubicBezTo>
                <a:cubicBezTo>
                  <a:pt x="33397" y="53361"/>
                  <a:pt x="33445" y="51277"/>
                  <a:pt x="33492" y="49194"/>
                </a:cubicBezTo>
                <a:cubicBezTo>
                  <a:pt x="35183" y="49158"/>
                  <a:pt x="36874" y="49134"/>
                  <a:pt x="38564" y="49110"/>
                </a:cubicBezTo>
                <a:close/>
                <a:moveTo>
                  <a:pt x="32611" y="49206"/>
                </a:moveTo>
                <a:lnTo>
                  <a:pt x="32611" y="49206"/>
                </a:lnTo>
                <a:cubicBezTo>
                  <a:pt x="32564" y="51301"/>
                  <a:pt x="32516" y="53385"/>
                  <a:pt x="32468" y="55468"/>
                </a:cubicBezTo>
                <a:cubicBezTo>
                  <a:pt x="30778" y="55504"/>
                  <a:pt x="29099" y="55540"/>
                  <a:pt x="27408" y="55575"/>
                </a:cubicBezTo>
                <a:cubicBezTo>
                  <a:pt x="27444" y="53492"/>
                  <a:pt x="27492" y="51396"/>
                  <a:pt x="27539" y="49313"/>
                </a:cubicBezTo>
                <a:cubicBezTo>
                  <a:pt x="27932" y="49301"/>
                  <a:pt x="28313" y="49289"/>
                  <a:pt x="28706" y="49289"/>
                </a:cubicBezTo>
                <a:cubicBezTo>
                  <a:pt x="30004" y="49253"/>
                  <a:pt x="31314" y="49229"/>
                  <a:pt x="32611" y="49206"/>
                </a:cubicBezTo>
                <a:close/>
                <a:moveTo>
                  <a:pt x="26658" y="49325"/>
                </a:moveTo>
                <a:cubicBezTo>
                  <a:pt x="26611" y="51420"/>
                  <a:pt x="26563" y="53504"/>
                  <a:pt x="26515" y="55599"/>
                </a:cubicBezTo>
                <a:cubicBezTo>
                  <a:pt x="24825" y="55635"/>
                  <a:pt x="23134" y="55683"/>
                  <a:pt x="21443" y="55730"/>
                </a:cubicBezTo>
                <a:cubicBezTo>
                  <a:pt x="21491" y="53635"/>
                  <a:pt x="21539" y="51539"/>
                  <a:pt x="21586" y="49444"/>
                </a:cubicBezTo>
                <a:cubicBezTo>
                  <a:pt x="23277" y="49408"/>
                  <a:pt x="24968" y="49360"/>
                  <a:pt x="26658" y="49325"/>
                </a:cubicBezTo>
                <a:close/>
                <a:moveTo>
                  <a:pt x="20705" y="49468"/>
                </a:moveTo>
                <a:cubicBezTo>
                  <a:pt x="20657" y="51563"/>
                  <a:pt x="20610" y="53659"/>
                  <a:pt x="20562" y="55754"/>
                </a:cubicBezTo>
                <a:cubicBezTo>
                  <a:pt x="19122" y="55790"/>
                  <a:pt x="17669" y="55837"/>
                  <a:pt x="16228" y="55873"/>
                </a:cubicBezTo>
                <a:cubicBezTo>
                  <a:pt x="15978" y="55885"/>
                  <a:pt x="15740" y="55885"/>
                  <a:pt x="15490" y="55897"/>
                </a:cubicBezTo>
                <a:cubicBezTo>
                  <a:pt x="15538" y="53801"/>
                  <a:pt x="15574" y="51694"/>
                  <a:pt x="15633" y="49599"/>
                </a:cubicBezTo>
                <a:cubicBezTo>
                  <a:pt x="17324" y="49551"/>
                  <a:pt x="19014" y="49515"/>
                  <a:pt x="20705" y="49468"/>
                </a:cubicBezTo>
                <a:close/>
                <a:moveTo>
                  <a:pt x="14740" y="49622"/>
                </a:moveTo>
                <a:cubicBezTo>
                  <a:pt x="14692" y="51718"/>
                  <a:pt x="14645" y="53825"/>
                  <a:pt x="14609" y="55933"/>
                </a:cubicBezTo>
                <a:cubicBezTo>
                  <a:pt x="12918" y="55980"/>
                  <a:pt x="11228" y="56040"/>
                  <a:pt x="9537" y="56111"/>
                </a:cubicBezTo>
                <a:cubicBezTo>
                  <a:pt x="9573" y="53992"/>
                  <a:pt x="9620" y="51873"/>
                  <a:pt x="9668" y="49753"/>
                </a:cubicBezTo>
                <a:cubicBezTo>
                  <a:pt x="11263" y="49718"/>
                  <a:pt x="12859" y="49670"/>
                  <a:pt x="14442" y="49622"/>
                </a:cubicBezTo>
                <a:close/>
                <a:moveTo>
                  <a:pt x="62234" y="55873"/>
                </a:moveTo>
                <a:lnTo>
                  <a:pt x="62234" y="55873"/>
                </a:lnTo>
                <a:cubicBezTo>
                  <a:pt x="62186" y="57957"/>
                  <a:pt x="62151" y="60028"/>
                  <a:pt x="62127" y="62100"/>
                </a:cubicBezTo>
                <a:cubicBezTo>
                  <a:pt x="60984" y="62124"/>
                  <a:pt x="59841" y="62136"/>
                  <a:pt x="58698" y="62136"/>
                </a:cubicBezTo>
                <a:cubicBezTo>
                  <a:pt x="58150" y="62136"/>
                  <a:pt x="57603" y="62148"/>
                  <a:pt x="57055" y="62148"/>
                </a:cubicBezTo>
                <a:cubicBezTo>
                  <a:pt x="57079" y="60064"/>
                  <a:pt x="57114" y="57981"/>
                  <a:pt x="57162" y="55897"/>
                </a:cubicBezTo>
                <a:cubicBezTo>
                  <a:pt x="58853" y="55885"/>
                  <a:pt x="60543" y="55885"/>
                  <a:pt x="62234" y="55873"/>
                </a:cubicBezTo>
                <a:close/>
                <a:moveTo>
                  <a:pt x="56281" y="55909"/>
                </a:moveTo>
                <a:cubicBezTo>
                  <a:pt x="56233" y="57992"/>
                  <a:pt x="56198" y="60076"/>
                  <a:pt x="56174" y="62160"/>
                </a:cubicBezTo>
                <a:cubicBezTo>
                  <a:pt x="54483" y="62160"/>
                  <a:pt x="52792" y="62172"/>
                  <a:pt x="51102" y="62195"/>
                </a:cubicBezTo>
                <a:cubicBezTo>
                  <a:pt x="51126" y="60112"/>
                  <a:pt x="51161" y="58028"/>
                  <a:pt x="51209" y="55945"/>
                </a:cubicBezTo>
                <a:cubicBezTo>
                  <a:pt x="52900" y="55933"/>
                  <a:pt x="54590" y="55909"/>
                  <a:pt x="56281" y="55909"/>
                </a:cubicBezTo>
                <a:close/>
                <a:moveTo>
                  <a:pt x="50328" y="55945"/>
                </a:moveTo>
                <a:lnTo>
                  <a:pt x="50328" y="55945"/>
                </a:lnTo>
                <a:cubicBezTo>
                  <a:pt x="50280" y="58028"/>
                  <a:pt x="50245" y="60112"/>
                  <a:pt x="50221" y="62195"/>
                </a:cubicBezTo>
                <a:cubicBezTo>
                  <a:pt x="48530" y="62219"/>
                  <a:pt x="46839" y="62231"/>
                  <a:pt x="45149" y="62255"/>
                </a:cubicBezTo>
                <a:cubicBezTo>
                  <a:pt x="45172" y="60171"/>
                  <a:pt x="45208" y="58088"/>
                  <a:pt x="45256" y="56004"/>
                </a:cubicBezTo>
                <a:cubicBezTo>
                  <a:pt x="46946" y="55980"/>
                  <a:pt x="48637" y="55968"/>
                  <a:pt x="50328" y="55945"/>
                </a:cubicBezTo>
                <a:close/>
                <a:moveTo>
                  <a:pt x="44375" y="56016"/>
                </a:moveTo>
                <a:cubicBezTo>
                  <a:pt x="44327" y="58100"/>
                  <a:pt x="44291" y="60183"/>
                  <a:pt x="44268" y="62267"/>
                </a:cubicBezTo>
                <a:cubicBezTo>
                  <a:pt x="42577" y="62291"/>
                  <a:pt x="40886" y="62314"/>
                  <a:pt x="39196" y="62338"/>
                </a:cubicBezTo>
                <a:cubicBezTo>
                  <a:pt x="39219" y="60255"/>
                  <a:pt x="39255" y="58171"/>
                  <a:pt x="39303" y="56087"/>
                </a:cubicBezTo>
                <a:cubicBezTo>
                  <a:pt x="40993" y="56064"/>
                  <a:pt x="42684" y="56040"/>
                  <a:pt x="44375" y="56016"/>
                </a:cubicBezTo>
                <a:close/>
                <a:moveTo>
                  <a:pt x="38410" y="56099"/>
                </a:moveTo>
                <a:lnTo>
                  <a:pt x="38410" y="56099"/>
                </a:lnTo>
                <a:cubicBezTo>
                  <a:pt x="38374" y="58183"/>
                  <a:pt x="38338" y="60267"/>
                  <a:pt x="38314" y="62350"/>
                </a:cubicBezTo>
                <a:cubicBezTo>
                  <a:pt x="36624" y="62386"/>
                  <a:pt x="34933" y="62410"/>
                  <a:pt x="33242" y="62445"/>
                </a:cubicBezTo>
                <a:cubicBezTo>
                  <a:pt x="33266" y="60362"/>
                  <a:pt x="33302" y="58278"/>
                  <a:pt x="33350" y="56195"/>
                </a:cubicBezTo>
                <a:cubicBezTo>
                  <a:pt x="35028" y="56159"/>
                  <a:pt x="36719" y="56135"/>
                  <a:pt x="38410" y="56099"/>
                </a:cubicBezTo>
                <a:close/>
                <a:moveTo>
                  <a:pt x="32457" y="56206"/>
                </a:moveTo>
                <a:lnTo>
                  <a:pt x="32457" y="56206"/>
                </a:lnTo>
                <a:cubicBezTo>
                  <a:pt x="32421" y="58290"/>
                  <a:pt x="32385" y="60374"/>
                  <a:pt x="32349" y="62469"/>
                </a:cubicBezTo>
                <a:cubicBezTo>
                  <a:pt x="30659" y="62493"/>
                  <a:pt x="28968" y="62541"/>
                  <a:pt x="27289" y="62576"/>
                </a:cubicBezTo>
                <a:cubicBezTo>
                  <a:pt x="27313" y="60493"/>
                  <a:pt x="27349" y="58397"/>
                  <a:pt x="27385" y="56302"/>
                </a:cubicBezTo>
                <a:cubicBezTo>
                  <a:pt x="27825" y="56302"/>
                  <a:pt x="28266" y="56290"/>
                  <a:pt x="28706" y="56278"/>
                </a:cubicBezTo>
                <a:cubicBezTo>
                  <a:pt x="29956" y="56254"/>
                  <a:pt x="31206" y="56230"/>
                  <a:pt x="32457" y="56206"/>
                </a:cubicBezTo>
                <a:close/>
                <a:moveTo>
                  <a:pt x="26503" y="56326"/>
                </a:moveTo>
                <a:cubicBezTo>
                  <a:pt x="26468" y="58421"/>
                  <a:pt x="26432" y="60505"/>
                  <a:pt x="26396" y="62600"/>
                </a:cubicBezTo>
                <a:cubicBezTo>
                  <a:pt x="24706" y="62636"/>
                  <a:pt x="23015" y="62683"/>
                  <a:pt x="21336" y="62731"/>
                </a:cubicBezTo>
                <a:cubicBezTo>
                  <a:pt x="21360" y="60636"/>
                  <a:pt x="21396" y="58540"/>
                  <a:pt x="21431" y="56445"/>
                </a:cubicBezTo>
                <a:cubicBezTo>
                  <a:pt x="23122" y="56409"/>
                  <a:pt x="24813" y="56361"/>
                  <a:pt x="26503" y="56326"/>
                </a:cubicBezTo>
                <a:close/>
                <a:moveTo>
                  <a:pt x="20550" y="56468"/>
                </a:moveTo>
                <a:lnTo>
                  <a:pt x="20550" y="56468"/>
                </a:lnTo>
                <a:cubicBezTo>
                  <a:pt x="20503" y="58564"/>
                  <a:pt x="20467" y="60659"/>
                  <a:pt x="20443" y="62755"/>
                </a:cubicBezTo>
                <a:cubicBezTo>
                  <a:pt x="19038" y="62791"/>
                  <a:pt x="17633" y="62826"/>
                  <a:pt x="16228" y="62874"/>
                </a:cubicBezTo>
                <a:cubicBezTo>
                  <a:pt x="15943" y="62874"/>
                  <a:pt x="15657" y="62886"/>
                  <a:pt x="15371" y="62898"/>
                </a:cubicBezTo>
                <a:cubicBezTo>
                  <a:pt x="15395" y="60802"/>
                  <a:pt x="15431" y="58695"/>
                  <a:pt x="15478" y="56599"/>
                </a:cubicBezTo>
                <a:cubicBezTo>
                  <a:pt x="17169" y="56552"/>
                  <a:pt x="18860" y="56504"/>
                  <a:pt x="20550" y="56468"/>
                </a:cubicBezTo>
                <a:close/>
                <a:moveTo>
                  <a:pt x="14597" y="56623"/>
                </a:moveTo>
                <a:cubicBezTo>
                  <a:pt x="14550" y="58719"/>
                  <a:pt x="14514" y="60826"/>
                  <a:pt x="14490" y="62934"/>
                </a:cubicBezTo>
                <a:cubicBezTo>
                  <a:pt x="12799" y="62981"/>
                  <a:pt x="11109" y="63041"/>
                  <a:pt x="9418" y="63112"/>
                </a:cubicBezTo>
                <a:cubicBezTo>
                  <a:pt x="9442" y="60993"/>
                  <a:pt x="9478" y="58873"/>
                  <a:pt x="9525" y="56754"/>
                </a:cubicBezTo>
                <a:cubicBezTo>
                  <a:pt x="11156" y="56718"/>
                  <a:pt x="12799" y="56659"/>
                  <a:pt x="14442" y="56623"/>
                </a:cubicBezTo>
                <a:close/>
                <a:moveTo>
                  <a:pt x="62115" y="62874"/>
                </a:moveTo>
                <a:cubicBezTo>
                  <a:pt x="62091" y="64946"/>
                  <a:pt x="62079" y="67029"/>
                  <a:pt x="62067" y="69101"/>
                </a:cubicBezTo>
                <a:cubicBezTo>
                  <a:pt x="60948" y="69113"/>
                  <a:pt x="59829" y="69125"/>
                  <a:pt x="58698" y="69137"/>
                </a:cubicBezTo>
                <a:cubicBezTo>
                  <a:pt x="58138" y="69137"/>
                  <a:pt x="57567" y="69137"/>
                  <a:pt x="56995" y="69149"/>
                </a:cubicBezTo>
                <a:cubicBezTo>
                  <a:pt x="57007" y="67851"/>
                  <a:pt x="57007" y="66565"/>
                  <a:pt x="57019" y="65267"/>
                </a:cubicBezTo>
                <a:cubicBezTo>
                  <a:pt x="57031" y="64481"/>
                  <a:pt x="57031" y="63684"/>
                  <a:pt x="57043" y="62898"/>
                </a:cubicBezTo>
                <a:cubicBezTo>
                  <a:pt x="58734" y="62886"/>
                  <a:pt x="60424" y="62874"/>
                  <a:pt x="62115" y="62874"/>
                </a:cubicBezTo>
                <a:close/>
                <a:moveTo>
                  <a:pt x="56162" y="62898"/>
                </a:moveTo>
                <a:lnTo>
                  <a:pt x="56162" y="62898"/>
                </a:lnTo>
                <a:cubicBezTo>
                  <a:pt x="56138" y="64981"/>
                  <a:pt x="56126" y="67065"/>
                  <a:pt x="56114" y="69149"/>
                </a:cubicBezTo>
                <a:cubicBezTo>
                  <a:pt x="54424" y="69160"/>
                  <a:pt x="52733" y="69172"/>
                  <a:pt x="51042" y="69184"/>
                </a:cubicBezTo>
                <a:cubicBezTo>
                  <a:pt x="51054" y="67875"/>
                  <a:pt x="51054" y="66577"/>
                  <a:pt x="51066" y="65267"/>
                </a:cubicBezTo>
                <a:cubicBezTo>
                  <a:pt x="51078" y="64493"/>
                  <a:pt x="51078" y="63719"/>
                  <a:pt x="51090" y="62934"/>
                </a:cubicBezTo>
                <a:cubicBezTo>
                  <a:pt x="52781" y="62922"/>
                  <a:pt x="54471" y="62910"/>
                  <a:pt x="56162" y="62898"/>
                </a:cubicBezTo>
                <a:close/>
                <a:moveTo>
                  <a:pt x="50209" y="62945"/>
                </a:moveTo>
                <a:lnTo>
                  <a:pt x="50209" y="62945"/>
                </a:lnTo>
                <a:cubicBezTo>
                  <a:pt x="50185" y="65029"/>
                  <a:pt x="50173" y="67113"/>
                  <a:pt x="50161" y="69196"/>
                </a:cubicBezTo>
                <a:cubicBezTo>
                  <a:pt x="48470" y="69208"/>
                  <a:pt x="46780" y="69232"/>
                  <a:pt x="45089" y="69244"/>
                </a:cubicBezTo>
                <a:cubicBezTo>
                  <a:pt x="45101" y="67922"/>
                  <a:pt x="45101" y="66601"/>
                  <a:pt x="45113" y="65267"/>
                </a:cubicBezTo>
                <a:cubicBezTo>
                  <a:pt x="45125" y="64517"/>
                  <a:pt x="45125" y="63755"/>
                  <a:pt x="45137" y="63005"/>
                </a:cubicBezTo>
                <a:cubicBezTo>
                  <a:pt x="46827" y="62981"/>
                  <a:pt x="48518" y="62957"/>
                  <a:pt x="50209" y="62945"/>
                </a:cubicBezTo>
                <a:close/>
                <a:moveTo>
                  <a:pt x="44256" y="63017"/>
                </a:moveTo>
                <a:lnTo>
                  <a:pt x="44256" y="63017"/>
                </a:lnTo>
                <a:cubicBezTo>
                  <a:pt x="44232" y="65100"/>
                  <a:pt x="44220" y="67172"/>
                  <a:pt x="44208" y="69256"/>
                </a:cubicBezTo>
                <a:cubicBezTo>
                  <a:pt x="42517" y="69280"/>
                  <a:pt x="40827" y="69303"/>
                  <a:pt x="39136" y="69339"/>
                </a:cubicBezTo>
                <a:cubicBezTo>
                  <a:pt x="39148" y="67982"/>
                  <a:pt x="39148" y="66624"/>
                  <a:pt x="39160" y="65267"/>
                </a:cubicBezTo>
                <a:cubicBezTo>
                  <a:pt x="39172" y="64541"/>
                  <a:pt x="39172" y="63815"/>
                  <a:pt x="39184" y="63088"/>
                </a:cubicBezTo>
                <a:cubicBezTo>
                  <a:pt x="40874" y="63064"/>
                  <a:pt x="42565" y="63041"/>
                  <a:pt x="44256" y="63017"/>
                </a:cubicBezTo>
                <a:close/>
                <a:moveTo>
                  <a:pt x="38303" y="63100"/>
                </a:moveTo>
                <a:cubicBezTo>
                  <a:pt x="38279" y="65184"/>
                  <a:pt x="38267" y="67267"/>
                  <a:pt x="38255" y="69351"/>
                </a:cubicBezTo>
                <a:cubicBezTo>
                  <a:pt x="36564" y="69375"/>
                  <a:pt x="34874" y="69410"/>
                  <a:pt x="33195" y="69446"/>
                </a:cubicBezTo>
                <a:cubicBezTo>
                  <a:pt x="33195" y="68053"/>
                  <a:pt x="33195" y="66660"/>
                  <a:pt x="33207" y="65267"/>
                </a:cubicBezTo>
                <a:cubicBezTo>
                  <a:pt x="33219" y="64577"/>
                  <a:pt x="33219" y="63886"/>
                  <a:pt x="33230" y="63184"/>
                </a:cubicBezTo>
                <a:cubicBezTo>
                  <a:pt x="34921" y="63160"/>
                  <a:pt x="36612" y="63124"/>
                  <a:pt x="38303" y="63100"/>
                </a:cubicBezTo>
                <a:close/>
                <a:moveTo>
                  <a:pt x="32349" y="63207"/>
                </a:moveTo>
                <a:lnTo>
                  <a:pt x="32349" y="63207"/>
                </a:lnTo>
                <a:cubicBezTo>
                  <a:pt x="32326" y="65291"/>
                  <a:pt x="32314" y="67375"/>
                  <a:pt x="32302" y="69458"/>
                </a:cubicBezTo>
                <a:cubicBezTo>
                  <a:pt x="30611" y="69494"/>
                  <a:pt x="28920" y="69530"/>
                  <a:pt x="27242" y="69577"/>
                </a:cubicBezTo>
                <a:cubicBezTo>
                  <a:pt x="27242" y="68137"/>
                  <a:pt x="27242" y="66708"/>
                  <a:pt x="27254" y="65267"/>
                </a:cubicBezTo>
                <a:cubicBezTo>
                  <a:pt x="27265" y="64612"/>
                  <a:pt x="27265" y="63957"/>
                  <a:pt x="27277" y="63303"/>
                </a:cubicBezTo>
                <a:lnTo>
                  <a:pt x="28706" y="63279"/>
                </a:lnTo>
                <a:cubicBezTo>
                  <a:pt x="29921" y="63243"/>
                  <a:pt x="31135" y="63231"/>
                  <a:pt x="32349" y="63207"/>
                </a:cubicBezTo>
                <a:close/>
                <a:moveTo>
                  <a:pt x="26396" y="63326"/>
                </a:moveTo>
                <a:cubicBezTo>
                  <a:pt x="26372" y="65410"/>
                  <a:pt x="26349" y="67505"/>
                  <a:pt x="26349" y="69589"/>
                </a:cubicBezTo>
                <a:cubicBezTo>
                  <a:pt x="24658" y="69637"/>
                  <a:pt x="22967" y="69672"/>
                  <a:pt x="21289" y="69720"/>
                </a:cubicBezTo>
                <a:cubicBezTo>
                  <a:pt x="21289" y="68244"/>
                  <a:pt x="21289" y="66755"/>
                  <a:pt x="21300" y="65267"/>
                </a:cubicBezTo>
                <a:cubicBezTo>
                  <a:pt x="21312" y="64660"/>
                  <a:pt x="21312" y="64053"/>
                  <a:pt x="21324" y="63445"/>
                </a:cubicBezTo>
                <a:cubicBezTo>
                  <a:pt x="23015" y="63398"/>
                  <a:pt x="24706" y="63362"/>
                  <a:pt x="26396" y="63326"/>
                </a:cubicBezTo>
                <a:close/>
                <a:moveTo>
                  <a:pt x="20443" y="63469"/>
                </a:moveTo>
                <a:lnTo>
                  <a:pt x="20443" y="63469"/>
                </a:lnTo>
                <a:cubicBezTo>
                  <a:pt x="20419" y="65565"/>
                  <a:pt x="20396" y="67660"/>
                  <a:pt x="20396" y="69744"/>
                </a:cubicBezTo>
                <a:cubicBezTo>
                  <a:pt x="19014" y="69791"/>
                  <a:pt x="17621" y="69827"/>
                  <a:pt x="16228" y="69863"/>
                </a:cubicBezTo>
                <a:cubicBezTo>
                  <a:pt x="15931" y="69875"/>
                  <a:pt x="15633" y="69887"/>
                  <a:pt x="15323" y="69899"/>
                </a:cubicBezTo>
                <a:cubicBezTo>
                  <a:pt x="15323" y="68351"/>
                  <a:pt x="15335" y="66815"/>
                  <a:pt x="15347" y="65267"/>
                </a:cubicBezTo>
                <a:cubicBezTo>
                  <a:pt x="15359" y="64708"/>
                  <a:pt x="15359" y="64148"/>
                  <a:pt x="15371" y="63600"/>
                </a:cubicBezTo>
                <a:cubicBezTo>
                  <a:pt x="17062" y="63553"/>
                  <a:pt x="18752" y="63505"/>
                  <a:pt x="20443" y="63469"/>
                </a:cubicBezTo>
                <a:close/>
                <a:moveTo>
                  <a:pt x="14490" y="63612"/>
                </a:moveTo>
                <a:cubicBezTo>
                  <a:pt x="14466" y="65720"/>
                  <a:pt x="14454" y="67815"/>
                  <a:pt x="14454" y="69922"/>
                </a:cubicBezTo>
                <a:cubicBezTo>
                  <a:pt x="12764" y="69982"/>
                  <a:pt x="11073" y="70042"/>
                  <a:pt x="9382" y="70113"/>
                </a:cubicBezTo>
                <a:cubicBezTo>
                  <a:pt x="9370" y="68494"/>
                  <a:pt x="9382" y="66886"/>
                  <a:pt x="9394" y="65267"/>
                </a:cubicBezTo>
                <a:cubicBezTo>
                  <a:pt x="9406" y="64767"/>
                  <a:pt x="9406" y="64255"/>
                  <a:pt x="9418" y="63755"/>
                </a:cubicBezTo>
                <a:cubicBezTo>
                  <a:pt x="11097" y="63707"/>
                  <a:pt x="12764" y="63660"/>
                  <a:pt x="14454" y="63612"/>
                </a:cubicBezTo>
                <a:close/>
                <a:moveTo>
                  <a:pt x="62067" y="69863"/>
                </a:moveTo>
                <a:cubicBezTo>
                  <a:pt x="62067" y="71947"/>
                  <a:pt x="62079" y="74018"/>
                  <a:pt x="62103" y="76090"/>
                </a:cubicBezTo>
                <a:cubicBezTo>
                  <a:pt x="60972" y="76114"/>
                  <a:pt x="59841" y="76126"/>
                  <a:pt x="58698" y="76126"/>
                </a:cubicBezTo>
                <a:cubicBezTo>
                  <a:pt x="58150" y="76126"/>
                  <a:pt x="57591" y="76138"/>
                  <a:pt x="57043" y="76138"/>
                </a:cubicBezTo>
                <a:cubicBezTo>
                  <a:pt x="57007" y="74054"/>
                  <a:pt x="56995" y="71970"/>
                  <a:pt x="56995" y="69887"/>
                </a:cubicBezTo>
                <a:cubicBezTo>
                  <a:pt x="58686" y="69875"/>
                  <a:pt x="60377" y="69875"/>
                  <a:pt x="62067" y="69863"/>
                </a:cubicBezTo>
                <a:close/>
                <a:moveTo>
                  <a:pt x="56114" y="69899"/>
                </a:moveTo>
                <a:cubicBezTo>
                  <a:pt x="56114" y="71982"/>
                  <a:pt x="56126" y="74066"/>
                  <a:pt x="56162" y="76149"/>
                </a:cubicBezTo>
                <a:cubicBezTo>
                  <a:pt x="54471" y="76149"/>
                  <a:pt x="52781" y="76161"/>
                  <a:pt x="51090" y="76185"/>
                </a:cubicBezTo>
                <a:cubicBezTo>
                  <a:pt x="51054" y="74102"/>
                  <a:pt x="51042" y="72018"/>
                  <a:pt x="51042" y="69934"/>
                </a:cubicBezTo>
                <a:cubicBezTo>
                  <a:pt x="52733" y="69922"/>
                  <a:pt x="54424" y="69899"/>
                  <a:pt x="56114" y="69899"/>
                </a:cubicBezTo>
                <a:close/>
                <a:moveTo>
                  <a:pt x="50161" y="69934"/>
                </a:moveTo>
                <a:cubicBezTo>
                  <a:pt x="50161" y="72018"/>
                  <a:pt x="50173" y="74102"/>
                  <a:pt x="50209" y="76185"/>
                </a:cubicBezTo>
                <a:cubicBezTo>
                  <a:pt x="48518" y="76197"/>
                  <a:pt x="46827" y="76221"/>
                  <a:pt x="45137" y="76245"/>
                </a:cubicBezTo>
                <a:cubicBezTo>
                  <a:pt x="45101" y="74161"/>
                  <a:pt x="45089" y="72077"/>
                  <a:pt x="45089" y="69994"/>
                </a:cubicBezTo>
                <a:cubicBezTo>
                  <a:pt x="46780" y="69982"/>
                  <a:pt x="48470" y="69958"/>
                  <a:pt x="50161" y="69934"/>
                </a:cubicBezTo>
                <a:close/>
                <a:moveTo>
                  <a:pt x="44208" y="70006"/>
                </a:moveTo>
                <a:cubicBezTo>
                  <a:pt x="44208" y="72089"/>
                  <a:pt x="44220" y="74173"/>
                  <a:pt x="44256" y="76257"/>
                </a:cubicBezTo>
                <a:cubicBezTo>
                  <a:pt x="42565" y="76280"/>
                  <a:pt x="40874" y="76304"/>
                  <a:pt x="39184" y="76328"/>
                </a:cubicBezTo>
                <a:cubicBezTo>
                  <a:pt x="39148" y="74244"/>
                  <a:pt x="39136" y="72161"/>
                  <a:pt x="39136" y="70089"/>
                </a:cubicBezTo>
                <a:cubicBezTo>
                  <a:pt x="40827" y="70053"/>
                  <a:pt x="42517" y="70030"/>
                  <a:pt x="44208" y="70006"/>
                </a:cubicBezTo>
                <a:close/>
                <a:moveTo>
                  <a:pt x="38255" y="70101"/>
                </a:moveTo>
                <a:cubicBezTo>
                  <a:pt x="38255" y="72185"/>
                  <a:pt x="38267" y="74256"/>
                  <a:pt x="38303" y="76340"/>
                </a:cubicBezTo>
                <a:cubicBezTo>
                  <a:pt x="36612" y="76376"/>
                  <a:pt x="34921" y="76399"/>
                  <a:pt x="33230" y="76435"/>
                </a:cubicBezTo>
                <a:cubicBezTo>
                  <a:pt x="33195" y="74352"/>
                  <a:pt x="33183" y="72268"/>
                  <a:pt x="33183" y="70184"/>
                </a:cubicBezTo>
                <a:cubicBezTo>
                  <a:pt x="34874" y="70149"/>
                  <a:pt x="36564" y="70125"/>
                  <a:pt x="38255" y="70101"/>
                </a:cubicBezTo>
                <a:close/>
                <a:moveTo>
                  <a:pt x="32302" y="70196"/>
                </a:moveTo>
                <a:cubicBezTo>
                  <a:pt x="32302" y="72280"/>
                  <a:pt x="32314" y="74363"/>
                  <a:pt x="32349" y="76459"/>
                </a:cubicBezTo>
                <a:cubicBezTo>
                  <a:pt x="30659" y="76483"/>
                  <a:pt x="28968" y="76530"/>
                  <a:pt x="27277" y="76566"/>
                </a:cubicBezTo>
                <a:cubicBezTo>
                  <a:pt x="27254" y="74483"/>
                  <a:pt x="27230" y="72387"/>
                  <a:pt x="27230" y="70303"/>
                </a:cubicBezTo>
                <a:cubicBezTo>
                  <a:pt x="27718" y="70292"/>
                  <a:pt x="28206" y="70280"/>
                  <a:pt x="28706" y="70268"/>
                </a:cubicBezTo>
                <a:cubicBezTo>
                  <a:pt x="29897" y="70244"/>
                  <a:pt x="31099" y="70220"/>
                  <a:pt x="32302" y="70196"/>
                </a:cubicBezTo>
                <a:close/>
                <a:moveTo>
                  <a:pt x="26349" y="70315"/>
                </a:moveTo>
                <a:cubicBezTo>
                  <a:pt x="26349" y="72411"/>
                  <a:pt x="26372" y="74494"/>
                  <a:pt x="26396" y="76590"/>
                </a:cubicBezTo>
                <a:cubicBezTo>
                  <a:pt x="24706" y="76626"/>
                  <a:pt x="23015" y="76673"/>
                  <a:pt x="21324" y="76721"/>
                </a:cubicBezTo>
                <a:cubicBezTo>
                  <a:pt x="21300" y="74625"/>
                  <a:pt x="21277" y="72530"/>
                  <a:pt x="21277" y="70434"/>
                </a:cubicBezTo>
                <a:cubicBezTo>
                  <a:pt x="22967" y="70399"/>
                  <a:pt x="24658" y="70351"/>
                  <a:pt x="26349" y="70315"/>
                </a:cubicBezTo>
                <a:close/>
                <a:moveTo>
                  <a:pt x="20396" y="70458"/>
                </a:moveTo>
                <a:cubicBezTo>
                  <a:pt x="20396" y="72554"/>
                  <a:pt x="20419" y="74649"/>
                  <a:pt x="20443" y="76745"/>
                </a:cubicBezTo>
                <a:cubicBezTo>
                  <a:pt x="19038" y="76780"/>
                  <a:pt x="17633" y="76816"/>
                  <a:pt x="16228" y="76864"/>
                </a:cubicBezTo>
                <a:cubicBezTo>
                  <a:pt x="15943" y="76864"/>
                  <a:pt x="15657" y="76876"/>
                  <a:pt x="15383" y="76888"/>
                </a:cubicBezTo>
                <a:cubicBezTo>
                  <a:pt x="15347" y="74792"/>
                  <a:pt x="15323" y="72685"/>
                  <a:pt x="15323" y="70589"/>
                </a:cubicBezTo>
                <a:cubicBezTo>
                  <a:pt x="17014" y="70542"/>
                  <a:pt x="18705" y="70506"/>
                  <a:pt x="20396" y="70458"/>
                </a:cubicBezTo>
                <a:close/>
                <a:moveTo>
                  <a:pt x="14442" y="70613"/>
                </a:moveTo>
                <a:cubicBezTo>
                  <a:pt x="14454" y="72709"/>
                  <a:pt x="14466" y="74816"/>
                  <a:pt x="14502" y="76911"/>
                </a:cubicBezTo>
                <a:cubicBezTo>
                  <a:pt x="12811" y="76971"/>
                  <a:pt x="11121" y="77030"/>
                  <a:pt x="9430" y="77102"/>
                </a:cubicBezTo>
                <a:cubicBezTo>
                  <a:pt x="9394" y="74983"/>
                  <a:pt x="9382" y="72863"/>
                  <a:pt x="9370" y="70744"/>
                </a:cubicBezTo>
                <a:cubicBezTo>
                  <a:pt x="11061" y="70708"/>
                  <a:pt x="12752" y="70661"/>
                  <a:pt x="14442" y="70613"/>
                </a:cubicBezTo>
                <a:close/>
                <a:moveTo>
                  <a:pt x="62127" y="76864"/>
                </a:moveTo>
                <a:cubicBezTo>
                  <a:pt x="62151" y="78935"/>
                  <a:pt x="62198" y="81019"/>
                  <a:pt x="62270" y="83091"/>
                </a:cubicBezTo>
                <a:cubicBezTo>
                  <a:pt x="61079" y="83103"/>
                  <a:pt x="59889" y="83115"/>
                  <a:pt x="58698" y="83126"/>
                </a:cubicBezTo>
                <a:cubicBezTo>
                  <a:pt x="58198" y="83126"/>
                  <a:pt x="57698" y="83126"/>
                  <a:pt x="57198" y="83138"/>
                </a:cubicBezTo>
                <a:cubicBezTo>
                  <a:pt x="57126" y="81055"/>
                  <a:pt x="57079" y="78971"/>
                  <a:pt x="57055" y="76888"/>
                </a:cubicBezTo>
                <a:cubicBezTo>
                  <a:pt x="58746" y="76876"/>
                  <a:pt x="60436" y="76864"/>
                  <a:pt x="62127" y="76864"/>
                </a:cubicBezTo>
                <a:close/>
                <a:moveTo>
                  <a:pt x="56162" y="76888"/>
                </a:moveTo>
                <a:cubicBezTo>
                  <a:pt x="56198" y="78971"/>
                  <a:pt x="56245" y="81055"/>
                  <a:pt x="56317" y="83138"/>
                </a:cubicBezTo>
                <a:cubicBezTo>
                  <a:pt x="54626" y="83150"/>
                  <a:pt x="52935" y="83162"/>
                  <a:pt x="51245" y="83174"/>
                </a:cubicBezTo>
                <a:cubicBezTo>
                  <a:pt x="51173" y="81090"/>
                  <a:pt x="51126" y="79007"/>
                  <a:pt x="51102" y="76923"/>
                </a:cubicBezTo>
                <a:cubicBezTo>
                  <a:pt x="52792" y="76911"/>
                  <a:pt x="54483" y="76900"/>
                  <a:pt x="56162" y="76888"/>
                </a:cubicBezTo>
                <a:close/>
                <a:moveTo>
                  <a:pt x="50221" y="76935"/>
                </a:moveTo>
                <a:cubicBezTo>
                  <a:pt x="50245" y="79019"/>
                  <a:pt x="50292" y="81102"/>
                  <a:pt x="50364" y="83186"/>
                </a:cubicBezTo>
                <a:cubicBezTo>
                  <a:pt x="48673" y="83198"/>
                  <a:pt x="46982" y="83222"/>
                  <a:pt x="45292" y="83234"/>
                </a:cubicBezTo>
                <a:cubicBezTo>
                  <a:pt x="45220" y="81150"/>
                  <a:pt x="45172" y="79078"/>
                  <a:pt x="45149" y="76995"/>
                </a:cubicBezTo>
                <a:cubicBezTo>
                  <a:pt x="46839" y="76971"/>
                  <a:pt x="48530" y="76947"/>
                  <a:pt x="50221" y="76935"/>
                </a:cubicBezTo>
                <a:close/>
                <a:moveTo>
                  <a:pt x="44268" y="77007"/>
                </a:moveTo>
                <a:cubicBezTo>
                  <a:pt x="44303" y="79090"/>
                  <a:pt x="44351" y="81162"/>
                  <a:pt x="44410" y="83246"/>
                </a:cubicBezTo>
                <a:cubicBezTo>
                  <a:pt x="42720" y="83269"/>
                  <a:pt x="41029" y="83293"/>
                  <a:pt x="39338" y="83317"/>
                </a:cubicBezTo>
                <a:cubicBezTo>
                  <a:pt x="39279" y="81245"/>
                  <a:pt x="39231" y="79162"/>
                  <a:pt x="39196" y="77078"/>
                </a:cubicBezTo>
                <a:cubicBezTo>
                  <a:pt x="40886" y="77054"/>
                  <a:pt x="42577" y="77030"/>
                  <a:pt x="44268" y="77007"/>
                </a:cubicBezTo>
                <a:close/>
                <a:moveTo>
                  <a:pt x="38314" y="77090"/>
                </a:moveTo>
                <a:cubicBezTo>
                  <a:pt x="38350" y="79174"/>
                  <a:pt x="38398" y="81257"/>
                  <a:pt x="38469" y="83341"/>
                </a:cubicBezTo>
                <a:cubicBezTo>
                  <a:pt x="36779" y="83365"/>
                  <a:pt x="35088" y="83400"/>
                  <a:pt x="33397" y="83424"/>
                </a:cubicBezTo>
                <a:cubicBezTo>
                  <a:pt x="33326" y="81341"/>
                  <a:pt x="33278" y="79257"/>
                  <a:pt x="33242" y="77173"/>
                </a:cubicBezTo>
                <a:cubicBezTo>
                  <a:pt x="34933" y="77150"/>
                  <a:pt x="36624" y="77114"/>
                  <a:pt x="38314" y="77090"/>
                </a:cubicBezTo>
                <a:close/>
                <a:moveTo>
                  <a:pt x="32361" y="77197"/>
                </a:moveTo>
                <a:cubicBezTo>
                  <a:pt x="32397" y="79281"/>
                  <a:pt x="32445" y="81364"/>
                  <a:pt x="32516" y="83448"/>
                </a:cubicBezTo>
                <a:cubicBezTo>
                  <a:pt x="30825" y="83484"/>
                  <a:pt x="29135" y="83519"/>
                  <a:pt x="27444" y="83555"/>
                </a:cubicBezTo>
                <a:cubicBezTo>
                  <a:pt x="27373" y="81471"/>
                  <a:pt x="27325" y="79388"/>
                  <a:pt x="27289" y="77292"/>
                </a:cubicBezTo>
                <a:lnTo>
                  <a:pt x="28706" y="77257"/>
                </a:lnTo>
                <a:cubicBezTo>
                  <a:pt x="29921" y="77233"/>
                  <a:pt x="31135" y="77221"/>
                  <a:pt x="32361" y="77197"/>
                </a:cubicBezTo>
                <a:close/>
                <a:moveTo>
                  <a:pt x="26408" y="77316"/>
                </a:moveTo>
                <a:cubicBezTo>
                  <a:pt x="26444" y="79400"/>
                  <a:pt x="26492" y="81495"/>
                  <a:pt x="26563" y="83579"/>
                </a:cubicBezTo>
                <a:cubicBezTo>
                  <a:pt x="24872" y="83615"/>
                  <a:pt x="23194" y="83662"/>
                  <a:pt x="21503" y="83710"/>
                </a:cubicBezTo>
                <a:cubicBezTo>
                  <a:pt x="21431" y="81614"/>
                  <a:pt x="21372" y="79519"/>
                  <a:pt x="21336" y="77435"/>
                </a:cubicBezTo>
                <a:cubicBezTo>
                  <a:pt x="23027" y="77388"/>
                  <a:pt x="24718" y="77352"/>
                  <a:pt x="26408" y="77316"/>
                </a:cubicBezTo>
                <a:close/>
                <a:moveTo>
                  <a:pt x="20455" y="77459"/>
                </a:moveTo>
                <a:cubicBezTo>
                  <a:pt x="20491" y="79543"/>
                  <a:pt x="20550" y="81638"/>
                  <a:pt x="20622" y="83734"/>
                </a:cubicBezTo>
                <a:cubicBezTo>
                  <a:pt x="19157" y="83769"/>
                  <a:pt x="17693" y="83817"/>
                  <a:pt x="16228" y="83853"/>
                </a:cubicBezTo>
                <a:cubicBezTo>
                  <a:pt x="16002" y="83865"/>
                  <a:pt x="15776" y="83865"/>
                  <a:pt x="15550" y="83877"/>
                </a:cubicBezTo>
                <a:cubicBezTo>
                  <a:pt x="15478" y="81781"/>
                  <a:pt x="15431" y="79686"/>
                  <a:pt x="15383" y="77578"/>
                </a:cubicBezTo>
                <a:cubicBezTo>
                  <a:pt x="17074" y="77542"/>
                  <a:pt x="18764" y="77495"/>
                  <a:pt x="20455" y="77459"/>
                </a:cubicBezTo>
                <a:close/>
                <a:moveTo>
                  <a:pt x="14514" y="77602"/>
                </a:moveTo>
                <a:cubicBezTo>
                  <a:pt x="14550" y="79662"/>
                  <a:pt x="14597" y="81722"/>
                  <a:pt x="14669" y="83781"/>
                </a:cubicBezTo>
                <a:cubicBezTo>
                  <a:pt x="14669" y="83817"/>
                  <a:pt x="14669" y="83865"/>
                  <a:pt x="14669" y="83900"/>
                </a:cubicBezTo>
                <a:cubicBezTo>
                  <a:pt x="12978" y="83960"/>
                  <a:pt x="11299" y="84019"/>
                  <a:pt x="9608" y="84091"/>
                </a:cubicBezTo>
                <a:cubicBezTo>
                  <a:pt x="9525" y="81972"/>
                  <a:pt x="9478" y="79852"/>
                  <a:pt x="9442" y="77745"/>
                </a:cubicBezTo>
                <a:cubicBezTo>
                  <a:pt x="11109" y="77697"/>
                  <a:pt x="12776" y="77650"/>
                  <a:pt x="14442" y="77602"/>
                </a:cubicBezTo>
                <a:close/>
                <a:moveTo>
                  <a:pt x="62294" y="83853"/>
                </a:moveTo>
                <a:cubicBezTo>
                  <a:pt x="62365" y="85936"/>
                  <a:pt x="62460" y="88008"/>
                  <a:pt x="62579" y="90080"/>
                </a:cubicBezTo>
                <a:cubicBezTo>
                  <a:pt x="61282" y="90092"/>
                  <a:pt x="59996" y="90115"/>
                  <a:pt x="58698" y="90115"/>
                </a:cubicBezTo>
                <a:cubicBezTo>
                  <a:pt x="58305" y="90115"/>
                  <a:pt x="57912" y="90127"/>
                  <a:pt x="57507" y="90127"/>
                </a:cubicBezTo>
                <a:cubicBezTo>
                  <a:pt x="57436" y="88782"/>
                  <a:pt x="57364" y="87448"/>
                  <a:pt x="57305" y="86115"/>
                </a:cubicBezTo>
                <a:cubicBezTo>
                  <a:pt x="57281" y="85365"/>
                  <a:pt x="57245" y="84615"/>
                  <a:pt x="57222" y="83877"/>
                </a:cubicBezTo>
                <a:cubicBezTo>
                  <a:pt x="58912" y="83865"/>
                  <a:pt x="60603" y="83865"/>
                  <a:pt x="62294" y="83853"/>
                </a:cubicBezTo>
                <a:close/>
                <a:moveTo>
                  <a:pt x="56341" y="83877"/>
                </a:moveTo>
                <a:cubicBezTo>
                  <a:pt x="56412" y="85960"/>
                  <a:pt x="56507" y="88044"/>
                  <a:pt x="56626" y="90127"/>
                </a:cubicBezTo>
                <a:cubicBezTo>
                  <a:pt x="54936" y="90139"/>
                  <a:pt x="53245" y="90151"/>
                  <a:pt x="51554" y="90163"/>
                </a:cubicBezTo>
                <a:cubicBezTo>
                  <a:pt x="51483" y="88818"/>
                  <a:pt x="51411" y="87460"/>
                  <a:pt x="51352" y="86115"/>
                </a:cubicBezTo>
                <a:cubicBezTo>
                  <a:pt x="51328" y="85377"/>
                  <a:pt x="51304" y="84650"/>
                  <a:pt x="51268" y="83924"/>
                </a:cubicBezTo>
                <a:cubicBezTo>
                  <a:pt x="52959" y="83900"/>
                  <a:pt x="54650" y="83888"/>
                  <a:pt x="56341" y="83877"/>
                </a:cubicBezTo>
                <a:close/>
                <a:moveTo>
                  <a:pt x="50387" y="83924"/>
                </a:moveTo>
                <a:cubicBezTo>
                  <a:pt x="50471" y="86008"/>
                  <a:pt x="50554" y="88091"/>
                  <a:pt x="50673" y="90175"/>
                </a:cubicBezTo>
                <a:cubicBezTo>
                  <a:pt x="48982" y="90187"/>
                  <a:pt x="47304" y="90211"/>
                  <a:pt x="45613" y="90223"/>
                </a:cubicBezTo>
                <a:cubicBezTo>
                  <a:pt x="45530" y="88853"/>
                  <a:pt x="45458" y="87484"/>
                  <a:pt x="45399" y="86115"/>
                </a:cubicBezTo>
                <a:cubicBezTo>
                  <a:pt x="45375" y="85401"/>
                  <a:pt x="45351" y="84698"/>
                  <a:pt x="45327" y="83984"/>
                </a:cubicBezTo>
                <a:cubicBezTo>
                  <a:pt x="47006" y="83960"/>
                  <a:pt x="48697" y="83948"/>
                  <a:pt x="50387" y="83924"/>
                </a:cubicBezTo>
                <a:close/>
                <a:moveTo>
                  <a:pt x="44434" y="83996"/>
                </a:moveTo>
                <a:cubicBezTo>
                  <a:pt x="44518" y="86079"/>
                  <a:pt x="44613" y="88163"/>
                  <a:pt x="44732" y="90234"/>
                </a:cubicBezTo>
                <a:lnTo>
                  <a:pt x="44446" y="90234"/>
                </a:lnTo>
                <a:cubicBezTo>
                  <a:pt x="42851" y="90258"/>
                  <a:pt x="41255" y="90282"/>
                  <a:pt x="39660" y="90306"/>
                </a:cubicBezTo>
                <a:cubicBezTo>
                  <a:pt x="39577" y="88913"/>
                  <a:pt x="39505" y="87508"/>
                  <a:pt x="39446" y="86115"/>
                </a:cubicBezTo>
                <a:cubicBezTo>
                  <a:pt x="39422" y="85424"/>
                  <a:pt x="39398" y="84746"/>
                  <a:pt x="39374" y="84067"/>
                </a:cubicBezTo>
                <a:cubicBezTo>
                  <a:pt x="41065" y="84043"/>
                  <a:pt x="42744" y="84019"/>
                  <a:pt x="44434" y="83996"/>
                </a:cubicBezTo>
                <a:close/>
                <a:moveTo>
                  <a:pt x="38493" y="84079"/>
                </a:moveTo>
                <a:cubicBezTo>
                  <a:pt x="38564" y="86163"/>
                  <a:pt x="38660" y="88246"/>
                  <a:pt x="38779" y="90330"/>
                </a:cubicBezTo>
                <a:cubicBezTo>
                  <a:pt x="37088" y="90354"/>
                  <a:pt x="35397" y="90389"/>
                  <a:pt x="33719" y="90413"/>
                </a:cubicBezTo>
                <a:cubicBezTo>
                  <a:pt x="33635" y="88984"/>
                  <a:pt x="33552" y="87544"/>
                  <a:pt x="33492" y="86115"/>
                </a:cubicBezTo>
                <a:cubicBezTo>
                  <a:pt x="33469" y="85460"/>
                  <a:pt x="33445" y="84817"/>
                  <a:pt x="33421" y="84174"/>
                </a:cubicBezTo>
                <a:cubicBezTo>
                  <a:pt x="35112" y="84138"/>
                  <a:pt x="36802" y="84115"/>
                  <a:pt x="38493" y="84079"/>
                </a:cubicBezTo>
                <a:close/>
                <a:moveTo>
                  <a:pt x="32540" y="84186"/>
                </a:moveTo>
                <a:cubicBezTo>
                  <a:pt x="32611" y="86270"/>
                  <a:pt x="32707" y="88353"/>
                  <a:pt x="32838" y="90437"/>
                </a:cubicBezTo>
                <a:cubicBezTo>
                  <a:pt x="31147" y="90473"/>
                  <a:pt x="29456" y="90508"/>
                  <a:pt x="27766" y="90544"/>
                </a:cubicBezTo>
                <a:cubicBezTo>
                  <a:pt x="27682" y="89068"/>
                  <a:pt x="27611" y="87591"/>
                  <a:pt x="27539" y="86115"/>
                </a:cubicBezTo>
                <a:cubicBezTo>
                  <a:pt x="27515" y="85508"/>
                  <a:pt x="27492" y="84889"/>
                  <a:pt x="27468" y="84281"/>
                </a:cubicBezTo>
                <a:lnTo>
                  <a:pt x="28706" y="84258"/>
                </a:lnTo>
                <a:cubicBezTo>
                  <a:pt x="29980" y="84234"/>
                  <a:pt x="31266" y="84210"/>
                  <a:pt x="32540" y="84186"/>
                </a:cubicBezTo>
                <a:close/>
                <a:moveTo>
                  <a:pt x="26587" y="84305"/>
                </a:moveTo>
                <a:cubicBezTo>
                  <a:pt x="26670" y="86389"/>
                  <a:pt x="26765" y="88484"/>
                  <a:pt x="26884" y="90568"/>
                </a:cubicBezTo>
                <a:cubicBezTo>
                  <a:pt x="25194" y="90604"/>
                  <a:pt x="23515" y="90651"/>
                  <a:pt x="21824" y="90699"/>
                </a:cubicBezTo>
                <a:cubicBezTo>
                  <a:pt x="21729" y="89163"/>
                  <a:pt x="21658" y="87639"/>
                  <a:pt x="21586" y="86115"/>
                </a:cubicBezTo>
                <a:cubicBezTo>
                  <a:pt x="21562" y="85543"/>
                  <a:pt x="21550" y="84984"/>
                  <a:pt x="21527" y="84424"/>
                </a:cubicBezTo>
                <a:cubicBezTo>
                  <a:pt x="23217" y="84377"/>
                  <a:pt x="24896" y="84341"/>
                  <a:pt x="26587" y="84305"/>
                </a:cubicBezTo>
                <a:close/>
                <a:moveTo>
                  <a:pt x="20646" y="84448"/>
                </a:moveTo>
                <a:cubicBezTo>
                  <a:pt x="20717" y="86532"/>
                  <a:pt x="20824" y="88627"/>
                  <a:pt x="20943" y="90711"/>
                </a:cubicBezTo>
                <a:cubicBezTo>
                  <a:pt x="19372" y="90758"/>
                  <a:pt x="17800" y="90806"/>
                  <a:pt x="16228" y="90854"/>
                </a:cubicBezTo>
                <a:cubicBezTo>
                  <a:pt x="16109" y="90854"/>
                  <a:pt x="15990" y="90854"/>
                  <a:pt x="15883" y="90866"/>
                </a:cubicBezTo>
                <a:cubicBezTo>
                  <a:pt x="15788" y="89282"/>
                  <a:pt x="15704" y="87698"/>
                  <a:pt x="15633" y="86103"/>
                </a:cubicBezTo>
                <a:cubicBezTo>
                  <a:pt x="15621" y="85591"/>
                  <a:pt x="15597" y="85079"/>
                  <a:pt x="15574" y="84567"/>
                </a:cubicBezTo>
                <a:cubicBezTo>
                  <a:pt x="17264" y="84531"/>
                  <a:pt x="18955" y="84484"/>
                  <a:pt x="20646" y="84448"/>
                </a:cubicBezTo>
                <a:close/>
                <a:moveTo>
                  <a:pt x="14692" y="84591"/>
                </a:moveTo>
                <a:cubicBezTo>
                  <a:pt x="14776" y="86698"/>
                  <a:pt x="14871" y="88794"/>
                  <a:pt x="15002" y="90889"/>
                </a:cubicBezTo>
                <a:cubicBezTo>
                  <a:pt x="13311" y="90949"/>
                  <a:pt x="11633" y="90996"/>
                  <a:pt x="9942" y="91068"/>
                </a:cubicBezTo>
                <a:cubicBezTo>
                  <a:pt x="9847" y="89413"/>
                  <a:pt x="9751" y="87758"/>
                  <a:pt x="9680" y="86115"/>
                </a:cubicBezTo>
                <a:cubicBezTo>
                  <a:pt x="9668" y="85651"/>
                  <a:pt x="9644" y="85186"/>
                  <a:pt x="9632" y="84734"/>
                </a:cubicBezTo>
                <a:cubicBezTo>
                  <a:pt x="11240" y="84686"/>
                  <a:pt x="12847" y="84639"/>
                  <a:pt x="14442" y="84603"/>
                </a:cubicBezTo>
                <a:cubicBezTo>
                  <a:pt x="14526" y="84603"/>
                  <a:pt x="14609" y="84603"/>
                  <a:pt x="14692" y="84591"/>
                </a:cubicBezTo>
                <a:close/>
                <a:moveTo>
                  <a:pt x="20869" y="0"/>
                </a:moveTo>
                <a:cubicBezTo>
                  <a:pt x="20794" y="0"/>
                  <a:pt x="20723" y="51"/>
                  <a:pt x="20729" y="152"/>
                </a:cubicBezTo>
                <a:cubicBezTo>
                  <a:pt x="20812" y="1521"/>
                  <a:pt x="20872" y="2890"/>
                  <a:pt x="20908" y="4272"/>
                </a:cubicBezTo>
                <a:cubicBezTo>
                  <a:pt x="20967" y="6391"/>
                  <a:pt x="20991" y="8522"/>
                  <a:pt x="21038" y="10641"/>
                </a:cubicBezTo>
                <a:cubicBezTo>
                  <a:pt x="21062" y="11689"/>
                  <a:pt x="21086" y="12725"/>
                  <a:pt x="21098" y="13773"/>
                </a:cubicBezTo>
                <a:cubicBezTo>
                  <a:pt x="19479" y="13820"/>
                  <a:pt x="17848" y="13856"/>
                  <a:pt x="16228" y="13916"/>
                </a:cubicBezTo>
                <a:lnTo>
                  <a:pt x="15907" y="13916"/>
                </a:lnTo>
                <a:cubicBezTo>
                  <a:pt x="15883" y="13261"/>
                  <a:pt x="15871" y="12606"/>
                  <a:pt x="15847" y="11951"/>
                </a:cubicBezTo>
                <a:cubicBezTo>
                  <a:pt x="15752" y="9379"/>
                  <a:pt x="15574" y="6831"/>
                  <a:pt x="15383" y="4272"/>
                </a:cubicBezTo>
                <a:cubicBezTo>
                  <a:pt x="15276" y="2890"/>
                  <a:pt x="15169" y="1521"/>
                  <a:pt x="15073" y="152"/>
                </a:cubicBezTo>
                <a:cubicBezTo>
                  <a:pt x="15067" y="55"/>
                  <a:pt x="14988" y="5"/>
                  <a:pt x="14912" y="5"/>
                </a:cubicBezTo>
                <a:cubicBezTo>
                  <a:pt x="14839" y="5"/>
                  <a:pt x="14770" y="52"/>
                  <a:pt x="14776" y="152"/>
                </a:cubicBezTo>
                <a:cubicBezTo>
                  <a:pt x="14859" y="1521"/>
                  <a:pt x="14907" y="2890"/>
                  <a:pt x="14954" y="4272"/>
                </a:cubicBezTo>
                <a:cubicBezTo>
                  <a:pt x="15014" y="6391"/>
                  <a:pt x="15038" y="8522"/>
                  <a:pt x="15085" y="10641"/>
                </a:cubicBezTo>
                <a:cubicBezTo>
                  <a:pt x="15109" y="11749"/>
                  <a:pt x="15133" y="12844"/>
                  <a:pt x="15145" y="13939"/>
                </a:cubicBezTo>
                <a:cubicBezTo>
                  <a:pt x="13418" y="13999"/>
                  <a:pt x="11680" y="14058"/>
                  <a:pt x="9954" y="14130"/>
                </a:cubicBezTo>
                <a:cubicBezTo>
                  <a:pt x="9930" y="13404"/>
                  <a:pt x="9918" y="12677"/>
                  <a:pt x="9894" y="11951"/>
                </a:cubicBezTo>
                <a:cubicBezTo>
                  <a:pt x="9799" y="9379"/>
                  <a:pt x="9620" y="6831"/>
                  <a:pt x="9430" y="4272"/>
                </a:cubicBezTo>
                <a:cubicBezTo>
                  <a:pt x="9323" y="2890"/>
                  <a:pt x="9216" y="1521"/>
                  <a:pt x="9120" y="152"/>
                </a:cubicBezTo>
                <a:cubicBezTo>
                  <a:pt x="9114" y="55"/>
                  <a:pt x="9035" y="5"/>
                  <a:pt x="8959" y="5"/>
                </a:cubicBezTo>
                <a:cubicBezTo>
                  <a:pt x="8886" y="5"/>
                  <a:pt x="8817" y="52"/>
                  <a:pt x="8823" y="152"/>
                </a:cubicBezTo>
                <a:cubicBezTo>
                  <a:pt x="8906" y="1521"/>
                  <a:pt x="8954" y="2890"/>
                  <a:pt x="9001" y="4272"/>
                </a:cubicBezTo>
                <a:cubicBezTo>
                  <a:pt x="9061" y="6391"/>
                  <a:pt x="9085" y="8522"/>
                  <a:pt x="9132" y="10641"/>
                </a:cubicBezTo>
                <a:cubicBezTo>
                  <a:pt x="9156" y="11820"/>
                  <a:pt x="9180" y="12987"/>
                  <a:pt x="9204" y="14166"/>
                </a:cubicBezTo>
                <a:cubicBezTo>
                  <a:pt x="8870" y="14178"/>
                  <a:pt x="8537" y="14189"/>
                  <a:pt x="8204" y="14201"/>
                </a:cubicBezTo>
                <a:cubicBezTo>
                  <a:pt x="5537" y="14320"/>
                  <a:pt x="2870" y="14559"/>
                  <a:pt x="191" y="14654"/>
                </a:cubicBezTo>
                <a:cubicBezTo>
                  <a:pt x="12" y="14666"/>
                  <a:pt x="12" y="14940"/>
                  <a:pt x="191" y="14940"/>
                </a:cubicBezTo>
                <a:cubicBezTo>
                  <a:pt x="2572" y="14844"/>
                  <a:pt x="4941" y="14880"/>
                  <a:pt x="7322" y="14832"/>
                </a:cubicBezTo>
                <a:cubicBezTo>
                  <a:pt x="7942" y="14820"/>
                  <a:pt x="8573" y="14809"/>
                  <a:pt x="9204" y="14797"/>
                </a:cubicBezTo>
                <a:cubicBezTo>
                  <a:pt x="9239" y="16916"/>
                  <a:pt x="9263" y="19035"/>
                  <a:pt x="9263" y="21155"/>
                </a:cubicBezTo>
                <a:cubicBezTo>
                  <a:pt x="8906" y="21166"/>
                  <a:pt x="8561" y="21178"/>
                  <a:pt x="8204" y="21202"/>
                </a:cubicBezTo>
                <a:cubicBezTo>
                  <a:pt x="5537" y="21309"/>
                  <a:pt x="2870" y="21547"/>
                  <a:pt x="191" y="21655"/>
                </a:cubicBezTo>
                <a:cubicBezTo>
                  <a:pt x="16" y="21666"/>
                  <a:pt x="12" y="21929"/>
                  <a:pt x="179" y="21929"/>
                </a:cubicBezTo>
                <a:cubicBezTo>
                  <a:pt x="183" y="21929"/>
                  <a:pt x="187" y="21929"/>
                  <a:pt x="191" y="21928"/>
                </a:cubicBezTo>
                <a:cubicBezTo>
                  <a:pt x="2572" y="21845"/>
                  <a:pt x="4941" y="21881"/>
                  <a:pt x="7311" y="21833"/>
                </a:cubicBezTo>
                <a:cubicBezTo>
                  <a:pt x="7965" y="21821"/>
                  <a:pt x="8608" y="21809"/>
                  <a:pt x="9263" y="21786"/>
                </a:cubicBezTo>
                <a:lnTo>
                  <a:pt x="9263" y="21786"/>
                </a:lnTo>
                <a:cubicBezTo>
                  <a:pt x="9263" y="23905"/>
                  <a:pt x="9251" y="26024"/>
                  <a:pt x="9227" y="28144"/>
                </a:cubicBezTo>
                <a:cubicBezTo>
                  <a:pt x="8882" y="28167"/>
                  <a:pt x="8549" y="28179"/>
                  <a:pt x="8204" y="28191"/>
                </a:cubicBezTo>
                <a:cubicBezTo>
                  <a:pt x="5537" y="28310"/>
                  <a:pt x="2870" y="28548"/>
                  <a:pt x="191" y="28644"/>
                </a:cubicBezTo>
                <a:cubicBezTo>
                  <a:pt x="12" y="28655"/>
                  <a:pt x="12" y="28929"/>
                  <a:pt x="191" y="28929"/>
                </a:cubicBezTo>
                <a:cubicBezTo>
                  <a:pt x="2572" y="28834"/>
                  <a:pt x="4941" y="28870"/>
                  <a:pt x="7311" y="28822"/>
                </a:cubicBezTo>
                <a:cubicBezTo>
                  <a:pt x="7954" y="28810"/>
                  <a:pt x="8585" y="28798"/>
                  <a:pt x="9216" y="28786"/>
                </a:cubicBezTo>
                <a:lnTo>
                  <a:pt x="9216" y="28786"/>
                </a:lnTo>
                <a:cubicBezTo>
                  <a:pt x="9192" y="30906"/>
                  <a:pt x="9156" y="33025"/>
                  <a:pt x="9120" y="35144"/>
                </a:cubicBezTo>
                <a:cubicBezTo>
                  <a:pt x="8811" y="35156"/>
                  <a:pt x="8513" y="35168"/>
                  <a:pt x="8204" y="35180"/>
                </a:cubicBezTo>
                <a:cubicBezTo>
                  <a:pt x="5525" y="35299"/>
                  <a:pt x="2870" y="35537"/>
                  <a:pt x="191" y="35644"/>
                </a:cubicBezTo>
                <a:cubicBezTo>
                  <a:pt x="16" y="35644"/>
                  <a:pt x="12" y="35919"/>
                  <a:pt x="180" y="35919"/>
                </a:cubicBezTo>
                <a:cubicBezTo>
                  <a:pt x="183" y="35919"/>
                  <a:pt x="187" y="35919"/>
                  <a:pt x="191" y="35918"/>
                </a:cubicBezTo>
                <a:cubicBezTo>
                  <a:pt x="2572" y="35835"/>
                  <a:pt x="4941" y="35859"/>
                  <a:pt x="7311" y="35823"/>
                </a:cubicBezTo>
                <a:cubicBezTo>
                  <a:pt x="7906" y="35811"/>
                  <a:pt x="8513" y="35799"/>
                  <a:pt x="9108" y="35775"/>
                </a:cubicBezTo>
                <a:lnTo>
                  <a:pt x="9108" y="35775"/>
                </a:lnTo>
                <a:cubicBezTo>
                  <a:pt x="9061" y="37823"/>
                  <a:pt x="9025" y="39859"/>
                  <a:pt x="8966" y="41895"/>
                </a:cubicBezTo>
                <a:cubicBezTo>
                  <a:pt x="8966" y="41979"/>
                  <a:pt x="8966" y="42062"/>
                  <a:pt x="8966" y="42145"/>
                </a:cubicBezTo>
                <a:cubicBezTo>
                  <a:pt x="8716" y="42157"/>
                  <a:pt x="8454" y="42169"/>
                  <a:pt x="8204" y="42181"/>
                </a:cubicBezTo>
                <a:cubicBezTo>
                  <a:pt x="5525" y="42300"/>
                  <a:pt x="2870" y="42538"/>
                  <a:pt x="191" y="42633"/>
                </a:cubicBezTo>
                <a:cubicBezTo>
                  <a:pt x="12" y="42645"/>
                  <a:pt x="12" y="42919"/>
                  <a:pt x="191" y="42919"/>
                </a:cubicBezTo>
                <a:cubicBezTo>
                  <a:pt x="2560" y="42824"/>
                  <a:pt x="4941" y="42860"/>
                  <a:pt x="7311" y="42812"/>
                </a:cubicBezTo>
                <a:cubicBezTo>
                  <a:pt x="7858" y="42800"/>
                  <a:pt x="8406" y="42788"/>
                  <a:pt x="8954" y="42776"/>
                </a:cubicBezTo>
                <a:lnTo>
                  <a:pt x="8954" y="42776"/>
                </a:lnTo>
                <a:cubicBezTo>
                  <a:pt x="8894" y="44907"/>
                  <a:pt x="8846" y="47027"/>
                  <a:pt x="8799" y="49146"/>
                </a:cubicBezTo>
                <a:cubicBezTo>
                  <a:pt x="8596" y="49158"/>
                  <a:pt x="8406" y="49170"/>
                  <a:pt x="8204" y="49170"/>
                </a:cubicBezTo>
                <a:cubicBezTo>
                  <a:pt x="5525" y="49289"/>
                  <a:pt x="2870" y="49527"/>
                  <a:pt x="191" y="49634"/>
                </a:cubicBezTo>
                <a:cubicBezTo>
                  <a:pt x="16" y="49634"/>
                  <a:pt x="12" y="49908"/>
                  <a:pt x="180" y="49908"/>
                </a:cubicBezTo>
                <a:cubicBezTo>
                  <a:pt x="183" y="49908"/>
                  <a:pt x="187" y="49908"/>
                  <a:pt x="191" y="49908"/>
                </a:cubicBezTo>
                <a:cubicBezTo>
                  <a:pt x="2560" y="49813"/>
                  <a:pt x="4941" y="49849"/>
                  <a:pt x="7311" y="49813"/>
                </a:cubicBezTo>
                <a:cubicBezTo>
                  <a:pt x="7799" y="49801"/>
                  <a:pt x="8287" y="49789"/>
                  <a:pt x="8775" y="49777"/>
                </a:cubicBezTo>
                <a:lnTo>
                  <a:pt x="8775" y="49777"/>
                </a:lnTo>
                <a:cubicBezTo>
                  <a:pt x="8727" y="51896"/>
                  <a:pt x="8680" y="54028"/>
                  <a:pt x="8644" y="56147"/>
                </a:cubicBezTo>
                <a:lnTo>
                  <a:pt x="8204" y="56171"/>
                </a:lnTo>
                <a:cubicBezTo>
                  <a:pt x="5525" y="56290"/>
                  <a:pt x="2858" y="56528"/>
                  <a:pt x="191" y="56623"/>
                </a:cubicBezTo>
                <a:cubicBezTo>
                  <a:pt x="12" y="56635"/>
                  <a:pt x="12" y="56909"/>
                  <a:pt x="191" y="56909"/>
                </a:cubicBezTo>
                <a:cubicBezTo>
                  <a:pt x="2560" y="56814"/>
                  <a:pt x="4929" y="56849"/>
                  <a:pt x="7311" y="56802"/>
                </a:cubicBezTo>
                <a:cubicBezTo>
                  <a:pt x="7751" y="56790"/>
                  <a:pt x="8192" y="56790"/>
                  <a:pt x="8632" y="56778"/>
                </a:cubicBezTo>
                <a:lnTo>
                  <a:pt x="8632" y="56778"/>
                </a:lnTo>
                <a:cubicBezTo>
                  <a:pt x="8585" y="58897"/>
                  <a:pt x="8549" y="61029"/>
                  <a:pt x="8525" y="63148"/>
                </a:cubicBezTo>
                <a:cubicBezTo>
                  <a:pt x="8418" y="63148"/>
                  <a:pt x="8311" y="63160"/>
                  <a:pt x="8204" y="63160"/>
                </a:cubicBezTo>
                <a:cubicBezTo>
                  <a:pt x="5525" y="63279"/>
                  <a:pt x="2858" y="63517"/>
                  <a:pt x="191" y="63624"/>
                </a:cubicBezTo>
                <a:cubicBezTo>
                  <a:pt x="16" y="63624"/>
                  <a:pt x="12" y="63898"/>
                  <a:pt x="180" y="63898"/>
                </a:cubicBezTo>
                <a:cubicBezTo>
                  <a:pt x="183" y="63898"/>
                  <a:pt x="187" y="63898"/>
                  <a:pt x="191" y="63898"/>
                </a:cubicBezTo>
                <a:cubicBezTo>
                  <a:pt x="2560" y="63803"/>
                  <a:pt x="4929" y="63838"/>
                  <a:pt x="7311" y="63803"/>
                </a:cubicBezTo>
                <a:cubicBezTo>
                  <a:pt x="7715" y="63791"/>
                  <a:pt x="8120" y="63779"/>
                  <a:pt x="8525" y="63767"/>
                </a:cubicBezTo>
                <a:lnTo>
                  <a:pt x="8525" y="63767"/>
                </a:lnTo>
                <a:cubicBezTo>
                  <a:pt x="8501" y="65898"/>
                  <a:pt x="8489" y="68017"/>
                  <a:pt x="8489" y="70149"/>
                </a:cubicBezTo>
                <a:cubicBezTo>
                  <a:pt x="8394" y="70149"/>
                  <a:pt x="8299" y="70149"/>
                  <a:pt x="8204" y="70161"/>
                </a:cubicBezTo>
                <a:cubicBezTo>
                  <a:pt x="5525" y="70280"/>
                  <a:pt x="2858" y="70518"/>
                  <a:pt x="191" y="70613"/>
                </a:cubicBezTo>
                <a:cubicBezTo>
                  <a:pt x="12" y="70625"/>
                  <a:pt x="12" y="70899"/>
                  <a:pt x="191" y="70899"/>
                </a:cubicBezTo>
                <a:cubicBezTo>
                  <a:pt x="2560" y="70804"/>
                  <a:pt x="4929" y="70839"/>
                  <a:pt x="7311" y="70792"/>
                </a:cubicBezTo>
                <a:cubicBezTo>
                  <a:pt x="7703" y="70780"/>
                  <a:pt x="8096" y="70780"/>
                  <a:pt x="8477" y="70768"/>
                </a:cubicBezTo>
                <a:cubicBezTo>
                  <a:pt x="8489" y="72887"/>
                  <a:pt x="8501" y="75018"/>
                  <a:pt x="8537" y="77138"/>
                </a:cubicBezTo>
                <a:cubicBezTo>
                  <a:pt x="8430" y="77138"/>
                  <a:pt x="8311" y="77150"/>
                  <a:pt x="8204" y="77150"/>
                </a:cubicBezTo>
                <a:cubicBezTo>
                  <a:pt x="5525" y="77269"/>
                  <a:pt x="2858" y="77507"/>
                  <a:pt x="191" y="77614"/>
                </a:cubicBezTo>
                <a:cubicBezTo>
                  <a:pt x="16" y="77614"/>
                  <a:pt x="12" y="77888"/>
                  <a:pt x="180" y="77888"/>
                </a:cubicBezTo>
                <a:cubicBezTo>
                  <a:pt x="183" y="77888"/>
                  <a:pt x="187" y="77888"/>
                  <a:pt x="191" y="77888"/>
                </a:cubicBezTo>
                <a:cubicBezTo>
                  <a:pt x="2560" y="77792"/>
                  <a:pt x="4929" y="77828"/>
                  <a:pt x="7311" y="77792"/>
                </a:cubicBezTo>
                <a:cubicBezTo>
                  <a:pt x="7727" y="77781"/>
                  <a:pt x="8132" y="77769"/>
                  <a:pt x="8549" y="77757"/>
                </a:cubicBezTo>
                <a:cubicBezTo>
                  <a:pt x="8585" y="79769"/>
                  <a:pt x="8632" y="81781"/>
                  <a:pt x="8704" y="83781"/>
                </a:cubicBezTo>
                <a:cubicBezTo>
                  <a:pt x="8704" y="83900"/>
                  <a:pt x="8716" y="84008"/>
                  <a:pt x="8716" y="84127"/>
                </a:cubicBezTo>
                <a:cubicBezTo>
                  <a:pt x="8549" y="84138"/>
                  <a:pt x="8370" y="84138"/>
                  <a:pt x="8204" y="84150"/>
                </a:cubicBezTo>
                <a:cubicBezTo>
                  <a:pt x="5525" y="84269"/>
                  <a:pt x="2858" y="84508"/>
                  <a:pt x="191" y="84603"/>
                </a:cubicBezTo>
                <a:cubicBezTo>
                  <a:pt x="12" y="84615"/>
                  <a:pt x="0" y="84889"/>
                  <a:pt x="191" y="84889"/>
                </a:cubicBezTo>
                <a:cubicBezTo>
                  <a:pt x="2560" y="84793"/>
                  <a:pt x="4929" y="84829"/>
                  <a:pt x="7311" y="84781"/>
                </a:cubicBezTo>
                <a:cubicBezTo>
                  <a:pt x="7787" y="84770"/>
                  <a:pt x="8263" y="84758"/>
                  <a:pt x="8739" y="84746"/>
                </a:cubicBezTo>
                <a:cubicBezTo>
                  <a:pt x="8823" y="86865"/>
                  <a:pt x="8918" y="88984"/>
                  <a:pt x="9049" y="91104"/>
                </a:cubicBezTo>
                <a:cubicBezTo>
                  <a:pt x="8763" y="91116"/>
                  <a:pt x="8489" y="91127"/>
                  <a:pt x="8204" y="91139"/>
                </a:cubicBezTo>
                <a:cubicBezTo>
                  <a:pt x="5525" y="91258"/>
                  <a:pt x="2858" y="91497"/>
                  <a:pt x="179" y="91604"/>
                </a:cubicBezTo>
                <a:cubicBezTo>
                  <a:pt x="4" y="91604"/>
                  <a:pt x="0" y="91878"/>
                  <a:pt x="168" y="91878"/>
                </a:cubicBezTo>
                <a:cubicBezTo>
                  <a:pt x="172" y="91878"/>
                  <a:pt x="175" y="91878"/>
                  <a:pt x="179" y="91878"/>
                </a:cubicBezTo>
                <a:cubicBezTo>
                  <a:pt x="2560" y="91782"/>
                  <a:pt x="4929" y="91818"/>
                  <a:pt x="7311" y="91782"/>
                </a:cubicBezTo>
                <a:cubicBezTo>
                  <a:pt x="7906" y="91770"/>
                  <a:pt x="8489" y="91758"/>
                  <a:pt x="9085" y="91735"/>
                </a:cubicBezTo>
                <a:cubicBezTo>
                  <a:pt x="9108" y="92116"/>
                  <a:pt x="9132" y="92485"/>
                  <a:pt x="9156" y="92854"/>
                </a:cubicBezTo>
                <a:cubicBezTo>
                  <a:pt x="9216" y="93711"/>
                  <a:pt x="9275" y="94556"/>
                  <a:pt x="9347" y="95414"/>
                </a:cubicBezTo>
                <a:cubicBezTo>
                  <a:pt x="9644" y="99259"/>
                  <a:pt x="9930" y="103153"/>
                  <a:pt x="10621" y="106963"/>
                </a:cubicBezTo>
                <a:cubicBezTo>
                  <a:pt x="10652" y="107136"/>
                  <a:pt x="10802" y="107217"/>
                  <a:pt x="10957" y="107217"/>
                </a:cubicBezTo>
                <a:cubicBezTo>
                  <a:pt x="11152" y="107217"/>
                  <a:pt x="11355" y="107088"/>
                  <a:pt x="11335" y="106856"/>
                </a:cubicBezTo>
                <a:cubicBezTo>
                  <a:pt x="11061" y="103379"/>
                  <a:pt x="10597" y="99914"/>
                  <a:pt x="10311" y="96426"/>
                </a:cubicBezTo>
                <a:cubicBezTo>
                  <a:pt x="10204" y="95235"/>
                  <a:pt x="10120" y="94044"/>
                  <a:pt x="10037" y="92854"/>
                </a:cubicBezTo>
                <a:cubicBezTo>
                  <a:pt x="10013" y="92473"/>
                  <a:pt x="9989" y="92092"/>
                  <a:pt x="9966" y="91711"/>
                </a:cubicBezTo>
                <a:cubicBezTo>
                  <a:pt x="11454" y="91675"/>
                  <a:pt x="12942" y="91639"/>
                  <a:pt x="14431" y="91592"/>
                </a:cubicBezTo>
                <a:cubicBezTo>
                  <a:pt x="14633" y="91592"/>
                  <a:pt x="14835" y="91592"/>
                  <a:pt x="15026" y="91580"/>
                </a:cubicBezTo>
                <a:cubicBezTo>
                  <a:pt x="15062" y="92009"/>
                  <a:pt x="15085" y="92437"/>
                  <a:pt x="15109" y="92854"/>
                </a:cubicBezTo>
                <a:cubicBezTo>
                  <a:pt x="15169" y="93711"/>
                  <a:pt x="15228" y="94556"/>
                  <a:pt x="15300" y="95414"/>
                </a:cubicBezTo>
                <a:cubicBezTo>
                  <a:pt x="15597" y="99259"/>
                  <a:pt x="15883" y="103153"/>
                  <a:pt x="16574" y="106963"/>
                </a:cubicBezTo>
                <a:cubicBezTo>
                  <a:pt x="16605" y="107136"/>
                  <a:pt x="16755" y="107217"/>
                  <a:pt x="16910" y="107217"/>
                </a:cubicBezTo>
                <a:cubicBezTo>
                  <a:pt x="17105" y="107217"/>
                  <a:pt x="17308" y="107088"/>
                  <a:pt x="17288" y="106856"/>
                </a:cubicBezTo>
                <a:cubicBezTo>
                  <a:pt x="17014" y="103379"/>
                  <a:pt x="16550" y="99914"/>
                  <a:pt x="16264" y="96426"/>
                </a:cubicBezTo>
                <a:cubicBezTo>
                  <a:pt x="16157" y="95235"/>
                  <a:pt x="16074" y="94044"/>
                  <a:pt x="15990" y="92854"/>
                </a:cubicBezTo>
                <a:cubicBezTo>
                  <a:pt x="15966" y="92425"/>
                  <a:pt x="15943" y="91997"/>
                  <a:pt x="15907" y="91556"/>
                </a:cubicBezTo>
                <a:cubicBezTo>
                  <a:pt x="17598" y="91520"/>
                  <a:pt x="19288" y="91473"/>
                  <a:pt x="20979" y="91425"/>
                </a:cubicBezTo>
                <a:cubicBezTo>
                  <a:pt x="21003" y="91901"/>
                  <a:pt x="21038" y="92378"/>
                  <a:pt x="21062" y="92854"/>
                </a:cubicBezTo>
                <a:cubicBezTo>
                  <a:pt x="21122" y="93711"/>
                  <a:pt x="21181" y="94556"/>
                  <a:pt x="21253" y="95414"/>
                </a:cubicBezTo>
                <a:cubicBezTo>
                  <a:pt x="21550" y="99259"/>
                  <a:pt x="21836" y="103153"/>
                  <a:pt x="22527" y="106951"/>
                </a:cubicBezTo>
                <a:cubicBezTo>
                  <a:pt x="22559" y="107131"/>
                  <a:pt x="22711" y="107215"/>
                  <a:pt x="22868" y="107215"/>
                </a:cubicBezTo>
                <a:cubicBezTo>
                  <a:pt x="23062" y="107215"/>
                  <a:pt x="23261" y="107086"/>
                  <a:pt x="23241" y="106856"/>
                </a:cubicBezTo>
                <a:cubicBezTo>
                  <a:pt x="22967" y="103379"/>
                  <a:pt x="22503" y="99914"/>
                  <a:pt x="22217" y="96426"/>
                </a:cubicBezTo>
                <a:cubicBezTo>
                  <a:pt x="22110" y="95235"/>
                  <a:pt x="22027" y="94044"/>
                  <a:pt x="21943" y="92854"/>
                </a:cubicBezTo>
                <a:cubicBezTo>
                  <a:pt x="21920" y="92378"/>
                  <a:pt x="21884" y="91889"/>
                  <a:pt x="21848" y="91413"/>
                </a:cubicBezTo>
                <a:cubicBezTo>
                  <a:pt x="23539" y="91366"/>
                  <a:pt x="25229" y="91330"/>
                  <a:pt x="26920" y="91294"/>
                </a:cubicBezTo>
                <a:cubicBezTo>
                  <a:pt x="26944" y="91818"/>
                  <a:pt x="26980" y="92330"/>
                  <a:pt x="27015" y="92854"/>
                </a:cubicBezTo>
                <a:cubicBezTo>
                  <a:pt x="27075" y="93711"/>
                  <a:pt x="27134" y="94556"/>
                  <a:pt x="27206" y="95414"/>
                </a:cubicBezTo>
                <a:cubicBezTo>
                  <a:pt x="27504" y="99259"/>
                  <a:pt x="27789" y="103153"/>
                  <a:pt x="28480" y="106951"/>
                </a:cubicBezTo>
                <a:cubicBezTo>
                  <a:pt x="28512" y="107131"/>
                  <a:pt x="28665" y="107215"/>
                  <a:pt x="28821" y="107215"/>
                </a:cubicBezTo>
                <a:cubicBezTo>
                  <a:pt x="29015" y="107215"/>
                  <a:pt x="29214" y="107086"/>
                  <a:pt x="29194" y="106856"/>
                </a:cubicBezTo>
                <a:cubicBezTo>
                  <a:pt x="28920" y="103379"/>
                  <a:pt x="28456" y="99914"/>
                  <a:pt x="28170" y="96426"/>
                </a:cubicBezTo>
                <a:cubicBezTo>
                  <a:pt x="28063" y="95235"/>
                  <a:pt x="27980" y="94044"/>
                  <a:pt x="27896" y="92854"/>
                </a:cubicBezTo>
                <a:cubicBezTo>
                  <a:pt x="27861" y="92330"/>
                  <a:pt x="27825" y="91806"/>
                  <a:pt x="27801" y="91270"/>
                </a:cubicBezTo>
                <a:cubicBezTo>
                  <a:pt x="28099" y="91270"/>
                  <a:pt x="28397" y="91258"/>
                  <a:pt x="28682" y="91247"/>
                </a:cubicBezTo>
                <a:cubicBezTo>
                  <a:pt x="30075" y="91223"/>
                  <a:pt x="31468" y="91199"/>
                  <a:pt x="32861" y="91175"/>
                </a:cubicBezTo>
                <a:cubicBezTo>
                  <a:pt x="32897" y="91735"/>
                  <a:pt x="32933" y="92294"/>
                  <a:pt x="32969" y="92854"/>
                </a:cubicBezTo>
                <a:cubicBezTo>
                  <a:pt x="33028" y="93711"/>
                  <a:pt x="33088" y="94556"/>
                  <a:pt x="33159" y="95414"/>
                </a:cubicBezTo>
                <a:cubicBezTo>
                  <a:pt x="33457" y="99259"/>
                  <a:pt x="33742" y="103153"/>
                  <a:pt x="34433" y="106951"/>
                </a:cubicBezTo>
                <a:cubicBezTo>
                  <a:pt x="34465" y="107131"/>
                  <a:pt x="34618" y="107215"/>
                  <a:pt x="34774" y="107215"/>
                </a:cubicBezTo>
                <a:cubicBezTo>
                  <a:pt x="34968" y="107215"/>
                  <a:pt x="35167" y="107086"/>
                  <a:pt x="35147" y="106856"/>
                </a:cubicBezTo>
                <a:cubicBezTo>
                  <a:pt x="34874" y="103379"/>
                  <a:pt x="34409" y="99902"/>
                  <a:pt x="34123" y="96426"/>
                </a:cubicBezTo>
                <a:cubicBezTo>
                  <a:pt x="34016" y="95235"/>
                  <a:pt x="33933" y="94044"/>
                  <a:pt x="33850" y="92854"/>
                </a:cubicBezTo>
                <a:cubicBezTo>
                  <a:pt x="33814" y="92294"/>
                  <a:pt x="33778" y="91723"/>
                  <a:pt x="33742" y="91151"/>
                </a:cubicBezTo>
                <a:cubicBezTo>
                  <a:pt x="35433" y="91127"/>
                  <a:pt x="37124" y="91092"/>
                  <a:pt x="38815" y="91068"/>
                </a:cubicBezTo>
                <a:cubicBezTo>
                  <a:pt x="38850" y="91663"/>
                  <a:pt x="38886" y="92259"/>
                  <a:pt x="38922" y="92854"/>
                </a:cubicBezTo>
                <a:cubicBezTo>
                  <a:pt x="38981" y="93711"/>
                  <a:pt x="39041" y="94556"/>
                  <a:pt x="39112" y="95414"/>
                </a:cubicBezTo>
                <a:cubicBezTo>
                  <a:pt x="39410" y="99259"/>
                  <a:pt x="39696" y="103153"/>
                  <a:pt x="40386" y="106951"/>
                </a:cubicBezTo>
                <a:cubicBezTo>
                  <a:pt x="40418" y="107131"/>
                  <a:pt x="40571" y="107215"/>
                  <a:pt x="40727" y="107215"/>
                </a:cubicBezTo>
                <a:cubicBezTo>
                  <a:pt x="40921" y="107215"/>
                  <a:pt x="41120" y="107086"/>
                  <a:pt x="41101" y="106856"/>
                </a:cubicBezTo>
                <a:cubicBezTo>
                  <a:pt x="40827" y="103379"/>
                  <a:pt x="40362" y="99914"/>
                  <a:pt x="40077" y="96426"/>
                </a:cubicBezTo>
                <a:cubicBezTo>
                  <a:pt x="39969" y="95235"/>
                  <a:pt x="39886" y="94044"/>
                  <a:pt x="39803" y="92854"/>
                </a:cubicBezTo>
                <a:cubicBezTo>
                  <a:pt x="39767" y="92259"/>
                  <a:pt x="39731" y="91663"/>
                  <a:pt x="39696" y="91056"/>
                </a:cubicBezTo>
                <a:cubicBezTo>
                  <a:pt x="41386" y="91032"/>
                  <a:pt x="43065" y="91008"/>
                  <a:pt x="44756" y="90985"/>
                </a:cubicBezTo>
                <a:cubicBezTo>
                  <a:pt x="44791" y="91616"/>
                  <a:pt x="44839" y="92235"/>
                  <a:pt x="44875" y="92854"/>
                </a:cubicBezTo>
                <a:cubicBezTo>
                  <a:pt x="44934" y="93711"/>
                  <a:pt x="44994" y="94556"/>
                  <a:pt x="45065" y="95414"/>
                </a:cubicBezTo>
                <a:cubicBezTo>
                  <a:pt x="45363" y="99259"/>
                  <a:pt x="45649" y="103153"/>
                  <a:pt x="46339" y="106951"/>
                </a:cubicBezTo>
                <a:cubicBezTo>
                  <a:pt x="46371" y="107131"/>
                  <a:pt x="46524" y="107215"/>
                  <a:pt x="46680" y="107215"/>
                </a:cubicBezTo>
                <a:cubicBezTo>
                  <a:pt x="46874" y="107215"/>
                  <a:pt x="47073" y="107086"/>
                  <a:pt x="47054" y="106856"/>
                </a:cubicBezTo>
                <a:cubicBezTo>
                  <a:pt x="46780" y="103379"/>
                  <a:pt x="46315" y="99914"/>
                  <a:pt x="46030" y="96426"/>
                </a:cubicBezTo>
                <a:cubicBezTo>
                  <a:pt x="45923" y="95235"/>
                  <a:pt x="45839" y="94044"/>
                  <a:pt x="45756" y="92854"/>
                </a:cubicBezTo>
                <a:cubicBezTo>
                  <a:pt x="45720" y="92235"/>
                  <a:pt x="45673" y="91604"/>
                  <a:pt x="45637" y="90973"/>
                </a:cubicBezTo>
                <a:cubicBezTo>
                  <a:pt x="47327" y="90949"/>
                  <a:pt x="49018" y="90937"/>
                  <a:pt x="50709" y="90913"/>
                </a:cubicBezTo>
                <a:cubicBezTo>
                  <a:pt x="50745" y="91568"/>
                  <a:pt x="50792" y="92211"/>
                  <a:pt x="50828" y="92854"/>
                </a:cubicBezTo>
                <a:cubicBezTo>
                  <a:pt x="50887" y="93711"/>
                  <a:pt x="50947" y="94556"/>
                  <a:pt x="51018" y="95414"/>
                </a:cubicBezTo>
                <a:cubicBezTo>
                  <a:pt x="51316" y="99259"/>
                  <a:pt x="51602" y="103153"/>
                  <a:pt x="52292" y="106951"/>
                </a:cubicBezTo>
                <a:cubicBezTo>
                  <a:pt x="52324" y="107131"/>
                  <a:pt x="52477" y="107215"/>
                  <a:pt x="52633" y="107215"/>
                </a:cubicBezTo>
                <a:cubicBezTo>
                  <a:pt x="52827" y="107215"/>
                  <a:pt x="53027" y="107086"/>
                  <a:pt x="53007" y="106856"/>
                </a:cubicBezTo>
                <a:cubicBezTo>
                  <a:pt x="52733" y="103379"/>
                  <a:pt x="52269" y="99914"/>
                  <a:pt x="51983" y="96426"/>
                </a:cubicBezTo>
                <a:cubicBezTo>
                  <a:pt x="51876" y="95235"/>
                  <a:pt x="51792" y="94044"/>
                  <a:pt x="51709" y="92854"/>
                </a:cubicBezTo>
                <a:cubicBezTo>
                  <a:pt x="51673" y="92211"/>
                  <a:pt x="51626" y="91556"/>
                  <a:pt x="51590" y="90913"/>
                </a:cubicBezTo>
                <a:cubicBezTo>
                  <a:pt x="53281" y="90901"/>
                  <a:pt x="54971" y="90877"/>
                  <a:pt x="56662" y="90877"/>
                </a:cubicBezTo>
                <a:cubicBezTo>
                  <a:pt x="56698" y="91532"/>
                  <a:pt x="56733" y="92199"/>
                  <a:pt x="56781" y="92854"/>
                </a:cubicBezTo>
                <a:cubicBezTo>
                  <a:pt x="56841" y="93711"/>
                  <a:pt x="56900" y="94556"/>
                  <a:pt x="56972" y="95414"/>
                </a:cubicBezTo>
                <a:cubicBezTo>
                  <a:pt x="57269" y="99259"/>
                  <a:pt x="57555" y="103153"/>
                  <a:pt x="58246" y="106951"/>
                </a:cubicBezTo>
                <a:cubicBezTo>
                  <a:pt x="58277" y="107131"/>
                  <a:pt x="58430" y="107215"/>
                  <a:pt x="58586" y="107215"/>
                </a:cubicBezTo>
                <a:cubicBezTo>
                  <a:pt x="58780" y="107215"/>
                  <a:pt x="58980" y="107086"/>
                  <a:pt x="58960" y="106856"/>
                </a:cubicBezTo>
                <a:cubicBezTo>
                  <a:pt x="58686" y="103379"/>
                  <a:pt x="58222" y="99914"/>
                  <a:pt x="57936" y="96426"/>
                </a:cubicBezTo>
                <a:cubicBezTo>
                  <a:pt x="57829" y="95235"/>
                  <a:pt x="57745" y="94044"/>
                  <a:pt x="57662" y="92854"/>
                </a:cubicBezTo>
                <a:cubicBezTo>
                  <a:pt x="57626" y="92199"/>
                  <a:pt x="57579" y="91532"/>
                  <a:pt x="57543" y="90866"/>
                </a:cubicBezTo>
                <a:cubicBezTo>
                  <a:pt x="59234" y="90854"/>
                  <a:pt x="60924" y="90854"/>
                  <a:pt x="62615" y="90854"/>
                </a:cubicBezTo>
                <a:cubicBezTo>
                  <a:pt x="62651" y="91520"/>
                  <a:pt x="62687" y="92187"/>
                  <a:pt x="62734" y="92854"/>
                </a:cubicBezTo>
                <a:cubicBezTo>
                  <a:pt x="62794" y="93711"/>
                  <a:pt x="62853" y="94556"/>
                  <a:pt x="62925" y="95414"/>
                </a:cubicBezTo>
                <a:cubicBezTo>
                  <a:pt x="63222" y="99259"/>
                  <a:pt x="63508" y="103153"/>
                  <a:pt x="64199" y="106951"/>
                </a:cubicBezTo>
                <a:cubicBezTo>
                  <a:pt x="64231" y="107131"/>
                  <a:pt x="64383" y="107215"/>
                  <a:pt x="64540" y="107215"/>
                </a:cubicBezTo>
                <a:cubicBezTo>
                  <a:pt x="64733" y="107215"/>
                  <a:pt x="64933" y="107086"/>
                  <a:pt x="64913" y="106856"/>
                </a:cubicBezTo>
                <a:cubicBezTo>
                  <a:pt x="64639" y="103379"/>
                  <a:pt x="64175" y="99914"/>
                  <a:pt x="63889" y="96426"/>
                </a:cubicBezTo>
                <a:cubicBezTo>
                  <a:pt x="63782" y="95235"/>
                  <a:pt x="63699" y="94044"/>
                  <a:pt x="63615" y="92854"/>
                </a:cubicBezTo>
                <a:cubicBezTo>
                  <a:pt x="63580" y="92187"/>
                  <a:pt x="63532" y="91520"/>
                  <a:pt x="63496" y="90854"/>
                </a:cubicBezTo>
                <a:cubicBezTo>
                  <a:pt x="63972" y="90854"/>
                  <a:pt x="64449" y="90842"/>
                  <a:pt x="64925" y="90842"/>
                </a:cubicBezTo>
                <a:cubicBezTo>
                  <a:pt x="66556" y="90842"/>
                  <a:pt x="68186" y="90873"/>
                  <a:pt x="69814" y="90873"/>
                </a:cubicBezTo>
                <a:cubicBezTo>
                  <a:pt x="70861" y="90873"/>
                  <a:pt x="71906" y="90860"/>
                  <a:pt x="72950" y="90818"/>
                </a:cubicBezTo>
                <a:cubicBezTo>
                  <a:pt x="73378" y="90806"/>
                  <a:pt x="73378" y="90163"/>
                  <a:pt x="72950" y="90151"/>
                </a:cubicBezTo>
                <a:cubicBezTo>
                  <a:pt x="71087" y="90067"/>
                  <a:pt x="69216" y="90041"/>
                  <a:pt x="67344" y="90041"/>
                </a:cubicBezTo>
                <a:cubicBezTo>
                  <a:pt x="66045" y="90041"/>
                  <a:pt x="64746" y="90053"/>
                  <a:pt x="63449" y="90068"/>
                </a:cubicBezTo>
                <a:cubicBezTo>
                  <a:pt x="63377" y="88746"/>
                  <a:pt x="63306" y="87425"/>
                  <a:pt x="63246" y="86115"/>
                </a:cubicBezTo>
                <a:cubicBezTo>
                  <a:pt x="63222" y="85353"/>
                  <a:pt x="63187" y="84603"/>
                  <a:pt x="63163" y="83853"/>
                </a:cubicBezTo>
                <a:lnTo>
                  <a:pt x="64925" y="83853"/>
                </a:lnTo>
                <a:cubicBezTo>
                  <a:pt x="66456" y="83853"/>
                  <a:pt x="67987" y="83876"/>
                  <a:pt x="69515" y="83876"/>
                </a:cubicBezTo>
                <a:cubicBezTo>
                  <a:pt x="70662" y="83876"/>
                  <a:pt x="71807" y="83863"/>
                  <a:pt x="72950" y="83817"/>
                </a:cubicBezTo>
                <a:cubicBezTo>
                  <a:pt x="73378" y="83805"/>
                  <a:pt x="73378" y="83174"/>
                  <a:pt x="72950" y="83150"/>
                </a:cubicBezTo>
                <a:cubicBezTo>
                  <a:pt x="71104" y="83069"/>
                  <a:pt x="69255" y="83042"/>
                  <a:pt x="67404" y="83042"/>
                </a:cubicBezTo>
                <a:cubicBezTo>
                  <a:pt x="65983" y="83042"/>
                  <a:pt x="64561" y="83058"/>
                  <a:pt x="63139" y="83079"/>
                </a:cubicBezTo>
                <a:cubicBezTo>
                  <a:pt x="63068" y="81007"/>
                  <a:pt x="63020" y="78935"/>
                  <a:pt x="62996" y="76864"/>
                </a:cubicBezTo>
                <a:lnTo>
                  <a:pt x="64925" y="76852"/>
                </a:lnTo>
                <a:cubicBezTo>
                  <a:pt x="66556" y="76852"/>
                  <a:pt x="68186" y="76883"/>
                  <a:pt x="69814" y="76883"/>
                </a:cubicBezTo>
                <a:cubicBezTo>
                  <a:pt x="70861" y="76883"/>
                  <a:pt x="71906" y="76870"/>
                  <a:pt x="72950" y="76828"/>
                </a:cubicBezTo>
                <a:cubicBezTo>
                  <a:pt x="73378" y="76816"/>
                  <a:pt x="73378" y="76173"/>
                  <a:pt x="72950" y="76161"/>
                </a:cubicBezTo>
                <a:cubicBezTo>
                  <a:pt x="71073" y="76074"/>
                  <a:pt x="69189" y="76047"/>
                  <a:pt x="67303" y="76047"/>
                </a:cubicBezTo>
                <a:cubicBezTo>
                  <a:pt x="65863" y="76047"/>
                  <a:pt x="64423" y="76063"/>
                  <a:pt x="62984" y="76078"/>
                </a:cubicBezTo>
                <a:cubicBezTo>
                  <a:pt x="62948" y="74006"/>
                  <a:pt x="62937" y="71935"/>
                  <a:pt x="62937" y="69863"/>
                </a:cubicBezTo>
                <a:lnTo>
                  <a:pt x="64925" y="69863"/>
                </a:lnTo>
                <a:cubicBezTo>
                  <a:pt x="66456" y="69863"/>
                  <a:pt x="67987" y="69886"/>
                  <a:pt x="69515" y="69886"/>
                </a:cubicBezTo>
                <a:cubicBezTo>
                  <a:pt x="70662" y="69886"/>
                  <a:pt x="71807" y="69873"/>
                  <a:pt x="72950" y="69827"/>
                </a:cubicBezTo>
                <a:cubicBezTo>
                  <a:pt x="73378" y="69815"/>
                  <a:pt x="73378" y="69184"/>
                  <a:pt x="72950" y="69160"/>
                </a:cubicBezTo>
                <a:cubicBezTo>
                  <a:pt x="71070" y="69080"/>
                  <a:pt x="69183" y="69052"/>
                  <a:pt x="67293" y="69052"/>
                </a:cubicBezTo>
                <a:cubicBezTo>
                  <a:pt x="65842" y="69052"/>
                  <a:pt x="64389" y="69068"/>
                  <a:pt x="62937" y="69089"/>
                </a:cubicBezTo>
                <a:cubicBezTo>
                  <a:pt x="62948" y="67815"/>
                  <a:pt x="62948" y="66541"/>
                  <a:pt x="62960" y="65267"/>
                </a:cubicBezTo>
                <a:cubicBezTo>
                  <a:pt x="62972" y="64469"/>
                  <a:pt x="62972" y="63672"/>
                  <a:pt x="62984" y="62874"/>
                </a:cubicBezTo>
                <a:cubicBezTo>
                  <a:pt x="63639" y="62874"/>
                  <a:pt x="64282" y="62862"/>
                  <a:pt x="64925" y="62862"/>
                </a:cubicBezTo>
                <a:cubicBezTo>
                  <a:pt x="66532" y="62862"/>
                  <a:pt x="68140" y="62888"/>
                  <a:pt x="69744" y="62888"/>
                </a:cubicBezTo>
                <a:cubicBezTo>
                  <a:pt x="70814" y="62888"/>
                  <a:pt x="71883" y="62876"/>
                  <a:pt x="72950" y="62838"/>
                </a:cubicBezTo>
                <a:cubicBezTo>
                  <a:pt x="73378" y="62826"/>
                  <a:pt x="73378" y="62183"/>
                  <a:pt x="72950" y="62172"/>
                </a:cubicBezTo>
                <a:cubicBezTo>
                  <a:pt x="71073" y="62084"/>
                  <a:pt x="69193" y="62057"/>
                  <a:pt x="67310" y="62057"/>
                </a:cubicBezTo>
                <a:cubicBezTo>
                  <a:pt x="65873" y="62057"/>
                  <a:pt x="64434" y="62073"/>
                  <a:pt x="62996" y="62088"/>
                </a:cubicBezTo>
                <a:cubicBezTo>
                  <a:pt x="63020" y="60016"/>
                  <a:pt x="63056" y="57945"/>
                  <a:pt x="63103" y="55873"/>
                </a:cubicBezTo>
                <a:lnTo>
                  <a:pt x="64925" y="55873"/>
                </a:lnTo>
                <a:cubicBezTo>
                  <a:pt x="66456" y="55873"/>
                  <a:pt x="67987" y="55896"/>
                  <a:pt x="69515" y="55896"/>
                </a:cubicBezTo>
                <a:cubicBezTo>
                  <a:pt x="70662" y="55896"/>
                  <a:pt x="71807" y="55883"/>
                  <a:pt x="72950" y="55837"/>
                </a:cubicBezTo>
                <a:cubicBezTo>
                  <a:pt x="73378" y="55825"/>
                  <a:pt x="73378" y="55194"/>
                  <a:pt x="72950" y="55171"/>
                </a:cubicBezTo>
                <a:cubicBezTo>
                  <a:pt x="71104" y="55090"/>
                  <a:pt x="69251" y="55062"/>
                  <a:pt x="67394" y="55062"/>
                </a:cubicBezTo>
                <a:cubicBezTo>
                  <a:pt x="65969" y="55062"/>
                  <a:pt x="64542" y="55079"/>
                  <a:pt x="63115" y="55099"/>
                </a:cubicBezTo>
                <a:cubicBezTo>
                  <a:pt x="63163" y="53028"/>
                  <a:pt x="63210" y="50956"/>
                  <a:pt x="63258" y="48884"/>
                </a:cubicBezTo>
                <a:cubicBezTo>
                  <a:pt x="63806" y="48884"/>
                  <a:pt x="64365" y="48872"/>
                  <a:pt x="64925" y="48872"/>
                </a:cubicBezTo>
                <a:cubicBezTo>
                  <a:pt x="66548" y="48872"/>
                  <a:pt x="68181" y="48903"/>
                  <a:pt x="69811" y="48903"/>
                </a:cubicBezTo>
                <a:cubicBezTo>
                  <a:pt x="70859" y="48903"/>
                  <a:pt x="71906" y="48890"/>
                  <a:pt x="72950" y="48848"/>
                </a:cubicBezTo>
                <a:cubicBezTo>
                  <a:pt x="73378" y="48837"/>
                  <a:pt x="73378" y="48194"/>
                  <a:pt x="72950" y="48182"/>
                </a:cubicBezTo>
                <a:cubicBezTo>
                  <a:pt x="71127" y="48094"/>
                  <a:pt x="69297" y="48067"/>
                  <a:pt x="67465" y="48067"/>
                </a:cubicBezTo>
                <a:cubicBezTo>
                  <a:pt x="66066" y="48067"/>
                  <a:pt x="64667" y="48083"/>
                  <a:pt x="63270" y="48098"/>
                </a:cubicBezTo>
                <a:cubicBezTo>
                  <a:pt x="63318" y="46027"/>
                  <a:pt x="63365" y="43955"/>
                  <a:pt x="63413" y="41883"/>
                </a:cubicBezTo>
                <a:lnTo>
                  <a:pt x="64925" y="41883"/>
                </a:lnTo>
                <a:cubicBezTo>
                  <a:pt x="66449" y="41883"/>
                  <a:pt x="67977" y="41907"/>
                  <a:pt x="69506" y="41907"/>
                </a:cubicBezTo>
                <a:cubicBezTo>
                  <a:pt x="70654" y="41907"/>
                  <a:pt x="71802" y="41894"/>
                  <a:pt x="72950" y="41848"/>
                </a:cubicBezTo>
                <a:cubicBezTo>
                  <a:pt x="73378" y="41836"/>
                  <a:pt x="73378" y="41205"/>
                  <a:pt x="72950" y="41181"/>
                </a:cubicBezTo>
                <a:cubicBezTo>
                  <a:pt x="71080" y="41096"/>
                  <a:pt x="69206" y="41070"/>
                  <a:pt x="67330" y="41070"/>
                </a:cubicBezTo>
                <a:cubicBezTo>
                  <a:pt x="66029" y="41070"/>
                  <a:pt x="64727" y="41083"/>
                  <a:pt x="63425" y="41097"/>
                </a:cubicBezTo>
                <a:cubicBezTo>
                  <a:pt x="63472" y="39038"/>
                  <a:pt x="63508" y="36954"/>
                  <a:pt x="63544" y="34894"/>
                </a:cubicBezTo>
                <a:cubicBezTo>
                  <a:pt x="64008" y="34882"/>
                  <a:pt x="64461" y="34882"/>
                  <a:pt x="64925" y="34882"/>
                </a:cubicBezTo>
                <a:cubicBezTo>
                  <a:pt x="66525" y="34882"/>
                  <a:pt x="68130" y="34908"/>
                  <a:pt x="69736" y="34908"/>
                </a:cubicBezTo>
                <a:cubicBezTo>
                  <a:pt x="70807" y="34908"/>
                  <a:pt x="71878" y="34897"/>
                  <a:pt x="72950" y="34859"/>
                </a:cubicBezTo>
                <a:cubicBezTo>
                  <a:pt x="73378" y="34835"/>
                  <a:pt x="73378" y="34204"/>
                  <a:pt x="72950" y="34192"/>
                </a:cubicBezTo>
                <a:cubicBezTo>
                  <a:pt x="71108" y="34108"/>
                  <a:pt x="69258" y="34081"/>
                  <a:pt x="67407" y="34081"/>
                </a:cubicBezTo>
                <a:cubicBezTo>
                  <a:pt x="66123" y="34081"/>
                  <a:pt x="64838" y="34094"/>
                  <a:pt x="63556" y="34109"/>
                </a:cubicBezTo>
                <a:cubicBezTo>
                  <a:pt x="63591" y="32037"/>
                  <a:pt x="63615" y="29965"/>
                  <a:pt x="63627" y="27893"/>
                </a:cubicBezTo>
                <a:lnTo>
                  <a:pt x="64925" y="27893"/>
                </a:lnTo>
                <a:cubicBezTo>
                  <a:pt x="65111" y="27893"/>
                  <a:pt x="65297" y="27892"/>
                  <a:pt x="65484" y="27892"/>
                </a:cubicBezTo>
                <a:cubicBezTo>
                  <a:pt x="66890" y="27892"/>
                  <a:pt x="68300" y="27913"/>
                  <a:pt x="69711" y="27913"/>
                </a:cubicBezTo>
                <a:cubicBezTo>
                  <a:pt x="70790" y="27913"/>
                  <a:pt x="71870" y="27901"/>
                  <a:pt x="72950" y="27858"/>
                </a:cubicBezTo>
                <a:cubicBezTo>
                  <a:pt x="73378" y="27846"/>
                  <a:pt x="73378" y="27215"/>
                  <a:pt x="72950" y="27191"/>
                </a:cubicBezTo>
                <a:cubicBezTo>
                  <a:pt x="71122" y="27107"/>
                  <a:pt x="69286" y="27080"/>
                  <a:pt x="67451" y="27080"/>
                </a:cubicBezTo>
                <a:cubicBezTo>
                  <a:pt x="66179" y="27080"/>
                  <a:pt x="64907" y="27093"/>
                  <a:pt x="63639" y="27108"/>
                </a:cubicBezTo>
                <a:cubicBezTo>
                  <a:pt x="63639" y="25953"/>
                  <a:pt x="63639" y="24786"/>
                  <a:pt x="63639" y="23619"/>
                </a:cubicBezTo>
                <a:cubicBezTo>
                  <a:pt x="63639" y="22714"/>
                  <a:pt x="63639" y="21809"/>
                  <a:pt x="63627" y="20893"/>
                </a:cubicBezTo>
                <a:lnTo>
                  <a:pt x="64925" y="20893"/>
                </a:lnTo>
                <a:cubicBezTo>
                  <a:pt x="66563" y="20893"/>
                  <a:pt x="68196" y="20924"/>
                  <a:pt x="69825" y="20924"/>
                </a:cubicBezTo>
                <a:cubicBezTo>
                  <a:pt x="70873" y="20924"/>
                  <a:pt x="71918" y="20911"/>
                  <a:pt x="72962" y="20869"/>
                </a:cubicBezTo>
                <a:cubicBezTo>
                  <a:pt x="73390" y="20857"/>
                  <a:pt x="73390" y="20226"/>
                  <a:pt x="72962" y="20202"/>
                </a:cubicBezTo>
                <a:cubicBezTo>
                  <a:pt x="71134" y="20118"/>
                  <a:pt x="69298" y="20091"/>
                  <a:pt x="67461" y="20091"/>
                </a:cubicBezTo>
                <a:cubicBezTo>
                  <a:pt x="66187" y="20091"/>
                  <a:pt x="64912" y="20104"/>
                  <a:pt x="63639" y="20119"/>
                </a:cubicBezTo>
                <a:cubicBezTo>
                  <a:pt x="63615" y="18047"/>
                  <a:pt x="63591" y="15975"/>
                  <a:pt x="63532" y="13904"/>
                </a:cubicBezTo>
                <a:lnTo>
                  <a:pt x="64937" y="13904"/>
                </a:lnTo>
                <a:cubicBezTo>
                  <a:pt x="66544" y="13904"/>
                  <a:pt x="68152" y="13929"/>
                  <a:pt x="69756" y="13929"/>
                </a:cubicBezTo>
                <a:cubicBezTo>
                  <a:pt x="70826" y="13929"/>
                  <a:pt x="71895" y="13918"/>
                  <a:pt x="72962" y="13880"/>
                </a:cubicBezTo>
                <a:cubicBezTo>
                  <a:pt x="73390" y="13856"/>
                  <a:pt x="73390" y="13225"/>
                  <a:pt x="72962" y="13201"/>
                </a:cubicBezTo>
                <a:cubicBezTo>
                  <a:pt x="71113" y="13124"/>
                  <a:pt x="69261" y="13097"/>
                  <a:pt x="67407" y="13097"/>
                </a:cubicBezTo>
                <a:cubicBezTo>
                  <a:pt x="66108" y="13097"/>
                  <a:pt x="64808" y="13110"/>
                  <a:pt x="63508" y="13130"/>
                </a:cubicBezTo>
                <a:cubicBezTo>
                  <a:pt x="63496" y="12737"/>
                  <a:pt x="63484" y="12344"/>
                  <a:pt x="63472" y="11951"/>
                </a:cubicBezTo>
                <a:cubicBezTo>
                  <a:pt x="63377" y="9379"/>
                  <a:pt x="63199" y="6819"/>
                  <a:pt x="63008" y="4260"/>
                </a:cubicBezTo>
                <a:cubicBezTo>
                  <a:pt x="62913" y="2890"/>
                  <a:pt x="62806" y="1521"/>
                  <a:pt x="62698" y="152"/>
                </a:cubicBezTo>
                <a:cubicBezTo>
                  <a:pt x="62692" y="51"/>
                  <a:pt x="62615" y="0"/>
                  <a:pt x="62541" y="0"/>
                </a:cubicBezTo>
                <a:cubicBezTo>
                  <a:pt x="62466" y="0"/>
                  <a:pt x="62395" y="51"/>
                  <a:pt x="62401" y="152"/>
                </a:cubicBezTo>
                <a:cubicBezTo>
                  <a:pt x="62484" y="1521"/>
                  <a:pt x="62544" y="2890"/>
                  <a:pt x="62579" y="4260"/>
                </a:cubicBezTo>
                <a:cubicBezTo>
                  <a:pt x="62639" y="6391"/>
                  <a:pt x="62663" y="8522"/>
                  <a:pt x="62710" y="10641"/>
                </a:cubicBezTo>
                <a:cubicBezTo>
                  <a:pt x="62734" y="11475"/>
                  <a:pt x="62746" y="12296"/>
                  <a:pt x="62758" y="13130"/>
                </a:cubicBezTo>
                <a:cubicBezTo>
                  <a:pt x="61413" y="13154"/>
                  <a:pt x="60055" y="13165"/>
                  <a:pt x="58698" y="13177"/>
                </a:cubicBezTo>
                <a:lnTo>
                  <a:pt x="57555" y="13177"/>
                </a:lnTo>
                <a:cubicBezTo>
                  <a:pt x="57543" y="12773"/>
                  <a:pt x="57531" y="12356"/>
                  <a:pt x="57519" y="11951"/>
                </a:cubicBezTo>
                <a:cubicBezTo>
                  <a:pt x="57424" y="9379"/>
                  <a:pt x="57245" y="6819"/>
                  <a:pt x="57055" y="4260"/>
                </a:cubicBezTo>
                <a:cubicBezTo>
                  <a:pt x="56948" y="2890"/>
                  <a:pt x="56852" y="1521"/>
                  <a:pt x="56745" y="152"/>
                </a:cubicBezTo>
                <a:cubicBezTo>
                  <a:pt x="56739" y="51"/>
                  <a:pt x="56662" y="0"/>
                  <a:pt x="56588" y="0"/>
                </a:cubicBezTo>
                <a:cubicBezTo>
                  <a:pt x="56513" y="0"/>
                  <a:pt x="56442" y="51"/>
                  <a:pt x="56448" y="152"/>
                </a:cubicBezTo>
                <a:cubicBezTo>
                  <a:pt x="56531" y="1521"/>
                  <a:pt x="56591" y="2890"/>
                  <a:pt x="56626" y="4260"/>
                </a:cubicBezTo>
                <a:cubicBezTo>
                  <a:pt x="56686" y="6391"/>
                  <a:pt x="56710" y="8522"/>
                  <a:pt x="56757" y="10641"/>
                </a:cubicBezTo>
                <a:cubicBezTo>
                  <a:pt x="56781" y="11487"/>
                  <a:pt x="56793" y="12332"/>
                  <a:pt x="56817" y="13189"/>
                </a:cubicBezTo>
                <a:cubicBezTo>
                  <a:pt x="55078" y="13201"/>
                  <a:pt x="53340" y="13201"/>
                  <a:pt x="51602" y="13225"/>
                </a:cubicBezTo>
                <a:cubicBezTo>
                  <a:pt x="51590" y="12796"/>
                  <a:pt x="51578" y="12380"/>
                  <a:pt x="51566" y="11951"/>
                </a:cubicBezTo>
                <a:cubicBezTo>
                  <a:pt x="51471" y="9379"/>
                  <a:pt x="51292" y="6819"/>
                  <a:pt x="51102" y="4260"/>
                </a:cubicBezTo>
                <a:cubicBezTo>
                  <a:pt x="51007" y="2890"/>
                  <a:pt x="50899" y="1521"/>
                  <a:pt x="50792" y="152"/>
                </a:cubicBezTo>
                <a:cubicBezTo>
                  <a:pt x="50786" y="51"/>
                  <a:pt x="50709" y="0"/>
                  <a:pt x="50634" y="0"/>
                </a:cubicBezTo>
                <a:cubicBezTo>
                  <a:pt x="50560" y="0"/>
                  <a:pt x="50489" y="51"/>
                  <a:pt x="50495" y="152"/>
                </a:cubicBezTo>
                <a:cubicBezTo>
                  <a:pt x="50578" y="1521"/>
                  <a:pt x="50637" y="2890"/>
                  <a:pt x="50673" y="4260"/>
                </a:cubicBezTo>
                <a:cubicBezTo>
                  <a:pt x="50733" y="6391"/>
                  <a:pt x="50756" y="8522"/>
                  <a:pt x="50804" y="10641"/>
                </a:cubicBezTo>
                <a:cubicBezTo>
                  <a:pt x="50828" y="11499"/>
                  <a:pt x="50840" y="12368"/>
                  <a:pt x="50864" y="13225"/>
                </a:cubicBezTo>
                <a:cubicBezTo>
                  <a:pt x="49125" y="13249"/>
                  <a:pt x="47387" y="13261"/>
                  <a:pt x="45649" y="13285"/>
                </a:cubicBezTo>
                <a:cubicBezTo>
                  <a:pt x="45637" y="12844"/>
                  <a:pt x="45625" y="12392"/>
                  <a:pt x="45613" y="11951"/>
                </a:cubicBezTo>
                <a:cubicBezTo>
                  <a:pt x="45518" y="9379"/>
                  <a:pt x="45339" y="6819"/>
                  <a:pt x="45149" y="4260"/>
                </a:cubicBezTo>
                <a:cubicBezTo>
                  <a:pt x="45041" y="2890"/>
                  <a:pt x="44946" y="1521"/>
                  <a:pt x="44839" y="152"/>
                </a:cubicBezTo>
                <a:cubicBezTo>
                  <a:pt x="44833" y="51"/>
                  <a:pt x="44756" y="0"/>
                  <a:pt x="44681" y="0"/>
                </a:cubicBezTo>
                <a:cubicBezTo>
                  <a:pt x="44607" y="0"/>
                  <a:pt x="44535" y="51"/>
                  <a:pt x="44541" y="152"/>
                </a:cubicBezTo>
                <a:cubicBezTo>
                  <a:pt x="44625" y="1521"/>
                  <a:pt x="44684" y="2890"/>
                  <a:pt x="44720" y="4260"/>
                </a:cubicBezTo>
                <a:cubicBezTo>
                  <a:pt x="44780" y="6391"/>
                  <a:pt x="44803" y="8522"/>
                  <a:pt x="44851" y="10641"/>
                </a:cubicBezTo>
                <a:cubicBezTo>
                  <a:pt x="44875" y="11522"/>
                  <a:pt x="44887" y="12403"/>
                  <a:pt x="44911" y="13296"/>
                </a:cubicBezTo>
                <a:lnTo>
                  <a:pt x="44446" y="13296"/>
                </a:lnTo>
                <a:cubicBezTo>
                  <a:pt x="42863" y="13320"/>
                  <a:pt x="41279" y="13344"/>
                  <a:pt x="39707" y="13368"/>
                </a:cubicBezTo>
                <a:cubicBezTo>
                  <a:pt x="39696" y="12892"/>
                  <a:pt x="39672" y="12427"/>
                  <a:pt x="39660" y="11951"/>
                </a:cubicBezTo>
                <a:cubicBezTo>
                  <a:pt x="39565" y="9379"/>
                  <a:pt x="39386" y="6819"/>
                  <a:pt x="39196" y="4260"/>
                </a:cubicBezTo>
                <a:cubicBezTo>
                  <a:pt x="39088" y="2890"/>
                  <a:pt x="38993" y="1521"/>
                  <a:pt x="38886" y="152"/>
                </a:cubicBezTo>
                <a:cubicBezTo>
                  <a:pt x="38880" y="51"/>
                  <a:pt x="38803" y="0"/>
                  <a:pt x="38728" y="0"/>
                </a:cubicBezTo>
                <a:cubicBezTo>
                  <a:pt x="38654" y="0"/>
                  <a:pt x="38582" y="51"/>
                  <a:pt x="38588" y="152"/>
                </a:cubicBezTo>
                <a:cubicBezTo>
                  <a:pt x="38672" y="1521"/>
                  <a:pt x="38731" y="2890"/>
                  <a:pt x="38767" y="4260"/>
                </a:cubicBezTo>
                <a:cubicBezTo>
                  <a:pt x="38826" y="6391"/>
                  <a:pt x="38850" y="8522"/>
                  <a:pt x="38898" y="10641"/>
                </a:cubicBezTo>
                <a:cubicBezTo>
                  <a:pt x="38922" y="11558"/>
                  <a:pt x="38934" y="12463"/>
                  <a:pt x="38957" y="13380"/>
                </a:cubicBezTo>
                <a:cubicBezTo>
                  <a:pt x="37219" y="13404"/>
                  <a:pt x="35493" y="13439"/>
                  <a:pt x="33754" y="13475"/>
                </a:cubicBezTo>
                <a:cubicBezTo>
                  <a:pt x="33742" y="12963"/>
                  <a:pt x="33719" y="12463"/>
                  <a:pt x="33707" y="11951"/>
                </a:cubicBezTo>
                <a:cubicBezTo>
                  <a:pt x="33611" y="9379"/>
                  <a:pt x="33433" y="6819"/>
                  <a:pt x="33242" y="4260"/>
                </a:cubicBezTo>
                <a:cubicBezTo>
                  <a:pt x="33135" y="2890"/>
                  <a:pt x="33028" y="1521"/>
                  <a:pt x="32933" y="152"/>
                </a:cubicBezTo>
                <a:cubicBezTo>
                  <a:pt x="32927" y="51"/>
                  <a:pt x="32849" y="0"/>
                  <a:pt x="32775" y="0"/>
                </a:cubicBezTo>
                <a:cubicBezTo>
                  <a:pt x="32701" y="0"/>
                  <a:pt x="32629" y="51"/>
                  <a:pt x="32635" y="152"/>
                </a:cubicBezTo>
                <a:cubicBezTo>
                  <a:pt x="32719" y="1521"/>
                  <a:pt x="32778" y="2890"/>
                  <a:pt x="32814" y="4260"/>
                </a:cubicBezTo>
                <a:cubicBezTo>
                  <a:pt x="32873" y="6391"/>
                  <a:pt x="32897" y="8522"/>
                  <a:pt x="32945" y="10641"/>
                </a:cubicBezTo>
                <a:cubicBezTo>
                  <a:pt x="32969" y="11594"/>
                  <a:pt x="32980" y="12534"/>
                  <a:pt x="33004" y="13487"/>
                </a:cubicBezTo>
                <a:cubicBezTo>
                  <a:pt x="31266" y="13523"/>
                  <a:pt x="29540" y="13558"/>
                  <a:pt x="27801" y="13606"/>
                </a:cubicBezTo>
                <a:cubicBezTo>
                  <a:pt x="27789" y="13046"/>
                  <a:pt x="27766" y="12499"/>
                  <a:pt x="27754" y="11951"/>
                </a:cubicBezTo>
                <a:cubicBezTo>
                  <a:pt x="27658" y="9379"/>
                  <a:pt x="27480" y="6819"/>
                  <a:pt x="27289" y="4260"/>
                </a:cubicBezTo>
                <a:cubicBezTo>
                  <a:pt x="27182" y="2890"/>
                  <a:pt x="27075" y="1521"/>
                  <a:pt x="26980" y="152"/>
                </a:cubicBezTo>
                <a:cubicBezTo>
                  <a:pt x="26974" y="51"/>
                  <a:pt x="26896" y="0"/>
                  <a:pt x="26822" y="0"/>
                </a:cubicBezTo>
                <a:cubicBezTo>
                  <a:pt x="26748" y="0"/>
                  <a:pt x="26676" y="51"/>
                  <a:pt x="26682" y="152"/>
                </a:cubicBezTo>
                <a:cubicBezTo>
                  <a:pt x="26765" y="1521"/>
                  <a:pt x="26825" y="2890"/>
                  <a:pt x="26861" y="4260"/>
                </a:cubicBezTo>
                <a:cubicBezTo>
                  <a:pt x="26920" y="6391"/>
                  <a:pt x="26944" y="8522"/>
                  <a:pt x="26992" y="10641"/>
                </a:cubicBezTo>
                <a:cubicBezTo>
                  <a:pt x="27015" y="11630"/>
                  <a:pt x="27039" y="12630"/>
                  <a:pt x="27051" y="13618"/>
                </a:cubicBezTo>
                <a:cubicBezTo>
                  <a:pt x="25325" y="13666"/>
                  <a:pt x="23586" y="13701"/>
                  <a:pt x="21848" y="13749"/>
                </a:cubicBezTo>
                <a:cubicBezTo>
                  <a:pt x="21836" y="13154"/>
                  <a:pt x="21812" y="12546"/>
                  <a:pt x="21800" y="11951"/>
                </a:cubicBezTo>
                <a:cubicBezTo>
                  <a:pt x="21705" y="9379"/>
                  <a:pt x="21527" y="6819"/>
                  <a:pt x="21336" y="4272"/>
                </a:cubicBezTo>
                <a:cubicBezTo>
                  <a:pt x="21229" y="2890"/>
                  <a:pt x="21122" y="1521"/>
                  <a:pt x="21027" y="152"/>
                </a:cubicBezTo>
                <a:cubicBezTo>
                  <a:pt x="21021" y="51"/>
                  <a:pt x="20943" y="0"/>
                  <a:pt x="20869" y="0"/>
                </a:cubicBezTo>
                <a:close/>
              </a:path>
            </a:pathLst>
          </a:custGeom>
          <a:solidFill>
            <a:srgbClr val="FFFFFF">
              <a:alpha val="4107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822" name="Google Shape;1822;p20"/>
          <p:cNvSpPr txBox="1">
            <a:spLocks noGrp="1"/>
          </p:cNvSpPr>
          <p:nvPr>
            <p:ph type="title"/>
          </p:nvPr>
        </p:nvSpPr>
        <p:spPr>
          <a:xfrm>
            <a:off x="2697000" y="2868600"/>
            <a:ext cx="6798000" cy="2084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sz="6533"/>
            </a:lvl1pPr>
            <a:lvl2pPr lvl="1" rtl="0">
              <a:spcBef>
                <a:spcPts val="0"/>
              </a:spcBef>
              <a:spcAft>
                <a:spcPts val="0"/>
              </a:spcAft>
              <a:buSzPts val="2800"/>
              <a:buNone/>
              <a:defRPr>
                <a:latin typeface="Arial"/>
                <a:ea typeface="Arial"/>
                <a:cs typeface="Arial"/>
                <a:sym typeface="Arial"/>
              </a:defRPr>
            </a:lvl2pPr>
            <a:lvl3pPr lvl="2" rtl="0">
              <a:spcBef>
                <a:spcPts val="0"/>
              </a:spcBef>
              <a:spcAft>
                <a:spcPts val="0"/>
              </a:spcAft>
              <a:buSzPts val="2800"/>
              <a:buNone/>
              <a:defRPr>
                <a:latin typeface="Arial"/>
                <a:ea typeface="Arial"/>
                <a:cs typeface="Arial"/>
                <a:sym typeface="Arial"/>
              </a:defRPr>
            </a:lvl3pPr>
            <a:lvl4pPr lvl="3" rtl="0">
              <a:spcBef>
                <a:spcPts val="0"/>
              </a:spcBef>
              <a:spcAft>
                <a:spcPts val="0"/>
              </a:spcAft>
              <a:buSzPts val="2800"/>
              <a:buNone/>
              <a:defRPr>
                <a:latin typeface="Arial"/>
                <a:ea typeface="Arial"/>
                <a:cs typeface="Arial"/>
                <a:sym typeface="Arial"/>
              </a:defRPr>
            </a:lvl4pPr>
            <a:lvl5pPr lvl="4" rtl="0">
              <a:spcBef>
                <a:spcPts val="0"/>
              </a:spcBef>
              <a:spcAft>
                <a:spcPts val="0"/>
              </a:spcAft>
              <a:buSzPts val="2800"/>
              <a:buNone/>
              <a:defRPr>
                <a:latin typeface="Arial"/>
                <a:ea typeface="Arial"/>
                <a:cs typeface="Arial"/>
                <a:sym typeface="Arial"/>
              </a:defRPr>
            </a:lvl5pPr>
            <a:lvl6pPr lvl="5" rtl="0">
              <a:spcBef>
                <a:spcPts val="0"/>
              </a:spcBef>
              <a:spcAft>
                <a:spcPts val="0"/>
              </a:spcAft>
              <a:buSzPts val="2800"/>
              <a:buNone/>
              <a:defRPr>
                <a:latin typeface="Arial"/>
                <a:ea typeface="Arial"/>
                <a:cs typeface="Arial"/>
                <a:sym typeface="Arial"/>
              </a:defRPr>
            </a:lvl6pPr>
            <a:lvl7pPr lvl="6" rtl="0">
              <a:spcBef>
                <a:spcPts val="0"/>
              </a:spcBef>
              <a:spcAft>
                <a:spcPts val="0"/>
              </a:spcAft>
              <a:buSzPts val="2800"/>
              <a:buNone/>
              <a:defRPr>
                <a:latin typeface="Arial"/>
                <a:ea typeface="Arial"/>
                <a:cs typeface="Arial"/>
                <a:sym typeface="Arial"/>
              </a:defRPr>
            </a:lvl7pPr>
            <a:lvl8pPr lvl="7" rtl="0">
              <a:spcBef>
                <a:spcPts val="0"/>
              </a:spcBef>
              <a:spcAft>
                <a:spcPts val="0"/>
              </a:spcAft>
              <a:buSzPts val="2800"/>
              <a:buNone/>
              <a:defRPr>
                <a:latin typeface="Arial"/>
                <a:ea typeface="Arial"/>
                <a:cs typeface="Arial"/>
                <a:sym typeface="Arial"/>
              </a:defRPr>
            </a:lvl8pPr>
            <a:lvl9pPr lvl="8" rtl="0">
              <a:spcBef>
                <a:spcPts val="0"/>
              </a:spcBef>
              <a:spcAft>
                <a:spcPts val="0"/>
              </a:spcAft>
              <a:buSzPts val="2800"/>
              <a:buNone/>
              <a:defRPr>
                <a:latin typeface="Arial"/>
                <a:ea typeface="Arial"/>
                <a:cs typeface="Arial"/>
                <a:sym typeface="Arial"/>
              </a:defRPr>
            </a:lvl9pPr>
          </a:lstStyle>
          <a:p>
            <a:endParaRPr/>
          </a:p>
        </p:txBody>
      </p:sp>
    </p:spTree>
    <p:extLst>
      <p:ext uri="{BB962C8B-B14F-4D97-AF65-F5344CB8AC3E}">
        <p14:creationId xmlns:p14="http://schemas.microsoft.com/office/powerpoint/2010/main" val="314521556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Thanks">
  <p:cSld name="Thanks">
    <p:bg>
      <p:bgPr>
        <a:solidFill>
          <a:schemeClr val="lt2"/>
        </a:solidFill>
        <a:effectLst/>
      </p:bgPr>
    </p:bg>
    <p:spTree>
      <p:nvGrpSpPr>
        <p:cNvPr id="1" name="Shape 2349"/>
        <p:cNvGrpSpPr/>
        <p:nvPr/>
      </p:nvGrpSpPr>
      <p:grpSpPr>
        <a:xfrm>
          <a:off x="0" y="0"/>
          <a:ext cx="0" cy="0"/>
          <a:chOff x="0" y="0"/>
          <a:chExt cx="0" cy="0"/>
        </a:xfrm>
      </p:grpSpPr>
      <p:grpSp>
        <p:nvGrpSpPr>
          <p:cNvPr id="2350" name="Google Shape;2350;p40"/>
          <p:cNvGrpSpPr/>
          <p:nvPr/>
        </p:nvGrpSpPr>
        <p:grpSpPr>
          <a:xfrm>
            <a:off x="26075" y="-10539"/>
            <a:ext cx="8057525" cy="4034340"/>
            <a:chOff x="-233487" y="-141344"/>
            <a:chExt cx="4696988" cy="2351745"/>
          </a:xfrm>
        </p:grpSpPr>
        <p:grpSp>
          <p:nvGrpSpPr>
            <p:cNvPr id="2351" name="Google Shape;2351;p40"/>
            <p:cNvGrpSpPr/>
            <p:nvPr/>
          </p:nvGrpSpPr>
          <p:grpSpPr>
            <a:xfrm>
              <a:off x="-233487" y="-141344"/>
              <a:ext cx="3074899" cy="2050894"/>
              <a:chOff x="-1935287" y="-2694044"/>
              <a:chExt cx="3074899" cy="2050894"/>
            </a:xfrm>
          </p:grpSpPr>
          <p:sp>
            <p:nvSpPr>
              <p:cNvPr id="2352" name="Google Shape;2352;p40"/>
              <p:cNvSpPr/>
              <p:nvPr/>
            </p:nvSpPr>
            <p:spPr>
              <a:xfrm>
                <a:off x="-506185" y="-2531406"/>
                <a:ext cx="125707" cy="111252"/>
              </a:xfrm>
              <a:custGeom>
                <a:avLst/>
                <a:gdLst/>
                <a:ahLst/>
                <a:cxnLst/>
                <a:rect l="l" t="t" r="r" b="b"/>
                <a:pathLst>
                  <a:path w="974" h="862" extrusionOk="0">
                    <a:moveTo>
                      <a:pt x="709" y="1"/>
                    </a:moveTo>
                    <a:cubicBezTo>
                      <a:pt x="679" y="1"/>
                      <a:pt x="648" y="11"/>
                      <a:pt x="620" y="32"/>
                    </a:cubicBezTo>
                    <a:lnTo>
                      <a:pt x="96" y="425"/>
                    </a:lnTo>
                    <a:cubicBezTo>
                      <a:pt x="0" y="496"/>
                      <a:pt x="24" y="651"/>
                      <a:pt x="143" y="687"/>
                    </a:cubicBezTo>
                    <a:lnTo>
                      <a:pt x="774" y="854"/>
                    </a:lnTo>
                    <a:cubicBezTo>
                      <a:pt x="788" y="859"/>
                      <a:pt x="802" y="861"/>
                      <a:pt x="816" y="861"/>
                    </a:cubicBezTo>
                    <a:cubicBezTo>
                      <a:pt x="898" y="861"/>
                      <a:pt x="973" y="778"/>
                      <a:pt x="953" y="687"/>
                    </a:cubicBezTo>
                    <a:lnTo>
                      <a:pt x="858" y="127"/>
                    </a:lnTo>
                    <a:cubicBezTo>
                      <a:pt x="841" y="53"/>
                      <a:pt x="778" y="1"/>
                      <a:pt x="70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53" name="Google Shape;2353;p40"/>
              <p:cNvSpPr/>
              <p:nvPr/>
            </p:nvSpPr>
            <p:spPr>
              <a:xfrm>
                <a:off x="576101" y="-1749415"/>
                <a:ext cx="113575" cy="120415"/>
              </a:xfrm>
              <a:custGeom>
                <a:avLst/>
                <a:gdLst/>
                <a:ahLst/>
                <a:cxnLst/>
                <a:rect l="l" t="t" r="r" b="b"/>
                <a:pathLst>
                  <a:path w="880" h="933" extrusionOk="0">
                    <a:moveTo>
                      <a:pt x="730" y="1"/>
                    </a:moveTo>
                    <a:cubicBezTo>
                      <a:pt x="714" y="1"/>
                      <a:pt x="697" y="3"/>
                      <a:pt x="680" y="9"/>
                    </a:cubicBezTo>
                    <a:lnTo>
                      <a:pt x="132" y="188"/>
                    </a:lnTo>
                    <a:cubicBezTo>
                      <a:pt x="25" y="223"/>
                      <a:pt x="1" y="354"/>
                      <a:pt x="72" y="438"/>
                    </a:cubicBezTo>
                    <a:lnTo>
                      <a:pt x="537" y="890"/>
                    </a:lnTo>
                    <a:cubicBezTo>
                      <a:pt x="570" y="919"/>
                      <a:pt x="608" y="932"/>
                      <a:pt x="645" y="932"/>
                    </a:cubicBezTo>
                    <a:cubicBezTo>
                      <a:pt x="715" y="932"/>
                      <a:pt x="779" y="885"/>
                      <a:pt x="787" y="807"/>
                    </a:cubicBezTo>
                    <a:lnTo>
                      <a:pt x="870" y="164"/>
                    </a:lnTo>
                    <a:cubicBezTo>
                      <a:pt x="880" y="74"/>
                      <a:pt x="814" y="1"/>
                      <a:pt x="73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54" name="Google Shape;2354;p40"/>
              <p:cNvSpPr/>
              <p:nvPr/>
            </p:nvSpPr>
            <p:spPr>
              <a:xfrm>
                <a:off x="-1935287" y="-2475393"/>
                <a:ext cx="130095" cy="111252"/>
              </a:xfrm>
              <a:custGeom>
                <a:avLst/>
                <a:gdLst/>
                <a:ahLst/>
                <a:cxnLst/>
                <a:rect l="l" t="t" r="r" b="b"/>
                <a:pathLst>
                  <a:path w="1008" h="862" extrusionOk="0">
                    <a:moveTo>
                      <a:pt x="838" y="0"/>
                    </a:moveTo>
                    <a:cubicBezTo>
                      <a:pt x="829" y="0"/>
                      <a:pt x="820" y="1"/>
                      <a:pt x="810" y="3"/>
                    </a:cubicBezTo>
                    <a:lnTo>
                      <a:pt x="155" y="98"/>
                    </a:lnTo>
                    <a:cubicBezTo>
                      <a:pt x="48" y="122"/>
                      <a:pt x="1" y="241"/>
                      <a:pt x="60" y="336"/>
                    </a:cubicBezTo>
                    <a:lnTo>
                      <a:pt x="405" y="801"/>
                    </a:lnTo>
                    <a:cubicBezTo>
                      <a:pt x="434" y="841"/>
                      <a:pt x="480" y="862"/>
                      <a:pt x="524" y="862"/>
                    </a:cubicBezTo>
                    <a:cubicBezTo>
                      <a:pt x="572" y="862"/>
                      <a:pt x="619" y="838"/>
                      <a:pt x="644" y="789"/>
                    </a:cubicBezTo>
                    <a:lnTo>
                      <a:pt x="953" y="217"/>
                    </a:lnTo>
                    <a:cubicBezTo>
                      <a:pt x="1008" y="119"/>
                      <a:pt x="942" y="0"/>
                      <a:pt x="8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55" name="Google Shape;2355;p40"/>
              <p:cNvSpPr/>
              <p:nvPr/>
            </p:nvSpPr>
            <p:spPr>
              <a:xfrm>
                <a:off x="-1820612" y="-791443"/>
                <a:ext cx="174751" cy="148293"/>
              </a:xfrm>
              <a:custGeom>
                <a:avLst/>
                <a:gdLst/>
                <a:ahLst/>
                <a:cxnLst/>
                <a:rect l="l" t="t" r="r" b="b"/>
                <a:pathLst>
                  <a:path w="1354" h="1149" extrusionOk="0">
                    <a:moveTo>
                      <a:pt x="914" y="0"/>
                    </a:moveTo>
                    <a:cubicBezTo>
                      <a:pt x="869" y="0"/>
                      <a:pt x="824" y="16"/>
                      <a:pt x="786" y="50"/>
                    </a:cubicBezTo>
                    <a:lnTo>
                      <a:pt x="131" y="633"/>
                    </a:lnTo>
                    <a:cubicBezTo>
                      <a:pt x="0" y="740"/>
                      <a:pt x="60" y="943"/>
                      <a:pt x="226" y="967"/>
                    </a:cubicBezTo>
                    <a:lnTo>
                      <a:pt x="1084" y="1145"/>
                    </a:lnTo>
                    <a:cubicBezTo>
                      <a:pt x="1095" y="1147"/>
                      <a:pt x="1106" y="1148"/>
                      <a:pt x="1118" y="1148"/>
                    </a:cubicBezTo>
                    <a:cubicBezTo>
                      <a:pt x="1246" y="1148"/>
                      <a:pt x="1354" y="1027"/>
                      <a:pt x="1310" y="895"/>
                    </a:cubicBezTo>
                    <a:lnTo>
                      <a:pt x="1108" y="145"/>
                    </a:lnTo>
                    <a:cubicBezTo>
                      <a:pt x="1077" y="53"/>
                      <a:pt x="996" y="0"/>
                      <a:pt x="91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56" name="Google Shape;2356;p40"/>
              <p:cNvSpPr/>
              <p:nvPr/>
            </p:nvSpPr>
            <p:spPr>
              <a:xfrm>
                <a:off x="-1081213" y="-2694044"/>
                <a:ext cx="271289" cy="194884"/>
              </a:xfrm>
              <a:custGeom>
                <a:avLst/>
                <a:gdLst/>
                <a:ahLst/>
                <a:cxnLst/>
                <a:rect l="l" t="t" r="r" b="b"/>
                <a:pathLst>
                  <a:path w="2102" h="1510" extrusionOk="0">
                    <a:moveTo>
                      <a:pt x="950" y="884"/>
                    </a:moveTo>
                    <a:cubicBezTo>
                      <a:pt x="957" y="933"/>
                      <a:pt x="955" y="983"/>
                      <a:pt x="942" y="1033"/>
                    </a:cubicBezTo>
                    <a:cubicBezTo>
                      <a:pt x="931" y="1115"/>
                      <a:pt x="886" y="1233"/>
                      <a:pt x="797" y="1233"/>
                    </a:cubicBezTo>
                    <a:cubicBezTo>
                      <a:pt x="783" y="1233"/>
                      <a:pt x="767" y="1230"/>
                      <a:pt x="751" y="1223"/>
                    </a:cubicBezTo>
                    <a:cubicBezTo>
                      <a:pt x="703" y="1200"/>
                      <a:pt x="668" y="1164"/>
                      <a:pt x="632" y="1128"/>
                    </a:cubicBezTo>
                    <a:cubicBezTo>
                      <a:pt x="596" y="1069"/>
                      <a:pt x="620" y="1045"/>
                      <a:pt x="668" y="1009"/>
                    </a:cubicBezTo>
                    <a:cubicBezTo>
                      <a:pt x="750" y="936"/>
                      <a:pt x="846" y="898"/>
                      <a:pt x="950" y="884"/>
                    </a:cubicBezTo>
                    <a:close/>
                    <a:moveTo>
                      <a:pt x="278" y="0"/>
                    </a:moveTo>
                    <a:cubicBezTo>
                      <a:pt x="242" y="0"/>
                      <a:pt x="205" y="3"/>
                      <a:pt x="168" y="9"/>
                    </a:cubicBezTo>
                    <a:cubicBezTo>
                      <a:pt x="0" y="31"/>
                      <a:pt x="21" y="274"/>
                      <a:pt x="162" y="274"/>
                    </a:cubicBezTo>
                    <a:cubicBezTo>
                      <a:pt x="172" y="274"/>
                      <a:pt x="181" y="273"/>
                      <a:pt x="192" y="271"/>
                    </a:cubicBezTo>
                    <a:cubicBezTo>
                      <a:pt x="213" y="268"/>
                      <a:pt x="234" y="267"/>
                      <a:pt x="255" y="267"/>
                    </a:cubicBezTo>
                    <a:cubicBezTo>
                      <a:pt x="489" y="267"/>
                      <a:pt x="708" y="432"/>
                      <a:pt x="844" y="624"/>
                    </a:cubicBezTo>
                    <a:lnTo>
                      <a:pt x="844" y="624"/>
                    </a:lnTo>
                    <a:cubicBezTo>
                      <a:pt x="770" y="639"/>
                      <a:pt x="699" y="664"/>
                      <a:pt x="632" y="700"/>
                    </a:cubicBezTo>
                    <a:cubicBezTo>
                      <a:pt x="501" y="771"/>
                      <a:pt x="358" y="890"/>
                      <a:pt x="334" y="1045"/>
                    </a:cubicBezTo>
                    <a:cubicBezTo>
                      <a:pt x="322" y="1223"/>
                      <a:pt x="465" y="1378"/>
                      <a:pt x="596" y="1450"/>
                    </a:cubicBezTo>
                    <a:cubicBezTo>
                      <a:pt x="663" y="1489"/>
                      <a:pt x="735" y="1509"/>
                      <a:pt x="806" y="1509"/>
                    </a:cubicBezTo>
                    <a:cubicBezTo>
                      <a:pt x="885" y="1509"/>
                      <a:pt x="962" y="1483"/>
                      <a:pt x="1025" y="1426"/>
                    </a:cubicBezTo>
                    <a:cubicBezTo>
                      <a:pt x="1186" y="1293"/>
                      <a:pt x="1236" y="1095"/>
                      <a:pt x="1216" y="898"/>
                    </a:cubicBezTo>
                    <a:lnTo>
                      <a:pt x="1216" y="898"/>
                    </a:lnTo>
                    <a:cubicBezTo>
                      <a:pt x="1453" y="954"/>
                      <a:pt x="1653" y="1125"/>
                      <a:pt x="1799" y="1319"/>
                    </a:cubicBezTo>
                    <a:cubicBezTo>
                      <a:pt x="1826" y="1352"/>
                      <a:pt x="1862" y="1366"/>
                      <a:pt x="1897" y="1366"/>
                    </a:cubicBezTo>
                    <a:cubicBezTo>
                      <a:pt x="1999" y="1366"/>
                      <a:pt x="2102" y="1249"/>
                      <a:pt x="2013" y="1152"/>
                    </a:cubicBezTo>
                    <a:cubicBezTo>
                      <a:pt x="1799" y="878"/>
                      <a:pt x="1501" y="640"/>
                      <a:pt x="1144" y="616"/>
                    </a:cubicBezTo>
                    <a:cubicBezTo>
                      <a:pt x="1143" y="616"/>
                      <a:pt x="1141" y="616"/>
                      <a:pt x="1140" y="616"/>
                    </a:cubicBezTo>
                    <a:lnTo>
                      <a:pt x="1140" y="616"/>
                    </a:lnTo>
                    <a:cubicBezTo>
                      <a:pt x="1124" y="578"/>
                      <a:pt x="1105" y="543"/>
                      <a:pt x="1084" y="509"/>
                    </a:cubicBezTo>
                    <a:cubicBezTo>
                      <a:pt x="924" y="230"/>
                      <a:pt x="609" y="0"/>
                      <a:pt x="27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57" name="Google Shape;2357;p40"/>
              <p:cNvSpPr/>
              <p:nvPr/>
            </p:nvSpPr>
            <p:spPr>
              <a:xfrm>
                <a:off x="-1852300" y="-1848981"/>
                <a:ext cx="238120" cy="172686"/>
              </a:xfrm>
              <a:custGeom>
                <a:avLst/>
                <a:gdLst/>
                <a:ahLst/>
                <a:cxnLst/>
                <a:rect l="l" t="t" r="r" b="b"/>
                <a:pathLst>
                  <a:path w="1845" h="1338" extrusionOk="0">
                    <a:moveTo>
                      <a:pt x="152" y="0"/>
                    </a:moveTo>
                    <a:cubicBezTo>
                      <a:pt x="90" y="0"/>
                      <a:pt x="33" y="35"/>
                      <a:pt x="12" y="98"/>
                    </a:cubicBezTo>
                    <a:cubicBezTo>
                      <a:pt x="1" y="169"/>
                      <a:pt x="36" y="252"/>
                      <a:pt x="108" y="264"/>
                    </a:cubicBezTo>
                    <a:cubicBezTo>
                      <a:pt x="703" y="371"/>
                      <a:pt x="1239" y="740"/>
                      <a:pt x="1548" y="1276"/>
                    </a:cubicBezTo>
                    <a:cubicBezTo>
                      <a:pt x="1574" y="1319"/>
                      <a:pt x="1613" y="1338"/>
                      <a:pt x="1653" y="1338"/>
                    </a:cubicBezTo>
                    <a:cubicBezTo>
                      <a:pt x="1746" y="1338"/>
                      <a:pt x="1845" y="1241"/>
                      <a:pt x="1786" y="1133"/>
                    </a:cubicBezTo>
                    <a:cubicBezTo>
                      <a:pt x="1441" y="550"/>
                      <a:pt x="846" y="121"/>
                      <a:pt x="179" y="2"/>
                    </a:cubicBezTo>
                    <a:cubicBezTo>
                      <a:pt x="170" y="1"/>
                      <a:pt x="161" y="0"/>
                      <a:pt x="15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58" name="Google Shape;2358;p40"/>
              <p:cNvSpPr/>
              <p:nvPr/>
            </p:nvSpPr>
            <p:spPr>
              <a:xfrm>
                <a:off x="-1331407" y="-2297546"/>
                <a:ext cx="110736" cy="96926"/>
              </a:xfrm>
              <a:custGeom>
                <a:avLst/>
                <a:gdLst/>
                <a:ahLst/>
                <a:cxnLst/>
                <a:rect l="l" t="t" r="r" b="b"/>
                <a:pathLst>
                  <a:path w="858" h="751" extrusionOk="0">
                    <a:moveTo>
                      <a:pt x="431" y="0"/>
                    </a:moveTo>
                    <a:cubicBezTo>
                      <a:pt x="376" y="0"/>
                      <a:pt x="322" y="30"/>
                      <a:pt x="298" y="89"/>
                    </a:cubicBezTo>
                    <a:cubicBezTo>
                      <a:pt x="275" y="125"/>
                      <a:pt x="227" y="161"/>
                      <a:pt x="179" y="173"/>
                    </a:cubicBezTo>
                    <a:cubicBezTo>
                      <a:pt x="48" y="185"/>
                      <a:pt x="1" y="339"/>
                      <a:pt x="96" y="435"/>
                    </a:cubicBezTo>
                    <a:cubicBezTo>
                      <a:pt x="132" y="470"/>
                      <a:pt x="144" y="518"/>
                      <a:pt x="132" y="566"/>
                    </a:cubicBezTo>
                    <a:cubicBezTo>
                      <a:pt x="122" y="669"/>
                      <a:pt x="202" y="750"/>
                      <a:pt x="289" y="750"/>
                    </a:cubicBezTo>
                    <a:cubicBezTo>
                      <a:pt x="312" y="750"/>
                      <a:pt x="336" y="745"/>
                      <a:pt x="358" y="732"/>
                    </a:cubicBezTo>
                    <a:cubicBezTo>
                      <a:pt x="382" y="720"/>
                      <a:pt x="406" y="714"/>
                      <a:pt x="429" y="714"/>
                    </a:cubicBezTo>
                    <a:cubicBezTo>
                      <a:pt x="453" y="714"/>
                      <a:pt x="477" y="720"/>
                      <a:pt x="501" y="732"/>
                    </a:cubicBezTo>
                    <a:cubicBezTo>
                      <a:pt x="526" y="745"/>
                      <a:pt x="551" y="750"/>
                      <a:pt x="576" y="750"/>
                    </a:cubicBezTo>
                    <a:cubicBezTo>
                      <a:pt x="668" y="750"/>
                      <a:pt x="746" y="669"/>
                      <a:pt x="727" y="566"/>
                    </a:cubicBezTo>
                    <a:cubicBezTo>
                      <a:pt x="715" y="518"/>
                      <a:pt x="739" y="470"/>
                      <a:pt x="775" y="435"/>
                    </a:cubicBezTo>
                    <a:cubicBezTo>
                      <a:pt x="858" y="339"/>
                      <a:pt x="810" y="185"/>
                      <a:pt x="679" y="173"/>
                    </a:cubicBezTo>
                    <a:cubicBezTo>
                      <a:pt x="632" y="161"/>
                      <a:pt x="596" y="125"/>
                      <a:pt x="572" y="89"/>
                    </a:cubicBezTo>
                    <a:cubicBezTo>
                      <a:pt x="542" y="30"/>
                      <a:pt x="486" y="0"/>
                      <a:pt x="43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59" name="Google Shape;2359;p40"/>
              <p:cNvSpPr/>
              <p:nvPr/>
            </p:nvSpPr>
            <p:spPr>
              <a:xfrm>
                <a:off x="577517" y="-2523658"/>
                <a:ext cx="110736" cy="95764"/>
              </a:xfrm>
              <a:custGeom>
                <a:avLst/>
                <a:gdLst/>
                <a:ahLst/>
                <a:cxnLst/>
                <a:rect l="l" t="t" r="r" b="b"/>
                <a:pathLst>
                  <a:path w="858" h="742" extrusionOk="0">
                    <a:moveTo>
                      <a:pt x="429" y="0"/>
                    </a:moveTo>
                    <a:cubicBezTo>
                      <a:pt x="372" y="0"/>
                      <a:pt x="316" y="27"/>
                      <a:pt x="286" y="81"/>
                    </a:cubicBezTo>
                    <a:cubicBezTo>
                      <a:pt x="274" y="128"/>
                      <a:pt x="226" y="164"/>
                      <a:pt x="179" y="164"/>
                    </a:cubicBezTo>
                    <a:cubicBezTo>
                      <a:pt x="48" y="188"/>
                      <a:pt x="0" y="342"/>
                      <a:pt x="96" y="426"/>
                    </a:cubicBezTo>
                    <a:cubicBezTo>
                      <a:pt x="119" y="462"/>
                      <a:pt x="143" y="521"/>
                      <a:pt x="131" y="569"/>
                    </a:cubicBezTo>
                    <a:cubicBezTo>
                      <a:pt x="122" y="663"/>
                      <a:pt x="201" y="742"/>
                      <a:pt x="288" y="742"/>
                    </a:cubicBezTo>
                    <a:cubicBezTo>
                      <a:pt x="311" y="742"/>
                      <a:pt x="335" y="736"/>
                      <a:pt x="357" y="723"/>
                    </a:cubicBezTo>
                    <a:cubicBezTo>
                      <a:pt x="381" y="717"/>
                      <a:pt x="405" y="715"/>
                      <a:pt x="429" y="715"/>
                    </a:cubicBezTo>
                    <a:cubicBezTo>
                      <a:pt x="453" y="715"/>
                      <a:pt x="477" y="717"/>
                      <a:pt x="500" y="723"/>
                    </a:cubicBezTo>
                    <a:cubicBezTo>
                      <a:pt x="525" y="736"/>
                      <a:pt x="551" y="742"/>
                      <a:pt x="576" y="742"/>
                    </a:cubicBezTo>
                    <a:cubicBezTo>
                      <a:pt x="668" y="742"/>
                      <a:pt x="745" y="663"/>
                      <a:pt x="727" y="569"/>
                    </a:cubicBezTo>
                    <a:cubicBezTo>
                      <a:pt x="715" y="521"/>
                      <a:pt x="738" y="462"/>
                      <a:pt x="774" y="426"/>
                    </a:cubicBezTo>
                    <a:cubicBezTo>
                      <a:pt x="858" y="342"/>
                      <a:pt x="810" y="188"/>
                      <a:pt x="679" y="164"/>
                    </a:cubicBezTo>
                    <a:cubicBezTo>
                      <a:pt x="631" y="152"/>
                      <a:pt x="596" y="128"/>
                      <a:pt x="572" y="81"/>
                    </a:cubicBezTo>
                    <a:cubicBezTo>
                      <a:pt x="542" y="27"/>
                      <a:pt x="485" y="0"/>
                      <a:pt x="42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60" name="Google Shape;2360;p40"/>
              <p:cNvSpPr/>
              <p:nvPr/>
            </p:nvSpPr>
            <p:spPr>
              <a:xfrm>
                <a:off x="1028877" y="-2600325"/>
                <a:ext cx="110736" cy="96926"/>
              </a:xfrm>
              <a:custGeom>
                <a:avLst/>
                <a:gdLst/>
                <a:ahLst/>
                <a:cxnLst/>
                <a:rect l="l" t="t" r="r" b="b"/>
                <a:pathLst>
                  <a:path w="858" h="751" extrusionOk="0">
                    <a:moveTo>
                      <a:pt x="435" y="1"/>
                    </a:moveTo>
                    <a:cubicBezTo>
                      <a:pt x="382" y="1"/>
                      <a:pt x="328" y="30"/>
                      <a:pt x="298" y="90"/>
                    </a:cubicBezTo>
                    <a:cubicBezTo>
                      <a:pt x="275" y="126"/>
                      <a:pt x="227" y="161"/>
                      <a:pt x="179" y="173"/>
                    </a:cubicBezTo>
                    <a:cubicBezTo>
                      <a:pt x="48" y="185"/>
                      <a:pt x="1" y="340"/>
                      <a:pt x="96" y="435"/>
                    </a:cubicBezTo>
                    <a:cubicBezTo>
                      <a:pt x="132" y="471"/>
                      <a:pt x="144" y="518"/>
                      <a:pt x="132" y="566"/>
                    </a:cubicBezTo>
                    <a:cubicBezTo>
                      <a:pt x="122" y="670"/>
                      <a:pt x="202" y="751"/>
                      <a:pt x="289" y="751"/>
                    </a:cubicBezTo>
                    <a:cubicBezTo>
                      <a:pt x="312" y="751"/>
                      <a:pt x="336" y="745"/>
                      <a:pt x="358" y="733"/>
                    </a:cubicBezTo>
                    <a:cubicBezTo>
                      <a:pt x="382" y="721"/>
                      <a:pt x="409" y="715"/>
                      <a:pt x="434" y="715"/>
                    </a:cubicBezTo>
                    <a:cubicBezTo>
                      <a:pt x="459" y="715"/>
                      <a:pt x="483" y="721"/>
                      <a:pt x="501" y="733"/>
                    </a:cubicBezTo>
                    <a:cubicBezTo>
                      <a:pt x="526" y="745"/>
                      <a:pt x="551" y="751"/>
                      <a:pt x="576" y="751"/>
                    </a:cubicBezTo>
                    <a:cubicBezTo>
                      <a:pt x="668" y="751"/>
                      <a:pt x="746" y="670"/>
                      <a:pt x="727" y="566"/>
                    </a:cubicBezTo>
                    <a:cubicBezTo>
                      <a:pt x="727" y="518"/>
                      <a:pt x="739" y="471"/>
                      <a:pt x="775" y="435"/>
                    </a:cubicBezTo>
                    <a:cubicBezTo>
                      <a:pt x="858" y="340"/>
                      <a:pt x="810" y="185"/>
                      <a:pt x="691" y="173"/>
                    </a:cubicBezTo>
                    <a:cubicBezTo>
                      <a:pt x="632" y="161"/>
                      <a:pt x="596" y="126"/>
                      <a:pt x="572" y="90"/>
                    </a:cubicBezTo>
                    <a:cubicBezTo>
                      <a:pt x="542" y="30"/>
                      <a:pt x="489" y="1"/>
                      <a:pt x="43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361" name="Google Shape;2361;p40"/>
            <p:cNvGrpSpPr/>
            <p:nvPr/>
          </p:nvGrpSpPr>
          <p:grpSpPr>
            <a:xfrm>
              <a:off x="137988" y="167210"/>
              <a:ext cx="4325513" cy="2043191"/>
              <a:chOff x="-3135437" y="-2928415"/>
              <a:chExt cx="4325513" cy="2043191"/>
            </a:xfrm>
          </p:grpSpPr>
          <p:sp>
            <p:nvSpPr>
              <p:cNvPr id="2362" name="Google Shape;2362;p40"/>
              <p:cNvSpPr/>
              <p:nvPr/>
            </p:nvSpPr>
            <p:spPr>
              <a:xfrm>
                <a:off x="-1357557" y="-2605438"/>
                <a:ext cx="125707" cy="111252"/>
              </a:xfrm>
              <a:custGeom>
                <a:avLst/>
                <a:gdLst/>
                <a:ahLst/>
                <a:cxnLst/>
                <a:rect l="l" t="t" r="r" b="b"/>
                <a:pathLst>
                  <a:path w="974" h="862" extrusionOk="0">
                    <a:moveTo>
                      <a:pt x="709" y="1"/>
                    </a:moveTo>
                    <a:cubicBezTo>
                      <a:pt x="679" y="1"/>
                      <a:pt x="648" y="11"/>
                      <a:pt x="620" y="32"/>
                    </a:cubicBezTo>
                    <a:lnTo>
                      <a:pt x="96" y="425"/>
                    </a:lnTo>
                    <a:cubicBezTo>
                      <a:pt x="0" y="496"/>
                      <a:pt x="24" y="651"/>
                      <a:pt x="143" y="687"/>
                    </a:cubicBezTo>
                    <a:lnTo>
                      <a:pt x="774" y="854"/>
                    </a:lnTo>
                    <a:cubicBezTo>
                      <a:pt x="788" y="859"/>
                      <a:pt x="802" y="861"/>
                      <a:pt x="816" y="861"/>
                    </a:cubicBezTo>
                    <a:cubicBezTo>
                      <a:pt x="898" y="861"/>
                      <a:pt x="973" y="778"/>
                      <a:pt x="953" y="687"/>
                    </a:cubicBezTo>
                    <a:lnTo>
                      <a:pt x="858" y="127"/>
                    </a:lnTo>
                    <a:cubicBezTo>
                      <a:pt x="841" y="53"/>
                      <a:pt x="778" y="1"/>
                      <a:pt x="70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63" name="Google Shape;2363;p40"/>
              <p:cNvSpPr/>
              <p:nvPr/>
            </p:nvSpPr>
            <p:spPr>
              <a:xfrm>
                <a:off x="1076501" y="-1005639"/>
                <a:ext cx="113575" cy="120415"/>
              </a:xfrm>
              <a:custGeom>
                <a:avLst/>
                <a:gdLst/>
                <a:ahLst/>
                <a:cxnLst/>
                <a:rect l="l" t="t" r="r" b="b"/>
                <a:pathLst>
                  <a:path w="880" h="933" extrusionOk="0">
                    <a:moveTo>
                      <a:pt x="730" y="1"/>
                    </a:moveTo>
                    <a:cubicBezTo>
                      <a:pt x="714" y="1"/>
                      <a:pt x="697" y="3"/>
                      <a:pt x="680" y="9"/>
                    </a:cubicBezTo>
                    <a:lnTo>
                      <a:pt x="132" y="188"/>
                    </a:lnTo>
                    <a:cubicBezTo>
                      <a:pt x="25" y="223"/>
                      <a:pt x="1" y="354"/>
                      <a:pt x="72" y="438"/>
                    </a:cubicBezTo>
                    <a:lnTo>
                      <a:pt x="537" y="890"/>
                    </a:lnTo>
                    <a:cubicBezTo>
                      <a:pt x="570" y="919"/>
                      <a:pt x="608" y="932"/>
                      <a:pt x="645" y="932"/>
                    </a:cubicBezTo>
                    <a:cubicBezTo>
                      <a:pt x="715" y="932"/>
                      <a:pt x="779" y="885"/>
                      <a:pt x="787" y="807"/>
                    </a:cubicBezTo>
                    <a:lnTo>
                      <a:pt x="870" y="164"/>
                    </a:lnTo>
                    <a:cubicBezTo>
                      <a:pt x="880" y="74"/>
                      <a:pt x="814" y="1"/>
                      <a:pt x="73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64" name="Google Shape;2364;p40"/>
              <p:cNvSpPr/>
              <p:nvPr/>
            </p:nvSpPr>
            <p:spPr>
              <a:xfrm>
                <a:off x="-3135437" y="-1932468"/>
                <a:ext cx="130095" cy="111252"/>
              </a:xfrm>
              <a:custGeom>
                <a:avLst/>
                <a:gdLst/>
                <a:ahLst/>
                <a:cxnLst/>
                <a:rect l="l" t="t" r="r" b="b"/>
                <a:pathLst>
                  <a:path w="1008" h="862" extrusionOk="0">
                    <a:moveTo>
                      <a:pt x="838" y="0"/>
                    </a:moveTo>
                    <a:cubicBezTo>
                      <a:pt x="829" y="0"/>
                      <a:pt x="820" y="1"/>
                      <a:pt x="810" y="3"/>
                    </a:cubicBezTo>
                    <a:lnTo>
                      <a:pt x="155" y="98"/>
                    </a:lnTo>
                    <a:cubicBezTo>
                      <a:pt x="48" y="122"/>
                      <a:pt x="1" y="241"/>
                      <a:pt x="60" y="336"/>
                    </a:cubicBezTo>
                    <a:lnTo>
                      <a:pt x="405" y="801"/>
                    </a:lnTo>
                    <a:cubicBezTo>
                      <a:pt x="434" y="841"/>
                      <a:pt x="480" y="862"/>
                      <a:pt x="524" y="862"/>
                    </a:cubicBezTo>
                    <a:cubicBezTo>
                      <a:pt x="572" y="862"/>
                      <a:pt x="619" y="838"/>
                      <a:pt x="644" y="789"/>
                    </a:cubicBezTo>
                    <a:lnTo>
                      <a:pt x="953" y="217"/>
                    </a:lnTo>
                    <a:cubicBezTo>
                      <a:pt x="1008" y="119"/>
                      <a:pt x="942" y="0"/>
                      <a:pt x="83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65" name="Google Shape;2365;p40"/>
              <p:cNvSpPr/>
              <p:nvPr/>
            </p:nvSpPr>
            <p:spPr>
              <a:xfrm>
                <a:off x="-1952104" y="-2264977"/>
                <a:ext cx="73042" cy="61989"/>
              </a:xfrm>
              <a:custGeom>
                <a:avLst/>
                <a:gdLst/>
                <a:ahLst/>
                <a:cxnLst/>
                <a:rect l="l" t="t" r="r" b="b"/>
                <a:pathLst>
                  <a:path w="1354" h="1149" extrusionOk="0">
                    <a:moveTo>
                      <a:pt x="914" y="0"/>
                    </a:moveTo>
                    <a:cubicBezTo>
                      <a:pt x="869" y="0"/>
                      <a:pt x="824" y="16"/>
                      <a:pt x="786" y="50"/>
                    </a:cubicBezTo>
                    <a:lnTo>
                      <a:pt x="131" y="633"/>
                    </a:lnTo>
                    <a:cubicBezTo>
                      <a:pt x="0" y="740"/>
                      <a:pt x="60" y="943"/>
                      <a:pt x="226" y="967"/>
                    </a:cubicBezTo>
                    <a:lnTo>
                      <a:pt x="1084" y="1145"/>
                    </a:lnTo>
                    <a:cubicBezTo>
                      <a:pt x="1095" y="1147"/>
                      <a:pt x="1106" y="1148"/>
                      <a:pt x="1118" y="1148"/>
                    </a:cubicBezTo>
                    <a:cubicBezTo>
                      <a:pt x="1246" y="1148"/>
                      <a:pt x="1354" y="1027"/>
                      <a:pt x="1310" y="895"/>
                    </a:cubicBezTo>
                    <a:lnTo>
                      <a:pt x="1108" y="145"/>
                    </a:lnTo>
                    <a:cubicBezTo>
                      <a:pt x="1077" y="53"/>
                      <a:pt x="996" y="0"/>
                      <a:pt x="91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66" name="Google Shape;2366;p40"/>
              <p:cNvSpPr/>
              <p:nvPr/>
            </p:nvSpPr>
            <p:spPr>
              <a:xfrm>
                <a:off x="-11543" y="-2840459"/>
                <a:ext cx="271289" cy="194884"/>
              </a:xfrm>
              <a:custGeom>
                <a:avLst/>
                <a:gdLst/>
                <a:ahLst/>
                <a:cxnLst/>
                <a:rect l="l" t="t" r="r" b="b"/>
                <a:pathLst>
                  <a:path w="2102" h="1510" extrusionOk="0">
                    <a:moveTo>
                      <a:pt x="950" y="884"/>
                    </a:moveTo>
                    <a:cubicBezTo>
                      <a:pt x="957" y="933"/>
                      <a:pt x="955" y="983"/>
                      <a:pt x="942" y="1033"/>
                    </a:cubicBezTo>
                    <a:cubicBezTo>
                      <a:pt x="931" y="1115"/>
                      <a:pt x="886" y="1233"/>
                      <a:pt x="797" y="1233"/>
                    </a:cubicBezTo>
                    <a:cubicBezTo>
                      <a:pt x="783" y="1233"/>
                      <a:pt x="767" y="1230"/>
                      <a:pt x="751" y="1223"/>
                    </a:cubicBezTo>
                    <a:cubicBezTo>
                      <a:pt x="703" y="1200"/>
                      <a:pt x="668" y="1164"/>
                      <a:pt x="632" y="1128"/>
                    </a:cubicBezTo>
                    <a:cubicBezTo>
                      <a:pt x="596" y="1069"/>
                      <a:pt x="620" y="1045"/>
                      <a:pt x="668" y="1009"/>
                    </a:cubicBezTo>
                    <a:cubicBezTo>
                      <a:pt x="750" y="936"/>
                      <a:pt x="846" y="898"/>
                      <a:pt x="950" y="884"/>
                    </a:cubicBezTo>
                    <a:close/>
                    <a:moveTo>
                      <a:pt x="278" y="0"/>
                    </a:moveTo>
                    <a:cubicBezTo>
                      <a:pt x="242" y="0"/>
                      <a:pt x="205" y="3"/>
                      <a:pt x="168" y="9"/>
                    </a:cubicBezTo>
                    <a:cubicBezTo>
                      <a:pt x="0" y="31"/>
                      <a:pt x="21" y="274"/>
                      <a:pt x="162" y="274"/>
                    </a:cubicBezTo>
                    <a:cubicBezTo>
                      <a:pt x="172" y="274"/>
                      <a:pt x="181" y="273"/>
                      <a:pt x="192" y="271"/>
                    </a:cubicBezTo>
                    <a:cubicBezTo>
                      <a:pt x="213" y="268"/>
                      <a:pt x="234" y="267"/>
                      <a:pt x="255" y="267"/>
                    </a:cubicBezTo>
                    <a:cubicBezTo>
                      <a:pt x="489" y="267"/>
                      <a:pt x="708" y="432"/>
                      <a:pt x="844" y="624"/>
                    </a:cubicBezTo>
                    <a:lnTo>
                      <a:pt x="844" y="624"/>
                    </a:lnTo>
                    <a:cubicBezTo>
                      <a:pt x="770" y="639"/>
                      <a:pt x="699" y="664"/>
                      <a:pt x="632" y="700"/>
                    </a:cubicBezTo>
                    <a:cubicBezTo>
                      <a:pt x="501" y="771"/>
                      <a:pt x="358" y="890"/>
                      <a:pt x="334" y="1045"/>
                    </a:cubicBezTo>
                    <a:cubicBezTo>
                      <a:pt x="322" y="1223"/>
                      <a:pt x="465" y="1378"/>
                      <a:pt x="596" y="1450"/>
                    </a:cubicBezTo>
                    <a:cubicBezTo>
                      <a:pt x="663" y="1489"/>
                      <a:pt x="735" y="1509"/>
                      <a:pt x="806" y="1509"/>
                    </a:cubicBezTo>
                    <a:cubicBezTo>
                      <a:pt x="885" y="1509"/>
                      <a:pt x="962" y="1483"/>
                      <a:pt x="1025" y="1426"/>
                    </a:cubicBezTo>
                    <a:cubicBezTo>
                      <a:pt x="1186" y="1293"/>
                      <a:pt x="1236" y="1095"/>
                      <a:pt x="1216" y="898"/>
                    </a:cubicBezTo>
                    <a:lnTo>
                      <a:pt x="1216" y="898"/>
                    </a:lnTo>
                    <a:cubicBezTo>
                      <a:pt x="1453" y="954"/>
                      <a:pt x="1653" y="1125"/>
                      <a:pt x="1799" y="1319"/>
                    </a:cubicBezTo>
                    <a:cubicBezTo>
                      <a:pt x="1826" y="1352"/>
                      <a:pt x="1862" y="1366"/>
                      <a:pt x="1897" y="1366"/>
                    </a:cubicBezTo>
                    <a:cubicBezTo>
                      <a:pt x="1999" y="1366"/>
                      <a:pt x="2102" y="1249"/>
                      <a:pt x="2013" y="1152"/>
                    </a:cubicBezTo>
                    <a:cubicBezTo>
                      <a:pt x="1799" y="878"/>
                      <a:pt x="1501" y="640"/>
                      <a:pt x="1144" y="616"/>
                    </a:cubicBezTo>
                    <a:cubicBezTo>
                      <a:pt x="1143" y="616"/>
                      <a:pt x="1141" y="616"/>
                      <a:pt x="1140" y="616"/>
                    </a:cubicBezTo>
                    <a:lnTo>
                      <a:pt x="1140" y="616"/>
                    </a:lnTo>
                    <a:cubicBezTo>
                      <a:pt x="1124" y="578"/>
                      <a:pt x="1105" y="543"/>
                      <a:pt x="1084" y="509"/>
                    </a:cubicBezTo>
                    <a:cubicBezTo>
                      <a:pt x="924" y="230"/>
                      <a:pt x="609" y="0"/>
                      <a:pt x="27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67" name="Google Shape;2367;p40"/>
              <p:cNvSpPr/>
              <p:nvPr/>
            </p:nvSpPr>
            <p:spPr>
              <a:xfrm>
                <a:off x="-1667219" y="-2928415"/>
                <a:ext cx="238120" cy="172686"/>
              </a:xfrm>
              <a:custGeom>
                <a:avLst/>
                <a:gdLst/>
                <a:ahLst/>
                <a:cxnLst/>
                <a:rect l="l" t="t" r="r" b="b"/>
                <a:pathLst>
                  <a:path w="1845" h="1338" extrusionOk="0">
                    <a:moveTo>
                      <a:pt x="152" y="0"/>
                    </a:moveTo>
                    <a:cubicBezTo>
                      <a:pt x="90" y="0"/>
                      <a:pt x="33" y="35"/>
                      <a:pt x="12" y="98"/>
                    </a:cubicBezTo>
                    <a:cubicBezTo>
                      <a:pt x="1" y="169"/>
                      <a:pt x="36" y="252"/>
                      <a:pt x="108" y="264"/>
                    </a:cubicBezTo>
                    <a:cubicBezTo>
                      <a:pt x="703" y="371"/>
                      <a:pt x="1239" y="740"/>
                      <a:pt x="1548" y="1276"/>
                    </a:cubicBezTo>
                    <a:cubicBezTo>
                      <a:pt x="1574" y="1319"/>
                      <a:pt x="1613" y="1338"/>
                      <a:pt x="1653" y="1338"/>
                    </a:cubicBezTo>
                    <a:cubicBezTo>
                      <a:pt x="1746" y="1338"/>
                      <a:pt x="1845" y="1241"/>
                      <a:pt x="1786" y="1133"/>
                    </a:cubicBezTo>
                    <a:cubicBezTo>
                      <a:pt x="1441" y="550"/>
                      <a:pt x="846" y="121"/>
                      <a:pt x="179" y="2"/>
                    </a:cubicBezTo>
                    <a:cubicBezTo>
                      <a:pt x="170" y="1"/>
                      <a:pt x="161" y="0"/>
                      <a:pt x="15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68" name="Google Shape;2368;p40"/>
              <p:cNvSpPr/>
              <p:nvPr/>
            </p:nvSpPr>
            <p:spPr>
              <a:xfrm>
                <a:off x="-2966797" y="-1027432"/>
                <a:ext cx="110736" cy="96926"/>
              </a:xfrm>
              <a:custGeom>
                <a:avLst/>
                <a:gdLst/>
                <a:ahLst/>
                <a:cxnLst/>
                <a:rect l="l" t="t" r="r" b="b"/>
                <a:pathLst>
                  <a:path w="858" h="751" extrusionOk="0">
                    <a:moveTo>
                      <a:pt x="431" y="0"/>
                    </a:moveTo>
                    <a:cubicBezTo>
                      <a:pt x="376" y="0"/>
                      <a:pt x="322" y="30"/>
                      <a:pt x="298" y="89"/>
                    </a:cubicBezTo>
                    <a:cubicBezTo>
                      <a:pt x="275" y="125"/>
                      <a:pt x="227" y="161"/>
                      <a:pt x="179" y="173"/>
                    </a:cubicBezTo>
                    <a:cubicBezTo>
                      <a:pt x="48" y="185"/>
                      <a:pt x="1" y="339"/>
                      <a:pt x="96" y="435"/>
                    </a:cubicBezTo>
                    <a:cubicBezTo>
                      <a:pt x="132" y="470"/>
                      <a:pt x="144" y="518"/>
                      <a:pt x="132" y="566"/>
                    </a:cubicBezTo>
                    <a:cubicBezTo>
                      <a:pt x="122" y="669"/>
                      <a:pt x="202" y="750"/>
                      <a:pt x="289" y="750"/>
                    </a:cubicBezTo>
                    <a:cubicBezTo>
                      <a:pt x="312" y="750"/>
                      <a:pt x="336" y="745"/>
                      <a:pt x="358" y="732"/>
                    </a:cubicBezTo>
                    <a:cubicBezTo>
                      <a:pt x="382" y="720"/>
                      <a:pt x="406" y="714"/>
                      <a:pt x="429" y="714"/>
                    </a:cubicBezTo>
                    <a:cubicBezTo>
                      <a:pt x="453" y="714"/>
                      <a:pt x="477" y="720"/>
                      <a:pt x="501" y="732"/>
                    </a:cubicBezTo>
                    <a:cubicBezTo>
                      <a:pt x="526" y="745"/>
                      <a:pt x="551" y="750"/>
                      <a:pt x="576" y="750"/>
                    </a:cubicBezTo>
                    <a:cubicBezTo>
                      <a:pt x="668" y="750"/>
                      <a:pt x="746" y="669"/>
                      <a:pt x="727" y="566"/>
                    </a:cubicBezTo>
                    <a:cubicBezTo>
                      <a:pt x="715" y="518"/>
                      <a:pt x="739" y="470"/>
                      <a:pt x="775" y="435"/>
                    </a:cubicBezTo>
                    <a:cubicBezTo>
                      <a:pt x="858" y="339"/>
                      <a:pt x="810" y="185"/>
                      <a:pt x="679" y="173"/>
                    </a:cubicBezTo>
                    <a:cubicBezTo>
                      <a:pt x="632" y="161"/>
                      <a:pt x="596" y="125"/>
                      <a:pt x="572" y="89"/>
                    </a:cubicBezTo>
                    <a:cubicBezTo>
                      <a:pt x="542" y="30"/>
                      <a:pt x="486" y="0"/>
                      <a:pt x="43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69" name="Google Shape;2369;p40"/>
              <p:cNvSpPr/>
              <p:nvPr/>
            </p:nvSpPr>
            <p:spPr>
              <a:xfrm>
                <a:off x="758492" y="-1724771"/>
                <a:ext cx="110736" cy="95764"/>
              </a:xfrm>
              <a:custGeom>
                <a:avLst/>
                <a:gdLst/>
                <a:ahLst/>
                <a:cxnLst/>
                <a:rect l="l" t="t" r="r" b="b"/>
                <a:pathLst>
                  <a:path w="858" h="742" extrusionOk="0">
                    <a:moveTo>
                      <a:pt x="429" y="0"/>
                    </a:moveTo>
                    <a:cubicBezTo>
                      <a:pt x="372" y="0"/>
                      <a:pt x="316" y="27"/>
                      <a:pt x="286" y="81"/>
                    </a:cubicBezTo>
                    <a:cubicBezTo>
                      <a:pt x="274" y="128"/>
                      <a:pt x="226" y="164"/>
                      <a:pt x="179" y="164"/>
                    </a:cubicBezTo>
                    <a:cubicBezTo>
                      <a:pt x="48" y="188"/>
                      <a:pt x="0" y="342"/>
                      <a:pt x="96" y="426"/>
                    </a:cubicBezTo>
                    <a:cubicBezTo>
                      <a:pt x="119" y="462"/>
                      <a:pt x="143" y="521"/>
                      <a:pt x="131" y="569"/>
                    </a:cubicBezTo>
                    <a:cubicBezTo>
                      <a:pt x="122" y="663"/>
                      <a:pt x="201" y="742"/>
                      <a:pt x="288" y="742"/>
                    </a:cubicBezTo>
                    <a:cubicBezTo>
                      <a:pt x="311" y="742"/>
                      <a:pt x="335" y="736"/>
                      <a:pt x="357" y="723"/>
                    </a:cubicBezTo>
                    <a:cubicBezTo>
                      <a:pt x="381" y="717"/>
                      <a:pt x="405" y="715"/>
                      <a:pt x="429" y="715"/>
                    </a:cubicBezTo>
                    <a:cubicBezTo>
                      <a:pt x="453" y="715"/>
                      <a:pt x="477" y="717"/>
                      <a:pt x="500" y="723"/>
                    </a:cubicBezTo>
                    <a:cubicBezTo>
                      <a:pt x="525" y="736"/>
                      <a:pt x="551" y="742"/>
                      <a:pt x="576" y="742"/>
                    </a:cubicBezTo>
                    <a:cubicBezTo>
                      <a:pt x="668" y="742"/>
                      <a:pt x="745" y="663"/>
                      <a:pt x="727" y="569"/>
                    </a:cubicBezTo>
                    <a:cubicBezTo>
                      <a:pt x="715" y="521"/>
                      <a:pt x="738" y="462"/>
                      <a:pt x="774" y="426"/>
                    </a:cubicBezTo>
                    <a:cubicBezTo>
                      <a:pt x="858" y="342"/>
                      <a:pt x="810" y="188"/>
                      <a:pt x="679" y="164"/>
                    </a:cubicBezTo>
                    <a:cubicBezTo>
                      <a:pt x="631" y="152"/>
                      <a:pt x="596" y="128"/>
                      <a:pt x="572" y="81"/>
                    </a:cubicBezTo>
                    <a:cubicBezTo>
                      <a:pt x="542" y="27"/>
                      <a:pt x="485" y="0"/>
                      <a:pt x="42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70" name="Google Shape;2370;p40"/>
              <p:cNvSpPr/>
              <p:nvPr/>
            </p:nvSpPr>
            <p:spPr>
              <a:xfrm>
                <a:off x="-2397245" y="-2531227"/>
                <a:ext cx="110736" cy="96926"/>
              </a:xfrm>
              <a:custGeom>
                <a:avLst/>
                <a:gdLst/>
                <a:ahLst/>
                <a:cxnLst/>
                <a:rect l="l" t="t" r="r" b="b"/>
                <a:pathLst>
                  <a:path w="858" h="751" extrusionOk="0">
                    <a:moveTo>
                      <a:pt x="435" y="1"/>
                    </a:moveTo>
                    <a:cubicBezTo>
                      <a:pt x="382" y="1"/>
                      <a:pt x="328" y="30"/>
                      <a:pt x="298" y="90"/>
                    </a:cubicBezTo>
                    <a:cubicBezTo>
                      <a:pt x="275" y="126"/>
                      <a:pt x="227" y="161"/>
                      <a:pt x="179" y="173"/>
                    </a:cubicBezTo>
                    <a:cubicBezTo>
                      <a:pt x="48" y="185"/>
                      <a:pt x="1" y="340"/>
                      <a:pt x="96" y="435"/>
                    </a:cubicBezTo>
                    <a:cubicBezTo>
                      <a:pt x="132" y="471"/>
                      <a:pt x="144" y="518"/>
                      <a:pt x="132" y="566"/>
                    </a:cubicBezTo>
                    <a:cubicBezTo>
                      <a:pt x="122" y="670"/>
                      <a:pt x="202" y="751"/>
                      <a:pt x="289" y="751"/>
                    </a:cubicBezTo>
                    <a:cubicBezTo>
                      <a:pt x="312" y="751"/>
                      <a:pt x="336" y="745"/>
                      <a:pt x="358" y="733"/>
                    </a:cubicBezTo>
                    <a:cubicBezTo>
                      <a:pt x="382" y="721"/>
                      <a:pt x="409" y="715"/>
                      <a:pt x="434" y="715"/>
                    </a:cubicBezTo>
                    <a:cubicBezTo>
                      <a:pt x="459" y="715"/>
                      <a:pt x="483" y="721"/>
                      <a:pt x="501" y="733"/>
                    </a:cubicBezTo>
                    <a:cubicBezTo>
                      <a:pt x="526" y="745"/>
                      <a:pt x="551" y="751"/>
                      <a:pt x="576" y="751"/>
                    </a:cubicBezTo>
                    <a:cubicBezTo>
                      <a:pt x="668" y="751"/>
                      <a:pt x="746" y="670"/>
                      <a:pt x="727" y="566"/>
                    </a:cubicBezTo>
                    <a:cubicBezTo>
                      <a:pt x="727" y="518"/>
                      <a:pt x="739" y="471"/>
                      <a:pt x="775" y="435"/>
                    </a:cubicBezTo>
                    <a:cubicBezTo>
                      <a:pt x="858" y="340"/>
                      <a:pt x="810" y="185"/>
                      <a:pt x="691" y="173"/>
                    </a:cubicBezTo>
                    <a:cubicBezTo>
                      <a:pt x="632" y="161"/>
                      <a:pt x="596" y="126"/>
                      <a:pt x="572" y="90"/>
                    </a:cubicBezTo>
                    <a:cubicBezTo>
                      <a:pt x="542" y="30"/>
                      <a:pt x="489" y="1"/>
                      <a:pt x="43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nvGrpSpPr>
          <p:cNvPr id="2371" name="Google Shape;2371;p40"/>
          <p:cNvGrpSpPr/>
          <p:nvPr/>
        </p:nvGrpSpPr>
        <p:grpSpPr>
          <a:xfrm flipH="1">
            <a:off x="4428549" y="1"/>
            <a:ext cx="7763451" cy="3606820"/>
            <a:chOff x="-396757" y="-47625"/>
            <a:chExt cx="4860257" cy="2258026"/>
          </a:xfrm>
        </p:grpSpPr>
        <p:grpSp>
          <p:nvGrpSpPr>
            <p:cNvPr id="2372" name="Google Shape;2372;p40"/>
            <p:cNvGrpSpPr/>
            <p:nvPr/>
          </p:nvGrpSpPr>
          <p:grpSpPr>
            <a:xfrm>
              <a:off x="-233487" y="-47625"/>
              <a:ext cx="3074899" cy="1957175"/>
              <a:chOff x="-1935287" y="-2600325"/>
              <a:chExt cx="3074899" cy="1957175"/>
            </a:xfrm>
          </p:grpSpPr>
          <p:sp>
            <p:nvSpPr>
              <p:cNvPr id="2373" name="Google Shape;2373;p40"/>
              <p:cNvSpPr/>
              <p:nvPr/>
            </p:nvSpPr>
            <p:spPr>
              <a:xfrm>
                <a:off x="-506185" y="-2531406"/>
                <a:ext cx="125707" cy="111252"/>
              </a:xfrm>
              <a:custGeom>
                <a:avLst/>
                <a:gdLst/>
                <a:ahLst/>
                <a:cxnLst/>
                <a:rect l="l" t="t" r="r" b="b"/>
                <a:pathLst>
                  <a:path w="974" h="862" extrusionOk="0">
                    <a:moveTo>
                      <a:pt x="709" y="1"/>
                    </a:moveTo>
                    <a:cubicBezTo>
                      <a:pt x="679" y="1"/>
                      <a:pt x="648" y="11"/>
                      <a:pt x="620" y="32"/>
                    </a:cubicBezTo>
                    <a:lnTo>
                      <a:pt x="96" y="425"/>
                    </a:lnTo>
                    <a:cubicBezTo>
                      <a:pt x="0" y="496"/>
                      <a:pt x="24" y="651"/>
                      <a:pt x="143" y="687"/>
                    </a:cubicBezTo>
                    <a:lnTo>
                      <a:pt x="774" y="854"/>
                    </a:lnTo>
                    <a:cubicBezTo>
                      <a:pt x="788" y="859"/>
                      <a:pt x="802" y="861"/>
                      <a:pt x="816" y="861"/>
                    </a:cubicBezTo>
                    <a:cubicBezTo>
                      <a:pt x="898" y="861"/>
                      <a:pt x="973" y="778"/>
                      <a:pt x="953" y="687"/>
                    </a:cubicBezTo>
                    <a:lnTo>
                      <a:pt x="858" y="127"/>
                    </a:lnTo>
                    <a:cubicBezTo>
                      <a:pt x="841" y="53"/>
                      <a:pt x="778" y="1"/>
                      <a:pt x="7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74" name="Google Shape;2374;p40"/>
              <p:cNvSpPr/>
              <p:nvPr/>
            </p:nvSpPr>
            <p:spPr>
              <a:xfrm>
                <a:off x="576101" y="-1749415"/>
                <a:ext cx="113575" cy="120415"/>
              </a:xfrm>
              <a:custGeom>
                <a:avLst/>
                <a:gdLst/>
                <a:ahLst/>
                <a:cxnLst/>
                <a:rect l="l" t="t" r="r" b="b"/>
                <a:pathLst>
                  <a:path w="880" h="933" extrusionOk="0">
                    <a:moveTo>
                      <a:pt x="730" y="1"/>
                    </a:moveTo>
                    <a:cubicBezTo>
                      <a:pt x="714" y="1"/>
                      <a:pt x="697" y="3"/>
                      <a:pt x="680" y="9"/>
                    </a:cubicBezTo>
                    <a:lnTo>
                      <a:pt x="132" y="188"/>
                    </a:lnTo>
                    <a:cubicBezTo>
                      <a:pt x="25" y="223"/>
                      <a:pt x="1" y="354"/>
                      <a:pt x="72" y="438"/>
                    </a:cubicBezTo>
                    <a:lnTo>
                      <a:pt x="537" y="890"/>
                    </a:lnTo>
                    <a:cubicBezTo>
                      <a:pt x="570" y="919"/>
                      <a:pt x="608" y="932"/>
                      <a:pt x="645" y="932"/>
                    </a:cubicBezTo>
                    <a:cubicBezTo>
                      <a:pt x="715" y="932"/>
                      <a:pt x="779" y="885"/>
                      <a:pt x="787" y="807"/>
                    </a:cubicBezTo>
                    <a:lnTo>
                      <a:pt x="870" y="164"/>
                    </a:lnTo>
                    <a:cubicBezTo>
                      <a:pt x="880" y="74"/>
                      <a:pt x="814" y="1"/>
                      <a:pt x="73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75" name="Google Shape;2375;p40"/>
              <p:cNvSpPr/>
              <p:nvPr/>
            </p:nvSpPr>
            <p:spPr>
              <a:xfrm>
                <a:off x="-1935287" y="-2475393"/>
                <a:ext cx="130095" cy="111252"/>
              </a:xfrm>
              <a:custGeom>
                <a:avLst/>
                <a:gdLst/>
                <a:ahLst/>
                <a:cxnLst/>
                <a:rect l="l" t="t" r="r" b="b"/>
                <a:pathLst>
                  <a:path w="1008" h="862" extrusionOk="0">
                    <a:moveTo>
                      <a:pt x="838" y="0"/>
                    </a:moveTo>
                    <a:cubicBezTo>
                      <a:pt x="829" y="0"/>
                      <a:pt x="820" y="1"/>
                      <a:pt x="810" y="3"/>
                    </a:cubicBezTo>
                    <a:lnTo>
                      <a:pt x="155" y="98"/>
                    </a:lnTo>
                    <a:cubicBezTo>
                      <a:pt x="48" y="122"/>
                      <a:pt x="1" y="241"/>
                      <a:pt x="60" y="336"/>
                    </a:cubicBezTo>
                    <a:lnTo>
                      <a:pt x="405" y="801"/>
                    </a:lnTo>
                    <a:cubicBezTo>
                      <a:pt x="434" y="841"/>
                      <a:pt x="480" y="862"/>
                      <a:pt x="524" y="862"/>
                    </a:cubicBezTo>
                    <a:cubicBezTo>
                      <a:pt x="572" y="862"/>
                      <a:pt x="619" y="838"/>
                      <a:pt x="644" y="789"/>
                    </a:cubicBezTo>
                    <a:lnTo>
                      <a:pt x="953" y="217"/>
                    </a:lnTo>
                    <a:cubicBezTo>
                      <a:pt x="1008" y="119"/>
                      <a:pt x="942" y="0"/>
                      <a:pt x="83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76" name="Google Shape;2376;p40"/>
              <p:cNvSpPr/>
              <p:nvPr/>
            </p:nvSpPr>
            <p:spPr>
              <a:xfrm>
                <a:off x="-1820612" y="-791443"/>
                <a:ext cx="174751" cy="148293"/>
              </a:xfrm>
              <a:custGeom>
                <a:avLst/>
                <a:gdLst/>
                <a:ahLst/>
                <a:cxnLst/>
                <a:rect l="l" t="t" r="r" b="b"/>
                <a:pathLst>
                  <a:path w="1354" h="1149" extrusionOk="0">
                    <a:moveTo>
                      <a:pt x="914" y="0"/>
                    </a:moveTo>
                    <a:cubicBezTo>
                      <a:pt x="869" y="0"/>
                      <a:pt x="824" y="16"/>
                      <a:pt x="786" y="50"/>
                    </a:cubicBezTo>
                    <a:lnTo>
                      <a:pt x="131" y="633"/>
                    </a:lnTo>
                    <a:cubicBezTo>
                      <a:pt x="0" y="740"/>
                      <a:pt x="60" y="943"/>
                      <a:pt x="226" y="967"/>
                    </a:cubicBezTo>
                    <a:lnTo>
                      <a:pt x="1084" y="1145"/>
                    </a:lnTo>
                    <a:cubicBezTo>
                      <a:pt x="1095" y="1147"/>
                      <a:pt x="1106" y="1148"/>
                      <a:pt x="1118" y="1148"/>
                    </a:cubicBezTo>
                    <a:cubicBezTo>
                      <a:pt x="1246" y="1148"/>
                      <a:pt x="1354" y="1027"/>
                      <a:pt x="1310" y="895"/>
                    </a:cubicBezTo>
                    <a:lnTo>
                      <a:pt x="1108" y="145"/>
                    </a:lnTo>
                    <a:cubicBezTo>
                      <a:pt x="1077" y="53"/>
                      <a:pt x="996" y="0"/>
                      <a:pt x="91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77" name="Google Shape;2377;p40"/>
              <p:cNvSpPr/>
              <p:nvPr/>
            </p:nvSpPr>
            <p:spPr>
              <a:xfrm>
                <a:off x="-972963" y="-1851805"/>
                <a:ext cx="271289" cy="194884"/>
              </a:xfrm>
              <a:custGeom>
                <a:avLst/>
                <a:gdLst/>
                <a:ahLst/>
                <a:cxnLst/>
                <a:rect l="l" t="t" r="r" b="b"/>
                <a:pathLst>
                  <a:path w="2102" h="1510" extrusionOk="0">
                    <a:moveTo>
                      <a:pt x="950" y="884"/>
                    </a:moveTo>
                    <a:cubicBezTo>
                      <a:pt x="957" y="933"/>
                      <a:pt x="955" y="983"/>
                      <a:pt x="942" y="1033"/>
                    </a:cubicBezTo>
                    <a:cubicBezTo>
                      <a:pt x="931" y="1115"/>
                      <a:pt x="886" y="1233"/>
                      <a:pt x="797" y="1233"/>
                    </a:cubicBezTo>
                    <a:cubicBezTo>
                      <a:pt x="783" y="1233"/>
                      <a:pt x="767" y="1230"/>
                      <a:pt x="751" y="1223"/>
                    </a:cubicBezTo>
                    <a:cubicBezTo>
                      <a:pt x="703" y="1200"/>
                      <a:pt x="668" y="1164"/>
                      <a:pt x="632" y="1128"/>
                    </a:cubicBezTo>
                    <a:cubicBezTo>
                      <a:pt x="596" y="1069"/>
                      <a:pt x="620" y="1045"/>
                      <a:pt x="668" y="1009"/>
                    </a:cubicBezTo>
                    <a:cubicBezTo>
                      <a:pt x="750" y="936"/>
                      <a:pt x="846" y="898"/>
                      <a:pt x="950" y="884"/>
                    </a:cubicBezTo>
                    <a:close/>
                    <a:moveTo>
                      <a:pt x="278" y="0"/>
                    </a:moveTo>
                    <a:cubicBezTo>
                      <a:pt x="242" y="0"/>
                      <a:pt x="205" y="3"/>
                      <a:pt x="168" y="9"/>
                    </a:cubicBezTo>
                    <a:cubicBezTo>
                      <a:pt x="0" y="31"/>
                      <a:pt x="21" y="274"/>
                      <a:pt x="162" y="274"/>
                    </a:cubicBezTo>
                    <a:cubicBezTo>
                      <a:pt x="172" y="274"/>
                      <a:pt x="181" y="273"/>
                      <a:pt x="192" y="271"/>
                    </a:cubicBezTo>
                    <a:cubicBezTo>
                      <a:pt x="213" y="268"/>
                      <a:pt x="234" y="267"/>
                      <a:pt x="255" y="267"/>
                    </a:cubicBezTo>
                    <a:cubicBezTo>
                      <a:pt x="489" y="267"/>
                      <a:pt x="708" y="432"/>
                      <a:pt x="844" y="624"/>
                    </a:cubicBezTo>
                    <a:lnTo>
                      <a:pt x="844" y="624"/>
                    </a:lnTo>
                    <a:cubicBezTo>
                      <a:pt x="770" y="639"/>
                      <a:pt x="699" y="664"/>
                      <a:pt x="632" y="700"/>
                    </a:cubicBezTo>
                    <a:cubicBezTo>
                      <a:pt x="501" y="771"/>
                      <a:pt x="358" y="890"/>
                      <a:pt x="334" y="1045"/>
                    </a:cubicBezTo>
                    <a:cubicBezTo>
                      <a:pt x="322" y="1223"/>
                      <a:pt x="465" y="1378"/>
                      <a:pt x="596" y="1450"/>
                    </a:cubicBezTo>
                    <a:cubicBezTo>
                      <a:pt x="663" y="1489"/>
                      <a:pt x="735" y="1509"/>
                      <a:pt x="806" y="1509"/>
                    </a:cubicBezTo>
                    <a:cubicBezTo>
                      <a:pt x="885" y="1509"/>
                      <a:pt x="962" y="1483"/>
                      <a:pt x="1025" y="1426"/>
                    </a:cubicBezTo>
                    <a:cubicBezTo>
                      <a:pt x="1186" y="1293"/>
                      <a:pt x="1236" y="1095"/>
                      <a:pt x="1216" y="898"/>
                    </a:cubicBezTo>
                    <a:lnTo>
                      <a:pt x="1216" y="898"/>
                    </a:lnTo>
                    <a:cubicBezTo>
                      <a:pt x="1453" y="954"/>
                      <a:pt x="1653" y="1125"/>
                      <a:pt x="1799" y="1319"/>
                    </a:cubicBezTo>
                    <a:cubicBezTo>
                      <a:pt x="1826" y="1352"/>
                      <a:pt x="1862" y="1366"/>
                      <a:pt x="1897" y="1366"/>
                    </a:cubicBezTo>
                    <a:cubicBezTo>
                      <a:pt x="1999" y="1366"/>
                      <a:pt x="2102" y="1249"/>
                      <a:pt x="2013" y="1152"/>
                    </a:cubicBezTo>
                    <a:cubicBezTo>
                      <a:pt x="1799" y="878"/>
                      <a:pt x="1501" y="640"/>
                      <a:pt x="1144" y="616"/>
                    </a:cubicBezTo>
                    <a:cubicBezTo>
                      <a:pt x="1143" y="616"/>
                      <a:pt x="1141" y="616"/>
                      <a:pt x="1140" y="616"/>
                    </a:cubicBezTo>
                    <a:lnTo>
                      <a:pt x="1140" y="616"/>
                    </a:lnTo>
                    <a:cubicBezTo>
                      <a:pt x="1124" y="578"/>
                      <a:pt x="1105" y="543"/>
                      <a:pt x="1084" y="509"/>
                    </a:cubicBezTo>
                    <a:cubicBezTo>
                      <a:pt x="924" y="230"/>
                      <a:pt x="609" y="0"/>
                      <a:pt x="27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78" name="Google Shape;2378;p40"/>
              <p:cNvSpPr/>
              <p:nvPr/>
            </p:nvSpPr>
            <p:spPr>
              <a:xfrm>
                <a:off x="-1852300" y="-1891389"/>
                <a:ext cx="238120" cy="172686"/>
              </a:xfrm>
              <a:custGeom>
                <a:avLst/>
                <a:gdLst/>
                <a:ahLst/>
                <a:cxnLst/>
                <a:rect l="l" t="t" r="r" b="b"/>
                <a:pathLst>
                  <a:path w="1845" h="1338" extrusionOk="0">
                    <a:moveTo>
                      <a:pt x="152" y="0"/>
                    </a:moveTo>
                    <a:cubicBezTo>
                      <a:pt x="90" y="0"/>
                      <a:pt x="33" y="35"/>
                      <a:pt x="12" y="98"/>
                    </a:cubicBezTo>
                    <a:cubicBezTo>
                      <a:pt x="1" y="169"/>
                      <a:pt x="36" y="252"/>
                      <a:pt x="108" y="264"/>
                    </a:cubicBezTo>
                    <a:cubicBezTo>
                      <a:pt x="703" y="371"/>
                      <a:pt x="1239" y="740"/>
                      <a:pt x="1548" y="1276"/>
                    </a:cubicBezTo>
                    <a:cubicBezTo>
                      <a:pt x="1574" y="1319"/>
                      <a:pt x="1613" y="1338"/>
                      <a:pt x="1653" y="1338"/>
                    </a:cubicBezTo>
                    <a:cubicBezTo>
                      <a:pt x="1746" y="1338"/>
                      <a:pt x="1845" y="1241"/>
                      <a:pt x="1786" y="1133"/>
                    </a:cubicBezTo>
                    <a:cubicBezTo>
                      <a:pt x="1441" y="550"/>
                      <a:pt x="846" y="121"/>
                      <a:pt x="179" y="2"/>
                    </a:cubicBezTo>
                    <a:cubicBezTo>
                      <a:pt x="170" y="1"/>
                      <a:pt x="161" y="0"/>
                      <a:pt x="15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79" name="Google Shape;2379;p40"/>
              <p:cNvSpPr/>
              <p:nvPr/>
            </p:nvSpPr>
            <p:spPr>
              <a:xfrm>
                <a:off x="-1331407" y="-2297546"/>
                <a:ext cx="110736" cy="96926"/>
              </a:xfrm>
              <a:custGeom>
                <a:avLst/>
                <a:gdLst/>
                <a:ahLst/>
                <a:cxnLst/>
                <a:rect l="l" t="t" r="r" b="b"/>
                <a:pathLst>
                  <a:path w="858" h="751" extrusionOk="0">
                    <a:moveTo>
                      <a:pt x="431" y="0"/>
                    </a:moveTo>
                    <a:cubicBezTo>
                      <a:pt x="376" y="0"/>
                      <a:pt x="322" y="30"/>
                      <a:pt x="298" y="89"/>
                    </a:cubicBezTo>
                    <a:cubicBezTo>
                      <a:pt x="275" y="125"/>
                      <a:pt x="227" y="161"/>
                      <a:pt x="179" y="173"/>
                    </a:cubicBezTo>
                    <a:cubicBezTo>
                      <a:pt x="48" y="185"/>
                      <a:pt x="1" y="339"/>
                      <a:pt x="96" y="435"/>
                    </a:cubicBezTo>
                    <a:cubicBezTo>
                      <a:pt x="132" y="470"/>
                      <a:pt x="144" y="518"/>
                      <a:pt x="132" y="566"/>
                    </a:cubicBezTo>
                    <a:cubicBezTo>
                      <a:pt x="122" y="669"/>
                      <a:pt x="202" y="750"/>
                      <a:pt x="289" y="750"/>
                    </a:cubicBezTo>
                    <a:cubicBezTo>
                      <a:pt x="312" y="750"/>
                      <a:pt x="336" y="745"/>
                      <a:pt x="358" y="732"/>
                    </a:cubicBezTo>
                    <a:cubicBezTo>
                      <a:pt x="382" y="720"/>
                      <a:pt x="406" y="714"/>
                      <a:pt x="429" y="714"/>
                    </a:cubicBezTo>
                    <a:cubicBezTo>
                      <a:pt x="453" y="714"/>
                      <a:pt x="477" y="720"/>
                      <a:pt x="501" y="732"/>
                    </a:cubicBezTo>
                    <a:cubicBezTo>
                      <a:pt x="526" y="745"/>
                      <a:pt x="551" y="750"/>
                      <a:pt x="576" y="750"/>
                    </a:cubicBezTo>
                    <a:cubicBezTo>
                      <a:pt x="668" y="750"/>
                      <a:pt x="746" y="669"/>
                      <a:pt x="727" y="566"/>
                    </a:cubicBezTo>
                    <a:cubicBezTo>
                      <a:pt x="715" y="518"/>
                      <a:pt x="739" y="470"/>
                      <a:pt x="775" y="435"/>
                    </a:cubicBezTo>
                    <a:cubicBezTo>
                      <a:pt x="858" y="339"/>
                      <a:pt x="810" y="185"/>
                      <a:pt x="679" y="173"/>
                    </a:cubicBezTo>
                    <a:cubicBezTo>
                      <a:pt x="632" y="161"/>
                      <a:pt x="596" y="125"/>
                      <a:pt x="572" y="89"/>
                    </a:cubicBezTo>
                    <a:cubicBezTo>
                      <a:pt x="542" y="30"/>
                      <a:pt x="486" y="0"/>
                      <a:pt x="43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80" name="Google Shape;2380;p40"/>
              <p:cNvSpPr/>
              <p:nvPr/>
            </p:nvSpPr>
            <p:spPr>
              <a:xfrm>
                <a:off x="577517" y="-2523658"/>
                <a:ext cx="110736" cy="95764"/>
              </a:xfrm>
              <a:custGeom>
                <a:avLst/>
                <a:gdLst/>
                <a:ahLst/>
                <a:cxnLst/>
                <a:rect l="l" t="t" r="r" b="b"/>
                <a:pathLst>
                  <a:path w="858" h="742" extrusionOk="0">
                    <a:moveTo>
                      <a:pt x="429" y="0"/>
                    </a:moveTo>
                    <a:cubicBezTo>
                      <a:pt x="372" y="0"/>
                      <a:pt x="316" y="27"/>
                      <a:pt x="286" y="81"/>
                    </a:cubicBezTo>
                    <a:cubicBezTo>
                      <a:pt x="274" y="128"/>
                      <a:pt x="226" y="164"/>
                      <a:pt x="179" y="164"/>
                    </a:cubicBezTo>
                    <a:cubicBezTo>
                      <a:pt x="48" y="188"/>
                      <a:pt x="0" y="342"/>
                      <a:pt x="96" y="426"/>
                    </a:cubicBezTo>
                    <a:cubicBezTo>
                      <a:pt x="119" y="462"/>
                      <a:pt x="143" y="521"/>
                      <a:pt x="131" y="569"/>
                    </a:cubicBezTo>
                    <a:cubicBezTo>
                      <a:pt x="122" y="663"/>
                      <a:pt x="201" y="742"/>
                      <a:pt x="288" y="742"/>
                    </a:cubicBezTo>
                    <a:cubicBezTo>
                      <a:pt x="311" y="742"/>
                      <a:pt x="335" y="736"/>
                      <a:pt x="357" y="723"/>
                    </a:cubicBezTo>
                    <a:cubicBezTo>
                      <a:pt x="381" y="717"/>
                      <a:pt x="405" y="715"/>
                      <a:pt x="429" y="715"/>
                    </a:cubicBezTo>
                    <a:cubicBezTo>
                      <a:pt x="453" y="715"/>
                      <a:pt x="477" y="717"/>
                      <a:pt x="500" y="723"/>
                    </a:cubicBezTo>
                    <a:cubicBezTo>
                      <a:pt x="525" y="736"/>
                      <a:pt x="551" y="742"/>
                      <a:pt x="576" y="742"/>
                    </a:cubicBezTo>
                    <a:cubicBezTo>
                      <a:pt x="668" y="742"/>
                      <a:pt x="745" y="663"/>
                      <a:pt x="727" y="569"/>
                    </a:cubicBezTo>
                    <a:cubicBezTo>
                      <a:pt x="715" y="521"/>
                      <a:pt x="738" y="462"/>
                      <a:pt x="774" y="426"/>
                    </a:cubicBezTo>
                    <a:cubicBezTo>
                      <a:pt x="858" y="342"/>
                      <a:pt x="810" y="188"/>
                      <a:pt x="679" y="164"/>
                    </a:cubicBezTo>
                    <a:cubicBezTo>
                      <a:pt x="631" y="152"/>
                      <a:pt x="596" y="128"/>
                      <a:pt x="572" y="81"/>
                    </a:cubicBezTo>
                    <a:cubicBezTo>
                      <a:pt x="542" y="27"/>
                      <a:pt x="485" y="0"/>
                      <a:pt x="42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81" name="Google Shape;2381;p40"/>
              <p:cNvSpPr/>
              <p:nvPr/>
            </p:nvSpPr>
            <p:spPr>
              <a:xfrm>
                <a:off x="1028877" y="-2600325"/>
                <a:ext cx="110736" cy="96926"/>
              </a:xfrm>
              <a:custGeom>
                <a:avLst/>
                <a:gdLst/>
                <a:ahLst/>
                <a:cxnLst/>
                <a:rect l="l" t="t" r="r" b="b"/>
                <a:pathLst>
                  <a:path w="858" h="751" extrusionOk="0">
                    <a:moveTo>
                      <a:pt x="435" y="1"/>
                    </a:moveTo>
                    <a:cubicBezTo>
                      <a:pt x="382" y="1"/>
                      <a:pt x="328" y="30"/>
                      <a:pt x="298" y="90"/>
                    </a:cubicBezTo>
                    <a:cubicBezTo>
                      <a:pt x="275" y="126"/>
                      <a:pt x="227" y="161"/>
                      <a:pt x="179" y="173"/>
                    </a:cubicBezTo>
                    <a:cubicBezTo>
                      <a:pt x="48" y="185"/>
                      <a:pt x="1" y="340"/>
                      <a:pt x="96" y="435"/>
                    </a:cubicBezTo>
                    <a:cubicBezTo>
                      <a:pt x="132" y="471"/>
                      <a:pt x="144" y="518"/>
                      <a:pt x="132" y="566"/>
                    </a:cubicBezTo>
                    <a:cubicBezTo>
                      <a:pt x="122" y="670"/>
                      <a:pt x="202" y="751"/>
                      <a:pt x="289" y="751"/>
                    </a:cubicBezTo>
                    <a:cubicBezTo>
                      <a:pt x="312" y="751"/>
                      <a:pt x="336" y="745"/>
                      <a:pt x="358" y="733"/>
                    </a:cubicBezTo>
                    <a:cubicBezTo>
                      <a:pt x="382" y="721"/>
                      <a:pt x="409" y="715"/>
                      <a:pt x="434" y="715"/>
                    </a:cubicBezTo>
                    <a:cubicBezTo>
                      <a:pt x="459" y="715"/>
                      <a:pt x="483" y="721"/>
                      <a:pt x="501" y="733"/>
                    </a:cubicBezTo>
                    <a:cubicBezTo>
                      <a:pt x="526" y="745"/>
                      <a:pt x="551" y="751"/>
                      <a:pt x="576" y="751"/>
                    </a:cubicBezTo>
                    <a:cubicBezTo>
                      <a:pt x="668" y="751"/>
                      <a:pt x="746" y="670"/>
                      <a:pt x="727" y="566"/>
                    </a:cubicBezTo>
                    <a:cubicBezTo>
                      <a:pt x="727" y="518"/>
                      <a:pt x="739" y="471"/>
                      <a:pt x="775" y="435"/>
                    </a:cubicBezTo>
                    <a:cubicBezTo>
                      <a:pt x="858" y="340"/>
                      <a:pt x="810" y="185"/>
                      <a:pt x="691" y="173"/>
                    </a:cubicBezTo>
                    <a:cubicBezTo>
                      <a:pt x="632" y="161"/>
                      <a:pt x="596" y="126"/>
                      <a:pt x="572" y="90"/>
                    </a:cubicBezTo>
                    <a:cubicBezTo>
                      <a:pt x="542" y="30"/>
                      <a:pt x="489" y="1"/>
                      <a:pt x="4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382" name="Google Shape;2382;p40"/>
            <p:cNvGrpSpPr/>
            <p:nvPr/>
          </p:nvGrpSpPr>
          <p:grpSpPr>
            <a:xfrm>
              <a:off x="-396757" y="400050"/>
              <a:ext cx="4860257" cy="1810351"/>
              <a:chOff x="-3670182" y="-2695575"/>
              <a:chExt cx="4860257" cy="1810351"/>
            </a:xfrm>
          </p:grpSpPr>
          <p:sp>
            <p:nvSpPr>
              <p:cNvPr id="2383" name="Google Shape;2383;p40"/>
              <p:cNvSpPr/>
              <p:nvPr/>
            </p:nvSpPr>
            <p:spPr>
              <a:xfrm>
                <a:off x="-506185" y="-2531406"/>
                <a:ext cx="125707" cy="111252"/>
              </a:xfrm>
              <a:custGeom>
                <a:avLst/>
                <a:gdLst/>
                <a:ahLst/>
                <a:cxnLst/>
                <a:rect l="l" t="t" r="r" b="b"/>
                <a:pathLst>
                  <a:path w="974" h="862" extrusionOk="0">
                    <a:moveTo>
                      <a:pt x="709" y="1"/>
                    </a:moveTo>
                    <a:cubicBezTo>
                      <a:pt x="679" y="1"/>
                      <a:pt x="648" y="11"/>
                      <a:pt x="620" y="32"/>
                    </a:cubicBezTo>
                    <a:lnTo>
                      <a:pt x="96" y="425"/>
                    </a:lnTo>
                    <a:cubicBezTo>
                      <a:pt x="0" y="496"/>
                      <a:pt x="24" y="651"/>
                      <a:pt x="143" y="687"/>
                    </a:cubicBezTo>
                    <a:lnTo>
                      <a:pt x="774" y="854"/>
                    </a:lnTo>
                    <a:cubicBezTo>
                      <a:pt x="788" y="859"/>
                      <a:pt x="802" y="861"/>
                      <a:pt x="816" y="861"/>
                    </a:cubicBezTo>
                    <a:cubicBezTo>
                      <a:pt x="898" y="861"/>
                      <a:pt x="973" y="778"/>
                      <a:pt x="953" y="687"/>
                    </a:cubicBezTo>
                    <a:lnTo>
                      <a:pt x="858" y="127"/>
                    </a:lnTo>
                    <a:cubicBezTo>
                      <a:pt x="841" y="53"/>
                      <a:pt x="778" y="1"/>
                      <a:pt x="70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84" name="Google Shape;2384;p40"/>
              <p:cNvSpPr/>
              <p:nvPr/>
            </p:nvSpPr>
            <p:spPr>
              <a:xfrm>
                <a:off x="1076501" y="-1005639"/>
                <a:ext cx="113575" cy="120415"/>
              </a:xfrm>
              <a:custGeom>
                <a:avLst/>
                <a:gdLst/>
                <a:ahLst/>
                <a:cxnLst/>
                <a:rect l="l" t="t" r="r" b="b"/>
                <a:pathLst>
                  <a:path w="880" h="933" extrusionOk="0">
                    <a:moveTo>
                      <a:pt x="730" y="1"/>
                    </a:moveTo>
                    <a:cubicBezTo>
                      <a:pt x="714" y="1"/>
                      <a:pt x="697" y="3"/>
                      <a:pt x="680" y="9"/>
                    </a:cubicBezTo>
                    <a:lnTo>
                      <a:pt x="132" y="188"/>
                    </a:lnTo>
                    <a:cubicBezTo>
                      <a:pt x="25" y="223"/>
                      <a:pt x="1" y="354"/>
                      <a:pt x="72" y="438"/>
                    </a:cubicBezTo>
                    <a:lnTo>
                      <a:pt x="537" y="890"/>
                    </a:lnTo>
                    <a:cubicBezTo>
                      <a:pt x="570" y="919"/>
                      <a:pt x="608" y="932"/>
                      <a:pt x="645" y="932"/>
                    </a:cubicBezTo>
                    <a:cubicBezTo>
                      <a:pt x="715" y="932"/>
                      <a:pt x="779" y="885"/>
                      <a:pt x="787" y="807"/>
                    </a:cubicBezTo>
                    <a:lnTo>
                      <a:pt x="870" y="164"/>
                    </a:lnTo>
                    <a:cubicBezTo>
                      <a:pt x="880" y="74"/>
                      <a:pt x="814" y="1"/>
                      <a:pt x="73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85" name="Google Shape;2385;p40"/>
              <p:cNvSpPr/>
              <p:nvPr/>
            </p:nvSpPr>
            <p:spPr>
              <a:xfrm>
                <a:off x="-3135437" y="-1932468"/>
                <a:ext cx="130095" cy="111252"/>
              </a:xfrm>
              <a:custGeom>
                <a:avLst/>
                <a:gdLst/>
                <a:ahLst/>
                <a:cxnLst/>
                <a:rect l="l" t="t" r="r" b="b"/>
                <a:pathLst>
                  <a:path w="1008" h="862" extrusionOk="0">
                    <a:moveTo>
                      <a:pt x="838" y="0"/>
                    </a:moveTo>
                    <a:cubicBezTo>
                      <a:pt x="829" y="0"/>
                      <a:pt x="820" y="1"/>
                      <a:pt x="810" y="3"/>
                    </a:cubicBezTo>
                    <a:lnTo>
                      <a:pt x="155" y="98"/>
                    </a:lnTo>
                    <a:cubicBezTo>
                      <a:pt x="48" y="122"/>
                      <a:pt x="1" y="241"/>
                      <a:pt x="60" y="336"/>
                    </a:cubicBezTo>
                    <a:lnTo>
                      <a:pt x="405" y="801"/>
                    </a:lnTo>
                    <a:cubicBezTo>
                      <a:pt x="434" y="841"/>
                      <a:pt x="480" y="862"/>
                      <a:pt x="524" y="862"/>
                    </a:cubicBezTo>
                    <a:cubicBezTo>
                      <a:pt x="572" y="862"/>
                      <a:pt x="619" y="838"/>
                      <a:pt x="644" y="789"/>
                    </a:cubicBezTo>
                    <a:lnTo>
                      <a:pt x="953" y="217"/>
                    </a:lnTo>
                    <a:cubicBezTo>
                      <a:pt x="1008" y="119"/>
                      <a:pt x="942" y="0"/>
                      <a:pt x="83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86" name="Google Shape;2386;p40"/>
              <p:cNvSpPr/>
              <p:nvPr/>
            </p:nvSpPr>
            <p:spPr>
              <a:xfrm>
                <a:off x="-2273300" y="-1186068"/>
                <a:ext cx="174751" cy="148293"/>
              </a:xfrm>
              <a:custGeom>
                <a:avLst/>
                <a:gdLst/>
                <a:ahLst/>
                <a:cxnLst/>
                <a:rect l="l" t="t" r="r" b="b"/>
                <a:pathLst>
                  <a:path w="1354" h="1149" extrusionOk="0">
                    <a:moveTo>
                      <a:pt x="914" y="0"/>
                    </a:moveTo>
                    <a:cubicBezTo>
                      <a:pt x="869" y="0"/>
                      <a:pt x="824" y="16"/>
                      <a:pt x="786" y="50"/>
                    </a:cubicBezTo>
                    <a:lnTo>
                      <a:pt x="131" y="633"/>
                    </a:lnTo>
                    <a:cubicBezTo>
                      <a:pt x="0" y="740"/>
                      <a:pt x="60" y="943"/>
                      <a:pt x="226" y="967"/>
                    </a:cubicBezTo>
                    <a:lnTo>
                      <a:pt x="1084" y="1145"/>
                    </a:lnTo>
                    <a:cubicBezTo>
                      <a:pt x="1095" y="1147"/>
                      <a:pt x="1106" y="1148"/>
                      <a:pt x="1118" y="1148"/>
                    </a:cubicBezTo>
                    <a:cubicBezTo>
                      <a:pt x="1246" y="1148"/>
                      <a:pt x="1354" y="1027"/>
                      <a:pt x="1310" y="895"/>
                    </a:cubicBezTo>
                    <a:lnTo>
                      <a:pt x="1108" y="145"/>
                    </a:lnTo>
                    <a:cubicBezTo>
                      <a:pt x="1077" y="53"/>
                      <a:pt x="996" y="0"/>
                      <a:pt x="91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87" name="Google Shape;2387;p40"/>
              <p:cNvSpPr/>
              <p:nvPr/>
            </p:nvSpPr>
            <p:spPr>
              <a:xfrm>
                <a:off x="549412" y="-2394730"/>
                <a:ext cx="271289" cy="194884"/>
              </a:xfrm>
              <a:custGeom>
                <a:avLst/>
                <a:gdLst/>
                <a:ahLst/>
                <a:cxnLst/>
                <a:rect l="l" t="t" r="r" b="b"/>
                <a:pathLst>
                  <a:path w="2102" h="1510" extrusionOk="0">
                    <a:moveTo>
                      <a:pt x="950" y="884"/>
                    </a:moveTo>
                    <a:cubicBezTo>
                      <a:pt x="957" y="933"/>
                      <a:pt x="955" y="983"/>
                      <a:pt x="942" y="1033"/>
                    </a:cubicBezTo>
                    <a:cubicBezTo>
                      <a:pt x="931" y="1115"/>
                      <a:pt x="886" y="1233"/>
                      <a:pt x="797" y="1233"/>
                    </a:cubicBezTo>
                    <a:cubicBezTo>
                      <a:pt x="783" y="1233"/>
                      <a:pt x="767" y="1230"/>
                      <a:pt x="751" y="1223"/>
                    </a:cubicBezTo>
                    <a:cubicBezTo>
                      <a:pt x="703" y="1200"/>
                      <a:pt x="668" y="1164"/>
                      <a:pt x="632" y="1128"/>
                    </a:cubicBezTo>
                    <a:cubicBezTo>
                      <a:pt x="596" y="1069"/>
                      <a:pt x="620" y="1045"/>
                      <a:pt x="668" y="1009"/>
                    </a:cubicBezTo>
                    <a:cubicBezTo>
                      <a:pt x="750" y="936"/>
                      <a:pt x="846" y="898"/>
                      <a:pt x="950" y="884"/>
                    </a:cubicBezTo>
                    <a:close/>
                    <a:moveTo>
                      <a:pt x="278" y="0"/>
                    </a:moveTo>
                    <a:cubicBezTo>
                      <a:pt x="242" y="0"/>
                      <a:pt x="205" y="3"/>
                      <a:pt x="168" y="9"/>
                    </a:cubicBezTo>
                    <a:cubicBezTo>
                      <a:pt x="0" y="31"/>
                      <a:pt x="21" y="274"/>
                      <a:pt x="162" y="274"/>
                    </a:cubicBezTo>
                    <a:cubicBezTo>
                      <a:pt x="172" y="274"/>
                      <a:pt x="181" y="273"/>
                      <a:pt x="192" y="271"/>
                    </a:cubicBezTo>
                    <a:cubicBezTo>
                      <a:pt x="213" y="268"/>
                      <a:pt x="234" y="267"/>
                      <a:pt x="255" y="267"/>
                    </a:cubicBezTo>
                    <a:cubicBezTo>
                      <a:pt x="489" y="267"/>
                      <a:pt x="708" y="432"/>
                      <a:pt x="844" y="624"/>
                    </a:cubicBezTo>
                    <a:lnTo>
                      <a:pt x="844" y="624"/>
                    </a:lnTo>
                    <a:cubicBezTo>
                      <a:pt x="770" y="639"/>
                      <a:pt x="699" y="664"/>
                      <a:pt x="632" y="700"/>
                    </a:cubicBezTo>
                    <a:cubicBezTo>
                      <a:pt x="501" y="771"/>
                      <a:pt x="358" y="890"/>
                      <a:pt x="334" y="1045"/>
                    </a:cubicBezTo>
                    <a:cubicBezTo>
                      <a:pt x="322" y="1223"/>
                      <a:pt x="465" y="1378"/>
                      <a:pt x="596" y="1450"/>
                    </a:cubicBezTo>
                    <a:cubicBezTo>
                      <a:pt x="663" y="1489"/>
                      <a:pt x="735" y="1509"/>
                      <a:pt x="806" y="1509"/>
                    </a:cubicBezTo>
                    <a:cubicBezTo>
                      <a:pt x="885" y="1509"/>
                      <a:pt x="962" y="1483"/>
                      <a:pt x="1025" y="1426"/>
                    </a:cubicBezTo>
                    <a:cubicBezTo>
                      <a:pt x="1186" y="1293"/>
                      <a:pt x="1236" y="1095"/>
                      <a:pt x="1216" y="898"/>
                    </a:cubicBezTo>
                    <a:lnTo>
                      <a:pt x="1216" y="898"/>
                    </a:lnTo>
                    <a:cubicBezTo>
                      <a:pt x="1453" y="954"/>
                      <a:pt x="1653" y="1125"/>
                      <a:pt x="1799" y="1319"/>
                    </a:cubicBezTo>
                    <a:cubicBezTo>
                      <a:pt x="1826" y="1352"/>
                      <a:pt x="1862" y="1366"/>
                      <a:pt x="1897" y="1366"/>
                    </a:cubicBezTo>
                    <a:cubicBezTo>
                      <a:pt x="1999" y="1366"/>
                      <a:pt x="2102" y="1249"/>
                      <a:pt x="2013" y="1152"/>
                    </a:cubicBezTo>
                    <a:cubicBezTo>
                      <a:pt x="1799" y="878"/>
                      <a:pt x="1501" y="640"/>
                      <a:pt x="1144" y="616"/>
                    </a:cubicBezTo>
                    <a:cubicBezTo>
                      <a:pt x="1143" y="616"/>
                      <a:pt x="1141" y="616"/>
                      <a:pt x="1140" y="616"/>
                    </a:cubicBezTo>
                    <a:lnTo>
                      <a:pt x="1140" y="616"/>
                    </a:lnTo>
                    <a:cubicBezTo>
                      <a:pt x="1124" y="578"/>
                      <a:pt x="1105" y="543"/>
                      <a:pt x="1084" y="509"/>
                    </a:cubicBezTo>
                    <a:cubicBezTo>
                      <a:pt x="924" y="230"/>
                      <a:pt x="609" y="0"/>
                      <a:pt x="27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88" name="Google Shape;2388;p40"/>
              <p:cNvSpPr/>
              <p:nvPr/>
            </p:nvSpPr>
            <p:spPr>
              <a:xfrm>
                <a:off x="-1852300" y="-1891389"/>
                <a:ext cx="238120" cy="172686"/>
              </a:xfrm>
              <a:custGeom>
                <a:avLst/>
                <a:gdLst/>
                <a:ahLst/>
                <a:cxnLst/>
                <a:rect l="l" t="t" r="r" b="b"/>
                <a:pathLst>
                  <a:path w="1845" h="1338" extrusionOk="0">
                    <a:moveTo>
                      <a:pt x="152" y="0"/>
                    </a:moveTo>
                    <a:cubicBezTo>
                      <a:pt x="90" y="0"/>
                      <a:pt x="33" y="35"/>
                      <a:pt x="12" y="98"/>
                    </a:cubicBezTo>
                    <a:cubicBezTo>
                      <a:pt x="1" y="169"/>
                      <a:pt x="36" y="252"/>
                      <a:pt x="108" y="264"/>
                    </a:cubicBezTo>
                    <a:cubicBezTo>
                      <a:pt x="703" y="371"/>
                      <a:pt x="1239" y="740"/>
                      <a:pt x="1548" y="1276"/>
                    </a:cubicBezTo>
                    <a:cubicBezTo>
                      <a:pt x="1574" y="1319"/>
                      <a:pt x="1613" y="1338"/>
                      <a:pt x="1653" y="1338"/>
                    </a:cubicBezTo>
                    <a:cubicBezTo>
                      <a:pt x="1746" y="1338"/>
                      <a:pt x="1845" y="1241"/>
                      <a:pt x="1786" y="1133"/>
                    </a:cubicBezTo>
                    <a:cubicBezTo>
                      <a:pt x="1441" y="550"/>
                      <a:pt x="846" y="121"/>
                      <a:pt x="179" y="2"/>
                    </a:cubicBezTo>
                    <a:cubicBezTo>
                      <a:pt x="170" y="1"/>
                      <a:pt x="161" y="0"/>
                      <a:pt x="1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89" name="Google Shape;2389;p40"/>
              <p:cNvSpPr/>
              <p:nvPr/>
            </p:nvSpPr>
            <p:spPr>
              <a:xfrm>
                <a:off x="-3670182" y="-2171921"/>
                <a:ext cx="110736" cy="96926"/>
              </a:xfrm>
              <a:custGeom>
                <a:avLst/>
                <a:gdLst/>
                <a:ahLst/>
                <a:cxnLst/>
                <a:rect l="l" t="t" r="r" b="b"/>
                <a:pathLst>
                  <a:path w="858" h="751" extrusionOk="0">
                    <a:moveTo>
                      <a:pt x="431" y="0"/>
                    </a:moveTo>
                    <a:cubicBezTo>
                      <a:pt x="376" y="0"/>
                      <a:pt x="322" y="30"/>
                      <a:pt x="298" y="89"/>
                    </a:cubicBezTo>
                    <a:cubicBezTo>
                      <a:pt x="275" y="125"/>
                      <a:pt x="227" y="161"/>
                      <a:pt x="179" y="173"/>
                    </a:cubicBezTo>
                    <a:cubicBezTo>
                      <a:pt x="48" y="185"/>
                      <a:pt x="1" y="339"/>
                      <a:pt x="96" y="435"/>
                    </a:cubicBezTo>
                    <a:cubicBezTo>
                      <a:pt x="132" y="470"/>
                      <a:pt x="144" y="518"/>
                      <a:pt x="132" y="566"/>
                    </a:cubicBezTo>
                    <a:cubicBezTo>
                      <a:pt x="122" y="669"/>
                      <a:pt x="202" y="750"/>
                      <a:pt x="289" y="750"/>
                    </a:cubicBezTo>
                    <a:cubicBezTo>
                      <a:pt x="312" y="750"/>
                      <a:pt x="336" y="745"/>
                      <a:pt x="358" y="732"/>
                    </a:cubicBezTo>
                    <a:cubicBezTo>
                      <a:pt x="382" y="720"/>
                      <a:pt x="406" y="714"/>
                      <a:pt x="429" y="714"/>
                    </a:cubicBezTo>
                    <a:cubicBezTo>
                      <a:pt x="453" y="714"/>
                      <a:pt x="477" y="720"/>
                      <a:pt x="501" y="732"/>
                    </a:cubicBezTo>
                    <a:cubicBezTo>
                      <a:pt x="526" y="745"/>
                      <a:pt x="551" y="750"/>
                      <a:pt x="576" y="750"/>
                    </a:cubicBezTo>
                    <a:cubicBezTo>
                      <a:pt x="668" y="750"/>
                      <a:pt x="746" y="669"/>
                      <a:pt x="727" y="566"/>
                    </a:cubicBezTo>
                    <a:cubicBezTo>
                      <a:pt x="715" y="518"/>
                      <a:pt x="739" y="470"/>
                      <a:pt x="775" y="435"/>
                    </a:cubicBezTo>
                    <a:cubicBezTo>
                      <a:pt x="858" y="339"/>
                      <a:pt x="810" y="185"/>
                      <a:pt x="679" y="173"/>
                    </a:cubicBezTo>
                    <a:cubicBezTo>
                      <a:pt x="632" y="161"/>
                      <a:pt x="596" y="125"/>
                      <a:pt x="572" y="89"/>
                    </a:cubicBezTo>
                    <a:cubicBezTo>
                      <a:pt x="542" y="30"/>
                      <a:pt x="486" y="0"/>
                      <a:pt x="43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90" name="Google Shape;2390;p40"/>
              <p:cNvSpPr/>
              <p:nvPr/>
            </p:nvSpPr>
            <p:spPr>
              <a:xfrm>
                <a:off x="758492" y="-1724771"/>
                <a:ext cx="110736" cy="95764"/>
              </a:xfrm>
              <a:custGeom>
                <a:avLst/>
                <a:gdLst/>
                <a:ahLst/>
                <a:cxnLst/>
                <a:rect l="l" t="t" r="r" b="b"/>
                <a:pathLst>
                  <a:path w="858" h="742" extrusionOk="0">
                    <a:moveTo>
                      <a:pt x="429" y="0"/>
                    </a:moveTo>
                    <a:cubicBezTo>
                      <a:pt x="372" y="0"/>
                      <a:pt x="316" y="27"/>
                      <a:pt x="286" y="81"/>
                    </a:cubicBezTo>
                    <a:cubicBezTo>
                      <a:pt x="274" y="128"/>
                      <a:pt x="226" y="164"/>
                      <a:pt x="179" y="164"/>
                    </a:cubicBezTo>
                    <a:cubicBezTo>
                      <a:pt x="48" y="188"/>
                      <a:pt x="0" y="342"/>
                      <a:pt x="96" y="426"/>
                    </a:cubicBezTo>
                    <a:cubicBezTo>
                      <a:pt x="119" y="462"/>
                      <a:pt x="143" y="521"/>
                      <a:pt x="131" y="569"/>
                    </a:cubicBezTo>
                    <a:cubicBezTo>
                      <a:pt x="122" y="663"/>
                      <a:pt x="201" y="742"/>
                      <a:pt x="288" y="742"/>
                    </a:cubicBezTo>
                    <a:cubicBezTo>
                      <a:pt x="311" y="742"/>
                      <a:pt x="335" y="736"/>
                      <a:pt x="357" y="723"/>
                    </a:cubicBezTo>
                    <a:cubicBezTo>
                      <a:pt x="381" y="717"/>
                      <a:pt x="405" y="715"/>
                      <a:pt x="429" y="715"/>
                    </a:cubicBezTo>
                    <a:cubicBezTo>
                      <a:pt x="453" y="715"/>
                      <a:pt x="477" y="717"/>
                      <a:pt x="500" y="723"/>
                    </a:cubicBezTo>
                    <a:cubicBezTo>
                      <a:pt x="525" y="736"/>
                      <a:pt x="551" y="742"/>
                      <a:pt x="576" y="742"/>
                    </a:cubicBezTo>
                    <a:cubicBezTo>
                      <a:pt x="668" y="742"/>
                      <a:pt x="745" y="663"/>
                      <a:pt x="727" y="569"/>
                    </a:cubicBezTo>
                    <a:cubicBezTo>
                      <a:pt x="715" y="521"/>
                      <a:pt x="738" y="462"/>
                      <a:pt x="774" y="426"/>
                    </a:cubicBezTo>
                    <a:cubicBezTo>
                      <a:pt x="858" y="342"/>
                      <a:pt x="810" y="188"/>
                      <a:pt x="679" y="164"/>
                    </a:cubicBezTo>
                    <a:cubicBezTo>
                      <a:pt x="631" y="152"/>
                      <a:pt x="596" y="128"/>
                      <a:pt x="572" y="81"/>
                    </a:cubicBezTo>
                    <a:cubicBezTo>
                      <a:pt x="542" y="27"/>
                      <a:pt x="485" y="0"/>
                      <a:pt x="42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91" name="Google Shape;2391;p40"/>
              <p:cNvSpPr/>
              <p:nvPr/>
            </p:nvSpPr>
            <p:spPr>
              <a:xfrm>
                <a:off x="-1614173" y="-2695575"/>
                <a:ext cx="110736" cy="96926"/>
              </a:xfrm>
              <a:custGeom>
                <a:avLst/>
                <a:gdLst/>
                <a:ahLst/>
                <a:cxnLst/>
                <a:rect l="l" t="t" r="r" b="b"/>
                <a:pathLst>
                  <a:path w="858" h="751" extrusionOk="0">
                    <a:moveTo>
                      <a:pt x="435" y="1"/>
                    </a:moveTo>
                    <a:cubicBezTo>
                      <a:pt x="382" y="1"/>
                      <a:pt x="328" y="30"/>
                      <a:pt x="298" y="90"/>
                    </a:cubicBezTo>
                    <a:cubicBezTo>
                      <a:pt x="275" y="126"/>
                      <a:pt x="227" y="161"/>
                      <a:pt x="179" y="173"/>
                    </a:cubicBezTo>
                    <a:cubicBezTo>
                      <a:pt x="48" y="185"/>
                      <a:pt x="1" y="340"/>
                      <a:pt x="96" y="435"/>
                    </a:cubicBezTo>
                    <a:cubicBezTo>
                      <a:pt x="132" y="471"/>
                      <a:pt x="144" y="518"/>
                      <a:pt x="132" y="566"/>
                    </a:cubicBezTo>
                    <a:cubicBezTo>
                      <a:pt x="122" y="670"/>
                      <a:pt x="202" y="751"/>
                      <a:pt x="289" y="751"/>
                    </a:cubicBezTo>
                    <a:cubicBezTo>
                      <a:pt x="312" y="751"/>
                      <a:pt x="336" y="745"/>
                      <a:pt x="358" y="733"/>
                    </a:cubicBezTo>
                    <a:cubicBezTo>
                      <a:pt x="382" y="721"/>
                      <a:pt x="409" y="715"/>
                      <a:pt x="434" y="715"/>
                    </a:cubicBezTo>
                    <a:cubicBezTo>
                      <a:pt x="459" y="715"/>
                      <a:pt x="483" y="721"/>
                      <a:pt x="501" y="733"/>
                    </a:cubicBezTo>
                    <a:cubicBezTo>
                      <a:pt x="526" y="745"/>
                      <a:pt x="551" y="751"/>
                      <a:pt x="576" y="751"/>
                    </a:cubicBezTo>
                    <a:cubicBezTo>
                      <a:pt x="668" y="751"/>
                      <a:pt x="746" y="670"/>
                      <a:pt x="727" y="566"/>
                    </a:cubicBezTo>
                    <a:cubicBezTo>
                      <a:pt x="727" y="518"/>
                      <a:pt x="739" y="471"/>
                      <a:pt x="775" y="435"/>
                    </a:cubicBezTo>
                    <a:cubicBezTo>
                      <a:pt x="858" y="340"/>
                      <a:pt x="810" y="185"/>
                      <a:pt x="691" y="173"/>
                    </a:cubicBezTo>
                    <a:cubicBezTo>
                      <a:pt x="632" y="161"/>
                      <a:pt x="596" y="126"/>
                      <a:pt x="572" y="90"/>
                    </a:cubicBezTo>
                    <a:cubicBezTo>
                      <a:pt x="542" y="30"/>
                      <a:pt x="489" y="1"/>
                      <a:pt x="43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2392" name="Google Shape;2392;p40"/>
          <p:cNvSpPr/>
          <p:nvPr/>
        </p:nvSpPr>
        <p:spPr>
          <a:xfrm>
            <a:off x="698667" y="5981667"/>
            <a:ext cx="10884000" cy="635200"/>
          </a:xfrm>
          <a:prstGeom prst="ellipse">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393" name="Google Shape;2393;p40"/>
          <p:cNvSpPr/>
          <p:nvPr/>
        </p:nvSpPr>
        <p:spPr>
          <a:xfrm>
            <a:off x="1377900" y="762000"/>
            <a:ext cx="9461600" cy="5575600"/>
          </a:xfrm>
          <a:prstGeom prst="roundRect">
            <a:avLst>
              <a:gd name="adj" fmla="val 3463"/>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2394" name="Google Shape;2394;p40"/>
          <p:cNvGrpSpPr/>
          <p:nvPr/>
        </p:nvGrpSpPr>
        <p:grpSpPr>
          <a:xfrm>
            <a:off x="1682610" y="884868"/>
            <a:ext cx="8985697" cy="5357621"/>
            <a:chOff x="1261957" y="663651"/>
            <a:chExt cx="6739273" cy="4018216"/>
          </a:xfrm>
        </p:grpSpPr>
        <p:sp>
          <p:nvSpPr>
            <p:cNvPr id="2395" name="Google Shape;2395;p40"/>
            <p:cNvSpPr/>
            <p:nvPr/>
          </p:nvSpPr>
          <p:spPr>
            <a:xfrm>
              <a:off x="1261957" y="684476"/>
              <a:ext cx="53486" cy="53553"/>
            </a:xfrm>
            <a:custGeom>
              <a:avLst/>
              <a:gdLst/>
              <a:ahLst/>
              <a:cxnLst/>
              <a:rect l="l" t="t" r="r" b="b"/>
              <a:pathLst>
                <a:path w="798" h="799" extrusionOk="0">
                  <a:moveTo>
                    <a:pt x="798" y="393"/>
                  </a:moveTo>
                  <a:cubicBezTo>
                    <a:pt x="798" y="620"/>
                    <a:pt x="619" y="798"/>
                    <a:pt x="405" y="798"/>
                  </a:cubicBezTo>
                  <a:cubicBezTo>
                    <a:pt x="179" y="798"/>
                    <a:pt x="0" y="620"/>
                    <a:pt x="0" y="393"/>
                  </a:cubicBezTo>
                  <a:cubicBezTo>
                    <a:pt x="0" y="179"/>
                    <a:pt x="179" y="0"/>
                    <a:pt x="405" y="0"/>
                  </a:cubicBezTo>
                  <a:cubicBezTo>
                    <a:pt x="619" y="0"/>
                    <a:pt x="798" y="179"/>
                    <a:pt x="798" y="3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96" name="Google Shape;2396;p40"/>
            <p:cNvSpPr/>
            <p:nvPr/>
          </p:nvSpPr>
          <p:spPr>
            <a:xfrm>
              <a:off x="1652175" y="684476"/>
              <a:ext cx="53553" cy="53553"/>
            </a:xfrm>
            <a:custGeom>
              <a:avLst/>
              <a:gdLst/>
              <a:ahLst/>
              <a:cxnLst/>
              <a:rect l="l" t="t" r="r" b="b"/>
              <a:pathLst>
                <a:path w="799" h="799" extrusionOk="0">
                  <a:moveTo>
                    <a:pt x="798" y="393"/>
                  </a:moveTo>
                  <a:cubicBezTo>
                    <a:pt x="798" y="620"/>
                    <a:pt x="620" y="798"/>
                    <a:pt x="405" y="798"/>
                  </a:cubicBezTo>
                  <a:cubicBezTo>
                    <a:pt x="179" y="798"/>
                    <a:pt x="0" y="620"/>
                    <a:pt x="0" y="393"/>
                  </a:cubicBezTo>
                  <a:cubicBezTo>
                    <a:pt x="0" y="179"/>
                    <a:pt x="179" y="0"/>
                    <a:pt x="405" y="0"/>
                  </a:cubicBezTo>
                  <a:cubicBezTo>
                    <a:pt x="620" y="0"/>
                    <a:pt x="798" y="179"/>
                    <a:pt x="798" y="3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97" name="Google Shape;2397;p40"/>
            <p:cNvSpPr/>
            <p:nvPr/>
          </p:nvSpPr>
          <p:spPr>
            <a:xfrm>
              <a:off x="2042392" y="684476"/>
              <a:ext cx="53553" cy="53553"/>
            </a:xfrm>
            <a:custGeom>
              <a:avLst/>
              <a:gdLst/>
              <a:ahLst/>
              <a:cxnLst/>
              <a:rect l="l" t="t" r="r" b="b"/>
              <a:pathLst>
                <a:path w="799" h="799" extrusionOk="0">
                  <a:moveTo>
                    <a:pt x="798" y="393"/>
                  </a:moveTo>
                  <a:cubicBezTo>
                    <a:pt x="798" y="620"/>
                    <a:pt x="620" y="798"/>
                    <a:pt x="405" y="798"/>
                  </a:cubicBezTo>
                  <a:cubicBezTo>
                    <a:pt x="179" y="798"/>
                    <a:pt x="1" y="620"/>
                    <a:pt x="1" y="393"/>
                  </a:cubicBezTo>
                  <a:cubicBezTo>
                    <a:pt x="1" y="179"/>
                    <a:pt x="179" y="0"/>
                    <a:pt x="405" y="0"/>
                  </a:cubicBezTo>
                  <a:cubicBezTo>
                    <a:pt x="620" y="0"/>
                    <a:pt x="798" y="179"/>
                    <a:pt x="798" y="3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98" name="Google Shape;2398;p40"/>
            <p:cNvSpPr/>
            <p:nvPr/>
          </p:nvSpPr>
          <p:spPr>
            <a:xfrm>
              <a:off x="2432610" y="684476"/>
              <a:ext cx="53553" cy="53553"/>
            </a:xfrm>
            <a:custGeom>
              <a:avLst/>
              <a:gdLst/>
              <a:ahLst/>
              <a:cxnLst/>
              <a:rect l="l" t="t" r="r" b="b"/>
              <a:pathLst>
                <a:path w="799" h="799" extrusionOk="0">
                  <a:moveTo>
                    <a:pt x="798" y="393"/>
                  </a:moveTo>
                  <a:cubicBezTo>
                    <a:pt x="798" y="620"/>
                    <a:pt x="620" y="798"/>
                    <a:pt x="394" y="798"/>
                  </a:cubicBezTo>
                  <a:cubicBezTo>
                    <a:pt x="179" y="798"/>
                    <a:pt x="1" y="620"/>
                    <a:pt x="1" y="393"/>
                  </a:cubicBezTo>
                  <a:cubicBezTo>
                    <a:pt x="1" y="179"/>
                    <a:pt x="179" y="0"/>
                    <a:pt x="394" y="0"/>
                  </a:cubicBezTo>
                  <a:cubicBezTo>
                    <a:pt x="620" y="0"/>
                    <a:pt x="798" y="179"/>
                    <a:pt x="798" y="3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99" name="Google Shape;2399;p40"/>
            <p:cNvSpPr/>
            <p:nvPr/>
          </p:nvSpPr>
          <p:spPr>
            <a:xfrm>
              <a:off x="2822827" y="684476"/>
              <a:ext cx="53553" cy="53553"/>
            </a:xfrm>
            <a:custGeom>
              <a:avLst/>
              <a:gdLst/>
              <a:ahLst/>
              <a:cxnLst/>
              <a:rect l="l" t="t" r="r" b="b"/>
              <a:pathLst>
                <a:path w="799" h="799" extrusionOk="0">
                  <a:moveTo>
                    <a:pt x="799" y="393"/>
                  </a:moveTo>
                  <a:cubicBezTo>
                    <a:pt x="799" y="620"/>
                    <a:pt x="620" y="798"/>
                    <a:pt x="394" y="798"/>
                  </a:cubicBezTo>
                  <a:cubicBezTo>
                    <a:pt x="180" y="798"/>
                    <a:pt x="1" y="620"/>
                    <a:pt x="1" y="393"/>
                  </a:cubicBezTo>
                  <a:cubicBezTo>
                    <a:pt x="1" y="179"/>
                    <a:pt x="180" y="0"/>
                    <a:pt x="394" y="0"/>
                  </a:cubicBezTo>
                  <a:cubicBezTo>
                    <a:pt x="620" y="0"/>
                    <a:pt x="799" y="179"/>
                    <a:pt x="799" y="3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00" name="Google Shape;2400;p40"/>
            <p:cNvSpPr/>
            <p:nvPr/>
          </p:nvSpPr>
          <p:spPr>
            <a:xfrm>
              <a:off x="3212308" y="684476"/>
              <a:ext cx="54290" cy="53553"/>
            </a:xfrm>
            <a:custGeom>
              <a:avLst/>
              <a:gdLst/>
              <a:ahLst/>
              <a:cxnLst/>
              <a:rect l="l" t="t" r="r" b="b"/>
              <a:pathLst>
                <a:path w="810" h="799" extrusionOk="0">
                  <a:moveTo>
                    <a:pt x="810" y="393"/>
                  </a:moveTo>
                  <a:cubicBezTo>
                    <a:pt x="810" y="620"/>
                    <a:pt x="631" y="798"/>
                    <a:pt x="405" y="798"/>
                  </a:cubicBezTo>
                  <a:cubicBezTo>
                    <a:pt x="191" y="798"/>
                    <a:pt x="0" y="620"/>
                    <a:pt x="0" y="393"/>
                  </a:cubicBezTo>
                  <a:cubicBezTo>
                    <a:pt x="0" y="179"/>
                    <a:pt x="191" y="0"/>
                    <a:pt x="405" y="0"/>
                  </a:cubicBezTo>
                  <a:cubicBezTo>
                    <a:pt x="631" y="0"/>
                    <a:pt x="810" y="179"/>
                    <a:pt x="810" y="3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01" name="Google Shape;2401;p40"/>
            <p:cNvSpPr/>
            <p:nvPr/>
          </p:nvSpPr>
          <p:spPr>
            <a:xfrm>
              <a:off x="1457468" y="938232"/>
              <a:ext cx="53553" cy="53553"/>
            </a:xfrm>
            <a:custGeom>
              <a:avLst/>
              <a:gdLst/>
              <a:ahLst/>
              <a:cxnLst/>
              <a:rect l="l" t="t" r="r" b="b"/>
              <a:pathLst>
                <a:path w="799" h="799" extrusionOk="0">
                  <a:moveTo>
                    <a:pt x="798" y="405"/>
                  </a:moveTo>
                  <a:cubicBezTo>
                    <a:pt x="798" y="620"/>
                    <a:pt x="619" y="798"/>
                    <a:pt x="393" y="798"/>
                  </a:cubicBezTo>
                  <a:cubicBezTo>
                    <a:pt x="179" y="798"/>
                    <a:pt x="0" y="620"/>
                    <a:pt x="0" y="405"/>
                  </a:cubicBezTo>
                  <a:cubicBezTo>
                    <a:pt x="0" y="179"/>
                    <a:pt x="179" y="1"/>
                    <a:pt x="393" y="1"/>
                  </a:cubicBezTo>
                  <a:cubicBezTo>
                    <a:pt x="619" y="1"/>
                    <a:pt x="798" y="179"/>
                    <a:pt x="798"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02" name="Google Shape;2402;p40"/>
            <p:cNvSpPr/>
            <p:nvPr/>
          </p:nvSpPr>
          <p:spPr>
            <a:xfrm>
              <a:off x="1847686" y="938232"/>
              <a:ext cx="53553" cy="53553"/>
            </a:xfrm>
            <a:custGeom>
              <a:avLst/>
              <a:gdLst/>
              <a:ahLst/>
              <a:cxnLst/>
              <a:rect l="l" t="t" r="r" b="b"/>
              <a:pathLst>
                <a:path w="799" h="799" extrusionOk="0">
                  <a:moveTo>
                    <a:pt x="798" y="405"/>
                  </a:moveTo>
                  <a:cubicBezTo>
                    <a:pt x="798" y="620"/>
                    <a:pt x="620" y="798"/>
                    <a:pt x="393" y="798"/>
                  </a:cubicBezTo>
                  <a:cubicBezTo>
                    <a:pt x="179" y="798"/>
                    <a:pt x="0" y="620"/>
                    <a:pt x="0" y="405"/>
                  </a:cubicBezTo>
                  <a:cubicBezTo>
                    <a:pt x="0" y="179"/>
                    <a:pt x="179" y="1"/>
                    <a:pt x="393" y="1"/>
                  </a:cubicBezTo>
                  <a:cubicBezTo>
                    <a:pt x="620" y="1"/>
                    <a:pt x="798" y="179"/>
                    <a:pt x="798"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03" name="Google Shape;2403;p40"/>
            <p:cNvSpPr/>
            <p:nvPr/>
          </p:nvSpPr>
          <p:spPr>
            <a:xfrm>
              <a:off x="2237099" y="938232"/>
              <a:ext cx="53553" cy="53553"/>
            </a:xfrm>
            <a:custGeom>
              <a:avLst/>
              <a:gdLst/>
              <a:ahLst/>
              <a:cxnLst/>
              <a:rect l="l" t="t" r="r" b="b"/>
              <a:pathLst>
                <a:path w="799" h="799" extrusionOk="0">
                  <a:moveTo>
                    <a:pt x="798" y="405"/>
                  </a:moveTo>
                  <a:cubicBezTo>
                    <a:pt x="798" y="620"/>
                    <a:pt x="620" y="798"/>
                    <a:pt x="406" y="798"/>
                  </a:cubicBezTo>
                  <a:cubicBezTo>
                    <a:pt x="179" y="798"/>
                    <a:pt x="1" y="620"/>
                    <a:pt x="1" y="405"/>
                  </a:cubicBezTo>
                  <a:cubicBezTo>
                    <a:pt x="1" y="179"/>
                    <a:pt x="179" y="1"/>
                    <a:pt x="406" y="1"/>
                  </a:cubicBezTo>
                  <a:cubicBezTo>
                    <a:pt x="620" y="1"/>
                    <a:pt x="798" y="179"/>
                    <a:pt x="798"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04" name="Google Shape;2404;p40"/>
            <p:cNvSpPr/>
            <p:nvPr/>
          </p:nvSpPr>
          <p:spPr>
            <a:xfrm>
              <a:off x="2627316" y="938232"/>
              <a:ext cx="53553" cy="53553"/>
            </a:xfrm>
            <a:custGeom>
              <a:avLst/>
              <a:gdLst/>
              <a:ahLst/>
              <a:cxnLst/>
              <a:rect l="l" t="t" r="r" b="b"/>
              <a:pathLst>
                <a:path w="799" h="799" extrusionOk="0">
                  <a:moveTo>
                    <a:pt x="799" y="405"/>
                  </a:moveTo>
                  <a:cubicBezTo>
                    <a:pt x="799" y="620"/>
                    <a:pt x="620" y="798"/>
                    <a:pt x="406" y="798"/>
                  </a:cubicBezTo>
                  <a:cubicBezTo>
                    <a:pt x="179" y="798"/>
                    <a:pt x="1" y="620"/>
                    <a:pt x="1" y="405"/>
                  </a:cubicBezTo>
                  <a:cubicBezTo>
                    <a:pt x="1" y="179"/>
                    <a:pt x="179" y="1"/>
                    <a:pt x="406" y="1"/>
                  </a:cubicBezTo>
                  <a:cubicBezTo>
                    <a:pt x="620" y="1"/>
                    <a:pt x="799" y="179"/>
                    <a:pt x="799"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05" name="Google Shape;2405;p40"/>
            <p:cNvSpPr/>
            <p:nvPr/>
          </p:nvSpPr>
          <p:spPr>
            <a:xfrm>
              <a:off x="3017601" y="938232"/>
              <a:ext cx="53486" cy="53553"/>
            </a:xfrm>
            <a:custGeom>
              <a:avLst/>
              <a:gdLst/>
              <a:ahLst/>
              <a:cxnLst/>
              <a:rect l="l" t="t" r="r" b="b"/>
              <a:pathLst>
                <a:path w="798" h="799" extrusionOk="0">
                  <a:moveTo>
                    <a:pt x="798" y="405"/>
                  </a:moveTo>
                  <a:cubicBezTo>
                    <a:pt x="798" y="620"/>
                    <a:pt x="619" y="798"/>
                    <a:pt x="405" y="798"/>
                  </a:cubicBezTo>
                  <a:cubicBezTo>
                    <a:pt x="179" y="798"/>
                    <a:pt x="0" y="620"/>
                    <a:pt x="0" y="405"/>
                  </a:cubicBezTo>
                  <a:cubicBezTo>
                    <a:pt x="0" y="179"/>
                    <a:pt x="179" y="1"/>
                    <a:pt x="405" y="1"/>
                  </a:cubicBezTo>
                  <a:cubicBezTo>
                    <a:pt x="619" y="1"/>
                    <a:pt x="798" y="179"/>
                    <a:pt x="798"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06" name="Google Shape;2406;p40"/>
            <p:cNvSpPr/>
            <p:nvPr/>
          </p:nvSpPr>
          <p:spPr>
            <a:xfrm>
              <a:off x="3407819" y="938232"/>
              <a:ext cx="53486" cy="53553"/>
            </a:xfrm>
            <a:custGeom>
              <a:avLst/>
              <a:gdLst/>
              <a:ahLst/>
              <a:cxnLst/>
              <a:rect l="l" t="t" r="r" b="b"/>
              <a:pathLst>
                <a:path w="798" h="799" extrusionOk="0">
                  <a:moveTo>
                    <a:pt x="798" y="405"/>
                  </a:moveTo>
                  <a:cubicBezTo>
                    <a:pt x="798" y="620"/>
                    <a:pt x="619" y="798"/>
                    <a:pt x="393" y="798"/>
                  </a:cubicBezTo>
                  <a:cubicBezTo>
                    <a:pt x="179" y="798"/>
                    <a:pt x="0" y="620"/>
                    <a:pt x="0" y="405"/>
                  </a:cubicBezTo>
                  <a:cubicBezTo>
                    <a:pt x="0" y="179"/>
                    <a:pt x="179" y="1"/>
                    <a:pt x="393" y="1"/>
                  </a:cubicBezTo>
                  <a:cubicBezTo>
                    <a:pt x="619" y="1"/>
                    <a:pt x="798" y="179"/>
                    <a:pt x="798"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07" name="Google Shape;2407;p40"/>
            <p:cNvSpPr/>
            <p:nvPr/>
          </p:nvSpPr>
          <p:spPr>
            <a:xfrm>
              <a:off x="1261957" y="1191989"/>
              <a:ext cx="53486" cy="53553"/>
            </a:xfrm>
            <a:custGeom>
              <a:avLst/>
              <a:gdLst/>
              <a:ahLst/>
              <a:cxnLst/>
              <a:rect l="l" t="t" r="r" b="b"/>
              <a:pathLst>
                <a:path w="798" h="799" extrusionOk="0">
                  <a:moveTo>
                    <a:pt x="798" y="406"/>
                  </a:moveTo>
                  <a:cubicBezTo>
                    <a:pt x="798" y="620"/>
                    <a:pt x="619" y="799"/>
                    <a:pt x="405" y="799"/>
                  </a:cubicBezTo>
                  <a:cubicBezTo>
                    <a:pt x="179" y="799"/>
                    <a:pt x="0" y="620"/>
                    <a:pt x="0" y="406"/>
                  </a:cubicBezTo>
                  <a:cubicBezTo>
                    <a:pt x="0" y="179"/>
                    <a:pt x="179" y="1"/>
                    <a:pt x="405" y="1"/>
                  </a:cubicBezTo>
                  <a:cubicBezTo>
                    <a:pt x="619" y="1"/>
                    <a:pt x="798" y="179"/>
                    <a:pt x="798" y="40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08" name="Google Shape;2408;p40"/>
            <p:cNvSpPr/>
            <p:nvPr/>
          </p:nvSpPr>
          <p:spPr>
            <a:xfrm>
              <a:off x="1652175" y="1191989"/>
              <a:ext cx="53553" cy="53553"/>
            </a:xfrm>
            <a:custGeom>
              <a:avLst/>
              <a:gdLst/>
              <a:ahLst/>
              <a:cxnLst/>
              <a:rect l="l" t="t" r="r" b="b"/>
              <a:pathLst>
                <a:path w="799" h="799" extrusionOk="0">
                  <a:moveTo>
                    <a:pt x="798" y="406"/>
                  </a:moveTo>
                  <a:cubicBezTo>
                    <a:pt x="798" y="620"/>
                    <a:pt x="620" y="799"/>
                    <a:pt x="405" y="799"/>
                  </a:cubicBezTo>
                  <a:cubicBezTo>
                    <a:pt x="179" y="799"/>
                    <a:pt x="0" y="620"/>
                    <a:pt x="0" y="406"/>
                  </a:cubicBezTo>
                  <a:cubicBezTo>
                    <a:pt x="0" y="179"/>
                    <a:pt x="179" y="1"/>
                    <a:pt x="405" y="1"/>
                  </a:cubicBezTo>
                  <a:cubicBezTo>
                    <a:pt x="620" y="1"/>
                    <a:pt x="798" y="179"/>
                    <a:pt x="798" y="40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09" name="Google Shape;2409;p40"/>
            <p:cNvSpPr/>
            <p:nvPr/>
          </p:nvSpPr>
          <p:spPr>
            <a:xfrm>
              <a:off x="2042392" y="1191989"/>
              <a:ext cx="53553" cy="53553"/>
            </a:xfrm>
            <a:custGeom>
              <a:avLst/>
              <a:gdLst/>
              <a:ahLst/>
              <a:cxnLst/>
              <a:rect l="l" t="t" r="r" b="b"/>
              <a:pathLst>
                <a:path w="799" h="799" extrusionOk="0">
                  <a:moveTo>
                    <a:pt x="798" y="406"/>
                  </a:moveTo>
                  <a:cubicBezTo>
                    <a:pt x="798" y="620"/>
                    <a:pt x="620" y="799"/>
                    <a:pt x="405" y="799"/>
                  </a:cubicBezTo>
                  <a:cubicBezTo>
                    <a:pt x="179" y="799"/>
                    <a:pt x="1" y="620"/>
                    <a:pt x="1" y="406"/>
                  </a:cubicBezTo>
                  <a:cubicBezTo>
                    <a:pt x="1" y="179"/>
                    <a:pt x="179" y="1"/>
                    <a:pt x="405" y="1"/>
                  </a:cubicBezTo>
                  <a:cubicBezTo>
                    <a:pt x="620" y="1"/>
                    <a:pt x="798" y="179"/>
                    <a:pt x="798" y="40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10" name="Google Shape;2410;p40"/>
            <p:cNvSpPr/>
            <p:nvPr/>
          </p:nvSpPr>
          <p:spPr>
            <a:xfrm>
              <a:off x="2432610" y="1191989"/>
              <a:ext cx="53553" cy="53553"/>
            </a:xfrm>
            <a:custGeom>
              <a:avLst/>
              <a:gdLst/>
              <a:ahLst/>
              <a:cxnLst/>
              <a:rect l="l" t="t" r="r" b="b"/>
              <a:pathLst>
                <a:path w="799" h="799" extrusionOk="0">
                  <a:moveTo>
                    <a:pt x="798" y="406"/>
                  </a:moveTo>
                  <a:cubicBezTo>
                    <a:pt x="798" y="620"/>
                    <a:pt x="620" y="799"/>
                    <a:pt x="394" y="799"/>
                  </a:cubicBezTo>
                  <a:cubicBezTo>
                    <a:pt x="179" y="799"/>
                    <a:pt x="1" y="620"/>
                    <a:pt x="1" y="406"/>
                  </a:cubicBezTo>
                  <a:cubicBezTo>
                    <a:pt x="1" y="179"/>
                    <a:pt x="179" y="1"/>
                    <a:pt x="394" y="1"/>
                  </a:cubicBezTo>
                  <a:cubicBezTo>
                    <a:pt x="620" y="1"/>
                    <a:pt x="798" y="179"/>
                    <a:pt x="798" y="40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11" name="Google Shape;2411;p40"/>
            <p:cNvSpPr/>
            <p:nvPr/>
          </p:nvSpPr>
          <p:spPr>
            <a:xfrm>
              <a:off x="2822827" y="1191989"/>
              <a:ext cx="53553" cy="53553"/>
            </a:xfrm>
            <a:custGeom>
              <a:avLst/>
              <a:gdLst/>
              <a:ahLst/>
              <a:cxnLst/>
              <a:rect l="l" t="t" r="r" b="b"/>
              <a:pathLst>
                <a:path w="799" h="799" extrusionOk="0">
                  <a:moveTo>
                    <a:pt x="799" y="406"/>
                  </a:moveTo>
                  <a:cubicBezTo>
                    <a:pt x="799" y="620"/>
                    <a:pt x="620" y="799"/>
                    <a:pt x="394" y="799"/>
                  </a:cubicBezTo>
                  <a:cubicBezTo>
                    <a:pt x="180" y="799"/>
                    <a:pt x="1" y="620"/>
                    <a:pt x="1" y="406"/>
                  </a:cubicBezTo>
                  <a:cubicBezTo>
                    <a:pt x="1" y="179"/>
                    <a:pt x="180" y="1"/>
                    <a:pt x="394" y="1"/>
                  </a:cubicBezTo>
                  <a:cubicBezTo>
                    <a:pt x="620" y="1"/>
                    <a:pt x="799" y="179"/>
                    <a:pt x="799" y="40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12" name="Google Shape;2412;p40"/>
            <p:cNvSpPr/>
            <p:nvPr/>
          </p:nvSpPr>
          <p:spPr>
            <a:xfrm>
              <a:off x="3212308" y="1191989"/>
              <a:ext cx="54290" cy="53553"/>
            </a:xfrm>
            <a:custGeom>
              <a:avLst/>
              <a:gdLst/>
              <a:ahLst/>
              <a:cxnLst/>
              <a:rect l="l" t="t" r="r" b="b"/>
              <a:pathLst>
                <a:path w="810" h="799" extrusionOk="0">
                  <a:moveTo>
                    <a:pt x="810" y="406"/>
                  </a:moveTo>
                  <a:cubicBezTo>
                    <a:pt x="810" y="620"/>
                    <a:pt x="631" y="799"/>
                    <a:pt x="405" y="799"/>
                  </a:cubicBezTo>
                  <a:cubicBezTo>
                    <a:pt x="191" y="799"/>
                    <a:pt x="0" y="620"/>
                    <a:pt x="0" y="406"/>
                  </a:cubicBezTo>
                  <a:cubicBezTo>
                    <a:pt x="0" y="179"/>
                    <a:pt x="191" y="1"/>
                    <a:pt x="405" y="1"/>
                  </a:cubicBezTo>
                  <a:cubicBezTo>
                    <a:pt x="631" y="1"/>
                    <a:pt x="810" y="179"/>
                    <a:pt x="810" y="40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13" name="Google Shape;2413;p40"/>
            <p:cNvSpPr/>
            <p:nvPr/>
          </p:nvSpPr>
          <p:spPr>
            <a:xfrm>
              <a:off x="1457468" y="1446549"/>
              <a:ext cx="53553" cy="53553"/>
            </a:xfrm>
            <a:custGeom>
              <a:avLst/>
              <a:gdLst/>
              <a:ahLst/>
              <a:cxnLst/>
              <a:rect l="l" t="t" r="r" b="b"/>
              <a:pathLst>
                <a:path w="799" h="799" extrusionOk="0">
                  <a:moveTo>
                    <a:pt x="798" y="394"/>
                  </a:moveTo>
                  <a:cubicBezTo>
                    <a:pt x="798" y="620"/>
                    <a:pt x="619" y="799"/>
                    <a:pt x="393" y="799"/>
                  </a:cubicBezTo>
                  <a:cubicBezTo>
                    <a:pt x="179" y="799"/>
                    <a:pt x="0" y="620"/>
                    <a:pt x="0" y="394"/>
                  </a:cubicBezTo>
                  <a:cubicBezTo>
                    <a:pt x="0" y="180"/>
                    <a:pt x="179" y="1"/>
                    <a:pt x="393" y="1"/>
                  </a:cubicBezTo>
                  <a:cubicBezTo>
                    <a:pt x="619" y="1"/>
                    <a:pt x="798" y="180"/>
                    <a:pt x="798" y="394"/>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14" name="Google Shape;2414;p40"/>
            <p:cNvSpPr/>
            <p:nvPr/>
          </p:nvSpPr>
          <p:spPr>
            <a:xfrm>
              <a:off x="1847686" y="1446549"/>
              <a:ext cx="53553" cy="53553"/>
            </a:xfrm>
            <a:custGeom>
              <a:avLst/>
              <a:gdLst/>
              <a:ahLst/>
              <a:cxnLst/>
              <a:rect l="l" t="t" r="r" b="b"/>
              <a:pathLst>
                <a:path w="799" h="799" extrusionOk="0">
                  <a:moveTo>
                    <a:pt x="798" y="394"/>
                  </a:moveTo>
                  <a:cubicBezTo>
                    <a:pt x="798" y="620"/>
                    <a:pt x="620" y="799"/>
                    <a:pt x="393" y="799"/>
                  </a:cubicBezTo>
                  <a:cubicBezTo>
                    <a:pt x="179" y="799"/>
                    <a:pt x="0" y="620"/>
                    <a:pt x="0" y="394"/>
                  </a:cubicBezTo>
                  <a:cubicBezTo>
                    <a:pt x="0" y="180"/>
                    <a:pt x="179" y="1"/>
                    <a:pt x="393" y="1"/>
                  </a:cubicBezTo>
                  <a:cubicBezTo>
                    <a:pt x="620" y="1"/>
                    <a:pt x="798" y="180"/>
                    <a:pt x="798" y="394"/>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15" name="Google Shape;2415;p40"/>
            <p:cNvSpPr/>
            <p:nvPr/>
          </p:nvSpPr>
          <p:spPr>
            <a:xfrm>
              <a:off x="2237099" y="1446549"/>
              <a:ext cx="53553" cy="53553"/>
            </a:xfrm>
            <a:custGeom>
              <a:avLst/>
              <a:gdLst/>
              <a:ahLst/>
              <a:cxnLst/>
              <a:rect l="l" t="t" r="r" b="b"/>
              <a:pathLst>
                <a:path w="799" h="799" extrusionOk="0">
                  <a:moveTo>
                    <a:pt x="798" y="394"/>
                  </a:moveTo>
                  <a:cubicBezTo>
                    <a:pt x="798" y="620"/>
                    <a:pt x="620" y="799"/>
                    <a:pt x="406" y="799"/>
                  </a:cubicBezTo>
                  <a:cubicBezTo>
                    <a:pt x="179" y="799"/>
                    <a:pt x="1" y="620"/>
                    <a:pt x="1" y="394"/>
                  </a:cubicBezTo>
                  <a:cubicBezTo>
                    <a:pt x="1" y="180"/>
                    <a:pt x="179" y="1"/>
                    <a:pt x="406" y="1"/>
                  </a:cubicBezTo>
                  <a:cubicBezTo>
                    <a:pt x="620" y="1"/>
                    <a:pt x="798" y="180"/>
                    <a:pt x="798" y="394"/>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16" name="Google Shape;2416;p40"/>
            <p:cNvSpPr/>
            <p:nvPr/>
          </p:nvSpPr>
          <p:spPr>
            <a:xfrm>
              <a:off x="2627316" y="1446549"/>
              <a:ext cx="53553" cy="53553"/>
            </a:xfrm>
            <a:custGeom>
              <a:avLst/>
              <a:gdLst/>
              <a:ahLst/>
              <a:cxnLst/>
              <a:rect l="l" t="t" r="r" b="b"/>
              <a:pathLst>
                <a:path w="799" h="799" extrusionOk="0">
                  <a:moveTo>
                    <a:pt x="799" y="394"/>
                  </a:moveTo>
                  <a:cubicBezTo>
                    <a:pt x="799" y="620"/>
                    <a:pt x="620" y="799"/>
                    <a:pt x="406" y="799"/>
                  </a:cubicBezTo>
                  <a:cubicBezTo>
                    <a:pt x="179" y="799"/>
                    <a:pt x="1" y="620"/>
                    <a:pt x="1" y="394"/>
                  </a:cubicBezTo>
                  <a:cubicBezTo>
                    <a:pt x="1" y="180"/>
                    <a:pt x="179" y="1"/>
                    <a:pt x="406" y="1"/>
                  </a:cubicBezTo>
                  <a:cubicBezTo>
                    <a:pt x="620" y="1"/>
                    <a:pt x="799" y="180"/>
                    <a:pt x="799" y="394"/>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17" name="Google Shape;2417;p40"/>
            <p:cNvSpPr/>
            <p:nvPr/>
          </p:nvSpPr>
          <p:spPr>
            <a:xfrm>
              <a:off x="3017601" y="1446549"/>
              <a:ext cx="53486" cy="53553"/>
            </a:xfrm>
            <a:custGeom>
              <a:avLst/>
              <a:gdLst/>
              <a:ahLst/>
              <a:cxnLst/>
              <a:rect l="l" t="t" r="r" b="b"/>
              <a:pathLst>
                <a:path w="798" h="799" extrusionOk="0">
                  <a:moveTo>
                    <a:pt x="798" y="394"/>
                  </a:moveTo>
                  <a:cubicBezTo>
                    <a:pt x="798" y="620"/>
                    <a:pt x="619" y="799"/>
                    <a:pt x="405" y="799"/>
                  </a:cubicBezTo>
                  <a:cubicBezTo>
                    <a:pt x="179" y="799"/>
                    <a:pt x="0" y="620"/>
                    <a:pt x="0" y="394"/>
                  </a:cubicBezTo>
                  <a:cubicBezTo>
                    <a:pt x="0" y="180"/>
                    <a:pt x="179" y="1"/>
                    <a:pt x="405" y="1"/>
                  </a:cubicBezTo>
                  <a:cubicBezTo>
                    <a:pt x="619" y="1"/>
                    <a:pt x="798" y="180"/>
                    <a:pt x="798" y="394"/>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18" name="Google Shape;2418;p40"/>
            <p:cNvSpPr/>
            <p:nvPr/>
          </p:nvSpPr>
          <p:spPr>
            <a:xfrm>
              <a:off x="3407819" y="1446549"/>
              <a:ext cx="53486" cy="53553"/>
            </a:xfrm>
            <a:custGeom>
              <a:avLst/>
              <a:gdLst/>
              <a:ahLst/>
              <a:cxnLst/>
              <a:rect l="l" t="t" r="r" b="b"/>
              <a:pathLst>
                <a:path w="798" h="799" extrusionOk="0">
                  <a:moveTo>
                    <a:pt x="798" y="394"/>
                  </a:moveTo>
                  <a:cubicBezTo>
                    <a:pt x="798" y="620"/>
                    <a:pt x="619" y="799"/>
                    <a:pt x="393" y="799"/>
                  </a:cubicBezTo>
                  <a:cubicBezTo>
                    <a:pt x="179" y="799"/>
                    <a:pt x="0" y="620"/>
                    <a:pt x="0" y="394"/>
                  </a:cubicBezTo>
                  <a:cubicBezTo>
                    <a:pt x="0" y="180"/>
                    <a:pt x="179" y="1"/>
                    <a:pt x="393" y="1"/>
                  </a:cubicBezTo>
                  <a:cubicBezTo>
                    <a:pt x="619" y="1"/>
                    <a:pt x="798" y="180"/>
                    <a:pt x="798" y="394"/>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19" name="Google Shape;2419;p40"/>
            <p:cNvSpPr/>
            <p:nvPr/>
          </p:nvSpPr>
          <p:spPr>
            <a:xfrm>
              <a:off x="1261957" y="1700373"/>
              <a:ext cx="53486" cy="53486"/>
            </a:xfrm>
            <a:custGeom>
              <a:avLst/>
              <a:gdLst/>
              <a:ahLst/>
              <a:cxnLst/>
              <a:rect l="l" t="t" r="r" b="b"/>
              <a:pathLst>
                <a:path w="798" h="798" extrusionOk="0">
                  <a:moveTo>
                    <a:pt x="798" y="405"/>
                  </a:moveTo>
                  <a:cubicBezTo>
                    <a:pt x="798" y="619"/>
                    <a:pt x="619" y="798"/>
                    <a:pt x="405" y="798"/>
                  </a:cubicBezTo>
                  <a:cubicBezTo>
                    <a:pt x="179" y="798"/>
                    <a:pt x="0" y="619"/>
                    <a:pt x="0" y="405"/>
                  </a:cubicBezTo>
                  <a:cubicBezTo>
                    <a:pt x="0" y="179"/>
                    <a:pt x="179" y="0"/>
                    <a:pt x="405" y="0"/>
                  </a:cubicBezTo>
                  <a:cubicBezTo>
                    <a:pt x="619" y="0"/>
                    <a:pt x="798" y="179"/>
                    <a:pt x="798"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20" name="Google Shape;2420;p40"/>
            <p:cNvSpPr/>
            <p:nvPr/>
          </p:nvSpPr>
          <p:spPr>
            <a:xfrm>
              <a:off x="1652175" y="1700373"/>
              <a:ext cx="53553" cy="53486"/>
            </a:xfrm>
            <a:custGeom>
              <a:avLst/>
              <a:gdLst/>
              <a:ahLst/>
              <a:cxnLst/>
              <a:rect l="l" t="t" r="r" b="b"/>
              <a:pathLst>
                <a:path w="799" h="798" extrusionOk="0">
                  <a:moveTo>
                    <a:pt x="798" y="405"/>
                  </a:moveTo>
                  <a:cubicBezTo>
                    <a:pt x="798" y="619"/>
                    <a:pt x="620" y="798"/>
                    <a:pt x="405" y="798"/>
                  </a:cubicBezTo>
                  <a:cubicBezTo>
                    <a:pt x="179" y="798"/>
                    <a:pt x="0" y="619"/>
                    <a:pt x="0" y="405"/>
                  </a:cubicBezTo>
                  <a:cubicBezTo>
                    <a:pt x="0" y="179"/>
                    <a:pt x="179" y="0"/>
                    <a:pt x="405" y="0"/>
                  </a:cubicBezTo>
                  <a:cubicBezTo>
                    <a:pt x="620" y="0"/>
                    <a:pt x="798" y="179"/>
                    <a:pt x="798"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21" name="Google Shape;2421;p40"/>
            <p:cNvSpPr/>
            <p:nvPr/>
          </p:nvSpPr>
          <p:spPr>
            <a:xfrm>
              <a:off x="2042392" y="1700373"/>
              <a:ext cx="53553" cy="53486"/>
            </a:xfrm>
            <a:custGeom>
              <a:avLst/>
              <a:gdLst/>
              <a:ahLst/>
              <a:cxnLst/>
              <a:rect l="l" t="t" r="r" b="b"/>
              <a:pathLst>
                <a:path w="799" h="798" extrusionOk="0">
                  <a:moveTo>
                    <a:pt x="798" y="405"/>
                  </a:moveTo>
                  <a:cubicBezTo>
                    <a:pt x="798" y="619"/>
                    <a:pt x="620" y="798"/>
                    <a:pt x="405" y="798"/>
                  </a:cubicBezTo>
                  <a:cubicBezTo>
                    <a:pt x="179" y="798"/>
                    <a:pt x="1" y="619"/>
                    <a:pt x="1" y="405"/>
                  </a:cubicBezTo>
                  <a:cubicBezTo>
                    <a:pt x="1" y="179"/>
                    <a:pt x="179" y="0"/>
                    <a:pt x="405" y="0"/>
                  </a:cubicBezTo>
                  <a:cubicBezTo>
                    <a:pt x="620" y="0"/>
                    <a:pt x="798" y="179"/>
                    <a:pt x="798"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22" name="Google Shape;2422;p40"/>
            <p:cNvSpPr/>
            <p:nvPr/>
          </p:nvSpPr>
          <p:spPr>
            <a:xfrm>
              <a:off x="2432610" y="1700373"/>
              <a:ext cx="53553" cy="53486"/>
            </a:xfrm>
            <a:custGeom>
              <a:avLst/>
              <a:gdLst/>
              <a:ahLst/>
              <a:cxnLst/>
              <a:rect l="l" t="t" r="r" b="b"/>
              <a:pathLst>
                <a:path w="799" h="798" extrusionOk="0">
                  <a:moveTo>
                    <a:pt x="798" y="405"/>
                  </a:moveTo>
                  <a:cubicBezTo>
                    <a:pt x="798" y="619"/>
                    <a:pt x="620" y="798"/>
                    <a:pt x="394" y="798"/>
                  </a:cubicBezTo>
                  <a:cubicBezTo>
                    <a:pt x="179" y="798"/>
                    <a:pt x="1" y="619"/>
                    <a:pt x="1" y="405"/>
                  </a:cubicBezTo>
                  <a:cubicBezTo>
                    <a:pt x="1" y="179"/>
                    <a:pt x="179" y="0"/>
                    <a:pt x="394" y="0"/>
                  </a:cubicBezTo>
                  <a:cubicBezTo>
                    <a:pt x="620" y="0"/>
                    <a:pt x="798" y="179"/>
                    <a:pt x="798"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23" name="Google Shape;2423;p40"/>
            <p:cNvSpPr/>
            <p:nvPr/>
          </p:nvSpPr>
          <p:spPr>
            <a:xfrm>
              <a:off x="2822827" y="1700373"/>
              <a:ext cx="53553" cy="53486"/>
            </a:xfrm>
            <a:custGeom>
              <a:avLst/>
              <a:gdLst/>
              <a:ahLst/>
              <a:cxnLst/>
              <a:rect l="l" t="t" r="r" b="b"/>
              <a:pathLst>
                <a:path w="799" h="798" extrusionOk="0">
                  <a:moveTo>
                    <a:pt x="799" y="405"/>
                  </a:moveTo>
                  <a:cubicBezTo>
                    <a:pt x="799" y="619"/>
                    <a:pt x="620" y="798"/>
                    <a:pt x="394" y="798"/>
                  </a:cubicBezTo>
                  <a:cubicBezTo>
                    <a:pt x="180" y="798"/>
                    <a:pt x="1" y="619"/>
                    <a:pt x="1" y="405"/>
                  </a:cubicBezTo>
                  <a:cubicBezTo>
                    <a:pt x="1" y="179"/>
                    <a:pt x="180" y="0"/>
                    <a:pt x="394" y="0"/>
                  </a:cubicBezTo>
                  <a:cubicBezTo>
                    <a:pt x="620" y="0"/>
                    <a:pt x="799" y="179"/>
                    <a:pt x="799"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24" name="Google Shape;2424;p40"/>
            <p:cNvSpPr/>
            <p:nvPr/>
          </p:nvSpPr>
          <p:spPr>
            <a:xfrm>
              <a:off x="3212308" y="1700373"/>
              <a:ext cx="54290" cy="53486"/>
            </a:xfrm>
            <a:custGeom>
              <a:avLst/>
              <a:gdLst/>
              <a:ahLst/>
              <a:cxnLst/>
              <a:rect l="l" t="t" r="r" b="b"/>
              <a:pathLst>
                <a:path w="810" h="798" extrusionOk="0">
                  <a:moveTo>
                    <a:pt x="810" y="405"/>
                  </a:moveTo>
                  <a:cubicBezTo>
                    <a:pt x="810" y="619"/>
                    <a:pt x="631" y="798"/>
                    <a:pt x="405" y="798"/>
                  </a:cubicBezTo>
                  <a:cubicBezTo>
                    <a:pt x="191" y="798"/>
                    <a:pt x="0" y="619"/>
                    <a:pt x="0" y="405"/>
                  </a:cubicBezTo>
                  <a:cubicBezTo>
                    <a:pt x="0" y="179"/>
                    <a:pt x="191" y="0"/>
                    <a:pt x="405" y="0"/>
                  </a:cubicBezTo>
                  <a:cubicBezTo>
                    <a:pt x="631" y="0"/>
                    <a:pt x="810" y="179"/>
                    <a:pt x="810"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25" name="Google Shape;2425;p40"/>
            <p:cNvSpPr/>
            <p:nvPr/>
          </p:nvSpPr>
          <p:spPr>
            <a:xfrm>
              <a:off x="1457468" y="1954933"/>
              <a:ext cx="53553" cy="53486"/>
            </a:xfrm>
            <a:custGeom>
              <a:avLst/>
              <a:gdLst/>
              <a:ahLst/>
              <a:cxnLst/>
              <a:rect l="l" t="t" r="r" b="b"/>
              <a:pathLst>
                <a:path w="799" h="798" extrusionOk="0">
                  <a:moveTo>
                    <a:pt x="798" y="393"/>
                  </a:moveTo>
                  <a:cubicBezTo>
                    <a:pt x="798" y="619"/>
                    <a:pt x="619" y="798"/>
                    <a:pt x="393" y="798"/>
                  </a:cubicBezTo>
                  <a:cubicBezTo>
                    <a:pt x="179" y="798"/>
                    <a:pt x="0" y="619"/>
                    <a:pt x="0" y="393"/>
                  </a:cubicBezTo>
                  <a:cubicBezTo>
                    <a:pt x="0" y="179"/>
                    <a:pt x="179" y="0"/>
                    <a:pt x="393" y="0"/>
                  </a:cubicBezTo>
                  <a:cubicBezTo>
                    <a:pt x="619" y="0"/>
                    <a:pt x="798" y="179"/>
                    <a:pt x="798" y="3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26" name="Google Shape;2426;p40"/>
            <p:cNvSpPr/>
            <p:nvPr/>
          </p:nvSpPr>
          <p:spPr>
            <a:xfrm>
              <a:off x="1847686" y="1954933"/>
              <a:ext cx="53553" cy="53486"/>
            </a:xfrm>
            <a:custGeom>
              <a:avLst/>
              <a:gdLst/>
              <a:ahLst/>
              <a:cxnLst/>
              <a:rect l="l" t="t" r="r" b="b"/>
              <a:pathLst>
                <a:path w="799" h="798" extrusionOk="0">
                  <a:moveTo>
                    <a:pt x="798" y="393"/>
                  </a:moveTo>
                  <a:cubicBezTo>
                    <a:pt x="798" y="619"/>
                    <a:pt x="620" y="798"/>
                    <a:pt x="393" y="798"/>
                  </a:cubicBezTo>
                  <a:cubicBezTo>
                    <a:pt x="179" y="798"/>
                    <a:pt x="0" y="619"/>
                    <a:pt x="0" y="393"/>
                  </a:cubicBezTo>
                  <a:cubicBezTo>
                    <a:pt x="0" y="179"/>
                    <a:pt x="179" y="0"/>
                    <a:pt x="393" y="0"/>
                  </a:cubicBezTo>
                  <a:cubicBezTo>
                    <a:pt x="620" y="0"/>
                    <a:pt x="798" y="179"/>
                    <a:pt x="798" y="3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27" name="Google Shape;2427;p40"/>
            <p:cNvSpPr/>
            <p:nvPr/>
          </p:nvSpPr>
          <p:spPr>
            <a:xfrm>
              <a:off x="2237099" y="1954933"/>
              <a:ext cx="53553" cy="53486"/>
            </a:xfrm>
            <a:custGeom>
              <a:avLst/>
              <a:gdLst/>
              <a:ahLst/>
              <a:cxnLst/>
              <a:rect l="l" t="t" r="r" b="b"/>
              <a:pathLst>
                <a:path w="799" h="798" extrusionOk="0">
                  <a:moveTo>
                    <a:pt x="798" y="393"/>
                  </a:moveTo>
                  <a:cubicBezTo>
                    <a:pt x="798" y="619"/>
                    <a:pt x="620" y="798"/>
                    <a:pt x="406" y="798"/>
                  </a:cubicBezTo>
                  <a:cubicBezTo>
                    <a:pt x="179" y="798"/>
                    <a:pt x="1" y="619"/>
                    <a:pt x="1" y="393"/>
                  </a:cubicBezTo>
                  <a:cubicBezTo>
                    <a:pt x="1" y="179"/>
                    <a:pt x="179" y="0"/>
                    <a:pt x="406" y="0"/>
                  </a:cubicBezTo>
                  <a:cubicBezTo>
                    <a:pt x="620" y="0"/>
                    <a:pt x="798" y="179"/>
                    <a:pt x="798" y="3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28" name="Google Shape;2428;p40"/>
            <p:cNvSpPr/>
            <p:nvPr/>
          </p:nvSpPr>
          <p:spPr>
            <a:xfrm>
              <a:off x="2627316" y="1954933"/>
              <a:ext cx="53553" cy="53486"/>
            </a:xfrm>
            <a:custGeom>
              <a:avLst/>
              <a:gdLst/>
              <a:ahLst/>
              <a:cxnLst/>
              <a:rect l="l" t="t" r="r" b="b"/>
              <a:pathLst>
                <a:path w="799" h="798" extrusionOk="0">
                  <a:moveTo>
                    <a:pt x="799" y="393"/>
                  </a:moveTo>
                  <a:cubicBezTo>
                    <a:pt x="799" y="619"/>
                    <a:pt x="620" y="798"/>
                    <a:pt x="406" y="798"/>
                  </a:cubicBezTo>
                  <a:cubicBezTo>
                    <a:pt x="179" y="798"/>
                    <a:pt x="1" y="619"/>
                    <a:pt x="1" y="393"/>
                  </a:cubicBezTo>
                  <a:cubicBezTo>
                    <a:pt x="1" y="179"/>
                    <a:pt x="179" y="0"/>
                    <a:pt x="406" y="0"/>
                  </a:cubicBezTo>
                  <a:cubicBezTo>
                    <a:pt x="620" y="0"/>
                    <a:pt x="799" y="179"/>
                    <a:pt x="799" y="3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29" name="Google Shape;2429;p40"/>
            <p:cNvSpPr/>
            <p:nvPr/>
          </p:nvSpPr>
          <p:spPr>
            <a:xfrm>
              <a:off x="3017601" y="1954933"/>
              <a:ext cx="53486" cy="53486"/>
            </a:xfrm>
            <a:custGeom>
              <a:avLst/>
              <a:gdLst/>
              <a:ahLst/>
              <a:cxnLst/>
              <a:rect l="l" t="t" r="r" b="b"/>
              <a:pathLst>
                <a:path w="798" h="798" extrusionOk="0">
                  <a:moveTo>
                    <a:pt x="798" y="393"/>
                  </a:moveTo>
                  <a:cubicBezTo>
                    <a:pt x="798" y="619"/>
                    <a:pt x="619" y="798"/>
                    <a:pt x="405" y="798"/>
                  </a:cubicBezTo>
                  <a:cubicBezTo>
                    <a:pt x="179" y="798"/>
                    <a:pt x="0" y="619"/>
                    <a:pt x="0" y="393"/>
                  </a:cubicBezTo>
                  <a:cubicBezTo>
                    <a:pt x="0" y="179"/>
                    <a:pt x="179" y="0"/>
                    <a:pt x="405" y="0"/>
                  </a:cubicBezTo>
                  <a:cubicBezTo>
                    <a:pt x="619" y="0"/>
                    <a:pt x="798" y="179"/>
                    <a:pt x="798" y="3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30" name="Google Shape;2430;p40"/>
            <p:cNvSpPr/>
            <p:nvPr/>
          </p:nvSpPr>
          <p:spPr>
            <a:xfrm>
              <a:off x="3407819" y="1954933"/>
              <a:ext cx="53486" cy="53486"/>
            </a:xfrm>
            <a:custGeom>
              <a:avLst/>
              <a:gdLst/>
              <a:ahLst/>
              <a:cxnLst/>
              <a:rect l="l" t="t" r="r" b="b"/>
              <a:pathLst>
                <a:path w="798" h="798" extrusionOk="0">
                  <a:moveTo>
                    <a:pt x="798" y="393"/>
                  </a:moveTo>
                  <a:cubicBezTo>
                    <a:pt x="798" y="619"/>
                    <a:pt x="619" y="798"/>
                    <a:pt x="393" y="798"/>
                  </a:cubicBezTo>
                  <a:cubicBezTo>
                    <a:pt x="179" y="798"/>
                    <a:pt x="0" y="619"/>
                    <a:pt x="0" y="393"/>
                  </a:cubicBezTo>
                  <a:cubicBezTo>
                    <a:pt x="0" y="179"/>
                    <a:pt x="179" y="0"/>
                    <a:pt x="393" y="0"/>
                  </a:cubicBezTo>
                  <a:cubicBezTo>
                    <a:pt x="619" y="0"/>
                    <a:pt x="798" y="179"/>
                    <a:pt x="798" y="3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431" name="Google Shape;2431;p40"/>
            <p:cNvGrpSpPr/>
            <p:nvPr/>
          </p:nvGrpSpPr>
          <p:grpSpPr>
            <a:xfrm>
              <a:off x="1261957" y="2342026"/>
              <a:ext cx="2199348" cy="2339841"/>
              <a:chOff x="1262025" y="623413"/>
              <a:chExt cx="3815001" cy="4058701"/>
            </a:xfrm>
          </p:grpSpPr>
          <p:sp>
            <p:nvSpPr>
              <p:cNvPr id="2432" name="Google Shape;2432;p40"/>
              <p:cNvSpPr/>
              <p:nvPr/>
            </p:nvSpPr>
            <p:spPr>
              <a:xfrm>
                <a:off x="1262025" y="623413"/>
                <a:ext cx="92777" cy="92894"/>
              </a:xfrm>
              <a:custGeom>
                <a:avLst/>
                <a:gdLst/>
                <a:ahLst/>
                <a:cxnLst/>
                <a:rect l="l" t="t" r="r" b="b"/>
                <a:pathLst>
                  <a:path w="798" h="799" extrusionOk="0">
                    <a:moveTo>
                      <a:pt x="798" y="393"/>
                    </a:moveTo>
                    <a:cubicBezTo>
                      <a:pt x="798" y="620"/>
                      <a:pt x="619" y="798"/>
                      <a:pt x="405" y="798"/>
                    </a:cubicBezTo>
                    <a:cubicBezTo>
                      <a:pt x="179" y="798"/>
                      <a:pt x="0" y="620"/>
                      <a:pt x="0" y="393"/>
                    </a:cubicBezTo>
                    <a:cubicBezTo>
                      <a:pt x="0" y="179"/>
                      <a:pt x="179" y="0"/>
                      <a:pt x="405" y="0"/>
                    </a:cubicBezTo>
                    <a:cubicBezTo>
                      <a:pt x="619" y="0"/>
                      <a:pt x="798" y="179"/>
                      <a:pt x="798" y="3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33" name="Google Shape;2433;p40"/>
              <p:cNvSpPr/>
              <p:nvPr/>
            </p:nvSpPr>
            <p:spPr>
              <a:xfrm>
                <a:off x="1938899" y="623413"/>
                <a:ext cx="92894" cy="92894"/>
              </a:xfrm>
              <a:custGeom>
                <a:avLst/>
                <a:gdLst/>
                <a:ahLst/>
                <a:cxnLst/>
                <a:rect l="l" t="t" r="r" b="b"/>
                <a:pathLst>
                  <a:path w="799" h="799" extrusionOk="0">
                    <a:moveTo>
                      <a:pt x="798" y="393"/>
                    </a:moveTo>
                    <a:cubicBezTo>
                      <a:pt x="798" y="620"/>
                      <a:pt x="620" y="798"/>
                      <a:pt x="405" y="798"/>
                    </a:cubicBezTo>
                    <a:cubicBezTo>
                      <a:pt x="179" y="798"/>
                      <a:pt x="0" y="620"/>
                      <a:pt x="0" y="393"/>
                    </a:cubicBezTo>
                    <a:cubicBezTo>
                      <a:pt x="0" y="179"/>
                      <a:pt x="179" y="0"/>
                      <a:pt x="405" y="0"/>
                    </a:cubicBezTo>
                    <a:cubicBezTo>
                      <a:pt x="620" y="0"/>
                      <a:pt x="798" y="179"/>
                      <a:pt x="798" y="3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34" name="Google Shape;2434;p40"/>
              <p:cNvSpPr/>
              <p:nvPr/>
            </p:nvSpPr>
            <p:spPr>
              <a:xfrm>
                <a:off x="2615772" y="623413"/>
                <a:ext cx="92894" cy="92894"/>
              </a:xfrm>
              <a:custGeom>
                <a:avLst/>
                <a:gdLst/>
                <a:ahLst/>
                <a:cxnLst/>
                <a:rect l="l" t="t" r="r" b="b"/>
                <a:pathLst>
                  <a:path w="799" h="799" extrusionOk="0">
                    <a:moveTo>
                      <a:pt x="798" y="393"/>
                    </a:moveTo>
                    <a:cubicBezTo>
                      <a:pt x="798" y="620"/>
                      <a:pt x="620" y="798"/>
                      <a:pt x="405" y="798"/>
                    </a:cubicBezTo>
                    <a:cubicBezTo>
                      <a:pt x="179" y="798"/>
                      <a:pt x="1" y="620"/>
                      <a:pt x="1" y="393"/>
                    </a:cubicBezTo>
                    <a:cubicBezTo>
                      <a:pt x="1" y="179"/>
                      <a:pt x="179" y="0"/>
                      <a:pt x="405" y="0"/>
                    </a:cubicBezTo>
                    <a:cubicBezTo>
                      <a:pt x="620" y="0"/>
                      <a:pt x="798" y="179"/>
                      <a:pt x="798" y="3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35" name="Google Shape;2435;p40"/>
              <p:cNvSpPr/>
              <p:nvPr/>
            </p:nvSpPr>
            <p:spPr>
              <a:xfrm>
                <a:off x="3292646" y="623413"/>
                <a:ext cx="92894" cy="92894"/>
              </a:xfrm>
              <a:custGeom>
                <a:avLst/>
                <a:gdLst/>
                <a:ahLst/>
                <a:cxnLst/>
                <a:rect l="l" t="t" r="r" b="b"/>
                <a:pathLst>
                  <a:path w="799" h="799" extrusionOk="0">
                    <a:moveTo>
                      <a:pt x="798" y="393"/>
                    </a:moveTo>
                    <a:cubicBezTo>
                      <a:pt x="798" y="620"/>
                      <a:pt x="620" y="798"/>
                      <a:pt x="394" y="798"/>
                    </a:cubicBezTo>
                    <a:cubicBezTo>
                      <a:pt x="179" y="798"/>
                      <a:pt x="1" y="620"/>
                      <a:pt x="1" y="393"/>
                    </a:cubicBezTo>
                    <a:cubicBezTo>
                      <a:pt x="1" y="179"/>
                      <a:pt x="179" y="0"/>
                      <a:pt x="394" y="0"/>
                    </a:cubicBezTo>
                    <a:cubicBezTo>
                      <a:pt x="620" y="0"/>
                      <a:pt x="798" y="179"/>
                      <a:pt x="798" y="3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36" name="Google Shape;2436;p40"/>
              <p:cNvSpPr/>
              <p:nvPr/>
            </p:nvSpPr>
            <p:spPr>
              <a:xfrm>
                <a:off x="3969519" y="623413"/>
                <a:ext cx="92894" cy="92894"/>
              </a:xfrm>
              <a:custGeom>
                <a:avLst/>
                <a:gdLst/>
                <a:ahLst/>
                <a:cxnLst/>
                <a:rect l="l" t="t" r="r" b="b"/>
                <a:pathLst>
                  <a:path w="799" h="799" extrusionOk="0">
                    <a:moveTo>
                      <a:pt x="799" y="393"/>
                    </a:moveTo>
                    <a:cubicBezTo>
                      <a:pt x="799" y="620"/>
                      <a:pt x="620" y="798"/>
                      <a:pt x="394" y="798"/>
                    </a:cubicBezTo>
                    <a:cubicBezTo>
                      <a:pt x="180" y="798"/>
                      <a:pt x="1" y="620"/>
                      <a:pt x="1" y="393"/>
                    </a:cubicBezTo>
                    <a:cubicBezTo>
                      <a:pt x="1" y="179"/>
                      <a:pt x="180" y="0"/>
                      <a:pt x="394" y="0"/>
                    </a:cubicBezTo>
                    <a:cubicBezTo>
                      <a:pt x="620" y="0"/>
                      <a:pt x="799" y="179"/>
                      <a:pt x="799" y="3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37" name="Google Shape;2437;p40"/>
              <p:cNvSpPr/>
              <p:nvPr/>
            </p:nvSpPr>
            <p:spPr>
              <a:xfrm>
                <a:off x="4645114" y="623413"/>
                <a:ext cx="94173" cy="92894"/>
              </a:xfrm>
              <a:custGeom>
                <a:avLst/>
                <a:gdLst/>
                <a:ahLst/>
                <a:cxnLst/>
                <a:rect l="l" t="t" r="r" b="b"/>
                <a:pathLst>
                  <a:path w="810" h="799" extrusionOk="0">
                    <a:moveTo>
                      <a:pt x="810" y="393"/>
                    </a:moveTo>
                    <a:cubicBezTo>
                      <a:pt x="810" y="620"/>
                      <a:pt x="631" y="798"/>
                      <a:pt x="405" y="798"/>
                    </a:cubicBezTo>
                    <a:cubicBezTo>
                      <a:pt x="191" y="798"/>
                      <a:pt x="0" y="620"/>
                      <a:pt x="0" y="393"/>
                    </a:cubicBezTo>
                    <a:cubicBezTo>
                      <a:pt x="0" y="179"/>
                      <a:pt x="191" y="0"/>
                      <a:pt x="405" y="0"/>
                    </a:cubicBezTo>
                    <a:cubicBezTo>
                      <a:pt x="631" y="0"/>
                      <a:pt x="810" y="179"/>
                      <a:pt x="810" y="3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38" name="Google Shape;2438;p40"/>
              <p:cNvSpPr/>
              <p:nvPr/>
            </p:nvSpPr>
            <p:spPr>
              <a:xfrm>
                <a:off x="1601159" y="1063580"/>
                <a:ext cx="92894" cy="92894"/>
              </a:xfrm>
              <a:custGeom>
                <a:avLst/>
                <a:gdLst/>
                <a:ahLst/>
                <a:cxnLst/>
                <a:rect l="l" t="t" r="r" b="b"/>
                <a:pathLst>
                  <a:path w="799" h="799" extrusionOk="0">
                    <a:moveTo>
                      <a:pt x="798" y="405"/>
                    </a:moveTo>
                    <a:cubicBezTo>
                      <a:pt x="798" y="620"/>
                      <a:pt x="619" y="798"/>
                      <a:pt x="393" y="798"/>
                    </a:cubicBezTo>
                    <a:cubicBezTo>
                      <a:pt x="179" y="798"/>
                      <a:pt x="0" y="620"/>
                      <a:pt x="0" y="405"/>
                    </a:cubicBezTo>
                    <a:cubicBezTo>
                      <a:pt x="0" y="179"/>
                      <a:pt x="179" y="1"/>
                      <a:pt x="393" y="1"/>
                    </a:cubicBezTo>
                    <a:cubicBezTo>
                      <a:pt x="619" y="1"/>
                      <a:pt x="798" y="179"/>
                      <a:pt x="798"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39" name="Google Shape;2439;p40"/>
              <p:cNvSpPr/>
              <p:nvPr/>
            </p:nvSpPr>
            <p:spPr>
              <a:xfrm>
                <a:off x="2278033" y="1063580"/>
                <a:ext cx="92894" cy="92894"/>
              </a:xfrm>
              <a:custGeom>
                <a:avLst/>
                <a:gdLst/>
                <a:ahLst/>
                <a:cxnLst/>
                <a:rect l="l" t="t" r="r" b="b"/>
                <a:pathLst>
                  <a:path w="799" h="799" extrusionOk="0">
                    <a:moveTo>
                      <a:pt x="798" y="405"/>
                    </a:moveTo>
                    <a:cubicBezTo>
                      <a:pt x="798" y="620"/>
                      <a:pt x="620" y="798"/>
                      <a:pt x="393" y="798"/>
                    </a:cubicBezTo>
                    <a:cubicBezTo>
                      <a:pt x="179" y="798"/>
                      <a:pt x="0" y="620"/>
                      <a:pt x="0" y="405"/>
                    </a:cubicBezTo>
                    <a:cubicBezTo>
                      <a:pt x="0" y="179"/>
                      <a:pt x="179" y="1"/>
                      <a:pt x="393" y="1"/>
                    </a:cubicBezTo>
                    <a:cubicBezTo>
                      <a:pt x="620" y="1"/>
                      <a:pt x="798" y="179"/>
                      <a:pt x="798"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40" name="Google Shape;2440;p40"/>
              <p:cNvSpPr/>
              <p:nvPr/>
            </p:nvSpPr>
            <p:spPr>
              <a:xfrm>
                <a:off x="2953511" y="1063580"/>
                <a:ext cx="92894" cy="92894"/>
              </a:xfrm>
              <a:custGeom>
                <a:avLst/>
                <a:gdLst/>
                <a:ahLst/>
                <a:cxnLst/>
                <a:rect l="l" t="t" r="r" b="b"/>
                <a:pathLst>
                  <a:path w="799" h="799" extrusionOk="0">
                    <a:moveTo>
                      <a:pt x="798" y="405"/>
                    </a:moveTo>
                    <a:cubicBezTo>
                      <a:pt x="798" y="620"/>
                      <a:pt x="620" y="798"/>
                      <a:pt x="406" y="798"/>
                    </a:cubicBezTo>
                    <a:cubicBezTo>
                      <a:pt x="179" y="798"/>
                      <a:pt x="1" y="620"/>
                      <a:pt x="1" y="405"/>
                    </a:cubicBezTo>
                    <a:cubicBezTo>
                      <a:pt x="1" y="179"/>
                      <a:pt x="179" y="1"/>
                      <a:pt x="406" y="1"/>
                    </a:cubicBezTo>
                    <a:cubicBezTo>
                      <a:pt x="620" y="1"/>
                      <a:pt x="798" y="179"/>
                      <a:pt x="798"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41" name="Google Shape;2441;p40"/>
              <p:cNvSpPr/>
              <p:nvPr/>
            </p:nvSpPr>
            <p:spPr>
              <a:xfrm>
                <a:off x="3630385" y="1063580"/>
                <a:ext cx="92894" cy="92894"/>
              </a:xfrm>
              <a:custGeom>
                <a:avLst/>
                <a:gdLst/>
                <a:ahLst/>
                <a:cxnLst/>
                <a:rect l="l" t="t" r="r" b="b"/>
                <a:pathLst>
                  <a:path w="799" h="799" extrusionOk="0">
                    <a:moveTo>
                      <a:pt x="799" y="405"/>
                    </a:moveTo>
                    <a:cubicBezTo>
                      <a:pt x="799" y="620"/>
                      <a:pt x="620" y="798"/>
                      <a:pt x="406" y="798"/>
                    </a:cubicBezTo>
                    <a:cubicBezTo>
                      <a:pt x="179" y="798"/>
                      <a:pt x="1" y="620"/>
                      <a:pt x="1" y="405"/>
                    </a:cubicBezTo>
                    <a:cubicBezTo>
                      <a:pt x="1" y="179"/>
                      <a:pt x="179" y="1"/>
                      <a:pt x="406" y="1"/>
                    </a:cubicBezTo>
                    <a:cubicBezTo>
                      <a:pt x="620" y="1"/>
                      <a:pt x="799" y="179"/>
                      <a:pt x="799"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42" name="Google Shape;2442;p40"/>
              <p:cNvSpPr/>
              <p:nvPr/>
            </p:nvSpPr>
            <p:spPr>
              <a:xfrm>
                <a:off x="4307375" y="1063580"/>
                <a:ext cx="92777" cy="92894"/>
              </a:xfrm>
              <a:custGeom>
                <a:avLst/>
                <a:gdLst/>
                <a:ahLst/>
                <a:cxnLst/>
                <a:rect l="l" t="t" r="r" b="b"/>
                <a:pathLst>
                  <a:path w="798" h="799" extrusionOk="0">
                    <a:moveTo>
                      <a:pt x="798" y="405"/>
                    </a:moveTo>
                    <a:cubicBezTo>
                      <a:pt x="798" y="620"/>
                      <a:pt x="619" y="798"/>
                      <a:pt x="405" y="798"/>
                    </a:cubicBezTo>
                    <a:cubicBezTo>
                      <a:pt x="179" y="798"/>
                      <a:pt x="0" y="620"/>
                      <a:pt x="0" y="405"/>
                    </a:cubicBezTo>
                    <a:cubicBezTo>
                      <a:pt x="0" y="179"/>
                      <a:pt x="179" y="1"/>
                      <a:pt x="405" y="1"/>
                    </a:cubicBezTo>
                    <a:cubicBezTo>
                      <a:pt x="619" y="1"/>
                      <a:pt x="798" y="179"/>
                      <a:pt x="798"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43" name="Google Shape;2443;p40"/>
              <p:cNvSpPr/>
              <p:nvPr/>
            </p:nvSpPr>
            <p:spPr>
              <a:xfrm>
                <a:off x="4984248" y="1063580"/>
                <a:ext cx="92777" cy="92894"/>
              </a:xfrm>
              <a:custGeom>
                <a:avLst/>
                <a:gdLst/>
                <a:ahLst/>
                <a:cxnLst/>
                <a:rect l="l" t="t" r="r" b="b"/>
                <a:pathLst>
                  <a:path w="798" h="799" extrusionOk="0">
                    <a:moveTo>
                      <a:pt x="798" y="405"/>
                    </a:moveTo>
                    <a:cubicBezTo>
                      <a:pt x="798" y="620"/>
                      <a:pt x="619" y="798"/>
                      <a:pt x="393" y="798"/>
                    </a:cubicBezTo>
                    <a:cubicBezTo>
                      <a:pt x="179" y="798"/>
                      <a:pt x="0" y="620"/>
                      <a:pt x="0" y="405"/>
                    </a:cubicBezTo>
                    <a:cubicBezTo>
                      <a:pt x="0" y="179"/>
                      <a:pt x="179" y="1"/>
                      <a:pt x="393" y="1"/>
                    </a:cubicBezTo>
                    <a:cubicBezTo>
                      <a:pt x="619" y="1"/>
                      <a:pt x="798" y="179"/>
                      <a:pt x="798"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44" name="Google Shape;2444;p40"/>
              <p:cNvSpPr/>
              <p:nvPr/>
            </p:nvSpPr>
            <p:spPr>
              <a:xfrm>
                <a:off x="1262025" y="1503747"/>
                <a:ext cx="92777" cy="92894"/>
              </a:xfrm>
              <a:custGeom>
                <a:avLst/>
                <a:gdLst/>
                <a:ahLst/>
                <a:cxnLst/>
                <a:rect l="l" t="t" r="r" b="b"/>
                <a:pathLst>
                  <a:path w="798" h="799" extrusionOk="0">
                    <a:moveTo>
                      <a:pt x="798" y="406"/>
                    </a:moveTo>
                    <a:cubicBezTo>
                      <a:pt x="798" y="620"/>
                      <a:pt x="619" y="799"/>
                      <a:pt x="405" y="799"/>
                    </a:cubicBezTo>
                    <a:cubicBezTo>
                      <a:pt x="179" y="799"/>
                      <a:pt x="0" y="620"/>
                      <a:pt x="0" y="406"/>
                    </a:cubicBezTo>
                    <a:cubicBezTo>
                      <a:pt x="0" y="179"/>
                      <a:pt x="179" y="1"/>
                      <a:pt x="405" y="1"/>
                    </a:cubicBezTo>
                    <a:cubicBezTo>
                      <a:pt x="619" y="1"/>
                      <a:pt x="798" y="179"/>
                      <a:pt x="798" y="40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45" name="Google Shape;2445;p40"/>
              <p:cNvSpPr/>
              <p:nvPr/>
            </p:nvSpPr>
            <p:spPr>
              <a:xfrm>
                <a:off x="1938899" y="1503747"/>
                <a:ext cx="92894" cy="92894"/>
              </a:xfrm>
              <a:custGeom>
                <a:avLst/>
                <a:gdLst/>
                <a:ahLst/>
                <a:cxnLst/>
                <a:rect l="l" t="t" r="r" b="b"/>
                <a:pathLst>
                  <a:path w="799" h="799" extrusionOk="0">
                    <a:moveTo>
                      <a:pt x="798" y="406"/>
                    </a:moveTo>
                    <a:cubicBezTo>
                      <a:pt x="798" y="620"/>
                      <a:pt x="620" y="799"/>
                      <a:pt x="405" y="799"/>
                    </a:cubicBezTo>
                    <a:cubicBezTo>
                      <a:pt x="179" y="799"/>
                      <a:pt x="0" y="620"/>
                      <a:pt x="0" y="406"/>
                    </a:cubicBezTo>
                    <a:cubicBezTo>
                      <a:pt x="0" y="179"/>
                      <a:pt x="179" y="1"/>
                      <a:pt x="405" y="1"/>
                    </a:cubicBezTo>
                    <a:cubicBezTo>
                      <a:pt x="620" y="1"/>
                      <a:pt x="798" y="179"/>
                      <a:pt x="798" y="40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46" name="Google Shape;2446;p40"/>
              <p:cNvSpPr/>
              <p:nvPr/>
            </p:nvSpPr>
            <p:spPr>
              <a:xfrm>
                <a:off x="2615772" y="1503747"/>
                <a:ext cx="92894" cy="92894"/>
              </a:xfrm>
              <a:custGeom>
                <a:avLst/>
                <a:gdLst/>
                <a:ahLst/>
                <a:cxnLst/>
                <a:rect l="l" t="t" r="r" b="b"/>
                <a:pathLst>
                  <a:path w="799" h="799" extrusionOk="0">
                    <a:moveTo>
                      <a:pt x="798" y="406"/>
                    </a:moveTo>
                    <a:cubicBezTo>
                      <a:pt x="798" y="620"/>
                      <a:pt x="620" y="799"/>
                      <a:pt x="405" y="799"/>
                    </a:cubicBezTo>
                    <a:cubicBezTo>
                      <a:pt x="179" y="799"/>
                      <a:pt x="1" y="620"/>
                      <a:pt x="1" y="406"/>
                    </a:cubicBezTo>
                    <a:cubicBezTo>
                      <a:pt x="1" y="179"/>
                      <a:pt x="179" y="1"/>
                      <a:pt x="405" y="1"/>
                    </a:cubicBezTo>
                    <a:cubicBezTo>
                      <a:pt x="620" y="1"/>
                      <a:pt x="798" y="179"/>
                      <a:pt x="798" y="40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47" name="Google Shape;2447;p40"/>
              <p:cNvSpPr/>
              <p:nvPr/>
            </p:nvSpPr>
            <p:spPr>
              <a:xfrm>
                <a:off x="3292646" y="1503747"/>
                <a:ext cx="92894" cy="92894"/>
              </a:xfrm>
              <a:custGeom>
                <a:avLst/>
                <a:gdLst/>
                <a:ahLst/>
                <a:cxnLst/>
                <a:rect l="l" t="t" r="r" b="b"/>
                <a:pathLst>
                  <a:path w="799" h="799" extrusionOk="0">
                    <a:moveTo>
                      <a:pt x="798" y="406"/>
                    </a:moveTo>
                    <a:cubicBezTo>
                      <a:pt x="798" y="620"/>
                      <a:pt x="620" y="799"/>
                      <a:pt x="394" y="799"/>
                    </a:cubicBezTo>
                    <a:cubicBezTo>
                      <a:pt x="179" y="799"/>
                      <a:pt x="1" y="620"/>
                      <a:pt x="1" y="406"/>
                    </a:cubicBezTo>
                    <a:cubicBezTo>
                      <a:pt x="1" y="179"/>
                      <a:pt x="179" y="1"/>
                      <a:pt x="394" y="1"/>
                    </a:cubicBezTo>
                    <a:cubicBezTo>
                      <a:pt x="620" y="1"/>
                      <a:pt x="798" y="179"/>
                      <a:pt x="798" y="40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48" name="Google Shape;2448;p40"/>
              <p:cNvSpPr/>
              <p:nvPr/>
            </p:nvSpPr>
            <p:spPr>
              <a:xfrm>
                <a:off x="3969519" y="1503747"/>
                <a:ext cx="92894" cy="92894"/>
              </a:xfrm>
              <a:custGeom>
                <a:avLst/>
                <a:gdLst/>
                <a:ahLst/>
                <a:cxnLst/>
                <a:rect l="l" t="t" r="r" b="b"/>
                <a:pathLst>
                  <a:path w="799" h="799" extrusionOk="0">
                    <a:moveTo>
                      <a:pt x="799" y="406"/>
                    </a:moveTo>
                    <a:cubicBezTo>
                      <a:pt x="799" y="620"/>
                      <a:pt x="620" y="799"/>
                      <a:pt x="394" y="799"/>
                    </a:cubicBezTo>
                    <a:cubicBezTo>
                      <a:pt x="180" y="799"/>
                      <a:pt x="1" y="620"/>
                      <a:pt x="1" y="406"/>
                    </a:cubicBezTo>
                    <a:cubicBezTo>
                      <a:pt x="1" y="179"/>
                      <a:pt x="180" y="1"/>
                      <a:pt x="394" y="1"/>
                    </a:cubicBezTo>
                    <a:cubicBezTo>
                      <a:pt x="620" y="1"/>
                      <a:pt x="799" y="179"/>
                      <a:pt x="799" y="40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49" name="Google Shape;2449;p40"/>
              <p:cNvSpPr/>
              <p:nvPr/>
            </p:nvSpPr>
            <p:spPr>
              <a:xfrm>
                <a:off x="4645114" y="1503747"/>
                <a:ext cx="94173" cy="92894"/>
              </a:xfrm>
              <a:custGeom>
                <a:avLst/>
                <a:gdLst/>
                <a:ahLst/>
                <a:cxnLst/>
                <a:rect l="l" t="t" r="r" b="b"/>
                <a:pathLst>
                  <a:path w="810" h="799" extrusionOk="0">
                    <a:moveTo>
                      <a:pt x="810" y="406"/>
                    </a:moveTo>
                    <a:cubicBezTo>
                      <a:pt x="810" y="620"/>
                      <a:pt x="631" y="799"/>
                      <a:pt x="405" y="799"/>
                    </a:cubicBezTo>
                    <a:cubicBezTo>
                      <a:pt x="191" y="799"/>
                      <a:pt x="0" y="620"/>
                      <a:pt x="0" y="406"/>
                    </a:cubicBezTo>
                    <a:cubicBezTo>
                      <a:pt x="0" y="179"/>
                      <a:pt x="191" y="1"/>
                      <a:pt x="405" y="1"/>
                    </a:cubicBezTo>
                    <a:cubicBezTo>
                      <a:pt x="631" y="1"/>
                      <a:pt x="810" y="179"/>
                      <a:pt x="810" y="40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50" name="Google Shape;2450;p40"/>
              <p:cNvSpPr/>
              <p:nvPr/>
            </p:nvSpPr>
            <p:spPr>
              <a:xfrm>
                <a:off x="1601159" y="1945310"/>
                <a:ext cx="92894" cy="92894"/>
              </a:xfrm>
              <a:custGeom>
                <a:avLst/>
                <a:gdLst/>
                <a:ahLst/>
                <a:cxnLst/>
                <a:rect l="l" t="t" r="r" b="b"/>
                <a:pathLst>
                  <a:path w="799" h="799" extrusionOk="0">
                    <a:moveTo>
                      <a:pt x="798" y="394"/>
                    </a:moveTo>
                    <a:cubicBezTo>
                      <a:pt x="798" y="620"/>
                      <a:pt x="619" y="799"/>
                      <a:pt x="393" y="799"/>
                    </a:cubicBezTo>
                    <a:cubicBezTo>
                      <a:pt x="179" y="799"/>
                      <a:pt x="0" y="620"/>
                      <a:pt x="0" y="394"/>
                    </a:cubicBezTo>
                    <a:cubicBezTo>
                      <a:pt x="0" y="180"/>
                      <a:pt x="179" y="1"/>
                      <a:pt x="393" y="1"/>
                    </a:cubicBezTo>
                    <a:cubicBezTo>
                      <a:pt x="619" y="1"/>
                      <a:pt x="798" y="180"/>
                      <a:pt x="798" y="394"/>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51" name="Google Shape;2451;p40"/>
              <p:cNvSpPr/>
              <p:nvPr/>
            </p:nvSpPr>
            <p:spPr>
              <a:xfrm>
                <a:off x="2278033" y="1945310"/>
                <a:ext cx="92894" cy="92894"/>
              </a:xfrm>
              <a:custGeom>
                <a:avLst/>
                <a:gdLst/>
                <a:ahLst/>
                <a:cxnLst/>
                <a:rect l="l" t="t" r="r" b="b"/>
                <a:pathLst>
                  <a:path w="799" h="799" extrusionOk="0">
                    <a:moveTo>
                      <a:pt x="798" y="394"/>
                    </a:moveTo>
                    <a:cubicBezTo>
                      <a:pt x="798" y="620"/>
                      <a:pt x="620" y="799"/>
                      <a:pt x="393" y="799"/>
                    </a:cubicBezTo>
                    <a:cubicBezTo>
                      <a:pt x="179" y="799"/>
                      <a:pt x="0" y="620"/>
                      <a:pt x="0" y="394"/>
                    </a:cubicBezTo>
                    <a:cubicBezTo>
                      <a:pt x="0" y="180"/>
                      <a:pt x="179" y="1"/>
                      <a:pt x="393" y="1"/>
                    </a:cubicBezTo>
                    <a:cubicBezTo>
                      <a:pt x="620" y="1"/>
                      <a:pt x="798" y="180"/>
                      <a:pt x="798" y="394"/>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52" name="Google Shape;2452;p40"/>
              <p:cNvSpPr/>
              <p:nvPr/>
            </p:nvSpPr>
            <p:spPr>
              <a:xfrm>
                <a:off x="2953511" y="1945310"/>
                <a:ext cx="92894" cy="92894"/>
              </a:xfrm>
              <a:custGeom>
                <a:avLst/>
                <a:gdLst/>
                <a:ahLst/>
                <a:cxnLst/>
                <a:rect l="l" t="t" r="r" b="b"/>
                <a:pathLst>
                  <a:path w="799" h="799" extrusionOk="0">
                    <a:moveTo>
                      <a:pt x="798" y="394"/>
                    </a:moveTo>
                    <a:cubicBezTo>
                      <a:pt x="798" y="620"/>
                      <a:pt x="620" y="799"/>
                      <a:pt x="406" y="799"/>
                    </a:cubicBezTo>
                    <a:cubicBezTo>
                      <a:pt x="179" y="799"/>
                      <a:pt x="1" y="620"/>
                      <a:pt x="1" y="394"/>
                    </a:cubicBezTo>
                    <a:cubicBezTo>
                      <a:pt x="1" y="180"/>
                      <a:pt x="179" y="1"/>
                      <a:pt x="406" y="1"/>
                    </a:cubicBezTo>
                    <a:cubicBezTo>
                      <a:pt x="620" y="1"/>
                      <a:pt x="798" y="180"/>
                      <a:pt x="798" y="394"/>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53" name="Google Shape;2453;p40"/>
              <p:cNvSpPr/>
              <p:nvPr/>
            </p:nvSpPr>
            <p:spPr>
              <a:xfrm>
                <a:off x="3630385" y="1945310"/>
                <a:ext cx="92894" cy="92894"/>
              </a:xfrm>
              <a:custGeom>
                <a:avLst/>
                <a:gdLst/>
                <a:ahLst/>
                <a:cxnLst/>
                <a:rect l="l" t="t" r="r" b="b"/>
                <a:pathLst>
                  <a:path w="799" h="799" extrusionOk="0">
                    <a:moveTo>
                      <a:pt x="799" y="394"/>
                    </a:moveTo>
                    <a:cubicBezTo>
                      <a:pt x="799" y="620"/>
                      <a:pt x="620" y="799"/>
                      <a:pt x="406" y="799"/>
                    </a:cubicBezTo>
                    <a:cubicBezTo>
                      <a:pt x="179" y="799"/>
                      <a:pt x="1" y="620"/>
                      <a:pt x="1" y="394"/>
                    </a:cubicBezTo>
                    <a:cubicBezTo>
                      <a:pt x="1" y="180"/>
                      <a:pt x="179" y="1"/>
                      <a:pt x="406" y="1"/>
                    </a:cubicBezTo>
                    <a:cubicBezTo>
                      <a:pt x="620" y="1"/>
                      <a:pt x="799" y="180"/>
                      <a:pt x="799" y="394"/>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54" name="Google Shape;2454;p40"/>
              <p:cNvSpPr/>
              <p:nvPr/>
            </p:nvSpPr>
            <p:spPr>
              <a:xfrm>
                <a:off x="4307375" y="1945310"/>
                <a:ext cx="92777" cy="92894"/>
              </a:xfrm>
              <a:custGeom>
                <a:avLst/>
                <a:gdLst/>
                <a:ahLst/>
                <a:cxnLst/>
                <a:rect l="l" t="t" r="r" b="b"/>
                <a:pathLst>
                  <a:path w="798" h="799" extrusionOk="0">
                    <a:moveTo>
                      <a:pt x="798" y="394"/>
                    </a:moveTo>
                    <a:cubicBezTo>
                      <a:pt x="798" y="620"/>
                      <a:pt x="619" y="799"/>
                      <a:pt x="405" y="799"/>
                    </a:cubicBezTo>
                    <a:cubicBezTo>
                      <a:pt x="179" y="799"/>
                      <a:pt x="0" y="620"/>
                      <a:pt x="0" y="394"/>
                    </a:cubicBezTo>
                    <a:cubicBezTo>
                      <a:pt x="0" y="180"/>
                      <a:pt x="179" y="1"/>
                      <a:pt x="405" y="1"/>
                    </a:cubicBezTo>
                    <a:cubicBezTo>
                      <a:pt x="619" y="1"/>
                      <a:pt x="798" y="180"/>
                      <a:pt x="798" y="394"/>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55" name="Google Shape;2455;p40"/>
              <p:cNvSpPr/>
              <p:nvPr/>
            </p:nvSpPr>
            <p:spPr>
              <a:xfrm>
                <a:off x="4984248" y="1945310"/>
                <a:ext cx="92777" cy="92894"/>
              </a:xfrm>
              <a:custGeom>
                <a:avLst/>
                <a:gdLst/>
                <a:ahLst/>
                <a:cxnLst/>
                <a:rect l="l" t="t" r="r" b="b"/>
                <a:pathLst>
                  <a:path w="798" h="799" extrusionOk="0">
                    <a:moveTo>
                      <a:pt x="798" y="394"/>
                    </a:moveTo>
                    <a:cubicBezTo>
                      <a:pt x="798" y="620"/>
                      <a:pt x="619" y="799"/>
                      <a:pt x="393" y="799"/>
                    </a:cubicBezTo>
                    <a:cubicBezTo>
                      <a:pt x="179" y="799"/>
                      <a:pt x="0" y="620"/>
                      <a:pt x="0" y="394"/>
                    </a:cubicBezTo>
                    <a:cubicBezTo>
                      <a:pt x="0" y="180"/>
                      <a:pt x="179" y="1"/>
                      <a:pt x="393" y="1"/>
                    </a:cubicBezTo>
                    <a:cubicBezTo>
                      <a:pt x="619" y="1"/>
                      <a:pt x="798" y="180"/>
                      <a:pt x="798" y="394"/>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56" name="Google Shape;2456;p40"/>
              <p:cNvSpPr/>
              <p:nvPr/>
            </p:nvSpPr>
            <p:spPr>
              <a:xfrm>
                <a:off x="1262025" y="2385593"/>
                <a:ext cx="92777" cy="92777"/>
              </a:xfrm>
              <a:custGeom>
                <a:avLst/>
                <a:gdLst/>
                <a:ahLst/>
                <a:cxnLst/>
                <a:rect l="l" t="t" r="r" b="b"/>
                <a:pathLst>
                  <a:path w="798" h="798" extrusionOk="0">
                    <a:moveTo>
                      <a:pt x="798" y="405"/>
                    </a:moveTo>
                    <a:cubicBezTo>
                      <a:pt x="798" y="619"/>
                      <a:pt x="619" y="798"/>
                      <a:pt x="405" y="798"/>
                    </a:cubicBezTo>
                    <a:cubicBezTo>
                      <a:pt x="179" y="798"/>
                      <a:pt x="0" y="619"/>
                      <a:pt x="0" y="405"/>
                    </a:cubicBezTo>
                    <a:cubicBezTo>
                      <a:pt x="0" y="179"/>
                      <a:pt x="179" y="0"/>
                      <a:pt x="405" y="0"/>
                    </a:cubicBezTo>
                    <a:cubicBezTo>
                      <a:pt x="619" y="0"/>
                      <a:pt x="798" y="179"/>
                      <a:pt x="798"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57" name="Google Shape;2457;p40"/>
              <p:cNvSpPr/>
              <p:nvPr/>
            </p:nvSpPr>
            <p:spPr>
              <a:xfrm>
                <a:off x="1938899" y="2385593"/>
                <a:ext cx="92894" cy="92777"/>
              </a:xfrm>
              <a:custGeom>
                <a:avLst/>
                <a:gdLst/>
                <a:ahLst/>
                <a:cxnLst/>
                <a:rect l="l" t="t" r="r" b="b"/>
                <a:pathLst>
                  <a:path w="799" h="798" extrusionOk="0">
                    <a:moveTo>
                      <a:pt x="798" y="405"/>
                    </a:moveTo>
                    <a:cubicBezTo>
                      <a:pt x="798" y="619"/>
                      <a:pt x="620" y="798"/>
                      <a:pt x="405" y="798"/>
                    </a:cubicBezTo>
                    <a:cubicBezTo>
                      <a:pt x="179" y="798"/>
                      <a:pt x="0" y="619"/>
                      <a:pt x="0" y="405"/>
                    </a:cubicBezTo>
                    <a:cubicBezTo>
                      <a:pt x="0" y="179"/>
                      <a:pt x="179" y="0"/>
                      <a:pt x="405" y="0"/>
                    </a:cubicBezTo>
                    <a:cubicBezTo>
                      <a:pt x="620" y="0"/>
                      <a:pt x="798" y="179"/>
                      <a:pt x="798"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58" name="Google Shape;2458;p40"/>
              <p:cNvSpPr/>
              <p:nvPr/>
            </p:nvSpPr>
            <p:spPr>
              <a:xfrm>
                <a:off x="2615772" y="2385593"/>
                <a:ext cx="92894" cy="92777"/>
              </a:xfrm>
              <a:custGeom>
                <a:avLst/>
                <a:gdLst/>
                <a:ahLst/>
                <a:cxnLst/>
                <a:rect l="l" t="t" r="r" b="b"/>
                <a:pathLst>
                  <a:path w="799" h="798" extrusionOk="0">
                    <a:moveTo>
                      <a:pt x="798" y="405"/>
                    </a:moveTo>
                    <a:cubicBezTo>
                      <a:pt x="798" y="619"/>
                      <a:pt x="620" y="798"/>
                      <a:pt x="405" y="798"/>
                    </a:cubicBezTo>
                    <a:cubicBezTo>
                      <a:pt x="179" y="798"/>
                      <a:pt x="1" y="619"/>
                      <a:pt x="1" y="405"/>
                    </a:cubicBezTo>
                    <a:cubicBezTo>
                      <a:pt x="1" y="179"/>
                      <a:pt x="179" y="0"/>
                      <a:pt x="405" y="0"/>
                    </a:cubicBezTo>
                    <a:cubicBezTo>
                      <a:pt x="620" y="0"/>
                      <a:pt x="798" y="179"/>
                      <a:pt x="798"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59" name="Google Shape;2459;p40"/>
              <p:cNvSpPr/>
              <p:nvPr/>
            </p:nvSpPr>
            <p:spPr>
              <a:xfrm>
                <a:off x="3292646" y="2385593"/>
                <a:ext cx="92894" cy="92777"/>
              </a:xfrm>
              <a:custGeom>
                <a:avLst/>
                <a:gdLst/>
                <a:ahLst/>
                <a:cxnLst/>
                <a:rect l="l" t="t" r="r" b="b"/>
                <a:pathLst>
                  <a:path w="799" h="798" extrusionOk="0">
                    <a:moveTo>
                      <a:pt x="798" y="405"/>
                    </a:moveTo>
                    <a:cubicBezTo>
                      <a:pt x="798" y="619"/>
                      <a:pt x="620" y="798"/>
                      <a:pt x="394" y="798"/>
                    </a:cubicBezTo>
                    <a:cubicBezTo>
                      <a:pt x="179" y="798"/>
                      <a:pt x="1" y="619"/>
                      <a:pt x="1" y="405"/>
                    </a:cubicBezTo>
                    <a:cubicBezTo>
                      <a:pt x="1" y="179"/>
                      <a:pt x="179" y="0"/>
                      <a:pt x="394" y="0"/>
                    </a:cubicBezTo>
                    <a:cubicBezTo>
                      <a:pt x="620" y="0"/>
                      <a:pt x="798" y="179"/>
                      <a:pt x="798"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60" name="Google Shape;2460;p40"/>
              <p:cNvSpPr/>
              <p:nvPr/>
            </p:nvSpPr>
            <p:spPr>
              <a:xfrm>
                <a:off x="3969519" y="2385593"/>
                <a:ext cx="92894" cy="92777"/>
              </a:xfrm>
              <a:custGeom>
                <a:avLst/>
                <a:gdLst/>
                <a:ahLst/>
                <a:cxnLst/>
                <a:rect l="l" t="t" r="r" b="b"/>
                <a:pathLst>
                  <a:path w="799" h="798" extrusionOk="0">
                    <a:moveTo>
                      <a:pt x="799" y="405"/>
                    </a:moveTo>
                    <a:cubicBezTo>
                      <a:pt x="799" y="619"/>
                      <a:pt x="620" y="798"/>
                      <a:pt x="394" y="798"/>
                    </a:cubicBezTo>
                    <a:cubicBezTo>
                      <a:pt x="180" y="798"/>
                      <a:pt x="1" y="619"/>
                      <a:pt x="1" y="405"/>
                    </a:cubicBezTo>
                    <a:cubicBezTo>
                      <a:pt x="1" y="179"/>
                      <a:pt x="180" y="0"/>
                      <a:pt x="394" y="0"/>
                    </a:cubicBezTo>
                    <a:cubicBezTo>
                      <a:pt x="620" y="0"/>
                      <a:pt x="799" y="179"/>
                      <a:pt x="799"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61" name="Google Shape;2461;p40"/>
              <p:cNvSpPr/>
              <p:nvPr/>
            </p:nvSpPr>
            <p:spPr>
              <a:xfrm>
                <a:off x="4645114" y="2385593"/>
                <a:ext cx="94173" cy="92777"/>
              </a:xfrm>
              <a:custGeom>
                <a:avLst/>
                <a:gdLst/>
                <a:ahLst/>
                <a:cxnLst/>
                <a:rect l="l" t="t" r="r" b="b"/>
                <a:pathLst>
                  <a:path w="810" h="798" extrusionOk="0">
                    <a:moveTo>
                      <a:pt x="810" y="405"/>
                    </a:moveTo>
                    <a:cubicBezTo>
                      <a:pt x="810" y="619"/>
                      <a:pt x="631" y="798"/>
                      <a:pt x="405" y="798"/>
                    </a:cubicBezTo>
                    <a:cubicBezTo>
                      <a:pt x="191" y="798"/>
                      <a:pt x="0" y="619"/>
                      <a:pt x="0" y="405"/>
                    </a:cubicBezTo>
                    <a:cubicBezTo>
                      <a:pt x="0" y="179"/>
                      <a:pt x="191" y="0"/>
                      <a:pt x="405" y="0"/>
                    </a:cubicBezTo>
                    <a:cubicBezTo>
                      <a:pt x="631" y="0"/>
                      <a:pt x="810" y="179"/>
                      <a:pt x="810"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62" name="Google Shape;2462;p40"/>
              <p:cNvSpPr/>
              <p:nvPr/>
            </p:nvSpPr>
            <p:spPr>
              <a:xfrm>
                <a:off x="1601159" y="2827156"/>
                <a:ext cx="92894" cy="92777"/>
              </a:xfrm>
              <a:custGeom>
                <a:avLst/>
                <a:gdLst/>
                <a:ahLst/>
                <a:cxnLst/>
                <a:rect l="l" t="t" r="r" b="b"/>
                <a:pathLst>
                  <a:path w="799" h="798" extrusionOk="0">
                    <a:moveTo>
                      <a:pt x="798" y="393"/>
                    </a:moveTo>
                    <a:cubicBezTo>
                      <a:pt x="798" y="619"/>
                      <a:pt x="619" y="798"/>
                      <a:pt x="393" y="798"/>
                    </a:cubicBezTo>
                    <a:cubicBezTo>
                      <a:pt x="179" y="798"/>
                      <a:pt x="0" y="619"/>
                      <a:pt x="0" y="393"/>
                    </a:cubicBezTo>
                    <a:cubicBezTo>
                      <a:pt x="0" y="179"/>
                      <a:pt x="179" y="0"/>
                      <a:pt x="393" y="0"/>
                    </a:cubicBezTo>
                    <a:cubicBezTo>
                      <a:pt x="619" y="0"/>
                      <a:pt x="798" y="179"/>
                      <a:pt x="798" y="3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63" name="Google Shape;2463;p40"/>
              <p:cNvSpPr/>
              <p:nvPr/>
            </p:nvSpPr>
            <p:spPr>
              <a:xfrm>
                <a:off x="2278033" y="2827156"/>
                <a:ext cx="92894" cy="92777"/>
              </a:xfrm>
              <a:custGeom>
                <a:avLst/>
                <a:gdLst/>
                <a:ahLst/>
                <a:cxnLst/>
                <a:rect l="l" t="t" r="r" b="b"/>
                <a:pathLst>
                  <a:path w="799" h="798" extrusionOk="0">
                    <a:moveTo>
                      <a:pt x="798" y="393"/>
                    </a:moveTo>
                    <a:cubicBezTo>
                      <a:pt x="798" y="619"/>
                      <a:pt x="620" y="798"/>
                      <a:pt x="393" y="798"/>
                    </a:cubicBezTo>
                    <a:cubicBezTo>
                      <a:pt x="179" y="798"/>
                      <a:pt x="0" y="619"/>
                      <a:pt x="0" y="393"/>
                    </a:cubicBezTo>
                    <a:cubicBezTo>
                      <a:pt x="0" y="179"/>
                      <a:pt x="179" y="0"/>
                      <a:pt x="393" y="0"/>
                    </a:cubicBezTo>
                    <a:cubicBezTo>
                      <a:pt x="620" y="0"/>
                      <a:pt x="798" y="179"/>
                      <a:pt x="798" y="3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64" name="Google Shape;2464;p40"/>
              <p:cNvSpPr/>
              <p:nvPr/>
            </p:nvSpPr>
            <p:spPr>
              <a:xfrm>
                <a:off x="2953511" y="2827156"/>
                <a:ext cx="92894" cy="92777"/>
              </a:xfrm>
              <a:custGeom>
                <a:avLst/>
                <a:gdLst/>
                <a:ahLst/>
                <a:cxnLst/>
                <a:rect l="l" t="t" r="r" b="b"/>
                <a:pathLst>
                  <a:path w="799" h="798" extrusionOk="0">
                    <a:moveTo>
                      <a:pt x="798" y="393"/>
                    </a:moveTo>
                    <a:cubicBezTo>
                      <a:pt x="798" y="619"/>
                      <a:pt x="620" y="798"/>
                      <a:pt x="406" y="798"/>
                    </a:cubicBezTo>
                    <a:cubicBezTo>
                      <a:pt x="179" y="798"/>
                      <a:pt x="1" y="619"/>
                      <a:pt x="1" y="393"/>
                    </a:cubicBezTo>
                    <a:cubicBezTo>
                      <a:pt x="1" y="179"/>
                      <a:pt x="179" y="0"/>
                      <a:pt x="406" y="0"/>
                    </a:cubicBezTo>
                    <a:cubicBezTo>
                      <a:pt x="620" y="0"/>
                      <a:pt x="798" y="179"/>
                      <a:pt x="798" y="3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65" name="Google Shape;2465;p40"/>
              <p:cNvSpPr/>
              <p:nvPr/>
            </p:nvSpPr>
            <p:spPr>
              <a:xfrm>
                <a:off x="3630385" y="2827156"/>
                <a:ext cx="92894" cy="92777"/>
              </a:xfrm>
              <a:custGeom>
                <a:avLst/>
                <a:gdLst/>
                <a:ahLst/>
                <a:cxnLst/>
                <a:rect l="l" t="t" r="r" b="b"/>
                <a:pathLst>
                  <a:path w="799" h="798" extrusionOk="0">
                    <a:moveTo>
                      <a:pt x="799" y="393"/>
                    </a:moveTo>
                    <a:cubicBezTo>
                      <a:pt x="799" y="619"/>
                      <a:pt x="620" y="798"/>
                      <a:pt x="406" y="798"/>
                    </a:cubicBezTo>
                    <a:cubicBezTo>
                      <a:pt x="179" y="798"/>
                      <a:pt x="1" y="619"/>
                      <a:pt x="1" y="393"/>
                    </a:cubicBezTo>
                    <a:cubicBezTo>
                      <a:pt x="1" y="179"/>
                      <a:pt x="179" y="0"/>
                      <a:pt x="406" y="0"/>
                    </a:cubicBezTo>
                    <a:cubicBezTo>
                      <a:pt x="620" y="0"/>
                      <a:pt x="799" y="179"/>
                      <a:pt x="799" y="3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66" name="Google Shape;2466;p40"/>
              <p:cNvSpPr/>
              <p:nvPr/>
            </p:nvSpPr>
            <p:spPr>
              <a:xfrm>
                <a:off x="4307375" y="2827156"/>
                <a:ext cx="92777" cy="92777"/>
              </a:xfrm>
              <a:custGeom>
                <a:avLst/>
                <a:gdLst/>
                <a:ahLst/>
                <a:cxnLst/>
                <a:rect l="l" t="t" r="r" b="b"/>
                <a:pathLst>
                  <a:path w="798" h="798" extrusionOk="0">
                    <a:moveTo>
                      <a:pt x="798" y="393"/>
                    </a:moveTo>
                    <a:cubicBezTo>
                      <a:pt x="798" y="619"/>
                      <a:pt x="619" y="798"/>
                      <a:pt x="405" y="798"/>
                    </a:cubicBezTo>
                    <a:cubicBezTo>
                      <a:pt x="179" y="798"/>
                      <a:pt x="0" y="619"/>
                      <a:pt x="0" y="393"/>
                    </a:cubicBezTo>
                    <a:cubicBezTo>
                      <a:pt x="0" y="179"/>
                      <a:pt x="179" y="0"/>
                      <a:pt x="405" y="0"/>
                    </a:cubicBezTo>
                    <a:cubicBezTo>
                      <a:pt x="619" y="0"/>
                      <a:pt x="798" y="179"/>
                      <a:pt x="798" y="3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67" name="Google Shape;2467;p40"/>
              <p:cNvSpPr/>
              <p:nvPr/>
            </p:nvSpPr>
            <p:spPr>
              <a:xfrm>
                <a:off x="4984248" y="2827156"/>
                <a:ext cx="92777" cy="92777"/>
              </a:xfrm>
              <a:custGeom>
                <a:avLst/>
                <a:gdLst/>
                <a:ahLst/>
                <a:cxnLst/>
                <a:rect l="l" t="t" r="r" b="b"/>
                <a:pathLst>
                  <a:path w="798" h="798" extrusionOk="0">
                    <a:moveTo>
                      <a:pt x="798" y="393"/>
                    </a:moveTo>
                    <a:cubicBezTo>
                      <a:pt x="798" y="619"/>
                      <a:pt x="619" y="798"/>
                      <a:pt x="393" y="798"/>
                    </a:cubicBezTo>
                    <a:cubicBezTo>
                      <a:pt x="179" y="798"/>
                      <a:pt x="0" y="619"/>
                      <a:pt x="0" y="393"/>
                    </a:cubicBezTo>
                    <a:cubicBezTo>
                      <a:pt x="0" y="179"/>
                      <a:pt x="179" y="0"/>
                      <a:pt x="393" y="0"/>
                    </a:cubicBezTo>
                    <a:cubicBezTo>
                      <a:pt x="619" y="0"/>
                      <a:pt x="798" y="179"/>
                      <a:pt x="798" y="3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68" name="Google Shape;2468;p40"/>
              <p:cNvSpPr/>
              <p:nvPr/>
            </p:nvSpPr>
            <p:spPr>
              <a:xfrm>
                <a:off x="1262025" y="3267323"/>
                <a:ext cx="92777" cy="92894"/>
              </a:xfrm>
              <a:custGeom>
                <a:avLst/>
                <a:gdLst/>
                <a:ahLst/>
                <a:cxnLst/>
                <a:rect l="l" t="t" r="r" b="b"/>
                <a:pathLst>
                  <a:path w="798" h="799" extrusionOk="0">
                    <a:moveTo>
                      <a:pt x="798" y="405"/>
                    </a:moveTo>
                    <a:cubicBezTo>
                      <a:pt x="798" y="620"/>
                      <a:pt x="619" y="798"/>
                      <a:pt x="405" y="798"/>
                    </a:cubicBezTo>
                    <a:cubicBezTo>
                      <a:pt x="179" y="798"/>
                      <a:pt x="0" y="620"/>
                      <a:pt x="0" y="405"/>
                    </a:cubicBezTo>
                    <a:cubicBezTo>
                      <a:pt x="0" y="179"/>
                      <a:pt x="179" y="0"/>
                      <a:pt x="405" y="0"/>
                    </a:cubicBezTo>
                    <a:cubicBezTo>
                      <a:pt x="619" y="0"/>
                      <a:pt x="798" y="179"/>
                      <a:pt x="798"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69" name="Google Shape;2469;p40"/>
              <p:cNvSpPr/>
              <p:nvPr/>
            </p:nvSpPr>
            <p:spPr>
              <a:xfrm>
                <a:off x="1938899" y="3267323"/>
                <a:ext cx="92894" cy="92894"/>
              </a:xfrm>
              <a:custGeom>
                <a:avLst/>
                <a:gdLst/>
                <a:ahLst/>
                <a:cxnLst/>
                <a:rect l="l" t="t" r="r" b="b"/>
                <a:pathLst>
                  <a:path w="799" h="799" extrusionOk="0">
                    <a:moveTo>
                      <a:pt x="798" y="405"/>
                    </a:moveTo>
                    <a:cubicBezTo>
                      <a:pt x="798" y="620"/>
                      <a:pt x="620" y="798"/>
                      <a:pt x="405" y="798"/>
                    </a:cubicBezTo>
                    <a:cubicBezTo>
                      <a:pt x="179" y="798"/>
                      <a:pt x="0" y="620"/>
                      <a:pt x="0" y="405"/>
                    </a:cubicBezTo>
                    <a:cubicBezTo>
                      <a:pt x="0" y="179"/>
                      <a:pt x="179" y="0"/>
                      <a:pt x="405" y="0"/>
                    </a:cubicBezTo>
                    <a:cubicBezTo>
                      <a:pt x="620" y="0"/>
                      <a:pt x="798" y="179"/>
                      <a:pt x="798"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70" name="Google Shape;2470;p40"/>
              <p:cNvSpPr/>
              <p:nvPr/>
            </p:nvSpPr>
            <p:spPr>
              <a:xfrm>
                <a:off x="2615772" y="3267323"/>
                <a:ext cx="92894" cy="92894"/>
              </a:xfrm>
              <a:custGeom>
                <a:avLst/>
                <a:gdLst/>
                <a:ahLst/>
                <a:cxnLst/>
                <a:rect l="l" t="t" r="r" b="b"/>
                <a:pathLst>
                  <a:path w="799" h="799" extrusionOk="0">
                    <a:moveTo>
                      <a:pt x="798" y="405"/>
                    </a:moveTo>
                    <a:cubicBezTo>
                      <a:pt x="798" y="620"/>
                      <a:pt x="620" y="798"/>
                      <a:pt x="405" y="798"/>
                    </a:cubicBezTo>
                    <a:cubicBezTo>
                      <a:pt x="179" y="798"/>
                      <a:pt x="1" y="620"/>
                      <a:pt x="1" y="405"/>
                    </a:cubicBezTo>
                    <a:cubicBezTo>
                      <a:pt x="1" y="179"/>
                      <a:pt x="179" y="0"/>
                      <a:pt x="405" y="0"/>
                    </a:cubicBezTo>
                    <a:cubicBezTo>
                      <a:pt x="620" y="0"/>
                      <a:pt x="798" y="179"/>
                      <a:pt x="798"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71" name="Google Shape;2471;p40"/>
              <p:cNvSpPr/>
              <p:nvPr/>
            </p:nvSpPr>
            <p:spPr>
              <a:xfrm>
                <a:off x="3292646" y="3267323"/>
                <a:ext cx="92894" cy="92894"/>
              </a:xfrm>
              <a:custGeom>
                <a:avLst/>
                <a:gdLst/>
                <a:ahLst/>
                <a:cxnLst/>
                <a:rect l="l" t="t" r="r" b="b"/>
                <a:pathLst>
                  <a:path w="799" h="799" extrusionOk="0">
                    <a:moveTo>
                      <a:pt x="798" y="405"/>
                    </a:moveTo>
                    <a:cubicBezTo>
                      <a:pt x="798" y="620"/>
                      <a:pt x="620" y="798"/>
                      <a:pt x="394" y="798"/>
                    </a:cubicBezTo>
                    <a:cubicBezTo>
                      <a:pt x="179" y="798"/>
                      <a:pt x="1" y="620"/>
                      <a:pt x="1" y="405"/>
                    </a:cubicBezTo>
                    <a:cubicBezTo>
                      <a:pt x="1" y="179"/>
                      <a:pt x="179" y="0"/>
                      <a:pt x="394" y="0"/>
                    </a:cubicBezTo>
                    <a:cubicBezTo>
                      <a:pt x="620" y="0"/>
                      <a:pt x="798" y="179"/>
                      <a:pt x="798"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72" name="Google Shape;2472;p40"/>
              <p:cNvSpPr/>
              <p:nvPr/>
            </p:nvSpPr>
            <p:spPr>
              <a:xfrm>
                <a:off x="3969519" y="3267323"/>
                <a:ext cx="92894" cy="92894"/>
              </a:xfrm>
              <a:custGeom>
                <a:avLst/>
                <a:gdLst/>
                <a:ahLst/>
                <a:cxnLst/>
                <a:rect l="l" t="t" r="r" b="b"/>
                <a:pathLst>
                  <a:path w="799" h="799" extrusionOk="0">
                    <a:moveTo>
                      <a:pt x="799" y="405"/>
                    </a:moveTo>
                    <a:cubicBezTo>
                      <a:pt x="799" y="620"/>
                      <a:pt x="620" y="798"/>
                      <a:pt x="394" y="798"/>
                    </a:cubicBezTo>
                    <a:cubicBezTo>
                      <a:pt x="180" y="798"/>
                      <a:pt x="1" y="620"/>
                      <a:pt x="1" y="405"/>
                    </a:cubicBezTo>
                    <a:cubicBezTo>
                      <a:pt x="1" y="179"/>
                      <a:pt x="180" y="0"/>
                      <a:pt x="394" y="0"/>
                    </a:cubicBezTo>
                    <a:cubicBezTo>
                      <a:pt x="620" y="0"/>
                      <a:pt x="799" y="179"/>
                      <a:pt x="799"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73" name="Google Shape;2473;p40"/>
              <p:cNvSpPr/>
              <p:nvPr/>
            </p:nvSpPr>
            <p:spPr>
              <a:xfrm>
                <a:off x="4645114" y="3267323"/>
                <a:ext cx="94173" cy="92894"/>
              </a:xfrm>
              <a:custGeom>
                <a:avLst/>
                <a:gdLst/>
                <a:ahLst/>
                <a:cxnLst/>
                <a:rect l="l" t="t" r="r" b="b"/>
                <a:pathLst>
                  <a:path w="810" h="799" extrusionOk="0">
                    <a:moveTo>
                      <a:pt x="810" y="405"/>
                    </a:moveTo>
                    <a:cubicBezTo>
                      <a:pt x="810" y="620"/>
                      <a:pt x="631" y="798"/>
                      <a:pt x="405" y="798"/>
                    </a:cubicBezTo>
                    <a:cubicBezTo>
                      <a:pt x="191" y="798"/>
                      <a:pt x="0" y="620"/>
                      <a:pt x="0" y="405"/>
                    </a:cubicBezTo>
                    <a:cubicBezTo>
                      <a:pt x="0" y="179"/>
                      <a:pt x="191" y="0"/>
                      <a:pt x="405" y="0"/>
                    </a:cubicBezTo>
                    <a:cubicBezTo>
                      <a:pt x="631" y="0"/>
                      <a:pt x="810" y="179"/>
                      <a:pt x="810"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74" name="Google Shape;2474;p40"/>
              <p:cNvSpPr/>
              <p:nvPr/>
            </p:nvSpPr>
            <p:spPr>
              <a:xfrm>
                <a:off x="1601159" y="3708885"/>
                <a:ext cx="92894" cy="91499"/>
              </a:xfrm>
              <a:custGeom>
                <a:avLst/>
                <a:gdLst/>
                <a:ahLst/>
                <a:cxnLst/>
                <a:rect l="l" t="t" r="r" b="b"/>
                <a:pathLst>
                  <a:path w="799" h="787" extrusionOk="0">
                    <a:moveTo>
                      <a:pt x="798" y="393"/>
                    </a:moveTo>
                    <a:cubicBezTo>
                      <a:pt x="798" y="620"/>
                      <a:pt x="619" y="786"/>
                      <a:pt x="393" y="786"/>
                    </a:cubicBezTo>
                    <a:cubicBezTo>
                      <a:pt x="179" y="786"/>
                      <a:pt x="0" y="608"/>
                      <a:pt x="0" y="393"/>
                    </a:cubicBezTo>
                    <a:cubicBezTo>
                      <a:pt x="0" y="179"/>
                      <a:pt x="179" y="0"/>
                      <a:pt x="393" y="0"/>
                    </a:cubicBezTo>
                    <a:cubicBezTo>
                      <a:pt x="619" y="0"/>
                      <a:pt x="798" y="179"/>
                      <a:pt x="798" y="3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75" name="Google Shape;2475;p40"/>
              <p:cNvSpPr/>
              <p:nvPr/>
            </p:nvSpPr>
            <p:spPr>
              <a:xfrm>
                <a:off x="2278033" y="3708885"/>
                <a:ext cx="92894" cy="91499"/>
              </a:xfrm>
              <a:custGeom>
                <a:avLst/>
                <a:gdLst/>
                <a:ahLst/>
                <a:cxnLst/>
                <a:rect l="l" t="t" r="r" b="b"/>
                <a:pathLst>
                  <a:path w="799" h="787" extrusionOk="0">
                    <a:moveTo>
                      <a:pt x="798" y="393"/>
                    </a:moveTo>
                    <a:cubicBezTo>
                      <a:pt x="798" y="620"/>
                      <a:pt x="620" y="786"/>
                      <a:pt x="393" y="786"/>
                    </a:cubicBezTo>
                    <a:cubicBezTo>
                      <a:pt x="179" y="786"/>
                      <a:pt x="0" y="608"/>
                      <a:pt x="0" y="393"/>
                    </a:cubicBezTo>
                    <a:cubicBezTo>
                      <a:pt x="0" y="179"/>
                      <a:pt x="179" y="0"/>
                      <a:pt x="393" y="0"/>
                    </a:cubicBezTo>
                    <a:cubicBezTo>
                      <a:pt x="620" y="0"/>
                      <a:pt x="798" y="179"/>
                      <a:pt x="798" y="3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76" name="Google Shape;2476;p40"/>
              <p:cNvSpPr/>
              <p:nvPr/>
            </p:nvSpPr>
            <p:spPr>
              <a:xfrm>
                <a:off x="2953511" y="3708885"/>
                <a:ext cx="92894" cy="91499"/>
              </a:xfrm>
              <a:custGeom>
                <a:avLst/>
                <a:gdLst/>
                <a:ahLst/>
                <a:cxnLst/>
                <a:rect l="l" t="t" r="r" b="b"/>
                <a:pathLst>
                  <a:path w="799" h="787" extrusionOk="0">
                    <a:moveTo>
                      <a:pt x="798" y="393"/>
                    </a:moveTo>
                    <a:cubicBezTo>
                      <a:pt x="798" y="620"/>
                      <a:pt x="620" y="786"/>
                      <a:pt x="406" y="786"/>
                    </a:cubicBezTo>
                    <a:cubicBezTo>
                      <a:pt x="179" y="786"/>
                      <a:pt x="1" y="608"/>
                      <a:pt x="1" y="393"/>
                    </a:cubicBezTo>
                    <a:cubicBezTo>
                      <a:pt x="1" y="179"/>
                      <a:pt x="179" y="0"/>
                      <a:pt x="406" y="0"/>
                    </a:cubicBezTo>
                    <a:cubicBezTo>
                      <a:pt x="620" y="0"/>
                      <a:pt x="798" y="179"/>
                      <a:pt x="798" y="3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77" name="Google Shape;2477;p40"/>
              <p:cNvSpPr/>
              <p:nvPr/>
            </p:nvSpPr>
            <p:spPr>
              <a:xfrm>
                <a:off x="3630385" y="3708885"/>
                <a:ext cx="92894" cy="91499"/>
              </a:xfrm>
              <a:custGeom>
                <a:avLst/>
                <a:gdLst/>
                <a:ahLst/>
                <a:cxnLst/>
                <a:rect l="l" t="t" r="r" b="b"/>
                <a:pathLst>
                  <a:path w="799" h="787" extrusionOk="0">
                    <a:moveTo>
                      <a:pt x="799" y="393"/>
                    </a:moveTo>
                    <a:cubicBezTo>
                      <a:pt x="799" y="620"/>
                      <a:pt x="620" y="786"/>
                      <a:pt x="406" y="786"/>
                    </a:cubicBezTo>
                    <a:cubicBezTo>
                      <a:pt x="179" y="786"/>
                      <a:pt x="1" y="608"/>
                      <a:pt x="1" y="393"/>
                    </a:cubicBezTo>
                    <a:cubicBezTo>
                      <a:pt x="1" y="179"/>
                      <a:pt x="179" y="0"/>
                      <a:pt x="406" y="0"/>
                    </a:cubicBezTo>
                    <a:cubicBezTo>
                      <a:pt x="620" y="0"/>
                      <a:pt x="799" y="179"/>
                      <a:pt x="799" y="3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78" name="Google Shape;2478;p40"/>
              <p:cNvSpPr/>
              <p:nvPr/>
            </p:nvSpPr>
            <p:spPr>
              <a:xfrm>
                <a:off x="4307375" y="3708885"/>
                <a:ext cx="92777" cy="91499"/>
              </a:xfrm>
              <a:custGeom>
                <a:avLst/>
                <a:gdLst/>
                <a:ahLst/>
                <a:cxnLst/>
                <a:rect l="l" t="t" r="r" b="b"/>
                <a:pathLst>
                  <a:path w="798" h="787" extrusionOk="0">
                    <a:moveTo>
                      <a:pt x="798" y="393"/>
                    </a:moveTo>
                    <a:cubicBezTo>
                      <a:pt x="798" y="620"/>
                      <a:pt x="619" y="786"/>
                      <a:pt x="405" y="786"/>
                    </a:cubicBezTo>
                    <a:cubicBezTo>
                      <a:pt x="179" y="786"/>
                      <a:pt x="0" y="608"/>
                      <a:pt x="0" y="393"/>
                    </a:cubicBezTo>
                    <a:cubicBezTo>
                      <a:pt x="0" y="179"/>
                      <a:pt x="179" y="0"/>
                      <a:pt x="405" y="0"/>
                    </a:cubicBezTo>
                    <a:cubicBezTo>
                      <a:pt x="619" y="0"/>
                      <a:pt x="798" y="179"/>
                      <a:pt x="798" y="3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79" name="Google Shape;2479;p40"/>
              <p:cNvSpPr/>
              <p:nvPr/>
            </p:nvSpPr>
            <p:spPr>
              <a:xfrm>
                <a:off x="4984248" y="3708885"/>
                <a:ext cx="92777" cy="91499"/>
              </a:xfrm>
              <a:custGeom>
                <a:avLst/>
                <a:gdLst/>
                <a:ahLst/>
                <a:cxnLst/>
                <a:rect l="l" t="t" r="r" b="b"/>
                <a:pathLst>
                  <a:path w="798" h="787" extrusionOk="0">
                    <a:moveTo>
                      <a:pt x="798" y="393"/>
                    </a:moveTo>
                    <a:cubicBezTo>
                      <a:pt x="798" y="620"/>
                      <a:pt x="619" y="786"/>
                      <a:pt x="393" y="786"/>
                    </a:cubicBezTo>
                    <a:cubicBezTo>
                      <a:pt x="179" y="786"/>
                      <a:pt x="0" y="608"/>
                      <a:pt x="0" y="393"/>
                    </a:cubicBezTo>
                    <a:cubicBezTo>
                      <a:pt x="0" y="179"/>
                      <a:pt x="179" y="0"/>
                      <a:pt x="393" y="0"/>
                    </a:cubicBezTo>
                    <a:cubicBezTo>
                      <a:pt x="619" y="0"/>
                      <a:pt x="798" y="179"/>
                      <a:pt x="798" y="3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80" name="Google Shape;2480;p40"/>
              <p:cNvSpPr/>
              <p:nvPr/>
            </p:nvSpPr>
            <p:spPr>
              <a:xfrm>
                <a:off x="1262025" y="4149053"/>
                <a:ext cx="92777" cy="92894"/>
              </a:xfrm>
              <a:custGeom>
                <a:avLst/>
                <a:gdLst/>
                <a:ahLst/>
                <a:cxnLst/>
                <a:rect l="l" t="t" r="r" b="b"/>
                <a:pathLst>
                  <a:path w="798" h="799" extrusionOk="0">
                    <a:moveTo>
                      <a:pt x="798" y="405"/>
                    </a:moveTo>
                    <a:cubicBezTo>
                      <a:pt x="798" y="620"/>
                      <a:pt x="619" y="798"/>
                      <a:pt x="405" y="798"/>
                    </a:cubicBezTo>
                    <a:cubicBezTo>
                      <a:pt x="179" y="798"/>
                      <a:pt x="0" y="620"/>
                      <a:pt x="0" y="405"/>
                    </a:cubicBezTo>
                    <a:cubicBezTo>
                      <a:pt x="0" y="179"/>
                      <a:pt x="179" y="1"/>
                      <a:pt x="405" y="1"/>
                    </a:cubicBezTo>
                    <a:cubicBezTo>
                      <a:pt x="619" y="1"/>
                      <a:pt x="798" y="179"/>
                      <a:pt x="798"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81" name="Google Shape;2481;p40"/>
              <p:cNvSpPr/>
              <p:nvPr/>
            </p:nvSpPr>
            <p:spPr>
              <a:xfrm>
                <a:off x="1938899" y="4149053"/>
                <a:ext cx="92894" cy="92894"/>
              </a:xfrm>
              <a:custGeom>
                <a:avLst/>
                <a:gdLst/>
                <a:ahLst/>
                <a:cxnLst/>
                <a:rect l="l" t="t" r="r" b="b"/>
                <a:pathLst>
                  <a:path w="799" h="799" extrusionOk="0">
                    <a:moveTo>
                      <a:pt x="798" y="405"/>
                    </a:moveTo>
                    <a:cubicBezTo>
                      <a:pt x="798" y="620"/>
                      <a:pt x="620" y="798"/>
                      <a:pt x="405" y="798"/>
                    </a:cubicBezTo>
                    <a:cubicBezTo>
                      <a:pt x="179" y="798"/>
                      <a:pt x="0" y="620"/>
                      <a:pt x="0" y="405"/>
                    </a:cubicBezTo>
                    <a:cubicBezTo>
                      <a:pt x="0" y="179"/>
                      <a:pt x="179" y="1"/>
                      <a:pt x="405" y="1"/>
                    </a:cubicBezTo>
                    <a:cubicBezTo>
                      <a:pt x="620" y="1"/>
                      <a:pt x="798" y="179"/>
                      <a:pt x="798"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82" name="Google Shape;2482;p40"/>
              <p:cNvSpPr/>
              <p:nvPr/>
            </p:nvSpPr>
            <p:spPr>
              <a:xfrm>
                <a:off x="2615772" y="4149053"/>
                <a:ext cx="92894" cy="92894"/>
              </a:xfrm>
              <a:custGeom>
                <a:avLst/>
                <a:gdLst/>
                <a:ahLst/>
                <a:cxnLst/>
                <a:rect l="l" t="t" r="r" b="b"/>
                <a:pathLst>
                  <a:path w="799" h="799" extrusionOk="0">
                    <a:moveTo>
                      <a:pt x="798" y="405"/>
                    </a:moveTo>
                    <a:cubicBezTo>
                      <a:pt x="798" y="620"/>
                      <a:pt x="620" y="798"/>
                      <a:pt x="405" y="798"/>
                    </a:cubicBezTo>
                    <a:cubicBezTo>
                      <a:pt x="179" y="798"/>
                      <a:pt x="1" y="620"/>
                      <a:pt x="1" y="405"/>
                    </a:cubicBezTo>
                    <a:cubicBezTo>
                      <a:pt x="1" y="179"/>
                      <a:pt x="179" y="1"/>
                      <a:pt x="405" y="1"/>
                    </a:cubicBezTo>
                    <a:cubicBezTo>
                      <a:pt x="620" y="1"/>
                      <a:pt x="798" y="179"/>
                      <a:pt x="798"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83" name="Google Shape;2483;p40"/>
              <p:cNvSpPr/>
              <p:nvPr/>
            </p:nvSpPr>
            <p:spPr>
              <a:xfrm>
                <a:off x="3292646" y="4149053"/>
                <a:ext cx="92894" cy="92894"/>
              </a:xfrm>
              <a:custGeom>
                <a:avLst/>
                <a:gdLst/>
                <a:ahLst/>
                <a:cxnLst/>
                <a:rect l="l" t="t" r="r" b="b"/>
                <a:pathLst>
                  <a:path w="799" h="799" extrusionOk="0">
                    <a:moveTo>
                      <a:pt x="798" y="405"/>
                    </a:moveTo>
                    <a:cubicBezTo>
                      <a:pt x="798" y="620"/>
                      <a:pt x="620" y="798"/>
                      <a:pt x="394" y="798"/>
                    </a:cubicBezTo>
                    <a:cubicBezTo>
                      <a:pt x="179" y="798"/>
                      <a:pt x="1" y="620"/>
                      <a:pt x="1" y="405"/>
                    </a:cubicBezTo>
                    <a:cubicBezTo>
                      <a:pt x="1" y="179"/>
                      <a:pt x="179" y="1"/>
                      <a:pt x="394" y="1"/>
                    </a:cubicBezTo>
                    <a:cubicBezTo>
                      <a:pt x="620" y="1"/>
                      <a:pt x="798" y="179"/>
                      <a:pt x="798"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84" name="Google Shape;2484;p40"/>
              <p:cNvSpPr/>
              <p:nvPr/>
            </p:nvSpPr>
            <p:spPr>
              <a:xfrm>
                <a:off x="3969519" y="4149053"/>
                <a:ext cx="92894" cy="92894"/>
              </a:xfrm>
              <a:custGeom>
                <a:avLst/>
                <a:gdLst/>
                <a:ahLst/>
                <a:cxnLst/>
                <a:rect l="l" t="t" r="r" b="b"/>
                <a:pathLst>
                  <a:path w="799" h="799" extrusionOk="0">
                    <a:moveTo>
                      <a:pt x="799" y="405"/>
                    </a:moveTo>
                    <a:cubicBezTo>
                      <a:pt x="799" y="620"/>
                      <a:pt x="620" y="798"/>
                      <a:pt x="394" y="798"/>
                    </a:cubicBezTo>
                    <a:cubicBezTo>
                      <a:pt x="180" y="798"/>
                      <a:pt x="1" y="620"/>
                      <a:pt x="1" y="405"/>
                    </a:cubicBezTo>
                    <a:cubicBezTo>
                      <a:pt x="1" y="179"/>
                      <a:pt x="180" y="1"/>
                      <a:pt x="394" y="1"/>
                    </a:cubicBezTo>
                    <a:cubicBezTo>
                      <a:pt x="620" y="1"/>
                      <a:pt x="799" y="179"/>
                      <a:pt x="799"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85" name="Google Shape;2485;p40"/>
              <p:cNvSpPr/>
              <p:nvPr/>
            </p:nvSpPr>
            <p:spPr>
              <a:xfrm>
                <a:off x="4645114" y="4149053"/>
                <a:ext cx="94173" cy="92894"/>
              </a:xfrm>
              <a:custGeom>
                <a:avLst/>
                <a:gdLst/>
                <a:ahLst/>
                <a:cxnLst/>
                <a:rect l="l" t="t" r="r" b="b"/>
                <a:pathLst>
                  <a:path w="810" h="799" extrusionOk="0">
                    <a:moveTo>
                      <a:pt x="810" y="405"/>
                    </a:moveTo>
                    <a:cubicBezTo>
                      <a:pt x="810" y="620"/>
                      <a:pt x="631" y="798"/>
                      <a:pt x="405" y="798"/>
                    </a:cubicBezTo>
                    <a:cubicBezTo>
                      <a:pt x="191" y="798"/>
                      <a:pt x="0" y="620"/>
                      <a:pt x="0" y="405"/>
                    </a:cubicBezTo>
                    <a:cubicBezTo>
                      <a:pt x="0" y="179"/>
                      <a:pt x="191" y="1"/>
                      <a:pt x="405" y="1"/>
                    </a:cubicBezTo>
                    <a:cubicBezTo>
                      <a:pt x="631" y="1"/>
                      <a:pt x="810" y="179"/>
                      <a:pt x="810"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86" name="Google Shape;2486;p40"/>
              <p:cNvSpPr/>
              <p:nvPr/>
            </p:nvSpPr>
            <p:spPr>
              <a:xfrm>
                <a:off x="1601159" y="4589220"/>
                <a:ext cx="92894" cy="92894"/>
              </a:xfrm>
              <a:custGeom>
                <a:avLst/>
                <a:gdLst/>
                <a:ahLst/>
                <a:cxnLst/>
                <a:rect l="l" t="t" r="r" b="b"/>
                <a:pathLst>
                  <a:path w="799" h="799" extrusionOk="0">
                    <a:moveTo>
                      <a:pt x="798" y="406"/>
                    </a:moveTo>
                    <a:cubicBezTo>
                      <a:pt x="798" y="620"/>
                      <a:pt x="619" y="799"/>
                      <a:pt x="393" y="799"/>
                    </a:cubicBezTo>
                    <a:cubicBezTo>
                      <a:pt x="179" y="799"/>
                      <a:pt x="0" y="620"/>
                      <a:pt x="0" y="406"/>
                    </a:cubicBezTo>
                    <a:cubicBezTo>
                      <a:pt x="0" y="179"/>
                      <a:pt x="179" y="1"/>
                      <a:pt x="393" y="1"/>
                    </a:cubicBezTo>
                    <a:cubicBezTo>
                      <a:pt x="619" y="1"/>
                      <a:pt x="798" y="179"/>
                      <a:pt x="798" y="40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87" name="Google Shape;2487;p40"/>
              <p:cNvSpPr/>
              <p:nvPr/>
            </p:nvSpPr>
            <p:spPr>
              <a:xfrm>
                <a:off x="2278033" y="4589220"/>
                <a:ext cx="92894" cy="92894"/>
              </a:xfrm>
              <a:custGeom>
                <a:avLst/>
                <a:gdLst/>
                <a:ahLst/>
                <a:cxnLst/>
                <a:rect l="l" t="t" r="r" b="b"/>
                <a:pathLst>
                  <a:path w="799" h="799" extrusionOk="0">
                    <a:moveTo>
                      <a:pt x="798" y="406"/>
                    </a:moveTo>
                    <a:cubicBezTo>
                      <a:pt x="798" y="620"/>
                      <a:pt x="620" y="799"/>
                      <a:pt x="393" y="799"/>
                    </a:cubicBezTo>
                    <a:cubicBezTo>
                      <a:pt x="179" y="799"/>
                      <a:pt x="0" y="620"/>
                      <a:pt x="0" y="406"/>
                    </a:cubicBezTo>
                    <a:cubicBezTo>
                      <a:pt x="0" y="179"/>
                      <a:pt x="179" y="1"/>
                      <a:pt x="393" y="1"/>
                    </a:cubicBezTo>
                    <a:cubicBezTo>
                      <a:pt x="620" y="1"/>
                      <a:pt x="798" y="179"/>
                      <a:pt x="798" y="40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88" name="Google Shape;2488;p40"/>
              <p:cNvSpPr/>
              <p:nvPr/>
            </p:nvSpPr>
            <p:spPr>
              <a:xfrm>
                <a:off x="2953511" y="4589220"/>
                <a:ext cx="92894" cy="92894"/>
              </a:xfrm>
              <a:custGeom>
                <a:avLst/>
                <a:gdLst/>
                <a:ahLst/>
                <a:cxnLst/>
                <a:rect l="l" t="t" r="r" b="b"/>
                <a:pathLst>
                  <a:path w="799" h="799" extrusionOk="0">
                    <a:moveTo>
                      <a:pt x="798" y="406"/>
                    </a:moveTo>
                    <a:cubicBezTo>
                      <a:pt x="798" y="620"/>
                      <a:pt x="620" y="799"/>
                      <a:pt x="406" y="799"/>
                    </a:cubicBezTo>
                    <a:cubicBezTo>
                      <a:pt x="179" y="799"/>
                      <a:pt x="1" y="620"/>
                      <a:pt x="1" y="406"/>
                    </a:cubicBezTo>
                    <a:cubicBezTo>
                      <a:pt x="1" y="179"/>
                      <a:pt x="179" y="1"/>
                      <a:pt x="406" y="1"/>
                    </a:cubicBezTo>
                    <a:cubicBezTo>
                      <a:pt x="620" y="1"/>
                      <a:pt x="798" y="179"/>
                      <a:pt x="798" y="40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89" name="Google Shape;2489;p40"/>
              <p:cNvSpPr/>
              <p:nvPr/>
            </p:nvSpPr>
            <p:spPr>
              <a:xfrm>
                <a:off x="3630385" y="4589220"/>
                <a:ext cx="92894" cy="92894"/>
              </a:xfrm>
              <a:custGeom>
                <a:avLst/>
                <a:gdLst/>
                <a:ahLst/>
                <a:cxnLst/>
                <a:rect l="l" t="t" r="r" b="b"/>
                <a:pathLst>
                  <a:path w="799" h="799" extrusionOk="0">
                    <a:moveTo>
                      <a:pt x="799" y="406"/>
                    </a:moveTo>
                    <a:cubicBezTo>
                      <a:pt x="799" y="620"/>
                      <a:pt x="620" y="799"/>
                      <a:pt x="406" y="799"/>
                    </a:cubicBezTo>
                    <a:cubicBezTo>
                      <a:pt x="179" y="799"/>
                      <a:pt x="1" y="620"/>
                      <a:pt x="1" y="406"/>
                    </a:cubicBezTo>
                    <a:cubicBezTo>
                      <a:pt x="1" y="179"/>
                      <a:pt x="179" y="1"/>
                      <a:pt x="406" y="1"/>
                    </a:cubicBezTo>
                    <a:cubicBezTo>
                      <a:pt x="620" y="1"/>
                      <a:pt x="799" y="179"/>
                      <a:pt x="799" y="40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90" name="Google Shape;2490;p40"/>
              <p:cNvSpPr/>
              <p:nvPr/>
            </p:nvSpPr>
            <p:spPr>
              <a:xfrm>
                <a:off x="4307375" y="4589220"/>
                <a:ext cx="92777" cy="92894"/>
              </a:xfrm>
              <a:custGeom>
                <a:avLst/>
                <a:gdLst/>
                <a:ahLst/>
                <a:cxnLst/>
                <a:rect l="l" t="t" r="r" b="b"/>
                <a:pathLst>
                  <a:path w="798" h="799" extrusionOk="0">
                    <a:moveTo>
                      <a:pt x="798" y="406"/>
                    </a:moveTo>
                    <a:cubicBezTo>
                      <a:pt x="798" y="620"/>
                      <a:pt x="619" y="799"/>
                      <a:pt x="405" y="799"/>
                    </a:cubicBezTo>
                    <a:cubicBezTo>
                      <a:pt x="179" y="799"/>
                      <a:pt x="0" y="620"/>
                      <a:pt x="0" y="406"/>
                    </a:cubicBezTo>
                    <a:cubicBezTo>
                      <a:pt x="0" y="179"/>
                      <a:pt x="179" y="1"/>
                      <a:pt x="405" y="1"/>
                    </a:cubicBezTo>
                    <a:cubicBezTo>
                      <a:pt x="619" y="1"/>
                      <a:pt x="798" y="179"/>
                      <a:pt x="798" y="40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91" name="Google Shape;2491;p40"/>
              <p:cNvSpPr/>
              <p:nvPr/>
            </p:nvSpPr>
            <p:spPr>
              <a:xfrm>
                <a:off x="4984248" y="4589220"/>
                <a:ext cx="92777" cy="92894"/>
              </a:xfrm>
              <a:custGeom>
                <a:avLst/>
                <a:gdLst/>
                <a:ahLst/>
                <a:cxnLst/>
                <a:rect l="l" t="t" r="r" b="b"/>
                <a:pathLst>
                  <a:path w="798" h="799" extrusionOk="0">
                    <a:moveTo>
                      <a:pt x="798" y="406"/>
                    </a:moveTo>
                    <a:cubicBezTo>
                      <a:pt x="798" y="620"/>
                      <a:pt x="619" y="799"/>
                      <a:pt x="393" y="799"/>
                    </a:cubicBezTo>
                    <a:cubicBezTo>
                      <a:pt x="179" y="799"/>
                      <a:pt x="0" y="620"/>
                      <a:pt x="0" y="406"/>
                    </a:cubicBezTo>
                    <a:cubicBezTo>
                      <a:pt x="0" y="179"/>
                      <a:pt x="179" y="1"/>
                      <a:pt x="393" y="1"/>
                    </a:cubicBezTo>
                    <a:cubicBezTo>
                      <a:pt x="619" y="1"/>
                      <a:pt x="798" y="179"/>
                      <a:pt x="798" y="40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492" name="Google Shape;2492;p40"/>
            <p:cNvSpPr/>
            <p:nvPr/>
          </p:nvSpPr>
          <p:spPr>
            <a:xfrm>
              <a:off x="3602532" y="684476"/>
              <a:ext cx="53486" cy="53553"/>
            </a:xfrm>
            <a:custGeom>
              <a:avLst/>
              <a:gdLst/>
              <a:ahLst/>
              <a:cxnLst/>
              <a:rect l="l" t="t" r="r" b="b"/>
              <a:pathLst>
                <a:path w="798" h="799" extrusionOk="0">
                  <a:moveTo>
                    <a:pt x="798" y="393"/>
                  </a:moveTo>
                  <a:cubicBezTo>
                    <a:pt x="798" y="620"/>
                    <a:pt x="619" y="798"/>
                    <a:pt x="405" y="798"/>
                  </a:cubicBezTo>
                  <a:cubicBezTo>
                    <a:pt x="179" y="798"/>
                    <a:pt x="0" y="620"/>
                    <a:pt x="0" y="393"/>
                  </a:cubicBezTo>
                  <a:cubicBezTo>
                    <a:pt x="0" y="179"/>
                    <a:pt x="179" y="0"/>
                    <a:pt x="405" y="0"/>
                  </a:cubicBezTo>
                  <a:cubicBezTo>
                    <a:pt x="619" y="0"/>
                    <a:pt x="798" y="179"/>
                    <a:pt x="798" y="3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93" name="Google Shape;2493;p40"/>
            <p:cNvSpPr/>
            <p:nvPr/>
          </p:nvSpPr>
          <p:spPr>
            <a:xfrm>
              <a:off x="3992750" y="684476"/>
              <a:ext cx="53553" cy="53553"/>
            </a:xfrm>
            <a:custGeom>
              <a:avLst/>
              <a:gdLst/>
              <a:ahLst/>
              <a:cxnLst/>
              <a:rect l="l" t="t" r="r" b="b"/>
              <a:pathLst>
                <a:path w="799" h="799" extrusionOk="0">
                  <a:moveTo>
                    <a:pt x="798" y="393"/>
                  </a:moveTo>
                  <a:cubicBezTo>
                    <a:pt x="798" y="620"/>
                    <a:pt x="620" y="798"/>
                    <a:pt x="405" y="798"/>
                  </a:cubicBezTo>
                  <a:cubicBezTo>
                    <a:pt x="179" y="798"/>
                    <a:pt x="0" y="620"/>
                    <a:pt x="0" y="393"/>
                  </a:cubicBezTo>
                  <a:cubicBezTo>
                    <a:pt x="0" y="179"/>
                    <a:pt x="179" y="0"/>
                    <a:pt x="405" y="0"/>
                  </a:cubicBezTo>
                  <a:cubicBezTo>
                    <a:pt x="620" y="0"/>
                    <a:pt x="798" y="179"/>
                    <a:pt x="798" y="3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94" name="Google Shape;2494;p40"/>
            <p:cNvSpPr/>
            <p:nvPr/>
          </p:nvSpPr>
          <p:spPr>
            <a:xfrm>
              <a:off x="4382967" y="684476"/>
              <a:ext cx="53553" cy="53553"/>
            </a:xfrm>
            <a:custGeom>
              <a:avLst/>
              <a:gdLst/>
              <a:ahLst/>
              <a:cxnLst/>
              <a:rect l="l" t="t" r="r" b="b"/>
              <a:pathLst>
                <a:path w="799" h="799" extrusionOk="0">
                  <a:moveTo>
                    <a:pt x="798" y="393"/>
                  </a:moveTo>
                  <a:cubicBezTo>
                    <a:pt x="798" y="620"/>
                    <a:pt x="620" y="798"/>
                    <a:pt x="405" y="798"/>
                  </a:cubicBezTo>
                  <a:cubicBezTo>
                    <a:pt x="179" y="798"/>
                    <a:pt x="1" y="620"/>
                    <a:pt x="1" y="393"/>
                  </a:cubicBezTo>
                  <a:cubicBezTo>
                    <a:pt x="1" y="179"/>
                    <a:pt x="179" y="0"/>
                    <a:pt x="405" y="0"/>
                  </a:cubicBezTo>
                  <a:cubicBezTo>
                    <a:pt x="620" y="0"/>
                    <a:pt x="798" y="179"/>
                    <a:pt x="798" y="3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95" name="Google Shape;2495;p40"/>
            <p:cNvSpPr/>
            <p:nvPr/>
          </p:nvSpPr>
          <p:spPr>
            <a:xfrm>
              <a:off x="4773185" y="684476"/>
              <a:ext cx="53553" cy="53553"/>
            </a:xfrm>
            <a:custGeom>
              <a:avLst/>
              <a:gdLst/>
              <a:ahLst/>
              <a:cxnLst/>
              <a:rect l="l" t="t" r="r" b="b"/>
              <a:pathLst>
                <a:path w="799" h="799" extrusionOk="0">
                  <a:moveTo>
                    <a:pt x="798" y="393"/>
                  </a:moveTo>
                  <a:cubicBezTo>
                    <a:pt x="798" y="620"/>
                    <a:pt x="620" y="798"/>
                    <a:pt x="394" y="798"/>
                  </a:cubicBezTo>
                  <a:cubicBezTo>
                    <a:pt x="179" y="798"/>
                    <a:pt x="1" y="620"/>
                    <a:pt x="1" y="393"/>
                  </a:cubicBezTo>
                  <a:cubicBezTo>
                    <a:pt x="1" y="179"/>
                    <a:pt x="179" y="0"/>
                    <a:pt x="394" y="0"/>
                  </a:cubicBezTo>
                  <a:cubicBezTo>
                    <a:pt x="620" y="0"/>
                    <a:pt x="798" y="179"/>
                    <a:pt x="798" y="3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96" name="Google Shape;2496;p40"/>
            <p:cNvSpPr/>
            <p:nvPr/>
          </p:nvSpPr>
          <p:spPr>
            <a:xfrm>
              <a:off x="5163402" y="684476"/>
              <a:ext cx="53553" cy="53553"/>
            </a:xfrm>
            <a:custGeom>
              <a:avLst/>
              <a:gdLst/>
              <a:ahLst/>
              <a:cxnLst/>
              <a:rect l="l" t="t" r="r" b="b"/>
              <a:pathLst>
                <a:path w="799" h="799" extrusionOk="0">
                  <a:moveTo>
                    <a:pt x="799" y="393"/>
                  </a:moveTo>
                  <a:cubicBezTo>
                    <a:pt x="799" y="620"/>
                    <a:pt x="620" y="798"/>
                    <a:pt x="394" y="798"/>
                  </a:cubicBezTo>
                  <a:cubicBezTo>
                    <a:pt x="180" y="798"/>
                    <a:pt x="1" y="620"/>
                    <a:pt x="1" y="393"/>
                  </a:cubicBezTo>
                  <a:cubicBezTo>
                    <a:pt x="1" y="179"/>
                    <a:pt x="180" y="0"/>
                    <a:pt x="394" y="0"/>
                  </a:cubicBezTo>
                  <a:cubicBezTo>
                    <a:pt x="620" y="0"/>
                    <a:pt x="799" y="179"/>
                    <a:pt x="799" y="3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97" name="Google Shape;2497;p40"/>
            <p:cNvSpPr/>
            <p:nvPr/>
          </p:nvSpPr>
          <p:spPr>
            <a:xfrm>
              <a:off x="5552883" y="684476"/>
              <a:ext cx="54290" cy="53553"/>
            </a:xfrm>
            <a:custGeom>
              <a:avLst/>
              <a:gdLst/>
              <a:ahLst/>
              <a:cxnLst/>
              <a:rect l="l" t="t" r="r" b="b"/>
              <a:pathLst>
                <a:path w="810" h="799" extrusionOk="0">
                  <a:moveTo>
                    <a:pt x="810" y="393"/>
                  </a:moveTo>
                  <a:cubicBezTo>
                    <a:pt x="810" y="620"/>
                    <a:pt x="631" y="798"/>
                    <a:pt x="405" y="798"/>
                  </a:cubicBezTo>
                  <a:cubicBezTo>
                    <a:pt x="191" y="798"/>
                    <a:pt x="0" y="620"/>
                    <a:pt x="0" y="393"/>
                  </a:cubicBezTo>
                  <a:cubicBezTo>
                    <a:pt x="0" y="179"/>
                    <a:pt x="191" y="0"/>
                    <a:pt x="405" y="0"/>
                  </a:cubicBezTo>
                  <a:cubicBezTo>
                    <a:pt x="631" y="0"/>
                    <a:pt x="810" y="179"/>
                    <a:pt x="810" y="3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98" name="Google Shape;2498;p40"/>
            <p:cNvSpPr/>
            <p:nvPr/>
          </p:nvSpPr>
          <p:spPr>
            <a:xfrm>
              <a:off x="3798043" y="938232"/>
              <a:ext cx="53553" cy="53553"/>
            </a:xfrm>
            <a:custGeom>
              <a:avLst/>
              <a:gdLst/>
              <a:ahLst/>
              <a:cxnLst/>
              <a:rect l="l" t="t" r="r" b="b"/>
              <a:pathLst>
                <a:path w="799" h="799" extrusionOk="0">
                  <a:moveTo>
                    <a:pt x="798" y="405"/>
                  </a:moveTo>
                  <a:cubicBezTo>
                    <a:pt x="798" y="620"/>
                    <a:pt x="619" y="798"/>
                    <a:pt x="393" y="798"/>
                  </a:cubicBezTo>
                  <a:cubicBezTo>
                    <a:pt x="179" y="798"/>
                    <a:pt x="0" y="620"/>
                    <a:pt x="0" y="405"/>
                  </a:cubicBezTo>
                  <a:cubicBezTo>
                    <a:pt x="0" y="179"/>
                    <a:pt x="179" y="1"/>
                    <a:pt x="393" y="1"/>
                  </a:cubicBezTo>
                  <a:cubicBezTo>
                    <a:pt x="619" y="1"/>
                    <a:pt x="798" y="179"/>
                    <a:pt x="798"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99" name="Google Shape;2499;p40"/>
            <p:cNvSpPr/>
            <p:nvPr/>
          </p:nvSpPr>
          <p:spPr>
            <a:xfrm>
              <a:off x="4188261" y="938232"/>
              <a:ext cx="53553" cy="53553"/>
            </a:xfrm>
            <a:custGeom>
              <a:avLst/>
              <a:gdLst/>
              <a:ahLst/>
              <a:cxnLst/>
              <a:rect l="l" t="t" r="r" b="b"/>
              <a:pathLst>
                <a:path w="799" h="799" extrusionOk="0">
                  <a:moveTo>
                    <a:pt x="798" y="405"/>
                  </a:moveTo>
                  <a:cubicBezTo>
                    <a:pt x="798" y="620"/>
                    <a:pt x="620" y="798"/>
                    <a:pt x="393" y="798"/>
                  </a:cubicBezTo>
                  <a:cubicBezTo>
                    <a:pt x="179" y="798"/>
                    <a:pt x="0" y="620"/>
                    <a:pt x="0" y="405"/>
                  </a:cubicBezTo>
                  <a:cubicBezTo>
                    <a:pt x="0" y="179"/>
                    <a:pt x="179" y="1"/>
                    <a:pt x="393" y="1"/>
                  </a:cubicBezTo>
                  <a:cubicBezTo>
                    <a:pt x="620" y="1"/>
                    <a:pt x="798" y="179"/>
                    <a:pt x="798"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00" name="Google Shape;2500;p40"/>
            <p:cNvSpPr/>
            <p:nvPr/>
          </p:nvSpPr>
          <p:spPr>
            <a:xfrm>
              <a:off x="4577674" y="938232"/>
              <a:ext cx="53553" cy="53553"/>
            </a:xfrm>
            <a:custGeom>
              <a:avLst/>
              <a:gdLst/>
              <a:ahLst/>
              <a:cxnLst/>
              <a:rect l="l" t="t" r="r" b="b"/>
              <a:pathLst>
                <a:path w="799" h="799" extrusionOk="0">
                  <a:moveTo>
                    <a:pt x="798" y="405"/>
                  </a:moveTo>
                  <a:cubicBezTo>
                    <a:pt x="798" y="620"/>
                    <a:pt x="620" y="798"/>
                    <a:pt x="406" y="798"/>
                  </a:cubicBezTo>
                  <a:cubicBezTo>
                    <a:pt x="179" y="798"/>
                    <a:pt x="1" y="620"/>
                    <a:pt x="1" y="405"/>
                  </a:cubicBezTo>
                  <a:cubicBezTo>
                    <a:pt x="1" y="179"/>
                    <a:pt x="179" y="1"/>
                    <a:pt x="406" y="1"/>
                  </a:cubicBezTo>
                  <a:cubicBezTo>
                    <a:pt x="620" y="1"/>
                    <a:pt x="798" y="179"/>
                    <a:pt x="798"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01" name="Google Shape;2501;p40"/>
            <p:cNvSpPr/>
            <p:nvPr/>
          </p:nvSpPr>
          <p:spPr>
            <a:xfrm>
              <a:off x="4967891" y="938232"/>
              <a:ext cx="53553" cy="53553"/>
            </a:xfrm>
            <a:custGeom>
              <a:avLst/>
              <a:gdLst/>
              <a:ahLst/>
              <a:cxnLst/>
              <a:rect l="l" t="t" r="r" b="b"/>
              <a:pathLst>
                <a:path w="799" h="799" extrusionOk="0">
                  <a:moveTo>
                    <a:pt x="799" y="405"/>
                  </a:moveTo>
                  <a:cubicBezTo>
                    <a:pt x="799" y="620"/>
                    <a:pt x="620" y="798"/>
                    <a:pt x="406" y="798"/>
                  </a:cubicBezTo>
                  <a:cubicBezTo>
                    <a:pt x="179" y="798"/>
                    <a:pt x="1" y="620"/>
                    <a:pt x="1" y="405"/>
                  </a:cubicBezTo>
                  <a:cubicBezTo>
                    <a:pt x="1" y="179"/>
                    <a:pt x="179" y="1"/>
                    <a:pt x="406" y="1"/>
                  </a:cubicBezTo>
                  <a:cubicBezTo>
                    <a:pt x="620" y="1"/>
                    <a:pt x="799" y="179"/>
                    <a:pt x="799"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02" name="Google Shape;2502;p40"/>
            <p:cNvSpPr/>
            <p:nvPr/>
          </p:nvSpPr>
          <p:spPr>
            <a:xfrm>
              <a:off x="5358176" y="938232"/>
              <a:ext cx="53486" cy="53553"/>
            </a:xfrm>
            <a:custGeom>
              <a:avLst/>
              <a:gdLst/>
              <a:ahLst/>
              <a:cxnLst/>
              <a:rect l="l" t="t" r="r" b="b"/>
              <a:pathLst>
                <a:path w="798" h="799" extrusionOk="0">
                  <a:moveTo>
                    <a:pt x="798" y="405"/>
                  </a:moveTo>
                  <a:cubicBezTo>
                    <a:pt x="798" y="620"/>
                    <a:pt x="619" y="798"/>
                    <a:pt x="405" y="798"/>
                  </a:cubicBezTo>
                  <a:cubicBezTo>
                    <a:pt x="179" y="798"/>
                    <a:pt x="0" y="620"/>
                    <a:pt x="0" y="405"/>
                  </a:cubicBezTo>
                  <a:cubicBezTo>
                    <a:pt x="0" y="179"/>
                    <a:pt x="179" y="1"/>
                    <a:pt x="405" y="1"/>
                  </a:cubicBezTo>
                  <a:cubicBezTo>
                    <a:pt x="619" y="1"/>
                    <a:pt x="798" y="179"/>
                    <a:pt x="798"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03" name="Google Shape;2503;p40"/>
            <p:cNvSpPr/>
            <p:nvPr/>
          </p:nvSpPr>
          <p:spPr>
            <a:xfrm>
              <a:off x="5748394" y="938232"/>
              <a:ext cx="53486" cy="53553"/>
            </a:xfrm>
            <a:custGeom>
              <a:avLst/>
              <a:gdLst/>
              <a:ahLst/>
              <a:cxnLst/>
              <a:rect l="l" t="t" r="r" b="b"/>
              <a:pathLst>
                <a:path w="798" h="799" extrusionOk="0">
                  <a:moveTo>
                    <a:pt x="798" y="405"/>
                  </a:moveTo>
                  <a:cubicBezTo>
                    <a:pt x="798" y="620"/>
                    <a:pt x="619" y="798"/>
                    <a:pt x="393" y="798"/>
                  </a:cubicBezTo>
                  <a:cubicBezTo>
                    <a:pt x="179" y="798"/>
                    <a:pt x="0" y="620"/>
                    <a:pt x="0" y="405"/>
                  </a:cubicBezTo>
                  <a:cubicBezTo>
                    <a:pt x="0" y="179"/>
                    <a:pt x="179" y="1"/>
                    <a:pt x="393" y="1"/>
                  </a:cubicBezTo>
                  <a:cubicBezTo>
                    <a:pt x="619" y="1"/>
                    <a:pt x="798" y="179"/>
                    <a:pt x="798"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04" name="Google Shape;2504;p40"/>
            <p:cNvSpPr/>
            <p:nvPr/>
          </p:nvSpPr>
          <p:spPr>
            <a:xfrm>
              <a:off x="3602532" y="1191989"/>
              <a:ext cx="53486" cy="53553"/>
            </a:xfrm>
            <a:custGeom>
              <a:avLst/>
              <a:gdLst/>
              <a:ahLst/>
              <a:cxnLst/>
              <a:rect l="l" t="t" r="r" b="b"/>
              <a:pathLst>
                <a:path w="798" h="799" extrusionOk="0">
                  <a:moveTo>
                    <a:pt x="798" y="406"/>
                  </a:moveTo>
                  <a:cubicBezTo>
                    <a:pt x="798" y="620"/>
                    <a:pt x="619" y="799"/>
                    <a:pt x="405" y="799"/>
                  </a:cubicBezTo>
                  <a:cubicBezTo>
                    <a:pt x="179" y="799"/>
                    <a:pt x="0" y="620"/>
                    <a:pt x="0" y="406"/>
                  </a:cubicBezTo>
                  <a:cubicBezTo>
                    <a:pt x="0" y="179"/>
                    <a:pt x="179" y="1"/>
                    <a:pt x="405" y="1"/>
                  </a:cubicBezTo>
                  <a:cubicBezTo>
                    <a:pt x="619" y="1"/>
                    <a:pt x="798" y="179"/>
                    <a:pt x="798" y="40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05" name="Google Shape;2505;p40"/>
            <p:cNvSpPr/>
            <p:nvPr/>
          </p:nvSpPr>
          <p:spPr>
            <a:xfrm>
              <a:off x="3992750" y="1191989"/>
              <a:ext cx="53553" cy="53553"/>
            </a:xfrm>
            <a:custGeom>
              <a:avLst/>
              <a:gdLst/>
              <a:ahLst/>
              <a:cxnLst/>
              <a:rect l="l" t="t" r="r" b="b"/>
              <a:pathLst>
                <a:path w="799" h="799" extrusionOk="0">
                  <a:moveTo>
                    <a:pt x="798" y="406"/>
                  </a:moveTo>
                  <a:cubicBezTo>
                    <a:pt x="798" y="620"/>
                    <a:pt x="620" y="799"/>
                    <a:pt x="405" y="799"/>
                  </a:cubicBezTo>
                  <a:cubicBezTo>
                    <a:pt x="179" y="799"/>
                    <a:pt x="0" y="620"/>
                    <a:pt x="0" y="406"/>
                  </a:cubicBezTo>
                  <a:cubicBezTo>
                    <a:pt x="0" y="179"/>
                    <a:pt x="179" y="1"/>
                    <a:pt x="405" y="1"/>
                  </a:cubicBezTo>
                  <a:cubicBezTo>
                    <a:pt x="620" y="1"/>
                    <a:pt x="798" y="179"/>
                    <a:pt x="798" y="40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06" name="Google Shape;2506;p40"/>
            <p:cNvSpPr/>
            <p:nvPr/>
          </p:nvSpPr>
          <p:spPr>
            <a:xfrm>
              <a:off x="4382967" y="1191989"/>
              <a:ext cx="53553" cy="53553"/>
            </a:xfrm>
            <a:custGeom>
              <a:avLst/>
              <a:gdLst/>
              <a:ahLst/>
              <a:cxnLst/>
              <a:rect l="l" t="t" r="r" b="b"/>
              <a:pathLst>
                <a:path w="799" h="799" extrusionOk="0">
                  <a:moveTo>
                    <a:pt x="798" y="406"/>
                  </a:moveTo>
                  <a:cubicBezTo>
                    <a:pt x="798" y="620"/>
                    <a:pt x="620" y="799"/>
                    <a:pt x="405" y="799"/>
                  </a:cubicBezTo>
                  <a:cubicBezTo>
                    <a:pt x="179" y="799"/>
                    <a:pt x="1" y="620"/>
                    <a:pt x="1" y="406"/>
                  </a:cubicBezTo>
                  <a:cubicBezTo>
                    <a:pt x="1" y="179"/>
                    <a:pt x="179" y="1"/>
                    <a:pt x="405" y="1"/>
                  </a:cubicBezTo>
                  <a:cubicBezTo>
                    <a:pt x="620" y="1"/>
                    <a:pt x="798" y="179"/>
                    <a:pt x="798" y="40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07" name="Google Shape;2507;p40"/>
            <p:cNvSpPr/>
            <p:nvPr/>
          </p:nvSpPr>
          <p:spPr>
            <a:xfrm>
              <a:off x="4773185" y="1191989"/>
              <a:ext cx="53553" cy="53553"/>
            </a:xfrm>
            <a:custGeom>
              <a:avLst/>
              <a:gdLst/>
              <a:ahLst/>
              <a:cxnLst/>
              <a:rect l="l" t="t" r="r" b="b"/>
              <a:pathLst>
                <a:path w="799" h="799" extrusionOk="0">
                  <a:moveTo>
                    <a:pt x="798" y="406"/>
                  </a:moveTo>
                  <a:cubicBezTo>
                    <a:pt x="798" y="620"/>
                    <a:pt x="620" y="799"/>
                    <a:pt x="394" y="799"/>
                  </a:cubicBezTo>
                  <a:cubicBezTo>
                    <a:pt x="179" y="799"/>
                    <a:pt x="1" y="620"/>
                    <a:pt x="1" y="406"/>
                  </a:cubicBezTo>
                  <a:cubicBezTo>
                    <a:pt x="1" y="179"/>
                    <a:pt x="179" y="1"/>
                    <a:pt x="394" y="1"/>
                  </a:cubicBezTo>
                  <a:cubicBezTo>
                    <a:pt x="620" y="1"/>
                    <a:pt x="798" y="179"/>
                    <a:pt x="798" y="40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08" name="Google Shape;2508;p40"/>
            <p:cNvSpPr/>
            <p:nvPr/>
          </p:nvSpPr>
          <p:spPr>
            <a:xfrm>
              <a:off x="5163402" y="1191989"/>
              <a:ext cx="53553" cy="53553"/>
            </a:xfrm>
            <a:custGeom>
              <a:avLst/>
              <a:gdLst/>
              <a:ahLst/>
              <a:cxnLst/>
              <a:rect l="l" t="t" r="r" b="b"/>
              <a:pathLst>
                <a:path w="799" h="799" extrusionOk="0">
                  <a:moveTo>
                    <a:pt x="799" y="406"/>
                  </a:moveTo>
                  <a:cubicBezTo>
                    <a:pt x="799" y="620"/>
                    <a:pt x="620" y="799"/>
                    <a:pt x="394" y="799"/>
                  </a:cubicBezTo>
                  <a:cubicBezTo>
                    <a:pt x="180" y="799"/>
                    <a:pt x="1" y="620"/>
                    <a:pt x="1" y="406"/>
                  </a:cubicBezTo>
                  <a:cubicBezTo>
                    <a:pt x="1" y="179"/>
                    <a:pt x="180" y="1"/>
                    <a:pt x="394" y="1"/>
                  </a:cubicBezTo>
                  <a:cubicBezTo>
                    <a:pt x="620" y="1"/>
                    <a:pt x="799" y="179"/>
                    <a:pt x="799" y="40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09" name="Google Shape;2509;p40"/>
            <p:cNvSpPr/>
            <p:nvPr/>
          </p:nvSpPr>
          <p:spPr>
            <a:xfrm>
              <a:off x="5552883" y="1191989"/>
              <a:ext cx="54290" cy="53553"/>
            </a:xfrm>
            <a:custGeom>
              <a:avLst/>
              <a:gdLst/>
              <a:ahLst/>
              <a:cxnLst/>
              <a:rect l="l" t="t" r="r" b="b"/>
              <a:pathLst>
                <a:path w="810" h="799" extrusionOk="0">
                  <a:moveTo>
                    <a:pt x="810" y="406"/>
                  </a:moveTo>
                  <a:cubicBezTo>
                    <a:pt x="810" y="620"/>
                    <a:pt x="631" y="799"/>
                    <a:pt x="405" y="799"/>
                  </a:cubicBezTo>
                  <a:cubicBezTo>
                    <a:pt x="191" y="799"/>
                    <a:pt x="0" y="620"/>
                    <a:pt x="0" y="406"/>
                  </a:cubicBezTo>
                  <a:cubicBezTo>
                    <a:pt x="0" y="179"/>
                    <a:pt x="191" y="1"/>
                    <a:pt x="405" y="1"/>
                  </a:cubicBezTo>
                  <a:cubicBezTo>
                    <a:pt x="631" y="1"/>
                    <a:pt x="810" y="179"/>
                    <a:pt x="810" y="40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10" name="Google Shape;2510;p40"/>
            <p:cNvSpPr/>
            <p:nvPr/>
          </p:nvSpPr>
          <p:spPr>
            <a:xfrm>
              <a:off x="3798043" y="1446549"/>
              <a:ext cx="53553" cy="53553"/>
            </a:xfrm>
            <a:custGeom>
              <a:avLst/>
              <a:gdLst/>
              <a:ahLst/>
              <a:cxnLst/>
              <a:rect l="l" t="t" r="r" b="b"/>
              <a:pathLst>
                <a:path w="799" h="799" extrusionOk="0">
                  <a:moveTo>
                    <a:pt x="798" y="394"/>
                  </a:moveTo>
                  <a:cubicBezTo>
                    <a:pt x="798" y="620"/>
                    <a:pt x="619" y="799"/>
                    <a:pt x="393" y="799"/>
                  </a:cubicBezTo>
                  <a:cubicBezTo>
                    <a:pt x="179" y="799"/>
                    <a:pt x="0" y="620"/>
                    <a:pt x="0" y="394"/>
                  </a:cubicBezTo>
                  <a:cubicBezTo>
                    <a:pt x="0" y="180"/>
                    <a:pt x="179" y="1"/>
                    <a:pt x="393" y="1"/>
                  </a:cubicBezTo>
                  <a:cubicBezTo>
                    <a:pt x="619" y="1"/>
                    <a:pt x="798" y="180"/>
                    <a:pt x="798" y="394"/>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11" name="Google Shape;2511;p40"/>
            <p:cNvSpPr/>
            <p:nvPr/>
          </p:nvSpPr>
          <p:spPr>
            <a:xfrm>
              <a:off x="4188261" y="1446549"/>
              <a:ext cx="53553" cy="53553"/>
            </a:xfrm>
            <a:custGeom>
              <a:avLst/>
              <a:gdLst/>
              <a:ahLst/>
              <a:cxnLst/>
              <a:rect l="l" t="t" r="r" b="b"/>
              <a:pathLst>
                <a:path w="799" h="799" extrusionOk="0">
                  <a:moveTo>
                    <a:pt x="798" y="394"/>
                  </a:moveTo>
                  <a:cubicBezTo>
                    <a:pt x="798" y="620"/>
                    <a:pt x="620" y="799"/>
                    <a:pt x="393" y="799"/>
                  </a:cubicBezTo>
                  <a:cubicBezTo>
                    <a:pt x="179" y="799"/>
                    <a:pt x="0" y="620"/>
                    <a:pt x="0" y="394"/>
                  </a:cubicBezTo>
                  <a:cubicBezTo>
                    <a:pt x="0" y="180"/>
                    <a:pt x="179" y="1"/>
                    <a:pt x="393" y="1"/>
                  </a:cubicBezTo>
                  <a:cubicBezTo>
                    <a:pt x="620" y="1"/>
                    <a:pt x="798" y="180"/>
                    <a:pt x="798" y="394"/>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12" name="Google Shape;2512;p40"/>
            <p:cNvSpPr/>
            <p:nvPr/>
          </p:nvSpPr>
          <p:spPr>
            <a:xfrm>
              <a:off x="4577674" y="1446549"/>
              <a:ext cx="53553" cy="53553"/>
            </a:xfrm>
            <a:custGeom>
              <a:avLst/>
              <a:gdLst/>
              <a:ahLst/>
              <a:cxnLst/>
              <a:rect l="l" t="t" r="r" b="b"/>
              <a:pathLst>
                <a:path w="799" h="799" extrusionOk="0">
                  <a:moveTo>
                    <a:pt x="798" y="394"/>
                  </a:moveTo>
                  <a:cubicBezTo>
                    <a:pt x="798" y="620"/>
                    <a:pt x="620" y="799"/>
                    <a:pt x="406" y="799"/>
                  </a:cubicBezTo>
                  <a:cubicBezTo>
                    <a:pt x="179" y="799"/>
                    <a:pt x="1" y="620"/>
                    <a:pt x="1" y="394"/>
                  </a:cubicBezTo>
                  <a:cubicBezTo>
                    <a:pt x="1" y="180"/>
                    <a:pt x="179" y="1"/>
                    <a:pt x="406" y="1"/>
                  </a:cubicBezTo>
                  <a:cubicBezTo>
                    <a:pt x="620" y="1"/>
                    <a:pt x="798" y="180"/>
                    <a:pt x="798" y="394"/>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13" name="Google Shape;2513;p40"/>
            <p:cNvSpPr/>
            <p:nvPr/>
          </p:nvSpPr>
          <p:spPr>
            <a:xfrm>
              <a:off x="4967891" y="1446549"/>
              <a:ext cx="53553" cy="53553"/>
            </a:xfrm>
            <a:custGeom>
              <a:avLst/>
              <a:gdLst/>
              <a:ahLst/>
              <a:cxnLst/>
              <a:rect l="l" t="t" r="r" b="b"/>
              <a:pathLst>
                <a:path w="799" h="799" extrusionOk="0">
                  <a:moveTo>
                    <a:pt x="799" y="394"/>
                  </a:moveTo>
                  <a:cubicBezTo>
                    <a:pt x="799" y="620"/>
                    <a:pt x="620" y="799"/>
                    <a:pt x="406" y="799"/>
                  </a:cubicBezTo>
                  <a:cubicBezTo>
                    <a:pt x="179" y="799"/>
                    <a:pt x="1" y="620"/>
                    <a:pt x="1" y="394"/>
                  </a:cubicBezTo>
                  <a:cubicBezTo>
                    <a:pt x="1" y="180"/>
                    <a:pt x="179" y="1"/>
                    <a:pt x="406" y="1"/>
                  </a:cubicBezTo>
                  <a:cubicBezTo>
                    <a:pt x="620" y="1"/>
                    <a:pt x="799" y="180"/>
                    <a:pt x="799" y="394"/>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14" name="Google Shape;2514;p40"/>
            <p:cNvSpPr/>
            <p:nvPr/>
          </p:nvSpPr>
          <p:spPr>
            <a:xfrm>
              <a:off x="5358176" y="1446549"/>
              <a:ext cx="53486" cy="53553"/>
            </a:xfrm>
            <a:custGeom>
              <a:avLst/>
              <a:gdLst/>
              <a:ahLst/>
              <a:cxnLst/>
              <a:rect l="l" t="t" r="r" b="b"/>
              <a:pathLst>
                <a:path w="798" h="799" extrusionOk="0">
                  <a:moveTo>
                    <a:pt x="798" y="394"/>
                  </a:moveTo>
                  <a:cubicBezTo>
                    <a:pt x="798" y="620"/>
                    <a:pt x="619" y="799"/>
                    <a:pt x="405" y="799"/>
                  </a:cubicBezTo>
                  <a:cubicBezTo>
                    <a:pt x="179" y="799"/>
                    <a:pt x="0" y="620"/>
                    <a:pt x="0" y="394"/>
                  </a:cubicBezTo>
                  <a:cubicBezTo>
                    <a:pt x="0" y="180"/>
                    <a:pt x="179" y="1"/>
                    <a:pt x="405" y="1"/>
                  </a:cubicBezTo>
                  <a:cubicBezTo>
                    <a:pt x="619" y="1"/>
                    <a:pt x="798" y="180"/>
                    <a:pt x="798" y="394"/>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15" name="Google Shape;2515;p40"/>
            <p:cNvSpPr/>
            <p:nvPr/>
          </p:nvSpPr>
          <p:spPr>
            <a:xfrm>
              <a:off x="5748394" y="1446549"/>
              <a:ext cx="53486" cy="53553"/>
            </a:xfrm>
            <a:custGeom>
              <a:avLst/>
              <a:gdLst/>
              <a:ahLst/>
              <a:cxnLst/>
              <a:rect l="l" t="t" r="r" b="b"/>
              <a:pathLst>
                <a:path w="798" h="799" extrusionOk="0">
                  <a:moveTo>
                    <a:pt x="798" y="394"/>
                  </a:moveTo>
                  <a:cubicBezTo>
                    <a:pt x="798" y="620"/>
                    <a:pt x="619" y="799"/>
                    <a:pt x="393" y="799"/>
                  </a:cubicBezTo>
                  <a:cubicBezTo>
                    <a:pt x="179" y="799"/>
                    <a:pt x="0" y="620"/>
                    <a:pt x="0" y="394"/>
                  </a:cubicBezTo>
                  <a:cubicBezTo>
                    <a:pt x="0" y="180"/>
                    <a:pt x="179" y="1"/>
                    <a:pt x="393" y="1"/>
                  </a:cubicBezTo>
                  <a:cubicBezTo>
                    <a:pt x="619" y="1"/>
                    <a:pt x="798" y="180"/>
                    <a:pt x="798" y="394"/>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16" name="Google Shape;2516;p40"/>
            <p:cNvSpPr/>
            <p:nvPr/>
          </p:nvSpPr>
          <p:spPr>
            <a:xfrm>
              <a:off x="3602532" y="1700373"/>
              <a:ext cx="53486" cy="53486"/>
            </a:xfrm>
            <a:custGeom>
              <a:avLst/>
              <a:gdLst/>
              <a:ahLst/>
              <a:cxnLst/>
              <a:rect l="l" t="t" r="r" b="b"/>
              <a:pathLst>
                <a:path w="798" h="798" extrusionOk="0">
                  <a:moveTo>
                    <a:pt x="798" y="405"/>
                  </a:moveTo>
                  <a:cubicBezTo>
                    <a:pt x="798" y="619"/>
                    <a:pt x="619" y="798"/>
                    <a:pt x="405" y="798"/>
                  </a:cubicBezTo>
                  <a:cubicBezTo>
                    <a:pt x="179" y="798"/>
                    <a:pt x="0" y="619"/>
                    <a:pt x="0" y="405"/>
                  </a:cubicBezTo>
                  <a:cubicBezTo>
                    <a:pt x="0" y="179"/>
                    <a:pt x="179" y="0"/>
                    <a:pt x="405" y="0"/>
                  </a:cubicBezTo>
                  <a:cubicBezTo>
                    <a:pt x="619" y="0"/>
                    <a:pt x="798" y="179"/>
                    <a:pt x="798"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17" name="Google Shape;2517;p40"/>
            <p:cNvSpPr/>
            <p:nvPr/>
          </p:nvSpPr>
          <p:spPr>
            <a:xfrm>
              <a:off x="3992750" y="1700373"/>
              <a:ext cx="53553" cy="53486"/>
            </a:xfrm>
            <a:custGeom>
              <a:avLst/>
              <a:gdLst/>
              <a:ahLst/>
              <a:cxnLst/>
              <a:rect l="l" t="t" r="r" b="b"/>
              <a:pathLst>
                <a:path w="799" h="798" extrusionOk="0">
                  <a:moveTo>
                    <a:pt x="798" y="405"/>
                  </a:moveTo>
                  <a:cubicBezTo>
                    <a:pt x="798" y="619"/>
                    <a:pt x="620" y="798"/>
                    <a:pt x="405" y="798"/>
                  </a:cubicBezTo>
                  <a:cubicBezTo>
                    <a:pt x="179" y="798"/>
                    <a:pt x="0" y="619"/>
                    <a:pt x="0" y="405"/>
                  </a:cubicBezTo>
                  <a:cubicBezTo>
                    <a:pt x="0" y="179"/>
                    <a:pt x="179" y="0"/>
                    <a:pt x="405" y="0"/>
                  </a:cubicBezTo>
                  <a:cubicBezTo>
                    <a:pt x="620" y="0"/>
                    <a:pt x="798" y="179"/>
                    <a:pt x="798"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18" name="Google Shape;2518;p40"/>
            <p:cNvSpPr/>
            <p:nvPr/>
          </p:nvSpPr>
          <p:spPr>
            <a:xfrm>
              <a:off x="4382967" y="1700373"/>
              <a:ext cx="53553" cy="53486"/>
            </a:xfrm>
            <a:custGeom>
              <a:avLst/>
              <a:gdLst/>
              <a:ahLst/>
              <a:cxnLst/>
              <a:rect l="l" t="t" r="r" b="b"/>
              <a:pathLst>
                <a:path w="799" h="798" extrusionOk="0">
                  <a:moveTo>
                    <a:pt x="798" y="405"/>
                  </a:moveTo>
                  <a:cubicBezTo>
                    <a:pt x="798" y="619"/>
                    <a:pt x="620" y="798"/>
                    <a:pt x="405" y="798"/>
                  </a:cubicBezTo>
                  <a:cubicBezTo>
                    <a:pt x="179" y="798"/>
                    <a:pt x="1" y="619"/>
                    <a:pt x="1" y="405"/>
                  </a:cubicBezTo>
                  <a:cubicBezTo>
                    <a:pt x="1" y="179"/>
                    <a:pt x="179" y="0"/>
                    <a:pt x="405" y="0"/>
                  </a:cubicBezTo>
                  <a:cubicBezTo>
                    <a:pt x="620" y="0"/>
                    <a:pt x="798" y="179"/>
                    <a:pt x="798"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19" name="Google Shape;2519;p40"/>
            <p:cNvSpPr/>
            <p:nvPr/>
          </p:nvSpPr>
          <p:spPr>
            <a:xfrm>
              <a:off x="4773185" y="1700373"/>
              <a:ext cx="53553" cy="53486"/>
            </a:xfrm>
            <a:custGeom>
              <a:avLst/>
              <a:gdLst/>
              <a:ahLst/>
              <a:cxnLst/>
              <a:rect l="l" t="t" r="r" b="b"/>
              <a:pathLst>
                <a:path w="799" h="798" extrusionOk="0">
                  <a:moveTo>
                    <a:pt x="798" y="405"/>
                  </a:moveTo>
                  <a:cubicBezTo>
                    <a:pt x="798" y="619"/>
                    <a:pt x="620" y="798"/>
                    <a:pt x="394" y="798"/>
                  </a:cubicBezTo>
                  <a:cubicBezTo>
                    <a:pt x="179" y="798"/>
                    <a:pt x="1" y="619"/>
                    <a:pt x="1" y="405"/>
                  </a:cubicBezTo>
                  <a:cubicBezTo>
                    <a:pt x="1" y="179"/>
                    <a:pt x="179" y="0"/>
                    <a:pt x="394" y="0"/>
                  </a:cubicBezTo>
                  <a:cubicBezTo>
                    <a:pt x="620" y="0"/>
                    <a:pt x="798" y="179"/>
                    <a:pt x="798"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20" name="Google Shape;2520;p40"/>
            <p:cNvSpPr/>
            <p:nvPr/>
          </p:nvSpPr>
          <p:spPr>
            <a:xfrm>
              <a:off x="5163402" y="1700373"/>
              <a:ext cx="53553" cy="53486"/>
            </a:xfrm>
            <a:custGeom>
              <a:avLst/>
              <a:gdLst/>
              <a:ahLst/>
              <a:cxnLst/>
              <a:rect l="l" t="t" r="r" b="b"/>
              <a:pathLst>
                <a:path w="799" h="798" extrusionOk="0">
                  <a:moveTo>
                    <a:pt x="799" y="405"/>
                  </a:moveTo>
                  <a:cubicBezTo>
                    <a:pt x="799" y="619"/>
                    <a:pt x="620" y="798"/>
                    <a:pt x="394" y="798"/>
                  </a:cubicBezTo>
                  <a:cubicBezTo>
                    <a:pt x="180" y="798"/>
                    <a:pt x="1" y="619"/>
                    <a:pt x="1" y="405"/>
                  </a:cubicBezTo>
                  <a:cubicBezTo>
                    <a:pt x="1" y="179"/>
                    <a:pt x="180" y="0"/>
                    <a:pt x="394" y="0"/>
                  </a:cubicBezTo>
                  <a:cubicBezTo>
                    <a:pt x="620" y="0"/>
                    <a:pt x="799" y="179"/>
                    <a:pt x="799"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21" name="Google Shape;2521;p40"/>
            <p:cNvSpPr/>
            <p:nvPr/>
          </p:nvSpPr>
          <p:spPr>
            <a:xfrm>
              <a:off x="5552883" y="1700373"/>
              <a:ext cx="54290" cy="53486"/>
            </a:xfrm>
            <a:custGeom>
              <a:avLst/>
              <a:gdLst/>
              <a:ahLst/>
              <a:cxnLst/>
              <a:rect l="l" t="t" r="r" b="b"/>
              <a:pathLst>
                <a:path w="810" h="798" extrusionOk="0">
                  <a:moveTo>
                    <a:pt x="810" y="405"/>
                  </a:moveTo>
                  <a:cubicBezTo>
                    <a:pt x="810" y="619"/>
                    <a:pt x="631" y="798"/>
                    <a:pt x="405" y="798"/>
                  </a:cubicBezTo>
                  <a:cubicBezTo>
                    <a:pt x="191" y="798"/>
                    <a:pt x="0" y="619"/>
                    <a:pt x="0" y="405"/>
                  </a:cubicBezTo>
                  <a:cubicBezTo>
                    <a:pt x="0" y="179"/>
                    <a:pt x="191" y="0"/>
                    <a:pt x="405" y="0"/>
                  </a:cubicBezTo>
                  <a:cubicBezTo>
                    <a:pt x="631" y="0"/>
                    <a:pt x="810" y="179"/>
                    <a:pt x="810"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22" name="Google Shape;2522;p40"/>
            <p:cNvSpPr/>
            <p:nvPr/>
          </p:nvSpPr>
          <p:spPr>
            <a:xfrm>
              <a:off x="3798043" y="1954933"/>
              <a:ext cx="53553" cy="53486"/>
            </a:xfrm>
            <a:custGeom>
              <a:avLst/>
              <a:gdLst/>
              <a:ahLst/>
              <a:cxnLst/>
              <a:rect l="l" t="t" r="r" b="b"/>
              <a:pathLst>
                <a:path w="799" h="798" extrusionOk="0">
                  <a:moveTo>
                    <a:pt x="798" y="393"/>
                  </a:moveTo>
                  <a:cubicBezTo>
                    <a:pt x="798" y="619"/>
                    <a:pt x="619" y="798"/>
                    <a:pt x="393" y="798"/>
                  </a:cubicBezTo>
                  <a:cubicBezTo>
                    <a:pt x="179" y="798"/>
                    <a:pt x="0" y="619"/>
                    <a:pt x="0" y="393"/>
                  </a:cubicBezTo>
                  <a:cubicBezTo>
                    <a:pt x="0" y="179"/>
                    <a:pt x="179" y="0"/>
                    <a:pt x="393" y="0"/>
                  </a:cubicBezTo>
                  <a:cubicBezTo>
                    <a:pt x="619" y="0"/>
                    <a:pt x="798" y="179"/>
                    <a:pt x="798" y="3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23" name="Google Shape;2523;p40"/>
            <p:cNvSpPr/>
            <p:nvPr/>
          </p:nvSpPr>
          <p:spPr>
            <a:xfrm>
              <a:off x="4188261" y="1954933"/>
              <a:ext cx="53553" cy="53486"/>
            </a:xfrm>
            <a:custGeom>
              <a:avLst/>
              <a:gdLst/>
              <a:ahLst/>
              <a:cxnLst/>
              <a:rect l="l" t="t" r="r" b="b"/>
              <a:pathLst>
                <a:path w="799" h="798" extrusionOk="0">
                  <a:moveTo>
                    <a:pt x="798" y="393"/>
                  </a:moveTo>
                  <a:cubicBezTo>
                    <a:pt x="798" y="619"/>
                    <a:pt x="620" y="798"/>
                    <a:pt x="393" y="798"/>
                  </a:cubicBezTo>
                  <a:cubicBezTo>
                    <a:pt x="179" y="798"/>
                    <a:pt x="0" y="619"/>
                    <a:pt x="0" y="393"/>
                  </a:cubicBezTo>
                  <a:cubicBezTo>
                    <a:pt x="0" y="179"/>
                    <a:pt x="179" y="0"/>
                    <a:pt x="393" y="0"/>
                  </a:cubicBezTo>
                  <a:cubicBezTo>
                    <a:pt x="620" y="0"/>
                    <a:pt x="798" y="179"/>
                    <a:pt x="798" y="3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24" name="Google Shape;2524;p40"/>
            <p:cNvSpPr/>
            <p:nvPr/>
          </p:nvSpPr>
          <p:spPr>
            <a:xfrm>
              <a:off x="4577674" y="1954933"/>
              <a:ext cx="53553" cy="53486"/>
            </a:xfrm>
            <a:custGeom>
              <a:avLst/>
              <a:gdLst/>
              <a:ahLst/>
              <a:cxnLst/>
              <a:rect l="l" t="t" r="r" b="b"/>
              <a:pathLst>
                <a:path w="799" h="798" extrusionOk="0">
                  <a:moveTo>
                    <a:pt x="798" y="393"/>
                  </a:moveTo>
                  <a:cubicBezTo>
                    <a:pt x="798" y="619"/>
                    <a:pt x="620" y="798"/>
                    <a:pt x="406" y="798"/>
                  </a:cubicBezTo>
                  <a:cubicBezTo>
                    <a:pt x="179" y="798"/>
                    <a:pt x="1" y="619"/>
                    <a:pt x="1" y="393"/>
                  </a:cubicBezTo>
                  <a:cubicBezTo>
                    <a:pt x="1" y="179"/>
                    <a:pt x="179" y="0"/>
                    <a:pt x="406" y="0"/>
                  </a:cubicBezTo>
                  <a:cubicBezTo>
                    <a:pt x="620" y="0"/>
                    <a:pt x="798" y="179"/>
                    <a:pt x="798" y="3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25" name="Google Shape;2525;p40"/>
            <p:cNvSpPr/>
            <p:nvPr/>
          </p:nvSpPr>
          <p:spPr>
            <a:xfrm>
              <a:off x="4967891" y="1954933"/>
              <a:ext cx="53553" cy="53486"/>
            </a:xfrm>
            <a:custGeom>
              <a:avLst/>
              <a:gdLst/>
              <a:ahLst/>
              <a:cxnLst/>
              <a:rect l="l" t="t" r="r" b="b"/>
              <a:pathLst>
                <a:path w="799" h="798" extrusionOk="0">
                  <a:moveTo>
                    <a:pt x="799" y="393"/>
                  </a:moveTo>
                  <a:cubicBezTo>
                    <a:pt x="799" y="619"/>
                    <a:pt x="620" y="798"/>
                    <a:pt x="406" y="798"/>
                  </a:cubicBezTo>
                  <a:cubicBezTo>
                    <a:pt x="179" y="798"/>
                    <a:pt x="1" y="619"/>
                    <a:pt x="1" y="393"/>
                  </a:cubicBezTo>
                  <a:cubicBezTo>
                    <a:pt x="1" y="179"/>
                    <a:pt x="179" y="0"/>
                    <a:pt x="406" y="0"/>
                  </a:cubicBezTo>
                  <a:cubicBezTo>
                    <a:pt x="620" y="0"/>
                    <a:pt x="799" y="179"/>
                    <a:pt x="799" y="3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26" name="Google Shape;2526;p40"/>
            <p:cNvSpPr/>
            <p:nvPr/>
          </p:nvSpPr>
          <p:spPr>
            <a:xfrm>
              <a:off x="5358176" y="1954933"/>
              <a:ext cx="53486" cy="53486"/>
            </a:xfrm>
            <a:custGeom>
              <a:avLst/>
              <a:gdLst/>
              <a:ahLst/>
              <a:cxnLst/>
              <a:rect l="l" t="t" r="r" b="b"/>
              <a:pathLst>
                <a:path w="798" h="798" extrusionOk="0">
                  <a:moveTo>
                    <a:pt x="798" y="393"/>
                  </a:moveTo>
                  <a:cubicBezTo>
                    <a:pt x="798" y="619"/>
                    <a:pt x="619" y="798"/>
                    <a:pt x="405" y="798"/>
                  </a:cubicBezTo>
                  <a:cubicBezTo>
                    <a:pt x="179" y="798"/>
                    <a:pt x="0" y="619"/>
                    <a:pt x="0" y="393"/>
                  </a:cubicBezTo>
                  <a:cubicBezTo>
                    <a:pt x="0" y="179"/>
                    <a:pt x="179" y="0"/>
                    <a:pt x="405" y="0"/>
                  </a:cubicBezTo>
                  <a:cubicBezTo>
                    <a:pt x="619" y="0"/>
                    <a:pt x="798" y="179"/>
                    <a:pt x="798" y="3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27" name="Google Shape;2527;p40"/>
            <p:cNvSpPr/>
            <p:nvPr/>
          </p:nvSpPr>
          <p:spPr>
            <a:xfrm>
              <a:off x="5748394" y="1954933"/>
              <a:ext cx="53486" cy="53486"/>
            </a:xfrm>
            <a:custGeom>
              <a:avLst/>
              <a:gdLst/>
              <a:ahLst/>
              <a:cxnLst/>
              <a:rect l="l" t="t" r="r" b="b"/>
              <a:pathLst>
                <a:path w="798" h="798" extrusionOk="0">
                  <a:moveTo>
                    <a:pt x="798" y="393"/>
                  </a:moveTo>
                  <a:cubicBezTo>
                    <a:pt x="798" y="619"/>
                    <a:pt x="619" y="798"/>
                    <a:pt x="393" y="798"/>
                  </a:cubicBezTo>
                  <a:cubicBezTo>
                    <a:pt x="179" y="798"/>
                    <a:pt x="0" y="619"/>
                    <a:pt x="0" y="393"/>
                  </a:cubicBezTo>
                  <a:cubicBezTo>
                    <a:pt x="0" y="179"/>
                    <a:pt x="179" y="0"/>
                    <a:pt x="393" y="0"/>
                  </a:cubicBezTo>
                  <a:cubicBezTo>
                    <a:pt x="619" y="0"/>
                    <a:pt x="798" y="179"/>
                    <a:pt x="798" y="3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528" name="Google Shape;2528;p40"/>
            <p:cNvGrpSpPr/>
            <p:nvPr/>
          </p:nvGrpSpPr>
          <p:grpSpPr>
            <a:xfrm>
              <a:off x="3602532" y="2342026"/>
              <a:ext cx="2199348" cy="2339841"/>
              <a:chOff x="1262025" y="623413"/>
              <a:chExt cx="3815001" cy="4058701"/>
            </a:xfrm>
          </p:grpSpPr>
          <p:sp>
            <p:nvSpPr>
              <p:cNvPr id="2529" name="Google Shape;2529;p40"/>
              <p:cNvSpPr/>
              <p:nvPr/>
            </p:nvSpPr>
            <p:spPr>
              <a:xfrm>
                <a:off x="1262025" y="623413"/>
                <a:ext cx="92777" cy="92894"/>
              </a:xfrm>
              <a:custGeom>
                <a:avLst/>
                <a:gdLst/>
                <a:ahLst/>
                <a:cxnLst/>
                <a:rect l="l" t="t" r="r" b="b"/>
                <a:pathLst>
                  <a:path w="798" h="799" extrusionOk="0">
                    <a:moveTo>
                      <a:pt x="798" y="393"/>
                    </a:moveTo>
                    <a:cubicBezTo>
                      <a:pt x="798" y="620"/>
                      <a:pt x="619" y="798"/>
                      <a:pt x="405" y="798"/>
                    </a:cubicBezTo>
                    <a:cubicBezTo>
                      <a:pt x="179" y="798"/>
                      <a:pt x="0" y="620"/>
                      <a:pt x="0" y="393"/>
                    </a:cubicBezTo>
                    <a:cubicBezTo>
                      <a:pt x="0" y="179"/>
                      <a:pt x="179" y="0"/>
                      <a:pt x="405" y="0"/>
                    </a:cubicBezTo>
                    <a:cubicBezTo>
                      <a:pt x="619" y="0"/>
                      <a:pt x="798" y="179"/>
                      <a:pt x="798" y="3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30" name="Google Shape;2530;p40"/>
              <p:cNvSpPr/>
              <p:nvPr/>
            </p:nvSpPr>
            <p:spPr>
              <a:xfrm>
                <a:off x="1938899" y="623413"/>
                <a:ext cx="92894" cy="92894"/>
              </a:xfrm>
              <a:custGeom>
                <a:avLst/>
                <a:gdLst/>
                <a:ahLst/>
                <a:cxnLst/>
                <a:rect l="l" t="t" r="r" b="b"/>
                <a:pathLst>
                  <a:path w="799" h="799" extrusionOk="0">
                    <a:moveTo>
                      <a:pt x="798" y="393"/>
                    </a:moveTo>
                    <a:cubicBezTo>
                      <a:pt x="798" y="620"/>
                      <a:pt x="620" y="798"/>
                      <a:pt x="405" y="798"/>
                    </a:cubicBezTo>
                    <a:cubicBezTo>
                      <a:pt x="179" y="798"/>
                      <a:pt x="0" y="620"/>
                      <a:pt x="0" y="393"/>
                    </a:cubicBezTo>
                    <a:cubicBezTo>
                      <a:pt x="0" y="179"/>
                      <a:pt x="179" y="0"/>
                      <a:pt x="405" y="0"/>
                    </a:cubicBezTo>
                    <a:cubicBezTo>
                      <a:pt x="620" y="0"/>
                      <a:pt x="798" y="179"/>
                      <a:pt x="798" y="3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31" name="Google Shape;2531;p40"/>
              <p:cNvSpPr/>
              <p:nvPr/>
            </p:nvSpPr>
            <p:spPr>
              <a:xfrm>
                <a:off x="2615772" y="623413"/>
                <a:ext cx="92894" cy="92894"/>
              </a:xfrm>
              <a:custGeom>
                <a:avLst/>
                <a:gdLst/>
                <a:ahLst/>
                <a:cxnLst/>
                <a:rect l="l" t="t" r="r" b="b"/>
                <a:pathLst>
                  <a:path w="799" h="799" extrusionOk="0">
                    <a:moveTo>
                      <a:pt x="798" y="393"/>
                    </a:moveTo>
                    <a:cubicBezTo>
                      <a:pt x="798" y="620"/>
                      <a:pt x="620" y="798"/>
                      <a:pt x="405" y="798"/>
                    </a:cubicBezTo>
                    <a:cubicBezTo>
                      <a:pt x="179" y="798"/>
                      <a:pt x="1" y="620"/>
                      <a:pt x="1" y="393"/>
                    </a:cubicBezTo>
                    <a:cubicBezTo>
                      <a:pt x="1" y="179"/>
                      <a:pt x="179" y="0"/>
                      <a:pt x="405" y="0"/>
                    </a:cubicBezTo>
                    <a:cubicBezTo>
                      <a:pt x="620" y="0"/>
                      <a:pt x="798" y="179"/>
                      <a:pt x="798" y="3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32" name="Google Shape;2532;p40"/>
              <p:cNvSpPr/>
              <p:nvPr/>
            </p:nvSpPr>
            <p:spPr>
              <a:xfrm>
                <a:off x="3292646" y="623413"/>
                <a:ext cx="92894" cy="92894"/>
              </a:xfrm>
              <a:custGeom>
                <a:avLst/>
                <a:gdLst/>
                <a:ahLst/>
                <a:cxnLst/>
                <a:rect l="l" t="t" r="r" b="b"/>
                <a:pathLst>
                  <a:path w="799" h="799" extrusionOk="0">
                    <a:moveTo>
                      <a:pt x="798" y="393"/>
                    </a:moveTo>
                    <a:cubicBezTo>
                      <a:pt x="798" y="620"/>
                      <a:pt x="620" y="798"/>
                      <a:pt x="394" y="798"/>
                    </a:cubicBezTo>
                    <a:cubicBezTo>
                      <a:pt x="179" y="798"/>
                      <a:pt x="1" y="620"/>
                      <a:pt x="1" y="393"/>
                    </a:cubicBezTo>
                    <a:cubicBezTo>
                      <a:pt x="1" y="179"/>
                      <a:pt x="179" y="0"/>
                      <a:pt x="394" y="0"/>
                    </a:cubicBezTo>
                    <a:cubicBezTo>
                      <a:pt x="620" y="0"/>
                      <a:pt x="798" y="179"/>
                      <a:pt x="798" y="3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33" name="Google Shape;2533;p40"/>
              <p:cNvSpPr/>
              <p:nvPr/>
            </p:nvSpPr>
            <p:spPr>
              <a:xfrm>
                <a:off x="3969519" y="623413"/>
                <a:ext cx="92894" cy="92894"/>
              </a:xfrm>
              <a:custGeom>
                <a:avLst/>
                <a:gdLst/>
                <a:ahLst/>
                <a:cxnLst/>
                <a:rect l="l" t="t" r="r" b="b"/>
                <a:pathLst>
                  <a:path w="799" h="799" extrusionOk="0">
                    <a:moveTo>
                      <a:pt x="799" y="393"/>
                    </a:moveTo>
                    <a:cubicBezTo>
                      <a:pt x="799" y="620"/>
                      <a:pt x="620" y="798"/>
                      <a:pt x="394" y="798"/>
                    </a:cubicBezTo>
                    <a:cubicBezTo>
                      <a:pt x="180" y="798"/>
                      <a:pt x="1" y="620"/>
                      <a:pt x="1" y="393"/>
                    </a:cubicBezTo>
                    <a:cubicBezTo>
                      <a:pt x="1" y="179"/>
                      <a:pt x="180" y="0"/>
                      <a:pt x="394" y="0"/>
                    </a:cubicBezTo>
                    <a:cubicBezTo>
                      <a:pt x="620" y="0"/>
                      <a:pt x="799" y="179"/>
                      <a:pt x="799" y="3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34" name="Google Shape;2534;p40"/>
              <p:cNvSpPr/>
              <p:nvPr/>
            </p:nvSpPr>
            <p:spPr>
              <a:xfrm>
                <a:off x="4645114" y="623413"/>
                <a:ext cx="94173" cy="92894"/>
              </a:xfrm>
              <a:custGeom>
                <a:avLst/>
                <a:gdLst/>
                <a:ahLst/>
                <a:cxnLst/>
                <a:rect l="l" t="t" r="r" b="b"/>
                <a:pathLst>
                  <a:path w="810" h="799" extrusionOk="0">
                    <a:moveTo>
                      <a:pt x="810" y="393"/>
                    </a:moveTo>
                    <a:cubicBezTo>
                      <a:pt x="810" y="620"/>
                      <a:pt x="631" y="798"/>
                      <a:pt x="405" y="798"/>
                    </a:cubicBezTo>
                    <a:cubicBezTo>
                      <a:pt x="191" y="798"/>
                      <a:pt x="0" y="620"/>
                      <a:pt x="0" y="393"/>
                    </a:cubicBezTo>
                    <a:cubicBezTo>
                      <a:pt x="0" y="179"/>
                      <a:pt x="191" y="0"/>
                      <a:pt x="405" y="0"/>
                    </a:cubicBezTo>
                    <a:cubicBezTo>
                      <a:pt x="631" y="0"/>
                      <a:pt x="810" y="179"/>
                      <a:pt x="810" y="3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35" name="Google Shape;2535;p40"/>
              <p:cNvSpPr/>
              <p:nvPr/>
            </p:nvSpPr>
            <p:spPr>
              <a:xfrm>
                <a:off x="1601159" y="1063580"/>
                <a:ext cx="92894" cy="92894"/>
              </a:xfrm>
              <a:custGeom>
                <a:avLst/>
                <a:gdLst/>
                <a:ahLst/>
                <a:cxnLst/>
                <a:rect l="l" t="t" r="r" b="b"/>
                <a:pathLst>
                  <a:path w="799" h="799" extrusionOk="0">
                    <a:moveTo>
                      <a:pt x="798" y="405"/>
                    </a:moveTo>
                    <a:cubicBezTo>
                      <a:pt x="798" y="620"/>
                      <a:pt x="619" y="798"/>
                      <a:pt x="393" y="798"/>
                    </a:cubicBezTo>
                    <a:cubicBezTo>
                      <a:pt x="179" y="798"/>
                      <a:pt x="0" y="620"/>
                      <a:pt x="0" y="405"/>
                    </a:cubicBezTo>
                    <a:cubicBezTo>
                      <a:pt x="0" y="179"/>
                      <a:pt x="179" y="1"/>
                      <a:pt x="393" y="1"/>
                    </a:cubicBezTo>
                    <a:cubicBezTo>
                      <a:pt x="619" y="1"/>
                      <a:pt x="798" y="179"/>
                      <a:pt x="798"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36" name="Google Shape;2536;p40"/>
              <p:cNvSpPr/>
              <p:nvPr/>
            </p:nvSpPr>
            <p:spPr>
              <a:xfrm>
                <a:off x="2278033" y="1063580"/>
                <a:ext cx="92894" cy="92894"/>
              </a:xfrm>
              <a:custGeom>
                <a:avLst/>
                <a:gdLst/>
                <a:ahLst/>
                <a:cxnLst/>
                <a:rect l="l" t="t" r="r" b="b"/>
                <a:pathLst>
                  <a:path w="799" h="799" extrusionOk="0">
                    <a:moveTo>
                      <a:pt x="798" y="405"/>
                    </a:moveTo>
                    <a:cubicBezTo>
                      <a:pt x="798" y="620"/>
                      <a:pt x="620" y="798"/>
                      <a:pt x="393" y="798"/>
                    </a:cubicBezTo>
                    <a:cubicBezTo>
                      <a:pt x="179" y="798"/>
                      <a:pt x="0" y="620"/>
                      <a:pt x="0" y="405"/>
                    </a:cubicBezTo>
                    <a:cubicBezTo>
                      <a:pt x="0" y="179"/>
                      <a:pt x="179" y="1"/>
                      <a:pt x="393" y="1"/>
                    </a:cubicBezTo>
                    <a:cubicBezTo>
                      <a:pt x="620" y="1"/>
                      <a:pt x="798" y="179"/>
                      <a:pt x="798"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37" name="Google Shape;2537;p40"/>
              <p:cNvSpPr/>
              <p:nvPr/>
            </p:nvSpPr>
            <p:spPr>
              <a:xfrm>
                <a:off x="2953511" y="1063580"/>
                <a:ext cx="92894" cy="92894"/>
              </a:xfrm>
              <a:custGeom>
                <a:avLst/>
                <a:gdLst/>
                <a:ahLst/>
                <a:cxnLst/>
                <a:rect l="l" t="t" r="r" b="b"/>
                <a:pathLst>
                  <a:path w="799" h="799" extrusionOk="0">
                    <a:moveTo>
                      <a:pt x="798" y="405"/>
                    </a:moveTo>
                    <a:cubicBezTo>
                      <a:pt x="798" y="620"/>
                      <a:pt x="620" y="798"/>
                      <a:pt x="406" y="798"/>
                    </a:cubicBezTo>
                    <a:cubicBezTo>
                      <a:pt x="179" y="798"/>
                      <a:pt x="1" y="620"/>
                      <a:pt x="1" y="405"/>
                    </a:cubicBezTo>
                    <a:cubicBezTo>
                      <a:pt x="1" y="179"/>
                      <a:pt x="179" y="1"/>
                      <a:pt x="406" y="1"/>
                    </a:cubicBezTo>
                    <a:cubicBezTo>
                      <a:pt x="620" y="1"/>
                      <a:pt x="798" y="179"/>
                      <a:pt x="798"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38" name="Google Shape;2538;p40"/>
              <p:cNvSpPr/>
              <p:nvPr/>
            </p:nvSpPr>
            <p:spPr>
              <a:xfrm>
                <a:off x="3630385" y="1063580"/>
                <a:ext cx="92894" cy="92894"/>
              </a:xfrm>
              <a:custGeom>
                <a:avLst/>
                <a:gdLst/>
                <a:ahLst/>
                <a:cxnLst/>
                <a:rect l="l" t="t" r="r" b="b"/>
                <a:pathLst>
                  <a:path w="799" h="799" extrusionOk="0">
                    <a:moveTo>
                      <a:pt x="799" y="405"/>
                    </a:moveTo>
                    <a:cubicBezTo>
                      <a:pt x="799" y="620"/>
                      <a:pt x="620" y="798"/>
                      <a:pt x="406" y="798"/>
                    </a:cubicBezTo>
                    <a:cubicBezTo>
                      <a:pt x="179" y="798"/>
                      <a:pt x="1" y="620"/>
                      <a:pt x="1" y="405"/>
                    </a:cubicBezTo>
                    <a:cubicBezTo>
                      <a:pt x="1" y="179"/>
                      <a:pt x="179" y="1"/>
                      <a:pt x="406" y="1"/>
                    </a:cubicBezTo>
                    <a:cubicBezTo>
                      <a:pt x="620" y="1"/>
                      <a:pt x="799" y="179"/>
                      <a:pt x="799"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39" name="Google Shape;2539;p40"/>
              <p:cNvSpPr/>
              <p:nvPr/>
            </p:nvSpPr>
            <p:spPr>
              <a:xfrm>
                <a:off x="4307375" y="1063580"/>
                <a:ext cx="92777" cy="92894"/>
              </a:xfrm>
              <a:custGeom>
                <a:avLst/>
                <a:gdLst/>
                <a:ahLst/>
                <a:cxnLst/>
                <a:rect l="l" t="t" r="r" b="b"/>
                <a:pathLst>
                  <a:path w="798" h="799" extrusionOk="0">
                    <a:moveTo>
                      <a:pt x="798" y="405"/>
                    </a:moveTo>
                    <a:cubicBezTo>
                      <a:pt x="798" y="620"/>
                      <a:pt x="619" y="798"/>
                      <a:pt x="405" y="798"/>
                    </a:cubicBezTo>
                    <a:cubicBezTo>
                      <a:pt x="179" y="798"/>
                      <a:pt x="0" y="620"/>
                      <a:pt x="0" y="405"/>
                    </a:cubicBezTo>
                    <a:cubicBezTo>
                      <a:pt x="0" y="179"/>
                      <a:pt x="179" y="1"/>
                      <a:pt x="405" y="1"/>
                    </a:cubicBezTo>
                    <a:cubicBezTo>
                      <a:pt x="619" y="1"/>
                      <a:pt x="798" y="179"/>
                      <a:pt x="798"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40" name="Google Shape;2540;p40"/>
              <p:cNvSpPr/>
              <p:nvPr/>
            </p:nvSpPr>
            <p:spPr>
              <a:xfrm>
                <a:off x="4984248" y="1063580"/>
                <a:ext cx="92777" cy="92894"/>
              </a:xfrm>
              <a:custGeom>
                <a:avLst/>
                <a:gdLst/>
                <a:ahLst/>
                <a:cxnLst/>
                <a:rect l="l" t="t" r="r" b="b"/>
                <a:pathLst>
                  <a:path w="798" h="799" extrusionOk="0">
                    <a:moveTo>
                      <a:pt x="798" y="405"/>
                    </a:moveTo>
                    <a:cubicBezTo>
                      <a:pt x="798" y="620"/>
                      <a:pt x="619" y="798"/>
                      <a:pt x="393" y="798"/>
                    </a:cubicBezTo>
                    <a:cubicBezTo>
                      <a:pt x="179" y="798"/>
                      <a:pt x="0" y="620"/>
                      <a:pt x="0" y="405"/>
                    </a:cubicBezTo>
                    <a:cubicBezTo>
                      <a:pt x="0" y="179"/>
                      <a:pt x="179" y="1"/>
                      <a:pt x="393" y="1"/>
                    </a:cubicBezTo>
                    <a:cubicBezTo>
                      <a:pt x="619" y="1"/>
                      <a:pt x="798" y="179"/>
                      <a:pt x="798"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41" name="Google Shape;2541;p40"/>
              <p:cNvSpPr/>
              <p:nvPr/>
            </p:nvSpPr>
            <p:spPr>
              <a:xfrm>
                <a:off x="1262025" y="1503747"/>
                <a:ext cx="92777" cy="92894"/>
              </a:xfrm>
              <a:custGeom>
                <a:avLst/>
                <a:gdLst/>
                <a:ahLst/>
                <a:cxnLst/>
                <a:rect l="l" t="t" r="r" b="b"/>
                <a:pathLst>
                  <a:path w="798" h="799" extrusionOk="0">
                    <a:moveTo>
                      <a:pt x="798" y="406"/>
                    </a:moveTo>
                    <a:cubicBezTo>
                      <a:pt x="798" y="620"/>
                      <a:pt x="619" y="799"/>
                      <a:pt x="405" y="799"/>
                    </a:cubicBezTo>
                    <a:cubicBezTo>
                      <a:pt x="179" y="799"/>
                      <a:pt x="0" y="620"/>
                      <a:pt x="0" y="406"/>
                    </a:cubicBezTo>
                    <a:cubicBezTo>
                      <a:pt x="0" y="179"/>
                      <a:pt x="179" y="1"/>
                      <a:pt x="405" y="1"/>
                    </a:cubicBezTo>
                    <a:cubicBezTo>
                      <a:pt x="619" y="1"/>
                      <a:pt x="798" y="179"/>
                      <a:pt x="798" y="40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42" name="Google Shape;2542;p40"/>
              <p:cNvSpPr/>
              <p:nvPr/>
            </p:nvSpPr>
            <p:spPr>
              <a:xfrm>
                <a:off x="1938899" y="1503747"/>
                <a:ext cx="92894" cy="92894"/>
              </a:xfrm>
              <a:custGeom>
                <a:avLst/>
                <a:gdLst/>
                <a:ahLst/>
                <a:cxnLst/>
                <a:rect l="l" t="t" r="r" b="b"/>
                <a:pathLst>
                  <a:path w="799" h="799" extrusionOk="0">
                    <a:moveTo>
                      <a:pt x="798" y="406"/>
                    </a:moveTo>
                    <a:cubicBezTo>
                      <a:pt x="798" y="620"/>
                      <a:pt x="620" y="799"/>
                      <a:pt x="405" y="799"/>
                    </a:cubicBezTo>
                    <a:cubicBezTo>
                      <a:pt x="179" y="799"/>
                      <a:pt x="0" y="620"/>
                      <a:pt x="0" y="406"/>
                    </a:cubicBezTo>
                    <a:cubicBezTo>
                      <a:pt x="0" y="179"/>
                      <a:pt x="179" y="1"/>
                      <a:pt x="405" y="1"/>
                    </a:cubicBezTo>
                    <a:cubicBezTo>
                      <a:pt x="620" y="1"/>
                      <a:pt x="798" y="179"/>
                      <a:pt x="798" y="40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43" name="Google Shape;2543;p40"/>
              <p:cNvSpPr/>
              <p:nvPr/>
            </p:nvSpPr>
            <p:spPr>
              <a:xfrm>
                <a:off x="2615772" y="1503747"/>
                <a:ext cx="92894" cy="92894"/>
              </a:xfrm>
              <a:custGeom>
                <a:avLst/>
                <a:gdLst/>
                <a:ahLst/>
                <a:cxnLst/>
                <a:rect l="l" t="t" r="r" b="b"/>
                <a:pathLst>
                  <a:path w="799" h="799" extrusionOk="0">
                    <a:moveTo>
                      <a:pt x="798" y="406"/>
                    </a:moveTo>
                    <a:cubicBezTo>
                      <a:pt x="798" y="620"/>
                      <a:pt x="620" y="799"/>
                      <a:pt x="405" y="799"/>
                    </a:cubicBezTo>
                    <a:cubicBezTo>
                      <a:pt x="179" y="799"/>
                      <a:pt x="1" y="620"/>
                      <a:pt x="1" y="406"/>
                    </a:cubicBezTo>
                    <a:cubicBezTo>
                      <a:pt x="1" y="179"/>
                      <a:pt x="179" y="1"/>
                      <a:pt x="405" y="1"/>
                    </a:cubicBezTo>
                    <a:cubicBezTo>
                      <a:pt x="620" y="1"/>
                      <a:pt x="798" y="179"/>
                      <a:pt x="798" y="40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44" name="Google Shape;2544;p40"/>
              <p:cNvSpPr/>
              <p:nvPr/>
            </p:nvSpPr>
            <p:spPr>
              <a:xfrm>
                <a:off x="3292646" y="1503747"/>
                <a:ext cx="92894" cy="92894"/>
              </a:xfrm>
              <a:custGeom>
                <a:avLst/>
                <a:gdLst/>
                <a:ahLst/>
                <a:cxnLst/>
                <a:rect l="l" t="t" r="r" b="b"/>
                <a:pathLst>
                  <a:path w="799" h="799" extrusionOk="0">
                    <a:moveTo>
                      <a:pt x="798" y="406"/>
                    </a:moveTo>
                    <a:cubicBezTo>
                      <a:pt x="798" y="620"/>
                      <a:pt x="620" y="799"/>
                      <a:pt x="394" y="799"/>
                    </a:cubicBezTo>
                    <a:cubicBezTo>
                      <a:pt x="179" y="799"/>
                      <a:pt x="1" y="620"/>
                      <a:pt x="1" y="406"/>
                    </a:cubicBezTo>
                    <a:cubicBezTo>
                      <a:pt x="1" y="179"/>
                      <a:pt x="179" y="1"/>
                      <a:pt x="394" y="1"/>
                    </a:cubicBezTo>
                    <a:cubicBezTo>
                      <a:pt x="620" y="1"/>
                      <a:pt x="798" y="179"/>
                      <a:pt x="798" y="40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45" name="Google Shape;2545;p40"/>
              <p:cNvSpPr/>
              <p:nvPr/>
            </p:nvSpPr>
            <p:spPr>
              <a:xfrm>
                <a:off x="3969519" y="1503747"/>
                <a:ext cx="92894" cy="92894"/>
              </a:xfrm>
              <a:custGeom>
                <a:avLst/>
                <a:gdLst/>
                <a:ahLst/>
                <a:cxnLst/>
                <a:rect l="l" t="t" r="r" b="b"/>
                <a:pathLst>
                  <a:path w="799" h="799" extrusionOk="0">
                    <a:moveTo>
                      <a:pt x="799" y="406"/>
                    </a:moveTo>
                    <a:cubicBezTo>
                      <a:pt x="799" y="620"/>
                      <a:pt x="620" y="799"/>
                      <a:pt x="394" y="799"/>
                    </a:cubicBezTo>
                    <a:cubicBezTo>
                      <a:pt x="180" y="799"/>
                      <a:pt x="1" y="620"/>
                      <a:pt x="1" y="406"/>
                    </a:cubicBezTo>
                    <a:cubicBezTo>
                      <a:pt x="1" y="179"/>
                      <a:pt x="180" y="1"/>
                      <a:pt x="394" y="1"/>
                    </a:cubicBezTo>
                    <a:cubicBezTo>
                      <a:pt x="620" y="1"/>
                      <a:pt x="799" y="179"/>
                      <a:pt x="799" y="40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46" name="Google Shape;2546;p40"/>
              <p:cNvSpPr/>
              <p:nvPr/>
            </p:nvSpPr>
            <p:spPr>
              <a:xfrm>
                <a:off x="4645114" y="1503747"/>
                <a:ext cx="94173" cy="92894"/>
              </a:xfrm>
              <a:custGeom>
                <a:avLst/>
                <a:gdLst/>
                <a:ahLst/>
                <a:cxnLst/>
                <a:rect l="l" t="t" r="r" b="b"/>
                <a:pathLst>
                  <a:path w="810" h="799" extrusionOk="0">
                    <a:moveTo>
                      <a:pt x="810" y="406"/>
                    </a:moveTo>
                    <a:cubicBezTo>
                      <a:pt x="810" y="620"/>
                      <a:pt x="631" y="799"/>
                      <a:pt x="405" y="799"/>
                    </a:cubicBezTo>
                    <a:cubicBezTo>
                      <a:pt x="191" y="799"/>
                      <a:pt x="0" y="620"/>
                      <a:pt x="0" y="406"/>
                    </a:cubicBezTo>
                    <a:cubicBezTo>
                      <a:pt x="0" y="179"/>
                      <a:pt x="191" y="1"/>
                      <a:pt x="405" y="1"/>
                    </a:cubicBezTo>
                    <a:cubicBezTo>
                      <a:pt x="631" y="1"/>
                      <a:pt x="810" y="179"/>
                      <a:pt x="810" y="40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47" name="Google Shape;2547;p40"/>
              <p:cNvSpPr/>
              <p:nvPr/>
            </p:nvSpPr>
            <p:spPr>
              <a:xfrm>
                <a:off x="1601159" y="1945310"/>
                <a:ext cx="92894" cy="92894"/>
              </a:xfrm>
              <a:custGeom>
                <a:avLst/>
                <a:gdLst/>
                <a:ahLst/>
                <a:cxnLst/>
                <a:rect l="l" t="t" r="r" b="b"/>
                <a:pathLst>
                  <a:path w="799" h="799" extrusionOk="0">
                    <a:moveTo>
                      <a:pt x="798" y="394"/>
                    </a:moveTo>
                    <a:cubicBezTo>
                      <a:pt x="798" y="620"/>
                      <a:pt x="619" y="799"/>
                      <a:pt x="393" y="799"/>
                    </a:cubicBezTo>
                    <a:cubicBezTo>
                      <a:pt x="179" y="799"/>
                      <a:pt x="0" y="620"/>
                      <a:pt x="0" y="394"/>
                    </a:cubicBezTo>
                    <a:cubicBezTo>
                      <a:pt x="0" y="180"/>
                      <a:pt x="179" y="1"/>
                      <a:pt x="393" y="1"/>
                    </a:cubicBezTo>
                    <a:cubicBezTo>
                      <a:pt x="619" y="1"/>
                      <a:pt x="798" y="180"/>
                      <a:pt x="798" y="394"/>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48" name="Google Shape;2548;p40"/>
              <p:cNvSpPr/>
              <p:nvPr/>
            </p:nvSpPr>
            <p:spPr>
              <a:xfrm>
                <a:off x="2278033" y="1945310"/>
                <a:ext cx="92894" cy="92894"/>
              </a:xfrm>
              <a:custGeom>
                <a:avLst/>
                <a:gdLst/>
                <a:ahLst/>
                <a:cxnLst/>
                <a:rect l="l" t="t" r="r" b="b"/>
                <a:pathLst>
                  <a:path w="799" h="799" extrusionOk="0">
                    <a:moveTo>
                      <a:pt x="798" y="394"/>
                    </a:moveTo>
                    <a:cubicBezTo>
                      <a:pt x="798" y="620"/>
                      <a:pt x="620" y="799"/>
                      <a:pt x="393" y="799"/>
                    </a:cubicBezTo>
                    <a:cubicBezTo>
                      <a:pt x="179" y="799"/>
                      <a:pt x="0" y="620"/>
                      <a:pt x="0" y="394"/>
                    </a:cubicBezTo>
                    <a:cubicBezTo>
                      <a:pt x="0" y="180"/>
                      <a:pt x="179" y="1"/>
                      <a:pt x="393" y="1"/>
                    </a:cubicBezTo>
                    <a:cubicBezTo>
                      <a:pt x="620" y="1"/>
                      <a:pt x="798" y="180"/>
                      <a:pt x="798" y="394"/>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49" name="Google Shape;2549;p40"/>
              <p:cNvSpPr/>
              <p:nvPr/>
            </p:nvSpPr>
            <p:spPr>
              <a:xfrm>
                <a:off x="2953511" y="1945310"/>
                <a:ext cx="92894" cy="92894"/>
              </a:xfrm>
              <a:custGeom>
                <a:avLst/>
                <a:gdLst/>
                <a:ahLst/>
                <a:cxnLst/>
                <a:rect l="l" t="t" r="r" b="b"/>
                <a:pathLst>
                  <a:path w="799" h="799" extrusionOk="0">
                    <a:moveTo>
                      <a:pt x="798" y="394"/>
                    </a:moveTo>
                    <a:cubicBezTo>
                      <a:pt x="798" y="620"/>
                      <a:pt x="620" y="799"/>
                      <a:pt x="406" y="799"/>
                    </a:cubicBezTo>
                    <a:cubicBezTo>
                      <a:pt x="179" y="799"/>
                      <a:pt x="1" y="620"/>
                      <a:pt x="1" y="394"/>
                    </a:cubicBezTo>
                    <a:cubicBezTo>
                      <a:pt x="1" y="180"/>
                      <a:pt x="179" y="1"/>
                      <a:pt x="406" y="1"/>
                    </a:cubicBezTo>
                    <a:cubicBezTo>
                      <a:pt x="620" y="1"/>
                      <a:pt x="798" y="180"/>
                      <a:pt x="798" y="394"/>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50" name="Google Shape;2550;p40"/>
              <p:cNvSpPr/>
              <p:nvPr/>
            </p:nvSpPr>
            <p:spPr>
              <a:xfrm>
                <a:off x="3630385" y="1945310"/>
                <a:ext cx="92894" cy="92894"/>
              </a:xfrm>
              <a:custGeom>
                <a:avLst/>
                <a:gdLst/>
                <a:ahLst/>
                <a:cxnLst/>
                <a:rect l="l" t="t" r="r" b="b"/>
                <a:pathLst>
                  <a:path w="799" h="799" extrusionOk="0">
                    <a:moveTo>
                      <a:pt x="799" y="394"/>
                    </a:moveTo>
                    <a:cubicBezTo>
                      <a:pt x="799" y="620"/>
                      <a:pt x="620" y="799"/>
                      <a:pt x="406" y="799"/>
                    </a:cubicBezTo>
                    <a:cubicBezTo>
                      <a:pt x="179" y="799"/>
                      <a:pt x="1" y="620"/>
                      <a:pt x="1" y="394"/>
                    </a:cubicBezTo>
                    <a:cubicBezTo>
                      <a:pt x="1" y="180"/>
                      <a:pt x="179" y="1"/>
                      <a:pt x="406" y="1"/>
                    </a:cubicBezTo>
                    <a:cubicBezTo>
                      <a:pt x="620" y="1"/>
                      <a:pt x="799" y="180"/>
                      <a:pt x="799" y="394"/>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51" name="Google Shape;2551;p40"/>
              <p:cNvSpPr/>
              <p:nvPr/>
            </p:nvSpPr>
            <p:spPr>
              <a:xfrm>
                <a:off x="4307375" y="1945310"/>
                <a:ext cx="92777" cy="92894"/>
              </a:xfrm>
              <a:custGeom>
                <a:avLst/>
                <a:gdLst/>
                <a:ahLst/>
                <a:cxnLst/>
                <a:rect l="l" t="t" r="r" b="b"/>
                <a:pathLst>
                  <a:path w="798" h="799" extrusionOk="0">
                    <a:moveTo>
                      <a:pt x="798" y="394"/>
                    </a:moveTo>
                    <a:cubicBezTo>
                      <a:pt x="798" y="620"/>
                      <a:pt x="619" y="799"/>
                      <a:pt x="405" y="799"/>
                    </a:cubicBezTo>
                    <a:cubicBezTo>
                      <a:pt x="179" y="799"/>
                      <a:pt x="0" y="620"/>
                      <a:pt x="0" y="394"/>
                    </a:cubicBezTo>
                    <a:cubicBezTo>
                      <a:pt x="0" y="180"/>
                      <a:pt x="179" y="1"/>
                      <a:pt x="405" y="1"/>
                    </a:cubicBezTo>
                    <a:cubicBezTo>
                      <a:pt x="619" y="1"/>
                      <a:pt x="798" y="180"/>
                      <a:pt x="798" y="394"/>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52" name="Google Shape;2552;p40"/>
              <p:cNvSpPr/>
              <p:nvPr/>
            </p:nvSpPr>
            <p:spPr>
              <a:xfrm>
                <a:off x="4984248" y="1945310"/>
                <a:ext cx="92777" cy="92894"/>
              </a:xfrm>
              <a:custGeom>
                <a:avLst/>
                <a:gdLst/>
                <a:ahLst/>
                <a:cxnLst/>
                <a:rect l="l" t="t" r="r" b="b"/>
                <a:pathLst>
                  <a:path w="798" h="799" extrusionOk="0">
                    <a:moveTo>
                      <a:pt x="798" y="394"/>
                    </a:moveTo>
                    <a:cubicBezTo>
                      <a:pt x="798" y="620"/>
                      <a:pt x="619" y="799"/>
                      <a:pt x="393" y="799"/>
                    </a:cubicBezTo>
                    <a:cubicBezTo>
                      <a:pt x="179" y="799"/>
                      <a:pt x="0" y="620"/>
                      <a:pt x="0" y="394"/>
                    </a:cubicBezTo>
                    <a:cubicBezTo>
                      <a:pt x="0" y="180"/>
                      <a:pt x="179" y="1"/>
                      <a:pt x="393" y="1"/>
                    </a:cubicBezTo>
                    <a:cubicBezTo>
                      <a:pt x="619" y="1"/>
                      <a:pt x="798" y="180"/>
                      <a:pt x="798" y="394"/>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53" name="Google Shape;2553;p40"/>
              <p:cNvSpPr/>
              <p:nvPr/>
            </p:nvSpPr>
            <p:spPr>
              <a:xfrm>
                <a:off x="1262025" y="2385593"/>
                <a:ext cx="92777" cy="92777"/>
              </a:xfrm>
              <a:custGeom>
                <a:avLst/>
                <a:gdLst/>
                <a:ahLst/>
                <a:cxnLst/>
                <a:rect l="l" t="t" r="r" b="b"/>
                <a:pathLst>
                  <a:path w="798" h="798" extrusionOk="0">
                    <a:moveTo>
                      <a:pt x="798" y="405"/>
                    </a:moveTo>
                    <a:cubicBezTo>
                      <a:pt x="798" y="619"/>
                      <a:pt x="619" y="798"/>
                      <a:pt x="405" y="798"/>
                    </a:cubicBezTo>
                    <a:cubicBezTo>
                      <a:pt x="179" y="798"/>
                      <a:pt x="0" y="619"/>
                      <a:pt x="0" y="405"/>
                    </a:cubicBezTo>
                    <a:cubicBezTo>
                      <a:pt x="0" y="179"/>
                      <a:pt x="179" y="0"/>
                      <a:pt x="405" y="0"/>
                    </a:cubicBezTo>
                    <a:cubicBezTo>
                      <a:pt x="619" y="0"/>
                      <a:pt x="798" y="179"/>
                      <a:pt x="798"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54" name="Google Shape;2554;p40"/>
              <p:cNvSpPr/>
              <p:nvPr/>
            </p:nvSpPr>
            <p:spPr>
              <a:xfrm>
                <a:off x="1938899" y="2385593"/>
                <a:ext cx="92894" cy="92777"/>
              </a:xfrm>
              <a:custGeom>
                <a:avLst/>
                <a:gdLst/>
                <a:ahLst/>
                <a:cxnLst/>
                <a:rect l="l" t="t" r="r" b="b"/>
                <a:pathLst>
                  <a:path w="799" h="798" extrusionOk="0">
                    <a:moveTo>
                      <a:pt x="798" y="405"/>
                    </a:moveTo>
                    <a:cubicBezTo>
                      <a:pt x="798" y="619"/>
                      <a:pt x="620" y="798"/>
                      <a:pt x="405" y="798"/>
                    </a:cubicBezTo>
                    <a:cubicBezTo>
                      <a:pt x="179" y="798"/>
                      <a:pt x="0" y="619"/>
                      <a:pt x="0" y="405"/>
                    </a:cubicBezTo>
                    <a:cubicBezTo>
                      <a:pt x="0" y="179"/>
                      <a:pt x="179" y="0"/>
                      <a:pt x="405" y="0"/>
                    </a:cubicBezTo>
                    <a:cubicBezTo>
                      <a:pt x="620" y="0"/>
                      <a:pt x="798" y="179"/>
                      <a:pt x="798"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55" name="Google Shape;2555;p40"/>
              <p:cNvSpPr/>
              <p:nvPr/>
            </p:nvSpPr>
            <p:spPr>
              <a:xfrm>
                <a:off x="2615772" y="2385593"/>
                <a:ext cx="92894" cy="92777"/>
              </a:xfrm>
              <a:custGeom>
                <a:avLst/>
                <a:gdLst/>
                <a:ahLst/>
                <a:cxnLst/>
                <a:rect l="l" t="t" r="r" b="b"/>
                <a:pathLst>
                  <a:path w="799" h="798" extrusionOk="0">
                    <a:moveTo>
                      <a:pt x="798" y="405"/>
                    </a:moveTo>
                    <a:cubicBezTo>
                      <a:pt x="798" y="619"/>
                      <a:pt x="620" y="798"/>
                      <a:pt x="405" y="798"/>
                    </a:cubicBezTo>
                    <a:cubicBezTo>
                      <a:pt x="179" y="798"/>
                      <a:pt x="1" y="619"/>
                      <a:pt x="1" y="405"/>
                    </a:cubicBezTo>
                    <a:cubicBezTo>
                      <a:pt x="1" y="179"/>
                      <a:pt x="179" y="0"/>
                      <a:pt x="405" y="0"/>
                    </a:cubicBezTo>
                    <a:cubicBezTo>
                      <a:pt x="620" y="0"/>
                      <a:pt x="798" y="179"/>
                      <a:pt x="798"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56" name="Google Shape;2556;p40"/>
              <p:cNvSpPr/>
              <p:nvPr/>
            </p:nvSpPr>
            <p:spPr>
              <a:xfrm>
                <a:off x="3292646" y="2385593"/>
                <a:ext cx="92894" cy="92777"/>
              </a:xfrm>
              <a:custGeom>
                <a:avLst/>
                <a:gdLst/>
                <a:ahLst/>
                <a:cxnLst/>
                <a:rect l="l" t="t" r="r" b="b"/>
                <a:pathLst>
                  <a:path w="799" h="798" extrusionOk="0">
                    <a:moveTo>
                      <a:pt x="798" y="405"/>
                    </a:moveTo>
                    <a:cubicBezTo>
                      <a:pt x="798" y="619"/>
                      <a:pt x="620" y="798"/>
                      <a:pt x="394" y="798"/>
                    </a:cubicBezTo>
                    <a:cubicBezTo>
                      <a:pt x="179" y="798"/>
                      <a:pt x="1" y="619"/>
                      <a:pt x="1" y="405"/>
                    </a:cubicBezTo>
                    <a:cubicBezTo>
                      <a:pt x="1" y="179"/>
                      <a:pt x="179" y="0"/>
                      <a:pt x="394" y="0"/>
                    </a:cubicBezTo>
                    <a:cubicBezTo>
                      <a:pt x="620" y="0"/>
                      <a:pt x="798" y="179"/>
                      <a:pt x="798"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57" name="Google Shape;2557;p40"/>
              <p:cNvSpPr/>
              <p:nvPr/>
            </p:nvSpPr>
            <p:spPr>
              <a:xfrm>
                <a:off x="3969519" y="2385593"/>
                <a:ext cx="92894" cy="92777"/>
              </a:xfrm>
              <a:custGeom>
                <a:avLst/>
                <a:gdLst/>
                <a:ahLst/>
                <a:cxnLst/>
                <a:rect l="l" t="t" r="r" b="b"/>
                <a:pathLst>
                  <a:path w="799" h="798" extrusionOk="0">
                    <a:moveTo>
                      <a:pt x="799" y="405"/>
                    </a:moveTo>
                    <a:cubicBezTo>
                      <a:pt x="799" y="619"/>
                      <a:pt x="620" y="798"/>
                      <a:pt x="394" y="798"/>
                    </a:cubicBezTo>
                    <a:cubicBezTo>
                      <a:pt x="180" y="798"/>
                      <a:pt x="1" y="619"/>
                      <a:pt x="1" y="405"/>
                    </a:cubicBezTo>
                    <a:cubicBezTo>
                      <a:pt x="1" y="179"/>
                      <a:pt x="180" y="0"/>
                      <a:pt x="394" y="0"/>
                    </a:cubicBezTo>
                    <a:cubicBezTo>
                      <a:pt x="620" y="0"/>
                      <a:pt x="799" y="179"/>
                      <a:pt x="799"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58" name="Google Shape;2558;p40"/>
              <p:cNvSpPr/>
              <p:nvPr/>
            </p:nvSpPr>
            <p:spPr>
              <a:xfrm>
                <a:off x="4645114" y="2385593"/>
                <a:ext cx="94173" cy="92777"/>
              </a:xfrm>
              <a:custGeom>
                <a:avLst/>
                <a:gdLst/>
                <a:ahLst/>
                <a:cxnLst/>
                <a:rect l="l" t="t" r="r" b="b"/>
                <a:pathLst>
                  <a:path w="810" h="798" extrusionOk="0">
                    <a:moveTo>
                      <a:pt x="810" y="405"/>
                    </a:moveTo>
                    <a:cubicBezTo>
                      <a:pt x="810" y="619"/>
                      <a:pt x="631" y="798"/>
                      <a:pt x="405" y="798"/>
                    </a:cubicBezTo>
                    <a:cubicBezTo>
                      <a:pt x="191" y="798"/>
                      <a:pt x="0" y="619"/>
                      <a:pt x="0" y="405"/>
                    </a:cubicBezTo>
                    <a:cubicBezTo>
                      <a:pt x="0" y="179"/>
                      <a:pt x="191" y="0"/>
                      <a:pt x="405" y="0"/>
                    </a:cubicBezTo>
                    <a:cubicBezTo>
                      <a:pt x="631" y="0"/>
                      <a:pt x="810" y="179"/>
                      <a:pt x="810"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59" name="Google Shape;2559;p40"/>
              <p:cNvSpPr/>
              <p:nvPr/>
            </p:nvSpPr>
            <p:spPr>
              <a:xfrm>
                <a:off x="1601159" y="2827156"/>
                <a:ext cx="92894" cy="92777"/>
              </a:xfrm>
              <a:custGeom>
                <a:avLst/>
                <a:gdLst/>
                <a:ahLst/>
                <a:cxnLst/>
                <a:rect l="l" t="t" r="r" b="b"/>
                <a:pathLst>
                  <a:path w="799" h="798" extrusionOk="0">
                    <a:moveTo>
                      <a:pt x="798" y="393"/>
                    </a:moveTo>
                    <a:cubicBezTo>
                      <a:pt x="798" y="619"/>
                      <a:pt x="619" y="798"/>
                      <a:pt x="393" y="798"/>
                    </a:cubicBezTo>
                    <a:cubicBezTo>
                      <a:pt x="179" y="798"/>
                      <a:pt x="0" y="619"/>
                      <a:pt x="0" y="393"/>
                    </a:cubicBezTo>
                    <a:cubicBezTo>
                      <a:pt x="0" y="179"/>
                      <a:pt x="179" y="0"/>
                      <a:pt x="393" y="0"/>
                    </a:cubicBezTo>
                    <a:cubicBezTo>
                      <a:pt x="619" y="0"/>
                      <a:pt x="798" y="179"/>
                      <a:pt x="798" y="3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60" name="Google Shape;2560;p40"/>
              <p:cNvSpPr/>
              <p:nvPr/>
            </p:nvSpPr>
            <p:spPr>
              <a:xfrm>
                <a:off x="2278033" y="2827156"/>
                <a:ext cx="92894" cy="92777"/>
              </a:xfrm>
              <a:custGeom>
                <a:avLst/>
                <a:gdLst/>
                <a:ahLst/>
                <a:cxnLst/>
                <a:rect l="l" t="t" r="r" b="b"/>
                <a:pathLst>
                  <a:path w="799" h="798" extrusionOk="0">
                    <a:moveTo>
                      <a:pt x="798" y="393"/>
                    </a:moveTo>
                    <a:cubicBezTo>
                      <a:pt x="798" y="619"/>
                      <a:pt x="620" y="798"/>
                      <a:pt x="393" y="798"/>
                    </a:cubicBezTo>
                    <a:cubicBezTo>
                      <a:pt x="179" y="798"/>
                      <a:pt x="0" y="619"/>
                      <a:pt x="0" y="393"/>
                    </a:cubicBezTo>
                    <a:cubicBezTo>
                      <a:pt x="0" y="179"/>
                      <a:pt x="179" y="0"/>
                      <a:pt x="393" y="0"/>
                    </a:cubicBezTo>
                    <a:cubicBezTo>
                      <a:pt x="620" y="0"/>
                      <a:pt x="798" y="179"/>
                      <a:pt x="798" y="3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61" name="Google Shape;2561;p40"/>
              <p:cNvSpPr/>
              <p:nvPr/>
            </p:nvSpPr>
            <p:spPr>
              <a:xfrm>
                <a:off x="2953511" y="2827156"/>
                <a:ext cx="92894" cy="92777"/>
              </a:xfrm>
              <a:custGeom>
                <a:avLst/>
                <a:gdLst/>
                <a:ahLst/>
                <a:cxnLst/>
                <a:rect l="l" t="t" r="r" b="b"/>
                <a:pathLst>
                  <a:path w="799" h="798" extrusionOk="0">
                    <a:moveTo>
                      <a:pt x="798" y="393"/>
                    </a:moveTo>
                    <a:cubicBezTo>
                      <a:pt x="798" y="619"/>
                      <a:pt x="620" y="798"/>
                      <a:pt x="406" y="798"/>
                    </a:cubicBezTo>
                    <a:cubicBezTo>
                      <a:pt x="179" y="798"/>
                      <a:pt x="1" y="619"/>
                      <a:pt x="1" y="393"/>
                    </a:cubicBezTo>
                    <a:cubicBezTo>
                      <a:pt x="1" y="179"/>
                      <a:pt x="179" y="0"/>
                      <a:pt x="406" y="0"/>
                    </a:cubicBezTo>
                    <a:cubicBezTo>
                      <a:pt x="620" y="0"/>
                      <a:pt x="798" y="179"/>
                      <a:pt x="798" y="3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62" name="Google Shape;2562;p40"/>
              <p:cNvSpPr/>
              <p:nvPr/>
            </p:nvSpPr>
            <p:spPr>
              <a:xfrm>
                <a:off x="3630385" y="2827156"/>
                <a:ext cx="92894" cy="92777"/>
              </a:xfrm>
              <a:custGeom>
                <a:avLst/>
                <a:gdLst/>
                <a:ahLst/>
                <a:cxnLst/>
                <a:rect l="l" t="t" r="r" b="b"/>
                <a:pathLst>
                  <a:path w="799" h="798" extrusionOk="0">
                    <a:moveTo>
                      <a:pt x="799" y="393"/>
                    </a:moveTo>
                    <a:cubicBezTo>
                      <a:pt x="799" y="619"/>
                      <a:pt x="620" y="798"/>
                      <a:pt x="406" y="798"/>
                    </a:cubicBezTo>
                    <a:cubicBezTo>
                      <a:pt x="179" y="798"/>
                      <a:pt x="1" y="619"/>
                      <a:pt x="1" y="393"/>
                    </a:cubicBezTo>
                    <a:cubicBezTo>
                      <a:pt x="1" y="179"/>
                      <a:pt x="179" y="0"/>
                      <a:pt x="406" y="0"/>
                    </a:cubicBezTo>
                    <a:cubicBezTo>
                      <a:pt x="620" y="0"/>
                      <a:pt x="799" y="179"/>
                      <a:pt x="799" y="3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63" name="Google Shape;2563;p40"/>
              <p:cNvSpPr/>
              <p:nvPr/>
            </p:nvSpPr>
            <p:spPr>
              <a:xfrm>
                <a:off x="4307375" y="2827156"/>
                <a:ext cx="92777" cy="92777"/>
              </a:xfrm>
              <a:custGeom>
                <a:avLst/>
                <a:gdLst/>
                <a:ahLst/>
                <a:cxnLst/>
                <a:rect l="l" t="t" r="r" b="b"/>
                <a:pathLst>
                  <a:path w="798" h="798" extrusionOk="0">
                    <a:moveTo>
                      <a:pt x="798" y="393"/>
                    </a:moveTo>
                    <a:cubicBezTo>
                      <a:pt x="798" y="619"/>
                      <a:pt x="619" y="798"/>
                      <a:pt x="405" y="798"/>
                    </a:cubicBezTo>
                    <a:cubicBezTo>
                      <a:pt x="179" y="798"/>
                      <a:pt x="0" y="619"/>
                      <a:pt x="0" y="393"/>
                    </a:cubicBezTo>
                    <a:cubicBezTo>
                      <a:pt x="0" y="179"/>
                      <a:pt x="179" y="0"/>
                      <a:pt x="405" y="0"/>
                    </a:cubicBezTo>
                    <a:cubicBezTo>
                      <a:pt x="619" y="0"/>
                      <a:pt x="798" y="179"/>
                      <a:pt x="798" y="3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64" name="Google Shape;2564;p40"/>
              <p:cNvSpPr/>
              <p:nvPr/>
            </p:nvSpPr>
            <p:spPr>
              <a:xfrm>
                <a:off x="4984248" y="2827156"/>
                <a:ext cx="92777" cy="92777"/>
              </a:xfrm>
              <a:custGeom>
                <a:avLst/>
                <a:gdLst/>
                <a:ahLst/>
                <a:cxnLst/>
                <a:rect l="l" t="t" r="r" b="b"/>
                <a:pathLst>
                  <a:path w="798" h="798" extrusionOk="0">
                    <a:moveTo>
                      <a:pt x="798" y="393"/>
                    </a:moveTo>
                    <a:cubicBezTo>
                      <a:pt x="798" y="619"/>
                      <a:pt x="619" y="798"/>
                      <a:pt x="393" y="798"/>
                    </a:cubicBezTo>
                    <a:cubicBezTo>
                      <a:pt x="179" y="798"/>
                      <a:pt x="0" y="619"/>
                      <a:pt x="0" y="393"/>
                    </a:cubicBezTo>
                    <a:cubicBezTo>
                      <a:pt x="0" y="179"/>
                      <a:pt x="179" y="0"/>
                      <a:pt x="393" y="0"/>
                    </a:cubicBezTo>
                    <a:cubicBezTo>
                      <a:pt x="619" y="0"/>
                      <a:pt x="798" y="179"/>
                      <a:pt x="798" y="3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65" name="Google Shape;2565;p40"/>
              <p:cNvSpPr/>
              <p:nvPr/>
            </p:nvSpPr>
            <p:spPr>
              <a:xfrm>
                <a:off x="1262025" y="3267323"/>
                <a:ext cx="92777" cy="92894"/>
              </a:xfrm>
              <a:custGeom>
                <a:avLst/>
                <a:gdLst/>
                <a:ahLst/>
                <a:cxnLst/>
                <a:rect l="l" t="t" r="r" b="b"/>
                <a:pathLst>
                  <a:path w="798" h="799" extrusionOk="0">
                    <a:moveTo>
                      <a:pt x="798" y="405"/>
                    </a:moveTo>
                    <a:cubicBezTo>
                      <a:pt x="798" y="620"/>
                      <a:pt x="619" y="798"/>
                      <a:pt x="405" y="798"/>
                    </a:cubicBezTo>
                    <a:cubicBezTo>
                      <a:pt x="179" y="798"/>
                      <a:pt x="0" y="620"/>
                      <a:pt x="0" y="405"/>
                    </a:cubicBezTo>
                    <a:cubicBezTo>
                      <a:pt x="0" y="179"/>
                      <a:pt x="179" y="0"/>
                      <a:pt x="405" y="0"/>
                    </a:cubicBezTo>
                    <a:cubicBezTo>
                      <a:pt x="619" y="0"/>
                      <a:pt x="798" y="179"/>
                      <a:pt x="798"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66" name="Google Shape;2566;p40"/>
              <p:cNvSpPr/>
              <p:nvPr/>
            </p:nvSpPr>
            <p:spPr>
              <a:xfrm>
                <a:off x="1938899" y="3267323"/>
                <a:ext cx="92894" cy="92894"/>
              </a:xfrm>
              <a:custGeom>
                <a:avLst/>
                <a:gdLst/>
                <a:ahLst/>
                <a:cxnLst/>
                <a:rect l="l" t="t" r="r" b="b"/>
                <a:pathLst>
                  <a:path w="799" h="799" extrusionOk="0">
                    <a:moveTo>
                      <a:pt x="798" y="405"/>
                    </a:moveTo>
                    <a:cubicBezTo>
                      <a:pt x="798" y="620"/>
                      <a:pt x="620" y="798"/>
                      <a:pt x="405" y="798"/>
                    </a:cubicBezTo>
                    <a:cubicBezTo>
                      <a:pt x="179" y="798"/>
                      <a:pt x="0" y="620"/>
                      <a:pt x="0" y="405"/>
                    </a:cubicBezTo>
                    <a:cubicBezTo>
                      <a:pt x="0" y="179"/>
                      <a:pt x="179" y="0"/>
                      <a:pt x="405" y="0"/>
                    </a:cubicBezTo>
                    <a:cubicBezTo>
                      <a:pt x="620" y="0"/>
                      <a:pt x="798" y="179"/>
                      <a:pt x="798"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67" name="Google Shape;2567;p40"/>
              <p:cNvSpPr/>
              <p:nvPr/>
            </p:nvSpPr>
            <p:spPr>
              <a:xfrm>
                <a:off x="2615772" y="3267323"/>
                <a:ext cx="92894" cy="92894"/>
              </a:xfrm>
              <a:custGeom>
                <a:avLst/>
                <a:gdLst/>
                <a:ahLst/>
                <a:cxnLst/>
                <a:rect l="l" t="t" r="r" b="b"/>
                <a:pathLst>
                  <a:path w="799" h="799" extrusionOk="0">
                    <a:moveTo>
                      <a:pt x="798" y="405"/>
                    </a:moveTo>
                    <a:cubicBezTo>
                      <a:pt x="798" y="620"/>
                      <a:pt x="620" y="798"/>
                      <a:pt x="405" y="798"/>
                    </a:cubicBezTo>
                    <a:cubicBezTo>
                      <a:pt x="179" y="798"/>
                      <a:pt x="1" y="620"/>
                      <a:pt x="1" y="405"/>
                    </a:cubicBezTo>
                    <a:cubicBezTo>
                      <a:pt x="1" y="179"/>
                      <a:pt x="179" y="0"/>
                      <a:pt x="405" y="0"/>
                    </a:cubicBezTo>
                    <a:cubicBezTo>
                      <a:pt x="620" y="0"/>
                      <a:pt x="798" y="179"/>
                      <a:pt x="798"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68" name="Google Shape;2568;p40"/>
              <p:cNvSpPr/>
              <p:nvPr/>
            </p:nvSpPr>
            <p:spPr>
              <a:xfrm>
                <a:off x="3292646" y="3267323"/>
                <a:ext cx="92894" cy="92894"/>
              </a:xfrm>
              <a:custGeom>
                <a:avLst/>
                <a:gdLst/>
                <a:ahLst/>
                <a:cxnLst/>
                <a:rect l="l" t="t" r="r" b="b"/>
                <a:pathLst>
                  <a:path w="799" h="799" extrusionOk="0">
                    <a:moveTo>
                      <a:pt x="798" y="405"/>
                    </a:moveTo>
                    <a:cubicBezTo>
                      <a:pt x="798" y="620"/>
                      <a:pt x="620" y="798"/>
                      <a:pt x="394" y="798"/>
                    </a:cubicBezTo>
                    <a:cubicBezTo>
                      <a:pt x="179" y="798"/>
                      <a:pt x="1" y="620"/>
                      <a:pt x="1" y="405"/>
                    </a:cubicBezTo>
                    <a:cubicBezTo>
                      <a:pt x="1" y="179"/>
                      <a:pt x="179" y="0"/>
                      <a:pt x="394" y="0"/>
                    </a:cubicBezTo>
                    <a:cubicBezTo>
                      <a:pt x="620" y="0"/>
                      <a:pt x="798" y="179"/>
                      <a:pt x="798"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69" name="Google Shape;2569;p40"/>
              <p:cNvSpPr/>
              <p:nvPr/>
            </p:nvSpPr>
            <p:spPr>
              <a:xfrm>
                <a:off x="3969519" y="3267323"/>
                <a:ext cx="92894" cy="92894"/>
              </a:xfrm>
              <a:custGeom>
                <a:avLst/>
                <a:gdLst/>
                <a:ahLst/>
                <a:cxnLst/>
                <a:rect l="l" t="t" r="r" b="b"/>
                <a:pathLst>
                  <a:path w="799" h="799" extrusionOk="0">
                    <a:moveTo>
                      <a:pt x="799" y="405"/>
                    </a:moveTo>
                    <a:cubicBezTo>
                      <a:pt x="799" y="620"/>
                      <a:pt x="620" y="798"/>
                      <a:pt x="394" y="798"/>
                    </a:cubicBezTo>
                    <a:cubicBezTo>
                      <a:pt x="180" y="798"/>
                      <a:pt x="1" y="620"/>
                      <a:pt x="1" y="405"/>
                    </a:cubicBezTo>
                    <a:cubicBezTo>
                      <a:pt x="1" y="179"/>
                      <a:pt x="180" y="0"/>
                      <a:pt x="394" y="0"/>
                    </a:cubicBezTo>
                    <a:cubicBezTo>
                      <a:pt x="620" y="0"/>
                      <a:pt x="799" y="179"/>
                      <a:pt x="799"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70" name="Google Shape;2570;p40"/>
              <p:cNvSpPr/>
              <p:nvPr/>
            </p:nvSpPr>
            <p:spPr>
              <a:xfrm>
                <a:off x="4645114" y="3267323"/>
                <a:ext cx="94173" cy="92894"/>
              </a:xfrm>
              <a:custGeom>
                <a:avLst/>
                <a:gdLst/>
                <a:ahLst/>
                <a:cxnLst/>
                <a:rect l="l" t="t" r="r" b="b"/>
                <a:pathLst>
                  <a:path w="810" h="799" extrusionOk="0">
                    <a:moveTo>
                      <a:pt x="810" y="405"/>
                    </a:moveTo>
                    <a:cubicBezTo>
                      <a:pt x="810" y="620"/>
                      <a:pt x="631" y="798"/>
                      <a:pt x="405" y="798"/>
                    </a:cubicBezTo>
                    <a:cubicBezTo>
                      <a:pt x="191" y="798"/>
                      <a:pt x="0" y="620"/>
                      <a:pt x="0" y="405"/>
                    </a:cubicBezTo>
                    <a:cubicBezTo>
                      <a:pt x="0" y="179"/>
                      <a:pt x="191" y="0"/>
                      <a:pt x="405" y="0"/>
                    </a:cubicBezTo>
                    <a:cubicBezTo>
                      <a:pt x="631" y="0"/>
                      <a:pt x="810" y="179"/>
                      <a:pt x="810"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71" name="Google Shape;2571;p40"/>
              <p:cNvSpPr/>
              <p:nvPr/>
            </p:nvSpPr>
            <p:spPr>
              <a:xfrm>
                <a:off x="1601159" y="3708885"/>
                <a:ext cx="92894" cy="91499"/>
              </a:xfrm>
              <a:custGeom>
                <a:avLst/>
                <a:gdLst/>
                <a:ahLst/>
                <a:cxnLst/>
                <a:rect l="l" t="t" r="r" b="b"/>
                <a:pathLst>
                  <a:path w="799" h="787" extrusionOk="0">
                    <a:moveTo>
                      <a:pt x="798" y="393"/>
                    </a:moveTo>
                    <a:cubicBezTo>
                      <a:pt x="798" y="620"/>
                      <a:pt x="619" y="786"/>
                      <a:pt x="393" y="786"/>
                    </a:cubicBezTo>
                    <a:cubicBezTo>
                      <a:pt x="179" y="786"/>
                      <a:pt x="0" y="608"/>
                      <a:pt x="0" y="393"/>
                    </a:cubicBezTo>
                    <a:cubicBezTo>
                      <a:pt x="0" y="179"/>
                      <a:pt x="179" y="0"/>
                      <a:pt x="393" y="0"/>
                    </a:cubicBezTo>
                    <a:cubicBezTo>
                      <a:pt x="619" y="0"/>
                      <a:pt x="798" y="179"/>
                      <a:pt x="798" y="3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72" name="Google Shape;2572;p40"/>
              <p:cNvSpPr/>
              <p:nvPr/>
            </p:nvSpPr>
            <p:spPr>
              <a:xfrm>
                <a:off x="2278033" y="3708885"/>
                <a:ext cx="92894" cy="91499"/>
              </a:xfrm>
              <a:custGeom>
                <a:avLst/>
                <a:gdLst/>
                <a:ahLst/>
                <a:cxnLst/>
                <a:rect l="l" t="t" r="r" b="b"/>
                <a:pathLst>
                  <a:path w="799" h="787" extrusionOk="0">
                    <a:moveTo>
                      <a:pt x="798" y="393"/>
                    </a:moveTo>
                    <a:cubicBezTo>
                      <a:pt x="798" y="620"/>
                      <a:pt x="620" y="786"/>
                      <a:pt x="393" y="786"/>
                    </a:cubicBezTo>
                    <a:cubicBezTo>
                      <a:pt x="179" y="786"/>
                      <a:pt x="0" y="608"/>
                      <a:pt x="0" y="393"/>
                    </a:cubicBezTo>
                    <a:cubicBezTo>
                      <a:pt x="0" y="179"/>
                      <a:pt x="179" y="0"/>
                      <a:pt x="393" y="0"/>
                    </a:cubicBezTo>
                    <a:cubicBezTo>
                      <a:pt x="620" y="0"/>
                      <a:pt x="798" y="179"/>
                      <a:pt x="798" y="3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73" name="Google Shape;2573;p40"/>
              <p:cNvSpPr/>
              <p:nvPr/>
            </p:nvSpPr>
            <p:spPr>
              <a:xfrm>
                <a:off x="2953511" y="3708885"/>
                <a:ext cx="92894" cy="91499"/>
              </a:xfrm>
              <a:custGeom>
                <a:avLst/>
                <a:gdLst/>
                <a:ahLst/>
                <a:cxnLst/>
                <a:rect l="l" t="t" r="r" b="b"/>
                <a:pathLst>
                  <a:path w="799" h="787" extrusionOk="0">
                    <a:moveTo>
                      <a:pt x="798" y="393"/>
                    </a:moveTo>
                    <a:cubicBezTo>
                      <a:pt x="798" y="620"/>
                      <a:pt x="620" y="786"/>
                      <a:pt x="406" y="786"/>
                    </a:cubicBezTo>
                    <a:cubicBezTo>
                      <a:pt x="179" y="786"/>
                      <a:pt x="1" y="608"/>
                      <a:pt x="1" y="393"/>
                    </a:cubicBezTo>
                    <a:cubicBezTo>
                      <a:pt x="1" y="179"/>
                      <a:pt x="179" y="0"/>
                      <a:pt x="406" y="0"/>
                    </a:cubicBezTo>
                    <a:cubicBezTo>
                      <a:pt x="620" y="0"/>
                      <a:pt x="798" y="179"/>
                      <a:pt x="798" y="3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74" name="Google Shape;2574;p40"/>
              <p:cNvSpPr/>
              <p:nvPr/>
            </p:nvSpPr>
            <p:spPr>
              <a:xfrm>
                <a:off x="3630385" y="3708885"/>
                <a:ext cx="92894" cy="91499"/>
              </a:xfrm>
              <a:custGeom>
                <a:avLst/>
                <a:gdLst/>
                <a:ahLst/>
                <a:cxnLst/>
                <a:rect l="l" t="t" r="r" b="b"/>
                <a:pathLst>
                  <a:path w="799" h="787" extrusionOk="0">
                    <a:moveTo>
                      <a:pt x="799" y="393"/>
                    </a:moveTo>
                    <a:cubicBezTo>
                      <a:pt x="799" y="620"/>
                      <a:pt x="620" y="786"/>
                      <a:pt x="406" y="786"/>
                    </a:cubicBezTo>
                    <a:cubicBezTo>
                      <a:pt x="179" y="786"/>
                      <a:pt x="1" y="608"/>
                      <a:pt x="1" y="393"/>
                    </a:cubicBezTo>
                    <a:cubicBezTo>
                      <a:pt x="1" y="179"/>
                      <a:pt x="179" y="0"/>
                      <a:pt x="406" y="0"/>
                    </a:cubicBezTo>
                    <a:cubicBezTo>
                      <a:pt x="620" y="0"/>
                      <a:pt x="799" y="179"/>
                      <a:pt x="799" y="3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75" name="Google Shape;2575;p40"/>
              <p:cNvSpPr/>
              <p:nvPr/>
            </p:nvSpPr>
            <p:spPr>
              <a:xfrm>
                <a:off x="4307375" y="3708885"/>
                <a:ext cx="92777" cy="91499"/>
              </a:xfrm>
              <a:custGeom>
                <a:avLst/>
                <a:gdLst/>
                <a:ahLst/>
                <a:cxnLst/>
                <a:rect l="l" t="t" r="r" b="b"/>
                <a:pathLst>
                  <a:path w="798" h="787" extrusionOk="0">
                    <a:moveTo>
                      <a:pt x="798" y="393"/>
                    </a:moveTo>
                    <a:cubicBezTo>
                      <a:pt x="798" y="620"/>
                      <a:pt x="619" y="786"/>
                      <a:pt x="405" y="786"/>
                    </a:cubicBezTo>
                    <a:cubicBezTo>
                      <a:pt x="179" y="786"/>
                      <a:pt x="0" y="608"/>
                      <a:pt x="0" y="393"/>
                    </a:cubicBezTo>
                    <a:cubicBezTo>
                      <a:pt x="0" y="179"/>
                      <a:pt x="179" y="0"/>
                      <a:pt x="405" y="0"/>
                    </a:cubicBezTo>
                    <a:cubicBezTo>
                      <a:pt x="619" y="0"/>
                      <a:pt x="798" y="179"/>
                      <a:pt x="798" y="3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76" name="Google Shape;2576;p40"/>
              <p:cNvSpPr/>
              <p:nvPr/>
            </p:nvSpPr>
            <p:spPr>
              <a:xfrm>
                <a:off x="4984248" y="3708885"/>
                <a:ext cx="92777" cy="91499"/>
              </a:xfrm>
              <a:custGeom>
                <a:avLst/>
                <a:gdLst/>
                <a:ahLst/>
                <a:cxnLst/>
                <a:rect l="l" t="t" r="r" b="b"/>
                <a:pathLst>
                  <a:path w="798" h="787" extrusionOk="0">
                    <a:moveTo>
                      <a:pt x="798" y="393"/>
                    </a:moveTo>
                    <a:cubicBezTo>
                      <a:pt x="798" y="620"/>
                      <a:pt x="619" y="786"/>
                      <a:pt x="393" y="786"/>
                    </a:cubicBezTo>
                    <a:cubicBezTo>
                      <a:pt x="179" y="786"/>
                      <a:pt x="0" y="608"/>
                      <a:pt x="0" y="393"/>
                    </a:cubicBezTo>
                    <a:cubicBezTo>
                      <a:pt x="0" y="179"/>
                      <a:pt x="179" y="0"/>
                      <a:pt x="393" y="0"/>
                    </a:cubicBezTo>
                    <a:cubicBezTo>
                      <a:pt x="619" y="0"/>
                      <a:pt x="798" y="179"/>
                      <a:pt x="798" y="3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77" name="Google Shape;2577;p40"/>
              <p:cNvSpPr/>
              <p:nvPr/>
            </p:nvSpPr>
            <p:spPr>
              <a:xfrm>
                <a:off x="1262025" y="4149053"/>
                <a:ext cx="92777" cy="92894"/>
              </a:xfrm>
              <a:custGeom>
                <a:avLst/>
                <a:gdLst/>
                <a:ahLst/>
                <a:cxnLst/>
                <a:rect l="l" t="t" r="r" b="b"/>
                <a:pathLst>
                  <a:path w="798" h="799" extrusionOk="0">
                    <a:moveTo>
                      <a:pt x="798" y="405"/>
                    </a:moveTo>
                    <a:cubicBezTo>
                      <a:pt x="798" y="620"/>
                      <a:pt x="619" y="798"/>
                      <a:pt x="405" y="798"/>
                    </a:cubicBezTo>
                    <a:cubicBezTo>
                      <a:pt x="179" y="798"/>
                      <a:pt x="0" y="620"/>
                      <a:pt x="0" y="405"/>
                    </a:cubicBezTo>
                    <a:cubicBezTo>
                      <a:pt x="0" y="179"/>
                      <a:pt x="179" y="1"/>
                      <a:pt x="405" y="1"/>
                    </a:cubicBezTo>
                    <a:cubicBezTo>
                      <a:pt x="619" y="1"/>
                      <a:pt x="798" y="179"/>
                      <a:pt x="798"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78" name="Google Shape;2578;p40"/>
              <p:cNvSpPr/>
              <p:nvPr/>
            </p:nvSpPr>
            <p:spPr>
              <a:xfrm>
                <a:off x="1938899" y="4149053"/>
                <a:ext cx="92894" cy="92894"/>
              </a:xfrm>
              <a:custGeom>
                <a:avLst/>
                <a:gdLst/>
                <a:ahLst/>
                <a:cxnLst/>
                <a:rect l="l" t="t" r="r" b="b"/>
                <a:pathLst>
                  <a:path w="799" h="799" extrusionOk="0">
                    <a:moveTo>
                      <a:pt x="798" y="405"/>
                    </a:moveTo>
                    <a:cubicBezTo>
                      <a:pt x="798" y="620"/>
                      <a:pt x="620" y="798"/>
                      <a:pt x="405" y="798"/>
                    </a:cubicBezTo>
                    <a:cubicBezTo>
                      <a:pt x="179" y="798"/>
                      <a:pt x="0" y="620"/>
                      <a:pt x="0" y="405"/>
                    </a:cubicBezTo>
                    <a:cubicBezTo>
                      <a:pt x="0" y="179"/>
                      <a:pt x="179" y="1"/>
                      <a:pt x="405" y="1"/>
                    </a:cubicBezTo>
                    <a:cubicBezTo>
                      <a:pt x="620" y="1"/>
                      <a:pt x="798" y="179"/>
                      <a:pt x="798"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79" name="Google Shape;2579;p40"/>
              <p:cNvSpPr/>
              <p:nvPr/>
            </p:nvSpPr>
            <p:spPr>
              <a:xfrm>
                <a:off x="2615772" y="4149053"/>
                <a:ext cx="92894" cy="92894"/>
              </a:xfrm>
              <a:custGeom>
                <a:avLst/>
                <a:gdLst/>
                <a:ahLst/>
                <a:cxnLst/>
                <a:rect l="l" t="t" r="r" b="b"/>
                <a:pathLst>
                  <a:path w="799" h="799" extrusionOk="0">
                    <a:moveTo>
                      <a:pt x="798" y="405"/>
                    </a:moveTo>
                    <a:cubicBezTo>
                      <a:pt x="798" y="620"/>
                      <a:pt x="620" y="798"/>
                      <a:pt x="405" y="798"/>
                    </a:cubicBezTo>
                    <a:cubicBezTo>
                      <a:pt x="179" y="798"/>
                      <a:pt x="1" y="620"/>
                      <a:pt x="1" y="405"/>
                    </a:cubicBezTo>
                    <a:cubicBezTo>
                      <a:pt x="1" y="179"/>
                      <a:pt x="179" y="1"/>
                      <a:pt x="405" y="1"/>
                    </a:cubicBezTo>
                    <a:cubicBezTo>
                      <a:pt x="620" y="1"/>
                      <a:pt x="798" y="179"/>
                      <a:pt x="798"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80" name="Google Shape;2580;p40"/>
              <p:cNvSpPr/>
              <p:nvPr/>
            </p:nvSpPr>
            <p:spPr>
              <a:xfrm>
                <a:off x="3292646" y="4149053"/>
                <a:ext cx="92894" cy="92894"/>
              </a:xfrm>
              <a:custGeom>
                <a:avLst/>
                <a:gdLst/>
                <a:ahLst/>
                <a:cxnLst/>
                <a:rect l="l" t="t" r="r" b="b"/>
                <a:pathLst>
                  <a:path w="799" h="799" extrusionOk="0">
                    <a:moveTo>
                      <a:pt x="798" y="405"/>
                    </a:moveTo>
                    <a:cubicBezTo>
                      <a:pt x="798" y="620"/>
                      <a:pt x="620" y="798"/>
                      <a:pt x="394" y="798"/>
                    </a:cubicBezTo>
                    <a:cubicBezTo>
                      <a:pt x="179" y="798"/>
                      <a:pt x="1" y="620"/>
                      <a:pt x="1" y="405"/>
                    </a:cubicBezTo>
                    <a:cubicBezTo>
                      <a:pt x="1" y="179"/>
                      <a:pt x="179" y="1"/>
                      <a:pt x="394" y="1"/>
                    </a:cubicBezTo>
                    <a:cubicBezTo>
                      <a:pt x="620" y="1"/>
                      <a:pt x="798" y="179"/>
                      <a:pt x="798"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81" name="Google Shape;2581;p40"/>
              <p:cNvSpPr/>
              <p:nvPr/>
            </p:nvSpPr>
            <p:spPr>
              <a:xfrm>
                <a:off x="3969519" y="4149053"/>
                <a:ext cx="92894" cy="92894"/>
              </a:xfrm>
              <a:custGeom>
                <a:avLst/>
                <a:gdLst/>
                <a:ahLst/>
                <a:cxnLst/>
                <a:rect l="l" t="t" r="r" b="b"/>
                <a:pathLst>
                  <a:path w="799" h="799" extrusionOk="0">
                    <a:moveTo>
                      <a:pt x="799" y="405"/>
                    </a:moveTo>
                    <a:cubicBezTo>
                      <a:pt x="799" y="620"/>
                      <a:pt x="620" y="798"/>
                      <a:pt x="394" y="798"/>
                    </a:cubicBezTo>
                    <a:cubicBezTo>
                      <a:pt x="180" y="798"/>
                      <a:pt x="1" y="620"/>
                      <a:pt x="1" y="405"/>
                    </a:cubicBezTo>
                    <a:cubicBezTo>
                      <a:pt x="1" y="179"/>
                      <a:pt x="180" y="1"/>
                      <a:pt x="394" y="1"/>
                    </a:cubicBezTo>
                    <a:cubicBezTo>
                      <a:pt x="620" y="1"/>
                      <a:pt x="799" y="179"/>
                      <a:pt x="799"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82" name="Google Shape;2582;p40"/>
              <p:cNvSpPr/>
              <p:nvPr/>
            </p:nvSpPr>
            <p:spPr>
              <a:xfrm>
                <a:off x="4645114" y="4149053"/>
                <a:ext cx="94173" cy="92894"/>
              </a:xfrm>
              <a:custGeom>
                <a:avLst/>
                <a:gdLst/>
                <a:ahLst/>
                <a:cxnLst/>
                <a:rect l="l" t="t" r="r" b="b"/>
                <a:pathLst>
                  <a:path w="810" h="799" extrusionOk="0">
                    <a:moveTo>
                      <a:pt x="810" y="405"/>
                    </a:moveTo>
                    <a:cubicBezTo>
                      <a:pt x="810" y="620"/>
                      <a:pt x="631" y="798"/>
                      <a:pt x="405" y="798"/>
                    </a:cubicBezTo>
                    <a:cubicBezTo>
                      <a:pt x="191" y="798"/>
                      <a:pt x="0" y="620"/>
                      <a:pt x="0" y="405"/>
                    </a:cubicBezTo>
                    <a:cubicBezTo>
                      <a:pt x="0" y="179"/>
                      <a:pt x="191" y="1"/>
                      <a:pt x="405" y="1"/>
                    </a:cubicBezTo>
                    <a:cubicBezTo>
                      <a:pt x="631" y="1"/>
                      <a:pt x="810" y="179"/>
                      <a:pt x="810"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83" name="Google Shape;2583;p40"/>
              <p:cNvSpPr/>
              <p:nvPr/>
            </p:nvSpPr>
            <p:spPr>
              <a:xfrm>
                <a:off x="1601159" y="4589220"/>
                <a:ext cx="92894" cy="92894"/>
              </a:xfrm>
              <a:custGeom>
                <a:avLst/>
                <a:gdLst/>
                <a:ahLst/>
                <a:cxnLst/>
                <a:rect l="l" t="t" r="r" b="b"/>
                <a:pathLst>
                  <a:path w="799" h="799" extrusionOk="0">
                    <a:moveTo>
                      <a:pt x="798" y="406"/>
                    </a:moveTo>
                    <a:cubicBezTo>
                      <a:pt x="798" y="620"/>
                      <a:pt x="619" y="799"/>
                      <a:pt x="393" y="799"/>
                    </a:cubicBezTo>
                    <a:cubicBezTo>
                      <a:pt x="179" y="799"/>
                      <a:pt x="0" y="620"/>
                      <a:pt x="0" y="406"/>
                    </a:cubicBezTo>
                    <a:cubicBezTo>
                      <a:pt x="0" y="179"/>
                      <a:pt x="179" y="1"/>
                      <a:pt x="393" y="1"/>
                    </a:cubicBezTo>
                    <a:cubicBezTo>
                      <a:pt x="619" y="1"/>
                      <a:pt x="798" y="179"/>
                      <a:pt x="798" y="40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84" name="Google Shape;2584;p40"/>
              <p:cNvSpPr/>
              <p:nvPr/>
            </p:nvSpPr>
            <p:spPr>
              <a:xfrm>
                <a:off x="2278033" y="4589220"/>
                <a:ext cx="92894" cy="92894"/>
              </a:xfrm>
              <a:custGeom>
                <a:avLst/>
                <a:gdLst/>
                <a:ahLst/>
                <a:cxnLst/>
                <a:rect l="l" t="t" r="r" b="b"/>
                <a:pathLst>
                  <a:path w="799" h="799" extrusionOk="0">
                    <a:moveTo>
                      <a:pt x="798" y="406"/>
                    </a:moveTo>
                    <a:cubicBezTo>
                      <a:pt x="798" y="620"/>
                      <a:pt x="620" y="799"/>
                      <a:pt x="393" y="799"/>
                    </a:cubicBezTo>
                    <a:cubicBezTo>
                      <a:pt x="179" y="799"/>
                      <a:pt x="0" y="620"/>
                      <a:pt x="0" y="406"/>
                    </a:cubicBezTo>
                    <a:cubicBezTo>
                      <a:pt x="0" y="179"/>
                      <a:pt x="179" y="1"/>
                      <a:pt x="393" y="1"/>
                    </a:cubicBezTo>
                    <a:cubicBezTo>
                      <a:pt x="620" y="1"/>
                      <a:pt x="798" y="179"/>
                      <a:pt x="798" y="40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85" name="Google Shape;2585;p40"/>
              <p:cNvSpPr/>
              <p:nvPr/>
            </p:nvSpPr>
            <p:spPr>
              <a:xfrm>
                <a:off x="2953511" y="4589220"/>
                <a:ext cx="92894" cy="92894"/>
              </a:xfrm>
              <a:custGeom>
                <a:avLst/>
                <a:gdLst/>
                <a:ahLst/>
                <a:cxnLst/>
                <a:rect l="l" t="t" r="r" b="b"/>
                <a:pathLst>
                  <a:path w="799" h="799" extrusionOk="0">
                    <a:moveTo>
                      <a:pt x="798" y="406"/>
                    </a:moveTo>
                    <a:cubicBezTo>
                      <a:pt x="798" y="620"/>
                      <a:pt x="620" y="799"/>
                      <a:pt x="406" y="799"/>
                    </a:cubicBezTo>
                    <a:cubicBezTo>
                      <a:pt x="179" y="799"/>
                      <a:pt x="1" y="620"/>
                      <a:pt x="1" y="406"/>
                    </a:cubicBezTo>
                    <a:cubicBezTo>
                      <a:pt x="1" y="179"/>
                      <a:pt x="179" y="1"/>
                      <a:pt x="406" y="1"/>
                    </a:cubicBezTo>
                    <a:cubicBezTo>
                      <a:pt x="620" y="1"/>
                      <a:pt x="798" y="179"/>
                      <a:pt x="798" y="40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86" name="Google Shape;2586;p40"/>
              <p:cNvSpPr/>
              <p:nvPr/>
            </p:nvSpPr>
            <p:spPr>
              <a:xfrm>
                <a:off x="3630385" y="4589220"/>
                <a:ext cx="92894" cy="92894"/>
              </a:xfrm>
              <a:custGeom>
                <a:avLst/>
                <a:gdLst/>
                <a:ahLst/>
                <a:cxnLst/>
                <a:rect l="l" t="t" r="r" b="b"/>
                <a:pathLst>
                  <a:path w="799" h="799" extrusionOk="0">
                    <a:moveTo>
                      <a:pt x="799" y="406"/>
                    </a:moveTo>
                    <a:cubicBezTo>
                      <a:pt x="799" y="620"/>
                      <a:pt x="620" y="799"/>
                      <a:pt x="406" y="799"/>
                    </a:cubicBezTo>
                    <a:cubicBezTo>
                      <a:pt x="179" y="799"/>
                      <a:pt x="1" y="620"/>
                      <a:pt x="1" y="406"/>
                    </a:cubicBezTo>
                    <a:cubicBezTo>
                      <a:pt x="1" y="179"/>
                      <a:pt x="179" y="1"/>
                      <a:pt x="406" y="1"/>
                    </a:cubicBezTo>
                    <a:cubicBezTo>
                      <a:pt x="620" y="1"/>
                      <a:pt x="799" y="179"/>
                      <a:pt x="799" y="40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87" name="Google Shape;2587;p40"/>
              <p:cNvSpPr/>
              <p:nvPr/>
            </p:nvSpPr>
            <p:spPr>
              <a:xfrm>
                <a:off x="4307375" y="4589220"/>
                <a:ext cx="92777" cy="92894"/>
              </a:xfrm>
              <a:custGeom>
                <a:avLst/>
                <a:gdLst/>
                <a:ahLst/>
                <a:cxnLst/>
                <a:rect l="l" t="t" r="r" b="b"/>
                <a:pathLst>
                  <a:path w="798" h="799" extrusionOk="0">
                    <a:moveTo>
                      <a:pt x="798" y="406"/>
                    </a:moveTo>
                    <a:cubicBezTo>
                      <a:pt x="798" y="620"/>
                      <a:pt x="619" y="799"/>
                      <a:pt x="405" y="799"/>
                    </a:cubicBezTo>
                    <a:cubicBezTo>
                      <a:pt x="179" y="799"/>
                      <a:pt x="0" y="620"/>
                      <a:pt x="0" y="406"/>
                    </a:cubicBezTo>
                    <a:cubicBezTo>
                      <a:pt x="0" y="179"/>
                      <a:pt x="179" y="1"/>
                      <a:pt x="405" y="1"/>
                    </a:cubicBezTo>
                    <a:cubicBezTo>
                      <a:pt x="619" y="1"/>
                      <a:pt x="798" y="179"/>
                      <a:pt x="798" y="40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88" name="Google Shape;2588;p40"/>
              <p:cNvSpPr/>
              <p:nvPr/>
            </p:nvSpPr>
            <p:spPr>
              <a:xfrm>
                <a:off x="4984248" y="4589220"/>
                <a:ext cx="92777" cy="92894"/>
              </a:xfrm>
              <a:custGeom>
                <a:avLst/>
                <a:gdLst/>
                <a:ahLst/>
                <a:cxnLst/>
                <a:rect l="l" t="t" r="r" b="b"/>
                <a:pathLst>
                  <a:path w="798" h="799" extrusionOk="0">
                    <a:moveTo>
                      <a:pt x="798" y="406"/>
                    </a:moveTo>
                    <a:cubicBezTo>
                      <a:pt x="798" y="620"/>
                      <a:pt x="619" y="799"/>
                      <a:pt x="393" y="799"/>
                    </a:cubicBezTo>
                    <a:cubicBezTo>
                      <a:pt x="179" y="799"/>
                      <a:pt x="0" y="620"/>
                      <a:pt x="0" y="406"/>
                    </a:cubicBezTo>
                    <a:cubicBezTo>
                      <a:pt x="0" y="179"/>
                      <a:pt x="179" y="1"/>
                      <a:pt x="393" y="1"/>
                    </a:cubicBezTo>
                    <a:cubicBezTo>
                      <a:pt x="619" y="1"/>
                      <a:pt x="798" y="179"/>
                      <a:pt x="798" y="40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589" name="Google Shape;2589;p40"/>
            <p:cNvSpPr/>
            <p:nvPr/>
          </p:nvSpPr>
          <p:spPr>
            <a:xfrm>
              <a:off x="5801882" y="663651"/>
              <a:ext cx="53486" cy="53553"/>
            </a:xfrm>
            <a:custGeom>
              <a:avLst/>
              <a:gdLst/>
              <a:ahLst/>
              <a:cxnLst/>
              <a:rect l="l" t="t" r="r" b="b"/>
              <a:pathLst>
                <a:path w="798" h="799" extrusionOk="0">
                  <a:moveTo>
                    <a:pt x="798" y="393"/>
                  </a:moveTo>
                  <a:cubicBezTo>
                    <a:pt x="798" y="620"/>
                    <a:pt x="619" y="798"/>
                    <a:pt x="405" y="798"/>
                  </a:cubicBezTo>
                  <a:cubicBezTo>
                    <a:pt x="179" y="798"/>
                    <a:pt x="0" y="620"/>
                    <a:pt x="0" y="393"/>
                  </a:cubicBezTo>
                  <a:cubicBezTo>
                    <a:pt x="0" y="179"/>
                    <a:pt x="179" y="0"/>
                    <a:pt x="405" y="0"/>
                  </a:cubicBezTo>
                  <a:cubicBezTo>
                    <a:pt x="619" y="0"/>
                    <a:pt x="798" y="179"/>
                    <a:pt x="798" y="3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90" name="Google Shape;2590;p40"/>
            <p:cNvSpPr/>
            <p:nvPr/>
          </p:nvSpPr>
          <p:spPr>
            <a:xfrm>
              <a:off x="6192100" y="663651"/>
              <a:ext cx="53553" cy="53553"/>
            </a:xfrm>
            <a:custGeom>
              <a:avLst/>
              <a:gdLst/>
              <a:ahLst/>
              <a:cxnLst/>
              <a:rect l="l" t="t" r="r" b="b"/>
              <a:pathLst>
                <a:path w="799" h="799" extrusionOk="0">
                  <a:moveTo>
                    <a:pt x="798" y="393"/>
                  </a:moveTo>
                  <a:cubicBezTo>
                    <a:pt x="798" y="620"/>
                    <a:pt x="620" y="798"/>
                    <a:pt x="405" y="798"/>
                  </a:cubicBezTo>
                  <a:cubicBezTo>
                    <a:pt x="179" y="798"/>
                    <a:pt x="0" y="620"/>
                    <a:pt x="0" y="393"/>
                  </a:cubicBezTo>
                  <a:cubicBezTo>
                    <a:pt x="0" y="179"/>
                    <a:pt x="179" y="0"/>
                    <a:pt x="405" y="0"/>
                  </a:cubicBezTo>
                  <a:cubicBezTo>
                    <a:pt x="620" y="0"/>
                    <a:pt x="798" y="179"/>
                    <a:pt x="798" y="3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91" name="Google Shape;2591;p40"/>
            <p:cNvSpPr/>
            <p:nvPr/>
          </p:nvSpPr>
          <p:spPr>
            <a:xfrm>
              <a:off x="6582317" y="663651"/>
              <a:ext cx="53553" cy="53553"/>
            </a:xfrm>
            <a:custGeom>
              <a:avLst/>
              <a:gdLst/>
              <a:ahLst/>
              <a:cxnLst/>
              <a:rect l="l" t="t" r="r" b="b"/>
              <a:pathLst>
                <a:path w="799" h="799" extrusionOk="0">
                  <a:moveTo>
                    <a:pt x="798" y="393"/>
                  </a:moveTo>
                  <a:cubicBezTo>
                    <a:pt x="798" y="620"/>
                    <a:pt x="620" y="798"/>
                    <a:pt x="405" y="798"/>
                  </a:cubicBezTo>
                  <a:cubicBezTo>
                    <a:pt x="179" y="798"/>
                    <a:pt x="1" y="620"/>
                    <a:pt x="1" y="393"/>
                  </a:cubicBezTo>
                  <a:cubicBezTo>
                    <a:pt x="1" y="179"/>
                    <a:pt x="179" y="0"/>
                    <a:pt x="405" y="0"/>
                  </a:cubicBezTo>
                  <a:cubicBezTo>
                    <a:pt x="620" y="0"/>
                    <a:pt x="798" y="179"/>
                    <a:pt x="798" y="3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92" name="Google Shape;2592;p40"/>
            <p:cNvSpPr/>
            <p:nvPr/>
          </p:nvSpPr>
          <p:spPr>
            <a:xfrm>
              <a:off x="6972535" y="663651"/>
              <a:ext cx="53553" cy="53553"/>
            </a:xfrm>
            <a:custGeom>
              <a:avLst/>
              <a:gdLst/>
              <a:ahLst/>
              <a:cxnLst/>
              <a:rect l="l" t="t" r="r" b="b"/>
              <a:pathLst>
                <a:path w="799" h="799" extrusionOk="0">
                  <a:moveTo>
                    <a:pt x="798" y="393"/>
                  </a:moveTo>
                  <a:cubicBezTo>
                    <a:pt x="798" y="620"/>
                    <a:pt x="620" y="798"/>
                    <a:pt x="394" y="798"/>
                  </a:cubicBezTo>
                  <a:cubicBezTo>
                    <a:pt x="179" y="798"/>
                    <a:pt x="1" y="620"/>
                    <a:pt x="1" y="393"/>
                  </a:cubicBezTo>
                  <a:cubicBezTo>
                    <a:pt x="1" y="179"/>
                    <a:pt x="179" y="0"/>
                    <a:pt x="394" y="0"/>
                  </a:cubicBezTo>
                  <a:cubicBezTo>
                    <a:pt x="620" y="0"/>
                    <a:pt x="798" y="179"/>
                    <a:pt x="798" y="3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93" name="Google Shape;2593;p40"/>
            <p:cNvSpPr/>
            <p:nvPr/>
          </p:nvSpPr>
          <p:spPr>
            <a:xfrm>
              <a:off x="7362752" y="663651"/>
              <a:ext cx="53553" cy="53553"/>
            </a:xfrm>
            <a:custGeom>
              <a:avLst/>
              <a:gdLst/>
              <a:ahLst/>
              <a:cxnLst/>
              <a:rect l="l" t="t" r="r" b="b"/>
              <a:pathLst>
                <a:path w="799" h="799" extrusionOk="0">
                  <a:moveTo>
                    <a:pt x="799" y="393"/>
                  </a:moveTo>
                  <a:cubicBezTo>
                    <a:pt x="799" y="620"/>
                    <a:pt x="620" y="798"/>
                    <a:pt x="394" y="798"/>
                  </a:cubicBezTo>
                  <a:cubicBezTo>
                    <a:pt x="180" y="798"/>
                    <a:pt x="1" y="620"/>
                    <a:pt x="1" y="393"/>
                  </a:cubicBezTo>
                  <a:cubicBezTo>
                    <a:pt x="1" y="179"/>
                    <a:pt x="180" y="0"/>
                    <a:pt x="394" y="0"/>
                  </a:cubicBezTo>
                  <a:cubicBezTo>
                    <a:pt x="620" y="0"/>
                    <a:pt x="799" y="179"/>
                    <a:pt x="799" y="3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94" name="Google Shape;2594;p40"/>
            <p:cNvSpPr/>
            <p:nvPr/>
          </p:nvSpPr>
          <p:spPr>
            <a:xfrm>
              <a:off x="7752233" y="663651"/>
              <a:ext cx="54290" cy="53553"/>
            </a:xfrm>
            <a:custGeom>
              <a:avLst/>
              <a:gdLst/>
              <a:ahLst/>
              <a:cxnLst/>
              <a:rect l="l" t="t" r="r" b="b"/>
              <a:pathLst>
                <a:path w="810" h="799" extrusionOk="0">
                  <a:moveTo>
                    <a:pt x="810" y="393"/>
                  </a:moveTo>
                  <a:cubicBezTo>
                    <a:pt x="810" y="620"/>
                    <a:pt x="631" y="798"/>
                    <a:pt x="405" y="798"/>
                  </a:cubicBezTo>
                  <a:cubicBezTo>
                    <a:pt x="191" y="798"/>
                    <a:pt x="0" y="620"/>
                    <a:pt x="0" y="393"/>
                  </a:cubicBezTo>
                  <a:cubicBezTo>
                    <a:pt x="0" y="179"/>
                    <a:pt x="191" y="0"/>
                    <a:pt x="405" y="0"/>
                  </a:cubicBezTo>
                  <a:cubicBezTo>
                    <a:pt x="631" y="0"/>
                    <a:pt x="810" y="179"/>
                    <a:pt x="810" y="3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95" name="Google Shape;2595;p40"/>
            <p:cNvSpPr/>
            <p:nvPr/>
          </p:nvSpPr>
          <p:spPr>
            <a:xfrm>
              <a:off x="5997393" y="917407"/>
              <a:ext cx="53553" cy="53553"/>
            </a:xfrm>
            <a:custGeom>
              <a:avLst/>
              <a:gdLst/>
              <a:ahLst/>
              <a:cxnLst/>
              <a:rect l="l" t="t" r="r" b="b"/>
              <a:pathLst>
                <a:path w="799" h="799" extrusionOk="0">
                  <a:moveTo>
                    <a:pt x="798" y="405"/>
                  </a:moveTo>
                  <a:cubicBezTo>
                    <a:pt x="798" y="620"/>
                    <a:pt x="619" y="798"/>
                    <a:pt x="393" y="798"/>
                  </a:cubicBezTo>
                  <a:cubicBezTo>
                    <a:pt x="179" y="798"/>
                    <a:pt x="0" y="620"/>
                    <a:pt x="0" y="405"/>
                  </a:cubicBezTo>
                  <a:cubicBezTo>
                    <a:pt x="0" y="179"/>
                    <a:pt x="179" y="1"/>
                    <a:pt x="393" y="1"/>
                  </a:cubicBezTo>
                  <a:cubicBezTo>
                    <a:pt x="619" y="1"/>
                    <a:pt x="798" y="179"/>
                    <a:pt x="798"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96" name="Google Shape;2596;p40"/>
            <p:cNvSpPr/>
            <p:nvPr/>
          </p:nvSpPr>
          <p:spPr>
            <a:xfrm>
              <a:off x="6387611" y="917407"/>
              <a:ext cx="53553" cy="53553"/>
            </a:xfrm>
            <a:custGeom>
              <a:avLst/>
              <a:gdLst/>
              <a:ahLst/>
              <a:cxnLst/>
              <a:rect l="l" t="t" r="r" b="b"/>
              <a:pathLst>
                <a:path w="799" h="799" extrusionOk="0">
                  <a:moveTo>
                    <a:pt x="798" y="405"/>
                  </a:moveTo>
                  <a:cubicBezTo>
                    <a:pt x="798" y="620"/>
                    <a:pt x="620" y="798"/>
                    <a:pt x="393" y="798"/>
                  </a:cubicBezTo>
                  <a:cubicBezTo>
                    <a:pt x="179" y="798"/>
                    <a:pt x="0" y="620"/>
                    <a:pt x="0" y="405"/>
                  </a:cubicBezTo>
                  <a:cubicBezTo>
                    <a:pt x="0" y="179"/>
                    <a:pt x="179" y="1"/>
                    <a:pt x="393" y="1"/>
                  </a:cubicBezTo>
                  <a:cubicBezTo>
                    <a:pt x="620" y="1"/>
                    <a:pt x="798" y="179"/>
                    <a:pt x="798"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97" name="Google Shape;2597;p40"/>
            <p:cNvSpPr/>
            <p:nvPr/>
          </p:nvSpPr>
          <p:spPr>
            <a:xfrm>
              <a:off x="6777024" y="917407"/>
              <a:ext cx="53553" cy="53553"/>
            </a:xfrm>
            <a:custGeom>
              <a:avLst/>
              <a:gdLst/>
              <a:ahLst/>
              <a:cxnLst/>
              <a:rect l="l" t="t" r="r" b="b"/>
              <a:pathLst>
                <a:path w="799" h="799" extrusionOk="0">
                  <a:moveTo>
                    <a:pt x="798" y="405"/>
                  </a:moveTo>
                  <a:cubicBezTo>
                    <a:pt x="798" y="620"/>
                    <a:pt x="620" y="798"/>
                    <a:pt x="406" y="798"/>
                  </a:cubicBezTo>
                  <a:cubicBezTo>
                    <a:pt x="179" y="798"/>
                    <a:pt x="1" y="620"/>
                    <a:pt x="1" y="405"/>
                  </a:cubicBezTo>
                  <a:cubicBezTo>
                    <a:pt x="1" y="179"/>
                    <a:pt x="179" y="1"/>
                    <a:pt x="406" y="1"/>
                  </a:cubicBezTo>
                  <a:cubicBezTo>
                    <a:pt x="620" y="1"/>
                    <a:pt x="798" y="179"/>
                    <a:pt x="798"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98" name="Google Shape;2598;p40"/>
            <p:cNvSpPr/>
            <p:nvPr/>
          </p:nvSpPr>
          <p:spPr>
            <a:xfrm>
              <a:off x="7167241" y="917407"/>
              <a:ext cx="53553" cy="53553"/>
            </a:xfrm>
            <a:custGeom>
              <a:avLst/>
              <a:gdLst/>
              <a:ahLst/>
              <a:cxnLst/>
              <a:rect l="l" t="t" r="r" b="b"/>
              <a:pathLst>
                <a:path w="799" h="799" extrusionOk="0">
                  <a:moveTo>
                    <a:pt x="799" y="405"/>
                  </a:moveTo>
                  <a:cubicBezTo>
                    <a:pt x="799" y="620"/>
                    <a:pt x="620" y="798"/>
                    <a:pt x="406" y="798"/>
                  </a:cubicBezTo>
                  <a:cubicBezTo>
                    <a:pt x="179" y="798"/>
                    <a:pt x="1" y="620"/>
                    <a:pt x="1" y="405"/>
                  </a:cubicBezTo>
                  <a:cubicBezTo>
                    <a:pt x="1" y="179"/>
                    <a:pt x="179" y="1"/>
                    <a:pt x="406" y="1"/>
                  </a:cubicBezTo>
                  <a:cubicBezTo>
                    <a:pt x="620" y="1"/>
                    <a:pt x="799" y="179"/>
                    <a:pt x="799"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99" name="Google Shape;2599;p40"/>
            <p:cNvSpPr/>
            <p:nvPr/>
          </p:nvSpPr>
          <p:spPr>
            <a:xfrm>
              <a:off x="7557526" y="917407"/>
              <a:ext cx="53486" cy="53553"/>
            </a:xfrm>
            <a:custGeom>
              <a:avLst/>
              <a:gdLst/>
              <a:ahLst/>
              <a:cxnLst/>
              <a:rect l="l" t="t" r="r" b="b"/>
              <a:pathLst>
                <a:path w="798" h="799" extrusionOk="0">
                  <a:moveTo>
                    <a:pt x="798" y="405"/>
                  </a:moveTo>
                  <a:cubicBezTo>
                    <a:pt x="798" y="620"/>
                    <a:pt x="619" y="798"/>
                    <a:pt x="405" y="798"/>
                  </a:cubicBezTo>
                  <a:cubicBezTo>
                    <a:pt x="179" y="798"/>
                    <a:pt x="0" y="620"/>
                    <a:pt x="0" y="405"/>
                  </a:cubicBezTo>
                  <a:cubicBezTo>
                    <a:pt x="0" y="179"/>
                    <a:pt x="179" y="1"/>
                    <a:pt x="405" y="1"/>
                  </a:cubicBezTo>
                  <a:cubicBezTo>
                    <a:pt x="619" y="1"/>
                    <a:pt x="798" y="179"/>
                    <a:pt x="798"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00" name="Google Shape;2600;p40"/>
            <p:cNvSpPr/>
            <p:nvPr/>
          </p:nvSpPr>
          <p:spPr>
            <a:xfrm>
              <a:off x="7947744" y="917407"/>
              <a:ext cx="53486" cy="53553"/>
            </a:xfrm>
            <a:custGeom>
              <a:avLst/>
              <a:gdLst/>
              <a:ahLst/>
              <a:cxnLst/>
              <a:rect l="l" t="t" r="r" b="b"/>
              <a:pathLst>
                <a:path w="798" h="799" extrusionOk="0">
                  <a:moveTo>
                    <a:pt x="798" y="405"/>
                  </a:moveTo>
                  <a:cubicBezTo>
                    <a:pt x="798" y="620"/>
                    <a:pt x="619" y="798"/>
                    <a:pt x="393" y="798"/>
                  </a:cubicBezTo>
                  <a:cubicBezTo>
                    <a:pt x="179" y="798"/>
                    <a:pt x="0" y="620"/>
                    <a:pt x="0" y="405"/>
                  </a:cubicBezTo>
                  <a:cubicBezTo>
                    <a:pt x="0" y="179"/>
                    <a:pt x="179" y="1"/>
                    <a:pt x="393" y="1"/>
                  </a:cubicBezTo>
                  <a:cubicBezTo>
                    <a:pt x="619" y="1"/>
                    <a:pt x="798" y="179"/>
                    <a:pt x="798"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01" name="Google Shape;2601;p40"/>
            <p:cNvSpPr/>
            <p:nvPr/>
          </p:nvSpPr>
          <p:spPr>
            <a:xfrm>
              <a:off x="5801882" y="1171164"/>
              <a:ext cx="53486" cy="53553"/>
            </a:xfrm>
            <a:custGeom>
              <a:avLst/>
              <a:gdLst/>
              <a:ahLst/>
              <a:cxnLst/>
              <a:rect l="l" t="t" r="r" b="b"/>
              <a:pathLst>
                <a:path w="798" h="799" extrusionOk="0">
                  <a:moveTo>
                    <a:pt x="798" y="406"/>
                  </a:moveTo>
                  <a:cubicBezTo>
                    <a:pt x="798" y="620"/>
                    <a:pt x="619" y="799"/>
                    <a:pt x="405" y="799"/>
                  </a:cubicBezTo>
                  <a:cubicBezTo>
                    <a:pt x="179" y="799"/>
                    <a:pt x="0" y="620"/>
                    <a:pt x="0" y="406"/>
                  </a:cubicBezTo>
                  <a:cubicBezTo>
                    <a:pt x="0" y="179"/>
                    <a:pt x="179" y="1"/>
                    <a:pt x="405" y="1"/>
                  </a:cubicBezTo>
                  <a:cubicBezTo>
                    <a:pt x="619" y="1"/>
                    <a:pt x="798" y="179"/>
                    <a:pt x="798" y="40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02" name="Google Shape;2602;p40"/>
            <p:cNvSpPr/>
            <p:nvPr/>
          </p:nvSpPr>
          <p:spPr>
            <a:xfrm>
              <a:off x="6192100" y="1171164"/>
              <a:ext cx="53553" cy="53553"/>
            </a:xfrm>
            <a:custGeom>
              <a:avLst/>
              <a:gdLst/>
              <a:ahLst/>
              <a:cxnLst/>
              <a:rect l="l" t="t" r="r" b="b"/>
              <a:pathLst>
                <a:path w="799" h="799" extrusionOk="0">
                  <a:moveTo>
                    <a:pt x="798" y="406"/>
                  </a:moveTo>
                  <a:cubicBezTo>
                    <a:pt x="798" y="620"/>
                    <a:pt x="620" y="799"/>
                    <a:pt x="405" y="799"/>
                  </a:cubicBezTo>
                  <a:cubicBezTo>
                    <a:pt x="179" y="799"/>
                    <a:pt x="0" y="620"/>
                    <a:pt x="0" y="406"/>
                  </a:cubicBezTo>
                  <a:cubicBezTo>
                    <a:pt x="0" y="179"/>
                    <a:pt x="179" y="1"/>
                    <a:pt x="405" y="1"/>
                  </a:cubicBezTo>
                  <a:cubicBezTo>
                    <a:pt x="620" y="1"/>
                    <a:pt x="798" y="179"/>
                    <a:pt x="798" y="40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03" name="Google Shape;2603;p40"/>
            <p:cNvSpPr/>
            <p:nvPr/>
          </p:nvSpPr>
          <p:spPr>
            <a:xfrm>
              <a:off x="6582317" y="1171164"/>
              <a:ext cx="53553" cy="53553"/>
            </a:xfrm>
            <a:custGeom>
              <a:avLst/>
              <a:gdLst/>
              <a:ahLst/>
              <a:cxnLst/>
              <a:rect l="l" t="t" r="r" b="b"/>
              <a:pathLst>
                <a:path w="799" h="799" extrusionOk="0">
                  <a:moveTo>
                    <a:pt x="798" y="406"/>
                  </a:moveTo>
                  <a:cubicBezTo>
                    <a:pt x="798" y="620"/>
                    <a:pt x="620" y="799"/>
                    <a:pt x="405" y="799"/>
                  </a:cubicBezTo>
                  <a:cubicBezTo>
                    <a:pt x="179" y="799"/>
                    <a:pt x="1" y="620"/>
                    <a:pt x="1" y="406"/>
                  </a:cubicBezTo>
                  <a:cubicBezTo>
                    <a:pt x="1" y="179"/>
                    <a:pt x="179" y="1"/>
                    <a:pt x="405" y="1"/>
                  </a:cubicBezTo>
                  <a:cubicBezTo>
                    <a:pt x="620" y="1"/>
                    <a:pt x="798" y="179"/>
                    <a:pt x="798" y="40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04" name="Google Shape;2604;p40"/>
            <p:cNvSpPr/>
            <p:nvPr/>
          </p:nvSpPr>
          <p:spPr>
            <a:xfrm>
              <a:off x="6972535" y="1171164"/>
              <a:ext cx="53553" cy="53553"/>
            </a:xfrm>
            <a:custGeom>
              <a:avLst/>
              <a:gdLst/>
              <a:ahLst/>
              <a:cxnLst/>
              <a:rect l="l" t="t" r="r" b="b"/>
              <a:pathLst>
                <a:path w="799" h="799" extrusionOk="0">
                  <a:moveTo>
                    <a:pt x="798" y="406"/>
                  </a:moveTo>
                  <a:cubicBezTo>
                    <a:pt x="798" y="620"/>
                    <a:pt x="620" y="799"/>
                    <a:pt x="394" y="799"/>
                  </a:cubicBezTo>
                  <a:cubicBezTo>
                    <a:pt x="179" y="799"/>
                    <a:pt x="1" y="620"/>
                    <a:pt x="1" y="406"/>
                  </a:cubicBezTo>
                  <a:cubicBezTo>
                    <a:pt x="1" y="179"/>
                    <a:pt x="179" y="1"/>
                    <a:pt x="394" y="1"/>
                  </a:cubicBezTo>
                  <a:cubicBezTo>
                    <a:pt x="620" y="1"/>
                    <a:pt x="798" y="179"/>
                    <a:pt x="798" y="40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05" name="Google Shape;2605;p40"/>
            <p:cNvSpPr/>
            <p:nvPr/>
          </p:nvSpPr>
          <p:spPr>
            <a:xfrm>
              <a:off x="7362752" y="1171164"/>
              <a:ext cx="53553" cy="53553"/>
            </a:xfrm>
            <a:custGeom>
              <a:avLst/>
              <a:gdLst/>
              <a:ahLst/>
              <a:cxnLst/>
              <a:rect l="l" t="t" r="r" b="b"/>
              <a:pathLst>
                <a:path w="799" h="799" extrusionOk="0">
                  <a:moveTo>
                    <a:pt x="799" y="406"/>
                  </a:moveTo>
                  <a:cubicBezTo>
                    <a:pt x="799" y="620"/>
                    <a:pt x="620" y="799"/>
                    <a:pt x="394" y="799"/>
                  </a:cubicBezTo>
                  <a:cubicBezTo>
                    <a:pt x="180" y="799"/>
                    <a:pt x="1" y="620"/>
                    <a:pt x="1" y="406"/>
                  </a:cubicBezTo>
                  <a:cubicBezTo>
                    <a:pt x="1" y="179"/>
                    <a:pt x="180" y="1"/>
                    <a:pt x="394" y="1"/>
                  </a:cubicBezTo>
                  <a:cubicBezTo>
                    <a:pt x="620" y="1"/>
                    <a:pt x="799" y="179"/>
                    <a:pt x="799" y="40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06" name="Google Shape;2606;p40"/>
            <p:cNvSpPr/>
            <p:nvPr/>
          </p:nvSpPr>
          <p:spPr>
            <a:xfrm>
              <a:off x="7752233" y="1171164"/>
              <a:ext cx="54290" cy="53553"/>
            </a:xfrm>
            <a:custGeom>
              <a:avLst/>
              <a:gdLst/>
              <a:ahLst/>
              <a:cxnLst/>
              <a:rect l="l" t="t" r="r" b="b"/>
              <a:pathLst>
                <a:path w="810" h="799" extrusionOk="0">
                  <a:moveTo>
                    <a:pt x="810" y="406"/>
                  </a:moveTo>
                  <a:cubicBezTo>
                    <a:pt x="810" y="620"/>
                    <a:pt x="631" y="799"/>
                    <a:pt x="405" y="799"/>
                  </a:cubicBezTo>
                  <a:cubicBezTo>
                    <a:pt x="191" y="799"/>
                    <a:pt x="0" y="620"/>
                    <a:pt x="0" y="406"/>
                  </a:cubicBezTo>
                  <a:cubicBezTo>
                    <a:pt x="0" y="179"/>
                    <a:pt x="191" y="1"/>
                    <a:pt x="405" y="1"/>
                  </a:cubicBezTo>
                  <a:cubicBezTo>
                    <a:pt x="631" y="1"/>
                    <a:pt x="810" y="179"/>
                    <a:pt x="810" y="40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07" name="Google Shape;2607;p40"/>
            <p:cNvSpPr/>
            <p:nvPr/>
          </p:nvSpPr>
          <p:spPr>
            <a:xfrm>
              <a:off x="5997393" y="1425724"/>
              <a:ext cx="53553" cy="53553"/>
            </a:xfrm>
            <a:custGeom>
              <a:avLst/>
              <a:gdLst/>
              <a:ahLst/>
              <a:cxnLst/>
              <a:rect l="l" t="t" r="r" b="b"/>
              <a:pathLst>
                <a:path w="799" h="799" extrusionOk="0">
                  <a:moveTo>
                    <a:pt x="798" y="394"/>
                  </a:moveTo>
                  <a:cubicBezTo>
                    <a:pt x="798" y="620"/>
                    <a:pt x="619" y="799"/>
                    <a:pt x="393" y="799"/>
                  </a:cubicBezTo>
                  <a:cubicBezTo>
                    <a:pt x="179" y="799"/>
                    <a:pt x="0" y="620"/>
                    <a:pt x="0" y="394"/>
                  </a:cubicBezTo>
                  <a:cubicBezTo>
                    <a:pt x="0" y="180"/>
                    <a:pt x="179" y="1"/>
                    <a:pt x="393" y="1"/>
                  </a:cubicBezTo>
                  <a:cubicBezTo>
                    <a:pt x="619" y="1"/>
                    <a:pt x="798" y="180"/>
                    <a:pt x="798" y="394"/>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08" name="Google Shape;2608;p40"/>
            <p:cNvSpPr/>
            <p:nvPr/>
          </p:nvSpPr>
          <p:spPr>
            <a:xfrm>
              <a:off x="6387611" y="1425724"/>
              <a:ext cx="53553" cy="53553"/>
            </a:xfrm>
            <a:custGeom>
              <a:avLst/>
              <a:gdLst/>
              <a:ahLst/>
              <a:cxnLst/>
              <a:rect l="l" t="t" r="r" b="b"/>
              <a:pathLst>
                <a:path w="799" h="799" extrusionOk="0">
                  <a:moveTo>
                    <a:pt x="798" y="394"/>
                  </a:moveTo>
                  <a:cubicBezTo>
                    <a:pt x="798" y="620"/>
                    <a:pt x="620" y="799"/>
                    <a:pt x="393" y="799"/>
                  </a:cubicBezTo>
                  <a:cubicBezTo>
                    <a:pt x="179" y="799"/>
                    <a:pt x="0" y="620"/>
                    <a:pt x="0" y="394"/>
                  </a:cubicBezTo>
                  <a:cubicBezTo>
                    <a:pt x="0" y="180"/>
                    <a:pt x="179" y="1"/>
                    <a:pt x="393" y="1"/>
                  </a:cubicBezTo>
                  <a:cubicBezTo>
                    <a:pt x="620" y="1"/>
                    <a:pt x="798" y="180"/>
                    <a:pt x="798" y="394"/>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09" name="Google Shape;2609;p40"/>
            <p:cNvSpPr/>
            <p:nvPr/>
          </p:nvSpPr>
          <p:spPr>
            <a:xfrm>
              <a:off x="6777024" y="1425724"/>
              <a:ext cx="53553" cy="53553"/>
            </a:xfrm>
            <a:custGeom>
              <a:avLst/>
              <a:gdLst/>
              <a:ahLst/>
              <a:cxnLst/>
              <a:rect l="l" t="t" r="r" b="b"/>
              <a:pathLst>
                <a:path w="799" h="799" extrusionOk="0">
                  <a:moveTo>
                    <a:pt x="798" y="394"/>
                  </a:moveTo>
                  <a:cubicBezTo>
                    <a:pt x="798" y="620"/>
                    <a:pt x="620" y="799"/>
                    <a:pt x="406" y="799"/>
                  </a:cubicBezTo>
                  <a:cubicBezTo>
                    <a:pt x="179" y="799"/>
                    <a:pt x="1" y="620"/>
                    <a:pt x="1" y="394"/>
                  </a:cubicBezTo>
                  <a:cubicBezTo>
                    <a:pt x="1" y="180"/>
                    <a:pt x="179" y="1"/>
                    <a:pt x="406" y="1"/>
                  </a:cubicBezTo>
                  <a:cubicBezTo>
                    <a:pt x="620" y="1"/>
                    <a:pt x="798" y="180"/>
                    <a:pt x="798" y="394"/>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10" name="Google Shape;2610;p40"/>
            <p:cNvSpPr/>
            <p:nvPr/>
          </p:nvSpPr>
          <p:spPr>
            <a:xfrm>
              <a:off x="7167241" y="1425724"/>
              <a:ext cx="53553" cy="53553"/>
            </a:xfrm>
            <a:custGeom>
              <a:avLst/>
              <a:gdLst/>
              <a:ahLst/>
              <a:cxnLst/>
              <a:rect l="l" t="t" r="r" b="b"/>
              <a:pathLst>
                <a:path w="799" h="799" extrusionOk="0">
                  <a:moveTo>
                    <a:pt x="799" y="394"/>
                  </a:moveTo>
                  <a:cubicBezTo>
                    <a:pt x="799" y="620"/>
                    <a:pt x="620" y="799"/>
                    <a:pt x="406" y="799"/>
                  </a:cubicBezTo>
                  <a:cubicBezTo>
                    <a:pt x="179" y="799"/>
                    <a:pt x="1" y="620"/>
                    <a:pt x="1" y="394"/>
                  </a:cubicBezTo>
                  <a:cubicBezTo>
                    <a:pt x="1" y="180"/>
                    <a:pt x="179" y="1"/>
                    <a:pt x="406" y="1"/>
                  </a:cubicBezTo>
                  <a:cubicBezTo>
                    <a:pt x="620" y="1"/>
                    <a:pt x="799" y="180"/>
                    <a:pt x="799" y="394"/>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11" name="Google Shape;2611;p40"/>
            <p:cNvSpPr/>
            <p:nvPr/>
          </p:nvSpPr>
          <p:spPr>
            <a:xfrm>
              <a:off x="7557526" y="1425724"/>
              <a:ext cx="53486" cy="53553"/>
            </a:xfrm>
            <a:custGeom>
              <a:avLst/>
              <a:gdLst/>
              <a:ahLst/>
              <a:cxnLst/>
              <a:rect l="l" t="t" r="r" b="b"/>
              <a:pathLst>
                <a:path w="798" h="799" extrusionOk="0">
                  <a:moveTo>
                    <a:pt x="798" y="394"/>
                  </a:moveTo>
                  <a:cubicBezTo>
                    <a:pt x="798" y="620"/>
                    <a:pt x="619" y="799"/>
                    <a:pt x="405" y="799"/>
                  </a:cubicBezTo>
                  <a:cubicBezTo>
                    <a:pt x="179" y="799"/>
                    <a:pt x="0" y="620"/>
                    <a:pt x="0" y="394"/>
                  </a:cubicBezTo>
                  <a:cubicBezTo>
                    <a:pt x="0" y="180"/>
                    <a:pt x="179" y="1"/>
                    <a:pt x="405" y="1"/>
                  </a:cubicBezTo>
                  <a:cubicBezTo>
                    <a:pt x="619" y="1"/>
                    <a:pt x="798" y="180"/>
                    <a:pt x="798" y="394"/>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12" name="Google Shape;2612;p40"/>
            <p:cNvSpPr/>
            <p:nvPr/>
          </p:nvSpPr>
          <p:spPr>
            <a:xfrm>
              <a:off x="7947744" y="1425724"/>
              <a:ext cx="53486" cy="53553"/>
            </a:xfrm>
            <a:custGeom>
              <a:avLst/>
              <a:gdLst/>
              <a:ahLst/>
              <a:cxnLst/>
              <a:rect l="l" t="t" r="r" b="b"/>
              <a:pathLst>
                <a:path w="798" h="799" extrusionOk="0">
                  <a:moveTo>
                    <a:pt x="798" y="394"/>
                  </a:moveTo>
                  <a:cubicBezTo>
                    <a:pt x="798" y="620"/>
                    <a:pt x="619" y="799"/>
                    <a:pt x="393" y="799"/>
                  </a:cubicBezTo>
                  <a:cubicBezTo>
                    <a:pt x="179" y="799"/>
                    <a:pt x="0" y="620"/>
                    <a:pt x="0" y="394"/>
                  </a:cubicBezTo>
                  <a:cubicBezTo>
                    <a:pt x="0" y="180"/>
                    <a:pt x="179" y="1"/>
                    <a:pt x="393" y="1"/>
                  </a:cubicBezTo>
                  <a:cubicBezTo>
                    <a:pt x="619" y="1"/>
                    <a:pt x="798" y="180"/>
                    <a:pt x="798" y="394"/>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13" name="Google Shape;2613;p40"/>
            <p:cNvSpPr/>
            <p:nvPr/>
          </p:nvSpPr>
          <p:spPr>
            <a:xfrm>
              <a:off x="5801882" y="1679548"/>
              <a:ext cx="53486" cy="53486"/>
            </a:xfrm>
            <a:custGeom>
              <a:avLst/>
              <a:gdLst/>
              <a:ahLst/>
              <a:cxnLst/>
              <a:rect l="l" t="t" r="r" b="b"/>
              <a:pathLst>
                <a:path w="798" h="798" extrusionOk="0">
                  <a:moveTo>
                    <a:pt x="798" y="405"/>
                  </a:moveTo>
                  <a:cubicBezTo>
                    <a:pt x="798" y="619"/>
                    <a:pt x="619" y="798"/>
                    <a:pt x="405" y="798"/>
                  </a:cubicBezTo>
                  <a:cubicBezTo>
                    <a:pt x="179" y="798"/>
                    <a:pt x="0" y="619"/>
                    <a:pt x="0" y="405"/>
                  </a:cubicBezTo>
                  <a:cubicBezTo>
                    <a:pt x="0" y="179"/>
                    <a:pt x="179" y="0"/>
                    <a:pt x="405" y="0"/>
                  </a:cubicBezTo>
                  <a:cubicBezTo>
                    <a:pt x="619" y="0"/>
                    <a:pt x="798" y="179"/>
                    <a:pt x="798"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14" name="Google Shape;2614;p40"/>
            <p:cNvSpPr/>
            <p:nvPr/>
          </p:nvSpPr>
          <p:spPr>
            <a:xfrm>
              <a:off x="6192100" y="1679548"/>
              <a:ext cx="53553" cy="53486"/>
            </a:xfrm>
            <a:custGeom>
              <a:avLst/>
              <a:gdLst/>
              <a:ahLst/>
              <a:cxnLst/>
              <a:rect l="l" t="t" r="r" b="b"/>
              <a:pathLst>
                <a:path w="799" h="798" extrusionOk="0">
                  <a:moveTo>
                    <a:pt x="798" y="405"/>
                  </a:moveTo>
                  <a:cubicBezTo>
                    <a:pt x="798" y="619"/>
                    <a:pt x="620" y="798"/>
                    <a:pt x="405" y="798"/>
                  </a:cubicBezTo>
                  <a:cubicBezTo>
                    <a:pt x="179" y="798"/>
                    <a:pt x="0" y="619"/>
                    <a:pt x="0" y="405"/>
                  </a:cubicBezTo>
                  <a:cubicBezTo>
                    <a:pt x="0" y="179"/>
                    <a:pt x="179" y="0"/>
                    <a:pt x="405" y="0"/>
                  </a:cubicBezTo>
                  <a:cubicBezTo>
                    <a:pt x="620" y="0"/>
                    <a:pt x="798" y="179"/>
                    <a:pt x="798"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15" name="Google Shape;2615;p40"/>
            <p:cNvSpPr/>
            <p:nvPr/>
          </p:nvSpPr>
          <p:spPr>
            <a:xfrm>
              <a:off x="6582317" y="1679548"/>
              <a:ext cx="53553" cy="53486"/>
            </a:xfrm>
            <a:custGeom>
              <a:avLst/>
              <a:gdLst/>
              <a:ahLst/>
              <a:cxnLst/>
              <a:rect l="l" t="t" r="r" b="b"/>
              <a:pathLst>
                <a:path w="799" h="798" extrusionOk="0">
                  <a:moveTo>
                    <a:pt x="798" y="405"/>
                  </a:moveTo>
                  <a:cubicBezTo>
                    <a:pt x="798" y="619"/>
                    <a:pt x="620" y="798"/>
                    <a:pt x="405" y="798"/>
                  </a:cubicBezTo>
                  <a:cubicBezTo>
                    <a:pt x="179" y="798"/>
                    <a:pt x="1" y="619"/>
                    <a:pt x="1" y="405"/>
                  </a:cubicBezTo>
                  <a:cubicBezTo>
                    <a:pt x="1" y="179"/>
                    <a:pt x="179" y="0"/>
                    <a:pt x="405" y="0"/>
                  </a:cubicBezTo>
                  <a:cubicBezTo>
                    <a:pt x="620" y="0"/>
                    <a:pt x="798" y="179"/>
                    <a:pt x="798"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16" name="Google Shape;2616;p40"/>
            <p:cNvSpPr/>
            <p:nvPr/>
          </p:nvSpPr>
          <p:spPr>
            <a:xfrm>
              <a:off x="6972535" y="1679548"/>
              <a:ext cx="53553" cy="53486"/>
            </a:xfrm>
            <a:custGeom>
              <a:avLst/>
              <a:gdLst/>
              <a:ahLst/>
              <a:cxnLst/>
              <a:rect l="l" t="t" r="r" b="b"/>
              <a:pathLst>
                <a:path w="799" h="798" extrusionOk="0">
                  <a:moveTo>
                    <a:pt x="798" y="405"/>
                  </a:moveTo>
                  <a:cubicBezTo>
                    <a:pt x="798" y="619"/>
                    <a:pt x="620" y="798"/>
                    <a:pt x="394" y="798"/>
                  </a:cubicBezTo>
                  <a:cubicBezTo>
                    <a:pt x="179" y="798"/>
                    <a:pt x="1" y="619"/>
                    <a:pt x="1" y="405"/>
                  </a:cubicBezTo>
                  <a:cubicBezTo>
                    <a:pt x="1" y="179"/>
                    <a:pt x="179" y="0"/>
                    <a:pt x="394" y="0"/>
                  </a:cubicBezTo>
                  <a:cubicBezTo>
                    <a:pt x="620" y="0"/>
                    <a:pt x="798" y="179"/>
                    <a:pt x="798"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17" name="Google Shape;2617;p40"/>
            <p:cNvSpPr/>
            <p:nvPr/>
          </p:nvSpPr>
          <p:spPr>
            <a:xfrm>
              <a:off x="7362752" y="1679548"/>
              <a:ext cx="53553" cy="53486"/>
            </a:xfrm>
            <a:custGeom>
              <a:avLst/>
              <a:gdLst/>
              <a:ahLst/>
              <a:cxnLst/>
              <a:rect l="l" t="t" r="r" b="b"/>
              <a:pathLst>
                <a:path w="799" h="798" extrusionOk="0">
                  <a:moveTo>
                    <a:pt x="799" y="405"/>
                  </a:moveTo>
                  <a:cubicBezTo>
                    <a:pt x="799" y="619"/>
                    <a:pt x="620" y="798"/>
                    <a:pt x="394" y="798"/>
                  </a:cubicBezTo>
                  <a:cubicBezTo>
                    <a:pt x="180" y="798"/>
                    <a:pt x="1" y="619"/>
                    <a:pt x="1" y="405"/>
                  </a:cubicBezTo>
                  <a:cubicBezTo>
                    <a:pt x="1" y="179"/>
                    <a:pt x="180" y="0"/>
                    <a:pt x="394" y="0"/>
                  </a:cubicBezTo>
                  <a:cubicBezTo>
                    <a:pt x="620" y="0"/>
                    <a:pt x="799" y="179"/>
                    <a:pt x="799"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18" name="Google Shape;2618;p40"/>
            <p:cNvSpPr/>
            <p:nvPr/>
          </p:nvSpPr>
          <p:spPr>
            <a:xfrm>
              <a:off x="7752233" y="1679548"/>
              <a:ext cx="54290" cy="53486"/>
            </a:xfrm>
            <a:custGeom>
              <a:avLst/>
              <a:gdLst/>
              <a:ahLst/>
              <a:cxnLst/>
              <a:rect l="l" t="t" r="r" b="b"/>
              <a:pathLst>
                <a:path w="810" h="798" extrusionOk="0">
                  <a:moveTo>
                    <a:pt x="810" y="405"/>
                  </a:moveTo>
                  <a:cubicBezTo>
                    <a:pt x="810" y="619"/>
                    <a:pt x="631" y="798"/>
                    <a:pt x="405" y="798"/>
                  </a:cubicBezTo>
                  <a:cubicBezTo>
                    <a:pt x="191" y="798"/>
                    <a:pt x="0" y="619"/>
                    <a:pt x="0" y="405"/>
                  </a:cubicBezTo>
                  <a:cubicBezTo>
                    <a:pt x="0" y="179"/>
                    <a:pt x="191" y="0"/>
                    <a:pt x="405" y="0"/>
                  </a:cubicBezTo>
                  <a:cubicBezTo>
                    <a:pt x="631" y="0"/>
                    <a:pt x="810" y="179"/>
                    <a:pt x="810"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19" name="Google Shape;2619;p40"/>
            <p:cNvSpPr/>
            <p:nvPr/>
          </p:nvSpPr>
          <p:spPr>
            <a:xfrm>
              <a:off x="5997393" y="1934108"/>
              <a:ext cx="53553" cy="53486"/>
            </a:xfrm>
            <a:custGeom>
              <a:avLst/>
              <a:gdLst/>
              <a:ahLst/>
              <a:cxnLst/>
              <a:rect l="l" t="t" r="r" b="b"/>
              <a:pathLst>
                <a:path w="799" h="798" extrusionOk="0">
                  <a:moveTo>
                    <a:pt x="798" y="393"/>
                  </a:moveTo>
                  <a:cubicBezTo>
                    <a:pt x="798" y="619"/>
                    <a:pt x="619" y="798"/>
                    <a:pt x="393" y="798"/>
                  </a:cubicBezTo>
                  <a:cubicBezTo>
                    <a:pt x="179" y="798"/>
                    <a:pt x="0" y="619"/>
                    <a:pt x="0" y="393"/>
                  </a:cubicBezTo>
                  <a:cubicBezTo>
                    <a:pt x="0" y="179"/>
                    <a:pt x="179" y="0"/>
                    <a:pt x="393" y="0"/>
                  </a:cubicBezTo>
                  <a:cubicBezTo>
                    <a:pt x="619" y="0"/>
                    <a:pt x="798" y="179"/>
                    <a:pt x="798" y="3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20" name="Google Shape;2620;p40"/>
            <p:cNvSpPr/>
            <p:nvPr/>
          </p:nvSpPr>
          <p:spPr>
            <a:xfrm>
              <a:off x="6387611" y="1934108"/>
              <a:ext cx="53553" cy="53486"/>
            </a:xfrm>
            <a:custGeom>
              <a:avLst/>
              <a:gdLst/>
              <a:ahLst/>
              <a:cxnLst/>
              <a:rect l="l" t="t" r="r" b="b"/>
              <a:pathLst>
                <a:path w="799" h="798" extrusionOk="0">
                  <a:moveTo>
                    <a:pt x="798" y="393"/>
                  </a:moveTo>
                  <a:cubicBezTo>
                    <a:pt x="798" y="619"/>
                    <a:pt x="620" y="798"/>
                    <a:pt x="393" y="798"/>
                  </a:cubicBezTo>
                  <a:cubicBezTo>
                    <a:pt x="179" y="798"/>
                    <a:pt x="0" y="619"/>
                    <a:pt x="0" y="393"/>
                  </a:cubicBezTo>
                  <a:cubicBezTo>
                    <a:pt x="0" y="179"/>
                    <a:pt x="179" y="0"/>
                    <a:pt x="393" y="0"/>
                  </a:cubicBezTo>
                  <a:cubicBezTo>
                    <a:pt x="620" y="0"/>
                    <a:pt x="798" y="179"/>
                    <a:pt x="798" y="3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21" name="Google Shape;2621;p40"/>
            <p:cNvSpPr/>
            <p:nvPr/>
          </p:nvSpPr>
          <p:spPr>
            <a:xfrm>
              <a:off x="6777024" y="1934108"/>
              <a:ext cx="53553" cy="53486"/>
            </a:xfrm>
            <a:custGeom>
              <a:avLst/>
              <a:gdLst/>
              <a:ahLst/>
              <a:cxnLst/>
              <a:rect l="l" t="t" r="r" b="b"/>
              <a:pathLst>
                <a:path w="799" h="798" extrusionOk="0">
                  <a:moveTo>
                    <a:pt x="798" y="393"/>
                  </a:moveTo>
                  <a:cubicBezTo>
                    <a:pt x="798" y="619"/>
                    <a:pt x="620" y="798"/>
                    <a:pt x="406" y="798"/>
                  </a:cubicBezTo>
                  <a:cubicBezTo>
                    <a:pt x="179" y="798"/>
                    <a:pt x="1" y="619"/>
                    <a:pt x="1" y="393"/>
                  </a:cubicBezTo>
                  <a:cubicBezTo>
                    <a:pt x="1" y="179"/>
                    <a:pt x="179" y="0"/>
                    <a:pt x="406" y="0"/>
                  </a:cubicBezTo>
                  <a:cubicBezTo>
                    <a:pt x="620" y="0"/>
                    <a:pt x="798" y="179"/>
                    <a:pt x="798" y="3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22" name="Google Shape;2622;p40"/>
            <p:cNvSpPr/>
            <p:nvPr/>
          </p:nvSpPr>
          <p:spPr>
            <a:xfrm>
              <a:off x="7167241" y="1934108"/>
              <a:ext cx="53553" cy="53486"/>
            </a:xfrm>
            <a:custGeom>
              <a:avLst/>
              <a:gdLst/>
              <a:ahLst/>
              <a:cxnLst/>
              <a:rect l="l" t="t" r="r" b="b"/>
              <a:pathLst>
                <a:path w="799" h="798" extrusionOk="0">
                  <a:moveTo>
                    <a:pt x="799" y="393"/>
                  </a:moveTo>
                  <a:cubicBezTo>
                    <a:pt x="799" y="619"/>
                    <a:pt x="620" y="798"/>
                    <a:pt x="406" y="798"/>
                  </a:cubicBezTo>
                  <a:cubicBezTo>
                    <a:pt x="179" y="798"/>
                    <a:pt x="1" y="619"/>
                    <a:pt x="1" y="393"/>
                  </a:cubicBezTo>
                  <a:cubicBezTo>
                    <a:pt x="1" y="179"/>
                    <a:pt x="179" y="0"/>
                    <a:pt x="406" y="0"/>
                  </a:cubicBezTo>
                  <a:cubicBezTo>
                    <a:pt x="620" y="0"/>
                    <a:pt x="799" y="179"/>
                    <a:pt x="799" y="3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23" name="Google Shape;2623;p40"/>
            <p:cNvSpPr/>
            <p:nvPr/>
          </p:nvSpPr>
          <p:spPr>
            <a:xfrm>
              <a:off x="7557526" y="1934108"/>
              <a:ext cx="53486" cy="53486"/>
            </a:xfrm>
            <a:custGeom>
              <a:avLst/>
              <a:gdLst/>
              <a:ahLst/>
              <a:cxnLst/>
              <a:rect l="l" t="t" r="r" b="b"/>
              <a:pathLst>
                <a:path w="798" h="798" extrusionOk="0">
                  <a:moveTo>
                    <a:pt x="798" y="393"/>
                  </a:moveTo>
                  <a:cubicBezTo>
                    <a:pt x="798" y="619"/>
                    <a:pt x="619" y="798"/>
                    <a:pt x="405" y="798"/>
                  </a:cubicBezTo>
                  <a:cubicBezTo>
                    <a:pt x="179" y="798"/>
                    <a:pt x="0" y="619"/>
                    <a:pt x="0" y="393"/>
                  </a:cubicBezTo>
                  <a:cubicBezTo>
                    <a:pt x="0" y="179"/>
                    <a:pt x="179" y="0"/>
                    <a:pt x="405" y="0"/>
                  </a:cubicBezTo>
                  <a:cubicBezTo>
                    <a:pt x="619" y="0"/>
                    <a:pt x="798" y="179"/>
                    <a:pt x="798" y="3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24" name="Google Shape;2624;p40"/>
            <p:cNvSpPr/>
            <p:nvPr/>
          </p:nvSpPr>
          <p:spPr>
            <a:xfrm>
              <a:off x="7947744" y="1934108"/>
              <a:ext cx="53486" cy="53486"/>
            </a:xfrm>
            <a:custGeom>
              <a:avLst/>
              <a:gdLst/>
              <a:ahLst/>
              <a:cxnLst/>
              <a:rect l="l" t="t" r="r" b="b"/>
              <a:pathLst>
                <a:path w="798" h="798" extrusionOk="0">
                  <a:moveTo>
                    <a:pt x="798" y="393"/>
                  </a:moveTo>
                  <a:cubicBezTo>
                    <a:pt x="798" y="619"/>
                    <a:pt x="619" y="798"/>
                    <a:pt x="393" y="798"/>
                  </a:cubicBezTo>
                  <a:cubicBezTo>
                    <a:pt x="179" y="798"/>
                    <a:pt x="0" y="619"/>
                    <a:pt x="0" y="393"/>
                  </a:cubicBezTo>
                  <a:cubicBezTo>
                    <a:pt x="0" y="179"/>
                    <a:pt x="179" y="0"/>
                    <a:pt x="393" y="0"/>
                  </a:cubicBezTo>
                  <a:cubicBezTo>
                    <a:pt x="619" y="0"/>
                    <a:pt x="798" y="179"/>
                    <a:pt x="798" y="3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625" name="Google Shape;2625;p40"/>
            <p:cNvGrpSpPr/>
            <p:nvPr/>
          </p:nvGrpSpPr>
          <p:grpSpPr>
            <a:xfrm>
              <a:off x="5801882" y="2321201"/>
              <a:ext cx="2199348" cy="2339841"/>
              <a:chOff x="1262025" y="623413"/>
              <a:chExt cx="3815001" cy="4058701"/>
            </a:xfrm>
          </p:grpSpPr>
          <p:sp>
            <p:nvSpPr>
              <p:cNvPr id="2626" name="Google Shape;2626;p40"/>
              <p:cNvSpPr/>
              <p:nvPr/>
            </p:nvSpPr>
            <p:spPr>
              <a:xfrm>
                <a:off x="1262025" y="623413"/>
                <a:ext cx="92777" cy="92894"/>
              </a:xfrm>
              <a:custGeom>
                <a:avLst/>
                <a:gdLst/>
                <a:ahLst/>
                <a:cxnLst/>
                <a:rect l="l" t="t" r="r" b="b"/>
                <a:pathLst>
                  <a:path w="798" h="799" extrusionOk="0">
                    <a:moveTo>
                      <a:pt x="798" y="393"/>
                    </a:moveTo>
                    <a:cubicBezTo>
                      <a:pt x="798" y="620"/>
                      <a:pt x="619" y="798"/>
                      <a:pt x="405" y="798"/>
                    </a:cubicBezTo>
                    <a:cubicBezTo>
                      <a:pt x="179" y="798"/>
                      <a:pt x="0" y="620"/>
                      <a:pt x="0" y="393"/>
                    </a:cubicBezTo>
                    <a:cubicBezTo>
                      <a:pt x="0" y="179"/>
                      <a:pt x="179" y="0"/>
                      <a:pt x="405" y="0"/>
                    </a:cubicBezTo>
                    <a:cubicBezTo>
                      <a:pt x="619" y="0"/>
                      <a:pt x="798" y="179"/>
                      <a:pt x="798" y="3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27" name="Google Shape;2627;p40"/>
              <p:cNvSpPr/>
              <p:nvPr/>
            </p:nvSpPr>
            <p:spPr>
              <a:xfrm>
                <a:off x="1938899" y="623413"/>
                <a:ext cx="92894" cy="92894"/>
              </a:xfrm>
              <a:custGeom>
                <a:avLst/>
                <a:gdLst/>
                <a:ahLst/>
                <a:cxnLst/>
                <a:rect l="l" t="t" r="r" b="b"/>
                <a:pathLst>
                  <a:path w="799" h="799" extrusionOk="0">
                    <a:moveTo>
                      <a:pt x="798" y="393"/>
                    </a:moveTo>
                    <a:cubicBezTo>
                      <a:pt x="798" y="620"/>
                      <a:pt x="620" y="798"/>
                      <a:pt x="405" y="798"/>
                    </a:cubicBezTo>
                    <a:cubicBezTo>
                      <a:pt x="179" y="798"/>
                      <a:pt x="0" y="620"/>
                      <a:pt x="0" y="393"/>
                    </a:cubicBezTo>
                    <a:cubicBezTo>
                      <a:pt x="0" y="179"/>
                      <a:pt x="179" y="0"/>
                      <a:pt x="405" y="0"/>
                    </a:cubicBezTo>
                    <a:cubicBezTo>
                      <a:pt x="620" y="0"/>
                      <a:pt x="798" y="179"/>
                      <a:pt x="798" y="3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28" name="Google Shape;2628;p40"/>
              <p:cNvSpPr/>
              <p:nvPr/>
            </p:nvSpPr>
            <p:spPr>
              <a:xfrm>
                <a:off x="2615772" y="623413"/>
                <a:ext cx="92894" cy="92894"/>
              </a:xfrm>
              <a:custGeom>
                <a:avLst/>
                <a:gdLst/>
                <a:ahLst/>
                <a:cxnLst/>
                <a:rect l="l" t="t" r="r" b="b"/>
                <a:pathLst>
                  <a:path w="799" h="799" extrusionOk="0">
                    <a:moveTo>
                      <a:pt x="798" y="393"/>
                    </a:moveTo>
                    <a:cubicBezTo>
                      <a:pt x="798" y="620"/>
                      <a:pt x="620" y="798"/>
                      <a:pt x="405" y="798"/>
                    </a:cubicBezTo>
                    <a:cubicBezTo>
                      <a:pt x="179" y="798"/>
                      <a:pt x="1" y="620"/>
                      <a:pt x="1" y="393"/>
                    </a:cubicBezTo>
                    <a:cubicBezTo>
                      <a:pt x="1" y="179"/>
                      <a:pt x="179" y="0"/>
                      <a:pt x="405" y="0"/>
                    </a:cubicBezTo>
                    <a:cubicBezTo>
                      <a:pt x="620" y="0"/>
                      <a:pt x="798" y="179"/>
                      <a:pt x="798" y="3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29" name="Google Shape;2629;p40"/>
              <p:cNvSpPr/>
              <p:nvPr/>
            </p:nvSpPr>
            <p:spPr>
              <a:xfrm>
                <a:off x="3292646" y="623413"/>
                <a:ext cx="92894" cy="92894"/>
              </a:xfrm>
              <a:custGeom>
                <a:avLst/>
                <a:gdLst/>
                <a:ahLst/>
                <a:cxnLst/>
                <a:rect l="l" t="t" r="r" b="b"/>
                <a:pathLst>
                  <a:path w="799" h="799" extrusionOk="0">
                    <a:moveTo>
                      <a:pt x="798" y="393"/>
                    </a:moveTo>
                    <a:cubicBezTo>
                      <a:pt x="798" y="620"/>
                      <a:pt x="620" y="798"/>
                      <a:pt x="394" y="798"/>
                    </a:cubicBezTo>
                    <a:cubicBezTo>
                      <a:pt x="179" y="798"/>
                      <a:pt x="1" y="620"/>
                      <a:pt x="1" y="393"/>
                    </a:cubicBezTo>
                    <a:cubicBezTo>
                      <a:pt x="1" y="179"/>
                      <a:pt x="179" y="0"/>
                      <a:pt x="394" y="0"/>
                    </a:cubicBezTo>
                    <a:cubicBezTo>
                      <a:pt x="620" y="0"/>
                      <a:pt x="798" y="179"/>
                      <a:pt x="798" y="3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30" name="Google Shape;2630;p40"/>
              <p:cNvSpPr/>
              <p:nvPr/>
            </p:nvSpPr>
            <p:spPr>
              <a:xfrm>
                <a:off x="3969519" y="623413"/>
                <a:ext cx="92894" cy="92894"/>
              </a:xfrm>
              <a:custGeom>
                <a:avLst/>
                <a:gdLst/>
                <a:ahLst/>
                <a:cxnLst/>
                <a:rect l="l" t="t" r="r" b="b"/>
                <a:pathLst>
                  <a:path w="799" h="799" extrusionOk="0">
                    <a:moveTo>
                      <a:pt x="799" y="393"/>
                    </a:moveTo>
                    <a:cubicBezTo>
                      <a:pt x="799" y="620"/>
                      <a:pt x="620" y="798"/>
                      <a:pt x="394" y="798"/>
                    </a:cubicBezTo>
                    <a:cubicBezTo>
                      <a:pt x="180" y="798"/>
                      <a:pt x="1" y="620"/>
                      <a:pt x="1" y="393"/>
                    </a:cubicBezTo>
                    <a:cubicBezTo>
                      <a:pt x="1" y="179"/>
                      <a:pt x="180" y="0"/>
                      <a:pt x="394" y="0"/>
                    </a:cubicBezTo>
                    <a:cubicBezTo>
                      <a:pt x="620" y="0"/>
                      <a:pt x="799" y="179"/>
                      <a:pt x="799" y="3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31" name="Google Shape;2631;p40"/>
              <p:cNvSpPr/>
              <p:nvPr/>
            </p:nvSpPr>
            <p:spPr>
              <a:xfrm>
                <a:off x="4645114" y="623413"/>
                <a:ext cx="94173" cy="92894"/>
              </a:xfrm>
              <a:custGeom>
                <a:avLst/>
                <a:gdLst/>
                <a:ahLst/>
                <a:cxnLst/>
                <a:rect l="l" t="t" r="r" b="b"/>
                <a:pathLst>
                  <a:path w="810" h="799" extrusionOk="0">
                    <a:moveTo>
                      <a:pt x="810" y="393"/>
                    </a:moveTo>
                    <a:cubicBezTo>
                      <a:pt x="810" y="620"/>
                      <a:pt x="631" y="798"/>
                      <a:pt x="405" y="798"/>
                    </a:cubicBezTo>
                    <a:cubicBezTo>
                      <a:pt x="191" y="798"/>
                      <a:pt x="0" y="620"/>
                      <a:pt x="0" y="393"/>
                    </a:cubicBezTo>
                    <a:cubicBezTo>
                      <a:pt x="0" y="179"/>
                      <a:pt x="191" y="0"/>
                      <a:pt x="405" y="0"/>
                    </a:cubicBezTo>
                    <a:cubicBezTo>
                      <a:pt x="631" y="0"/>
                      <a:pt x="810" y="179"/>
                      <a:pt x="810" y="3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32" name="Google Shape;2632;p40"/>
              <p:cNvSpPr/>
              <p:nvPr/>
            </p:nvSpPr>
            <p:spPr>
              <a:xfrm>
                <a:off x="1601159" y="1063580"/>
                <a:ext cx="92894" cy="92894"/>
              </a:xfrm>
              <a:custGeom>
                <a:avLst/>
                <a:gdLst/>
                <a:ahLst/>
                <a:cxnLst/>
                <a:rect l="l" t="t" r="r" b="b"/>
                <a:pathLst>
                  <a:path w="799" h="799" extrusionOk="0">
                    <a:moveTo>
                      <a:pt x="798" y="405"/>
                    </a:moveTo>
                    <a:cubicBezTo>
                      <a:pt x="798" y="620"/>
                      <a:pt x="619" y="798"/>
                      <a:pt x="393" y="798"/>
                    </a:cubicBezTo>
                    <a:cubicBezTo>
                      <a:pt x="179" y="798"/>
                      <a:pt x="0" y="620"/>
                      <a:pt x="0" y="405"/>
                    </a:cubicBezTo>
                    <a:cubicBezTo>
                      <a:pt x="0" y="179"/>
                      <a:pt x="179" y="1"/>
                      <a:pt x="393" y="1"/>
                    </a:cubicBezTo>
                    <a:cubicBezTo>
                      <a:pt x="619" y="1"/>
                      <a:pt x="798" y="179"/>
                      <a:pt x="798"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33" name="Google Shape;2633;p40"/>
              <p:cNvSpPr/>
              <p:nvPr/>
            </p:nvSpPr>
            <p:spPr>
              <a:xfrm>
                <a:off x="2278033" y="1063580"/>
                <a:ext cx="92894" cy="92894"/>
              </a:xfrm>
              <a:custGeom>
                <a:avLst/>
                <a:gdLst/>
                <a:ahLst/>
                <a:cxnLst/>
                <a:rect l="l" t="t" r="r" b="b"/>
                <a:pathLst>
                  <a:path w="799" h="799" extrusionOk="0">
                    <a:moveTo>
                      <a:pt x="798" y="405"/>
                    </a:moveTo>
                    <a:cubicBezTo>
                      <a:pt x="798" y="620"/>
                      <a:pt x="620" y="798"/>
                      <a:pt x="393" y="798"/>
                    </a:cubicBezTo>
                    <a:cubicBezTo>
                      <a:pt x="179" y="798"/>
                      <a:pt x="0" y="620"/>
                      <a:pt x="0" y="405"/>
                    </a:cubicBezTo>
                    <a:cubicBezTo>
                      <a:pt x="0" y="179"/>
                      <a:pt x="179" y="1"/>
                      <a:pt x="393" y="1"/>
                    </a:cubicBezTo>
                    <a:cubicBezTo>
                      <a:pt x="620" y="1"/>
                      <a:pt x="798" y="179"/>
                      <a:pt x="798"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34" name="Google Shape;2634;p40"/>
              <p:cNvSpPr/>
              <p:nvPr/>
            </p:nvSpPr>
            <p:spPr>
              <a:xfrm>
                <a:off x="2953511" y="1063580"/>
                <a:ext cx="92894" cy="92894"/>
              </a:xfrm>
              <a:custGeom>
                <a:avLst/>
                <a:gdLst/>
                <a:ahLst/>
                <a:cxnLst/>
                <a:rect l="l" t="t" r="r" b="b"/>
                <a:pathLst>
                  <a:path w="799" h="799" extrusionOk="0">
                    <a:moveTo>
                      <a:pt x="798" y="405"/>
                    </a:moveTo>
                    <a:cubicBezTo>
                      <a:pt x="798" y="620"/>
                      <a:pt x="620" y="798"/>
                      <a:pt x="406" y="798"/>
                    </a:cubicBezTo>
                    <a:cubicBezTo>
                      <a:pt x="179" y="798"/>
                      <a:pt x="1" y="620"/>
                      <a:pt x="1" y="405"/>
                    </a:cubicBezTo>
                    <a:cubicBezTo>
                      <a:pt x="1" y="179"/>
                      <a:pt x="179" y="1"/>
                      <a:pt x="406" y="1"/>
                    </a:cubicBezTo>
                    <a:cubicBezTo>
                      <a:pt x="620" y="1"/>
                      <a:pt x="798" y="179"/>
                      <a:pt x="798"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35" name="Google Shape;2635;p40"/>
              <p:cNvSpPr/>
              <p:nvPr/>
            </p:nvSpPr>
            <p:spPr>
              <a:xfrm>
                <a:off x="3630385" y="1063580"/>
                <a:ext cx="92894" cy="92894"/>
              </a:xfrm>
              <a:custGeom>
                <a:avLst/>
                <a:gdLst/>
                <a:ahLst/>
                <a:cxnLst/>
                <a:rect l="l" t="t" r="r" b="b"/>
                <a:pathLst>
                  <a:path w="799" h="799" extrusionOk="0">
                    <a:moveTo>
                      <a:pt x="799" y="405"/>
                    </a:moveTo>
                    <a:cubicBezTo>
                      <a:pt x="799" y="620"/>
                      <a:pt x="620" y="798"/>
                      <a:pt x="406" y="798"/>
                    </a:cubicBezTo>
                    <a:cubicBezTo>
                      <a:pt x="179" y="798"/>
                      <a:pt x="1" y="620"/>
                      <a:pt x="1" y="405"/>
                    </a:cubicBezTo>
                    <a:cubicBezTo>
                      <a:pt x="1" y="179"/>
                      <a:pt x="179" y="1"/>
                      <a:pt x="406" y="1"/>
                    </a:cubicBezTo>
                    <a:cubicBezTo>
                      <a:pt x="620" y="1"/>
                      <a:pt x="799" y="179"/>
                      <a:pt x="799"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36" name="Google Shape;2636;p40"/>
              <p:cNvSpPr/>
              <p:nvPr/>
            </p:nvSpPr>
            <p:spPr>
              <a:xfrm>
                <a:off x="4307375" y="1063580"/>
                <a:ext cx="92777" cy="92894"/>
              </a:xfrm>
              <a:custGeom>
                <a:avLst/>
                <a:gdLst/>
                <a:ahLst/>
                <a:cxnLst/>
                <a:rect l="l" t="t" r="r" b="b"/>
                <a:pathLst>
                  <a:path w="798" h="799" extrusionOk="0">
                    <a:moveTo>
                      <a:pt x="798" y="405"/>
                    </a:moveTo>
                    <a:cubicBezTo>
                      <a:pt x="798" y="620"/>
                      <a:pt x="619" y="798"/>
                      <a:pt x="405" y="798"/>
                    </a:cubicBezTo>
                    <a:cubicBezTo>
                      <a:pt x="179" y="798"/>
                      <a:pt x="0" y="620"/>
                      <a:pt x="0" y="405"/>
                    </a:cubicBezTo>
                    <a:cubicBezTo>
                      <a:pt x="0" y="179"/>
                      <a:pt x="179" y="1"/>
                      <a:pt x="405" y="1"/>
                    </a:cubicBezTo>
                    <a:cubicBezTo>
                      <a:pt x="619" y="1"/>
                      <a:pt x="798" y="179"/>
                      <a:pt x="798"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37" name="Google Shape;2637;p40"/>
              <p:cNvSpPr/>
              <p:nvPr/>
            </p:nvSpPr>
            <p:spPr>
              <a:xfrm>
                <a:off x="4984248" y="1063580"/>
                <a:ext cx="92777" cy="92894"/>
              </a:xfrm>
              <a:custGeom>
                <a:avLst/>
                <a:gdLst/>
                <a:ahLst/>
                <a:cxnLst/>
                <a:rect l="l" t="t" r="r" b="b"/>
                <a:pathLst>
                  <a:path w="798" h="799" extrusionOk="0">
                    <a:moveTo>
                      <a:pt x="798" y="405"/>
                    </a:moveTo>
                    <a:cubicBezTo>
                      <a:pt x="798" y="620"/>
                      <a:pt x="619" y="798"/>
                      <a:pt x="393" y="798"/>
                    </a:cubicBezTo>
                    <a:cubicBezTo>
                      <a:pt x="179" y="798"/>
                      <a:pt x="0" y="620"/>
                      <a:pt x="0" y="405"/>
                    </a:cubicBezTo>
                    <a:cubicBezTo>
                      <a:pt x="0" y="179"/>
                      <a:pt x="179" y="1"/>
                      <a:pt x="393" y="1"/>
                    </a:cubicBezTo>
                    <a:cubicBezTo>
                      <a:pt x="619" y="1"/>
                      <a:pt x="798" y="179"/>
                      <a:pt x="798"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38" name="Google Shape;2638;p40"/>
              <p:cNvSpPr/>
              <p:nvPr/>
            </p:nvSpPr>
            <p:spPr>
              <a:xfrm>
                <a:off x="1262025" y="1503747"/>
                <a:ext cx="92777" cy="92894"/>
              </a:xfrm>
              <a:custGeom>
                <a:avLst/>
                <a:gdLst/>
                <a:ahLst/>
                <a:cxnLst/>
                <a:rect l="l" t="t" r="r" b="b"/>
                <a:pathLst>
                  <a:path w="798" h="799" extrusionOk="0">
                    <a:moveTo>
                      <a:pt x="798" y="406"/>
                    </a:moveTo>
                    <a:cubicBezTo>
                      <a:pt x="798" y="620"/>
                      <a:pt x="619" y="799"/>
                      <a:pt x="405" y="799"/>
                    </a:cubicBezTo>
                    <a:cubicBezTo>
                      <a:pt x="179" y="799"/>
                      <a:pt x="0" y="620"/>
                      <a:pt x="0" y="406"/>
                    </a:cubicBezTo>
                    <a:cubicBezTo>
                      <a:pt x="0" y="179"/>
                      <a:pt x="179" y="1"/>
                      <a:pt x="405" y="1"/>
                    </a:cubicBezTo>
                    <a:cubicBezTo>
                      <a:pt x="619" y="1"/>
                      <a:pt x="798" y="179"/>
                      <a:pt x="798" y="40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39" name="Google Shape;2639;p40"/>
              <p:cNvSpPr/>
              <p:nvPr/>
            </p:nvSpPr>
            <p:spPr>
              <a:xfrm>
                <a:off x="1938899" y="1503747"/>
                <a:ext cx="92894" cy="92894"/>
              </a:xfrm>
              <a:custGeom>
                <a:avLst/>
                <a:gdLst/>
                <a:ahLst/>
                <a:cxnLst/>
                <a:rect l="l" t="t" r="r" b="b"/>
                <a:pathLst>
                  <a:path w="799" h="799" extrusionOk="0">
                    <a:moveTo>
                      <a:pt x="798" y="406"/>
                    </a:moveTo>
                    <a:cubicBezTo>
                      <a:pt x="798" y="620"/>
                      <a:pt x="620" y="799"/>
                      <a:pt x="405" y="799"/>
                    </a:cubicBezTo>
                    <a:cubicBezTo>
                      <a:pt x="179" y="799"/>
                      <a:pt x="0" y="620"/>
                      <a:pt x="0" y="406"/>
                    </a:cubicBezTo>
                    <a:cubicBezTo>
                      <a:pt x="0" y="179"/>
                      <a:pt x="179" y="1"/>
                      <a:pt x="405" y="1"/>
                    </a:cubicBezTo>
                    <a:cubicBezTo>
                      <a:pt x="620" y="1"/>
                      <a:pt x="798" y="179"/>
                      <a:pt x="798" y="40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40" name="Google Shape;2640;p40"/>
              <p:cNvSpPr/>
              <p:nvPr/>
            </p:nvSpPr>
            <p:spPr>
              <a:xfrm>
                <a:off x="2615772" y="1503747"/>
                <a:ext cx="92894" cy="92894"/>
              </a:xfrm>
              <a:custGeom>
                <a:avLst/>
                <a:gdLst/>
                <a:ahLst/>
                <a:cxnLst/>
                <a:rect l="l" t="t" r="r" b="b"/>
                <a:pathLst>
                  <a:path w="799" h="799" extrusionOk="0">
                    <a:moveTo>
                      <a:pt x="798" y="406"/>
                    </a:moveTo>
                    <a:cubicBezTo>
                      <a:pt x="798" y="620"/>
                      <a:pt x="620" y="799"/>
                      <a:pt x="405" y="799"/>
                    </a:cubicBezTo>
                    <a:cubicBezTo>
                      <a:pt x="179" y="799"/>
                      <a:pt x="1" y="620"/>
                      <a:pt x="1" y="406"/>
                    </a:cubicBezTo>
                    <a:cubicBezTo>
                      <a:pt x="1" y="179"/>
                      <a:pt x="179" y="1"/>
                      <a:pt x="405" y="1"/>
                    </a:cubicBezTo>
                    <a:cubicBezTo>
                      <a:pt x="620" y="1"/>
                      <a:pt x="798" y="179"/>
                      <a:pt x="798" y="40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41" name="Google Shape;2641;p40"/>
              <p:cNvSpPr/>
              <p:nvPr/>
            </p:nvSpPr>
            <p:spPr>
              <a:xfrm>
                <a:off x="3292646" y="1503747"/>
                <a:ext cx="92894" cy="92894"/>
              </a:xfrm>
              <a:custGeom>
                <a:avLst/>
                <a:gdLst/>
                <a:ahLst/>
                <a:cxnLst/>
                <a:rect l="l" t="t" r="r" b="b"/>
                <a:pathLst>
                  <a:path w="799" h="799" extrusionOk="0">
                    <a:moveTo>
                      <a:pt x="798" y="406"/>
                    </a:moveTo>
                    <a:cubicBezTo>
                      <a:pt x="798" y="620"/>
                      <a:pt x="620" y="799"/>
                      <a:pt x="394" y="799"/>
                    </a:cubicBezTo>
                    <a:cubicBezTo>
                      <a:pt x="179" y="799"/>
                      <a:pt x="1" y="620"/>
                      <a:pt x="1" y="406"/>
                    </a:cubicBezTo>
                    <a:cubicBezTo>
                      <a:pt x="1" y="179"/>
                      <a:pt x="179" y="1"/>
                      <a:pt x="394" y="1"/>
                    </a:cubicBezTo>
                    <a:cubicBezTo>
                      <a:pt x="620" y="1"/>
                      <a:pt x="798" y="179"/>
                      <a:pt x="798" y="40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42" name="Google Shape;2642;p40"/>
              <p:cNvSpPr/>
              <p:nvPr/>
            </p:nvSpPr>
            <p:spPr>
              <a:xfrm>
                <a:off x="3969519" y="1503747"/>
                <a:ext cx="92894" cy="92894"/>
              </a:xfrm>
              <a:custGeom>
                <a:avLst/>
                <a:gdLst/>
                <a:ahLst/>
                <a:cxnLst/>
                <a:rect l="l" t="t" r="r" b="b"/>
                <a:pathLst>
                  <a:path w="799" h="799" extrusionOk="0">
                    <a:moveTo>
                      <a:pt x="799" y="406"/>
                    </a:moveTo>
                    <a:cubicBezTo>
                      <a:pt x="799" y="620"/>
                      <a:pt x="620" y="799"/>
                      <a:pt x="394" y="799"/>
                    </a:cubicBezTo>
                    <a:cubicBezTo>
                      <a:pt x="180" y="799"/>
                      <a:pt x="1" y="620"/>
                      <a:pt x="1" y="406"/>
                    </a:cubicBezTo>
                    <a:cubicBezTo>
                      <a:pt x="1" y="179"/>
                      <a:pt x="180" y="1"/>
                      <a:pt x="394" y="1"/>
                    </a:cubicBezTo>
                    <a:cubicBezTo>
                      <a:pt x="620" y="1"/>
                      <a:pt x="799" y="179"/>
                      <a:pt x="799" y="40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43" name="Google Shape;2643;p40"/>
              <p:cNvSpPr/>
              <p:nvPr/>
            </p:nvSpPr>
            <p:spPr>
              <a:xfrm>
                <a:off x="4645114" y="1503747"/>
                <a:ext cx="94173" cy="92894"/>
              </a:xfrm>
              <a:custGeom>
                <a:avLst/>
                <a:gdLst/>
                <a:ahLst/>
                <a:cxnLst/>
                <a:rect l="l" t="t" r="r" b="b"/>
                <a:pathLst>
                  <a:path w="810" h="799" extrusionOk="0">
                    <a:moveTo>
                      <a:pt x="810" y="406"/>
                    </a:moveTo>
                    <a:cubicBezTo>
                      <a:pt x="810" y="620"/>
                      <a:pt x="631" y="799"/>
                      <a:pt x="405" y="799"/>
                    </a:cubicBezTo>
                    <a:cubicBezTo>
                      <a:pt x="191" y="799"/>
                      <a:pt x="0" y="620"/>
                      <a:pt x="0" y="406"/>
                    </a:cubicBezTo>
                    <a:cubicBezTo>
                      <a:pt x="0" y="179"/>
                      <a:pt x="191" y="1"/>
                      <a:pt x="405" y="1"/>
                    </a:cubicBezTo>
                    <a:cubicBezTo>
                      <a:pt x="631" y="1"/>
                      <a:pt x="810" y="179"/>
                      <a:pt x="810" y="40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44" name="Google Shape;2644;p40"/>
              <p:cNvSpPr/>
              <p:nvPr/>
            </p:nvSpPr>
            <p:spPr>
              <a:xfrm>
                <a:off x="1601159" y="1945310"/>
                <a:ext cx="92894" cy="92894"/>
              </a:xfrm>
              <a:custGeom>
                <a:avLst/>
                <a:gdLst/>
                <a:ahLst/>
                <a:cxnLst/>
                <a:rect l="l" t="t" r="r" b="b"/>
                <a:pathLst>
                  <a:path w="799" h="799" extrusionOk="0">
                    <a:moveTo>
                      <a:pt x="798" y="394"/>
                    </a:moveTo>
                    <a:cubicBezTo>
                      <a:pt x="798" y="620"/>
                      <a:pt x="619" y="799"/>
                      <a:pt x="393" y="799"/>
                    </a:cubicBezTo>
                    <a:cubicBezTo>
                      <a:pt x="179" y="799"/>
                      <a:pt x="0" y="620"/>
                      <a:pt x="0" y="394"/>
                    </a:cubicBezTo>
                    <a:cubicBezTo>
                      <a:pt x="0" y="180"/>
                      <a:pt x="179" y="1"/>
                      <a:pt x="393" y="1"/>
                    </a:cubicBezTo>
                    <a:cubicBezTo>
                      <a:pt x="619" y="1"/>
                      <a:pt x="798" y="180"/>
                      <a:pt x="798" y="394"/>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45" name="Google Shape;2645;p40"/>
              <p:cNvSpPr/>
              <p:nvPr/>
            </p:nvSpPr>
            <p:spPr>
              <a:xfrm>
                <a:off x="2278033" y="1945310"/>
                <a:ext cx="92894" cy="92894"/>
              </a:xfrm>
              <a:custGeom>
                <a:avLst/>
                <a:gdLst/>
                <a:ahLst/>
                <a:cxnLst/>
                <a:rect l="l" t="t" r="r" b="b"/>
                <a:pathLst>
                  <a:path w="799" h="799" extrusionOk="0">
                    <a:moveTo>
                      <a:pt x="798" y="394"/>
                    </a:moveTo>
                    <a:cubicBezTo>
                      <a:pt x="798" y="620"/>
                      <a:pt x="620" y="799"/>
                      <a:pt x="393" y="799"/>
                    </a:cubicBezTo>
                    <a:cubicBezTo>
                      <a:pt x="179" y="799"/>
                      <a:pt x="0" y="620"/>
                      <a:pt x="0" y="394"/>
                    </a:cubicBezTo>
                    <a:cubicBezTo>
                      <a:pt x="0" y="180"/>
                      <a:pt x="179" y="1"/>
                      <a:pt x="393" y="1"/>
                    </a:cubicBezTo>
                    <a:cubicBezTo>
                      <a:pt x="620" y="1"/>
                      <a:pt x="798" y="180"/>
                      <a:pt x="798" y="394"/>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46" name="Google Shape;2646;p40"/>
              <p:cNvSpPr/>
              <p:nvPr/>
            </p:nvSpPr>
            <p:spPr>
              <a:xfrm>
                <a:off x="2953511" y="1945310"/>
                <a:ext cx="92894" cy="92894"/>
              </a:xfrm>
              <a:custGeom>
                <a:avLst/>
                <a:gdLst/>
                <a:ahLst/>
                <a:cxnLst/>
                <a:rect l="l" t="t" r="r" b="b"/>
                <a:pathLst>
                  <a:path w="799" h="799" extrusionOk="0">
                    <a:moveTo>
                      <a:pt x="798" y="394"/>
                    </a:moveTo>
                    <a:cubicBezTo>
                      <a:pt x="798" y="620"/>
                      <a:pt x="620" y="799"/>
                      <a:pt x="406" y="799"/>
                    </a:cubicBezTo>
                    <a:cubicBezTo>
                      <a:pt x="179" y="799"/>
                      <a:pt x="1" y="620"/>
                      <a:pt x="1" y="394"/>
                    </a:cubicBezTo>
                    <a:cubicBezTo>
                      <a:pt x="1" y="180"/>
                      <a:pt x="179" y="1"/>
                      <a:pt x="406" y="1"/>
                    </a:cubicBezTo>
                    <a:cubicBezTo>
                      <a:pt x="620" y="1"/>
                      <a:pt x="798" y="180"/>
                      <a:pt x="798" y="394"/>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47" name="Google Shape;2647;p40"/>
              <p:cNvSpPr/>
              <p:nvPr/>
            </p:nvSpPr>
            <p:spPr>
              <a:xfrm>
                <a:off x="3630385" y="1945310"/>
                <a:ext cx="92894" cy="92894"/>
              </a:xfrm>
              <a:custGeom>
                <a:avLst/>
                <a:gdLst/>
                <a:ahLst/>
                <a:cxnLst/>
                <a:rect l="l" t="t" r="r" b="b"/>
                <a:pathLst>
                  <a:path w="799" h="799" extrusionOk="0">
                    <a:moveTo>
                      <a:pt x="799" y="394"/>
                    </a:moveTo>
                    <a:cubicBezTo>
                      <a:pt x="799" y="620"/>
                      <a:pt x="620" y="799"/>
                      <a:pt x="406" y="799"/>
                    </a:cubicBezTo>
                    <a:cubicBezTo>
                      <a:pt x="179" y="799"/>
                      <a:pt x="1" y="620"/>
                      <a:pt x="1" y="394"/>
                    </a:cubicBezTo>
                    <a:cubicBezTo>
                      <a:pt x="1" y="180"/>
                      <a:pt x="179" y="1"/>
                      <a:pt x="406" y="1"/>
                    </a:cubicBezTo>
                    <a:cubicBezTo>
                      <a:pt x="620" y="1"/>
                      <a:pt x="799" y="180"/>
                      <a:pt x="799" y="394"/>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48" name="Google Shape;2648;p40"/>
              <p:cNvSpPr/>
              <p:nvPr/>
            </p:nvSpPr>
            <p:spPr>
              <a:xfrm>
                <a:off x="4307375" y="1945310"/>
                <a:ext cx="92777" cy="92894"/>
              </a:xfrm>
              <a:custGeom>
                <a:avLst/>
                <a:gdLst/>
                <a:ahLst/>
                <a:cxnLst/>
                <a:rect l="l" t="t" r="r" b="b"/>
                <a:pathLst>
                  <a:path w="798" h="799" extrusionOk="0">
                    <a:moveTo>
                      <a:pt x="798" y="394"/>
                    </a:moveTo>
                    <a:cubicBezTo>
                      <a:pt x="798" y="620"/>
                      <a:pt x="619" y="799"/>
                      <a:pt x="405" y="799"/>
                    </a:cubicBezTo>
                    <a:cubicBezTo>
                      <a:pt x="179" y="799"/>
                      <a:pt x="0" y="620"/>
                      <a:pt x="0" y="394"/>
                    </a:cubicBezTo>
                    <a:cubicBezTo>
                      <a:pt x="0" y="180"/>
                      <a:pt x="179" y="1"/>
                      <a:pt x="405" y="1"/>
                    </a:cubicBezTo>
                    <a:cubicBezTo>
                      <a:pt x="619" y="1"/>
                      <a:pt x="798" y="180"/>
                      <a:pt x="798" y="394"/>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49" name="Google Shape;2649;p40"/>
              <p:cNvSpPr/>
              <p:nvPr/>
            </p:nvSpPr>
            <p:spPr>
              <a:xfrm>
                <a:off x="4984248" y="1945310"/>
                <a:ext cx="92777" cy="92894"/>
              </a:xfrm>
              <a:custGeom>
                <a:avLst/>
                <a:gdLst/>
                <a:ahLst/>
                <a:cxnLst/>
                <a:rect l="l" t="t" r="r" b="b"/>
                <a:pathLst>
                  <a:path w="798" h="799" extrusionOk="0">
                    <a:moveTo>
                      <a:pt x="798" y="394"/>
                    </a:moveTo>
                    <a:cubicBezTo>
                      <a:pt x="798" y="620"/>
                      <a:pt x="619" y="799"/>
                      <a:pt x="393" y="799"/>
                    </a:cubicBezTo>
                    <a:cubicBezTo>
                      <a:pt x="179" y="799"/>
                      <a:pt x="0" y="620"/>
                      <a:pt x="0" y="394"/>
                    </a:cubicBezTo>
                    <a:cubicBezTo>
                      <a:pt x="0" y="180"/>
                      <a:pt x="179" y="1"/>
                      <a:pt x="393" y="1"/>
                    </a:cubicBezTo>
                    <a:cubicBezTo>
                      <a:pt x="619" y="1"/>
                      <a:pt x="798" y="180"/>
                      <a:pt x="798" y="394"/>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50" name="Google Shape;2650;p40"/>
              <p:cNvSpPr/>
              <p:nvPr/>
            </p:nvSpPr>
            <p:spPr>
              <a:xfrm>
                <a:off x="1262025" y="2385593"/>
                <a:ext cx="92777" cy="92777"/>
              </a:xfrm>
              <a:custGeom>
                <a:avLst/>
                <a:gdLst/>
                <a:ahLst/>
                <a:cxnLst/>
                <a:rect l="l" t="t" r="r" b="b"/>
                <a:pathLst>
                  <a:path w="798" h="798" extrusionOk="0">
                    <a:moveTo>
                      <a:pt x="798" y="405"/>
                    </a:moveTo>
                    <a:cubicBezTo>
                      <a:pt x="798" y="619"/>
                      <a:pt x="619" y="798"/>
                      <a:pt x="405" y="798"/>
                    </a:cubicBezTo>
                    <a:cubicBezTo>
                      <a:pt x="179" y="798"/>
                      <a:pt x="0" y="619"/>
                      <a:pt x="0" y="405"/>
                    </a:cubicBezTo>
                    <a:cubicBezTo>
                      <a:pt x="0" y="179"/>
                      <a:pt x="179" y="0"/>
                      <a:pt x="405" y="0"/>
                    </a:cubicBezTo>
                    <a:cubicBezTo>
                      <a:pt x="619" y="0"/>
                      <a:pt x="798" y="179"/>
                      <a:pt x="798"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51" name="Google Shape;2651;p40"/>
              <p:cNvSpPr/>
              <p:nvPr/>
            </p:nvSpPr>
            <p:spPr>
              <a:xfrm>
                <a:off x="1938899" y="2385593"/>
                <a:ext cx="92894" cy="92777"/>
              </a:xfrm>
              <a:custGeom>
                <a:avLst/>
                <a:gdLst/>
                <a:ahLst/>
                <a:cxnLst/>
                <a:rect l="l" t="t" r="r" b="b"/>
                <a:pathLst>
                  <a:path w="799" h="798" extrusionOk="0">
                    <a:moveTo>
                      <a:pt x="798" y="405"/>
                    </a:moveTo>
                    <a:cubicBezTo>
                      <a:pt x="798" y="619"/>
                      <a:pt x="620" y="798"/>
                      <a:pt x="405" y="798"/>
                    </a:cubicBezTo>
                    <a:cubicBezTo>
                      <a:pt x="179" y="798"/>
                      <a:pt x="0" y="619"/>
                      <a:pt x="0" y="405"/>
                    </a:cubicBezTo>
                    <a:cubicBezTo>
                      <a:pt x="0" y="179"/>
                      <a:pt x="179" y="0"/>
                      <a:pt x="405" y="0"/>
                    </a:cubicBezTo>
                    <a:cubicBezTo>
                      <a:pt x="620" y="0"/>
                      <a:pt x="798" y="179"/>
                      <a:pt x="798"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52" name="Google Shape;2652;p40"/>
              <p:cNvSpPr/>
              <p:nvPr/>
            </p:nvSpPr>
            <p:spPr>
              <a:xfrm>
                <a:off x="2615772" y="2385593"/>
                <a:ext cx="92894" cy="92777"/>
              </a:xfrm>
              <a:custGeom>
                <a:avLst/>
                <a:gdLst/>
                <a:ahLst/>
                <a:cxnLst/>
                <a:rect l="l" t="t" r="r" b="b"/>
                <a:pathLst>
                  <a:path w="799" h="798" extrusionOk="0">
                    <a:moveTo>
                      <a:pt x="798" y="405"/>
                    </a:moveTo>
                    <a:cubicBezTo>
                      <a:pt x="798" y="619"/>
                      <a:pt x="620" y="798"/>
                      <a:pt x="405" y="798"/>
                    </a:cubicBezTo>
                    <a:cubicBezTo>
                      <a:pt x="179" y="798"/>
                      <a:pt x="1" y="619"/>
                      <a:pt x="1" y="405"/>
                    </a:cubicBezTo>
                    <a:cubicBezTo>
                      <a:pt x="1" y="179"/>
                      <a:pt x="179" y="0"/>
                      <a:pt x="405" y="0"/>
                    </a:cubicBezTo>
                    <a:cubicBezTo>
                      <a:pt x="620" y="0"/>
                      <a:pt x="798" y="179"/>
                      <a:pt x="798"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53" name="Google Shape;2653;p40"/>
              <p:cNvSpPr/>
              <p:nvPr/>
            </p:nvSpPr>
            <p:spPr>
              <a:xfrm>
                <a:off x="3292646" y="2385593"/>
                <a:ext cx="92894" cy="92777"/>
              </a:xfrm>
              <a:custGeom>
                <a:avLst/>
                <a:gdLst/>
                <a:ahLst/>
                <a:cxnLst/>
                <a:rect l="l" t="t" r="r" b="b"/>
                <a:pathLst>
                  <a:path w="799" h="798" extrusionOk="0">
                    <a:moveTo>
                      <a:pt x="798" y="405"/>
                    </a:moveTo>
                    <a:cubicBezTo>
                      <a:pt x="798" y="619"/>
                      <a:pt x="620" y="798"/>
                      <a:pt x="394" y="798"/>
                    </a:cubicBezTo>
                    <a:cubicBezTo>
                      <a:pt x="179" y="798"/>
                      <a:pt x="1" y="619"/>
                      <a:pt x="1" y="405"/>
                    </a:cubicBezTo>
                    <a:cubicBezTo>
                      <a:pt x="1" y="179"/>
                      <a:pt x="179" y="0"/>
                      <a:pt x="394" y="0"/>
                    </a:cubicBezTo>
                    <a:cubicBezTo>
                      <a:pt x="620" y="0"/>
                      <a:pt x="798" y="179"/>
                      <a:pt x="798"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54" name="Google Shape;2654;p40"/>
              <p:cNvSpPr/>
              <p:nvPr/>
            </p:nvSpPr>
            <p:spPr>
              <a:xfrm>
                <a:off x="3969519" y="2385593"/>
                <a:ext cx="92894" cy="92777"/>
              </a:xfrm>
              <a:custGeom>
                <a:avLst/>
                <a:gdLst/>
                <a:ahLst/>
                <a:cxnLst/>
                <a:rect l="l" t="t" r="r" b="b"/>
                <a:pathLst>
                  <a:path w="799" h="798" extrusionOk="0">
                    <a:moveTo>
                      <a:pt x="799" y="405"/>
                    </a:moveTo>
                    <a:cubicBezTo>
                      <a:pt x="799" y="619"/>
                      <a:pt x="620" y="798"/>
                      <a:pt x="394" y="798"/>
                    </a:cubicBezTo>
                    <a:cubicBezTo>
                      <a:pt x="180" y="798"/>
                      <a:pt x="1" y="619"/>
                      <a:pt x="1" y="405"/>
                    </a:cubicBezTo>
                    <a:cubicBezTo>
                      <a:pt x="1" y="179"/>
                      <a:pt x="180" y="0"/>
                      <a:pt x="394" y="0"/>
                    </a:cubicBezTo>
                    <a:cubicBezTo>
                      <a:pt x="620" y="0"/>
                      <a:pt x="799" y="179"/>
                      <a:pt x="799"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55" name="Google Shape;2655;p40"/>
              <p:cNvSpPr/>
              <p:nvPr/>
            </p:nvSpPr>
            <p:spPr>
              <a:xfrm>
                <a:off x="4645114" y="2385593"/>
                <a:ext cx="94173" cy="92777"/>
              </a:xfrm>
              <a:custGeom>
                <a:avLst/>
                <a:gdLst/>
                <a:ahLst/>
                <a:cxnLst/>
                <a:rect l="l" t="t" r="r" b="b"/>
                <a:pathLst>
                  <a:path w="810" h="798" extrusionOk="0">
                    <a:moveTo>
                      <a:pt x="810" y="405"/>
                    </a:moveTo>
                    <a:cubicBezTo>
                      <a:pt x="810" y="619"/>
                      <a:pt x="631" y="798"/>
                      <a:pt x="405" y="798"/>
                    </a:cubicBezTo>
                    <a:cubicBezTo>
                      <a:pt x="191" y="798"/>
                      <a:pt x="0" y="619"/>
                      <a:pt x="0" y="405"/>
                    </a:cubicBezTo>
                    <a:cubicBezTo>
                      <a:pt x="0" y="179"/>
                      <a:pt x="191" y="0"/>
                      <a:pt x="405" y="0"/>
                    </a:cubicBezTo>
                    <a:cubicBezTo>
                      <a:pt x="631" y="0"/>
                      <a:pt x="810" y="179"/>
                      <a:pt x="810"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56" name="Google Shape;2656;p40"/>
              <p:cNvSpPr/>
              <p:nvPr/>
            </p:nvSpPr>
            <p:spPr>
              <a:xfrm>
                <a:off x="1601159" y="2827156"/>
                <a:ext cx="92894" cy="92777"/>
              </a:xfrm>
              <a:custGeom>
                <a:avLst/>
                <a:gdLst/>
                <a:ahLst/>
                <a:cxnLst/>
                <a:rect l="l" t="t" r="r" b="b"/>
                <a:pathLst>
                  <a:path w="799" h="798" extrusionOk="0">
                    <a:moveTo>
                      <a:pt x="798" y="393"/>
                    </a:moveTo>
                    <a:cubicBezTo>
                      <a:pt x="798" y="619"/>
                      <a:pt x="619" y="798"/>
                      <a:pt x="393" y="798"/>
                    </a:cubicBezTo>
                    <a:cubicBezTo>
                      <a:pt x="179" y="798"/>
                      <a:pt x="0" y="619"/>
                      <a:pt x="0" y="393"/>
                    </a:cubicBezTo>
                    <a:cubicBezTo>
                      <a:pt x="0" y="179"/>
                      <a:pt x="179" y="0"/>
                      <a:pt x="393" y="0"/>
                    </a:cubicBezTo>
                    <a:cubicBezTo>
                      <a:pt x="619" y="0"/>
                      <a:pt x="798" y="179"/>
                      <a:pt x="798" y="3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57" name="Google Shape;2657;p40"/>
              <p:cNvSpPr/>
              <p:nvPr/>
            </p:nvSpPr>
            <p:spPr>
              <a:xfrm>
                <a:off x="2278033" y="2827156"/>
                <a:ext cx="92894" cy="92777"/>
              </a:xfrm>
              <a:custGeom>
                <a:avLst/>
                <a:gdLst/>
                <a:ahLst/>
                <a:cxnLst/>
                <a:rect l="l" t="t" r="r" b="b"/>
                <a:pathLst>
                  <a:path w="799" h="798" extrusionOk="0">
                    <a:moveTo>
                      <a:pt x="798" y="393"/>
                    </a:moveTo>
                    <a:cubicBezTo>
                      <a:pt x="798" y="619"/>
                      <a:pt x="620" y="798"/>
                      <a:pt x="393" y="798"/>
                    </a:cubicBezTo>
                    <a:cubicBezTo>
                      <a:pt x="179" y="798"/>
                      <a:pt x="0" y="619"/>
                      <a:pt x="0" y="393"/>
                    </a:cubicBezTo>
                    <a:cubicBezTo>
                      <a:pt x="0" y="179"/>
                      <a:pt x="179" y="0"/>
                      <a:pt x="393" y="0"/>
                    </a:cubicBezTo>
                    <a:cubicBezTo>
                      <a:pt x="620" y="0"/>
                      <a:pt x="798" y="179"/>
                      <a:pt x="798" y="3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58" name="Google Shape;2658;p40"/>
              <p:cNvSpPr/>
              <p:nvPr/>
            </p:nvSpPr>
            <p:spPr>
              <a:xfrm>
                <a:off x="2953511" y="2827156"/>
                <a:ext cx="92894" cy="92777"/>
              </a:xfrm>
              <a:custGeom>
                <a:avLst/>
                <a:gdLst/>
                <a:ahLst/>
                <a:cxnLst/>
                <a:rect l="l" t="t" r="r" b="b"/>
                <a:pathLst>
                  <a:path w="799" h="798" extrusionOk="0">
                    <a:moveTo>
                      <a:pt x="798" y="393"/>
                    </a:moveTo>
                    <a:cubicBezTo>
                      <a:pt x="798" y="619"/>
                      <a:pt x="620" y="798"/>
                      <a:pt x="406" y="798"/>
                    </a:cubicBezTo>
                    <a:cubicBezTo>
                      <a:pt x="179" y="798"/>
                      <a:pt x="1" y="619"/>
                      <a:pt x="1" y="393"/>
                    </a:cubicBezTo>
                    <a:cubicBezTo>
                      <a:pt x="1" y="179"/>
                      <a:pt x="179" y="0"/>
                      <a:pt x="406" y="0"/>
                    </a:cubicBezTo>
                    <a:cubicBezTo>
                      <a:pt x="620" y="0"/>
                      <a:pt x="798" y="179"/>
                      <a:pt x="798" y="3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59" name="Google Shape;2659;p40"/>
              <p:cNvSpPr/>
              <p:nvPr/>
            </p:nvSpPr>
            <p:spPr>
              <a:xfrm>
                <a:off x="3630385" y="2827156"/>
                <a:ext cx="92894" cy="92777"/>
              </a:xfrm>
              <a:custGeom>
                <a:avLst/>
                <a:gdLst/>
                <a:ahLst/>
                <a:cxnLst/>
                <a:rect l="l" t="t" r="r" b="b"/>
                <a:pathLst>
                  <a:path w="799" h="798" extrusionOk="0">
                    <a:moveTo>
                      <a:pt x="799" y="393"/>
                    </a:moveTo>
                    <a:cubicBezTo>
                      <a:pt x="799" y="619"/>
                      <a:pt x="620" y="798"/>
                      <a:pt x="406" y="798"/>
                    </a:cubicBezTo>
                    <a:cubicBezTo>
                      <a:pt x="179" y="798"/>
                      <a:pt x="1" y="619"/>
                      <a:pt x="1" y="393"/>
                    </a:cubicBezTo>
                    <a:cubicBezTo>
                      <a:pt x="1" y="179"/>
                      <a:pt x="179" y="0"/>
                      <a:pt x="406" y="0"/>
                    </a:cubicBezTo>
                    <a:cubicBezTo>
                      <a:pt x="620" y="0"/>
                      <a:pt x="799" y="179"/>
                      <a:pt x="799" y="3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60" name="Google Shape;2660;p40"/>
              <p:cNvSpPr/>
              <p:nvPr/>
            </p:nvSpPr>
            <p:spPr>
              <a:xfrm>
                <a:off x="4307375" y="2827156"/>
                <a:ext cx="92777" cy="92777"/>
              </a:xfrm>
              <a:custGeom>
                <a:avLst/>
                <a:gdLst/>
                <a:ahLst/>
                <a:cxnLst/>
                <a:rect l="l" t="t" r="r" b="b"/>
                <a:pathLst>
                  <a:path w="798" h="798" extrusionOk="0">
                    <a:moveTo>
                      <a:pt x="798" y="393"/>
                    </a:moveTo>
                    <a:cubicBezTo>
                      <a:pt x="798" y="619"/>
                      <a:pt x="619" y="798"/>
                      <a:pt x="405" y="798"/>
                    </a:cubicBezTo>
                    <a:cubicBezTo>
                      <a:pt x="179" y="798"/>
                      <a:pt x="0" y="619"/>
                      <a:pt x="0" y="393"/>
                    </a:cubicBezTo>
                    <a:cubicBezTo>
                      <a:pt x="0" y="179"/>
                      <a:pt x="179" y="0"/>
                      <a:pt x="405" y="0"/>
                    </a:cubicBezTo>
                    <a:cubicBezTo>
                      <a:pt x="619" y="0"/>
                      <a:pt x="798" y="179"/>
                      <a:pt x="798" y="3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61" name="Google Shape;2661;p40"/>
              <p:cNvSpPr/>
              <p:nvPr/>
            </p:nvSpPr>
            <p:spPr>
              <a:xfrm>
                <a:off x="4984248" y="2827156"/>
                <a:ext cx="92777" cy="92777"/>
              </a:xfrm>
              <a:custGeom>
                <a:avLst/>
                <a:gdLst/>
                <a:ahLst/>
                <a:cxnLst/>
                <a:rect l="l" t="t" r="r" b="b"/>
                <a:pathLst>
                  <a:path w="798" h="798" extrusionOk="0">
                    <a:moveTo>
                      <a:pt x="798" y="393"/>
                    </a:moveTo>
                    <a:cubicBezTo>
                      <a:pt x="798" y="619"/>
                      <a:pt x="619" y="798"/>
                      <a:pt x="393" y="798"/>
                    </a:cubicBezTo>
                    <a:cubicBezTo>
                      <a:pt x="179" y="798"/>
                      <a:pt x="0" y="619"/>
                      <a:pt x="0" y="393"/>
                    </a:cubicBezTo>
                    <a:cubicBezTo>
                      <a:pt x="0" y="179"/>
                      <a:pt x="179" y="0"/>
                      <a:pt x="393" y="0"/>
                    </a:cubicBezTo>
                    <a:cubicBezTo>
                      <a:pt x="619" y="0"/>
                      <a:pt x="798" y="179"/>
                      <a:pt x="798" y="3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62" name="Google Shape;2662;p40"/>
              <p:cNvSpPr/>
              <p:nvPr/>
            </p:nvSpPr>
            <p:spPr>
              <a:xfrm>
                <a:off x="1262025" y="3267323"/>
                <a:ext cx="92777" cy="92894"/>
              </a:xfrm>
              <a:custGeom>
                <a:avLst/>
                <a:gdLst/>
                <a:ahLst/>
                <a:cxnLst/>
                <a:rect l="l" t="t" r="r" b="b"/>
                <a:pathLst>
                  <a:path w="798" h="799" extrusionOk="0">
                    <a:moveTo>
                      <a:pt x="798" y="405"/>
                    </a:moveTo>
                    <a:cubicBezTo>
                      <a:pt x="798" y="620"/>
                      <a:pt x="619" y="798"/>
                      <a:pt x="405" y="798"/>
                    </a:cubicBezTo>
                    <a:cubicBezTo>
                      <a:pt x="179" y="798"/>
                      <a:pt x="0" y="620"/>
                      <a:pt x="0" y="405"/>
                    </a:cubicBezTo>
                    <a:cubicBezTo>
                      <a:pt x="0" y="179"/>
                      <a:pt x="179" y="0"/>
                      <a:pt x="405" y="0"/>
                    </a:cubicBezTo>
                    <a:cubicBezTo>
                      <a:pt x="619" y="0"/>
                      <a:pt x="798" y="179"/>
                      <a:pt x="798"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63" name="Google Shape;2663;p40"/>
              <p:cNvSpPr/>
              <p:nvPr/>
            </p:nvSpPr>
            <p:spPr>
              <a:xfrm>
                <a:off x="1938899" y="3267323"/>
                <a:ext cx="92894" cy="92894"/>
              </a:xfrm>
              <a:custGeom>
                <a:avLst/>
                <a:gdLst/>
                <a:ahLst/>
                <a:cxnLst/>
                <a:rect l="l" t="t" r="r" b="b"/>
                <a:pathLst>
                  <a:path w="799" h="799" extrusionOk="0">
                    <a:moveTo>
                      <a:pt x="798" y="405"/>
                    </a:moveTo>
                    <a:cubicBezTo>
                      <a:pt x="798" y="620"/>
                      <a:pt x="620" y="798"/>
                      <a:pt x="405" y="798"/>
                    </a:cubicBezTo>
                    <a:cubicBezTo>
                      <a:pt x="179" y="798"/>
                      <a:pt x="0" y="620"/>
                      <a:pt x="0" y="405"/>
                    </a:cubicBezTo>
                    <a:cubicBezTo>
                      <a:pt x="0" y="179"/>
                      <a:pt x="179" y="0"/>
                      <a:pt x="405" y="0"/>
                    </a:cubicBezTo>
                    <a:cubicBezTo>
                      <a:pt x="620" y="0"/>
                      <a:pt x="798" y="179"/>
                      <a:pt x="798"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64" name="Google Shape;2664;p40"/>
              <p:cNvSpPr/>
              <p:nvPr/>
            </p:nvSpPr>
            <p:spPr>
              <a:xfrm>
                <a:off x="2615772" y="3267323"/>
                <a:ext cx="92894" cy="92894"/>
              </a:xfrm>
              <a:custGeom>
                <a:avLst/>
                <a:gdLst/>
                <a:ahLst/>
                <a:cxnLst/>
                <a:rect l="l" t="t" r="r" b="b"/>
                <a:pathLst>
                  <a:path w="799" h="799" extrusionOk="0">
                    <a:moveTo>
                      <a:pt x="798" y="405"/>
                    </a:moveTo>
                    <a:cubicBezTo>
                      <a:pt x="798" y="620"/>
                      <a:pt x="620" y="798"/>
                      <a:pt x="405" y="798"/>
                    </a:cubicBezTo>
                    <a:cubicBezTo>
                      <a:pt x="179" y="798"/>
                      <a:pt x="1" y="620"/>
                      <a:pt x="1" y="405"/>
                    </a:cubicBezTo>
                    <a:cubicBezTo>
                      <a:pt x="1" y="179"/>
                      <a:pt x="179" y="0"/>
                      <a:pt x="405" y="0"/>
                    </a:cubicBezTo>
                    <a:cubicBezTo>
                      <a:pt x="620" y="0"/>
                      <a:pt x="798" y="179"/>
                      <a:pt x="798"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65" name="Google Shape;2665;p40"/>
              <p:cNvSpPr/>
              <p:nvPr/>
            </p:nvSpPr>
            <p:spPr>
              <a:xfrm>
                <a:off x="3292646" y="3267323"/>
                <a:ext cx="92894" cy="92894"/>
              </a:xfrm>
              <a:custGeom>
                <a:avLst/>
                <a:gdLst/>
                <a:ahLst/>
                <a:cxnLst/>
                <a:rect l="l" t="t" r="r" b="b"/>
                <a:pathLst>
                  <a:path w="799" h="799" extrusionOk="0">
                    <a:moveTo>
                      <a:pt x="798" y="405"/>
                    </a:moveTo>
                    <a:cubicBezTo>
                      <a:pt x="798" y="620"/>
                      <a:pt x="620" y="798"/>
                      <a:pt x="394" y="798"/>
                    </a:cubicBezTo>
                    <a:cubicBezTo>
                      <a:pt x="179" y="798"/>
                      <a:pt x="1" y="620"/>
                      <a:pt x="1" y="405"/>
                    </a:cubicBezTo>
                    <a:cubicBezTo>
                      <a:pt x="1" y="179"/>
                      <a:pt x="179" y="0"/>
                      <a:pt x="394" y="0"/>
                    </a:cubicBezTo>
                    <a:cubicBezTo>
                      <a:pt x="620" y="0"/>
                      <a:pt x="798" y="179"/>
                      <a:pt x="798"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66" name="Google Shape;2666;p40"/>
              <p:cNvSpPr/>
              <p:nvPr/>
            </p:nvSpPr>
            <p:spPr>
              <a:xfrm>
                <a:off x="3969519" y="3267323"/>
                <a:ext cx="92894" cy="92894"/>
              </a:xfrm>
              <a:custGeom>
                <a:avLst/>
                <a:gdLst/>
                <a:ahLst/>
                <a:cxnLst/>
                <a:rect l="l" t="t" r="r" b="b"/>
                <a:pathLst>
                  <a:path w="799" h="799" extrusionOk="0">
                    <a:moveTo>
                      <a:pt x="799" y="405"/>
                    </a:moveTo>
                    <a:cubicBezTo>
                      <a:pt x="799" y="620"/>
                      <a:pt x="620" y="798"/>
                      <a:pt x="394" y="798"/>
                    </a:cubicBezTo>
                    <a:cubicBezTo>
                      <a:pt x="180" y="798"/>
                      <a:pt x="1" y="620"/>
                      <a:pt x="1" y="405"/>
                    </a:cubicBezTo>
                    <a:cubicBezTo>
                      <a:pt x="1" y="179"/>
                      <a:pt x="180" y="0"/>
                      <a:pt x="394" y="0"/>
                    </a:cubicBezTo>
                    <a:cubicBezTo>
                      <a:pt x="620" y="0"/>
                      <a:pt x="799" y="179"/>
                      <a:pt x="799"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67" name="Google Shape;2667;p40"/>
              <p:cNvSpPr/>
              <p:nvPr/>
            </p:nvSpPr>
            <p:spPr>
              <a:xfrm>
                <a:off x="4645114" y="3267323"/>
                <a:ext cx="94173" cy="92894"/>
              </a:xfrm>
              <a:custGeom>
                <a:avLst/>
                <a:gdLst/>
                <a:ahLst/>
                <a:cxnLst/>
                <a:rect l="l" t="t" r="r" b="b"/>
                <a:pathLst>
                  <a:path w="810" h="799" extrusionOk="0">
                    <a:moveTo>
                      <a:pt x="810" y="405"/>
                    </a:moveTo>
                    <a:cubicBezTo>
                      <a:pt x="810" y="620"/>
                      <a:pt x="631" y="798"/>
                      <a:pt x="405" y="798"/>
                    </a:cubicBezTo>
                    <a:cubicBezTo>
                      <a:pt x="191" y="798"/>
                      <a:pt x="0" y="620"/>
                      <a:pt x="0" y="405"/>
                    </a:cubicBezTo>
                    <a:cubicBezTo>
                      <a:pt x="0" y="179"/>
                      <a:pt x="191" y="0"/>
                      <a:pt x="405" y="0"/>
                    </a:cubicBezTo>
                    <a:cubicBezTo>
                      <a:pt x="631" y="0"/>
                      <a:pt x="810" y="179"/>
                      <a:pt x="810"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68" name="Google Shape;2668;p40"/>
              <p:cNvSpPr/>
              <p:nvPr/>
            </p:nvSpPr>
            <p:spPr>
              <a:xfrm>
                <a:off x="1601159" y="3708885"/>
                <a:ext cx="92894" cy="91499"/>
              </a:xfrm>
              <a:custGeom>
                <a:avLst/>
                <a:gdLst/>
                <a:ahLst/>
                <a:cxnLst/>
                <a:rect l="l" t="t" r="r" b="b"/>
                <a:pathLst>
                  <a:path w="799" h="787" extrusionOk="0">
                    <a:moveTo>
                      <a:pt x="798" y="393"/>
                    </a:moveTo>
                    <a:cubicBezTo>
                      <a:pt x="798" y="620"/>
                      <a:pt x="619" y="786"/>
                      <a:pt x="393" y="786"/>
                    </a:cubicBezTo>
                    <a:cubicBezTo>
                      <a:pt x="179" y="786"/>
                      <a:pt x="0" y="608"/>
                      <a:pt x="0" y="393"/>
                    </a:cubicBezTo>
                    <a:cubicBezTo>
                      <a:pt x="0" y="179"/>
                      <a:pt x="179" y="0"/>
                      <a:pt x="393" y="0"/>
                    </a:cubicBezTo>
                    <a:cubicBezTo>
                      <a:pt x="619" y="0"/>
                      <a:pt x="798" y="179"/>
                      <a:pt x="798" y="3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69" name="Google Shape;2669;p40"/>
              <p:cNvSpPr/>
              <p:nvPr/>
            </p:nvSpPr>
            <p:spPr>
              <a:xfrm>
                <a:off x="2278033" y="3708885"/>
                <a:ext cx="92894" cy="91499"/>
              </a:xfrm>
              <a:custGeom>
                <a:avLst/>
                <a:gdLst/>
                <a:ahLst/>
                <a:cxnLst/>
                <a:rect l="l" t="t" r="r" b="b"/>
                <a:pathLst>
                  <a:path w="799" h="787" extrusionOk="0">
                    <a:moveTo>
                      <a:pt x="798" y="393"/>
                    </a:moveTo>
                    <a:cubicBezTo>
                      <a:pt x="798" y="620"/>
                      <a:pt x="620" y="786"/>
                      <a:pt x="393" y="786"/>
                    </a:cubicBezTo>
                    <a:cubicBezTo>
                      <a:pt x="179" y="786"/>
                      <a:pt x="0" y="608"/>
                      <a:pt x="0" y="393"/>
                    </a:cubicBezTo>
                    <a:cubicBezTo>
                      <a:pt x="0" y="179"/>
                      <a:pt x="179" y="0"/>
                      <a:pt x="393" y="0"/>
                    </a:cubicBezTo>
                    <a:cubicBezTo>
                      <a:pt x="620" y="0"/>
                      <a:pt x="798" y="179"/>
                      <a:pt x="798" y="3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70" name="Google Shape;2670;p40"/>
              <p:cNvSpPr/>
              <p:nvPr/>
            </p:nvSpPr>
            <p:spPr>
              <a:xfrm>
                <a:off x="2953511" y="3708885"/>
                <a:ext cx="92894" cy="91499"/>
              </a:xfrm>
              <a:custGeom>
                <a:avLst/>
                <a:gdLst/>
                <a:ahLst/>
                <a:cxnLst/>
                <a:rect l="l" t="t" r="r" b="b"/>
                <a:pathLst>
                  <a:path w="799" h="787" extrusionOk="0">
                    <a:moveTo>
                      <a:pt x="798" y="393"/>
                    </a:moveTo>
                    <a:cubicBezTo>
                      <a:pt x="798" y="620"/>
                      <a:pt x="620" y="786"/>
                      <a:pt x="406" y="786"/>
                    </a:cubicBezTo>
                    <a:cubicBezTo>
                      <a:pt x="179" y="786"/>
                      <a:pt x="1" y="608"/>
                      <a:pt x="1" y="393"/>
                    </a:cubicBezTo>
                    <a:cubicBezTo>
                      <a:pt x="1" y="179"/>
                      <a:pt x="179" y="0"/>
                      <a:pt x="406" y="0"/>
                    </a:cubicBezTo>
                    <a:cubicBezTo>
                      <a:pt x="620" y="0"/>
                      <a:pt x="798" y="179"/>
                      <a:pt x="798" y="3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71" name="Google Shape;2671;p40"/>
              <p:cNvSpPr/>
              <p:nvPr/>
            </p:nvSpPr>
            <p:spPr>
              <a:xfrm>
                <a:off x="3630385" y="3708885"/>
                <a:ext cx="92894" cy="91499"/>
              </a:xfrm>
              <a:custGeom>
                <a:avLst/>
                <a:gdLst/>
                <a:ahLst/>
                <a:cxnLst/>
                <a:rect l="l" t="t" r="r" b="b"/>
                <a:pathLst>
                  <a:path w="799" h="787" extrusionOk="0">
                    <a:moveTo>
                      <a:pt x="799" y="393"/>
                    </a:moveTo>
                    <a:cubicBezTo>
                      <a:pt x="799" y="620"/>
                      <a:pt x="620" y="786"/>
                      <a:pt x="406" y="786"/>
                    </a:cubicBezTo>
                    <a:cubicBezTo>
                      <a:pt x="179" y="786"/>
                      <a:pt x="1" y="608"/>
                      <a:pt x="1" y="393"/>
                    </a:cubicBezTo>
                    <a:cubicBezTo>
                      <a:pt x="1" y="179"/>
                      <a:pt x="179" y="0"/>
                      <a:pt x="406" y="0"/>
                    </a:cubicBezTo>
                    <a:cubicBezTo>
                      <a:pt x="620" y="0"/>
                      <a:pt x="799" y="179"/>
                      <a:pt x="799" y="3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72" name="Google Shape;2672;p40"/>
              <p:cNvSpPr/>
              <p:nvPr/>
            </p:nvSpPr>
            <p:spPr>
              <a:xfrm>
                <a:off x="4307375" y="3708885"/>
                <a:ext cx="92777" cy="91499"/>
              </a:xfrm>
              <a:custGeom>
                <a:avLst/>
                <a:gdLst/>
                <a:ahLst/>
                <a:cxnLst/>
                <a:rect l="l" t="t" r="r" b="b"/>
                <a:pathLst>
                  <a:path w="798" h="787" extrusionOk="0">
                    <a:moveTo>
                      <a:pt x="798" y="393"/>
                    </a:moveTo>
                    <a:cubicBezTo>
                      <a:pt x="798" y="620"/>
                      <a:pt x="619" y="786"/>
                      <a:pt x="405" y="786"/>
                    </a:cubicBezTo>
                    <a:cubicBezTo>
                      <a:pt x="179" y="786"/>
                      <a:pt x="0" y="608"/>
                      <a:pt x="0" y="393"/>
                    </a:cubicBezTo>
                    <a:cubicBezTo>
                      <a:pt x="0" y="179"/>
                      <a:pt x="179" y="0"/>
                      <a:pt x="405" y="0"/>
                    </a:cubicBezTo>
                    <a:cubicBezTo>
                      <a:pt x="619" y="0"/>
                      <a:pt x="798" y="179"/>
                      <a:pt x="798" y="3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73" name="Google Shape;2673;p40"/>
              <p:cNvSpPr/>
              <p:nvPr/>
            </p:nvSpPr>
            <p:spPr>
              <a:xfrm>
                <a:off x="4984248" y="3708885"/>
                <a:ext cx="92777" cy="91499"/>
              </a:xfrm>
              <a:custGeom>
                <a:avLst/>
                <a:gdLst/>
                <a:ahLst/>
                <a:cxnLst/>
                <a:rect l="l" t="t" r="r" b="b"/>
                <a:pathLst>
                  <a:path w="798" h="787" extrusionOk="0">
                    <a:moveTo>
                      <a:pt x="798" y="393"/>
                    </a:moveTo>
                    <a:cubicBezTo>
                      <a:pt x="798" y="620"/>
                      <a:pt x="619" y="786"/>
                      <a:pt x="393" y="786"/>
                    </a:cubicBezTo>
                    <a:cubicBezTo>
                      <a:pt x="179" y="786"/>
                      <a:pt x="0" y="608"/>
                      <a:pt x="0" y="393"/>
                    </a:cubicBezTo>
                    <a:cubicBezTo>
                      <a:pt x="0" y="179"/>
                      <a:pt x="179" y="0"/>
                      <a:pt x="393" y="0"/>
                    </a:cubicBezTo>
                    <a:cubicBezTo>
                      <a:pt x="619" y="0"/>
                      <a:pt x="798" y="179"/>
                      <a:pt x="798" y="3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74" name="Google Shape;2674;p40"/>
              <p:cNvSpPr/>
              <p:nvPr/>
            </p:nvSpPr>
            <p:spPr>
              <a:xfrm>
                <a:off x="1262025" y="4149053"/>
                <a:ext cx="92777" cy="92894"/>
              </a:xfrm>
              <a:custGeom>
                <a:avLst/>
                <a:gdLst/>
                <a:ahLst/>
                <a:cxnLst/>
                <a:rect l="l" t="t" r="r" b="b"/>
                <a:pathLst>
                  <a:path w="798" h="799" extrusionOk="0">
                    <a:moveTo>
                      <a:pt x="798" y="405"/>
                    </a:moveTo>
                    <a:cubicBezTo>
                      <a:pt x="798" y="620"/>
                      <a:pt x="619" y="798"/>
                      <a:pt x="405" y="798"/>
                    </a:cubicBezTo>
                    <a:cubicBezTo>
                      <a:pt x="179" y="798"/>
                      <a:pt x="0" y="620"/>
                      <a:pt x="0" y="405"/>
                    </a:cubicBezTo>
                    <a:cubicBezTo>
                      <a:pt x="0" y="179"/>
                      <a:pt x="179" y="1"/>
                      <a:pt x="405" y="1"/>
                    </a:cubicBezTo>
                    <a:cubicBezTo>
                      <a:pt x="619" y="1"/>
                      <a:pt x="798" y="179"/>
                      <a:pt x="798"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75" name="Google Shape;2675;p40"/>
              <p:cNvSpPr/>
              <p:nvPr/>
            </p:nvSpPr>
            <p:spPr>
              <a:xfrm>
                <a:off x="1938899" y="4149053"/>
                <a:ext cx="92894" cy="92894"/>
              </a:xfrm>
              <a:custGeom>
                <a:avLst/>
                <a:gdLst/>
                <a:ahLst/>
                <a:cxnLst/>
                <a:rect l="l" t="t" r="r" b="b"/>
                <a:pathLst>
                  <a:path w="799" h="799" extrusionOk="0">
                    <a:moveTo>
                      <a:pt x="798" y="405"/>
                    </a:moveTo>
                    <a:cubicBezTo>
                      <a:pt x="798" y="620"/>
                      <a:pt x="620" y="798"/>
                      <a:pt x="405" y="798"/>
                    </a:cubicBezTo>
                    <a:cubicBezTo>
                      <a:pt x="179" y="798"/>
                      <a:pt x="0" y="620"/>
                      <a:pt x="0" y="405"/>
                    </a:cubicBezTo>
                    <a:cubicBezTo>
                      <a:pt x="0" y="179"/>
                      <a:pt x="179" y="1"/>
                      <a:pt x="405" y="1"/>
                    </a:cubicBezTo>
                    <a:cubicBezTo>
                      <a:pt x="620" y="1"/>
                      <a:pt x="798" y="179"/>
                      <a:pt x="798"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76" name="Google Shape;2676;p40"/>
              <p:cNvSpPr/>
              <p:nvPr/>
            </p:nvSpPr>
            <p:spPr>
              <a:xfrm>
                <a:off x="2615772" y="4149053"/>
                <a:ext cx="92894" cy="92894"/>
              </a:xfrm>
              <a:custGeom>
                <a:avLst/>
                <a:gdLst/>
                <a:ahLst/>
                <a:cxnLst/>
                <a:rect l="l" t="t" r="r" b="b"/>
                <a:pathLst>
                  <a:path w="799" h="799" extrusionOk="0">
                    <a:moveTo>
                      <a:pt x="798" y="405"/>
                    </a:moveTo>
                    <a:cubicBezTo>
                      <a:pt x="798" y="620"/>
                      <a:pt x="620" y="798"/>
                      <a:pt x="405" y="798"/>
                    </a:cubicBezTo>
                    <a:cubicBezTo>
                      <a:pt x="179" y="798"/>
                      <a:pt x="1" y="620"/>
                      <a:pt x="1" y="405"/>
                    </a:cubicBezTo>
                    <a:cubicBezTo>
                      <a:pt x="1" y="179"/>
                      <a:pt x="179" y="1"/>
                      <a:pt x="405" y="1"/>
                    </a:cubicBezTo>
                    <a:cubicBezTo>
                      <a:pt x="620" y="1"/>
                      <a:pt x="798" y="179"/>
                      <a:pt x="798"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77" name="Google Shape;2677;p40"/>
              <p:cNvSpPr/>
              <p:nvPr/>
            </p:nvSpPr>
            <p:spPr>
              <a:xfrm>
                <a:off x="3292646" y="4149053"/>
                <a:ext cx="92894" cy="92894"/>
              </a:xfrm>
              <a:custGeom>
                <a:avLst/>
                <a:gdLst/>
                <a:ahLst/>
                <a:cxnLst/>
                <a:rect l="l" t="t" r="r" b="b"/>
                <a:pathLst>
                  <a:path w="799" h="799" extrusionOk="0">
                    <a:moveTo>
                      <a:pt x="798" y="405"/>
                    </a:moveTo>
                    <a:cubicBezTo>
                      <a:pt x="798" y="620"/>
                      <a:pt x="620" y="798"/>
                      <a:pt x="394" y="798"/>
                    </a:cubicBezTo>
                    <a:cubicBezTo>
                      <a:pt x="179" y="798"/>
                      <a:pt x="1" y="620"/>
                      <a:pt x="1" y="405"/>
                    </a:cubicBezTo>
                    <a:cubicBezTo>
                      <a:pt x="1" y="179"/>
                      <a:pt x="179" y="1"/>
                      <a:pt x="394" y="1"/>
                    </a:cubicBezTo>
                    <a:cubicBezTo>
                      <a:pt x="620" y="1"/>
                      <a:pt x="798" y="179"/>
                      <a:pt x="798"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78" name="Google Shape;2678;p40"/>
              <p:cNvSpPr/>
              <p:nvPr/>
            </p:nvSpPr>
            <p:spPr>
              <a:xfrm>
                <a:off x="3969519" y="4149053"/>
                <a:ext cx="92894" cy="92894"/>
              </a:xfrm>
              <a:custGeom>
                <a:avLst/>
                <a:gdLst/>
                <a:ahLst/>
                <a:cxnLst/>
                <a:rect l="l" t="t" r="r" b="b"/>
                <a:pathLst>
                  <a:path w="799" h="799" extrusionOk="0">
                    <a:moveTo>
                      <a:pt x="799" y="405"/>
                    </a:moveTo>
                    <a:cubicBezTo>
                      <a:pt x="799" y="620"/>
                      <a:pt x="620" y="798"/>
                      <a:pt x="394" y="798"/>
                    </a:cubicBezTo>
                    <a:cubicBezTo>
                      <a:pt x="180" y="798"/>
                      <a:pt x="1" y="620"/>
                      <a:pt x="1" y="405"/>
                    </a:cubicBezTo>
                    <a:cubicBezTo>
                      <a:pt x="1" y="179"/>
                      <a:pt x="180" y="1"/>
                      <a:pt x="394" y="1"/>
                    </a:cubicBezTo>
                    <a:cubicBezTo>
                      <a:pt x="620" y="1"/>
                      <a:pt x="799" y="179"/>
                      <a:pt x="799"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79" name="Google Shape;2679;p40"/>
              <p:cNvSpPr/>
              <p:nvPr/>
            </p:nvSpPr>
            <p:spPr>
              <a:xfrm>
                <a:off x="4645114" y="4149053"/>
                <a:ext cx="94173" cy="92894"/>
              </a:xfrm>
              <a:custGeom>
                <a:avLst/>
                <a:gdLst/>
                <a:ahLst/>
                <a:cxnLst/>
                <a:rect l="l" t="t" r="r" b="b"/>
                <a:pathLst>
                  <a:path w="810" h="799" extrusionOk="0">
                    <a:moveTo>
                      <a:pt x="810" y="405"/>
                    </a:moveTo>
                    <a:cubicBezTo>
                      <a:pt x="810" y="620"/>
                      <a:pt x="631" y="798"/>
                      <a:pt x="405" y="798"/>
                    </a:cubicBezTo>
                    <a:cubicBezTo>
                      <a:pt x="191" y="798"/>
                      <a:pt x="0" y="620"/>
                      <a:pt x="0" y="405"/>
                    </a:cubicBezTo>
                    <a:cubicBezTo>
                      <a:pt x="0" y="179"/>
                      <a:pt x="191" y="1"/>
                      <a:pt x="405" y="1"/>
                    </a:cubicBezTo>
                    <a:cubicBezTo>
                      <a:pt x="631" y="1"/>
                      <a:pt x="810" y="179"/>
                      <a:pt x="810" y="4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80" name="Google Shape;2680;p40"/>
              <p:cNvSpPr/>
              <p:nvPr/>
            </p:nvSpPr>
            <p:spPr>
              <a:xfrm>
                <a:off x="1601159" y="4589220"/>
                <a:ext cx="92894" cy="92894"/>
              </a:xfrm>
              <a:custGeom>
                <a:avLst/>
                <a:gdLst/>
                <a:ahLst/>
                <a:cxnLst/>
                <a:rect l="l" t="t" r="r" b="b"/>
                <a:pathLst>
                  <a:path w="799" h="799" extrusionOk="0">
                    <a:moveTo>
                      <a:pt x="798" y="406"/>
                    </a:moveTo>
                    <a:cubicBezTo>
                      <a:pt x="798" y="620"/>
                      <a:pt x="619" y="799"/>
                      <a:pt x="393" y="799"/>
                    </a:cubicBezTo>
                    <a:cubicBezTo>
                      <a:pt x="179" y="799"/>
                      <a:pt x="0" y="620"/>
                      <a:pt x="0" y="406"/>
                    </a:cubicBezTo>
                    <a:cubicBezTo>
                      <a:pt x="0" y="179"/>
                      <a:pt x="179" y="1"/>
                      <a:pt x="393" y="1"/>
                    </a:cubicBezTo>
                    <a:cubicBezTo>
                      <a:pt x="619" y="1"/>
                      <a:pt x="798" y="179"/>
                      <a:pt x="798" y="40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81" name="Google Shape;2681;p40"/>
              <p:cNvSpPr/>
              <p:nvPr/>
            </p:nvSpPr>
            <p:spPr>
              <a:xfrm>
                <a:off x="2278033" y="4589220"/>
                <a:ext cx="92894" cy="92894"/>
              </a:xfrm>
              <a:custGeom>
                <a:avLst/>
                <a:gdLst/>
                <a:ahLst/>
                <a:cxnLst/>
                <a:rect l="l" t="t" r="r" b="b"/>
                <a:pathLst>
                  <a:path w="799" h="799" extrusionOk="0">
                    <a:moveTo>
                      <a:pt x="798" y="406"/>
                    </a:moveTo>
                    <a:cubicBezTo>
                      <a:pt x="798" y="620"/>
                      <a:pt x="620" y="799"/>
                      <a:pt x="393" y="799"/>
                    </a:cubicBezTo>
                    <a:cubicBezTo>
                      <a:pt x="179" y="799"/>
                      <a:pt x="0" y="620"/>
                      <a:pt x="0" y="406"/>
                    </a:cubicBezTo>
                    <a:cubicBezTo>
                      <a:pt x="0" y="179"/>
                      <a:pt x="179" y="1"/>
                      <a:pt x="393" y="1"/>
                    </a:cubicBezTo>
                    <a:cubicBezTo>
                      <a:pt x="620" y="1"/>
                      <a:pt x="798" y="179"/>
                      <a:pt x="798" y="40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82" name="Google Shape;2682;p40"/>
              <p:cNvSpPr/>
              <p:nvPr/>
            </p:nvSpPr>
            <p:spPr>
              <a:xfrm>
                <a:off x="2953511" y="4589220"/>
                <a:ext cx="92894" cy="92894"/>
              </a:xfrm>
              <a:custGeom>
                <a:avLst/>
                <a:gdLst/>
                <a:ahLst/>
                <a:cxnLst/>
                <a:rect l="l" t="t" r="r" b="b"/>
                <a:pathLst>
                  <a:path w="799" h="799" extrusionOk="0">
                    <a:moveTo>
                      <a:pt x="798" y="406"/>
                    </a:moveTo>
                    <a:cubicBezTo>
                      <a:pt x="798" y="620"/>
                      <a:pt x="620" y="799"/>
                      <a:pt x="406" y="799"/>
                    </a:cubicBezTo>
                    <a:cubicBezTo>
                      <a:pt x="179" y="799"/>
                      <a:pt x="1" y="620"/>
                      <a:pt x="1" y="406"/>
                    </a:cubicBezTo>
                    <a:cubicBezTo>
                      <a:pt x="1" y="179"/>
                      <a:pt x="179" y="1"/>
                      <a:pt x="406" y="1"/>
                    </a:cubicBezTo>
                    <a:cubicBezTo>
                      <a:pt x="620" y="1"/>
                      <a:pt x="798" y="179"/>
                      <a:pt x="798" y="40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83" name="Google Shape;2683;p40"/>
              <p:cNvSpPr/>
              <p:nvPr/>
            </p:nvSpPr>
            <p:spPr>
              <a:xfrm>
                <a:off x="3630385" y="4589220"/>
                <a:ext cx="92894" cy="92894"/>
              </a:xfrm>
              <a:custGeom>
                <a:avLst/>
                <a:gdLst/>
                <a:ahLst/>
                <a:cxnLst/>
                <a:rect l="l" t="t" r="r" b="b"/>
                <a:pathLst>
                  <a:path w="799" h="799" extrusionOk="0">
                    <a:moveTo>
                      <a:pt x="799" y="406"/>
                    </a:moveTo>
                    <a:cubicBezTo>
                      <a:pt x="799" y="620"/>
                      <a:pt x="620" y="799"/>
                      <a:pt x="406" y="799"/>
                    </a:cubicBezTo>
                    <a:cubicBezTo>
                      <a:pt x="179" y="799"/>
                      <a:pt x="1" y="620"/>
                      <a:pt x="1" y="406"/>
                    </a:cubicBezTo>
                    <a:cubicBezTo>
                      <a:pt x="1" y="179"/>
                      <a:pt x="179" y="1"/>
                      <a:pt x="406" y="1"/>
                    </a:cubicBezTo>
                    <a:cubicBezTo>
                      <a:pt x="620" y="1"/>
                      <a:pt x="799" y="179"/>
                      <a:pt x="799" y="40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84" name="Google Shape;2684;p40"/>
              <p:cNvSpPr/>
              <p:nvPr/>
            </p:nvSpPr>
            <p:spPr>
              <a:xfrm>
                <a:off x="4307375" y="4589220"/>
                <a:ext cx="92777" cy="92894"/>
              </a:xfrm>
              <a:custGeom>
                <a:avLst/>
                <a:gdLst/>
                <a:ahLst/>
                <a:cxnLst/>
                <a:rect l="l" t="t" r="r" b="b"/>
                <a:pathLst>
                  <a:path w="798" h="799" extrusionOk="0">
                    <a:moveTo>
                      <a:pt x="798" y="406"/>
                    </a:moveTo>
                    <a:cubicBezTo>
                      <a:pt x="798" y="620"/>
                      <a:pt x="619" y="799"/>
                      <a:pt x="405" y="799"/>
                    </a:cubicBezTo>
                    <a:cubicBezTo>
                      <a:pt x="179" y="799"/>
                      <a:pt x="0" y="620"/>
                      <a:pt x="0" y="406"/>
                    </a:cubicBezTo>
                    <a:cubicBezTo>
                      <a:pt x="0" y="179"/>
                      <a:pt x="179" y="1"/>
                      <a:pt x="405" y="1"/>
                    </a:cubicBezTo>
                    <a:cubicBezTo>
                      <a:pt x="619" y="1"/>
                      <a:pt x="798" y="179"/>
                      <a:pt x="798" y="40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85" name="Google Shape;2685;p40"/>
              <p:cNvSpPr/>
              <p:nvPr/>
            </p:nvSpPr>
            <p:spPr>
              <a:xfrm>
                <a:off x="4984248" y="4589220"/>
                <a:ext cx="92777" cy="92894"/>
              </a:xfrm>
              <a:custGeom>
                <a:avLst/>
                <a:gdLst/>
                <a:ahLst/>
                <a:cxnLst/>
                <a:rect l="l" t="t" r="r" b="b"/>
                <a:pathLst>
                  <a:path w="798" h="799" extrusionOk="0">
                    <a:moveTo>
                      <a:pt x="798" y="406"/>
                    </a:moveTo>
                    <a:cubicBezTo>
                      <a:pt x="798" y="620"/>
                      <a:pt x="619" y="799"/>
                      <a:pt x="393" y="799"/>
                    </a:cubicBezTo>
                    <a:cubicBezTo>
                      <a:pt x="179" y="799"/>
                      <a:pt x="0" y="620"/>
                      <a:pt x="0" y="406"/>
                    </a:cubicBezTo>
                    <a:cubicBezTo>
                      <a:pt x="0" y="179"/>
                      <a:pt x="179" y="1"/>
                      <a:pt x="393" y="1"/>
                    </a:cubicBezTo>
                    <a:cubicBezTo>
                      <a:pt x="619" y="1"/>
                      <a:pt x="798" y="179"/>
                      <a:pt x="798" y="40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nvGrpSpPr>
          <p:cNvPr id="2686" name="Google Shape;2686;p40"/>
          <p:cNvGrpSpPr/>
          <p:nvPr/>
        </p:nvGrpSpPr>
        <p:grpSpPr>
          <a:xfrm>
            <a:off x="1757901" y="1258850"/>
            <a:ext cx="8707633" cy="4595631"/>
            <a:chOff x="1308900" y="944175"/>
            <a:chExt cx="6530725" cy="3143100"/>
          </a:xfrm>
        </p:grpSpPr>
        <p:sp>
          <p:nvSpPr>
            <p:cNvPr id="2687" name="Google Shape;2687;p40"/>
            <p:cNvSpPr/>
            <p:nvPr/>
          </p:nvSpPr>
          <p:spPr>
            <a:xfrm>
              <a:off x="1308900" y="944175"/>
              <a:ext cx="6526200" cy="3143100"/>
            </a:xfrm>
            <a:prstGeom prst="rect">
              <a:avLst/>
            </a:prstGeom>
            <a:solidFill>
              <a:schemeClr val="accent3">
                <a:alpha val="3884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88" name="Google Shape;2688;p40"/>
            <p:cNvSpPr/>
            <p:nvPr/>
          </p:nvSpPr>
          <p:spPr>
            <a:xfrm>
              <a:off x="1308900" y="944175"/>
              <a:ext cx="6526200" cy="31431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89" name="Google Shape;2689;p40"/>
            <p:cNvSpPr/>
            <p:nvPr/>
          </p:nvSpPr>
          <p:spPr>
            <a:xfrm>
              <a:off x="1313425" y="944175"/>
              <a:ext cx="6526200" cy="3143100"/>
            </a:xfrm>
            <a:prstGeom prst="rect">
              <a:avLst/>
            </a:prstGeom>
            <a:solidFill>
              <a:schemeClr val="accent4">
                <a:alpha val="62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690" name="Google Shape;2690;p40"/>
          <p:cNvSpPr txBox="1">
            <a:spLocks noGrp="1"/>
          </p:cNvSpPr>
          <p:nvPr>
            <p:ph type="ctrTitle"/>
          </p:nvPr>
        </p:nvSpPr>
        <p:spPr>
          <a:xfrm>
            <a:off x="1987800" y="1318300"/>
            <a:ext cx="8216400" cy="1200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5200"/>
              <a:buNone/>
              <a:defRPr sz="8000" b="1">
                <a:latin typeface="Itim"/>
                <a:ea typeface="Itim"/>
                <a:cs typeface="Itim"/>
                <a:sym typeface="Itim"/>
              </a:defRPr>
            </a:lvl1pPr>
            <a:lvl2pPr lvl="1" algn="ctr" rtl="0">
              <a:spcBef>
                <a:spcPts val="0"/>
              </a:spcBef>
              <a:spcAft>
                <a:spcPts val="0"/>
              </a:spcAft>
              <a:buSzPts val="5200"/>
              <a:buNone/>
              <a:defRPr sz="6933"/>
            </a:lvl2pPr>
            <a:lvl3pPr lvl="2" algn="ctr" rtl="0">
              <a:spcBef>
                <a:spcPts val="0"/>
              </a:spcBef>
              <a:spcAft>
                <a:spcPts val="0"/>
              </a:spcAft>
              <a:buSzPts val="5200"/>
              <a:buNone/>
              <a:defRPr sz="6933"/>
            </a:lvl3pPr>
            <a:lvl4pPr lvl="3" algn="ctr" rtl="0">
              <a:spcBef>
                <a:spcPts val="0"/>
              </a:spcBef>
              <a:spcAft>
                <a:spcPts val="0"/>
              </a:spcAft>
              <a:buSzPts val="5200"/>
              <a:buNone/>
              <a:defRPr sz="6933"/>
            </a:lvl4pPr>
            <a:lvl5pPr lvl="4" algn="ctr" rtl="0">
              <a:spcBef>
                <a:spcPts val="0"/>
              </a:spcBef>
              <a:spcAft>
                <a:spcPts val="0"/>
              </a:spcAft>
              <a:buSzPts val="5200"/>
              <a:buNone/>
              <a:defRPr sz="6933"/>
            </a:lvl5pPr>
            <a:lvl6pPr lvl="5" algn="ctr" rtl="0">
              <a:spcBef>
                <a:spcPts val="0"/>
              </a:spcBef>
              <a:spcAft>
                <a:spcPts val="0"/>
              </a:spcAft>
              <a:buSzPts val="5200"/>
              <a:buNone/>
              <a:defRPr sz="6933"/>
            </a:lvl6pPr>
            <a:lvl7pPr lvl="6" algn="ctr" rtl="0">
              <a:spcBef>
                <a:spcPts val="0"/>
              </a:spcBef>
              <a:spcAft>
                <a:spcPts val="0"/>
              </a:spcAft>
              <a:buSzPts val="5200"/>
              <a:buNone/>
              <a:defRPr sz="6933"/>
            </a:lvl7pPr>
            <a:lvl8pPr lvl="7" algn="ctr" rtl="0">
              <a:spcBef>
                <a:spcPts val="0"/>
              </a:spcBef>
              <a:spcAft>
                <a:spcPts val="0"/>
              </a:spcAft>
              <a:buSzPts val="5200"/>
              <a:buNone/>
              <a:defRPr sz="6933"/>
            </a:lvl8pPr>
            <a:lvl9pPr lvl="8" algn="ctr" rtl="0">
              <a:spcBef>
                <a:spcPts val="0"/>
              </a:spcBef>
              <a:spcAft>
                <a:spcPts val="0"/>
              </a:spcAft>
              <a:buSzPts val="5200"/>
              <a:buNone/>
              <a:defRPr sz="6933"/>
            </a:lvl9pPr>
          </a:lstStyle>
          <a:p>
            <a:endParaRPr/>
          </a:p>
        </p:txBody>
      </p:sp>
      <p:sp>
        <p:nvSpPr>
          <p:cNvPr id="2691" name="Google Shape;2691;p40"/>
          <p:cNvSpPr txBox="1">
            <a:spLocks noGrp="1"/>
          </p:cNvSpPr>
          <p:nvPr>
            <p:ph type="subTitle" idx="1"/>
          </p:nvPr>
        </p:nvSpPr>
        <p:spPr>
          <a:xfrm>
            <a:off x="1745200" y="2469767"/>
            <a:ext cx="8701600" cy="1433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800"/>
              <a:buNone/>
              <a:defRPr sz="2133">
                <a:latin typeface="Coming Soon"/>
                <a:ea typeface="Coming Soon"/>
                <a:cs typeface="Coming Soon"/>
                <a:sym typeface="Coming Soon"/>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2692" name="Google Shape;2692;p40"/>
          <p:cNvSpPr/>
          <p:nvPr/>
        </p:nvSpPr>
        <p:spPr>
          <a:xfrm>
            <a:off x="11849458" y="2217414"/>
            <a:ext cx="189964" cy="166273"/>
          </a:xfrm>
          <a:custGeom>
            <a:avLst/>
            <a:gdLst/>
            <a:ahLst/>
            <a:cxnLst/>
            <a:rect l="l" t="t" r="r" b="b"/>
            <a:pathLst>
              <a:path w="858" h="751" extrusionOk="0">
                <a:moveTo>
                  <a:pt x="431" y="0"/>
                </a:moveTo>
                <a:cubicBezTo>
                  <a:pt x="376" y="0"/>
                  <a:pt x="322" y="30"/>
                  <a:pt x="298" y="89"/>
                </a:cubicBezTo>
                <a:cubicBezTo>
                  <a:pt x="275" y="125"/>
                  <a:pt x="227" y="161"/>
                  <a:pt x="179" y="173"/>
                </a:cubicBezTo>
                <a:cubicBezTo>
                  <a:pt x="48" y="185"/>
                  <a:pt x="1" y="339"/>
                  <a:pt x="96" y="435"/>
                </a:cubicBezTo>
                <a:cubicBezTo>
                  <a:pt x="132" y="470"/>
                  <a:pt x="144" y="518"/>
                  <a:pt x="132" y="566"/>
                </a:cubicBezTo>
                <a:cubicBezTo>
                  <a:pt x="122" y="669"/>
                  <a:pt x="202" y="750"/>
                  <a:pt x="289" y="750"/>
                </a:cubicBezTo>
                <a:cubicBezTo>
                  <a:pt x="312" y="750"/>
                  <a:pt x="336" y="745"/>
                  <a:pt x="358" y="732"/>
                </a:cubicBezTo>
                <a:cubicBezTo>
                  <a:pt x="382" y="720"/>
                  <a:pt x="406" y="714"/>
                  <a:pt x="429" y="714"/>
                </a:cubicBezTo>
                <a:cubicBezTo>
                  <a:pt x="453" y="714"/>
                  <a:pt x="477" y="720"/>
                  <a:pt x="501" y="732"/>
                </a:cubicBezTo>
                <a:cubicBezTo>
                  <a:pt x="526" y="745"/>
                  <a:pt x="551" y="750"/>
                  <a:pt x="576" y="750"/>
                </a:cubicBezTo>
                <a:cubicBezTo>
                  <a:pt x="668" y="750"/>
                  <a:pt x="746" y="669"/>
                  <a:pt x="727" y="566"/>
                </a:cubicBezTo>
                <a:cubicBezTo>
                  <a:pt x="715" y="518"/>
                  <a:pt x="739" y="470"/>
                  <a:pt x="775" y="435"/>
                </a:cubicBezTo>
                <a:cubicBezTo>
                  <a:pt x="858" y="339"/>
                  <a:pt x="810" y="185"/>
                  <a:pt x="679" y="173"/>
                </a:cubicBezTo>
                <a:cubicBezTo>
                  <a:pt x="632" y="161"/>
                  <a:pt x="596" y="125"/>
                  <a:pt x="572" y="89"/>
                </a:cubicBezTo>
                <a:cubicBezTo>
                  <a:pt x="542" y="30"/>
                  <a:pt x="486" y="0"/>
                  <a:pt x="431" y="0"/>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693" name="Google Shape;2693;p40"/>
          <p:cNvSpPr txBox="1"/>
          <p:nvPr/>
        </p:nvSpPr>
        <p:spPr>
          <a:xfrm>
            <a:off x="2806851" y="4501533"/>
            <a:ext cx="6737200" cy="799200"/>
          </a:xfrm>
          <a:prstGeom prst="rect">
            <a:avLst/>
          </a:prstGeom>
          <a:noFill/>
          <a:ln>
            <a:noFill/>
          </a:ln>
        </p:spPr>
        <p:txBody>
          <a:bodyPr spcFirstLastPara="1" wrap="square" lIns="121900" tIns="121900" rIns="121900" bIns="121900" anchor="t" anchorCtr="0">
            <a:noAutofit/>
          </a:bodyPr>
          <a:lstStyle/>
          <a:p>
            <a:pPr marL="0" lvl="0" indent="0" algn="ctr" rtl="0">
              <a:spcBef>
                <a:spcPts val="400"/>
              </a:spcBef>
              <a:spcAft>
                <a:spcPts val="0"/>
              </a:spcAft>
              <a:buNone/>
            </a:pPr>
            <a:r>
              <a:rPr lang="en" sz="1600" b="1">
                <a:solidFill>
                  <a:schemeClr val="dk2"/>
                </a:solidFill>
                <a:latin typeface="Coming Soon"/>
                <a:ea typeface="Coming Soon"/>
                <a:cs typeface="Coming Soon"/>
                <a:sym typeface="Coming Soon"/>
              </a:rPr>
              <a:t>CREDITS: </a:t>
            </a:r>
            <a:r>
              <a:rPr lang="en" sz="1600">
                <a:solidFill>
                  <a:schemeClr val="dk2"/>
                </a:solidFill>
                <a:latin typeface="Coming Soon"/>
                <a:ea typeface="Coming Soon"/>
                <a:cs typeface="Coming Soon"/>
                <a:sym typeface="Coming Soon"/>
              </a:rPr>
              <a:t>This presentation template was created by </a:t>
            </a:r>
            <a:r>
              <a:rPr lang="en" sz="1600" b="1">
                <a:solidFill>
                  <a:schemeClr val="dk2"/>
                </a:solidFill>
                <a:uFill>
                  <a:noFill/>
                </a:uFill>
                <a:latin typeface="Coming Soon"/>
                <a:ea typeface="Coming Soon"/>
                <a:cs typeface="Coming Soon"/>
                <a:sym typeface="Coming Soon"/>
                <a:hlinkClick r:id="rId2">
                  <a:extLst>
                    <a:ext uri="{A12FA001-AC4F-418D-AE19-62706E023703}">
                      <ahyp:hlinkClr xmlns:ahyp="http://schemas.microsoft.com/office/drawing/2018/hyperlinkcolor" val="tx"/>
                    </a:ext>
                  </a:extLst>
                </a:hlinkClick>
              </a:rPr>
              <a:t>Slidesgo</a:t>
            </a:r>
            <a:r>
              <a:rPr lang="en" sz="1600">
                <a:solidFill>
                  <a:schemeClr val="dk2"/>
                </a:solidFill>
                <a:latin typeface="Coming Soon"/>
                <a:ea typeface="Coming Soon"/>
                <a:cs typeface="Coming Soon"/>
                <a:sym typeface="Coming Soon"/>
              </a:rPr>
              <a:t>, including icons by </a:t>
            </a:r>
            <a:r>
              <a:rPr lang="en" sz="1600" b="1">
                <a:solidFill>
                  <a:schemeClr val="dk2"/>
                </a:solidFill>
                <a:uFill>
                  <a:noFill/>
                </a:uFill>
                <a:latin typeface="Coming Soon"/>
                <a:ea typeface="Coming Soon"/>
                <a:cs typeface="Coming Soon"/>
                <a:sym typeface="Coming Soon"/>
                <a:hlinkClick r:id="rId3">
                  <a:extLst>
                    <a:ext uri="{A12FA001-AC4F-418D-AE19-62706E023703}">
                      <ahyp:hlinkClr xmlns:ahyp="http://schemas.microsoft.com/office/drawing/2018/hyperlinkcolor" val="tx"/>
                    </a:ext>
                  </a:extLst>
                </a:hlinkClick>
              </a:rPr>
              <a:t>Flaticon</a:t>
            </a:r>
            <a:r>
              <a:rPr lang="en" sz="1600">
                <a:solidFill>
                  <a:schemeClr val="dk2"/>
                </a:solidFill>
                <a:latin typeface="Coming Soon"/>
                <a:ea typeface="Coming Soon"/>
                <a:cs typeface="Coming Soon"/>
                <a:sym typeface="Coming Soon"/>
              </a:rPr>
              <a:t>, infographics &amp; images by </a:t>
            </a:r>
            <a:r>
              <a:rPr lang="en" sz="1600" b="1">
                <a:solidFill>
                  <a:schemeClr val="dk2"/>
                </a:solidFill>
                <a:uFill>
                  <a:noFill/>
                </a:uFill>
                <a:latin typeface="Coming Soon"/>
                <a:ea typeface="Coming Soon"/>
                <a:cs typeface="Coming Soon"/>
                <a:sym typeface="Coming Soon"/>
                <a:hlinkClick r:id="rId4">
                  <a:extLst>
                    <a:ext uri="{A12FA001-AC4F-418D-AE19-62706E023703}">
                      <ahyp:hlinkClr xmlns:ahyp="http://schemas.microsoft.com/office/drawing/2018/hyperlinkcolor" val="tx"/>
                    </a:ext>
                  </a:extLst>
                </a:hlinkClick>
              </a:rPr>
              <a:t>Freepik</a:t>
            </a:r>
            <a:endParaRPr sz="1600">
              <a:solidFill>
                <a:schemeClr val="dk2"/>
              </a:solidFill>
              <a:latin typeface="Coming Soon"/>
              <a:ea typeface="Coming Soon"/>
              <a:cs typeface="Coming Soon"/>
              <a:sym typeface="Coming Soon"/>
            </a:endParaRPr>
          </a:p>
        </p:txBody>
      </p:sp>
    </p:spTree>
    <p:extLst>
      <p:ext uri="{BB962C8B-B14F-4D97-AF65-F5344CB8AC3E}">
        <p14:creationId xmlns:p14="http://schemas.microsoft.com/office/powerpoint/2010/main" val="373724138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Background 1">
  <p:cSld name="Background 1">
    <p:bg>
      <p:bgPr>
        <a:solidFill>
          <a:schemeClr val="lt1"/>
        </a:solidFill>
        <a:effectLst/>
      </p:bgPr>
    </p:bg>
    <p:spTree>
      <p:nvGrpSpPr>
        <p:cNvPr id="1" name="Shape 3037"/>
        <p:cNvGrpSpPr/>
        <p:nvPr/>
      </p:nvGrpSpPr>
      <p:grpSpPr>
        <a:xfrm>
          <a:off x="0" y="0"/>
          <a:ext cx="0" cy="0"/>
          <a:chOff x="0" y="0"/>
          <a:chExt cx="0" cy="0"/>
        </a:xfrm>
      </p:grpSpPr>
      <p:sp>
        <p:nvSpPr>
          <p:cNvPr id="3038" name="Google Shape;3038;p42"/>
          <p:cNvSpPr/>
          <p:nvPr/>
        </p:nvSpPr>
        <p:spPr>
          <a:xfrm>
            <a:off x="9384929" y="245934"/>
            <a:ext cx="207163" cy="183367"/>
          </a:xfrm>
          <a:custGeom>
            <a:avLst/>
            <a:gdLst/>
            <a:ahLst/>
            <a:cxnLst/>
            <a:rect l="l" t="t" r="r" b="b"/>
            <a:pathLst>
              <a:path w="974" h="862" extrusionOk="0">
                <a:moveTo>
                  <a:pt x="709" y="1"/>
                </a:moveTo>
                <a:cubicBezTo>
                  <a:pt x="679" y="1"/>
                  <a:pt x="648" y="11"/>
                  <a:pt x="620" y="32"/>
                </a:cubicBezTo>
                <a:lnTo>
                  <a:pt x="96" y="425"/>
                </a:lnTo>
                <a:cubicBezTo>
                  <a:pt x="0" y="496"/>
                  <a:pt x="24" y="651"/>
                  <a:pt x="143" y="687"/>
                </a:cubicBezTo>
                <a:lnTo>
                  <a:pt x="774" y="854"/>
                </a:lnTo>
                <a:cubicBezTo>
                  <a:pt x="788" y="859"/>
                  <a:pt x="802" y="861"/>
                  <a:pt x="816" y="861"/>
                </a:cubicBezTo>
                <a:cubicBezTo>
                  <a:pt x="898" y="861"/>
                  <a:pt x="973" y="778"/>
                  <a:pt x="953" y="687"/>
                </a:cubicBezTo>
                <a:lnTo>
                  <a:pt x="858" y="127"/>
                </a:lnTo>
                <a:cubicBezTo>
                  <a:pt x="841" y="53"/>
                  <a:pt x="778" y="1"/>
                  <a:pt x="709"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039" name="Google Shape;3039;p42"/>
          <p:cNvSpPr/>
          <p:nvPr/>
        </p:nvSpPr>
        <p:spPr>
          <a:xfrm>
            <a:off x="1784905" y="5059423"/>
            <a:ext cx="129303" cy="109717"/>
          </a:xfrm>
          <a:custGeom>
            <a:avLst/>
            <a:gdLst/>
            <a:ahLst/>
            <a:cxnLst/>
            <a:rect l="l" t="t" r="r" b="b"/>
            <a:pathLst>
              <a:path w="1354" h="1149" extrusionOk="0">
                <a:moveTo>
                  <a:pt x="914" y="0"/>
                </a:moveTo>
                <a:cubicBezTo>
                  <a:pt x="869" y="0"/>
                  <a:pt x="824" y="16"/>
                  <a:pt x="786" y="50"/>
                </a:cubicBezTo>
                <a:lnTo>
                  <a:pt x="131" y="633"/>
                </a:lnTo>
                <a:cubicBezTo>
                  <a:pt x="0" y="740"/>
                  <a:pt x="60" y="943"/>
                  <a:pt x="226" y="967"/>
                </a:cubicBezTo>
                <a:lnTo>
                  <a:pt x="1084" y="1145"/>
                </a:lnTo>
                <a:cubicBezTo>
                  <a:pt x="1095" y="1147"/>
                  <a:pt x="1106" y="1148"/>
                  <a:pt x="1118" y="1148"/>
                </a:cubicBezTo>
                <a:cubicBezTo>
                  <a:pt x="1246" y="1148"/>
                  <a:pt x="1354" y="1027"/>
                  <a:pt x="1310" y="895"/>
                </a:cubicBezTo>
                <a:lnTo>
                  <a:pt x="1108" y="145"/>
                </a:lnTo>
                <a:cubicBezTo>
                  <a:pt x="1077" y="53"/>
                  <a:pt x="996" y="0"/>
                  <a:pt x="914"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040" name="Google Shape;3040;p42"/>
          <p:cNvSpPr/>
          <p:nvPr/>
        </p:nvSpPr>
        <p:spPr>
          <a:xfrm>
            <a:off x="10321667" y="500423"/>
            <a:ext cx="769557" cy="552823"/>
          </a:xfrm>
          <a:custGeom>
            <a:avLst/>
            <a:gdLst/>
            <a:ahLst/>
            <a:cxnLst/>
            <a:rect l="l" t="t" r="r" b="b"/>
            <a:pathLst>
              <a:path w="2102" h="1510" extrusionOk="0">
                <a:moveTo>
                  <a:pt x="950" y="884"/>
                </a:moveTo>
                <a:cubicBezTo>
                  <a:pt x="957" y="933"/>
                  <a:pt x="955" y="983"/>
                  <a:pt x="942" y="1033"/>
                </a:cubicBezTo>
                <a:cubicBezTo>
                  <a:pt x="931" y="1115"/>
                  <a:pt x="886" y="1233"/>
                  <a:pt x="797" y="1233"/>
                </a:cubicBezTo>
                <a:cubicBezTo>
                  <a:pt x="783" y="1233"/>
                  <a:pt x="767" y="1230"/>
                  <a:pt x="751" y="1223"/>
                </a:cubicBezTo>
                <a:cubicBezTo>
                  <a:pt x="703" y="1200"/>
                  <a:pt x="668" y="1164"/>
                  <a:pt x="632" y="1128"/>
                </a:cubicBezTo>
                <a:cubicBezTo>
                  <a:pt x="596" y="1069"/>
                  <a:pt x="620" y="1045"/>
                  <a:pt x="668" y="1009"/>
                </a:cubicBezTo>
                <a:cubicBezTo>
                  <a:pt x="750" y="936"/>
                  <a:pt x="846" y="898"/>
                  <a:pt x="950" y="884"/>
                </a:cubicBezTo>
                <a:close/>
                <a:moveTo>
                  <a:pt x="278" y="0"/>
                </a:moveTo>
                <a:cubicBezTo>
                  <a:pt x="242" y="0"/>
                  <a:pt x="205" y="3"/>
                  <a:pt x="168" y="9"/>
                </a:cubicBezTo>
                <a:cubicBezTo>
                  <a:pt x="0" y="31"/>
                  <a:pt x="21" y="274"/>
                  <a:pt x="162" y="274"/>
                </a:cubicBezTo>
                <a:cubicBezTo>
                  <a:pt x="172" y="274"/>
                  <a:pt x="181" y="273"/>
                  <a:pt x="192" y="271"/>
                </a:cubicBezTo>
                <a:cubicBezTo>
                  <a:pt x="213" y="268"/>
                  <a:pt x="234" y="267"/>
                  <a:pt x="255" y="267"/>
                </a:cubicBezTo>
                <a:cubicBezTo>
                  <a:pt x="489" y="267"/>
                  <a:pt x="708" y="432"/>
                  <a:pt x="844" y="624"/>
                </a:cubicBezTo>
                <a:lnTo>
                  <a:pt x="844" y="624"/>
                </a:lnTo>
                <a:cubicBezTo>
                  <a:pt x="770" y="639"/>
                  <a:pt x="699" y="664"/>
                  <a:pt x="632" y="700"/>
                </a:cubicBezTo>
                <a:cubicBezTo>
                  <a:pt x="501" y="771"/>
                  <a:pt x="358" y="890"/>
                  <a:pt x="334" y="1045"/>
                </a:cubicBezTo>
                <a:cubicBezTo>
                  <a:pt x="322" y="1223"/>
                  <a:pt x="465" y="1378"/>
                  <a:pt x="596" y="1450"/>
                </a:cubicBezTo>
                <a:cubicBezTo>
                  <a:pt x="663" y="1489"/>
                  <a:pt x="735" y="1509"/>
                  <a:pt x="806" y="1509"/>
                </a:cubicBezTo>
                <a:cubicBezTo>
                  <a:pt x="885" y="1509"/>
                  <a:pt x="962" y="1483"/>
                  <a:pt x="1025" y="1426"/>
                </a:cubicBezTo>
                <a:cubicBezTo>
                  <a:pt x="1186" y="1293"/>
                  <a:pt x="1236" y="1095"/>
                  <a:pt x="1216" y="898"/>
                </a:cubicBezTo>
                <a:lnTo>
                  <a:pt x="1216" y="898"/>
                </a:lnTo>
                <a:cubicBezTo>
                  <a:pt x="1453" y="954"/>
                  <a:pt x="1653" y="1125"/>
                  <a:pt x="1799" y="1319"/>
                </a:cubicBezTo>
                <a:cubicBezTo>
                  <a:pt x="1826" y="1352"/>
                  <a:pt x="1862" y="1366"/>
                  <a:pt x="1897" y="1366"/>
                </a:cubicBezTo>
                <a:cubicBezTo>
                  <a:pt x="1999" y="1366"/>
                  <a:pt x="2102" y="1249"/>
                  <a:pt x="2013" y="1152"/>
                </a:cubicBezTo>
                <a:cubicBezTo>
                  <a:pt x="1799" y="878"/>
                  <a:pt x="1501" y="640"/>
                  <a:pt x="1144" y="616"/>
                </a:cubicBezTo>
                <a:cubicBezTo>
                  <a:pt x="1143" y="616"/>
                  <a:pt x="1141" y="616"/>
                  <a:pt x="1140" y="616"/>
                </a:cubicBezTo>
                <a:lnTo>
                  <a:pt x="1140" y="616"/>
                </a:lnTo>
                <a:cubicBezTo>
                  <a:pt x="1124" y="578"/>
                  <a:pt x="1105" y="543"/>
                  <a:pt x="1084" y="509"/>
                </a:cubicBezTo>
                <a:cubicBezTo>
                  <a:pt x="924" y="230"/>
                  <a:pt x="609" y="0"/>
                  <a:pt x="278" y="0"/>
                </a:cubicBezTo>
                <a:close/>
              </a:path>
            </a:pathLst>
          </a:cu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041" name="Google Shape;3041;p42"/>
          <p:cNvSpPr/>
          <p:nvPr/>
        </p:nvSpPr>
        <p:spPr>
          <a:xfrm>
            <a:off x="8295500" y="641001"/>
            <a:ext cx="314120" cy="271652"/>
          </a:xfrm>
          <a:custGeom>
            <a:avLst/>
            <a:gdLst/>
            <a:ahLst/>
            <a:cxnLst/>
            <a:rect l="l" t="t" r="r" b="b"/>
            <a:pathLst>
              <a:path w="858" h="742" extrusionOk="0">
                <a:moveTo>
                  <a:pt x="429" y="0"/>
                </a:moveTo>
                <a:cubicBezTo>
                  <a:pt x="372" y="0"/>
                  <a:pt x="316" y="27"/>
                  <a:pt x="286" y="81"/>
                </a:cubicBezTo>
                <a:cubicBezTo>
                  <a:pt x="274" y="128"/>
                  <a:pt x="226" y="164"/>
                  <a:pt x="179" y="164"/>
                </a:cubicBezTo>
                <a:cubicBezTo>
                  <a:pt x="48" y="188"/>
                  <a:pt x="0" y="342"/>
                  <a:pt x="96" y="426"/>
                </a:cubicBezTo>
                <a:cubicBezTo>
                  <a:pt x="119" y="462"/>
                  <a:pt x="143" y="521"/>
                  <a:pt x="131" y="569"/>
                </a:cubicBezTo>
                <a:cubicBezTo>
                  <a:pt x="122" y="663"/>
                  <a:pt x="201" y="742"/>
                  <a:pt x="288" y="742"/>
                </a:cubicBezTo>
                <a:cubicBezTo>
                  <a:pt x="311" y="742"/>
                  <a:pt x="335" y="736"/>
                  <a:pt x="357" y="723"/>
                </a:cubicBezTo>
                <a:cubicBezTo>
                  <a:pt x="381" y="717"/>
                  <a:pt x="405" y="715"/>
                  <a:pt x="429" y="715"/>
                </a:cubicBezTo>
                <a:cubicBezTo>
                  <a:pt x="453" y="715"/>
                  <a:pt x="477" y="717"/>
                  <a:pt x="500" y="723"/>
                </a:cubicBezTo>
                <a:cubicBezTo>
                  <a:pt x="525" y="736"/>
                  <a:pt x="551" y="742"/>
                  <a:pt x="576" y="742"/>
                </a:cubicBezTo>
                <a:cubicBezTo>
                  <a:pt x="668" y="742"/>
                  <a:pt x="745" y="663"/>
                  <a:pt x="727" y="569"/>
                </a:cubicBezTo>
                <a:cubicBezTo>
                  <a:pt x="715" y="521"/>
                  <a:pt x="738" y="462"/>
                  <a:pt x="774" y="426"/>
                </a:cubicBezTo>
                <a:cubicBezTo>
                  <a:pt x="858" y="342"/>
                  <a:pt x="810" y="188"/>
                  <a:pt x="679" y="164"/>
                </a:cubicBezTo>
                <a:cubicBezTo>
                  <a:pt x="631" y="152"/>
                  <a:pt x="596" y="128"/>
                  <a:pt x="572" y="81"/>
                </a:cubicBezTo>
                <a:cubicBezTo>
                  <a:pt x="542" y="27"/>
                  <a:pt x="485" y="0"/>
                  <a:pt x="429"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042" name="Google Shape;3042;p42"/>
          <p:cNvSpPr/>
          <p:nvPr/>
        </p:nvSpPr>
        <p:spPr>
          <a:xfrm>
            <a:off x="11628011" y="1939673"/>
            <a:ext cx="314120" cy="274947"/>
          </a:xfrm>
          <a:custGeom>
            <a:avLst/>
            <a:gdLst/>
            <a:ahLst/>
            <a:cxnLst/>
            <a:rect l="l" t="t" r="r" b="b"/>
            <a:pathLst>
              <a:path w="858" h="751" extrusionOk="0">
                <a:moveTo>
                  <a:pt x="435" y="1"/>
                </a:moveTo>
                <a:cubicBezTo>
                  <a:pt x="382" y="1"/>
                  <a:pt x="328" y="30"/>
                  <a:pt x="298" y="90"/>
                </a:cubicBezTo>
                <a:cubicBezTo>
                  <a:pt x="275" y="126"/>
                  <a:pt x="227" y="161"/>
                  <a:pt x="179" y="173"/>
                </a:cubicBezTo>
                <a:cubicBezTo>
                  <a:pt x="48" y="185"/>
                  <a:pt x="1" y="340"/>
                  <a:pt x="96" y="435"/>
                </a:cubicBezTo>
                <a:cubicBezTo>
                  <a:pt x="132" y="471"/>
                  <a:pt x="144" y="518"/>
                  <a:pt x="132" y="566"/>
                </a:cubicBezTo>
                <a:cubicBezTo>
                  <a:pt x="122" y="670"/>
                  <a:pt x="202" y="751"/>
                  <a:pt x="289" y="751"/>
                </a:cubicBezTo>
                <a:cubicBezTo>
                  <a:pt x="312" y="751"/>
                  <a:pt x="336" y="745"/>
                  <a:pt x="358" y="733"/>
                </a:cubicBezTo>
                <a:cubicBezTo>
                  <a:pt x="382" y="721"/>
                  <a:pt x="409" y="715"/>
                  <a:pt x="434" y="715"/>
                </a:cubicBezTo>
                <a:cubicBezTo>
                  <a:pt x="459" y="715"/>
                  <a:pt x="483" y="721"/>
                  <a:pt x="501" y="733"/>
                </a:cubicBezTo>
                <a:cubicBezTo>
                  <a:pt x="526" y="745"/>
                  <a:pt x="551" y="751"/>
                  <a:pt x="576" y="751"/>
                </a:cubicBezTo>
                <a:cubicBezTo>
                  <a:pt x="668" y="751"/>
                  <a:pt x="746" y="670"/>
                  <a:pt x="727" y="566"/>
                </a:cubicBezTo>
                <a:cubicBezTo>
                  <a:pt x="727" y="518"/>
                  <a:pt x="739" y="471"/>
                  <a:pt x="775" y="435"/>
                </a:cubicBezTo>
                <a:cubicBezTo>
                  <a:pt x="858" y="340"/>
                  <a:pt x="810" y="185"/>
                  <a:pt x="691" y="173"/>
                </a:cubicBezTo>
                <a:cubicBezTo>
                  <a:pt x="632" y="161"/>
                  <a:pt x="596" y="126"/>
                  <a:pt x="572" y="90"/>
                </a:cubicBezTo>
                <a:cubicBezTo>
                  <a:pt x="542" y="30"/>
                  <a:pt x="489" y="1"/>
                  <a:pt x="435"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043" name="Google Shape;3043;p42"/>
          <p:cNvSpPr/>
          <p:nvPr/>
        </p:nvSpPr>
        <p:spPr>
          <a:xfrm>
            <a:off x="2244705" y="6041335"/>
            <a:ext cx="322175" cy="341579"/>
          </a:xfrm>
          <a:custGeom>
            <a:avLst/>
            <a:gdLst/>
            <a:ahLst/>
            <a:cxnLst/>
            <a:rect l="l" t="t" r="r" b="b"/>
            <a:pathLst>
              <a:path w="880" h="933" extrusionOk="0">
                <a:moveTo>
                  <a:pt x="730" y="1"/>
                </a:moveTo>
                <a:cubicBezTo>
                  <a:pt x="714" y="1"/>
                  <a:pt x="697" y="3"/>
                  <a:pt x="680" y="9"/>
                </a:cubicBezTo>
                <a:lnTo>
                  <a:pt x="132" y="188"/>
                </a:lnTo>
                <a:cubicBezTo>
                  <a:pt x="25" y="223"/>
                  <a:pt x="1" y="354"/>
                  <a:pt x="72" y="438"/>
                </a:cubicBezTo>
                <a:lnTo>
                  <a:pt x="537" y="890"/>
                </a:lnTo>
                <a:cubicBezTo>
                  <a:pt x="570" y="919"/>
                  <a:pt x="608" y="932"/>
                  <a:pt x="645" y="932"/>
                </a:cubicBezTo>
                <a:cubicBezTo>
                  <a:pt x="715" y="932"/>
                  <a:pt x="779" y="885"/>
                  <a:pt x="787" y="807"/>
                </a:cubicBezTo>
                <a:lnTo>
                  <a:pt x="870" y="164"/>
                </a:lnTo>
                <a:cubicBezTo>
                  <a:pt x="880" y="74"/>
                  <a:pt x="814" y="1"/>
                  <a:pt x="730" y="1"/>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044" name="Google Shape;3044;p42"/>
          <p:cNvSpPr/>
          <p:nvPr/>
        </p:nvSpPr>
        <p:spPr>
          <a:xfrm>
            <a:off x="2221265" y="3996525"/>
            <a:ext cx="207168" cy="177168"/>
          </a:xfrm>
          <a:custGeom>
            <a:avLst/>
            <a:gdLst/>
            <a:ahLst/>
            <a:cxnLst/>
            <a:rect l="l" t="t" r="r" b="b"/>
            <a:pathLst>
              <a:path w="1008" h="862" extrusionOk="0">
                <a:moveTo>
                  <a:pt x="838" y="0"/>
                </a:moveTo>
                <a:cubicBezTo>
                  <a:pt x="829" y="0"/>
                  <a:pt x="820" y="1"/>
                  <a:pt x="810" y="3"/>
                </a:cubicBezTo>
                <a:lnTo>
                  <a:pt x="155" y="98"/>
                </a:lnTo>
                <a:cubicBezTo>
                  <a:pt x="48" y="122"/>
                  <a:pt x="1" y="241"/>
                  <a:pt x="60" y="336"/>
                </a:cubicBezTo>
                <a:lnTo>
                  <a:pt x="405" y="801"/>
                </a:lnTo>
                <a:cubicBezTo>
                  <a:pt x="434" y="841"/>
                  <a:pt x="480" y="862"/>
                  <a:pt x="524" y="862"/>
                </a:cubicBezTo>
                <a:cubicBezTo>
                  <a:pt x="572" y="862"/>
                  <a:pt x="619" y="838"/>
                  <a:pt x="644" y="789"/>
                </a:cubicBezTo>
                <a:lnTo>
                  <a:pt x="953" y="217"/>
                </a:lnTo>
                <a:cubicBezTo>
                  <a:pt x="1008" y="119"/>
                  <a:pt x="942" y="0"/>
                  <a:pt x="838"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045" name="Google Shape;3045;p42"/>
          <p:cNvSpPr/>
          <p:nvPr/>
        </p:nvSpPr>
        <p:spPr>
          <a:xfrm>
            <a:off x="5577984" y="70093"/>
            <a:ext cx="207195" cy="175841"/>
          </a:xfrm>
          <a:custGeom>
            <a:avLst/>
            <a:gdLst/>
            <a:ahLst/>
            <a:cxnLst/>
            <a:rect l="l" t="t" r="r" b="b"/>
            <a:pathLst>
              <a:path w="1354" h="1149" extrusionOk="0">
                <a:moveTo>
                  <a:pt x="914" y="0"/>
                </a:moveTo>
                <a:cubicBezTo>
                  <a:pt x="869" y="0"/>
                  <a:pt x="824" y="16"/>
                  <a:pt x="786" y="50"/>
                </a:cubicBezTo>
                <a:lnTo>
                  <a:pt x="131" y="633"/>
                </a:lnTo>
                <a:cubicBezTo>
                  <a:pt x="0" y="740"/>
                  <a:pt x="60" y="943"/>
                  <a:pt x="226" y="967"/>
                </a:cubicBezTo>
                <a:lnTo>
                  <a:pt x="1084" y="1145"/>
                </a:lnTo>
                <a:cubicBezTo>
                  <a:pt x="1095" y="1147"/>
                  <a:pt x="1106" y="1148"/>
                  <a:pt x="1118" y="1148"/>
                </a:cubicBezTo>
                <a:cubicBezTo>
                  <a:pt x="1246" y="1148"/>
                  <a:pt x="1354" y="1027"/>
                  <a:pt x="1310" y="895"/>
                </a:cubicBezTo>
                <a:lnTo>
                  <a:pt x="1108" y="145"/>
                </a:lnTo>
                <a:cubicBezTo>
                  <a:pt x="1077" y="53"/>
                  <a:pt x="996" y="0"/>
                  <a:pt x="914"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046" name="Google Shape;3046;p42"/>
          <p:cNvSpPr/>
          <p:nvPr/>
        </p:nvSpPr>
        <p:spPr>
          <a:xfrm>
            <a:off x="11942131" y="157674"/>
            <a:ext cx="769557" cy="552823"/>
          </a:xfrm>
          <a:custGeom>
            <a:avLst/>
            <a:gdLst/>
            <a:ahLst/>
            <a:cxnLst/>
            <a:rect l="l" t="t" r="r" b="b"/>
            <a:pathLst>
              <a:path w="2102" h="1510" extrusionOk="0">
                <a:moveTo>
                  <a:pt x="950" y="884"/>
                </a:moveTo>
                <a:cubicBezTo>
                  <a:pt x="957" y="933"/>
                  <a:pt x="955" y="983"/>
                  <a:pt x="942" y="1033"/>
                </a:cubicBezTo>
                <a:cubicBezTo>
                  <a:pt x="931" y="1115"/>
                  <a:pt x="886" y="1233"/>
                  <a:pt x="797" y="1233"/>
                </a:cubicBezTo>
                <a:cubicBezTo>
                  <a:pt x="783" y="1233"/>
                  <a:pt x="767" y="1230"/>
                  <a:pt x="751" y="1223"/>
                </a:cubicBezTo>
                <a:cubicBezTo>
                  <a:pt x="703" y="1200"/>
                  <a:pt x="668" y="1164"/>
                  <a:pt x="632" y="1128"/>
                </a:cubicBezTo>
                <a:cubicBezTo>
                  <a:pt x="596" y="1069"/>
                  <a:pt x="620" y="1045"/>
                  <a:pt x="668" y="1009"/>
                </a:cubicBezTo>
                <a:cubicBezTo>
                  <a:pt x="750" y="936"/>
                  <a:pt x="846" y="898"/>
                  <a:pt x="950" y="884"/>
                </a:cubicBezTo>
                <a:close/>
                <a:moveTo>
                  <a:pt x="278" y="0"/>
                </a:moveTo>
                <a:cubicBezTo>
                  <a:pt x="242" y="0"/>
                  <a:pt x="205" y="3"/>
                  <a:pt x="168" y="9"/>
                </a:cubicBezTo>
                <a:cubicBezTo>
                  <a:pt x="0" y="31"/>
                  <a:pt x="21" y="274"/>
                  <a:pt x="162" y="274"/>
                </a:cubicBezTo>
                <a:cubicBezTo>
                  <a:pt x="172" y="274"/>
                  <a:pt x="181" y="273"/>
                  <a:pt x="192" y="271"/>
                </a:cubicBezTo>
                <a:cubicBezTo>
                  <a:pt x="213" y="268"/>
                  <a:pt x="234" y="267"/>
                  <a:pt x="255" y="267"/>
                </a:cubicBezTo>
                <a:cubicBezTo>
                  <a:pt x="489" y="267"/>
                  <a:pt x="708" y="432"/>
                  <a:pt x="844" y="624"/>
                </a:cubicBezTo>
                <a:lnTo>
                  <a:pt x="844" y="624"/>
                </a:lnTo>
                <a:cubicBezTo>
                  <a:pt x="770" y="639"/>
                  <a:pt x="699" y="664"/>
                  <a:pt x="632" y="700"/>
                </a:cubicBezTo>
                <a:cubicBezTo>
                  <a:pt x="501" y="771"/>
                  <a:pt x="358" y="890"/>
                  <a:pt x="334" y="1045"/>
                </a:cubicBezTo>
                <a:cubicBezTo>
                  <a:pt x="322" y="1223"/>
                  <a:pt x="465" y="1378"/>
                  <a:pt x="596" y="1450"/>
                </a:cubicBezTo>
                <a:cubicBezTo>
                  <a:pt x="663" y="1489"/>
                  <a:pt x="735" y="1509"/>
                  <a:pt x="806" y="1509"/>
                </a:cubicBezTo>
                <a:cubicBezTo>
                  <a:pt x="885" y="1509"/>
                  <a:pt x="962" y="1483"/>
                  <a:pt x="1025" y="1426"/>
                </a:cubicBezTo>
                <a:cubicBezTo>
                  <a:pt x="1186" y="1293"/>
                  <a:pt x="1236" y="1095"/>
                  <a:pt x="1216" y="898"/>
                </a:cubicBezTo>
                <a:lnTo>
                  <a:pt x="1216" y="898"/>
                </a:lnTo>
                <a:cubicBezTo>
                  <a:pt x="1453" y="954"/>
                  <a:pt x="1653" y="1125"/>
                  <a:pt x="1799" y="1319"/>
                </a:cubicBezTo>
                <a:cubicBezTo>
                  <a:pt x="1826" y="1352"/>
                  <a:pt x="1862" y="1366"/>
                  <a:pt x="1897" y="1366"/>
                </a:cubicBezTo>
                <a:cubicBezTo>
                  <a:pt x="1999" y="1366"/>
                  <a:pt x="2102" y="1249"/>
                  <a:pt x="2013" y="1152"/>
                </a:cubicBezTo>
                <a:cubicBezTo>
                  <a:pt x="1799" y="878"/>
                  <a:pt x="1501" y="640"/>
                  <a:pt x="1144" y="616"/>
                </a:cubicBezTo>
                <a:cubicBezTo>
                  <a:pt x="1143" y="616"/>
                  <a:pt x="1141" y="616"/>
                  <a:pt x="1140" y="616"/>
                </a:cubicBezTo>
                <a:lnTo>
                  <a:pt x="1140" y="616"/>
                </a:lnTo>
                <a:cubicBezTo>
                  <a:pt x="1124" y="578"/>
                  <a:pt x="1105" y="543"/>
                  <a:pt x="1084" y="509"/>
                </a:cubicBezTo>
                <a:cubicBezTo>
                  <a:pt x="924" y="230"/>
                  <a:pt x="609" y="0"/>
                  <a:pt x="278"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047" name="Google Shape;3047;p42"/>
          <p:cNvSpPr/>
          <p:nvPr/>
        </p:nvSpPr>
        <p:spPr>
          <a:xfrm>
            <a:off x="383503" y="4173717"/>
            <a:ext cx="675468" cy="489852"/>
          </a:xfrm>
          <a:custGeom>
            <a:avLst/>
            <a:gdLst/>
            <a:ahLst/>
            <a:cxnLst/>
            <a:rect l="l" t="t" r="r" b="b"/>
            <a:pathLst>
              <a:path w="1845" h="1338" extrusionOk="0">
                <a:moveTo>
                  <a:pt x="152" y="0"/>
                </a:moveTo>
                <a:cubicBezTo>
                  <a:pt x="90" y="0"/>
                  <a:pt x="33" y="35"/>
                  <a:pt x="12" y="98"/>
                </a:cubicBezTo>
                <a:cubicBezTo>
                  <a:pt x="1" y="169"/>
                  <a:pt x="36" y="252"/>
                  <a:pt x="108" y="264"/>
                </a:cubicBezTo>
                <a:cubicBezTo>
                  <a:pt x="703" y="371"/>
                  <a:pt x="1239" y="740"/>
                  <a:pt x="1548" y="1276"/>
                </a:cubicBezTo>
                <a:cubicBezTo>
                  <a:pt x="1574" y="1319"/>
                  <a:pt x="1613" y="1338"/>
                  <a:pt x="1653" y="1338"/>
                </a:cubicBezTo>
                <a:cubicBezTo>
                  <a:pt x="1746" y="1338"/>
                  <a:pt x="1845" y="1241"/>
                  <a:pt x="1786" y="1133"/>
                </a:cubicBezTo>
                <a:cubicBezTo>
                  <a:pt x="1441" y="550"/>
                  <a:pt x="846" y="121"/>
                  <a:pt x="179" y="2"/>
                </a:cubicBezTo>
                <a:cubicBezTo>
                  <a:pt x="170" y="1"/>
                  <a:pt x="161" y="0"/>
                  <a:pt x="152" y="0"/>
                </a:cubicBezTo>
                <a:close/>
              </a:path>
            </a:pathLst>
          </a:cu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048" name="Google Shape;3048;p42"/>
          <p:cNvSpPr/>
          <p:nvPr/>
        </p:nvSpPr>
        <p:spPr>
          <a:xfrm>
            <a:off x="1378837" y="639365"/>
            <a:ext cx="207164" cy="181313"/>
          </a:xfrm>
          <a:custGeom>
            <a:avLst/>
            <a:gdLst/>
            <a:ahLst/>
            <a:cxnLst/>
            <a:rect l="l" t="t" r="r" b="b"/>
            <a:pathLst>
              <a:path w="858" h="751" extrusionOk="0">
                <a:moveTo>
                  <a:pt x="431" y="0"/>
                </a:moveTo>
                <a:cubicBezTo>
                  <a:pt x="376" y="0"/>
                  <a:pt x="322" y="30"/>
                  <a:pt x="298" y="89"/>
                </a:cubicBezTo>
                <a:cubicBezTo>
                  <a:pt x="275" y="125"/>
                  <a:pt x="227" y="161"/>
                  <a:pt x="179" y="173"/>
                </a:cubicBezTo>
                <a:cubicBezTo>
                  <a:pt x="48" y="185"/>
                  <a:pt x="1" y="339"/>
                  <a:pt x="96" y="435"/>
                </a:cubicBezTo>
                <a:cubicBezTo>
                  <a:pt x="132" y="470"/>
                  <a:pt x="144" y="518"/>
                  <a:pt x="132" y="566"/>
                </a:cubicBezTo>
                <a:cubicBezTo>
                  <a:pt x="122" y="669"/>
                  <a:pt x="202" y="750"/>
                  <a:pt x="289" y="750"/>
                </a:cubicBezTo>
                <a:cubicBezTo>
                  <a:pt x="312" y="750"/>
                  <a:pt x="336" y="745"/>
                  <a:pt x="358" y="732"/>
                </a:cubicBezTo>
                <a:cubicBezTo>
                  <a:pt x="382" y="720"/>
                  <a:pt x="406" y="714"/>
                  <a:pt x="429" y="714"/>
                </a:cubicBezTo>
                <a:cubicBezTo>
                  <a:pt x="453" y="714"/>
                  <a:pt x="477" y="720"/>
                  <a:pt x="501" y="732"/>
                </a:cubicBezTo>
                <a:cubicBezTo>
                  <a:pt x="526" y="745"/>
                  <a:pt x="551" y="750"/>
                  <a:pt x="576" y="750"/>
                </a:cubicBezTo>
                <a:cubicBezTo>
                  <a:pt x="668" y="750"/>
                  <a:pt x="746" y="669"/>
                  <a:pt x="727" y="566"/>
                </a:cubicBezTo>
                <a:cubicBezTo>
                  <a:pt x="715" y="518"/>
                  <a:pt x="739" y="470"/>
                  <a:pt x="775" y="435"/>
                </a:cubicBezTo>
                <a:cubicBezTo>
                  <a:pt x="858" y="339"/>
                  <a:pt x="810" y="185"/>
                  <a:pt x="679" y="173"/>
                </a:cubicBezTo>
                <a:cubicBezTo>
                  <a:pt x="632" y="161"/>
                  <a:pt x="596" y="125"/>
                  <a:pt x="572" y="89"/>
                </a:cubicBezTo>
                <a:cubicBezTo>
                  <a:pt x="542" y="30"/>
                  <a:pt x="486" y="0"/>
                  <a:pt x="431"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049" name="Google Shape;3049;p42"/>
          <p:cNvSpPr/>
          <p:nvPr/>
        </p:nvSpPr>
        <p:spPr>
          <a:xfrm>
            <a:off x="147941" y="500442"/>
            <a:ext cx="314120" cy="271652"/>
          </a:xfrm>
          <a:custGeom>
            <a:avLst/>
            <a:gdLst/>
            <a:ahLst/>
            <a:cxnLst/>
            <a:rect l="l" t="t" r="r" b="b"/>
            <a:pathLst>
              <a:path w="858" h="742" extrusionOk="0">
                <a:moveTo>
                  <a:pt x="429" y="0"/>
                </a:moveTo>
                <a:cubicBezTo>
                  <a:pt x="372" y="0"/>
                  <a:pt x="316" y="27"/>
                  <a:pt x="286" y="81"/>
                </a:cubicBezTo>
                <a:cubicBezTo>
                  <a:pt x="274" y="128"/>
                  <a:pt x="226" y="164"/>
                  <a:pt x="179" y="164"/>
                </a:cubicBezTo>
                <a:cubicBezTo>
                  <a:pt x="48" y="188"/>
                  <a:pt x="0" y="342"/>
                  <a:pt x="96" y="426"/>
                </a:cubicBezTo>
                <a:cubicBezTo>
                  <a:pt x="119" y="462"/>
                  <a:pt x="143" y="521"/>
                  <a:pt x="131" y="569"/>
                </a:cubicBezTo>
                <a:cubicBezTo>
                  <a:pt x="122" y="663"/>
                  <a:pt x="201" y="742"/>
                  <a:pt x="288" y="742"/>
                </a:cubicBezTo>
                <a:cubicBezTo>
                  <a:pt x="311" y="742"/>
                  <a:pt x="335" y="736"/>
                  <a:pt x="357" y="723"/>
                </a:cubicBezTo>
                <a:cubicBezTo>
                  <a:pt x="381" y="717"/>
                  <a:pt x="405" y="715"/>
                  <a:pt x="429" y="715"/>
                </a:cubicBezTo>
                <a:cubicBezTo>
                  <a:pt x="453" y="715"/>
                  <a:pt x="477" y="717"/>
                  <a:pt x="500" y="723"/>
                </a:cubicBezTo>
                <a:cubicBezTo>
                  <a:pt x="525" y="736"/>
                  <a:pt x="551" y="742"/>
                  <a:pt x="576" y="742"/>
                </a:cubicBezTo>
                <a:cubicBezTo>
                  <a:pt x="668" y="742"/>
                  <a:pt x="745" y="663"/>
                  <a:pt x="727" y="569"/>
                </a:cubicBezTo>
                <a:cubicBezTo>
                  <a:pt x="715" y="521"/>
                  <a:pt x="738" y="462"/>
                  <a:pt x="774" y="426"/>
                </a:cubicBezTo>
                <a:cubicBezTo>
                  <a:pt x="858" y="342"/>
                  <a:pt x="810" y="188"/>
                  <a:pt x="679" y="164"/>
                </a:cubicBezTo>
                <a:cubicBezTo>
                  <a:pt x="631" y="152"/>
                  <a:pt x="596" y="128"/>
                  <a:pt x="572" y="81"/>
                </a:cubicBezTo>
                <a:cubicBezTo>
                  <a:pt x="542" y="27"/>
                  <a:pt x="485" y="0"/>
                  <a:pt x="429"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050" name="Google Shape;3050;p42"/>
          <p:cNvSpPr/>
          <p:nvPr/>
        </p:nvSpPr>
        <p:spPr>
          <a:xfrm>
            <a:off x="3062015" y="364433"/>
            <a:ext cx="314120" cy="274947"/>
          </a:xfrm>
          <a:custGeom>
            <a:avLst/>
            <a:gdLst/>
            <a:ahLst/>
            <a:cxnLst/>
            <a:rect l="l" t="t" r="r" b="b"/>
            <a:pathLst>
              <a:path w="858" h="751" extrusionOk="0">
                <a:moveTo>
                  <a:pt x="435" y="1"/>
                </a:moveTo>
                <a:cubicBezTo>
                  <a:pt x="382" y="1"/>
                  <a:pt x="328" y="30"/>
                  <a:pt x="298" y="90"/>
                </a:cubicBezTo>
                <a:cubicBezTo>
                  <a:pt x="275" y="126"/>
                  <a:pt x="227" y="161"/>
                  <a:pt x="179" y="173"/>
                </a:cubicBezTo>
                <a:cubicBezTo>
                  <a:pt x="48" y="185"/>
                  <a:pt x="1" y="340"/>
                  <a:pt x="96" y="435"/>
                </a:cubicBezTo>
                <a:cubicBezTo>
                  <a:pt x="132" y="471"/>
                  <a:pt x="144" y="518"/>
                  <a:pt x="132" y="566"/>
                </a:cubicBezTo>
                <a:cubicBezTo>
                  <a:pt x="122" y="670"/>
                  <a:pt x="202" y="751"/>
                  <a:pt x="289" y="751"/>
                </a:cubicBezTo>
                <a:cubicBezTo>
                  <a:pt x="312" y="751"/>
                  <a:pt x="336" y="745"/>
                  <a:pt x="358" y="733"/>
                </a:cubicBezTo>
                <a:cubicBezTo>
                  <a:pt x="382" y="721"/>
                  <a:pt x="409" y="715"/>
                  <a:pt x="434" y="715"/>
                </a:cubicBezTo>
                <a:cubicBezTo>
                  <a:pt x="459" y="715"/>
                  <a:pt x="483" y="721"/>
                  <a:pt x="501" y="733"/>
                </a:cubicBezTo>
                <a:cubicBezTo>
                  <a:pt x="526" y="745"/>
                  <a:pt x="551" y="751"/>
                  <a:pt x="576" y="751"/>
                </a:cubicBezTo>
                <a:cubicBezTo>
                  <a:pt x="668" y="751"/>
                  <a:pt x="746" y="670"/>
                  <a:pt x="727" y="566"/>
                </a:cubicBezTo>
                <a:cubicBezTo>
                  <a:pt x="727" y="518"/>
                  <a:pt x="739" y="471"/>
                  <a:pt x="775" y="435"/>
                </a:cubicBezTo>
                <a:cubicBezTo>
                  <a:pt x="858" y="340"/>
                  <a:pt x="810" y="185"/>
                  <a:pt x="691" y="173"/>
                </a:cubicBezTo>
                <a:cubicBezTo>
                  <a:pt x="632" y="161"/>
                  <a:pt x="596" y="126"/>
                  <a:pt x="572" y="90"/>
                </a:cubicBezTo>
                <a:cubicBezTo>
                  <a:pt x="542" y="30"/>
                  <a:pt x="489" y="1"/>
                  <a:pt x="435"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3051" name="Google Shape;3051;p42"/>
          <p:cNvGrpSpPr/>
          <p:nvPr/>
        </p:nvGrpSpPr>
        <p:grpSpPr>
          <a:xfrm flipH="1">
            <a:off x="7294697" y="473700"/>
            <a:ext cx="5097543" cy="6569584"/>
            <a:chOff x="-1852300" y="-3216036"/>
            <a:chExt cx="1929913" cy="2487222"/>
          </a:xfrm>
        </p:grpSpPr>
        <p:sp>
          <p:nvSpPr>
            <p:cNvPr id="3052" name="Google Shape;3052;p42"/>
            <p:cNvSpPr/>
            <p:nvPr/>
          </p:nvSpPr>
          <p:spPr>
            <a:xfrm>
              <a:off x="-468818" y="-2531407"/>
              <a:ext cx="88339" cy="78186"/>
            </a:xfrm>
            <a:custGeom>
              <a:avLst/>
              <a:gdLst/>
              <a:ahLst/>
              <a:cxnLst/>
              <a:rect l="l" t="t" r="r" b="b"/>
              <a:pathLst>
                <a:path w="974" h="862" extrusionOk="0">
                  <a:moveTo>
                    <a:pt x="709" y="1"/>
                  </a:moveTo>
                  <a:cubicBezTo>
                    <a:pt x="679" y="1"/>
                    <a:pt x="648" y="11"/>
                    <a:pt x="620" y="32"/>
                  </a:cubicBezTo>
                  <a:lnTo>
                    <a:pt x="96" y="425"/>
                  </a:lnTo>
                  <a:cubicBezTo>
                    <a:pt x="0" y="496"/>
                    <a:pt x="24" y="651"/>
                    <a:pt x="143" y="687"/>
                  </a:cubicBezTo>
                  <a:lnTo>
                    <a:pt x="774" y="854"/>
                  </a:lnTo>
                  <a:cubicBezTo>
                    <a:pt x="788" y="859"/>
                    <a:pt x="802" y="861"/>
                    <a:pt x="816" y="861"/>
                  </a:cubicBezTo>
                  <a:cubicBezTo>
                    <a:pt x="898" y="861"/>
                    <a:pt x="973" y="778"/>
                    <a:pt x="953" y="687"/>
                  </a:cubicBezTo>
                  <a:lnTo>
                    <a:pt x="858" y="127"/>
                  </a:lnTo>
                  <a:cubicBezTo>
                    <a:pt x="841" y="53"/>
                    <a:pt x="778" y="1"/>
                    <a:pt x="70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53" name="Google Shape;3053;p42"/>
            <p:cNvSpPr/>
            <p:nvPr/>
          </p:nvSpPr>
          <p:spPr>
            <a:xfrm>
              <a:off x="-1776493" y="-877106"/>
              <a:ext cx="174751" cy="148293"/>
            </a:xfrm>
            <a:custGeom>
              <a:avLst/>
              <a:gdLst/>
              <a:ahLst/>
              <a:cxnLst/>
              <a:rect l="l" t="t" r="r" b="b"/>
              <a:pathLst>
                <a:path w="1354" h="1149" extrusionOk="0">
                  <a:moveTo>
                    <a:pt x="914" y="0"/>
                  </a:moveTo>
                  <a:cubicBezTo>
                    <a:pt x="869" y="0"/>
                    <a:pt x="824" y="16"/>
                    <a:pt x="786" y="50"/>
                  </a:cubicBezTo>
                  <a:lnTo>
                    <a:pt x="131" y="633"/>
                  </a:lnTo>
                  <a:cubicBezTo>
                    <a:pt x="0" y="740"/>
                    <a:pt x="60" y="943"/>
                    <a:pt x="226" y="967"/>
                  </a:cubicBezTo>
                  <a:lnTo>
                    <a:pt x="1084" y="1145"/>
                  </a:lnTo>
                  <a:cubicBezTo>
                    <a:pt x="1095" y="1147"/>
                    <a:pt x="1106" y="1148"/>
                    <a:pt x="1118" y="1148"/>
                  </a:cubicBezTo>
                  <a:cubicBezTo>
                    <a:pt x="1246" y="1148"/>
                    <a:pt x="1354" y="1027"/>
                    <a:pt x="1310" y="895"/>
                  </a:cubicBezTo>
                  <a:lnTo>
                    <a:pt x="1108" y="145"/>
                  </a:lnTo>
                  <a:cubicBezTo>
                    <a:pt x="1077" y="53"/>
                    <a:pt x="996" y="0"/>
                    <a:pt x="91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54" name="Google Shape;3054;p42"/>
            <p:cNvSpPr/>
            <p:nvPr/>
          </p:nvSpPr>
          <p:spPr>
            <a:xfrm>
              <a:off x="-1852300" y="-1891389"/>
              <a:ext cx="238120" cy="172686"/>
            </a:xfrm>
            <a:custGeom>
              <a:avLst/>
              <a:gdLst/>
              <a:ahLst/>
              <a:cxnLst/>
              <a:rect l="l" t="t" r="r" b="b"/>
              <a:pathLst>
                <a:path w="1845" h="1338" extrusionOk="0">
                  <a:moveTo>
                    <a:pt x="152" y="0"/>
                  </a:moveTo>
                  <a:cubicBezTo>
                    <a:pt x="90" y="0"/>
                    <a:pt x="33" y="35"/>
                    <a:pt x="12" y="98"/>
                  </a:cubicBezTo>
                  <a:cubicBezTo>
                    <a:pt x="1" y="169"/>
                    <a:pt x="36" y="252"/>
                    <a:pt x="108" y="264"/>
                  </a:cubicBezTo>
                  <a:cubicBezTo>
                    <a:pt x="703" y="371"/>
                    <a:pt x="1239" y="740"/>
                    <a:pt x="1548" y="1276"/>
                  </a:cubicBezTo>
                  <a:cubicBezTo>
                    <a:pt x="1574" y="1319"/>
                    <a:pt x="1613" y="1338"/>
                    <a:pt x="1653" y="1338"/>
                  </a:cubicBezTo>
                  <a:cubicBezTo>
                    <a:pt x="1746" y="1338"/>
                    <a:pt x="1845" y="1241"/>
                    <a:pt x="1786" y="1133"/>
                  </a:cubicBezTo>
                  <a:cubicBezTo>
                    <a:pt x="1441" y="550"/>
                    <a:pt x="846" y="121"/>
                    <a:pt x="179" y="2"/>
                  </a:cubicBezTo>
                  <a:cubicBezTo>
                    <a:pt x="170" y="1"/>
                    <a:pt x="161" y="0"/>
                    <a:pt x="1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55" name="Google Shape;3055;p42"/>
            <p:cNvSpPr/>
            <p:nvPr/>
          </p:nvSpPr>
          <p:spPr>
            <a:xfrm>
              <a:off x="21769" y="-3216036"/>
              <a:ext cx="55843" cy="48297"/>
            </a:xfrm>
            <a:custGeom>
              <a:avLst/>
              <a:gdLst/>
              <a:ahLst/>
              <a:cxnLst/>
              <a:rect l="l" t="t" r="r" b="b"/>
              <a:pathLst>
                <a:path w="858" h="742" extrusionOk="0">
                  <a:moveTo>
                    <a:pt x="429" y="0"/>
                  </a:moveTo>
                  <a:cubicBezTo>
                    <a:pt x="372" y="0"/>
                    <a:pt x="316" y="27"/>
                    <a:pt x="286" y="81"/>
                  </a:cubicBezTo>
                  <a:cubicBezTo>
                    <a:pt x="274" y="128"/>
                    <a:pt x="226" y="164"/>
                    <a:pt x="179" y="164"/>
                  </a:cubicBezTo>
                  <a:cubicBezTo>
                    <a:pt x="48" y="188"/>
                    <a:pt x="0" y="342"/>
                    <a:pt x="96" y="426"/>
                  </a:cubicBezTo>
                  <a:cubicBezTo>
                    <a:pt x="119" y="462"/>
                    <a:pt x="143" y="521"/>
                    <a:pt x="131" y="569"/>
                  </a:cubicBezTo>
                  <a:cubicBezTo>
                    <a:pt x="122" y="663"/>
                    <a:pt x="201" y="742"/>
                    <a:pt x="288" y="742"/>
                  </a:cubicBezTo>
                  <a:cubicBezTo>
                    <a:pt x="311" y="742"/>
                    <a:pt x="335" y="736"/>
                    <a:pt x="357" y="723"/>
                  </a:cubicBezTo>
                  <a:cubicBezTo>
                    <a:pt x="381" y="717"/>
                    <a:pt x="405" y="715"/>
                    <a:pt x="429" y="715"/>
                  </a:cubicBezTo>
                  <a:cubicBezTo>
                    <a:pt x="453" y="715"/>
                    <a:pt x="477" y="717"/>
                    <a:pt x="500" y="723"/>
                  </a:cubicBezTo>
                  <a:cubicBezTo>
                    <a:pt x="525" y="736"/>
                    <a:pt x="551" y="742"/>
                    <a:pt x="576" y="742"/>
                  </a:cubicBezTo>
                  <a:cubicBezTo>
                    <a:pt x="668" y="742"/>
                    <a:pt x="745" y="663"/>
                    <a:pt x="727" y="569"/>
                  </a:cubicBezTo>
                  <a:cubicBezTo>
                    <a:pt x="715" y="521"/>
                    <a:pt x="738" y="462"/>
                    <a:pt x="774" y="426"/>
                  </a:cubicBezTo>
                  <a:cubicBezTo>
                    <a:pt x="858" y="342"/>
                    <a:pt x="810" y="188"/>
                    <a:pt x="679" y="164"/>
                  </a:cubicBezTo>
                  <a:cubicBezTo>
                    <a:pt x="631" y="152"/>
                    <a:pt x="596" y="128"/>
                    <a:pt x="572" y="81"/>
                  </a:cubicBezTo>
                  <a:cubicBezTo>
                    <a:pt x="542" y="27"/>
                    <a:pt x="485" y="0"/>
                    <a:pt x="42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56" name="Google Shape;3056;p42"/>
            <p:cNvSpPr/>
            <p:nvPr/>
          </p:nvSpPr>
          <p:spPr>
            <a:xfrm>
              <a:off x="-1077261" y="-2020882"/>
              <a:ext cx="55843" cy="48875"/>
            </a:xfrm>
            <a:custGeom>
              <a:avLst/>
              <a:gdLst/>
              <a:ahLst/>
              <a:cxnLst/>
              <a:rect l="l" t="t" r="r" b="b"/>
              <a:pathLst>
                <a:path w="858" h="751" extrusionOk="0">
                  <a:moveTo>
                    <a:pt x="435" y="1"/>
                  </a:moveTo>
                  <a:cubicBezTo>
                    <a:pt x="382" y="1"/>
                    <a:pt x="328" y="30"/>
                    <a:pt x="298" y="90"/>
                  </a:cubicBezTo>
                  <a:cubicBezTo>
                    <a:pt x="275" y="126"/>
                    <a:pt x="227" y="161"/>
                    <a:pt x="179" y="173"/>
                  </a:cubicBezTo>
                  <a:cubicBezTo>
                    <a:pt x="48" y="185"/>
                    <a:pt x="1" y="340"/>
                    <a:pt x="96" y="435"/>
                  </a:cubicBezTo>
                  <a:cubicBezTo>
                    <a:pt x="132" y="471"/>
                    <a:pt x="144" y="518"/>
                    <a:pt x="132" y="566"/>
                  </a:cubicBezTo>
                  <a:cubicBezTo>
                    <a:pt x="122" y="670"/>
                    <a:pt x="202" y="751"/>
                    <a:pt x="289" y="751"/>
                  </a:cubicBezTo>
                  <a:cubicBezTo>
                    <a:pt x="312" y="751"/>
                    <a:pt x="336" y="745"/>
                    <a:pt x="358" y="733"/>
                  </a:cubicBezTo>
                  <a:cubicBezTo>
                    <a:pt x="382" y="721"/>
                    <a:pt x="409" y="715"/>
                    <a:pt x="434" y="715"/>
                  </a:cubicBezTo>
                  <a:cubicBezTo>
                    <a:pt x="459" y="715"/>
                    <a:pt x="483" y="721"/>
                    <a:pt x="501" y="733"/>
                  </a:cubicBezTo>
                  <a:cubicBezTo>
                    <a:pt x="526" y="745"/>
                    <a:pt x="551" y="751"/>
                    <a:pt x="576" y="751"/>
                  </a:cubicBezTo>
                  <a:cubicBezTo>
                    <a:pt x="668" y="751"/>
                    <a:pt x="746" y="670"/>
                    <a:pt x="727" y="566"/>
                  </a:cubicBezTo>
                  <a:cubicBezTo>
                    <a:pt x="727" y="518"/>
                    <a:pt x="739" y="471"/>
                    <a:pt x="775" y="435"/>
                  </a:cubicBezTo>
                  <a:cubicBezTo>
                    <a:pt x="858" y="340"/>
                    <a:pt x="810" y="185"/>
                    <a:pt x="691" y="173"/>
                  </a:cubicBezTo>
                  <a:cubicBezTo>
                    <a:pt x="632" y="161"/>
                    <a:pt x="596" y="126"/>
                    <a:pt x="572" y="90"/>
                  </a:cubicBezTo>
                  <a:cubicBezTo>
                    <a:pt x="542" y="30"/>
                    <a:pt x="489" y="1"/>
                    <a:pt x="4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057" name="Google Shape;3057;p42"/>
          <p:cNvSpPr/>
          <p:nvPr/>
        </p:nvSpPr>
        <p:spPr>
          <a:xfrm flipH="1">
            <a:off x="-134273" y="6006231"/>
            <a:ext cx="461568" cy="489416"/>
          </a:xfrm>
          <a:custGeom>
            <a:avLst/>
            <a:gdLst/>
            <a:ahLst/>
            <a:cxnLst/>
            <a:rect l="l" t="t" r="r" b="b"/>
            <a:pathLst>
              <a:path w="880" h="933" extrusionOk="0">
                <a:moveTo>
                  <a:pt x="730" y="1"/>
                </a:moveTo>
                <a:cubicBezTo>
                  <a:pt x="714" y="1"/>
                  <a:pt x="697" y="3"/>
                  <a:pt x="680" y="9"/>
                </a:cubicBezTo>
                <a:lnTo>
                  <a:pt x="132" y="188"/>
                </a:lnTo>
                <a:cubicBezTo>
                  <a:pt x="25" y="223"/>
                  <a:pt x="1" y="354"/>
                  <a:pt x="72" y="438"/>
                </a:cubicBezTo>
                <a:lnTo>
                  <a:pt x="537" y="890"/>
                </a:lnTo>
                <a:cubicBezTo>
                  <a:pt x="570" y="919"/>
                  <a:pt x="608" y="932"/>
                  <a:pt x="645" y="932"/>
                </a:cubicBezTo>
                <a:cubicBezTo>
                  <a:pt x="715" y="932"/>
                  <a:pt x="779" y="885"/>
                  <a:pt x="787" y="807"/>
                </a:cubicBezTo>
                <a:lnTo>
                  <a:pt x="870" y="164"/>
                </a:lnTo>
                <a:cubicBezTo>
                  <a:pt x="880" y="74"/>
                  <a:pt x="814" y="1"/>
                  <a:pt x="730" y="1"/>
                </a:cubicBez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058" name="Google Shape;3058;p42"/>
          <p:cNvSpPr/>
          <p:nvPr/>
        </p:nvSpPr>
        <p:spPr>
          <a:xfrm flipH="1">
            <a:off x="10782607" y="5130072"/>
            <a:ext cx="343624" cy="293853"/>
          </a:xfrm>
          <a:custGeom>
            <a:avLst/>
            <a:gdLst/>
            <a:ahLst/>
            <a:cxnLst/>
            <a:rect l="l" t="t" r="r" b="b"/>
            <a:pathLst>
              <a:path w="1008" h="862" extrusionOk="0">
                <a:moveTo>
                  <a:pt x="838" y="0"/>
                </a:moveTo>
                <a:cubicBezTo>
                  <a:pt x="829" y="0"/>
                  <a:pt x="820" y="1"/>
                  <a:pt x="810" y="3"/>
                </a:cubicBezTo>
                <a:lnTo>
                  <a:pt x="155" y="98"/>
                </a:lnTo>
                <a:cubicBezTo>
                  <a:pt x="48" y="122"/>
                  <a:pt x="1" y="241"/>
                  <a:pt x="60" y="336"/>
                </a:cubicBezTo>
                <a:lnTo>
                  <a:pt x="405" y="801"/>
                </a:lnTo>
                <a:cubicBezTo>
                  <a:pt x="434" y="841"/>
                  <a:pt x="480" y="862"/>
                  <a:pt x="524" y="862"/>
                </a:cubicBezTo>
                <a:cubicBezTo>
                  <a:pt x="572" y="862"/>
                  <a:pt x="619" y="838"/>
                  <a:pt x="644" y="789"/>
                </a:cubicBezTo>
                <a:lnTo>
                  <a:pt x="953" y="217"/>
                </a:lnTo>
                <a:cubicBezTo>
                  <a:pt x="1008" y="119"/>
                  <a:pt x="942" y="0"/>
                  <a:pt x="838"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059" name="Google Shape;3059;p42"/>
          <p:cNvSpPr/>
          <p:nvPr/>
        </p:nvSpPr>
        <p:spPr>
          <a:xfrm flipH="1">
            <a:off x="-134256" y="1741734"/>
            <a:ext cx="716565" cy="514755"/>
          </a:xfrm>
          <a:custGeom>
            <a:avLst/>
            <a:gdLst/>
            <a:ahLst/>
            <a:cxnLst/>
            <a:rect l="l" t="t" r="r" b="b"/>
            <a:pathLst>
              <a:path w="2102" h="1510" extrusionOk="0">
                <a:moveTo>
                  <a:pt x="950" y="884"/>
                </a:moveTo>
                <a:cubicBezTo>
                  <a:pt x="957" y="933"/>
                  <a:pt x="955" y="983"/>
                  <a:pt x="942" y="1033"/>
                </a:cubicBezTo>
                <a:cubicBezTo>
                  <a:pt x="931" y="1115"/>
                  <a:pt x="886" y="1233"/>
                  <a:pt x="797" y="1233"/>
                </a:cubicBezTo>
                <a:cubicBezTo>
                  <a:pt x="783" y="1233"/>
                  <a:pt x="767" y="1230"/>
                  <a:pt x="751" y="1223"/>
                </a:cubicBezTo>
                <a:cubicBezTo>
                  <a:pt x="703" y="1200"/>
                  <a:pt x="668" y="1164"/>
                  <a:pt x="632" y="1128"/>
                </a:cubicBezTo>
                <a:cubicBezTo>
                  <a:pt x="596" y="1069"/>
                  <a:pt x="620" y="1045"/>
                  <a:pt x="668" y="1009"/>
                </a:cubicBezTo>
                <a:cubicBezTo>
                  <a:pt x="750" y="936"/>
                  <a:pt x="846" y="898"/>
                  <a:pt x="950" y="884"/>
                </a:cubicBezTo>
                <a:close/>
                <a:moveTo>
                  <a:pt x="278" y="0"/>
                </a:moveTo>
                <a:cubicBezTo>
                  <a:pt x="242" y="0"/>
                  <a:pt x="205" y="3"/>
                  <a:pt x="168" y="9"/>
                </a:cubicBezTo>
                <a:cubicBezTo>
                  <a:pt x="0" y="31"/>
                  <a:pt x="21" y="274"/>
                  <a:pt x="162" y="274"/>
                </a:cubicBezTo>
                <a:cubicBezTo>
                  <a:pt x="172" y="274"/>
                  <a:pt x="181" y="273"/>
                  <a:pt x="192" y="271"/>
                </a:cubicBezTo>
                <a:cubicBezTo>
                  <a:pt x="213" y="268"/>
                  <a:pt x="234" y="267"/>
                  <a:pt x="255" y="267"/>
                </a:cubicBezTo>
                <a:cubicBezTo>
                  <a:pt x="489" y="267"/>
                  <a:pt x="708" y="432"/>
                  <a:pt x="844" y="624"/>
                </a:cubicBezTo>
                <a:lnTo>
                  <a:pt x="844" y="624"/>
                </a:lnTo>
                <a:cubicBezTo>
                  <a:pt x="770" y="639"/>
                  <a:pt x="699" y="664"/>
                  <a:pt x="632" y="700"/>
                </a:cubicBezTo>
                <a:cubicBezTo>
                  <a:pt x="501" y="771"/>
                  <a:pt x="358" y="890"/>
                  <a:pt x="334" y="1045"/>
                </a:cubicBezTo>
                <a:cubicBezTo>
                  <a:pt x="322" y="1223"/>
                  <a:pt x="465" y="1378"/>
                  <a:pt x="596" y="1450"/>
                </a:cubicBezTo>
                <a:cubicBezTo>
                  <a:pt x="663" y="1489"/>
                  <a:pt x="735" y="1509"/>
                  <a:pt x="806" y="1509"/>
                </a:cubicBezTo>
                <a:cubicBezTo>
                  <a:pt x="885" y="1509"/>
                  <a:pt x="962" y="1483"/>
                  <a:pt x="1025" y="1426"/>
                </a:cubicBezTo>
                <a:cubicBezTo>
                  <a:pt x="1186" y="1293"/>
                  <a:pt x="1236" y="1095"/>
                  <a:pt x="1216" y="898"/>
                </a:cubicBezTo>
                <a:lnTo>
                  <a:pt x="1216" y="898"/>
                </a:lnTo>
                <a:cubicBezTo>
                  <a:pt x="1453" y="954"/>
                  <a:pt x="1653" y="1125"/>
                  <a:pt x="1799" y="1319"/>
                </a:cubicBezTo>
                <a:cubicBezTo>
                  <a:pt x="1826" y="1352"/>
                  <a:pt x="1862" y="1366"/>
                  <a:pt x="1897" y="1366"/>
                </a:cubicBezTo>
                <a:cubicBezTo>
                  <a:pt x="1999" y="1366"/>
                  <a:pt x="2102" y="1249"/>
                  <a:pt x="2013" y="1152"/>
                </a:cubicBezTo>
                <a:cubicBezTo>
                  <a:pt x="1799" y="878"/>
                  <a:pt x="1501" y="640"/>
                  <a:pt x="1144" y="616"/>
                </a:cubicBezTo>
                <a:cubicBezTo>
                  <a:pt x="1143" y="616"/>
                  <a:pt x="1141" y="616"/>
                  <a:pt x="1140" y="616"/>
                </a:cubicBezTo>
                <a:lnTo>
                  <a:pt x="1140" y="616"/>
                </a:lnTo>
                <a:cubicBezTo>
                  <a:pt x="1124" y="578"/>
                  <a:pt x="1105" y="543"/>
                  <a:pt x="1084" y="509"/>
                </a:cubicBezTo>
                <a:cubicBezTo>
                  <a:pt x="924" y="230"/>
                  <a:pt x="609" y="0"/>
                  <a:pt x="278"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060" name="Google Shape;3060;p42"/>
          <p:cNvSpPr/>
          <p:nvPr/>
        </p:nvSpPr>
        <p:spPr>
          <a:xfrm flipH="1">
            <a:off x="12750194" y="4161587"/>
            <a:ext cx="292489" cy="256013"/>
          </a:xfrm>
          <a:custGeom>
            <a:avLst/>
            <a:gdLst/>
            <a:ahLst/>
            <a:cxnLst/>
            <a:rect l="l" t="t" r="r" b="b"/>
            <a:pathLst>
              <a:path w="858" h="751" extrusionOk="0">
                <a:moveTo>
                  <a:pt x="431" y="0"/>
                </a:moveTo>
                <a:cubicBezTo>
                  <a:pt x="376" y="0"/>
                  <a:pt x="322" y="30"/>
                  <a:pt x="298" y="89"/>
                </a:cubicBezTo>
                <a:cubicBezTo>
                  <a:pt x="275" y="125"/>
                  <a:pt x="227" y="161"/>
                  <a:pt x="179" y="173"/>
                </a:cubicBezTo>
                <a:cubicBezTo>
                  <a:pt x="48" y="185"/>
                  <a:pt x="1" y="339"/>
                  <a:pt x="96" y="435"/>
                </a:cubicBezTo>
                <a:cubicBezTo>
                  <a:pt x="132" y="470"/>
                  <a:pt x="144" y="518"/>
                  <a:pt x="132" y="566"/>
                </a:cubicBezTo>
                <a:cubicBezTo>
                  <a:pt x="122" y="669"/>
                  <a:pt x="202" y="750"/>
                  <a:pt x="289" y="750"/>
                </a:cubicBezTo>
                <a:cubicBezTo>
                  <a:pt x="312" y="750"/>
                  <a:pt x="336" y="745"/>
                  <a:pt x="358" y="732"/>
                </a:cubicBezTo>
                <a:cubicBezTo>
                  <a:pt x="382" y="720"/>
                  <a:pt x="406" y="714"/>
                  <a:pt x="429" y="714"/>
                </a:cubicBezTo>
                <a:cubicBezTo>
                  <a:pt x="453" y="714"/>
                  <a:pt x="477" y="720"/>
                  <a:pt x="501" y="732"/>
                </a:cubicBezTo>
                <a:cubicBezTo>
                  <a:pt x="526" y="745"/>
                  <a:pt x="551" y="750"/>
                  <a:pt x="576" y="750"/>
                </a:cubicBezTo>
                <a:cubicBezTo>
                  <a:pt x="668" y="750"/>
                  <a:pt x="746" y="669"/>
                  <a:pt x="727" y="566"/>
                </a:cubicBezTo>
                <a:cubicBezTo>
                  <a:pt x="715" y="518"/>
                  <a:pt x="739" y="470"/>
                  <a:pt x="775" y="435"/>
                </a:cubicBezTo>
                <a:cubicBezTo>
                  <a:pt x="858" y="339"/>
                  <a:pt x="810" y="185"/>
                  <a:pt x="679" y="173"/>
                </a:cubicBezTo>
                <a:cubicBezTo>
                  <a:pt x="632" y="161"/>
                  <a:pt x="596" y="125"/>
                  <a:pt x="572" y="89"/>
                </a:cubicBezTo>
                <a:cubicBezTo>
                  <a:pt x="542" y="30"/>
                  <a:pt x="486" y="0"/>
                  <a:pt x="431"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061" name="Google Shape;3061;p42"/>
          <p:cNvSpPr/>
          <p:nvPr/>
        </p:nvSpPr>
        <p:spPr>
          <a:xfrm flipH="1">
            <a:off x="11763266" y="3328113"/>
            <a:ext cx="233329" cy="201768"/>
          </a:xfrm>
          <a:custGeom>
            <a:avLst/>
            <a:gdLst/>
            <a:ahLst/>
            <a:cxnLst/>
            <a:rect l="l" t="t" r="r" b="b"/>
            <a:pathLst>
              <a:path w="858" h="742" extrusionOk="0">
                <a:moveTo>
                  <a:pt x="429" y="0"/>
                </a:moveTo>
                <a:cubicBezTo>
                  <a:pt x="372" y="0"/>
                  <a:pt x="316" y="27"/>
                  <a:pt x="286" y="81"/>
                </a:cubicBezTo>
                <a:cubicBezTo>
                  <a:pt x="274" y="128"/>
                  <a:pt x="226" y="164"/>
                  <a:pt x="179" y="164"/>
                </a:cubicBezTo>
                <a:cubicBezTo>
                  <a:pt x="48" y="188"/>
                  <a:pt x="0" y="342"/>
                  <a:pt x="96" y="426"/>
                </a:cubicBezTo>
                <a:cubicBezTo>
                  <a:pt x="119" y="462"/>
                  <a:pt x="143" y="521"/>
                  <a:pt x="131" y="569"/>
                </a:cubicBezTo>
                <a:cubicBezTo>
                  <a:pt x="122" y="663"/>
                  <a:pt x="201" y="742"/>
                  <a:pt x="288" y="742"/>
                </a:cubicBezTo>
                <a:cubicBezTo>
                  <a:pt x="311" y="742"/>
                  <a:pt x="335" y="736"/>
                  <a:pt x="357" y="723"/>
                </a:cubicBezTo>
                <a:cubicBezTo>
                  <a:pt x="381" y="717"/>
                  <a:pt x="405" y="715"/>
                  <a:pt x="429" y="715"/>
                </a:cubicBezTo>
                <a:cubicBezTo>
                  <a:pt x="453" y="715"/>
                  <a:pt x="477" y="717"/>
                  <a:pt x="500" y="723"/>
                </a:cubicBezTo>
                <a:cubicBezTo>
                  <a:pt x="525" y="736"/>
                  <a:pt x="551" y="742"/>
                  <a:pt x="576" y="742"/>
                </a:cubicBezTo>
                <a:cubicBezTo>
                  <a:pt x="668" y="742"/>
                  <a:pt x="745" y="663"/>
                  <a:pt x="727" y="569"/>
                </a:cubicBezTo>
                <a:cubicBezTo>
                  <a:pt x="715" y="521"/>
                  <a:pt x="738" y="462"/>
                  <a:pt x="774" y="426"/>
                </a:cubicBezTo>
                <a:cubicBezTo>
                  <a:pt x="858" y="342"/>
                  <a:pt x="810" y="188"/>
                  <a:pt x="679" y="164"/>
                </a:cubicBezTo>
                <a:cubicBezTo>
                  <a:pt x="631" y="152"/>
                  <a:pt x="596" y="128"/>
                  <a:pt x="572" y="81"/>
                </a:cubicBezTo>
                <a:cubicBezTo>
                  <a:pt x="542" y="27"/>
                  <a:pt x="485" y="0"/>
                  <a:pt x="429"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408092201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Background 2">
  <p:cSld name="Background 2">
    <p:bg>
      <p:bgPr>
        <a:solidFill>
          <a:schemeClr val="lt2"/>
        </a:solidFill>
        <a:effectLst/>
      </p:bgPr>
    </p:bg>
    <p:spTree>
      <p:nvGrpSpPr>
        <p:cNvPr id="1" name="Shape 3062"/>
        <p:cNvGrpSpPr/>
        <p:nvPr/>
      </p:nvGrpSpPr>
      <p:grpSpPr>
        <a:xfrm>
          <a:off x="0" y="0"/>
          <a:ext cx="0" cy="0"/>
          <a:chOff x="0" y="0"/>
          <a:chExt cx="0" cy="0"/>
        </a:xfrm>
      </p:grpSpPr>
      <p:sp>
        <p:nvSpPr>
          <p:cNvPr id="3063" name="Google Shape;3063;p43"/>
          <p:cNvSpPr/>
          <p:nvPr/>
        </p:nvSpPr>
        <p:spPr>
          <a:xfrm>
            <a:off x="-213534" y="-102892"/>
            <a:ext cx="1136075" cy="7278392"/>
          </a:xfrm>
          <a:custGeom>
            <a:avLst/>
            <a:gdLst/>
            <a:ahLst/>
            <a:cxnLst/>
            <a:rect l="l" t="t" r="r" b="b"/>
            <a:pathLst>
              <a:path w="1954" h="5989" extrusionOk="0">
                <a:moveTo>
                  <a:pt x="310" y="0"/>
                </a:moveTo>
                <a:cubicBezTo>
                  <a:pt x="239" y="0"/>
                  <a:pt x="167" y="0"/>
                  <a:pt x="96" y="12"/>
                </a:cubicBezTo>
                <a:cubicBezTo>
                  <a:pt x="0" y="369"/>
                  <a:pt x="60" y="762"/>
                  <a:pt x="298" y="1036"/>
                </a:cubicBezTo>
                <a:cubicBezTo>
                  <a:pt x="453" y="1214"/>
                  <a:pt x="667" y="1334"/>
                  <a:pt x="870" y="1453"/>
                </a:cubicBezTo>
                <a:cubicBezTo>
                  <a:pt x="941" y="1488"/>
                  <a:pt x="1012" y="1536"/>
                  <a:pt x="1084" y="1584"/>
                </a:cubicBezTo>
                <a:cubicBezTo>
                  <a:pt x="1263" y="1691"/>
                  <a:pt x="1560" y="1917"/>
                  <a:pt x="1548" y="2203"/>
                </a:cubicBezTo>
                <a:cubicBezTo>
                  <a:pt x="1536" y="2488"/>
                  <a:pt x="1239" y="2691"/>
                  <a:pt x="929" y="2893"/>
                </a:cubicBezTo>
                <a:cubicBezTo>
                  <a:pt x="584" y="3131"/>
                  <a:pt x="227" y="3369"/>
                  <a:pt x="250" y="3774"/>
                </a:cubicBezTo>
                <a:cubicBezTo>
                  <a:pt x="262" y="4060"/>
                  <a:pt x="465" y="4310"/>
                  <a:pt x="846" y="4524"/>
                </a:cubicBezTo>
                <a:cubicBezTo>
                  <a:pt x="893" y="4548"/>
                  <a:pt x="941" y="4572"/>
                  <a:pt x="989" y="4596"/>
                </a:cubicBezTo>
                <a:cubicBezTo>
                  <a:pt x="1215" y="4715"/>
                  <a:pt x="1417" y="4822"/>
                  <a:pt x="1548" y="5001"/>
                </a:cubicBezTo>
                <a:cubicBezTo>
                  <a:pt x="1763" y="5310"/>
                  <a:pt x="1644" y="5715"/>
                  <a:pt x="1441" y="5989"/>
                </a:cubicBezTo>
                <a:lnTo>
                  <a:pt x="1691" y="5989"/>
                </a:lnTo>
                <a:cubicBezTo>
                  <a:pt x="1882" y="5667"/>
                  <a:pt x="1953" y="5227"/>
                  <a:pt x="1715" y="4882"/>
                </a:cubicBezTo>
                <a:cubicBezTo>
                  <a:pt x="1560" y="4655"/>
                  <a:pt x="1322" y="4536"/>
                  <a:pt x="1096" y="4417"/>
                </a:cubicBezTo>
                <a:cubicBezTo>
                  <a:pt x="1048" y="4393"/>
                  <a:pt x="1001" y="4370"/>
                  <a:pt x="953" y="4334"/>
                </a:cubicBezTo>
                <a:cubicBezTo>
                  <a:pt x="727" y="4215"/>
                  <a:pt x="465" y="4024"/>
                  <a:pt x="453" y="3774"/>
                </a:cubicBezTo>
                <a:cubicBezTo>
                  <a:pt x="441" y="3477"/>
                  <a:pt x="739" y="3274"/>
                  <a:pt x="1048" y="3072"/>
                </a:cubicBezTo>
                <a:cubicBezTo>
                  <a:pt x="1382" y="2846"/>
                  <a:pt x="1739" y="2607"/>
                  <a:pt x="1751" y="2215"/>
                </a:cubicBezTo>
                <a:cubicBezTo>
                  <a:pt x="1774" y="1822"/>
                  <a:pt x="1417" y="1536"/>
                  <a:pt x="1203" y="1405"/>
                </a:cubicBezTo>
                <a:cubicBezTo>
                  <a:pt x="1132" y="1357"/>
                  <a:pt x="1048" y="1310"/>
                  <a:pt x="977" y="1274"/>
                </a:cubicBezTo>
                <a:cubicBezTo>
                  <a:pt x="774" y="1155"/>
                  <a:pt x="584" y="1060"/>
                  <a:pt x="453" y="893"/>
                </a:cubicBezTo>
                <a:cubicBezTo>
                  <a:pt x="250" y="655"/>
                  <a:pt x="203" y="310"/>
                  <a:pt x="310" y="0"/>
                </a:cubicBezTo>
                <a:close/>
              </a:path>
            </a:pathLst>
          </a:custGeom>
          <a:solidFill>
            <a:srgbClr val="FFFFFF">
              <a:alpha val="16069"/>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064" name="Google Shape;3064;p43"/>
          <p:cNvSpPr/>
          <p:nvPr/>
        </p:nvSpPr>
        <p:spPr>
          <a:xfrm>
            <a:off x="762656" y="-219561"/>
            <a:ext cx="1149448" cy="7367108"/>
          </a:xfrm>
          <a:custGeom>
            <a:avLst/>
            <a:gdLst/>
            <a:ahLst/>
            <a:cxnLst/>
            <a:rect l="l" t="t" r="r" b="b"/>
            <a:pathLst>
              <a:path w="1977" h="6062" extrusionOk="0">
                <a:moveTo>
                  <a:pt x="155" y="1"/>
                </a:moveTo>
                <a:cubicBezTo>
                  <a:pt x="0" y="394"/>
                  <a:pt x="60" y="834"/>
                  <a:pt x="310" y="1132"/>
                </a:cubicBezTo>
                <a:cubicBezTo>
                  <a:pt x="476" y="1310"/>
                  <a:pt x="691" y="1430"/>
                  <a:pt x="893" y="1549"/>
                </a:cubicBezTo>
                <a:cubicBezTo>
                  <a:pt x="965" y="1596"/>
                  <a:pt x="1036" y="1632"/>
                  <a:pt x="1108" y="1680"/>
                </a:cubicBezTo>
                <a:cubicBezTo>
                  <a:pt x="1286" y="1787"/>
                  <a:pt x="1584" y="2013"/>
                  <a:pt x="1560" y="2299"/>
                </a:cubicBezTo>
                <a:cubicBezTo>
                  <a:pt x="1548" y="2596"/>
                  <a:pt x="1262" y="2787"/>
                  <a:pt x="953" y="2989"/>
                </a:cubicBezTo>
                <a:cubicBezTo>
                  <a:pt x="607" y="3227"/>
                  <a:pt x="250" y="3465"/>
                  <a:pt x="274" y="3882"/>
                </a:cubicBezTo>
                <a:cubicBezTo>
                  <a:pt x="286" y="4156"/>
                  <a:pt x="488" y="4406"/>
                  <a:pt x="869" y="4620"/>
                </a:cubicBezTo>
                <a:cubicBezTo>
                  <a:pt x="917" y="4644"/>
                  <a:pt x="965" y="4668"/>
                  <a:pt x="1012" y="4692"/>
                </a:cubicBezTo>
                <a:cubicBezTo>
                  <a:pt x="1238" y="4811"/>
                  <a:pt x="1441" y="4918"/>
                  <a:pt x="1572" y="5097"/>
                </a:cubicBezTo>
                <a:cubicBezTo>
                  <a:pt x="1774" y="5394"/>
                  <a:pt x="1667" y="5799"/>
                  <a:pt x="1477" y="6061"/>
                </a:cubicBezTo>
                <a:lnTo>
                  <a:pt x="1727" y="6061"/>
                </a:lnTo>
                <a:cubicBezTo>
                  <a:pt x="1905" y="5740"/>
                  <a:pt x="1977" y="5323"/>
                  <a:pt x="1739" y="4978"/>
                </a:cubicBezTo>
                <a:cubicBezTo>
                  <a:pt x="1584" y="4763"/>
                  <a:pt x="1346" y="4632"/>
                  <a:pt x="1108" y="4513"/>
                </a:cubicBezTo>
                <a:cubicBezTo>
                  <a:pt x="1060" y="4489"/>
                  <a:pt x="1012" y="4466"/>
                  <a:pt x="965" y="4442"/>
                </a:cubicBezTo>
                <a:cubicBezTo>
                  <a:pt x="750" y="4323"/>
                  <a:pt x="488" y="4120"/>
                  <a:pt x="476" y="3870"/>
                </a:cubicBezTo>
                <a:cubicBezTo>
                  <a:pt x="465" y="3573"/>
                  <a:pt x="762" y="3370"/>
                  <a:pt x="1072" y="3168"/>
                </a:cubicBezTo>
                <a:cubicBezTo>
                  <a:pt x="1405" y="2942"/>
                  <a:pt x="1750" y="2703"/>
                  <a:pt x="1774" y="2311"/>
                </a:cubicBezTo>
                <a:cubicBezTo>
                  <a:pt x="1786" y="1918"/>
                  <a:pt x="1429" y="1632"/>
                  <a:pt x="1215" y="1501"/>
                </a:cubicBezTo>
                <a:cubicBezTo>
                  <a:pt x="1143" y="1453"/>
                  <a:pt x="1072" y="1418"/>
                  <a:pt x="988" y="1370"/>
                </a:cubicBezTo>
                <a:cubicBezTo>
                  <a:pt x="798" y="1263"/>
                  <a:pt x="607" y="1156"/>
                  <a:pt x="476" y="1001"/>
                </a:cubicBezTo>
                <a:cubicBezTo>
                  <a:pt x="250" y="727"/>
                  <a:pt x="215" y="334"/>
                  <a:pt x="381" y="1"/>
                </a:cubicBezTo>
                <a:close/>
              </a:path>
            </a:pathLst>
          </a:custGeom>
          <a:solidFill>
            <a:srgbClr val="FFFFFF">
              <a:alpha val="16069"/>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065" name="Google Shape;3065;p43"/>
          <p:cNvSpPr/>
          <p:nvPr/>
        </p:nvSpPr>
        <p:spPr>
          <a:xfrm>
            <a:off x="1752218" y="-262095"/>
            <a:ext cx="1143052" cy="7395060"/>
          </a:xfrm>
          <a:custGeom>
            <a:avLst/>
            <a:gdLst/>
            <a:ahLst/>
            <a:cxnLst/>
            <a:rect l="l" t="t" r="r" b="b"/>
            <a:pathLst>
              <a:path w="1966" h="6085" extrusionOk="0">
                <a:moveTo>
                  <a:pt x="168" y="0"/>
                </a:moveTo>
                <a:cubicBezTo>
                  <a:pt x="1" y="393"/>
                  <a:pt x="48" y="857"/>
                  <a:pt x="310" y="1167"/>
                </a:cubicBezTo>
                <a:cubicBezTo>
                  <a:pt x="477" y="1357"/>
                  <a:pt x="691" y="1476"/>
                  <a:pt x="894" y="1595"/>
                </a:cubicBezTo>
                <a:cubicBezTo>
                  <a:pt x="965" y="1631"/>
                  <a:pt x="1037" y="1667"/>
                  <a:pt x="1108" y="1715"/>
                </a:cubicBezTo>
                <a:cubicBezTo>
                  <a:pt x="1287" y="1822"/>
                  <a:pt x="1572" y="2048"/>
                  <a:pt x="1561" y="2346"/>
                </a:cubicBezTo>
                <a:cubicBezTo>
                  <a:pt x="1549" y="2631"/>
                  <a:pt x="1263" y="2822"/>
                  <a:pt x="953" y="3036"/>
                </a:cubicBezTo>
                <a:cubicBezTo>
                  <a:pt x="608" y="3262"/>
                  <a:pt x="239" y="3512"/>
                  <a:pt x="263" y="3917"/>
                </a:cubicBezTo>
                <a:cubicBezTo>
                  <a:pt x="287" y="4191"/>
                  <a:pt x="489" y="4441"/>
                  <a:pt x="870" y="4655"/>
                </a:cubicBezTo>
                <a:cubicBezTo>
                  <a:pt x="918" y="4679"/>
                  <a:pt x="965" y="4703"/>
                  <a:pt x="1013" y="4739"/>
                </a:cubicBezTo>
                <a:cubicBezTo>
                  <a:pt x="1227" y="4846"/>
                  <a:pt x="1441" y="4953"/>
                  <a:pt x="1561" y="5132"/>
                </a:cubicBezTo>
                <a:cubicBezTo>
                  <a:pt x="1763" y="5429"/>
                  <a:pt x="1680" y="5822"/>
                  <a:pt x="1489" y="6084"/>
                </a:cubicBezTo>
                <a:lnTo>
                  <a:pt x="1739" y="6084"/>
                </a:lnTo>
                <a:cubicBezTo>
                  <a:pt x="1906" y="5763"/>
                  <a:pt x="1965" y="5346"/>
                  <a:pt x="1739" y="5024"/>
                </a:cubicBezTo>
                <a:cubicBezTo>
                  <a:pt x="1584" y="4798"/>
                  <a:pt x="1346" y="4679"/>
                  <a:pt x="1108" y="4548"/>
                </a:cubicBezTo>
                <a:cubicBezTo>
                  <a:pt x="1060" y="4524"/>
                  <a:pt x="1013" y="4501"/>
                  <a:pt x="965" y="4477"/>
                </a:cubicBezTo>
                <a:cubicBezTo>
                  <a:pt x="751" y="4358"/>
                  <a:pt x="489" y="4167"/>
                  <a:pt x="477" y="3905"/>
                </a:cubicBezTo>
                <a:cubicBezTo>
                  <a:pt x="465" y="3620"/>
                  <a:pt x="751" y="3417"/>
                  <a:pt x="1072" y="3203"/>
                </a:cubicBezTo>
                <a:cubicBezTo>
                  <a:pt x="1406" y="2977"/>
                  <a:pt x="1751" y="2750"/>
                  <a:pt x="1775" y="2357"/>
                </a:cubicBezTo>
                <a:cubicBezTo>
                  <a:pt x="1787" y="1965"/>
                  <a:pt x="1430" y="1679"/>
                  <a:pt x="1215" y="1548"/>
                </a:cubicBezTo>
                <a:cubicBezTo>
                  <a:pt x="1144" y="1500"/>
                  <a:pt x="1072" y="1453"/>
                  <a:pt x="1001" y="1417"/>
                </a:cubicBezTo>
                <a:cubicBezTo>
                  <a:pt x="799" y="1298"/>
                  <a:pt x="608" y="1191"/>
                  <a:pt x="477" y="1036"/>
                </a:cubicBezTo>
                <a:cubicBezTo>
                  <a:pt x="239" y="762"/>
                  <a:pt x="215" y="345"/>
                  <a:pt x="394" y="0"/>
                </a:cubicBezTo>
                <a:close/>
              </a:path>
            </a:pathLst>
          </a:custGeom>
          <a:solidFill>
            <a:srgbClr val="FFFFFF">
              <a:alpha val="16069"/>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066" name="Google Shape;3066;p43"/>
          <p:cNvSpPr/>
          <p:nvPr/>
        </p:nvSpPr>
        <p:spPr>
          <a:xfrm>
            <a:off x="2735383" y="-305846"/>
            <a:ext cx="1143052" cy="7409644"/>
          </a:xfrm>
          <a:custGeom>
            <a:avLst/>
            <a:gdLst/>
            <a:ahLst/>
            <a:cxnLst/>
            <a:rect l="l" t="t" r="r" b="b"/>
            <a:pathLst>
              <a:path w="1966" h="6097" extrusionOk="0">
                <a:moveTo>
                  <a:pt x="417" y="0"/>
                </a:moveTo>
                <a:lnTo>
                  <a:pt x="417" y="0"/>
                </a:lnTo>
                <a:cubicBezTo>
                  <a:pt x="346" y="12"/>
                  <a:pt x="262" y="12"/>
                  <a:pt x="191" y="12"/>
                </a:cubicBezTo>
                <a:cubicBezTo>
                  <a:pt x="1" y="417"/>
                  <a:pt x="60" y="893"/>
                  <a:pt x="322" y="1203"/>
                </a:cubicBezTo>
                <a:cubicBezTo>
                  <a:pt x="477" y="1393"/>
                  <a:pt x="691" y="1512"/>
                  <a:pt x="905" y="1631"/>
                </a:cubicBezTo>
                <a:cubicBezTo>
                  <a:pt x="977" y="1667"/>
                  <a:pt x="1048" y="1715"/>
                  <a:pt x="1120" y="1751"/>
                </a:cubicBezTo>
                <a:cubicBezTo>
                  <a:pt x="1298" y="1870"/>
                  <a:pt x="1584" y="2096"/>
                  <a:pt x="1572" y="2382"/>
                </a:cubicBezTo>
                <a:cubicBezTo>
                  <a:pt x="1560" y="2667"/>
                  <a:pt x="1274" y="2870"/>
                  <a:pt x="965" y="3072"/>
                </a:cubicBezTo>
                <a:cubicBezTo>
                  <a:pt x="620" y="3310"/>
                  <a:pt x="251" y="3548"/>
                  <a:pt x="274" y="3953"/>
                </a:cubicBezTo>
                <a:cubicBezTo>
                  <a:pt x="286" y="4239"/>
                  <a:pt x="489" y="4489"/>
                  <a:pt x="882" y="4703"/>
                </a:cubicBezTo>
                <a:cubicBezTo>
                  <a:pt x="929" y="4727"/>
                  <a:pt x="977" y="4751"/>
                  <a:pt x="1024" y="4775"/>
                </a:cubicBezTo>
                <a:cubicBezTo>
                  <a:pt x="1239" y="4894"/>
                  <a:pt x="1453" y="5001"/>
                  <a:pt x="1572" y="5180"/>
                </a:cubicBezTo>
                <a:cubicBezTo>
                  <a:pt x="1775" y="5465"/>
                  <a:pt x="1691" y="5834"/>
                  <a:pt x="1513" y="6096"/>
                </a:cubicBezTo>
                <a:lnTo>
                  <a:pt x="1751" y="6096"/>
                </a:lnTo>
                <a:cubicBezTo>
                  <a:pt x="1917" y="5787"/>
                  <a:pt x="1965" y="5382"/>
                  <a:pt x="1751" y="5060"/>
                </a:cubicBezTo>
                <a:cubicBezTo>
                  <a:pt x="1596" y="4834"/>
                  <a:pt x="1346" y="4715"/>
                  <a:pt x="1120" y="4596"/>
                </a:cubicBezTo>
                <a:cubicBezTo>
                  <a:pt x="1072" y="4572"/>
                  <a:pt x="1024" y="4549"/>
                  <a:pt x="977" y="4513"/>
                </a:cubicBezTo>
                <a:cubicBezTo>
                  <a:pt x="763" y="4394"/>
                  <a:pt x="501" y="4203"/>
                  <a:pt x="489" y="3953"/>
                </a:cubicBezTo>
                <a:cubicBezTo>
                  <a:pt x="465" y="3656"/>
                  <a:pt x="763" y="3453"/>
                  <a:pt x="1072" y="3251"/>
                </a:cubicBezTo>
                <a:cubicBezTo>
                  <a:pt x="1417" y="3025"/>
                  <a:pt x="1763" y="2786"/>
                  <a:pt x="1786" y="2393"/>
                </a:cubicBezTo>
                <a:cubicBezTo>
                  <a:pt x="1798" y="2001"/>
                  <a:pt x="1441" y="1715"/>
                  <a:pt x="1227" y="1584"/>
                </a:cubicBezTo>
                <a:cubicBezTo>
                  <a:pt x="1155" y="1536"/>
                  <a:pt x="1084" y="1489"/>
                  <a:pt x="1001" y="1453"/>
                </a:cubicBezTo>
                <a:cubicBezTo>
                  <a:pt x="810" y="1334"/>
                  <a:pt x="620" y="1227"/>
                  <a:pt x="489" y="1072"/>
                </a:cubicBezTo>
                <a:cubicBezTo>
                  <a:pt x="251" y="798"/>
                  <a:pt x="215" y="358"/>
                  <a:pt x="417" y="0"/>
                </a:cubicBezTo>
                <a:close/>
              </a:path>
            </a:pathLst>
          </a:custGeom>
          <a:solidFill>
            <a:srgbClr val="FFFFFF">
              <a:alpha val="16069"/>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067" name="Google Shape;3067;p43"/>
          <p:cNvSpPr/>
          <p:nvPr/>
        </p:nvSpPr>
        <p:spPr>
          <a:xfrm>
            <a:off x="3725526" y="-320430"/>
            <a:ext cx="1135493" cy="7395060"/>
          </a:xfrm>
          <a:custGeom>
            <a:avLst/>
            <a:gdLst/>
            <a:ahLst/>
            <a:cxnLst/>
            <a:rect l="l" t="t" r="r" b="b"/>
            <a:pathLst>
              <a:path w="1953" h="6085" extrusionOk="0">
                <a:moveTo>
                  <a:pt x="429" y="0"/>
                </a:moveTo>
                <a:cubicBezTo>
                  <a:pt x="345" y="0"/>
                  <a:pt x="274" y="0"/>
                  <a:pt x="191" y="12"/>
                </a:cubicBezTo>
                <a:cubicBezTo>
                  <a:pt x="0" y="417"/>
                  <a:pt x="48" y="905"/>
                  <a:pt x="322" y="1227"/>
                </a:cubicBezTo>
                <a:cubicBezTo>
                  <a:pt x="476" y="1405"/>
                  <a:pt x="691" y="1536"/>
                  <a:pt x="905" y="1643"/>
                </a:cubicBezTo>
                <a:cubicBezTo>
                  <a:pt x="976" y="1691"/>
                  <a:pt x="1048" y="1727"/>
                  <a:pt x="1119" y="1774"/>
                </a:cubicBezTo>
                <a:cubicBezTo>
                  <a:pt x="1286" y="1882"/>
                  <a:pt x="1584" y="2108"/>
                  <a:pt x="1572" y="2394"/>
                </a:cubicBezTo>
                <a:cubicBezTo>
                  <a:pt x="1560" y="2691"/>
                  <a:pt x="1262" y="2882"/>
                  <a:pt x="953" y="3096"/>
                </a:cubicBezTo>
                <a:cubicBezTo>
                  <a:pt x="607" y="3322"/>
                  <a:pt x="250" y="3560"/>
                  <a:pt x="274" y="3977"/>
                </a:cubicBezTo>
                <a:cubicBezTo>
                  <a:pt x="286" y="4251"/>
                  <a:pt x="488" y="4501"/>
                  <a:pt x="881" y="4715"/>
                </a:cubicBezTo>
                <a:cubicBezTo>
                  <a:pt x="917" y="4739"/>
                  <a:pt x="965" y="4763"/>
                  <a:pt x="1024" y="4787"/>
                </a:cubicBezTo>
                <a:cubicBezTo>
                  <a:pt x="1238" y="4906"/>
                  <a:pt x="1441" y="5013"/>
                  <a:pt x="1572" y="5192"/>
                </a:cubicBezTo>
                <a:cubicBezTo>
                  <a:pt x="1762" y="5465"/>
                  <a:pt x="1691" y="5823"/>
                  <a:pt x="1524" y="6085"/>
                </a:cubicBezTo>
                <a:lnTo>
                  <a:pt x="1762" y="6085"/>
                </a:lnTo>
                <a:cubicBezTo>
                  <a:pt x="1917" y="5775"/>
                  <a:pt x="1953" y="5394"/>
                  <a:pt x="1738" y="5072"/>
                </a:cubicBezTo>
                <a:cubicBezTo>
                  <a:pt x="1584" y="4858"/>
                  <a:pt x="1346" y="4739"/>
                  <a:pt x="1119" y="4608"/>
                </a:cubicBezTo>
                <a:cubicBezTo>
                  <a:pt x="1072" y="4584"/>
                  <a:pt x="1024" y="4561"/>
                  <a:pt x="976" y="4537"/>
                </a:cubicBezTo>
                <a:cubicBezTo>
                  <a:pt x="762" y="4418"/>
                  <a:pt x="500" y="4215"/>
                  <a:pt x="476" y="3965"/>
                </a:cubicBezTo>
                <a:cubicBezTo>
                  <a:pt x="464" y="3668"/>
                  <a:pt x="762" y="3477"/>
                  <a:pt x="1072" y="3263"/>
                </a:cubicBezTo>
                <a:cubicBezTo>
                  <a:pt x="1405" y="3037"/>
                  <a:pt x="1762" y="2810"/>
                  <a:pt x="1774" y="2405"/>
                </a:cubicBezTo>
                <a:cubicBezTo>
                  <a:pt x="1798" y="2013"/>
                  <a:pt x="1441" y="1727"/>
                  <a:pt x="1226" y="1596"/>
                </a:cubicBezTo>
                <a:cubicBezTo>
                  <a:pt x="1155" y="1548"/>
                  <a:pt x="1072" y="1513"/>
                  <a:pt x="1000" y="1465"/>
                </a:cubicBezTo>
                <a:cubicBezTo>
                  <a:pt x="798" y="1358"/>
                  <a:pt x="619" y="1251"/>
                  <a:pt x="476" y="1096"/>
                </a:cubicBezTo>
                <a:cubicBezTo>
                  <a:pt x="238" y="810"/>
                  <a:pt x="214" y="370"/>
                  <a:pt x="417" y="24"/>
                </a:cubicBezTo>
                <a:cubicBezTo>
                  <a:pt x="417" y="12"/>
                  <a:pt x="429" y="12"/>
                  <a:pt x="429" y="0"/>
                </a:cubicBezTo>
                <a:close/>
              </a:path>
            </a:pathLst>
          </a:custGeom>
          <a:solidFill>
            <a:srgbClr val="FFFFFF">
              <a:alpha val="16069"/>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068" name="Google Shape;3068;p43"/>
          <p:cNvSpPr/>
          <p:nvPr/>
        </p:nvSpPr>
        <p:spPr>
          <a:xfrm>
            <a:off x="4708111" y="-335014"/>
            <a:ext cx="1143052" cy="7380476"/>
          </a:xfrm>
          <a:custGeom>
            <a:avLst/>
            <a:gdLst/>
            <a:ahLst/>
            <a:cxnLst/>
            <a:rect l="l" t="t" r="r" b="b"/>
            <a:pathLst>
              <a:path w="1966" h="6073" extrusionOk="0">
                <a:moveTo>
                  <a:pt x="215" y="1"/>
                </a:moveTo>
                <a:cubicBezTo>
                  <a:pt x="1" y="417"/>
                  <a:pt x="48" y="917"/>
                  <a:pt x="322" y="1239"/>
                </a:cubicBezTo>
                <a:cubicBezTo>
                  <a:pt x="489" y="1429"/>
                  <a:pt x="703" y="1548"/>
                  <a:pt x="906" y="1667"/>
                </a:cubicBezTo>
                <a:cubicBezTo>
                  <a:pt x="977" y="1703"/>
                  <a:pt x="1049" y="1739"/>
                  <a:pt x="1120" y="1786"/>
                </a:cubicBezTo>
                <a:cubicBezTo>
                  <a:pt x="1299" y="1894"/>
                  <a:pt x="1596" y="2120"/>
                  <a:pt x="1572" y="2417"/>
                </a:cubicBezTo>
                <a:cubicBezTo>
                  <a:pt x="1561" y="2703"/>
                  <a:pt x="1275" y="2894"/>
                  <a:pt x="965" y="3108"/>
                </a:cubicBezTo>
                <a:cubicBezTo>
                  <a:pt x="620" y="3334"/>
                  <a:pt x="263" y="3584"/>
                  <a:pt x="275" y="3989"/>
                </a:cubicBezTo>
                <a:cubicBezTo>
                  <a:pt x="298" y="4275"/>
                  <a:pt x="501" y="4525"/>
                  <a:pt x="882" y="4727"/>
                </a:cubicBezTo>
                <a:cubicBezTo>
                  <a:pt x="929" y="4751"/>
                  <a:pt x="977" y="4787"/>
                  <a:pt x="1025" y="4811"/>
                </a:cubicBezTo>
                <a:cubicBezTo>
                  <a:pt x="1251" y="4918"/>
                  <a:pt x="1453" y="5025"/>
                  <a:pt x="1584" y="5204"/>
                </a:cubicBezTo>
                <a:cubicBezTo>
                  <a:pt x="1763" y="5465"/>
                  <a:pt x="1703" y="5811"/>
                  <a:pt x="1561" y="6073"/>
                </a:cubicBezTo>
                <a:lnTo>
                  <a:pt x="1787" y="6073"/>
                </a:lnTo>
                <a:cubicBezTo>
                  <a:pt x="1930" y="5763"/>
                  <a:pt x="1965" y="5394"/>
                  <a:pt x="1751" y="5096"/>
                </a:cubicBezTo>
                <a:cubicBezTo>
                  <a:pt x="1596" y="4870"/>
                  <a:pt x="1358" y="4751"/>
                  <a:pt x="1120" y="4632"/>
                </a:cubicBezTo>
                <a:cubicBezTo>
                  <a:pt x="1072" y="4596"/>
                  <a:pt x="1025" y="4573"/>
                  <a:pt x="977" y="4549"/>
                </a:cubicBezTo>
                <a:cubicBezTo>
                  <a:pt x="763" y="4430"/>
                  <a:pt x="501" y="4239"/>
                  <a:pt x="489" y="3977"/>
                </a:cubicBezTo>
                <a:cubicBezTo>
                  <a:pt x="465" y="3691"/>
                  <a:pt x="763" y="3489"/>
                  <a:pt x="1084" y="3275"/>
                </a:cubicBezTo>
                <a:cubicBezTo>
                  <a:pt x="1418" y="3049"/>
                  <a:pt x="1763" y="2822"/>
                  <a:pt x="1787" y="2429"/>
                </a:cubicBezTo>
                <a:cubicBezTo>
                  <a:pt x="1799" y="2025"/>
                  <a:pt x="1441" y="1751"/>
                  <a:pt x="1227" y="1608"/>
                </a:cubicBezTo>
                <a:cubicBezTo>
                  <a:pt x="1156" y="1572"/>
                  <a:pt x="1084" y="1525"/>
                  <a:pt x="1013" y="1489"/>
                </a:cubicBezTo>
                <a:cubicBezTo>
                  <a:pt x="810" y="1370"/>
                  <a:pt x="620" y="1263"/>
                  <a:pt x="489" y="1108"/>
                </a:cubicBezTo>
                <a:cubicBezTo>
                  <a:pt x="251" y="822"/>
                  <a:pt x="227" y="393"/>
                  <a:pt x="429" y="36"/>
                </a:cubicBezTo>
                <a:cubicBezTo>
                  <a:pt x="429" y="24"/>
                  <a:pt x="441" y="12"/>
                  <a:pt x="453" y="1"/>
                </a:cubicBezTo>
                <a:close/>
              </a:path>
            </a:pathLst>
          </a:custGeom>
          <a:solidFill>
            <a:srgbClr val="FFFFFF">
              <a:alpha val="16069"/>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069" name="Google Shape;3069;p43"/>
          <p:cNvSpPr/>
          <p:nvPr/>
        </p:nvSpPr>
        <p:spPr>
          <a:xfrm>
            <a:off x="5698254" y="-349597"/>
            <a:ext cx="1135493" cy="7365893"/>
          </a:xfrm>
          <a:custGeom>
            <a:avLst/>
            <a:gdLst/>
            <a:ahLst/>
            <a:cxnLst/>
            <a:rect l="l" t="t" r="r" b="b"/>
            <a:pathLst>
              <a:path w="1953" h="6061" extrusionOk="0">
                <a:moveTo>
                  <a:pt x="215" y="1"/>
                </a:moveTo>
                <a:cubicBezTo>
                  <a:pt x="0" y="417"/>
                  <a:pt x="48" y="929"/>
                  <a:pt x="322" y="1263"/>
                </a:cubicBezTo>
                <a:cubicBezTo>
                  <a:pt x="489" y="1441"/>
                  <a:pt x="703" y="1560"/>
                  <a:pt x="905" y="1679"/>
                </a:cubicBezTo>
                <a:cubicBezTo>
                  <a:pt x="977" y="1715"/>
                  <a:pt x="1048" y="1763"/>
                  <a:pt x="1120" y="1810"/>
                </a:cubicBezTo>
                <a:cubicBezTo>
                  <a:pt x="1298" y="1918"/>
                  <a:pt x="1584" y="2144"/>
                  <a:pt x="1572" y="2429"/>
                </a:cubicBezTo>
                <a:cubicBezTo>
                  <a:pt x="1560" y="2727"/>
                  <a:pt x="1274" y="2918"/>
                  <a:pt x="965" y="3120"/>
                </a:cubicBezTo>
                <a:cubicBezTo>
                  <a:pt x="608" y="3358"/>
                  <a:pt x="250" y="3596"/>
                  <a:pt x="274" y="4013"/>
                </a:cubicBezTo>
                <a:cubicBezTo>
                  <a:pt x="298" y="4287"/>
                  <a:pt x="500" y="4537"/>
                  <a:pt x="881" y="4751"/>
                </a:cubicBezTo>
                <a:cubicBezTo>
                  <a:pt x="929" y="4775"/>
                  <a:pt x="977" y="4799"/>
                  <a:pt x="1024" y="4823"/>
                </a:cubicBezTo>
                <a:cubicBezTo>
                  <a:pt x="1239" y="4942"/>
                  <a:pt x="1453" y="5049"/>
                  <a:pt x="1572" y="5227"/>
                </a:cubicBezTo>
                <a:cubicBezTo>
                  <a:pt x="1751" y="5477"/>
                  <a:pt x="1703" y="5811"/>
                  <a:pt x="1572" y="6061"/>
                </a:cubicBezTo>
                <a:lnTo>
                  <a:pt x="1798" y="6061"/>
                </a:lnTo>
                <a:cubicBezTo>
                  <a:pt x="1929" y="5763"/>
                  <a:pt x="1953" y="5406"/>
                  <a:pt x="1751" y="5108"/>
                </a:cubicBezTo>
                <a:cubicBezTo>
                  <a:pt x="1596" y="4894"/>
                  <a:pt x="1358" y="4763"/>
                  <a:pt x="1120" y="4644"/>
                </a:cubicBezTo>
                <a:cubicBezTo>
                  <a:pt x="1072" y="4620"/>
                  <a:pt x="1024" y="4596"/>
                  <a:pt x="977" y="4573"/>
                </a:cubicBezTo>
                <a:cubicBezTo>
                  <a:pt x="762" y="4454"/>
                  <a:pt x="500" y="4251"/>
                  <a:pt x="489" y="4001"/>
                </a:cubicBezTo>
                <a:cubicBezTo>
                  <a:pt x="465" y="3703"/>
                  <a:pt x="762" y="3501"/>
                  <a:pt x="1084" y="3299"/>
                </a:cubicBezTo>
                <a:cubicBezTo>
                  <a:pt x="1417" y="3072"/>
                  <a:pt x="1763" y="2834"/>
                  <a:pt x="1786" y="2441"/>
                </a:cubicBezTo>
                <a:cubicBezTo>
                  <a:pt x="1798" y="2048"/>
                  <a:pt x="1441" y="1763"/>
                  <a:pt x="1227" y="1632"/>
                </a:cubicBezTo>
                <a:cubicBezTo>
                  <a:pt x="1155" y="1584"/>
                  <a:pt x="1084" y="1548"/>
                  <a:pt x="1012" y="1501"/>
                </a:cubicBezTo>
                <a:cubicBezTo>
                  <a:pt x="810" y="1394"/>
                  <a:pt x="620" y="1286"/>
                  <a:pt x="489" y="1120"/>
                </a:cubicBezTo>
                <a:cubicBezTo>
                  <a:pt x="250" y="846"/>
                  <a:pt x="227" y="405"/>
                  <a:pt x="429" y="60"/>
                </a:cubicBezTo>
                <a:cubicBezTo>
                  <a:pt x="429" y="36"/>
                  <a:pt x="441" y="24"/>
                  <a:pt x="465" y="1"/>
                </a:cubicBezTo>
                <a:close/>
              </a:path>
            </a:pathLst>
          </a:custGeom>
          <a:solidFill>
            <a:srgbClr val="FFFFFF">
              <a:alpha val="16069"/>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070" name="Google Shape;3070;p43"/>
          <p:cNvSpPr/>
          <p:nvPr/>
        </p:nvSpPr>
        <p:spPr>
          <a:xfrm>
            <a:off x="6687814" y="-364181"/>
            <a:ext cx="1129099" cy="7352525"/>
          </a:xfrm>
          <a:custGeom>
            <a:avLst/>
            <a:gdLst/>
            <a:ahLst/>
            <a:cxnLst/>
            <a:rect l="l" t="t" r="r" b="b"/>
            <a:pathLst>
              <a:path w="1942" h="6050" extrusionOk="0">
                <a:moveTo>
                  <a:pt x="227" y="1"/>
                </a:moveTo>
                <a:cubicBezTo>
                  <a:pt x="1" y="417"/>
                  <a:pt x="37" y="941"/>
                  <a:pt x="322" y="1275"/>
                </a:cubicBezTo>
                <a:cubicBezTo>
                  <a:pt x="477" y="1465"/>
                  <a:pt x="692" y="1584"/>
                  <a:pt x="906" y="1691"/>
                </a:cubicBezTo>
                <a:cubicBezTo>
                  <a:pt x="977" y="1739"/>
                  <a:pt x="1049" y="1775"/>
                  <a:pt x="1120" y="1822"/>
                </a:cubicBezTo>
                <a:cubicBezTo>
                  <a:pt x="1287" y="1930"/>
                  <a:pt x="1585" y="2156"/>
                  <a:pt x="1573" y="2453"/>
                </a:cubicBezTo>
                <a:cubicBezTo>
                  <a:pt x="1561" y="2739"/>
                  <a:pt x="1275" y="2930"/>
                  <a:pt x="965" y="3144"/>
                </a:cubicBezTo>
                <a:cubicBezTo>
                  <a:pt x="608" y="3370"/>
                  <a:pt x="251" y="3608"/>
                  <a:pt x="275" y="4025"/>
                </a:cubicBezTo>
                <a:cubicBezTo>
                  <a:pt x="287" y="4299"/>
                  <a:pt x="489" y="4549"/>
                  <a:pt x="870" y="4763"/>
                </a:cubicBezTo>
                <a:cubicBezTo>
                  <a:pt x="930" y="4787"/>
                  <a:pt x="977" y="4811"/>
                  <a:pt x="1025" y="4847"/>
                </a:cubicBezTo>
                <a:cubicBezTo>
                  <a:pt x="1239" y="4954"/>
                  <a:pt x="1454" y="5061"/>
                  <a:pt x="1573" y="5239"/>
                </a:cubicBezTo>
                <a:cubicBezTo>
                  <a:pt x="1739" y="5489"/>
                  <a:pt x="1704" y="5799"/>
                  <a:pt x="1585" y="6049"/>
                </a:cubicBezTo>
                <a:lnTo>
                  <a:pt x="1811" y="6049"/>
                </a:lnTo>
                <a:cubicBezTo>
                  <a:pt x="1930" y="5763"/>
                  <a:pt x="1942" y="5406"/>
                  <a:pt x="1739" y="5132"/>
                </a:cubicBezTo>
                <a:cubicBezTo>
                  <a:pt x="1585" y="4906"/>
                  <a:pt x="1346" y="4787"/>
                  <a:pt x="1120" y="4656"/>
                </a:cubicBezTo>
                <a:cubicBezTo>
                  <a:pt x="1073" y="4632"/>
                  <a:pt x="1025" y="4608"/>
                  <a:pt x="977" y="4585"/>
                </a:cubicBezTo>
                <a:cubicBezTo>
                  <a:pt x="763" y="4466"/>
                  <a:pt x="501" y="4263"/>
                  <a:pt x="477" y="4013"/>
                </a:cubicBezTo>
                <a:cubicBezTo>
                  <a:pt x="465" y="3727"/>
                  <a:pt x="763" y="3525"/>
                  <a:pt x="1073" y="3311"/>
                </a:cubicBezTo>
                <a:cubicBezTo>
                  <a:pt x="1418" y="3084"/>
                  <a:pt x="1763" y="2858"/>
                  <a:pt x="1775" y="2465"/>
                </a:cubicBezTo>
                <a:cubicBezTo>
                  <a:pt x="1799" y="2060"/>
                  <a:pt x="1442" y="1787"/>
                  <a:pt x="1227" y="1644"/>
                </a:cubicBezTo>
                <a:cubicBezTo>
                  <a:pt x="1156" y="1608"/>
                  <a:pt x="1084" y="1560"/>
                  <a:pt x="1001" y="1513"/>
                </a:cubicBezTo>
                <a:cubicBezTo>
                  <a:pt x="799" y="1406"/>
                  <a:pt x="620" y="1298"/>
                  <a:pt x="477" y="1144"/>
                </a:cubicBezTo>
                <a:cubicBezTo>
                  <a:pt x="239" y="858"/>
                  <a:pt x="215" y="417"/>
                  <a:pt x="418" y="72"/>
                </a:cubicBezTo>
                <a:cubicBezTo>
                  <a:pt x="430" y="48"/>
                  <a:pt x="453" y="25"/>
                  <a:pt x="465" y="1"/>
                </a:cubicBezTo>
                <a:close/>
              </a:path>
            </a:pathLst>
          </a:custGeom>
          <a:solidFill>
            <a:srgbClr val="FFFFFF">
              <a:alpha val="16069"/>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071" name="Google Shape;3071;p43"/>
          <p:cNvSpPr/>
          <p:nvPr/>
        </p:nvSpPr>
        <p:spPr>
          <a:xfrm>
            <a:off x="7677958" y="-378764"/>
            <a:ext cx="1122121" cy="7337941"/>
          </a:xfrm>
          <a:custGeom>
            <a:avLst/>
            <a:gdLst/>
            <a:ahLst/>
            <a:cxnLst/>
            <a:rect l="l" t="t" r="r" b="b"/>
            <a:pathLst>
              <a:path w="1930" h="6038" extrusionOk="0">
                <a:moveTo>
                  <a:pt x="227" y="1"/>
                </a:moveTo>
                <a:cubicBezTo>
                  <a:pt x="1" y="429"/>
                  <a:pt x="36" y="953"/>
                  <a:pt x="322" y="1287"/>
                </a:cubicBezTo>
                <a:cubicBezTo>
                  <a:pt x="477" y="1477"/>
                  <a:pt x="691" y="1596"/>
                  <a:pt x="894" y="1715"/>
                </a:cubicBezTo>
                <a:cubicBezTo>
                  <a:pt x="965" y="1751"/>
                  <a:pt x="1036" y="1799"/>
                  <a:pt x="1108" y="1834"/>
                </a:cubicBezTo>
                <a:cubicBezTo>
                  <a:pt x="1286" y="1942"/>
                  <a:pt x="1584" y="2180"/>
                  <a:pt x="1572" y="2465"/>
                </a:cubicBezTo>
                <a:cubicBezTo>
                  <a:pt x="1560" y="2751"/>
                  <a:pt x="1263" y="2954"/>
                  <a:pt x="953" y="3156"/>
                </a:cubicBezTo>
                <a:cubicBezTo>
                  <a:pt x="608" y="3382"/>
                  <a:pt x="251" y="3632"/>
                  <a:pt x="274" y="4037"/>
                </a:cubicBezTo>
                <a:cubicBezTo>
                  <a:pt x="286" y="4323"/>
                  <a:pt x="489" y="4573"/>
                  <a:pt x="870" y="4775"/>
                </a:cubicBezTo>
                <a:cubicBezTo>
                  <a:pt x="917" y="4811"/>
                  <a:pt x="965" y="4835"/>
                  <a:pt x="1013" y="4859"/>
                </a:cubicBezTo>
                <a:cubicBezTo>
                  <a:pt x="1239" y="4978"/>
                  <a:pt x="1441" y="5085"/>
                  <a:pt x="1572" y="5263"/>
                </a:cubicBezTo>
                <a:cubicBezTo>
                  <a:pt x="1727" y="5490"/>
                  <a:pt x="1703" y="5799"/>
                  <a:pt x="1584" y="6037"/>
                </a:cubicBezTo>
                <a:lnTo>
                  <a:pt x="1810" y="6037"/>
                </a:lnTo>
                <a:cubicBezTo>
                  <a:pt x="1917" y="5752"/>
                  <a:pt x="1929" y="5418"/>
                  <a:pt x="1739" y="5144"/>
                </a:cubicBezTo>
                <a:cubicBezTo>
                  <a:pt x="1584" y="4918"/>
                  <a:pt x="1346" y="4799"/>
                  <a:pt x="1108" y="4680"/>
                </a:cubicBezTo>
                <a:cubicBezTo>
                  <a:pt x="1060" y="4656"/>
                  <a:pt x="1013" y="4620"/>
                  <a:pt x="977" y="4597"/>
                </a:cubicBezTo>
                <a:cubicBezTo>
                  <a:pt x="751" y="4478"/>
                  <a:pt x="489" y="4287"/>
                  <a:pt x="477" y="4025"/>
                </a:cubicBezTo>
                <a:cubicBezTo>
                  <a:pt x="465" y="3739"/>
                  <a:pt x="751" y="3537"/>
                  <a:pt x="1072" y="3323"/>
                </a:cubicBezTo>
                <a:cubicBezTo>
                  <a:pt x="1406" y="3108"/>
                  <a:pt x="1763" y="2870"/>
                  <a:pt x="1775" y="2477"/>
                </a:cubicBezTo>
                <a:cubicBezTo>
                  <a:pt x="1787" y="2084"/>
                  <a:pt x="1441" y="1799"/>
                  <a:pt x="1227" y="1668"/>
                </a:cubicBezTo>
                <a:cubicBezTo>
                  <a:pt x="1155" y="1620"/>
                  <a:pt x="1072" y="1572"/>
                  <a:pt x="1001" y="1537"/>
                </a:cubicBezTo>
                <a:cubicBezTo>
                  <a:pt x="798" y="1418"/>
                  <a:pt x="608" y="1310"/>
                  <a:pt x="477" y="1156"/>
                </a:cubicBezTo>
                <a:cubicBezTo>
                  <a:pt x="239" y="882"/>
                  <a:pt x="215" y="441"/>
                  <a:pt x="417" y="84"/>
                </a:cubicBezTo>
                <a:cubicBezTo>
                  <a:pt x="429" y="60"/>
                  <a:pt x="453" y="37"/>
                  <a:pt x="465" y="1"/>
                </a:cubicBezTo>
                <a:close/>
              </a:path>
            </a:pathLst>
          </a:custGeom>
          <a:solidFill>
            <a:srgbClr val="FFFFFF">
              <a:alpha val="16069"/>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072" name="Google Shape;3072;p43"/>
          <p:cNvSpPr/>
          <p:nvPr/>
        </p:nvSpPr>
        <p:spPr>
          <a:xfrm>
            <a:off x="8661124" y="-378764"/>
            <a:ext cx="1122121" cy="7308775"/>
          </a:xfrm>
          <a:custGeom>
            <a:avLst/>
            <a:gdLst/>
            <a:ahLst/>
            <a:cxnLst/>
            <a:rect l="l" t="t" r="r" b="b"/>
            <a:pathLst>
              <a:path w="1930" h="6014" extrusionOk="0">
                <a:moveTo>
                  <a:pt x="238" y="1"/>
                </a:moveTo>
                <a:cubicBezTo>
                  <a:pt x="0" y="418"/>
                  <a:pt x="36" y="953"/>
                  <a:pt x="322" y="1299"/>
                </a:cubicBezTo>
                <a:cubicBezTo>
                  <a:pt x="488" y="1477"/>
                  <a:pt x="703" y="1596"/>
                  <a:pt x="905" y="1715"/>
                </a:cubicBezTo>
                <a:cubicBezTo>
                  <a:pt x="977" y="1763"/>
                  <a:pt x="1048" y="1799"/>
                  <a:pt x="1119" y="1846"/>
                </a:cubicBezTo>
                <a:cubicBezTo>
                  <a:pt x="1298" y="1953"/>
                  <a:pt x="1584" y="2180"/>
                  <a:pt x="1572" y="2465"/>
                </a:cubicBezTo>
                <a:cubicBezTo>
                  <a:pt x="1560" y="2763"/>
                  <a:pt x="1274" y="2954"/>
                  <a:pt x="965" y="3156"/>
                </a:cubicBezTo>
                <a:cubicBezTo>
                  <a:pt x="619" y="3394"/>
                  <a:pt x="250" y="3632"/>
                  <a:pt x="274" y="4049"/>
                </a:cubicBezTo>
                <a:cubicBezTo>
                  <a:pt x="298" y="4323"/>
                  <a:pt x="500" y="4573"/>
                  <a:pt x="881" y="4787"/>
                </a:cubicBezTo>
                <a:cubicBezTo>
                  <a:pt x="929" y="4811"/>
                  <a:pt x="977" y="4835"/>
                  <a:pt x="1024" y="4859"/>
                </a:cubicBezTo>
                <a:cubicBezTo>
                  <a:pt x="1239" y="4978"/>
                  <a:pt x="1453" y="5085"/>
                  <a:pt x="1572" y="5263"/>
                </a:cubicBezTo>
                <a:cubicBezTo>
                  <a:pt x="1739" y="5490"/>
                  <a:pt x="1715" y="5775"/>
                  <a:pt x="1608" y="6013"/>
                </a:cubicBezTo>
                <a:lnTo>
                  <a:pt x="1834" y="6013"/>
                </a:lnTo>
                <a:cubicBezTo>
                  <a:pt x="1929" y="5728"/>
                  <a:pt x="1929" y="5406"/>
                  <a:pt x="1750" y="5144"/>
                </a:cubicBezTo>
                <a:cubicBezTo>
                  <a:pt x="1596" y="4930"/>
                  <a:pt x="1358" y="4799"/>
                  <a:pt x="1119" y="4680"/>
                </a:cubicBezTo>
                <a:cubicBezTo>
                  <a:pt x="1072" y="4656"/>
                  <a:pt x="1024" y="4632"/>
                  <a:pt x="977" y="4609"/>
                </a:cubicBezTo>
                <a:cubicBezTo>
                  <a:pt x="762" y="4489"/>
                  <a:pt x="500" y="4287"/>
                  <a:pt x="488" y="4037"/>
                </a:cubicBezTo>
                <a:cubicBezTo>
                  <a:pt x="477" y="3739"/>
                  <a:pt x="774" y="3537"/>
                  <a:pt x="1084" y="3335"/>
                </a:cubicBezTo>
                <a:cubicBezTo>
                  <a:pt x="1417" y="3108"/>
                  <a:pt x="1774" y="2870"/>
                  <a:pt x="1786" y="2477"/>
                </a:cubicBezTo>
                <a:cubicBezTo>
                  <a:pt x="1798" y="2084"/>
                  <a:pt x="1453" y="1799"/>
                  <a:pt x="1239" y="1668"/>
                </a:cubicBezTo>
                <a:cubicBezTo>
                  <a:pt x="1155" y="1620"/>
                  <a:pt x="1084" y="1584"/>
                  <a:pt x="1012" y="1537"/>
                </a:cubicBezTo>
                <a:cubicBezTo>
                  <a:pt x="810" y="1430"/>
                  <a:pt x="619" y="1322"/>
                  <a:pt x="488" y="1156"/>
                </a:cubicBezTo>
                <a:cubicBezTo>
                  <a:pt x="250" y="882"/>
                  <a:pt x="226" y="441"/>
                  <a:pt x="429" y="96"/>
                </a:cubicBezTo>
                <a:cubicBezTo>
                  <a:pt x="441" y="60"/>
                  <a:pt x="465" y="25"/>
                  <a:pt x="488" y="1"/>
                </a:cubicBezTo>
                <a:close/>
              </a:path>
            </a:pathLst>
          </a:custGeom>
          <a:solidFill>
            <a:srgbClr val="FFFFFF">
              <a:alpha val="16069"/>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073" name="Google Shape;3073;p43"/>
          <p:cNvSpPr/>
          <p:nvPr/>
        </p:nvSpPr>
        <p:spPr>
          <a:xfrm>
            <a:off x="9650685" y="-393348"/>
            <a:ext cx="1122121" cy="7294191"/>
          </a:xfrm>
          <a:custGeom>
            <a:avLst/>
            <a:gdLst/>
            <a:ahLst/>
            <a:cxnLst/>
            <a:rect l="l" t="t" r="r" b="b"/>
            <a:pathLst>
              <a:path w="1930" h="6002" extrusionOk="0">
                <a:moveTo>
                  <a:pt x="239" y="1"/>
                </a:moveTo>
                <a:cubicBezTo>
                  <a:pt x="1" y="430"/>
                  <a:pt x="37" y="965"/>
                  <a:pt x="322" y="1311"/>
                </a:cubicBezTo>
                <a:cubicBezTo>
                  <a:pt x="489" y="1501"/>
                  <a:pt x="703" y="1620"/>
                  <a:pt x="906" y="1727"/>
                </a:cubicBezTo>
                <a:cubicBezTo>
                  <a:pt x="977" y="1775"/>
                  <a:pt x="1049" y="1811"/>
                  <a:pt x="1120" y="1858"/>
                </a:cubicBezTo>
                <a:cubicBezTo>
                  <a:pt x="1299" y="1965"/>
                  <a:pt x="1584" y="2192"/>
                  <a:pt x="1572" y="2489"/>
                </a:cubicBezTo>
                <a:cubicBezTo>
                  <a:pt x="1561" y="2775"/>
                  <a:pt x="1275" y="2966"/>
                  <a:pt x="965" y="3180"/>
                </a:cubicBezTo>
                <a:cubicBezTo>
                  <a:pt x="608" y="3406"/>
                  <a:pt x="251" y="3644"/>
                  <a:pt x="275" y="4061"/>
                </a:cubicBezTo>
                <a:cubicBezTo>
                  <a:pt x="287" y="4335"/>
                  <a:pt x="489" y="4585"/>
                  <a:pt x="882" y="4799"/>
                </a:cubicBezTo>
                <a:cubicBezTo>
                  <a:pt x="930" y="4823"/>
                  <a:pt x="977" y="4847"/>
                  <a:pt x="1025" y="4882"/>
                </a:cubicBezTo>
                <a:cubicBezTo>
                  <a:pt x="1239" y="4990"/>
                  <a:pt x="1453" y="5097"/>
                  <a:pt x="1572" y="5275"/>
                </a:cubicBezTo>
                <a:cubicBezTo>
                  <a:pt x="1727" y="5502"/>
                  <a:pt x="1715" y="5764"/>
                  <a:pt x="1620" y="6002"/>
                </a:cubicBezTo>
                <a:lnTo>
                  <a:pt x="1834" y="6002"/>
                </a:lnTo>
                <a:cubicBezTo>
                  <a:pt x="1930" y="5728"/>
                  <a:pt x="1930" y="5418"/>
                  <a:pt x="1739" y="5156"/>
                </a:cubicBezTo>
                <a:cubicBezTo>
                  <a:pt x="1596" y="4942"/>
                  <a:pt x="1346" y="4811"/>
                  <a:pt x="1120" y="4692"/>
                </a:cubicBezTo>
                <a:cubicBezTo>
                  <a:pt x="1072" y="4668"/>
                  <a:pt x="1025" y="4644"/>
                  <a:pt x="977" y="4621"/>
                </a:cubicBezTo>
                <a:cubicBezTo>
                  <a:pt x="763" y="4501"/>
                  <a:pt x="501" y="4299"/>
                  <a:pt x="489" y="4049"/>
                </a:cubicBezTo>
                <a:cubicBezTo>
                  <a:pt x="465" y="3751"/>
                  <a:pt x="763" y="3561"/>
                  <a:pt x="1072" y="3347"/>
                </a:cubicBezTo>
                <a:cubicBezTo>
                  <a:pt x="1418" y="3120"/>
                  <a:pt x="1763" y="2882"/>
                  <a:pt x="1787" y="2489"/>
                </a:cubicBezTo>
                <a:cubicBezTo>
                  <a:pt x="1799" y="2096"/>
                  <a:pt x="1442" y="1811"/>
                  <a:pt x="1227" y="1680"/>
                </a:cubicBezTo>
                <a:cubicBezTo>
                  <a:pt x="1156" y="1632"/>
                  <a:pt x="1084" y="1596"/>
                  <a:pt x="1001" y="1549"/>
                </a:cubicBezTo>
                <a:cubicBezTo>
                  <a:pt x="810" y="1442"/>
                  <a:pt x="620" y="1334"/>
                  <a:pt x="489" y="1180"/>
                </a:cubicBezTo>
                <a:cubicBezTo>
                  <a:pt x="251" y="894"/>
                  <a:pt x="215" y="453"/>
                  <a:pt x="418" y="108"/>
                </a:cubicBezTo>
                <a:cubicBezTo>
                  <a:pt x="441" y="72"/>
                  <a:pt x="465" y="37"/>
                  <a:pt x="489" y="1"/>
                </a:cubicBezTo>
                <a:close/>
              </a:path>
            </a:pathLst>
          </a:custGeom>
          <a:solidFill>
            <a:srgbClr val="FFFFFF">
              <a:alpha val="16069"/>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074" name="Google Shape;3074;p43"/>
          <p:cNvSpPr/>
          <p:nvPr/>
        </p:nvSpPr>
        <p:spPr>
          <a:xfrm>
            <a:off x="10640829" y="-407932"/>
            <a:ext cx="1122121" cy="7279607"/>
          </a:xfrm>
          <a:custGeom>
            <a:avLst/>
            <a:gdLst/>
            <a:ahLst/>
            <a:cxnLst/>
            <a:rect l="l" t="t" r="r" b="b"/>
            <a:pathLst>
              <a:path w="1930" h="5990" extrusionOk="0">
                <a:moveTo>
                  <a:pt x="250" y="1"/>
                </a:moveTo>
                <a:cubicBezTo>
                  <a:pt x="250" y="13"/>
                  <a:pt x="239" y="13"/>
                  <a:pt x="239" y="25"/>
                </a:cubicBezTo>
                <a:cubicBezTo>
                  <a:pt x="0" y="442"/>
                  <a:pt x="24" y="977"/>
                  <a:pt x="322" y="1323"/>
                </a:cubicBezTo>
                <a:cubicBezTo>
                  <a:pt x="477" y="1513"/>
                  <a:pt x="691" y="1632"/>
                  <a:pt x="905" y="1751"/>
                </a:cubicBezTo>
                <a:cubicBezTo>
                  <a:pt x="977" y="1787"/>
                  <a:pt x="1048" y="1835"/>
                  <a:pt x="1120" y="1870"/>
                </a:cubicBezTo>
                <a:cubicBezTo>
                  <a:pt x="1286" y="1989"/>
                  <a:pt x="1584" y="2216"/>
                  <a:pt x="1572" y="2501"/>
                </a:cubicBezTo>
                <a:cubicBezTo>
                  <a:pt x="1560" y="2787"/>
                  <a:pt x="1263" y="2989"/>
                  <a:pt x="953" y="3192"/>
                </a:cubicBezTo>
                <a:cubicBezTo>
                  <a:pt x="608" y="3430"/>
                  <a:pt x="250" y="3668"/>
                  <a:pt x="274" y="4073"/>
                </a:cubicBezTo>
                <a:cubicBezTo>
                  <a:pt x="286" y="4359"/>
                  <a:pt x="489" y="4609"/>
                  <a:pt x="870" y="4823"/>
                </a:cubicBezTo>
                <a:cubicBezTo>
                  <a:pt x="917" y="4847"/>
                  <a:pt x="965" y="4871"/>
                  <a:pt x="1024" y="4894"/>
                </a:cubicBezTo>
                <a:cubicBezTo>
                  <a:pt x="1239" y="5014"/>
                  <a:pt x="1441" y="5121"/>
                  <a:pt x="1572" y="5299"/>
                </a:cubicBezTo>
                <a:cubicBezTo>
                  <a:pt x="1715" y="5502"/>
                  <a:pt x="1715" y="5764"/>
                  <a:pt x="1632" y="5990"/>
                </a:cubicBezTo>
                <a:lnTo>
                  <a:pt x="1846" y="5990"/>
                </a:lnTo>
                <a:cubicBezTo>
                  <a:pt x="1929" y="5716"/>
                  <a:pt x="1917" y="5418"/>
                  <a:pt x="1739" y="5180"/>
                </a:cubicBezTo>
                <a:cubicBezTo>
                  <a:pt x="1584" y="4954"/>
                  <a:pt x="1346" y="4835"/>
                  <a:pt x="1120" y="4716"/>
                </a:cubicBezTo>
                <a:cubicBezTo>
                  <a:pt x="1072" y="4692"/>
                  <a:pt x="1024" y="4668"/>
                  <a:pt x="977" y="4633"/>
                </a:cubicBezTo>
                <a:cubicBezTo>
                  <a:pt x="762" y="4513"/>
                  <a:pt x="501" y="4323"/>
                  <a:pt x="477" y="4073"/>
                </a:cubicBezTo>
                <a:cubicBezTo>
                  <a:pt x="465" y="3775"/>
                  <a:pt x="762" y="3573"/>
                  <a:pt x="1072" y="3370"/>
                </a:cubicBezTo>
                <a:cubicBezTo>
                  <a:pt x="1417" y="3144"/>
                  <a:pt x="1763" y="2906"/>
                  <a:pt x="1774" y="2513"/>
                </a:cubicBezTo>
                <a:cubicBezTo>
                  <a:pt x="1798" y="2120"/>
                  <a:pt x="1441" y="1835"/>
                  <a:pt x="1227" y="1704"/>
                </a:cubicBezTo>
                <a:cubicBezTo>
                  <a:pt x="1155" y="1656"/>
                  <a:pt x="1084" y="1608"/>
                  <a:pt x="1001" y="1573"/>
                </a:cubicBezTo>
                <a:cubicBezTo>
                  <a:pt x="798" y="1454"/>
                  <a:pt x="608" y="1358"/>
                  <a:pt x="477" y="1192"/>
                </a:cubicBezTo>
                <a:cubicBezTo>
                  <a:pt x="239" y="918"/>
                  <a:pt x="215" y="477"/>
                  <a:pt x="417" y="120"/>
                </a:cubicBezTo>
                <a:cubicBezTo>
                  <a:pt x="441" y="84"/>
                  <a:pt x="465" y="49"/>
                  <a:pt x="501" y="1"/>
                </a:cubicBezTo>
                <a:close/>
              </a:path>
            </a:pathLst>
          </a:custGeom>
          <a:solidFill>
            <a:srgbClr val="FFFFFF">
              <a:alpha val="16069"/>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075" name="Google Shape;3075;p43"/>
          <p:cNvSpPr/>
          <p:nvPr/>
        </p:nvSpPr>
        <p:spPr>
          <a:xfrm>
            <a:off x="11623994" y="-421300"/>
            <a:ext cx="1121540" cy="7263808"/>
          </a:xfrm>
          <a:custGeom>
            <a:avLst/>
            <a:gdLst/>
            <a:ahLst/>
            <a:cxnLst/>
            <a:rect l="l" t="t" r="r" b="b"/>
            <a:pathLst>
              <a:path w="1929" h="5977" extrusionOk="0">
                <a:moveTo>
                  <a:pt x="262" y="0"/>
                </a:moveTo>
                <a:cubicBezTo>
                  <a:pt x="262" y="12"/>
                  <a:pt x="250" y="24"/>
                  <a:pt x="250" y="36"/>
                </a:cubicBezTo>
                <a:cubicBezTo>
                  <a:pt x="0" y="464"/>
                  <a:pt x="36" y="1000"/>
                  <a:pt x="334" y="1345"/>
                </a:cubicBezTo>
                <a:cubicBezTo>
                  <a:pt x="488" y="1524"/>
                  <a:pt x="703" y="1643"/>
                  <a:pt x="905" y="1762"/>
                </a:cubicBezTo>
                <a:cubicBezTo>
                  <a:pt x="976" y="1810"/>
                  <a:pt x="1048" y="1846"/>
                  <a:pt x="1119" y="1893"/>
                </a:cubicBezTo>
                <a:cubicBezTo>
                  <a:pt x="1298" y="2000"/>
                  <a:pt x="1596" y="2227"/>
                  <a:pt x="1584" y="2512"/>
                </a:cubicBezTo>
                <a:cubicBezTo>
                  <a:pt x="1572" y="2810"/>
                  <a:pt x="1274" y="3000"/>
                  <a:pt x="965" y="3203"/>
                </a:cubicBezTo>
                <a:cubicBezTo>
                  <a:pt x="619" y="3441"/>
                  <a:pt x="262" y="3679"/>
                  <a:pt x="286" y="4096"/>
                </a:cubicBezTo>
                <a:cubicBezTo>
                  <a:pt x="298" y="4370"/>
                  <a:pt x="500" y="4620"/>
                  <a:pt x="881" y="4834"/>
                </a:cubicBezTo>
                <a:cubicBezTo>
                  <a:pt x="929" y="4858"/>
                  <a:pt x="976" y="4882"/>
                  <a:pt x="1024" y="4905"/>
                </a:cubicBezTo>
                <a:cubicBezTo>
                  <a:pt x="1250" y="5025"/>
                  <a:pt x="1453" y="5132"/>
                  <a:pt x="1584" y="5310"/>
                </a:cubicBezTo>
                <a:cubicBezTo>
                  <a:pt x="1715" y="5513"/>
                  <a:pt x="1727" y="5751"/>
                  <a:pt x="1643" y="5977"/>
                </a:cubicBezTo>
                <a:cubicBezTo>
                  <a:pt x="1727" y="5965"/>
                  <a:pt x="1786" y="5965"/>
                  <a:pt x="1858" y="5965"/>
                </a:cubicBezTo>
                <a:cubicBezTo>
                  <a:pt x="1929" y="5715"/>
                  <a:pt x="1917" y="5429"/>
                  <a:pt x="1750" y="5191"/>
                </a:cubicBezTo>
                <a:cubicBezTo>
                  <a:pt x="1596" y="4977"/>
                  <a:pt x="1357" y="4846"/>
                  <a:pt x="1119" y="4727"/>
                </a:cubicBezTo>
                <a:cubicBezTo>
                  <a:pt x="1084" y="4703"/>
                  <a:pt x="1024" y="4679"/>
                  <a:pt x="988" y="4655"/>
                </a:cubicBezTo>
                <a:cubicBezTo>
                  <a:pt x="762" y="4536"/>
                  <a:pt x="500" y="4334"/>
                  <a:pt x="488" y="4084"/>
                </a:cubicBezTo>
                <a:cubicBezTo>
                  <a:pt x="476" y="3786"/>
                  <a:pt x="762" y="3584"/>
                  <a:pt x="1084" y="3381"/>
                </a:cubicBezTo>
                <a:cubicBezTo>
                  <a:pt x="1417" y="3155"/>
                  <a:pt x="1774" y="2917"/>
                  <a:pt x="1786" y="2524"/>
                </a:cubicBezTo>
                <a:cubicBezTo>
                  <a:pt x="1798" y="2131"/>
                  <a:pt x="1453" y="1846"/>
                  <a:pt x="1238" y="1715"/>
                </a:cubicBezTo>
                <a:cubicBezTo>
                  <a:pt x="1167" y="1667"/>
                  <a:pt x="1084" y="1631"/>
                  <a:pt x="1012" y="1584"/>
                </a:cubicBezTo>
                <a:cubicBezTo>
                  <a:pt x="810" y="1476"/>
                  <a:pt x="619" y="1369"/>
                  <a:pt x="488" y="1215"/>
                </a:cubicBezTo>
                <a:cubicBezTo>
                  <a:pt x="250" y="929"/>
                  <a:pt x="226" y="488"/>
                  <a:pt x="429" y="143"/>
                </a:cubicBezTo>
                <a:cubicBezTo>
                  <a:pt x="453" y="95"/>
                  <a:pt x="488" y="48"/>
                  <a:pt x="512" y="0"/>
                </a:cubicBezTo>
                <a:close/>
              </a:path>
            </a:pathLst>
          </a:custGeom>
          <a:solidFill>
            <a:srgbClr val="FFFFFF">
              <a:alpha val="16069"/>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076" name="Google Shape;3076;p43"/>
          <p:cNvSpPr/>
          <p:nvPr/>
        </p:nvSpPr>
        <p:spPr>
          <a:xfrm>
            <a:off x="10300971" y="609601"/>
            <a:ext cx="405301" cy="328299"/>
          </a:xfrm>
          <a:custGeom>
            <a:avLst/>
            <a:gdLst/>
            <a:ahLst/>
            <a:cxnLst/>
            <a:rect l="l" t="t" r="r" b="b"/>
            <a:pathLst>
              <a:path w="1537" h="1245" extrusionOk="0">
                <a:moveTo>
                  <a:pt x="439" y="1"/>
                </a:moveTo>
                <a:cubicBezTo>
                  <a:pt x="263" y="1"/>
                  <a:pt x="116" y="134"/>
                  <a:pt x="84" y="316"/>
                </a:cubicBezTo>
                <a:cubicBezTo>
                  <a:pt x="1" y="828"/>
                  <a:pt x="656" y="1244"/>
                  <a:pt x="656" y="1244"/>
                </a:cubicBezTo>
                <a:cubicBezTo>
                  <a:pt x="656" y="1244"/>
                  <a:pt x="1418" y="1054"/>
                  <a:pt x="1501" y="530"/>
                </a:cubicBezTo>
                <a:cubicBezTo>
                  <a:pt x="1537" y="328"/>
                  <a:pt x="1394" y="149"/>
                  <a:pt x="1191" y="113"/>
                </a:cubicBezTo>
                <a:cubicBezTo>
                  <a:pt x="1169" y="110"/>
                  <a:pt x="1147" y="108"/>
                  <a:pt x="1125" y="108"/>
                </a:cubicBezTo>
                <a:cubicBezTo>
                  <a:pt x="997" y="108"/>
                  <a:pt x="882" y="168"/>
                  <a:pt x="810" y="280"/>
                </a:cubicBezTo>
                <a:cubicBezTo>
                  <a:pt x="787" y="125"/>
                  <a:pt x="667" y="30"/>
                  <a:pt x="501" y="6"/>
                </a:cubicBezTo>
                <a:cubicBezTo>
                  <a:pt x="480" y="2"/>
                  <a:pt x="459" y="1"/>
                  <a:pt x="439" y="1"/>
                </a:cubicBez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077" name="Google Shape;3077;p43"/>
          <p:cNvSpPr/>
          <p:nvPr/>
        </p:nvSpPr>
        <p:spPr>
          <a:xfrm>
            <a:off x="10583589" y="2236705"/>
            <a:ext cx="856571" cy="684880"/>
          </a:xfrm>
          <a:custGeom>
            <a:avLst/>
            <a:gdLst/>
            <a:ahLst/>
            <a:cxnLst/>
            <a:rect l="l" t="t" r="r" b="b"/>
            <a:pathLst>
              <a:path w="2310" h="1847" extrusionOk="0">
                <a:moveTo>
                  <a:pt x="1557" y="1"/>
                </a:moveTo>
                <a:cubicBezTo>
                  <a:pt x="1494" y="1"/>
                  <a:pt x="1431" y="12"/>
                  <a:pt x="1369" y="36"/>
                </a:cubicBezTo>
                <a:cubicBezTo>
                  <a:pt x="1155" y="108"/>
                  <a:pt x="1000" y="286"/>
                  <a:pt x="1000" y="501"/>
                </a:cubicBezTo>
                <a:cubicBezTo>
                  <a:pt x="903" y="388"/>
                  <a:pt x="774" y="335"/>
                  <a:pt x="630" y="335"/>
                </a:cubicBezTo>
                <a:cubicBezTo>
                  <a:pt x="561" y="335"/>
                  <a:pt x="490" y="347"/>
                  <a:pt x="417" y="370"/>
                </a:cubicBezTo>
                <a:cubicBezTo>
                  <a:pt x="143" y="477"/>
                  <a:pt x="0" y="786"/>
                  <a:pt x="95" y="1060"/>
                </a:cubicBezTo>
                <a:cubicBezTo>
                  <a:pt x="357" y="1775"/>
                  <a:pt x="1476" y="1846"/>
                  <a:pt x="1476" y="1846"/>
                </a:cubicBezTo>
                <a:cubicBezTo>
                  <a:pt x="1476" y="1846"/>
                  <a:pt x="2310" y="1072"/>
                  <a:pt x="2060" y="358"/>
                </a:cubicBezTo>
                <a:cubicBezTo>
                  <a:pt x="1977" y="136"/>
                  <a:pt x="1772" y="1"/>
                  <a:pt x="1557" y="1"/>
                </a:cubicBez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078" name="Google Shape;3078;p43"/>
          <p:cNvSpPr/>
          <p:nvPr/>
        </p:nvSpPr>
        <p:spPr>
          <a:xfrm>
            <a:off x="11107632" y="1166496"/>
            <a:ext cx="591813" cy="472779"/>
          </a:xfrm>
          <a:custGeom>
            <a:avLst/>
            <a:gdLst/>
            <a:ahLst/>
            <a:cxnLst/>
            <a:rect l="l" t="t" r="r" b="b"/>
            <a:pathLst>
              <a:path w="1596" h="1275" extrusionOk="0">
                <a:moveTo>
                  <a:pt x="537" y="1"/>
                </a:moveTo>
                <a:cubicBezTo>
                  <a:pt x="387" y="1"/>
                  <a:pt x="246" y="91"/>
                  <a:pt x="191" y="239"/>
                </a:cubicBezTo>
                <a:cubicBezTo>
                  <a:pt x="0" y="727"/>
                  <a:pt x="548" y="1275"/>
                  <a:pt x="548" y="1275"/>
                </a:cubicBezTo>
                <a:cubicBezTo>
                  <a:pt x="548" y="1275"/>
                  <a:pt x="1334" y="1239"/>
                  <a:pt x="1524" y="751"/>
                </a:cubicBezTo>
                <a:cubicBezTo>
                  <a:pt x="1596" y="560"/>
                  <a:pt x="1500" y="346"/>
                  <a:pt x="1310" y="275"/>
                </a:cubicBezTo>
                <a:cubicBezTo>
                  <a:pt x="1260" y="254"/>
                  <a:pt x="1209" y="243"/>
                  <a:pt x="1159" y="243"/>
                </a:cubicBezTo>
                <a:cubicBezTo>
                  <a:pt x="1065" y="243"/>
                  <a:pt x="975" y="280"/>
                  <a:pt x="905" y="358"/>
                </a:cubicBezTo>
                <a:cubicBezTo>
                  <a:pt x="917" y="203"/>
                  <a:pt x="810" y="84"/>
                  <a:pt x="667" y="25"/>
                </a:cubicBezTo>
                <a:cubicBezTo>
                  <a:pt x="624" y="8"/>
                  <a:pt x="580" y="1"/>
                  <a:pt x="537" y="1"/>
                </a:cubicBez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079" name="Google Shape;3079;p43"/>
          <p:cNvSpPr/>
          <p:nvPr/>
        </p:nvSpPr>
        <p:spPr>
          <a:xfrm flipH="1">
            <a:off x="1631327" y="3911601"/>
            <a:ext cx="405301" cy="328299"/>
          </a:xfrm>
          <a:custGeom>
            <a:avLst/>
            <a:gdLst/>
            <a:ahLst/>
            <a:cxnLst/>
            <a:rect l="l" t="t" r="r" b="b"/>
            <a:pathLst>
              <a:path w="1537" h="1245" extrusionOk="0">
                <a:moveTo>
                  <a:pt x="439" y="1"/>
                </a:moveTo>
                <a:cubicBezTo>
                  <a:pt x="263" y="1"/>
                  <a:pt x="116" y="134"/>
                  <a:pt x="84" y="316"/>
                </a:cubicBezTo>
                <a:cubicBezTo>
                  <a:pt x="1" y="828"/>
                  <a:pt x="656" y="1244"/>
                  <a:pt x="656" y="1244"/>
                </a:cubicBezTo>
                <a:cubicBezTo>
                  <a:pt x="656" y="1244"/>
                  <a:pt x="1418" y="1054"/>
                  <a:pt x="1501" y="530"/>
                </a:cubicBezTo>
                <a:cubicBezTo>
                  <a:pt x="1537" y="328"/>
                  <a:pt x="1394" y="149"/>
                  <a:pt x="1191" y="113"/>
                </a:cubicBezTo>
                <a:cubicBezTo>
                  <a:pt x="1169" y="110"/>
                  <a:pt x="1147" y="108"/>
                  <a:pt x="1125" y="108"/>
                </a:cubicBezTo>
                <a:cubicBezTo>
                  <a:pt x="997" y="108"/>
                  <a:pt x="882" y="168"/>
                  <a:pt x="810" y="280"/>
                </a:cubicBezTo>
                <a:cubicBezTo>
                  <a:pt x="787" y="125"/>
                  <a:pt x="667" y="30"/>
                  <a:pt x="501" y="6"/>
                </a:cubicBezTo>
                <a:cubicBezTo>
                  <a:pt x="480" y="2"/>
                  <a:pt x="459" y="1"/>
                  <a:pt x="439" y="1"/>
                </a:cubicBez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080" name="Google Shape;3080;p43"/>
          <p:cNvSpPr/>
          <p:nvPr/>
        </p:nvSpPr>
        <p:spPr>
          <a:xfrm flipH="1">
            <a:off x="897437" y="5538705"/>
            <a:ext cx="856571" cy="684880"/>
          </a:xfrm>
          <a:custGeom>
            <a:avLst/>
            <a:gdLst/>
            <a:ahLst/>
            <a:cxnLst/>
            <a:rect l="l" t="t" r="r" b="b"/>
            <a:pathLst>
              <a:path w="2310" h="1847" extrusionOk="0">
                <a:moveTo>
                  <a:pt x="1557" y="1"/>
                </a:moveTo>
                <a:cubicBezTo>
                  <a:pt x="1494" y="1"/>
                  <a:pt x="1431" y="12"/>
                  <a:pt x="1369" y="36"/>
                </a:cubicBezTo>
                <a:cubicBezTo>
                  <a:pt x="1155" y="108"/>
                  <a:pt x="1000" y="286"/>
                  <a:pt x="1000" y="501"/>
                </a:cubicBezTo>
                <a:cubicBezTo>
                  <a:pt x="903" y="388"/>
                  <a:pt x="774" y="335"/>
                  <a:pt x="630" y="335"/>
                </a:cubicBezTo>
                <a:cubicBezTo>
                  <a:pt x="561" y="335"/>
                  <a:pt x="490" y="347"/>
                  <a:pt x="417" y="370"/>
                </a:cubicBezTo>
                <a:cubicBezTo>
                  <a:pt x="143" y="477"/>
                  <a:pt x="0" y="786"/>
                  <a:pt x="95" y="1060"/>
                </a:cubicBezTo>
                <a:cubicBezTo>
                  <a:pt x="357" y="1775"/>
                  <a:pt x="1476" y="1846"/>
                  <a:pt x="1476" y="1846"/>
                </a:cubicBezTo>
                <a:cubicBezTo>
                  <a:pt x="1476" y="1846"/>
                  <a:pt x="2310" y="1072"/>
                  <a:pt x="2060" y="358"/>
                </a:cubicBezTo>
                <a:cubicBezTo>
                  <a:pt x="1977" y="136"/>
                  <a:pt x="1772" y="1"/>
                  <a:pt x="1557" y="1"/>
                </a:cubicBez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081" name="Google Shape;3081;p43"/>
          <p:cNvSpPr/>
          <p:nvPr/>
        </p:nvSpPr>
        <p:spPr>
          <a:xfrm flipH="1">
            <a:off x="638155" y="4468496"/>
            <a:ext cx="591813" cy="472779"/>
          </a:xfrm>
          <a:custGeom>
            <a:avLst/>
            <a:gdLst/>
            <a:ahLst/>
            <a:cxnLst/>
            <a:rect l="l" t="t" r="r" b="b"/>
            <a:pathLst>
              <a:path w="1596" h="1275" extrusionOk="0">
                <a:moveTo>
                  <a:pt x="537" y="1"/>
                </a:moveTo>
                <a:cubicBezTo>
                  <a:pt x="387" y="1"/>
                  <a:pt x="246" y="91"/>
                  <a:pt x="191" y="239"/>
                </a:cubicBezTo>
                <a:cubicBezTo>
                  <a:pt x="0" y="727"/>
                  <a:pt x="548" y="1275"/>
                  <a:pt x="548" y="1275"/>
                </a:cubicBezTo>
                <a:cubicBezTo>
                  <a:pt x="548" y="1275"/>
                  <a:pt x="1334" y="1239"/>
                  <a:pt x="1524" y="751"/>
                </a:cubicBezTo>
                <a:cubicBezTo>
                  <a:pt x="1596" y="560"/>
                  <a:pt x="1500" y="346"/>
                  <a:pt x="1310" y="275"/>
                </a:cubicBezTo>
                <a:cubicBezTo>
                  <a:pt x="1260" y="254"/>
                  <a:pt x="1209" y="243"/>
                  <a:pt x="1159" y="243"/>
                </a:cubicBezTo>
                <a:cubicBezTo>
                  <a:pt x="1065" y="243"/>
                  <a:pt x="975" y="280"/>
                  <a:pt x="905" y="358"/>
                </a:cubicBezTo>
                <a:cubicBezTo>
                  <a:pt x="917" y="203"/>
                  <a:pt x="810" y="84"/>
                  <a:pt x="667" y="25"/>
                </a:cubicBezTo>
                <a:cubicBezTo>
                  <a:pt x="624" y="8"/>
                  <a:pt x="580" y="1"/>
                  <a:pt x="537" y="1"/>
                </a:cubicBez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369569013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081353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slideLayout" Target="../slideLayouts/slideLayout31.xml"/><Relationship Id="rId3" Type="http://schemas.openxmlformats.org/officeDocument/2006/relationships/slideLayout" Target="../slideLayouts/slideLayout16.xml"/><Relationship Id="rId21" Type="http://schemas.openxmlformats.org/officeDocument/2006/relationships/theme" Target="../theme/theme2.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slideLayout" Target="../slideLayouts/slideLayout30.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20" Type="http://schemas.openxmlformats.org/officeDocument/2006/relationships/slideLayout" Target="../slideLayouts/slideLayout33.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10" Type="http://schemas.openxmlformats.org/officeDocument/2006/relationships/slideLayout" Target="../slideLayouts/slideLayout23.xml"/><Relationship Id="rId19" Type="http://schemas.openxmlformats.org/officeDocument/2006/relationships/slideLayout" Target="../slideLayouts/slideLayout32.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18" Type="http://schemas.openxmlformats.org/officeDocument/2006/relationships/slideLayout" Target="../slideLayouts/slideLayout51.xml"/><Relationship Id="rId3" Type="http://schemas.openxmlformats.org/officeDocument/2006/relationships/slideLayout" Target="../slideLayouts/slideLayout36.xml"/><Relationship Id="rId21" Type="http://schemas.openxmlformats.org/officeDocument/2006/relationships/theme" Target="../theme/theme3.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slideLayout" Target="../slideLayouts/slideLayout50.xml"/><Relationship Id="rId2" Type="http://schemas.openxmlformats.org/officeDocument/2006/relationships/slideLayout" Target="../slideLayouts/slideLayout35.xml"/><Relationship Id="rId16" Type="http://schemas.openxmlformats.org/officeDocument/2006/relationships/slideLayout" Target="../slideLayouts/slideLayout49.xml"/><Relationship Id="rId20" Type="http://schemas.openxmlformats.org/officeDocument/2006/relationships/slideLayout" Target="../slideLayouts/slideLayout53.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10" Type="http://schemas.openxmlformats.org/officeDocument/2006/relationships/slideLayout" Target="../slideLayouts/slideLayout43.xml"/><Relationship Id="rId19" Type="http://schemas.openxmlformats.org/officeDocument/2006/relationships/slideLayout" Target="../slideLayouts/slideLayout52.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slideLayout" Target="../slideLayouts/slideLayout66.xml"/><Relationship Id="rId3" Type="http://schemas.openxmlformats.org/officeDocument/2006/relationships/slideLayout" Target="../slideLayouts/slideLayout56.xml"/><Relationship Id="rId7" Type="http://schemas.openxmlformats.org/officeDocument/2006/relationships/slideLayout" Target="../slideLayouts/slideLayout60.xml"/><Relationship Id="rId12" Type="http://schemas.openxmlformats.org/officeDocument/2006/relationships/slideLayout" Target="../slideLayouts/slideLayout65.xml"/><Relationship Id="rId2" Type="http://schemas.openxmlformats.org/officeDocument/2006/relationships/slideLayout" Target="../slideLayouts/slideLayout55.xml"/><Relationship Id="rId16" Type="http://schemas.openxmlformats.org/officeDocument/2006/relationships/theme" Target="../theme/theme4.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5" Type="http://schemas.openxmlformats.org/officeDocument/2006/relationships/slideLayout" Target="../slideLayouts/slideLayout58.xml"/><Relationship Id="rId15" Type="http://schemas.openxmlformats.org/officeDocument/2006/relationships/slideLayout" Target="../slideLayouts/slideLayout68.xml"/><Relationship Id="rId10" Type="http://schemas.openxmlformats.org/officeDocument/2006/relationships/slideLayout" Target="../slideLayouts/slideLayout63.xml"/><Relationship Id="rId4" Type="http://schemas.openxmlformats.org/officeDocument/2006/relationships/slideLayout" Target="../slideLayouts/slideLayout57.xml"/><Relationship Id="rId9" Type="http://schemas.openxmlformats.org/officeDocument/2006/relationships/slideLayout" Target="../slideLayouts/slideLayout62.xml"/><Relationship Id="rId14" Type="http://schemas.openxmlformats.org/officeDocument/2006/relationships/slideLayout" Target="../slideLayouts/slideLayout6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5">
            <a:duotone>
              <a:schemeClr val="accent3">
                <a:shade val="45000"/>
                <a:satMod val="135000"/>
              </a:schemeClr>
              <a:prstClr val="white"/>
            </a:duotone>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8458029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4" r:id="rId13"/>
  </p:sldLayoutIdLst>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B45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14184411"/>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 id="2147483689" r:id="rId14"/>
    <p:sldLayoutId id="2147483690" r:id="rId15"/>
    <p:sldLayoutId id="2147483691" r:id="rId16"/>
    <p:sldLayoutId id="2147483692" r:id="rId17"/>
    <p:sldLayoutId id="2147483693" r:id="rId18"/>
    <p:sldLayoutId id="2147483694" r:id="rId19"/>
    <p:sldLayoutId id="2147483695" r:id="rId20"/>
  </p:sldLayoutIdLst>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xStyles>
    <p:titleStyle>
      <a:lvl1pPr algn="l" defTabSz="914400" rtl="0" eaLnBrk="1" latinLnBrk="1"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B45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5468520"/>
      </p:ext>
    </p:extLst>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 id="2147483727" r:id="rId12"/>
    <p:sldLayoutId id="2147483728" r:id="rId13"/>
    <p:sldLayoutId id="2147483729" r:id="rId14"/>
    <p:sldLayoutId id="2147483730" r:id="rId15"/>
    <p:sldLayoutId id="2147483731" r:id="rId16"/>
    <p:sldLayoutId id="2147483732" r:id="rId17"/>
    <p:sldLayoutId id="2147483733" r:id="rId18"/>
    <p:sldLayoutId id="2147483734" r:id="rId19"/>
    <p:sldLayoutId id="2147483735" r:id="rId20"/>
  </p:sldLayoutIdLst>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xStyles>
    <p:titleStyle>
      <a:lvl1pPr algn="l" defTabSz="914400" rtl="0" eaLnBrk="1" latinLnBrk="1"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Shape 5"/>
        <p:cNvGrpSpPr/>
        <p:nvPr/>
      </p:nvGrpSpPr>
      <p:grpSpPr>
        <a:xfrm>
          <a:off x="0" y="0"/>
          <a:ext cx="0" cy="0"/>
          <a:chOff x="0" y="0"/>
          <a:chExt cx="0" cy="0"/>
        </a:xfrm>
      </p:grpSpPr>
    </p:spTree>
    <p:extLst>
      <p:ext uri="{BB962C8B-B14F-4D97-AF65-F5344CB8AC3E}">
        <p14:creationId xmlns:p14="http://schemas.microsoft.com/office/powerpoint/2010/main" val="605754142"/>
      </p:ext>
    </p:extLst>
  </p:cSld>
  <p:clrMap bg1="lt1" tx1="dk1" bg2="dk2" tx2="lt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 id="2147483749" r:id="rId13"/>
    <p:sldLayoutId id="2147483750" r:id="rId14"/>
    <p:sldLayoutId id="2147483751" r:id="rId1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50.png"/><Relationship Id="rId7" Type="http://schemas.openxmlformats.org/officeDocument/2006/relationships/image" Target="../media/image53.png"/><Relationship Id="rId2" Type="http://schemas.openxmlformats.org/officeDocument/2006/relationships/image" Target="../media/image49.png"/><Relationship Id="rId1" Type="http://schemas.openxmlformats.org/officeDocument/2006/relationships/slideLayout" Target="../slideLayouts/slideLayout25.xml"/><Relationship Id="rId6" Type="http://schemas.openxmlformats.org/officeDocument/2006/relationships/image" Target="../media/image52.png"/><Relationship Id="rId5" Type="http://schemas.microsoft.com/office/2007/relationships/hdphoto" Target="../media/hdphoto1.wdp"/><Relationship Id="rId10" Type="http://schemas.openxmlformats.org/officeDocument/2006/relationships/image" Target="../media/image55.png"/><Relationship Id="rId4" Type="http://schemas.openxmlformats.org/officeDocument/2006/relationships/image" Target="../media/image51.png"/><Relationship Id="rId9" Type="http://schemas.openxmlformats.org/officeDocument/2006/relationships/image" Target="../media/image54.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56.png"/></Relationships>
</file>

<file path=ppt/slides/_rels/slide3.xml.rels><?xml version="1.0" encoding="UTF-8" standalone="yes"?>
<Relationships xmlns="http://schemas.openxmlformats.org/package/2006/relationships"><Relationship Id="rId8" Type="http://schemas.openxmlformats.org/officeDocument/2006/relationships/image" Target="../media/image62.png"/><Relationship Id="rId13" Type="http://schemas.openxmlformats.org/officeDocument/2006/relationships/image" Target="../media/image67.png"/><Relationship Id="rId3" Type="http://schemas.openxmlformats.org/officeDocument/2006/relationships/image" Target="../media/image57.jpg"/><Relationship Id="rId7" Type="http://schemas.openxmlformats.org/officeDocument/2006/relationships/image" Target="../media/image61.svg"/><Relationship Id="rId12" Type="http://schemas.openxmlformats.org/officeDocument/2006/relationships/image" Target="../media/image66.png"/><Relationship Id="rId17" Type="http://schemas.openxmlformats.org/officeDocument/2006/relationships/image" Target="../media/image71.png"/><Relationship Id="rId2" Type="http://schemas.openxmlformats.org/officeDocument/2006/relationships/notesSlide" Target="../notesSlides/notesSlide1.xml"/><Relationship Id="rId16" Type="http://schemas.openxmlformats.org/officeDocument/2006/relationships/image" Target="../media/image70.png"/><Relationship Id="rId1" Type="http://schemas.openxmlformats.org/officeDocument/2006/relationships/slideLayout" Target="../slideLayouts/slideLayout7.xml"/><Relationship Id="rId6" Type="http://schemas.openxmlformats.org/officeDocument/2006/relationships/image" Target="../media/image60.png"/><Relationship Id="rId11" Type="http://schemas.openxmlformats.org/officeDocument/2006/relationships/image" Target="../media/image65.png"/><Relationship Id="rId5" Type="http://schemas.openxmlformats.org/officeDocument/2006/relationships/image" Target="../media/image59.svg"/><Relationship Id="rId15" Type="http://schemas.openxmlformats.org/officeDocument/2006/relationships/image" Target="../media/image69.svg"/><Relationship Id="rId10" Type="http://schemas.openxmlformats.org/officeDocument/2006/relationships/image" Target="../media/image64.png"/><Relationship Id="rId4" Type="http://schemas.openxmlformats.org/officeDocument/2006/relationships/image" Target="../media/image58.png"/><Relationship Id="rId9" Type="http://schemas.openxmlformats.org/officeDocument/2006/relationships/image" Target="../media/image63.png"/><Relationship Id="rId14" Type="http://schemas.openxmlformats.org/officeDocument/2006/relationships/image" Target="../media/image68.png"/></Relationships>
</file>

<file path=ppt/slides/_rels/slide4.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50.png"/><Relationship Id="rId7" Type="http://schemas.openxmlformats.org/officeDocument/2006/relationships/image" Target="../media/image53.png"/><Relationship Id="rId2" Type="http://schemas.openxmlformats.org/officeDocument/2006/relationships/image" Target="../media/image49.png"/><Relationship Id="rId1" Type="http://schemas.openxmlformats.org/officeDocument/2006/relationships/slideLayout" Target="../slideLayouts/slideLayout25.xml"/><Relationship Id="rId6" Type="http://schemas.openxmlformats.org/officeDocument/2006/relationships/image" Target="../media/image52.png"/><Relationship Id="rId5" Type="http://schemas.microsoft.com/office/2007/relationships/hdphoto" Target="../media/hdphoto1.wdp"/><Relationship Id="rId4" Type="http://schemas.openxmlformats.org/officeDocument/2006/relationships/image" Target="../media/image51.png"/><Relationship Id="rId9" Type="http://schemas.openxmlformats.org/officeDocument/2006/relationships/image" Target="../media/image72.png"/></Relationships>
</file>

<file path=ppt/slides/_rels/slide5.xml.rels><?xml version="1.0" encoding="UTF-8" standalone="yes"?>
<Relationships xmlns="http://schemas.openxmlformats.org/package/2006/relationships"><Relationship Id="rId3" Type="http://schemas.openxmlformats.org/officeDocument/2006/relationships/image" Target="../media/image74.svg"/><Relationship Id="rId7" Type="http://schemas.openxmlformats.org/officeDocument/2006/relationships/image" Target="../media/image78.png"/><Relationship Id="rId2" Type="http://schemas.openxmlformats.org/officeDocument/2006/relationships/image" Target="../media/image73.png"/><Relationship Id="rId1" Type="http://schemas.openxmlformats.org/officeDocument/2006/relationships/slideLayout" Target="../slideLayouts/slideLayout68.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png"/></Relationships>
</file>

<file path=ppt/slides/_rels/slide6.xml.rels><?xml version="1.0" encoding="UTF-8" standalone="yes"?>
<Relationships xmlns="http://schemas.openxmlformats.org/package/2006/relationships"><Relationship Id="rId3" Type="http://schemas.openxmlformats.org/officeDocument/2006/relationships/image" Target="../media/image79.jpg"/><Relationship Id="rId7" Type="http://schemas.microsoft.com/office/2007/relationships/hdphoto" Target="../media/hdphoto4.wdp"/><Relationship Id="rId2" Type="http://schemas.openxmlformats.org/officeDocument/2006/relationships/notesSlide" Target="../notesSlides/notesSlide2.xml"/><Relationship Id="rId1" Type="http://schemas.openxmlformats.org/officeDocument/2006/relationships/slideLayout" Target="../slideLayouts/slideLayout68.xml"/><Relationship Id="rId6" Type="http://schemas.openxmlformats.org/officeDocument/2006/relationships/image" Target="../media/image81.png"/><Relationship Id="rId5" Type="http://schemas.microsoft.com/office/2007/relationships/hdphoto" Target="../media/hdphoto3.wdp"/><Relationship Id="rId4" Type="http://schemas.openxmlformats.org/officeDocument/2006/relationships/image" Target="../media/image80.png"/></Relationships>
</file>

<file path=ppt/slides/_rels/slide7.xml.rels><?xml version="1.0" encoding="UTF-8" standalone="yes"?>
<Relationships xmlns="http://schemas.openxmlformats.org/package/2006/relationships"><Relationship Id="rId3" Type="http://schemas.openxmlformats.org/officeDocument/2006/relationships/image" Target="../media/image74.svg"/><Relationship Id="rId2" Type="http://schemas.openxmlformats.org/officeDocument/2006/relationships/image" Target="../media/image73.png"/><Relationship Id="rId1" Type="http://schemas.openxmlformats.org/officeDocument/2006/relationships/slideLayout" Target="../slideLayouts/slideLayout68.xml"/><Relationship Id="rId6" Type="http://schemas.openxmlformats.org/officeDocument/2006/relationships/image" Target="../media/image78.png"/><Relationship Id="rId5" Type="http://schemas.openxmlformats.org/officeDocument/2006/relationships/image" Target="../media/image76.png"/><Relationship Id="rId4" Type="http://schemas.openxmlformats.org/officeDocument/2006/relationships/image" Target="../media/image75.png"/></Relationships>
</file>

<file path=ppt/slides/_rels/slide8.xml.rels><?xml version="1.0" encoding="UTF-8" standalone="yes"?>
<Relationships xmlns="http://schemas.openxmlformats.org/package/2006/relationships"><Relationship Id="rId3" Type="http://schemas.openxmlformats.org/officeDocument/2006/relationships/image" Target="../media/image74.svg"/><Relationship Id="rId7" Type="http://schemas.openxmlformats.org/officeDocument/2006/relationships/image" Target="../media/image77.png"/><Relationship Id="rId2" Type="http://schemas.openxmlformats.org/officeDocument/2006/relationships/image" Target="../media/image73.png"/><Relationship Id="rId1" Type="http://schemas.openxmlformats.org/officeDocument/2006/relationships/slideLayout" Target="../slideLayouts/slideLayout68.xml"/><Relationship Id="rId6" Type="http://schemas.openxmlformats.org/officeDocument/2006/relationships/image" Target="../media/image78.png"/><Relationship Id="rId5" Type="http://schemas.openxmlformats.org/officeDocument/2006/relationships/image" Target="../media/image76.png"/><Relationship Id="rId4" Type="http://schemas.openxmlformats.org/officeDocument/2006/relationships/image" Target="../media/image75.png"/></Relationships>
</file>

<file path=ppt/slides/_rels/slide9.xml.rels><?xml version="1.0" encoding="UTF-8" standalone="yes"?>
<Relationships xmlns="http://schemas.openxmlformats.org/package/2006/relationships"><Relationship Id="rId3" Type="http://schemas.openxmlformats.org/officeDocument/2006/relationships/image" Target="../media/image74.svg"/><Relationship Id="rId2" Type="http://schemas.openxmlformats.org/officeDocument/2006/relationships/image" Target="../media/image73.png"/><Relationship Id="rId1" Type="http://schemas.openxmlformats.org/officeDocument/2006/relationships/slideLayout" Target="../slideLayouts/slideLayout68.xml"/><Relationship Id="rId6" Type="http://schemas.openxmlformats.org/officeDocument/2006/relationships/image" Target="../media/image78.png"/><Relationship Id="rId5" Type="http://schemas.openxmlformats.org/officeDocument/2006/relationships/image" Target="../media/image76.png"/><Relationship Id="rId4" Type="http://schemas.openxmlformats.org/officeDocument/2006/relationships/image" Target="../media/image75.png"/></Relationships>
</file>

<file path=ppt/slides/_rels/slide10.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image" Target="../media/image38.png"/><Relationship Id="rId1" Type="http://schemas.openxmlformats.org/officeDocument/2006/relationships/slideLayout" Target="../slideLayouts/slideLayout13.xml"/><Relationship Id="rId6" Type="http://schemas.openxmlformats.org/officeDocument/2006/relationships/image" Target="../media/image82.png"/><Relationship Id="rId5" Type="http://schemas.openxmlformats.org/officeDocument/2006/relationships/image" Target="../media/image32.svg"/><Relationship Id="rId4" Type="http://schemas.openxmlformats.org/officeDocument/2006/relationships/image" Target="../media/image31.png"/></Relationships>
</file>

<file path=ppt/slides/_rels/slide11.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image" Target="../media/image38.png"/><Relationship Id="rId1" Type="http://schemas.openxmlformats.org/officeDocument/2006/relationships/slideLayout" Target="../slideLayouts/slideLayout13.xml"/><Relationship Id="rId6" Type="http://schemas.openxmlformats.org/officeDocument/2006/relationships/image" Target="../media/image82.png"/><Relationship Id="rId5" Type="http://schemas.openxmlformats.org/officeDocument/2006/relationships/image" Target="../media/image32.svg"/><Relationship Id="rId4" Type="http://schemas.openxmlformats.org/officeDocument/2006/relationships/image" Target="../media/image31.png"/></Relationships>
</file>

<file path=ppt/slides/_rels/slide12.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image" Target="../media/image38.png"/><Relationship Id="rId1" Type="http://schemas.openxmlformats.org/officeDocument/2006/relationships/slideLayout" Target="../slideLayouts/slideLayout13.xml"/><Relationship Id="rId6" Type="http://schemas.openxmlformats.org/officeDocument/2006/relationships/image" Target="../media/image82.png"/><Relationship Id="rId5" Type="http://schemas.openxmlformats.org/officeDocument/2006/relationships/image" Target="../media/image32.svg"/><Relationship Id="rId4" Type="http://schemas.openxmlformats.org/officeDocument/2006/relationships/image" Target="../media/image31.png"/></Relationships>
</file>

<file path=ppt/slides/_rels/slide13.xml.rels><?xml version="1.0" encoding="UTF-8" standalone="yes"?>
<Relationships xmlns="http://schemas.openxmlformats.org/package/2006/relationships"><Relationship Id="rId8" Type="http://schemas.openxmlformats.org/officeDocument/2006/relationships/image" Target="../media/image84.png"/><Relationship Id="rId13" Type="http://schemas.openxmlformats.org/officeDocument/2006/relationships/image" Target="../media/image89.svg"/><Relationship Id="rId3" Type="http://schemas.openxmlformats.org/officeDocument/2006/relationships/image" Target="../media/image39.svg"/><Relationship Id="rId7" Type="http://schemas.openxmlformats.org/officeDocument/2006/relationships/image" Target="../media/image83.png"/><Relationship Id="rId12" Type="http://schemas.openxmlformats.org/officeDocument/2006/relationships/image" Target="../media/image88.png"/><Relationship Id="rId2" Type="http://schemas.openxmlformats.org/officeDocument/2006/relationships/image" Target="../media/image38.png"/><Relationship Id="rId1" Type="http://schemas.openxmlformats.org/officeDocument/2006/relationships/slideLayout" Target="../slideLayouts/slideLayout13.xml"/><Relationship Id="rId6" Type="http://schemas.openxmlformats.org/officeDocument/2006/relationships/image" Target="../media/image82.png"/><Relationship Id="rId11" Type="http://schemas.openxmlformats.org/officeDocument/2006/relationships/image" Target="../media/image87.svg"/><Relationship Id="rId5" Type="http://schemas.openxmlformats.org/officeDocument/2006/relationships/image" Target="../media/image32.svg"/><Relationship Id="rId10" Type="http://schemas.openxmlformats.org/officeDocument/2006/relationships/image" Target="../media/image86.png"/><Relationship Id="rId4" Type="http://schemas.openxmlformats.org/officeDocument/2006/relationships/image" Target="../media/image31.png"/><Relationship Id="rId9" Type="http://schemas.openxmlformats.org/officeDocument/2006/relationships/image" Target="../media/image85.svg"/></Relationships>
</file>

<file path=ppt/slides/_rels/slide14.xml.rels><?xml version="1.0" encoding="UTF-8" standalone="yes"?>
<Relationships xmlns="http://schemas.openxmlformats.org/package/2006/relationships"><Relationship Id="rId3" Type="http://schemas.openxmlformats.org/officeDocument/2006/relationships/image" Target="../media/image90.png"/><Relationship Id="rId7" Type="http://schemas.openxmlformats.org/officeDocument/2006/relationships/image" Target="../media/image91.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12.png"/><Relationship Id="rId5" Type="http://schemas.openxmlformats.org/officeDocument/2006/relationships/image" Target="../media/image24.png"/><Relationship Id="rId4" Type="http://schemas.microsoft.com/office/2007/relationships/hdphoto" Target="../media/hdphoto5.wdp"/></Relationships>
</file>

<file path=ppt/slides/_rels/slide15.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41.xml"/><Relationship Id="rId4" Type="http://schemas.microsoft.com/office/2007/relationships/hdphoto" Target="../media/hdphoto6.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7"/>
          <p:cNvPicPr>
            <a:picLocks noChangeAspect="1"/>
          </p:cNvPicPr>
          <p:nvPr/>
        </p:nvPicPr>
        <p:blipFill rotWithShape="1">
          <a:blip r:embed="rId2" cstate="print">
            <a:extLst>
              <a:ext uri="{28A0092B-C50C-407E-A947-70E740481C1C}">
                <a14:useLocalDpi xmlns:a14="http://schemas.microsoft.com/office/drawing/2010/main" val="0"/>
              </a:ext>
            </a:extLst>
          </a:blip>
          <a:srcRect r="71744"/>
          <a:stretch/>
        </p:blipFill>
        <p:spPr>
          <a:xfrm rot="21373043">
            <a:off x="-129807" y="2783134"/>
            <a:ext cx="3324947" cy="2534438"/>
          </a:xfrm>
          <a:prstGeom prst="rect">
            <a:avLst/>
          </a:prstGeom>
        </p:spPr>
      </p:pic>
      <p:grpSp>
        <p:nvGrpSpPr>
          <p:cNvPr id="13" name="组合 11"/>
          <p:cNvGrpSpPr/>
          <p:nvPr/>
        </p:nvGrpSpPr>
        <p:grpSpPr>
          <a:xfrm>
            <a:off x="3846746" y="155687"/>
            <a:ext cx="4406172" cy="1051298"/>
            <a:chOff x="2959806" y="1229077"/>
            <a:chExt cx="5725692" cy="1250478"/>
          </a:xfrm>
        </p:grpSpPr>
        <p:pic>
          <p:nvPicPr>
            <p:cNvPr id="14" name="图片 22"/>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2959806" y="1229077"/>
              <a:ext cx="1354683" cy="1250478"/>
            </a:xfrm>
            <a:prstGeom prst="rect">
              <a:avLst/>
            </a:prstGeom>
          </p:spPr>
        </p:pic>
        <p:pic>
          <p:nvPicPr>
            <p:cNvPr id="15" name="图片 23"/>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7330815" y="1229077"/>
              <a:ext cx="1354683" cy="1250478"/>
            </a:xfrm>
            <a:prstGeom prst="rect">
              <a:avLst/>
            </a:prstGeom>
          </p:spPr>
        </p:pic>
      </p:grpSp>
      <p:pic>
        <p:nvPicPr>
          <p:cNvPr id="4098" name="Picture 2" descr="Road Asphalt, Woodland Road, angle, text png | PNGEgg"/>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997" b="100000" l="1000" r="100000"/>
                    </a14:imgEffect>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a:off x="-603985" y="5166069"/>
            <a:ext cx="12795985" cy="2867025"/>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Road Asphalt, Woodland Road, angle, text png | PNGEgg"/>
          <p:cNvPicPr>
            <a:picLocks noChangeAspect="1" noChangeArrowheads="1"/>
          </p:cNvPicPr>
          <p:nvPr/>
        </p:nvPicPr>
        <p:blipFill rotWithShape="1">
          <a:blip r:embed="rId6">
            <a:extLst>
              <a:ext uri="{28A0092B-C50C-407E-A947-70E740481C1C}">
                <a14:useLocalDpi xmlns:a14="http://schemas.microsoft.com/office/drawing/2010/main" val="0"/>
              </a:ext>
            </a:extLst>
          </a:blip>
          <a:srcRect t="64319"/>
          <a:stretch/>
        </p:blipFill>
        <p:spPr bwMode="auto">
          <a:xfrm>
            <a:off x="0" y="5100099"/>
            <a:ext cx="12221773" cy="853440"/>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8" descr="Family Travel Vector, Person, Human, People, Poster Transparent Png –  Pngset.com"/>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2902" b="95313" l="8000" r="92400"/>
                    </a14:imgEffect>
                  </a14:imgLayer>
                </a14:imgProps>
              </a:ext>
              <a:ext uri="{28A0092B-C50C-407E-A947-70E740481C1C}">
                <a14:useLocalDpi xmlns:a14="http://schemas.microsoft.com/office/drawing/2010/main" val="0"/>
              </a:ext>
            </a:extLst>
          </a:blip>
          <a:srcRect/>
          <a:stretch>
            <a:fillRect/>
          </a:stretch>
        </p:blipFill>
        <p:spPr bwMode="auto">
          <a:xfrm>
            <a:off x="2471416" y="3126271"/>
            <a:ext cx="7262141" cy="325343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1256EDC2-6405-BB83-F24A-4B296CADA51B}"/>
              </a:ext>
            </a:extLst>
          </p:cNvPr>
          <p:cNvPicPr>
            <a:picLocks noChangeAspect="1"/>
          </p:cNvPicPr>
          <p:nvPr/>
        </p:nvPicPr>
        <p:blipFill>
          <a:blip r:embed="rId9"/>
          <a:stretch>
            <a:fillRect/>
          </a:stretch>
        </p:blipFill>
        <p:spPr>
          <a:xfrm>
            <a:off x="229717" y="1311309"/>
            <a:ext cx="10649599" cy="2432016"/>
          </a:xfrm>
          <a:prstGeom prst="rect">
            <a:avLst/>
          </a:prstGeom>
        </p:spPr>
      </p:pic>
      <p:pic>
        <p:nvPicPr>
          <p:cNvPr id="3" name="Picture 2" descr="A round pink label with white text and a black background&#10;&#10;Description automatically generated">
            <a:extLst>
              <a:ext uri="{FF2B5EF4-FFF2-40B4-BE49-F238E27FC236}">
                <a16:creationId xmlns:a16="http://schemas.microsoft.com/office/drawing/2014/main" id="{EE2AD78A-B8AD-8CB1-236A-257F3FCA9E8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209801" y="113327"/>
            <a:ext cx="1928833" cy="1928833"/>
          </a:xfrm>
          <a:prstGeom prst="rect">
            <a:avLst/>
          </a:prstGeom>
        </p:spPr>
      </p:pic>
    </p:spTree>
    <p:extLst>
      <p:ext uri="{BB962C8B-B14F-4D97-AF65-F5344CB8AC3E}">
        <p14:creationId xmlns:p14="http://schemas.microsoft.com/office/powerpoint/2010/main" val="40343552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withEffect">
                                  <p:stCondLst>
                                    <p:cond delay="0"/>
                                  </p:stCondLst>
                                  <p:childTnLst>
                                    <p:animEffect transition="out" filter="fade">
                                      <p:cBhvr>
                                        <p:cTn id="6" dur="1900" tmFilter="0, 0; .2, .5; .8, .5; 1, 0"/>
                                        <p:tgtEl>
                                          <p:spTgt spid="13"/>
                                        </p:tgtEl>
                                      </p:cBhvr>
                                    </p:animEffect>
                                    <p:animScale>
                                      <p:cBhvr>
                                        <p:cTn id="7" dur="950" autoRev="1" fill="hold"/>
                                        <p:tgtEl>
                                          <p:spTgt spid="13"/>
                                        </p:tgtEl>
                                      </p:cBhvr>
                                      <p:by x="105000" y="105000"/>
                                    </p:animScale>
                                  </p:childTnLst>
                                </p:cTn>
                              </p:par>
                              <p:par>
                                <p:cTn id="8" presetID="58" presetClass="path" presetSubtype="0" accel="50000" decel="50000" fill="hold" nodeType="withEffect">
                                  <p:stCondLst>
                                    <p:cond delay="0"/>
                                  </p:stCondLst>
                                  <p:childTnLst>
                                    <p:animMotion origin="layout" path="M 0.02057 -0.00857 L -0.04531 -0.08519 C -0.06002 -0.10139 -0.06797 -0.12546 -0.06797 -0.1507 C -0.06797 -0.17917 -0.06002 -0.20162 -0.04531 -0.21782 L 0.02057 -0.29398 " pathEditMode="relative" rAng="0" ptsTypes="AAAAA">
                                      <p:cBhvr>
                                        <p:cTn id="9" dur="1700" fill="hold"/>
                                        <p:tgtEl>
                                          <p:spTgt spid="11"/>
                                        </p:tgtEl>
                                        <p:attrNameLst>
                                          <p:attrName>ppt_x</p:attrName>
                                          <p:attrName>ppt_y</p:attrName>
                                        </p:attrNameLst>
                                      </p:cBhvr>
                                      <p:rCtr x="-4427" y="-14282"/>
                                    </p:animMotion>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randombar(horizontal)">
                                      <p:cBhvr>
                                        <p:cTn id="1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2D80FDB5-FB5A-3C99-223A-493C9D535351}"/>
              </a:ext>
            </a:extLst>
          </p:cNvPr>
          <p:cNvSpPr>
            <a:spLocks noGrp="1"/>
          </p:cNvSpPr>
          <p:nvPr>
            <p:ph type="pic" sz="quarter" idx="13"/>
          </p:nvPr>
        </p:nvSpPr>
        <p:spPr/>
        <p:txBody>
          <a:bodyPr/>
          <a:lstStyle/>
          <a:p>
            <a:endParaRPr lang="en-US"/>
          </a:p>
        </p:txBody>
      </p:sp>
      <p:sp>
        <p:nvSpPr>
          <p:cNvPr id="3" name="Picture Placeholder 2">
            <a:extLst>
              <a:ext uri="{FF2B5EF4-FFF2-40B4-BE49-F238E27FC236}">
                <a16:creationId xmlns:a16="http://schemas.microsoft.com/office/drawing/2014/main" id="{95B5FD33-108D-0D52-6C75-2A80BA79C590}"/>
              </a:ext>
            </a:extLst>
          </p:cNvPr>
          <p:cNvSpPr>
            <a:spLocks noGrp="1"/>
          </p:cNvSpPr>
          <p:nvPr>
            <p:ph type="pic" sz="quarter" idx="14"/>
          </p:nvPr>
        </p:nvSpPr>
        <p:spPr/>
        <p:txBody>
          <a:bodyPr/>
          <a:lstStyle/>
          <a:p>
            <a:endParaRPr lang="en-US"/>
          </a:p>
        </p:txBody>
      </p:sp>
      <p:pic>
        <p:nvPicPr>
          <p:cNvPr id="5" name="y2mate.com - Phim hoạt hình ngắn hài hước_360P">
            <a:hlinkClick r:id="" action="ppaction://media"/>
            <a:extLst>
              <a:ext uri="{FF2B5EF4-FFF2-40B4-BE49-F238E27FC236}">
                <a16:creationId xmlns:a16="http://schemas.microsoft.com/office/drawing/2014/main" id="{3C08EFAA-1C35-54EC-7631-B22E8FB8AD0F}"/>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15581892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000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5000" r="-3000"/>
          </a:stretch>
        </a:blipFill>
        <a:effectLst/>
      </p:bgPr>
    </p:bg>
    <p:spTree>
      <p:nvGrpSpPr>
        <p:cNvPr id="1" name=""/>
        <p:cNvGrpSpPr/>
        <p:nvPr/>
      </p:nvGrpSpPr>
      <p:grpSpPr>
        <a:xfrm>
          <a:off x="0" y="0"/>
          <a:ext cx="0" cy="0"/>
          <a:chOff x="0" y="0"/>
          <a:chExt cx="0" cy="0"/>
        </a:xfrm>
      </p:grpSpPr>
      <p:pic>
        <p:nvPicPr>
          <p:cNvPr id="5" name="Picture 5"/>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7466612" y="379348"/>
            <a:ext cx="2855467" cy="1355049"/>
          </a:xfrm>
          <a:prstGeom prst="rect">
            <a:avLst/>
          </a:prstGeom>
        </p:spPr>
      </p:pic>
      <p:pic>
        <p:nvPicPr>
          <p:cNvPr id="6" name="Picture 6"/>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2801613" y="50481"/>
            <a:ext cx="2162746" cy="1010592"/>
          </a:xfrm>
          <a:prstGeom prst="rect">
            <a:avLst/>
          </a:prstGeom>
        </p:spPr>
      </p:pic>
      <p:pic>
        <p:nvPicPr>
          <p:cNvPr id="17" name="Picture 17"/>
          <p:cNvPicPr>
            <a:picLocks noChangeAspect="1"/>
          </p:cNvPicPr>
          <p:nvPr/>
        </p:nvPicPr>
        <p:blipFill>
          <a:blip r:embed="rId8"/>
          <a:srcRect/>
          <a:stretch>
            <a:fillRect/>
          </a:stretch>
        </p:blipFill>
        <p:spPr>
          <a:xfrm>
            <a:off x="860093" y="5934743"/>
            <a:ext cx="2204794" cy="923257"/>
          </a:xfrm>
          <a:prstGeom prst="rect">
            <a:avLst/>
          </a:prstGeom>
        </p:spPr>
      </p:pic>
      <p:pic>
        <p:nvPicPr>
          <p:cNvPr id="21" name="Picture 20">
            <a:extLst>
              <a:ext uri="{FF2B5EF4-FFF2-40B4-BE49-F238E27FC236}">
                <a16:creationId xmlns:a16="http://schemas.microsoft.com/office/drawing/2014/main" id="{416AA52A-2568-3B14-1382-2943F1A7FFD1}"/>
              </a:ext>
            </a:extLst>
          </p:cNvPr>
          <p:cNvPicPr>
            <a:picLocks noChangeAspect="1"/>
          </p:cNvPicPr>
          <p:nvPr/>
        </p:nvPicPr>
        <p:blipFill>
          <a:blip r:embed="rId9"/>
          <a:stretch>
            <a:fillRect/>
          </a:stretch>
        </p:blipFill>
        <p:spPr>
          <a:xfrm>
            <a:off x="36563" y="26739"/>
            <a:ext cx="1523956" cy="1508868"/>
          </a:xfrm>
          <a:prstGeom prst="rect">
            <a:avLst/>
          </a:prstGeom>
        </p:spPr>
      </p:pic>
      <p:pic>
        <p:nvPicPr>
          <p:cNvPr id="26" name="Picture 11"/>
          <p:cNvPicPr>
            <a:picLocks noChangeAspect="1"/>
          </p:cNvPicPr>
          <p:nvPr/>
        </p:nvPicPr>
        <p:blipFill>
          <a:blip r:embed="rId10"/>
          <a:srcRect/>
          <a:stretch>
            <a:fillRect/>
          </a:stretch>
        </p:blipFill>
        <p:spPr>
          <a:xfrm rot="1273678">
            <a:off x="10075791" y="1001281"/>
            <a:ext cx="1350669" cy="1556220"/>
          </a:xfrm>
          <a:prstGeom prst="rect">
            <a:avLst/>
          </a:prstGeom>
        </p:spPr>
      </p:pic>
      <p:pic>
        <p:nvPicPr>
          <p:cNvPr id="28" name="Picture 11"/>
          <p:cNvPicPr>
            <a:picLocks noChangeAspect="1"/>
          </p:cNvPicPr>
          <p:nvPr/>
        </p:nvPicPr>
        <p:blipFill>
          <a:blip r:embed="rId10"/>
          <a:srcRect/>
          <a:stretch>
            <a:fillRect/>
          </a:stretch>
        </p:blipFill>
        <p:spPr>
          <a:xfrm rot="8577343">
            <a:off x="2823556" y="4515525"/>
            <a:ext cx="1895132" cy="1938655"/>
          </a:xfrm>
          <a:prstGeom prst="rect">
            <a:avLst/>
          </a:prstGeom>
        </p:spPr>
      </p:pic>
      <p:pic>
        <p:nvPicPr>
          <p:cNvPr id="30" name="图片 7">
            <a:extLst>
              <a:ext uri="{FF2B5EF4-FFF2-40B4-BE49-F238E27FC236}">
                <a16:creationId xmlns:a16="http://schemas.microsoft.com/office/drawing/2014/main" id="{CAD2BAC5-080C-45FA-8B8F-A810FFFF15B5}"/>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993320" y="1279299"/>
            <a:ext cx="8299048" cy="4103905"/>
          </a:xfrm>
          <a:prstGeom prst="rect">
            <a:avLst/>
          </a:prstGeom>
        </p:spPr>
      </p:pic>
      <p:pic>
        <p:nvPicPr>
          <p:cNvPr id="31" name="图片 9">
            <a:extLst>
              <a:ext uri="{FF2B5EF4-FFF2-40B4-BE49-F238E27FC236}">
                <a16:creationId xmlns:a16="http://schemas.microsoft.com/office/drawing/2014/main" id="{B91E531D-05D6-476F-8521-CC2BBBD3A18C}"/>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322250" y="1075900"/>
            <a:ext cx="2428875" cy="1752600"/>
          </a:xfrm>
          <a:prstGeom prst="rect">
            <a:avLst/>
          </a:prstGeom>
        </p:spPr>
      </p:pic>
      <p:pic>
        <p:nvPicPr>
          <p:cNvPr id="32" name="图片 19">
            <a:extLst>
              <a:ext uri="{FF2B5EF4-FFF2-40B4-BE49-F238E27FC236}">
                <a16:creationId xmlns:a16="http://schemas.microsoft.com/office/drawing/2014/main" id="{97A5D034-FEAA-45A9-B062-0F3D7D6FE35A}"/>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000921" y="1641821"/>
            <a:ext cx="1791664" cy="630400"/>
          </a:xfrm>
          <a:prstGeom prst="rect">
            <a:avLst/>
          </a:prstGeom>
        </p:spPr>
      </p:pic>
      <p:pic>
        <p:nvPicPr>
          <p:cNvPr id="4" name="Picture 4"/>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a:fillRect/>
          </a:stretch>
        </p:blipFill>
        <p:spPr>
          <a:xfrm>
            <a:off x="8596304" y="3224440"/>
            <a:ext cx="3212577" cy="3613328"/>
          </a:xfrm>
          <a:prstGeom prst="rect">
            <a:avLst/>
          </a:prstGeom>
        </p:spPr>
      </p:pic>
      <p:pic>
        <p:nvPicPr>
          <p:cNvPr id="2" name="Picture 1">
            <a:extLst>
              <a:ext uri="{FF2B5EF4-FFF2-40B4-BE49-F238E27FC236}">
                <a16:creationId xmlns:a16="http://schemas.microsoft.com/office/drawing/2014/main" id="{2D8E5445-7927-AF06-3E53-68E238E2AE6C}"/>
              </a:ext>
            </a:extLst>
          </p:cNvPr>
          <p:cNvPicPr>
            <a:picLocks noChangeAspect="1"/>
          </p:cNvPicPr>
          <p:nvPr/>
        </p:nvPicPr>
        <p:blipFill>
          <a:blip r:embed="rId16"/>
          <a:stretch>
            <a:fillRect/>
          </a:stretch>
        </p:blipFill>
        <p:spPr>
          <a:xfrm>
            <a:off x="4657206" y="119190"/>
            <a:ext cx="3182388" cy="1457070"/>
          </a:xfrm>
          <a:prstGeom prst="rect">
            <a:avLst/>
          </a:prstGeom>
        </p:spPr>
      </p:pic>
      <p:pic>
        <p:nvPicPr>
          <p:cNvPr id="7" name="Picture 6">
            <a:extLst>
              <a:ext uri="{FF2B5EF4-FFF2-40B4-BE49-F238E27FC236}">
                <a16:creationId xmlns:a16="http://schemas.microsoft.com/office/drawing/2014/main" id="{81AA3C77-4549-D396-7257-CC3B42E5AAD4}"/>
              </a:ext>
            </a:extLst>
          </p:cNvPr>
          <p:cNvPicPr>
            <a:picLocks noChangeAspect="1"/>
          </p:cNvPicPr>
          <p:nvPr/>
        </p:nvPicPr>
        <p:blipFill>
          <a:blip r:embed="rId17"/>
          <a:stretch>
            <a:fillRect/>
          </a:stretch>
        </p:blipFill>
        <p:spPr>
          <a:xfrm>
            <a:off x="2803859" y="2541950"/>
            <a:ext cx="6950042" cy="1896020"/>
          </a:xfrm>
          <a:prstGeom prst="rect">
            <a:avLst/>
          </a:prstGeom>
        </p:spPr>
      </p:pic>
    </p:spTree>
    <p:extLst>
      <p:ext uri="{BB962C8B-B14F-4D97-AF65-F5344CB8AC3E}">
        <p14:creationId xmlns:p14="http://schemas.microsoft.com/office/powerpoint/2010/main" val="36493210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7"/>
          <p:cNvPicPr>
            <a:picLocks noChangeAspect="1"/>
          </p:cNvPicPr>
          <p:nvPr/>
        </p:nvPicPr>
        <p:blipFill rotWithShape="1">
          <a:blip r:embed="rId2" cstate="print">
            <a:extLst>
              <a:ext uri="{28A0092B-C50C-407E-A947-70E740481C1C}">
                <a14:useLocalDpi xmlns:a14="http://schemas.microsoft.com/office/drawing/2010/main" val="0"/>
              </a:ext>
            </a:extLst>
          </a:blip>
          <a:srcRect r="71744"/>
          <a:stretch/>
        </p:blipFill>
        <p:spPr>
          <a:xfrm rot="21373043">
            <a:off x="-129807" y="2783134"/>
            <a:ext cx="3324947" cy="2534438"/>
          </a:xfrm>
          <a:prstGeom prst="rect">
            <a:avLst/>
          </a:prstGeom>
        </p:spPr>
      </p:pic>
      <p:grpSp>
        <p:nvGrpSpPr>
          <p:cNvPr id="13" name="组合 11"/>
          <p:cNvGrpSpPr/>
          <p:nvPr/>
        </p:nvGrpSpPr>
        <p:grpSpPr>
          <a:xfrm>
            <a:off x="3846746" y="155687"/>
            <a:ext cx="4406172" cy="1051298"/>
            <a:chOff x="2959806" y="1229077"/>
            <a:chExt cx="5725692" cy="1250478"/>
          </a:xfrm>
        </p:grpSpPr>
        <p:pic>
          <p:nvPicPr>
            <p:cNvPr id="14" name="图片 22"/>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2959806" y="1229077"/>
              <a:ext cx="1354683" cy="1250478"/>
            </a:xfrm>
            <a:prstGeom prst="rect">
              <a:avLst/>
            </a:prstGeom>
          </p:spPr>
        </p:pic>
        <p:pic>
          <p:nvPicPr>
            <p:cNvPr id="15" name="图片 23"/>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7330815" y="1229077"/>
              <a:ext cx="1354683" cy="1250478"/>
            </a:xfrm>
            <a:prstGeom prst="rect">
              <a:avLst/>
            </a:prstGeom>
          </p:spPr>
        </p:pic>
      </p:grpSp>
      <p:pic>
        <p:nvPicPr>
          <p:cNvPr id="4098" name="Picture 2" descr="Road Asphalt, Woodland Road, angle, text png | PNGEgg"/>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997" b="100000" l="1000" r="100000"/>
                    </a14:imgEffect>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a:off x="-603985" y="5166069"/>
            <a:ext cx="12795985" cy="2867025"/>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Road Asphalt, Woodland Road, angle, text png | PNGEgg"/>
          <p:cNvPicPr>
            <a:picLocks noChangeAspect="1" noChangeArrowheads="1"/>
          </p:cNvPicPr>
          <p:nvPr/>
        </p:nvPicPr>
        <p:blipFill rotWithShape="1">
          <a:blip r:embed="rId6">
            <a:extLst>
              <a:ext uri="{28A0092B-C50C-407E-A947-70E740481C1C}">
                <a14:useLocalDpi xmlns:a14="http://schemas.microsoft.com/office/drawing/2010/main" val="0"/>
              </a:ext>
            </a:extLst>
          </a:blip>
          <a:srcRect t="64319"/>
          <a:stretch/>
        </p:blipFill>
        <p:spPr bwMode="auto">
          <a:xfrm>
            <a:off x="0" y="5100099"/>
            <a:ext cx="12221773" cy="853440"/>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8" descr="Family Travel Vector, Person, Human, People, Poster Transparent Png –  Pngset.com"/>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2902" b="95313" l="8000" r="92400"/>
                    </a14:imgEffect>
                  </a14:imgLayer>
                </a14:imgProps>
              </a:ext>
              <a:ext uri="{28A0092B-C50C-407E-A947-70E740481C1C}">
                <a14:useLocalDpi xmlns:a14="http://schemas.microsoft.com/office/drawing/2010/main" val="0"/>
              </a:ext>
            </a:extLst>
          </a:blip>
          <a:srcRect/>
          <a:stretch>
            <a:fillRect/>
          </a:stretch>
        </p:blipFill>
        <p:spPr bwMode="auto">
          <a:xfrm>
            <a:off x="2471416" y="3126271"/>
            <a:ext cx="7262141" cy="3253439"/>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8775D144-4E0C-6F1A-B8D4-AFB914F66B4D}"/>
              </a:ext>
            </a:extLst>
          </p:cNvPr>
          <p:cNvPicPr>
            <a:picLocks noChangeAspect="1"/>
          </p:cNvPicPr>
          <p:nvPr/>
        </p:nvPicPr>
        <p:blipFill>
          <a:blip r:embed="rId9"/>
          <a:stretch>
            <a:fillRect/>
          </a:stretch>
        </p:blipFill>
        <p:spPr>
          <a:xfrm>
            <a:off x="2298610" y="1383681"/>
            <a:ext cx="7937680" cy="2566638"/>
          </a:xfrm>
          <a:prstGeom prst="rect">
            <a:avLst/>
          </a:prstGeom>
        </p:spPr>
      </p:pic>
    </p:spTree>
    <p:extLst>
      <p:ext uri="{BB962C8B-B14F-4D97-AF65-F5344CB8AC3E}">
        <p14:creationId xmlns:p14="http://schemas.microsoft.com/office/powerpoint/2010/main" val="40504152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withEffect">
                                  <p:stCondLst>
                                    <p:cond delay="0"/>
                                  </p:stCondLst>
                                  <p:childTnLst>
                                    <p:animEffect transition="out" filter="fade">
                                      <p:cBhvr>
                                        <p:cTn id="6" dur="1900" tmFilter="0, 0; .2, .5; .8, .5; 1, 0"/>
                                        <p:tgtEl>
                                          <p:spTgt spid="13"/>
                                        </p:tgtEl>
                                      </p:cBhvr>
                                    </p:animEffect>
                                    <p:animScale>
                                      <p:cBhvr>
                                        <p:cTn id="7" dur="950" autoRev="1" fill="hold"/>
                                        <p:tgtEl>
                                          <p:spTgt spid="13"/>
                                        </p:tgtEl>
                                      </p:cBhvr>
                                      <p:by x="105000" y="105000"/>
                                    </p:animScale>
                                  </p:childTnLst>
                                </p:cTn>
                              </p:par>
                              <p:par>
                                <p:cTn id="8" presetID="58" presetClass="path" presetSubtype="0" accel="50000" decel="50000" fill="hold" nodeType="withEffect">
                                  <p:stCondLst>
                                    <p:cond delay="0"/>
                                  </p:stCondLst>
                                  <p:childTnLst>
                                    <p:animMotion origin="layout" path="M 0.02057 -0.00857 L -0.04531 -0.08519 C -0.06002 -0.10139 -0.06797 -0.12546 -0.06797 -0.1507 C -0.06797 -0.17917 -0.06002 -0.20162 -0.04531 -0.21782 L 0.02057 -0.29398 " pathEditMode="relative" rAng="0" ptsTypes="AAAAA">
                                      <p:cBhvr>
                                        <p:cTn id="9" dur="1700" fill="hold"/>
                                        <p:tgtEl>
                                          <p:spTgt spid="11"/>
                                        </p:tgtEl>
                                        <p:attrNameLst>
                                          <p:attrName>ppt_x</p:attrName>
                                          <p:attrName>ppt_y</p:attrName>
                                        </p:attrNameLst>
                                      </p:cBhvr>
                                      <p:rCtr x="-4427" y="-14282"/>
                                    </p:animMotion>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arn(inVertical)">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96DAC541-7B7A-43D3-8B79-37D633B846F1}">
                <asvg:svgBlip xmlns:asvg="http://schemas.microsoft.com/office/drawing/2016/SVG/main" r:embed="rId3"/>
              </a:ext>
            </a:extLst>
          </a:blip>
          <a:srcRect/>
          <a:stretch>
            <a:fillRect/>
          </a:stretch>
        </a:blipFill>
        <a:effectLst/>
      </p:bgPr>
    </p:bg>
    <p:spTree>
      <p:nvGrpSpPr>
        <p:cNvPr id="1" name=""/>
        <p:cNvGrpSpPr/>
        <p:nvPr/>
      </p:nvGrpSpPr>
      <p:grpSpPr>
        <a:xfrm>
          <a:off x="0" y="0"/>
          <a:ext cx="0" cy="0"/>
          <a:chOff x="0" y="0"/>
          <a:chExt cx="0" cy="0"/>
        </a:xfrm>
      </p:grpSpPr>
      <p:pic>
        <p:nvPicPr>
          <p:cNvPr id="17" name="Hình ảnh 16">
            <a:extLst>
              <a:ext uri="{FF2B5EF4-FFF2-40B4-BE49-F238E27FC236}">
                <a16:creationId xmlns:a16="http://schemas.microsoft.com/office/drawing/2014/main" id="{120A3785-AC54-ED3A-946A-63F6F54BA06C}"/>
              </a:ext>
            </a:extLst>
          </p:cNvPr>
          <p:cNvPicPr>
            <a:picLocks noChangeAspect="1"/>
          </p:cNvPicPr>
          <p:nvPr/>
        </p:nvPicPr>
        <p:blipFill>
          <a:blip r:embed="rId4"/>
          <a:stretch>
            <a:fillRect/>
          </a:stretch>
        </p:blipFill>
        <p:spPr>
          <a:xfrm>
            <a:off x="5810250" y="25924"/>
            <a:ext cx="6431042" cy="6746825"/>
          </a:xfrm>
          <a:prstGeom prst="rect">
            <a:avLst/>
          </a:prstGeom>
        </p:spPr>
      </p:pic>
      <p:sp>
        <p:nvSpPr>
          <p:cNvPr id="29" name="Hình chữ nhật 28">
            <a:extLst>
              <a:ext uri="{FF2B5EF4-FFF2-40B4-BE49-F238E27FC236}">
                <a16:creationId xmlns:a16="http://schemas.microsoft.com/office/drawing/2014/main" id="{15E637A1-BBD0-19F6-89E4-EDC0EED39353}"/>
              </a:ext>
            </a:extLst>
          </p:cNvPr>
          <p:cNvSpPr/>
          <p:nvPr/>
        </p:nvSpPr>
        <p:spPr>
          <a:xfrm>
            <a:off x="6537158" y="353800"/>
            <a:ext cx="4414039" cy="923330"/>
          </a:xfrm>
          <a:prstGeom prst="rect">
            <a:avLst/>
          </a:prstGeom>
          <a:noFill/>
        </p:spPr>
        <p:txBody>
          <a:bodyPr wrap="square" lIns="60960" tIns="30480" rIns="60960" bIns="30480">
            <a:spAutoFit/>
          </a:bodyPr>
          <a:lstStyle/>
          <a:p>
            <a:pPr marL="457223" lvl="0" indent="-457223" algn="just" defTabSz="609630">
              <a:buFont typeface="Wingdings" panose="05000000000000000000" pitchFamily="2" charset="2"/>
              <a:buChar char="Ø"/>
            </a:pPr>
            <a:r>
              <a:rPr lang="vi-VN" sz="2800" b="1" dirty="0">
                <a:ln w="0"/>
                <a:solidFill>
                  <a:prstClr val="black"/>
                </a:solidFill>
                <a:effectLst>
                  <a:outerShdw blurRad="38100" dist="19050" dir="2700000" algn="tl" rotWithShape="0">
                    <a:prstClr val="black">
                      <a:alpha val="40000"/>
                    </a:prstClr>
                  </a:outerShdw>
                </a:effectLst>
                <a:latin typeface="Cambria" panose="02040503050406030204" pitchFamily="18" charset="0"/>
                <a:ea typeface="Cambria" panose="02040503050406030204" pitchFamily="18" charset="0"/>
              </a:rPr>
              <a:t>a. Bản báo cáo trên viết về điều gì?</a:t>
            </a:r>
            <a:endParaRPr kumimoji="0" lang="vi-VN" sz="28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mbria" panose="02040503050406030204" pitchFamily="18" charset="0"/>
              <a:ea typeface="Cambria" panose="02040503050406030204" pitchFamily="18" charset="0"/>
            </a:endParaRPr>
          </a:p>
        </p:txBody>
      </p:sp>
      <p:sp>
        <p:nvSpPr>
          <p:cNvPr id="3" name="Hình chữ nhật 28">
            <a:extLst>
              <a:ext uri="{FF2B5EF4-FFF2-40B4-BE49-F238E27FC236}">
                <a16:creationId xmlns:a16="http://schemas.microsoft.com/office/drawing/2014/main" id="{61D0218A-7418-5A16-0360-2ED325EC811E}"/>
              </a:ext>
            </a:extLst>
          </p:cNvPr>
          <p:cNvSpPr/>
          <p:nvPr/>
        </p:nvSpPr>
        <p:spPr>
          <a:xfrm>
            <a:off x="6527731" y="1368065"/>
            <a:ext cx="4414039" cy="1354217"/>
          </a:xfrm>
          <a:prstGeom prst="rect">
            <a:avLst/>
          </a:prstGeom>
          <a:noFill/>
        </p:spPr>
        <p:txBody>
          <a:bodyPr wrap="square" lIns="60960" tIns="30480" rIns="60960" bIns="30480">
            <a:spAutoFit/>
          </a:bodyPr>
          <a:lstStyle/>
          <a:p>
            <a:pPr marL="457223" lvl="0" indent="-457223" algn="just" defTabSz="609630">
              <a:buFont typeface="Wingdings" panose="05000000000000000000" pitchFamily="2" charset="2"/>
              <a:buChar char="Ø"/>
            </a:pPr>
            <a:r>
              <a:rPr lang="vi-VN" sz="2800" b="1" dirty="0">
                <a:ln w="0"/>
                <a:solidFill>
                  <a:prstClr val="black"/>
                </a:solidFill>
                <a:effectLst>
                  <a:outerShdw blurRad="38100" dist="19050" dir="2700000" algn="tl" rotWithShape="0">
                    <a:prstClr val="black">
                      <a:alpha val="40000"/>
                    </a:prstClr>
                  </a:outerShdw>
                </a:effectLst>
                <a:latin typeface="Cambria" panose="02040503050406030204" pitchFamily="18" charset="0"/>
                <a:ea typeface="Cambria" panose="02040503050406030204" pitchFamily="18" charset="0"/>
              </a:rPr>
              <a:t>b. Bản báo cáo được gửi cho ai? Ai là người viết báo cáo đó?</a:t>
            </a:r>
            <a:endParaRPr kumimoji="0" lang="vi-VN" sz="28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mbria" panose="02040503050406030204" pitchFamily="18" charset="0"/>
              <a:ea typeface="Cambria" panose="02040503050406030204" pitchFamily="18" charset="0"/>
            </a:endParaRPr>
          </a:p>
        </p:txBody>
      </p:sp>
      <p:sp>
        <p:nvSpPr>
          <p:cNvPr id="4" name="Hình chữ nhật 28">
            <a:extLst>
              <a:ext uri="{FF2B5EF4-FFF2-40B4-BE49-F238E27FC236}">
                <a16:creationId xmlns:a16="http://schemas.microsoft.com/office/drawing/2014/main" id="{1F3BF192-E72B-1925-2F22-B14A4A432584}"/>
              </a:ext>
            </a:extLst>
          </p:cNvPr>
          <p:cNvSpPr/>
          <p:nvPr/>
        </p:nvSpPr>
        <p:spPr>
          <a:xfrm>
            <a:off x="6480106" y="2744476"/>
            <a:ext cx="4527161" cy="923330"/>
          </a:xfrm>
          <a:prstGeom prst="rect">
            <a:avLst/>
          </a:prstGeom>
          <a:noFill/>
        </p:spPr>
        <p:txBody>
          <a:bodyPr wrap="square" lIns="60960" tIns="30480" rIns="60960" bIns="30480">
            <a:spAutoFit/>
          </a:bodyPr>
          <a:lstStyle/>
          <a:p>
            <a:pPr marL="457223" lvl="0" indent="-457223" algn="just" defTabSz="609630">
              <a:buFont typeface="Wingdings" panose="05000000000000000000" pitchFamily="2" charset="2"/>
              <a:buChar char="Ø"/>
            </a:pPr>
            <a:r>
              <a:rPr lang="it-IT" sz="2800" b="1" dirty="0">
                <a:ln w="0"/>
                <a:solidFill>
                  <a:prstClr val="black"/>
                </a:solidFill>
                <a:effectLst>
                  <a:outerShdw blurRad="38100" dist="19050" dir="2700000" algn="tl" rotWithShape="0">
                    <a:prstClr val="black">
                      <a:alpha val="40000"/>
                    </a:prstClr>
                  </a:outerShdw>
                </a:effectLst>
                <a:latin typeface="Cambria" panose="02040503050406030204" pitchFamily="18" charset="0"/>
                <a:ea typeface="Cambria" panose="02040503050406030204" pitchFamily="18" charset="0"/>
              </a:rPr>
              <a:t>c. Nêu thông tin của mỗi phần trong bản báo cáo.</a:t>
            </a:r>
            <a:endParaRPr kumimoji="0" lang="vi-VN" sz="28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mbria" panose="02040503050406030204" pitchFamily="18" charset="0"/>
              <a:ea typeface="Cambria" panose="02040503050406030204" pitchFamily="18" charset="0"/>
            </a:endParaRPr>
          </a:p>
        </p:txBody>
      </p:sp>
      <p:grpSp>
        <p:nvGrpSpPr>
          <p:cNvPr id="2" name="Group 1">
            <a:extLst>
              <a:ext uri="{FF2B5EF4-FFF2-40B4-BE49-F238E27FC236}">
                <a16:creationId xmlns:a16="http://schemas.microsoft.com/office/drawing/2014/main" id="{44C9407A-BE78-C57E-4A05-7192D4617004}"/>
              </a:ext>
            </a:extLst>
          </p:cNvPr>
          <p:cNvGrpSpPr/>
          <p:nvPr/>
        </p:nvGrpSpPr>
        <p:grpSpPr>
          <a:xfrm>
            <a:off x="228760" y="123825"/>
            <a:ext cx="5514815" cy="1019175"/>
            <a:chOff x="2098934" y="2575361"/>
            <a:chExt cx="8536165" cy="1355733"/>
          </a:xfrm>
          <a:solidFill>
            <a:schemeClr val="accent4"/>
          </a:solidFill>
        </p:grpSpPr>
        <p:sp>
          <p:nvSpPr>
            <p:cNvPr id="6" name="Rounded Rectangle 12">
              <a:extLst>
                <a:ext uri="{FF2B5EF4-FFF2-40B4-BE49-F238E27FC236}">
                  <a16:creationId xmlns:a16="http://schemas.microsoft.com/office/drawing/2014/main" id="{7FECE25A-B6FF-A8DF-C2F2-7CAE75916AD1}"/>
                </a:ext>
              </a:extLst>
            </p:cNvPr>
            <p:cNvSpPr/>
            <p:nvPr/>
          </p:nvSpPr>
          <p:spPr>
            <a:xfrm>
              <a:off x="2098934" y="2729311"/>
              <a:ext cx="8512962" cy="1201783"/>
            </a:xfrm>
            <a:prstGeom prst="roundRect">
              <a:avLst/>
            </a:prstGeom>
            <a:grpFill/>
            <a:ln w="28575">
              <a:noFill/>
              <a:prstDash val="lg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srgbClr val="F46933"/>
                </a:solidFill>
                <a:effectLst/>
                <a:uLnTx/>
                <a:uFillTx/>
                <a:latin typeface="UTM Avo" panose="02040603050506020204" pitchFamily="18" charset="0"/>
                <a:ea typeface="+mn-ea"/>
                <a:cs typeface="+mn-cs"/>
              </a:endParaRPr>
            </a:p>
          </p:txBody>
        </p:sp>
        <p:sp>
          <p:nvSpPr>
            <p:cNvPr id="7" name="Rounded Rectangle 13">
              <a:extLst>
                <a:ext uri="{FF2B5EF4-FFF2-40B4-BE49-F238E27FC236}">
                  <a16:creationId xmlns:a16="http://schemas.microsoft.com/office/drawing/2014/main" id="{BEF6619B-6F05-5E87-8AB7-F4E40464F35F}"/>
                </a:ext>
              </a:extLst>
            </p:cNvPr>
            <p:cNvSpPr/>
            <p:nvPr/>
          </p:nvSpPr>
          <p:spPr>
            <a:xfrm>
              <a:off x="2102564" y="2575361"/>
              <a:ext cx="8532535" cy="1215610"/>
            </a:xfrm>
            <a:prstGeom prst="roundRect">
              <a:avLst/>
            </a:prstGeom>
            <a:grpFill/>
            <a:ln w="28575">
              <a:solidFill>
                <a:srgbClr val="D63700"/>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1" i="0" dirty="0">
                  <a:solidFill>
                    <a:srgbClr val="000000"/>
                  </a:solidFill>
                  <a:effectLst/>
                  <a:latin typeface="Calibri" panose="020F0502020204030204" pitchFamily="34" charset="0"/>
                  <a:cs typeface="Calibri" panose="020F0502020204030204" pitchFamily="34" charset="0"/>
                </a:rPr>
                <a:t>1. </a:t>
              </a:r>
              <a:r>
                <a:rPr lang="vi-VN" sz="2800" b="1" i="0" dirty="0">
                  <a:solidFill>
                    <a:srgbClr val="000000"/>
                  </a:solidFill>
                  <a:effectLst/>
                  <a:latin typeface="Calibri" panose="020F0502020204030204" pitchFamily="34" charset="0"/>
                  <a:cs typeface="Calibri" panose="020F0502020204030204" pitchFamily="34" charset="0"/>
                </a:rPr>
                <a:t>Đọc bản báo cáo dưới đây và trả lời câu hỏi.</a:t>
              </a:r>
              <a:endParaRPr kumimoji="0" lang="en-US" sz="28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grpSp>
      <p:pic>
        <p:nvPicPr>
          <p:cNvPr id="8" name="Picture 7">
            <a:extLst>
              <a:ext uri="{FF2B5EF4-FFF2-40B4-BE49-F238E27FC236}">
                <a16:creationId xmlns:a16="http://schemas.microsoft.com/office/drawing/2014/main" id="{6D326482-84F7-CF3C-A57E-6027CFD6068E}"/>
              </a:ext>
            </a:extLst>
          </p:cNvPr>
          <p:cNvPicPr>
            <a:picLocks noChangeAspect="1"/>
          </p:cNvPicPr>
          <p:nvPr/>
        </p:nvPicPr>
        <p:blipFill>
          <a:blip r:embed="rId5"/>
          <a:stretch>
            <a:fillRect/>
          </a:stretch>
        </p:blipFill>
        <p:spPr>
          <a:xfrm>
            <a:off x="685800" y="1214193"/>
            <a:ext cx="4482371" cy="5510457"/>
          </a:xfrm>
          <a:prstGeom prst="rect">
            <a:avLst/>
          </a:prstGeom>
        </p:spPr>
      </p:pic>
      <p:pic>
        <p:nvPicPr>
          <p:cNvPr id="10" name="Picture 9">
            <a:extLst>
              <a:ext uri="{FF2B5EF4-FFF2-40B4-BE49-F238E27FC236}">
                <a16:creationId xmlns:a16="http://schemas.microsoft.com/office/drawing/2014/main" id="{BE3EBF25-D90F-4DE3-C22C-819DD4463A31}"/>
              </a:ext>
            </a:extLst>
          </p:cNvPr>
          <p:cNvPicPr>
            <a:picLocks noChangeAspect="1"/>
          </p:cNvPicPr>
          <p:nvPr/>
        </p:nvPicPr>
        <p:blipFill>
          <a:blip r:embed="rId6"/>
          <a:stretch>
            <a:fillRect/>
          </a:stretch>
        </p:blipFill>
        <p:spPr>
          <a:xfrm>
            <a:off x="6724649" y="3834441"/>
            <a:ext cx="4789175" cy="451809"/>
          </a:xfrm>
          <a:prstGeom prst="rect">
            <a:avLst/>
          </a:prstGeom>
        </p:spPr>
      </p:pic>
      <p:sp>
        <p:nvSpPr>
          <p:cNvPr id="11" name="Hình chữ nhật 28">
            <a:extLst>
              <a:ext uri="{FF2B5EF4-FFF2-40B4-BE49-F238E27FC236}">
                <a16:creationId xmlns:a16="http://schemas.microsoft.com/office/drawing/2014/main" id="{0237D729-23DA-26D6-83F8-0C81252A0B70}"/>
              </a:ext>
            </a:extLst>
          </p:cNvPr>
          <p:cNvSpPr/>
          <p:nvPr/>
        </p:nvSpPr>
        <p:spPr>
          <a:xfrm>
            <a:off x="6610350" y="4478026"/>
            <a:ext cx="4587417" cy="1908215"/>
          </a:xfrm>
          <a:prstGeom prst="rect">
            <a:avLst/>
          </a:prstGeom>
          <a:noFill/>
        </p:spPr>
        <p:txBody>
          <a:bodyPr wrap="square" lIns="60960" tIns="30480" rIns="60960" bIns="30480">
            <a:spAutoFit/>
          </a:bodyPr>
          <a:lstStyle/>
          <a:p>
            <a:pPr marL="457223" lvl="0" indent="-457223" algn="just" defTabSz="609630">
              <a:buFont typeface="Wingdings" panose="05000000000000000000" pitchFamily="2" charset="2"/>
              <a:buChar char="Ø"/>
            </a:pPr>
            <a:r>
              <a:rPr lang="it-IT" sz="2400" b="1" dirty="0">
                <a:ln w="0"/>
                <a:solidFill>
                  <a:prstClr val="black"/>
                </a:solidFill>
                <a:effectLst>
                  <a:outerShdw blurRad="38100" dist="19050" dir="2700000" algn="tl" rotWithShape="0">
                    <a:prstClr val="black">
                      <a:alpha val="40000"/>
                    </a:prstClr>
                  </a:outerShdw>
                </a:effectLst>
                <a:latin typeface="Cambria" panose="02040503050406030204" pitchFamily="18" charset="0"/>
                <a:ea typeface="Cambria" panose="02040503050406030204" pitchFamily="18" charset="0"/>
              </a:rPr>
              <a:t>d. Nhận xét về cách thức trình bày của từng phần trong bản báo cáo.</a:t>
            </a:r>
          </a:p>
          <a:p>
            <a:pPr lvl="0" algn="just" defTabSz="609630"/>
            <a:r>
              <a:rPr lang="it-IT" sz="2400" b="1" dirty="0">
                <a:ln w="0"/>
                <a:solidFill>
                  <a:prstClr val="black"/>
                </a:solidFill>
                <a:effectLst>
                  <a:outerShdw blurRad="38100" dist="19050" dir="2700000" algn="tl" rotWithShape="0">
                    <a:prstClr val="black">
                      <a:alpha val="40000"/>
                    </a:prstClr>
                  </a:outerShdw>
                </a:effectLst>
                <a:latin typeface="Cambria" panose="02040503050406030204" pitchFamily="18" charset="0"/>
                <a:ea typeface="Cambria" panose="02040503050406030204" pitchFamily="18" charset="0"/>
              </a:rPr>
              <a:t>– Về hình thức</a:t>
            </a:r>
          </a:p>
          <a:p>
            <a:pPr lvl="0" algn="just" defTabSz="609630"/>
            <a:r>
              <a:rPr lang="it-IT" sz="2400" b="1" dirty="0">
                <a:ln w="0"/>
                <a:solidFill>
                  <a:prstClr val="black"/>
                </a:solidFill>
                <a:effectLst>
                  <a:outerShdw blurRad="38100" dist="19050" dir="2700000" algn="tl" rotWithShape="0">
                    <a:prstClr val="black">
                      <a:alpha val="40000"/>
                    </a:prstClr>
                  </a:outerShdw>
                </a:effectLst>
                <a:latin typeface="Cambria" panose="02040503050406030204" pitchFamily="18" charset="0"/>
                <a:ea typeface="Cambria" panose="02040503050406030204" pitchFamily="18" charset="0"/>
              </a:rPr>
              <a:t>– Về nội dung</a:t>
            </a:r>
            <a:endParaRPr kumimoji="0" lang="vi-VN" sz="24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mbria" panose="02040503050406030204" pitchFamily="18" charset="0"/>
              <a:ea typeface="Cambria" panose="02040503050406030204" pitchFamily="18" charset="0"/>
            </a:endParaRPr>
          </a:p>
        </p:txBody>
      </p:sp>
      <p:pic>
        <p:nvPicPr>
          <p:cNvPr id="13" name="Picture 12">
            <a:extLst>
              <a:ext uri="{FF2B5EF4-FFF2-40B4-BE49-F238E27FC236}">
                <a16:creationId xmlns:a16="http://schemas.microsoft.com/office/drawing/2014/main" id="{C45C1D79-1A57-0FFF-3C48-361930D6C534}"/>
              </a:ext>
            </a:extLst>
          </p:cNvPr>
          <p:cNvPicPr>
            <a:picLocks noChangeAspect="1"/>
          </p:cNvPicPr>
          <p:nvPr/>
        </p:nvPicPr>
        <p:blipFill>
          <a:blip r:embed="rId7"/>
          <a:stretch>
            <a:fillRect/>
          </a:stretch>
        </p:blipFill>
        <p:spPr>
          <a:xfrm>
            <a:off x="10120312" y="6457949"/>
            <a:ext cx="1209675" cy="257175"/>
          </a:xfrm>
          <a:prstGeom prst="rect">
            <a:avLst/>
          </a:prstGeom>
        </p:spPr>
      </p:pic>
    </p:spTree>
    <p:extLst>
      <p:ext uri="{BB962C8B-B14F-4D97-AF65-F5344CB8AC3E}">
        <p14:creationId xmlns:p14="http://schemas.microsoft.com/office/powerpoint/2010/main" val="8042760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29">
                                            <p:txEl>
                                              <p:pRg st="0" end="0"/>
                                            </p:txEl>
                                          </p:spTgt>
                                        </p:tgtEl>
                                        <p:attrNameLst>
                                          <p:attrName>style.visibility</p:attrName>
                                        </p:attrNameLst>
                                      </p:cBhvr>
                                      <p:to>
                                        <p:strVal val="visible"/>
                                      </p:to>
                                    </p:set>
                                    <p:animEffect transition="in" filter="wipe(left)">
                                      <p:cBhvr>
                                        <p:cTn id="19" dur="500"/>
                                        <p:tgtEl>
                                          <p:spTgt spid="29">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3">
                                            <p:txEl>
                                              <p:pRg st="0" end="0"/>
                                            </p:txEl>
                                          </p:spTgt>
                                        </p:tgtEl>
                                        <p:attrNameLst>
                                          <p:attrName>style.visibility</p:attrName>
                                        </p:attrNameLst>
                                      </p:cBhvr>
                                      <p:to>
                                        <p:strVal val="visible"/>
                                      </p:to>
                                    </p:set>
                                    <p:animEffect transition="in" filter="wipe(left)">
                                      <p:cBhvr>
                                        <p:cTn id="24" dur="500"/>
                                        <p:tgtEl>
                                          <p:spTgt spid="3">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4">
                                            <p:txEl>
                                              <p:pRg st="0" end="0"/>
                                            </p:txEl>
                                          </p:spTgt>
                                        </p:tgtEl>
                                        <p:attrNameLst>
                                          <p:attrName>style.visibility</p:attrName>
                                        </p:attrNameLst>
                                      </p:cBhvr>
                                      <p:to>
                                        <p:strVal val="visible"/>
                                      </p:to>
                                    </p:set>
                                    <p:animEffect transition="in" filter="wipe(left)">
                                      <p:cBhvr>
                                        <p:cTn id="29" dur="500"/>
                                        <p:tgtEl>
                                          <p:spTgt spid="4">
                                            <p:txEl>
                                              <p:pRg st="0" end="0"/>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11">
                                            <p:txEl>
                                              <p:pRg st="0" end="0"/>
                                            </p:txEl>
                                          </p:spTgt>
                                        </p:tgtEl>
                                        <p:attrNameLst>
                                          <p:attrName>style.visibility</p:attrName>
                                        </p:attrNameLst>
                                      </p:cBhvr>
                                      <p:to>
                                        <p:strVal val="visible"/>
                                      </p:to>
                                    </p:set>
                                    <p:animEffect transition="in" filter="wipe(left)">
                                      <p:cBhvr>
                                        <p:cTn id="37" dur="500"/>
                                        <p:tgtEl>
                                          <p:spTgt spid="11">
                                            <p:txEl>
                                              <p:pRg st="0" end="0"/>
                                            </p:txEl>
                                          </p:spTgt>
                                        </p:tgtEl>
                                      </p:cBhvr>
                                    </p:animEffect>
                                  </p:childTnLst>
                                </p:cTn>
                              </p:par>
                              <p:par>
                                <p:cTn id="38" presetID="22" presetClass="entr" presetSubtype="8" fill="hold" nodeType="withEffect">
                                  <p:stCondLst>
                                    <p:cond delay="0"/>
                                  </p:stCondLst>
                                  <p:childTnLst>
                                    <p:set>
                                      <p:cBhvr>
                                        <p:cTn id="39" dur="1" fill="hold">
                                          <p:stCondLst>
                                            <p:cond delay="0"/>
                                          </p:stCondLst>
                                        </p:cTn>
                                        <p:tgtEl>
                                          <p:spTgt spid="11">
                                            <p:txEl>
                                              <p:pRg st="1" end="1"/>
                                            </p:txEl>
                                          </p:spTgt>
                                        </p:tgtEl>
                                        <p:attrNameLst>
                                          <p:attrName>style.visibility</p:attrName>
                                        </p:attrNameLst>
                                      </p:cBhvr>
                                      <p:to>
                                        <p:strVal val="visible"/>
                                      </p:to>
                                    </p:set>
                                    <p:animEffect transition="in" filter="wipe(left)">
                                      <p:cBhvr>
                                        <p:cTn id="40" dur="500"/>
                                        <p:tgtEl>
                                          <p:spTgt spid="11">
                                            <p:txEl>
                                              <p:pRg st="1" end="1"/>
                                            </p:txEl>
                                          </p:spTgt>
                                        </p:tgtEl>
                                      </p:cBhvr>
                                    </p:animEffect>
                                  </p:childTnLst>
                                </p:cTn>
                              </p:par>
                              <p:par>
                                <p:cTn id="41" presetID="22" presetClass="entr" presetSubtype="8" fill="hold" nodeType="withEffect">
                                  <p:stCondLst>
                                    <p:cond delay="0"/>
                                  </p:stCondLst>
                                  <p:childTnLst>
                                    <p:set>
                                      <p:cBhvr>
                                        <p:cTn id="42" dur="1" fill="hold">
                                          <p:stCondLst>
                                            <p:cond delay="0"/>
                                          </p:stCondLst>
                                        </p:cTn>
                                        <p:tgtEl>
                                          <p:spTgt spid="11">
                                            <p:txEl>
                                              <p:pRg st="2" end="2"/>
                                            </p:txEl>
                                          </p:spTgt>
                                        </p:tgtEl>
                                        <p:attrNameLst>
                                          <p:attrName>style.visibility</p:attrName>
                                        </p:attrNameLst>
                                      </p:cBhvr>
                                      <p:to>
                                        <p:strVal val="visible"/>
                                      </p:to>
                                    </p:set>
                                    <p:animEffect transition="in" filter="wipe(left)">
                                      <p:cBhvr>
                                        <p:cTn id="43" dur="500"/>
                                        <p:tgtEl>
                                          <p:spTgt spid="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6000" r="-6000"/>
          </a:stretch>
        </a:blipFill>
        <a:effectLst/>
      </p:bgPr>
    </p:bg>
    <p:spTree>
      <p:nvGrpSpPr>
        <p:cNvPr id="1" name="Shape 4014"/>
        <p:cNvGrpSpPr/>
        <p:nvPr/>
      </p:nvGrpSpPr>
      <p:grpSpPr>
        <a:xfrm>
          <a:off x="0" y="0"/>
          <a:ext cx="0" cy="0"/>
          <a:chOff x="0" y="0"/>
          <a:chExt cx="0" cy="0"/>
        </a:xfrm>
      </p:grpSpPr>
      <p:pic>
        <p:nvPicPr>
          <p:cNvPr id="20" name="Hình ảnh 19" descr="Ảnh có chứa mẫu họa, búp bê&#10;&#10;Mô tả được tạo tự động">
            <a:extLst>
              <a:ext uri="{FF2B5EF4-FFF2-40B4-BE49-F238E27FC236}">
                <a16:creationId xmlns:a16="http://schemas.microsoft.com/office/drawing/2014/main" id="{DBCCECA7-C6CA-548E-8F43-BE0133961B9D}"/>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8279" b="91001" l="9983" r="89979">
                        <a14:foregroundMark x1="47226" y1="91001" x2="48800" y2="90257"/>
                        <a14:foregroundMark x1="59512" y1="90857" x2="61567" y2="90401"/>
                        <a14:foregroundMark x1="48071" y1="8279" x2="55538" y2="8879"/>
                      </a14:backgroundRemoval>
                    </a14:imgEffect>
                  </a14:imgLayer>
                </a14:imgProps>
              </a:ext>
            </a:extLst>
          </a:blip>
          <a:stretch>
            <a:fillRect/>
          </a:stretch>
        </p:blipFill>
        <p:spPr>
          <a:xfrm>
            <a:off x="7409908" y="2485566"/>
            <a:ext cx="5896249" cy="4716772"/>
          </a:xfrm>
          <a:prstGeom prst="rect">
            <a:avLst/>
          </a:prstGeom>
        </p:spPr>
      </p:pic>
      <p:pic>
        <p:nvPicPr>
          <p:cNvPr id="24" name="Hình ảnh 23" descr="Ảnh có chứa mẫu họa&#10;&#10;Mô tả được tạo tự động">
            <a:extLst>
              <a:ext uri="{FF2B5EF4-FFF2-40B4-BE49-F238E27FC236}">
                <a16:creationId xmlns:a16="http://schemas.microsoft.com/office/drawing/2014/main" id="{FA13B4E9-5DC6-BC33-2A6B-7AC539DA58F6}"/>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8279" b="91001" l="9983" r="89979">
                        <a14:foregroundMark x1="51085" y1="91001" x2="52294" y2="91001"/>
                        <a14:foregroundMark x1="44941" y1="9335" x2="46861" y2="8279"/>
                      </a14:backgroundRemoval>
                    </a14:imgEffect>
                  </a14:imgLayer>
                </a14:imgProps>
              </a:ext>
            </a:extLst>
          </a:blip>
          <a:stretch>
            <a:fillRect/>
          </a:stretch>
        </p:blipFill>
        <p:spPr>
          <a:xfrm>
            <a:off x="-971229" y="2143931"/>
            <a:ext cx="6323312" cy="5058407"/>
          </a:xfrm>
          <a:prstGeom prst="rect">
            <a:avLst/>
          </a:prstGeom>
        </p:spPr>
      </p:pic>
      <p:grpSp>
        <p:nvGrpSpPr>
          <p:cNvPr id="26" name="Nhóm 25">
            <a:extLst>
              <a:ext uri="{FF2B5EF4-FFF2-40B4-BE49-F238E27FC236}">
                <a16:creationId xmlns:a16="http://schemas.microsoft.com/office/drawing/2014/main" id="{8941FF14-4618-C8EA-EC57-FA32D0EC2BFD}"/>
              </a:ext>
            </a:extLst>
          </p:cNvPr>
          <p:cNvGrpSpPr/>
          <p:nvPr/>
        </p:nvGrpSpPr>
        <p:grpSpPr>
          <a:xfrm>
            <a:off x="3791918" y="2725119"/>
            <a:ext cx="4964623" cy="4132881"/>
            <a:chOff x="2812942" y="2035121"/>
            <a:chExt cx="3723467" cy="3099661"/>
          </a:xfrm>
        </p:grpSpPr>
        <p:sp>
          <p:nvSpPr>
            <p:cNvPr id="25" name="Gợn sóng Kép 24">
              <a:extLst>
                <a:ext uri="{FF2B5EF4-FFF2-40B4-BE49-F238E27FC236}">
                  <a16:creationId xmlns:a16="http://schemas.microsoft.com/office/drawing/2014/main" id="{E5B29221-61E5-672A-CF1E-0E8FBEAAFBCE}"/>
                </a:ext>
              </a:extLst>
            </p:cNvPr>
            <p:cNvSpPr/>
            <p:nvPr/>
          </p:nvSpPr>
          <p:spPr>
            <a:xfrm>
              <a:off x="2933053" y="2035121"/>
              <a:ext cx="3603356" cy="3099661"/>
            </a:xfrm>
            <a:prstGeom prst="doubleWave">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AFC1"/>
                </a:solidFill>
                <a:effectLst/>
                <a:uLnTx/>
                <a:uFillTx/>
                <a:latin typeface="Arial"/>
                <a:ea typeface="+mn-ea"/>
                <a:cs typeface="+mn-cs"/>
                <a:sym typeface="Arial"/>
              </a:endParaRPr>
            </a:p>
          </p:txBody>
        </p:sp>
        <p:sp>
          <p:nvSpPr>
            <p:cNvPr id="11" name="Hộp Văn bản 10">
              <a:extLst>
                <a:ext uri="{FF2B5EF4-FFF2-40B4-BE49-F238E27FC236}">
                  <a16:creationId xmlns:a16="http://schemas.microsoft.com/office/drawing/2014/main" id="{CA78C637-6D80-765F-BC98-E41BFD0B7335}"/>
                </a:ext>
              </a:extLst>
            </p:cNvPr>
            <p:cNvSpPr txBox="1"/>
            <p:nvPr/>
          </p:nvSpPr>
          <p:spPr>
            <a:xfrm>
              <a:off x="2812942" y="2843130"/>
              <a:ext cx="3684721" cy="15465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6400" b="1" i="0" u="none" strike="noStrike" kern="0" cap="none" spc="0" normalizeH="0" baseline="0" noProof="0" dirty="0">
                  <a:ln>
                    <a:solidFill>
                      <a:sysClr val="windowText" lastClr="000000"/>
                    </a:solidFill>
                  </a:ln>
                  <a:solidFill>
                    <a:srgbClr val="FFC000"/>
                  </a:solidFill>
                  <a:effectLst/>
                  <a:uLnTx/>
                  <a:uFillTx/>
                  <a:latin typeface="Cambria" panose="02040503050406030204" pitchFamily="18" charset="0"/>
                  <a:ea typeface="Cambria" panose="02040503050406030204" pitchFamily="18" charset="0"/>
                  <a:cs typeface="Arial"/>
                  <a:sym typeface="Arial"/>
                </a:rPr>
                <a:t>THẢO LUẬN NHÓM</a:t>
              </a:r>
            </a:p>
          </p:txBody>
        </p:sp>
      </p:grpSp>
    </p:spTree>
    <p:extLst>
      <p:ext uri="{BB962C8B-B14F-4D97-AF65-F5344CB8AC3E}">
        <p14:creationId xmlns:p14="http://schemas.microsoft.com/office/powerpoint/2010/main" val="2697617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fill="hold"/>
                                        <p:tgtEl>
                                          <p:spTgt spid="20"/>
                                        </p:tgtEl>
                                        <p:attrNameLst>
                                          <p:attrName>ppt_x</p:attrName>
                                        </p:attrNameLst>
                                      </p:cBhvr>
                                      <p:tavLst>
                                        <p:tav tm="0">
                                          <p:val>
                                            <p:strVal val="#ppt_x"/>
                                          </p:val>
                                        </p:tav>
                                        <p:tav tm="100000">
                                          <p:val>
                                            <p:strVal val="#ppt_x"/>
                                          </p:val>
                                        </p:tav>
                                      </p:tavLst>
                                    </p:anim>
                                    <p:anim calcmode="lin" valueType="num">
                                      <p:cBhvr additive="base">
                                        <p:cTn id="12" dur="500" fill="hold"/>
                                        <p:tgtEl>
                                          <p:spTgt spid="20"/>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14" presetClass="entr" presetSubtype="10" fill="hold" nodeType="after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randombar(horizontal)">
                                      <p:cBhvr>
                                        <p:cTn id="16"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96DAC541-7B7A-43D3-8B79-37D633B846F1}">
                <asvg:svgBlip xmlns:asvg="http://schemas.microsoft.com/office/drawing/2016/SVG/main" r:embed="rId3"/>
              </a:ext>
            </a:extLst>
          </a:blip>
          <a:srcRect/>
          <a:stretch>
            <a:fillRect/>
          </a:stretch>
        </a:blipFill>
        <a:effectLst/>
      </p:bgPr>
    </p:bg>
    <p:spTree>
      <p:nvGrpSpPr>
        <p:cNvPr id="1" name=""/>
        <p:cNvGrpSpPr/>
        <p:nvPr/>
      </p:nvGrpSpPr>
      <p:grpSpPr>
        <a:xfrm>
          <a:off x="0" y="0"/>
          <a:ext cx="0" cy="0"/>
          <a:chOff x="0" y="0"/>
          <a:chExt cx="0" cy="0"/>
        </a:xfrm>
      </p:grpSpPr>
      <p:pic>
        <p:nvPicPr>
          <p:cNvPr id="17" name="Hình ảnh 16">
            <a:extLst>
              <a:ext uri="{FF2B5EF4-FFF2-40B4-BE49-F238E27FC236}">
                <a16:creationId xmlns:a16="http://schemas.microsoft.com/office/drawing/2014/main" id="{120A3785-AC54-ED3A-946A-63F6F54BA06C}"/>
              </a:ext>
            </a:extLst>
          </p:cNvPr>
          <p:cNvPicPr>
            <a:picLocks noChangeAspect="1"/>
          </p:cNvPicPr>
          <p:nvPr/>
        </p:nvPicPr>
        <p:blipFill>
          <a:blip r:embed="rId4"/>
          <a:stretch>
            <a:fillRect/>
          </a:stretch>
        </p:blipFill>
        <p:spPr>
          <a:xfrm>
            <a:off x="5810250" y="25924"/>
            <a:ext cx="6431042" cy="6746825"/>
          </a:xfrm>
          <a:prstGeom prst="rect">
            <a:avLst/>
          </a:prstGeom>
        </p:spPr>
      </p:pic>
      <p:sp>
        <p:nvSpPr>
          <p:cNvPr id="29" name="Hình chữ nhật 28">
            <a:extLst>
              <a:ext uri="{FF2B5EF4-FFF2-40B4-BE49-F238E27FC236}">
                <a16:creationId xmlns:a16="http://schemas.microsoft.com/office/drawing/2014/main" id="{15E637A1-BBD0-19F6-89E4-EDC0EED39353}"/>
              </a:ext>
            </a:extLst>
          </p:cNvPr>
          <p:cNvSpPr/>
          <p:nvPr/>
        </p:nvSpPr>
        <p:spPr>
          <a:xfrm>
            <a:off x="6537158" y="353800"/>
            <a:ext cx="4414039" cy="923330"/>
          </a:xfrm>
          <a:prstGeom prst="rect">
            <a:avLst/>
          </a:prstGeom>
          <a:noFill/>
        </p:spPr>
        <p:txBody>
          <a:bodyPr wrap="square" lIns="60960" tIns="30480" rIns="60960" bIns="30480">
            <a:spAutoFit/>
          </a:bodyPr>
          <a:lstStyle/>
          <a:p>
            <a:pPr marL="457223" marR="0" lvl="0" indent="-457223" algn="just" defTabSz="60963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vi-VN" sz="28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a. Bản báo cáo trên viết về điều gì?</a:t>
            </a:r>
          </a:p>
        </p:txBody>
      </p:sp>
      <p:grpSp>
        <p:nvGrpSpPr>
          <p:cNvPr id="2" name="Group 1">
            <a:extLst>
              <a:ext uri="{FF2B5EF4-FFF2-40B4-BE49-F238E27FC236}">
                <a16:creationId xmlns:a16="http://schemas.microsoft.com/office/drawing/2014/main" id="{44C9407A-BE78-C57E-4A05-7192D4617004}"/>
              </a:ext>
            </a:extLst>
          </p:cNvPr>
          <p:cNvGrpSpPr/>
          <p:nvPr/>
        </p:nvGrpSpPr>
        <p:grpSpPr>
          <a:xfrm>
            <a:off x="228760" y="123825"/>
            <a:ext cx="5514815" cy="1019175"/>
            <a:chOff x="2098934" y="2575361"/>
            <a:chExt cx="8536165" cy="1355733"/>
          </a:xfrm>
          <a:solidFill>
            <a:schemeClr val="accent4"/>
          </a:solidFill>
        </p:grpSpPr>
        <p:sp>
          <p:nvSpPr>
            <p:cNvPr id="6" name="Rounded Rectangle 12">
              <a:extLst>
                <a:ext uri="{FF2B5EF4-FFF2-40B4-BE49-F238E27FC236}">
                  <a16:creationId xmlns:a16="http://schemas.microsoft.com/office/drawing/2014/main" id="{7FECE25A-B6FF-A8DF-C2F2-7CAE75916AD1}"/>
                </a:ext>
              </a:extLst>
            </p:cNvPr>
            <p:cNvSpPr/>
            <p:nvPr/>
          </p:nvSpPr>
          <p:spPr>
            <a:xfrm>
              <a:off x="2098934" y="2729311"/>
              <a:ext cx="8512962" cy="1201783"/>
            </a:xfrm>
            <a:prstGeom prst="roundRect">
              <a:avLst/>
            </a:prstGeom>
            <a:grpFill/>
            <a:ln w="28575">
              <a:noFill/>
              <a:prstDash val="lg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srgbClr val="F46933"/>
                </a:solidFill>
                <a:effectLst/>
                <a:uLnTx/>
                <a:uFillTx/>
                <a:latin typeface="UTM Avo" panose="02040603050506020204" pitchFamily="18" charset="0"/>
                <a:ea typeface="+mn-ea"/>
                <a:cs typeface="+mn-cs"/>
              </a:endParaRPr>
            </a:p>
          </p:txBody>
        </p:sp>
        <p:sp>
          <p:nvSpPr>
            <p:cNvPr id="7" name="Rounded Rectangle 13">
              <a:extLst>
                <a:ext uri="{FF2B5EF4-FFF2-40B4-BE49-F238E27FC236}">
                  <a16:creationId xmlns:a16="http://schemas.microsoft.com/office/drawing/2014/main" id="{BEF6619B-6F05-5E87-8AB7-F4E40464F35F}"/>
                </a:ext>
              </a:extLst>
            </p:cNvPr>
            <p:cNvSpPr/>
            <p:nvPr/>
          </p:nvSpPr>
          <p:spPr>
            <a:xfrm>
              <a:off x="2102564" y="2575361"/>
              <a:ext cx="8532535" cy="1215610"/>
            </a:xfrm>
            <a:prstGeom prst="roundRect">
              <a:avLst/>
            </a:prstGeom>
            <a:grpFill/>
            <a:ln w="28575">
              <a:solidFill>
                <a:srgbClr val="D63700"/>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 </a:t>
              </a:r>
              <a:r>
                <a:rPr kumimoji="0" lang="vi-VN"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Đọc bản báo cáo dưới đây và trả lời câu hỏi.</a:t>
              </a:r>
              <a:endParaRPr kumimoji="0" lang="en-US" sz="28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grpSp>
      <p:pic>
        <p:nvPicPr>
          <p:cNvPr id="8" name="Picture 7">
            <a:extLst>
              <a:ext uri="{FF2B5EF4-FFF2-40B4-BE49-F238E27FC236}">
                <a16:creationId xmlns:a16="http://schemas.microsoft.com/office/drawing/2014/main" id="{6D326482-84F7-CF3C-A57E-6027CFD6068E}"/>
              </a:ext>
            </a:extLst>
          </p:cNvPr>
          <p:cNvPicPr>
            <a:picLocks noChangeAspect="1"/>
          </p:cNvPicPr>
          <p:nvPr/>
        </p:nvPicPr>
        <p:blipFill>
          <a:blip r:embed="rId5"/>
          <a:stretch>
            <a:fillRect/>
          </a:stretch>
        </p:blipFill>
        <p:spPr>
          <a:xfrm>
            <a:off x="685800" y="1214193"/>
            <a:ext cx="4482371" cy="5510457"/>
          </a:xfrm>
          <a:prstGeom prst="rect">
            <a:avLst/>
          </a:prstGeom>
        </p:spPr>
      </p:pic>
      <p:pic>
        <p:nvPicPr>
          <p:cNvPr id="13" name="Picture 12">
            <a:extLst>
              <a:ext uri="{FF2B5EF4-FFF2-40B4-BE49-F238E27FC236}">
                <a16:creationId xmlns:a16="http://schemas.microsoft.com/office/drawing/2014/main" id="{C45C1D79-1A57-0FFF-3C48-361930D6C534}"/>
              </a:ext>
            </a:extLst>
          </p:cNvPr>
          <p:cNvPicPr>
            <a:picLocks noChangeAspect="1"/>
          </p:cNvPicPr>
          <p:nvPr/>
        </p:nvPicPr>
        <p:blipFill>
          <a:blip r:embed="rId6"/>
          <a:stretch>
            <a:fillRect/>
          </a:stretch>
        </p:blipFill>
        <p:spPr>
          <a:xfrm>
            <a:off x="10120312" y="6457949"/>
            <a:ext cx="1209675" cy="257175"/>
          </a:xfrm>
          <a:prstGeom prst="rect">
            <a:avLst/>
          </a:prstGeom>
        </p:spPr>
      </p:pic>
      <p:cxnSp>
        <p:nvCxnSpPr>
          <p:cNvPr id="5" name="Straight Connector 4">
            <a:extLst>
              <a:ext uri="{FF2B5EF4-FFF2-40B4-BE49-F238E27FC236}">
                <a16:creationId xmlns:a16="http://schemas.microsoft.com/office/drawing/2014/main" id="{AEFD2132-0FAC-5648-B819-015DB48C0FD3}"/>
              </a:ext>
            </a:extLst>
          </p:cNvPr>
          <p:cNvCxnSpPr>
            <a:cxnSpLocks/>
          </p:cNvCxnSpPr>
          <p:nvPr/>
        </p:nvCxnSpPr>
        <p:spPr>
          <a:xfrm>
            <a:off x="1978745" y="2072228"/>
            <a:ext cx="184078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E8848A6C-D6F5-E6F0-F550-2A667FC855B0}"/>
              </a:ext>
            </a:extLst>
          </p:cNvPr>
          <p:cNvCxnSpPr>
            <a:cxnSpLocks/>
          </p:cNvCxnSpPr>
          <p:nvPr/>
        </p:nvCxnSpPr>
        <p:spPr>
          <a:xfrm>
            <a:off x="1578695" y="2243678"/>
            <a:ext cx="267898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178A610A-1296-9EF9-E1FF-DA17CEC33349}"/>
              </a:ext>
            </a:extLst>
          </p:cNvPr>
          <p:cNvSpPr txBox="1"/>
          <p:nvPr/>
        </p:nvSpPr>
        <p:spPr>
          <a:xfrm>
            <a:off x="6691459" y="1508092"/>
            <a:ext cx="4590853" cy="1200329"/>
          </a:xfrm>
          <a:prstGeom prst="rect">
            <a:avLst/>
          </a:prstGeom>
          <a:noFill/>
        </p:spPr>
        <p:txBody>
          <a:bodyPr wrap="square" rtlCol="0">
            <a:spAutoFit/>
          </a:bodyPr>
          <a:lstStyle/>
          <a:p>
            <a:pPr lvl="0" algn="just">
              <a:defRPr/>
            </a:pPr>
            <a:r>
              <a:rPr lang="vi-VN" sz="2400" b="1" dirty="0">
                <a:solidFill>
                  <a:srgbClr val="FF0000"/>
                </a:solidFill>
                <a:latin typeface="Cambria" panose="02040503050406030204" pitchFamily="18" charset="0"/>
                <a:ea typeface="Cambria" panose="02040503050406030204" pitchFamily="18" charset="0"/>
              </a:rPr>
              <a:t>Báo cáo về hoạt động tháng 9 của tổ 1, lớp 5C, Trường Tiểu học Kim Đồng</a:t>
            </a:r>
            <a:r>
              <a:rPr lang="en-US" sz="2400" b="1" dirty="0">
                <a:solidFill>
                  <a:srgbClr val="FF0000"/>
                </a:solidFill>
                <a:latin typeface="Cambria" panose="02040503050406030204" pitchFamily="18" charset="0"/>
                <a:ea typeface="Cambria" panose="02040503050406030204" pitchFamily="18" charset="0"/>
              </a:rPr>
              <a:t>.</a:t>
            </a:r>
            <a:endParaRPr kumimoji="0" lang="en-US" sz="24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endParaRPr>
          </a:p>
        </p:txBody>
      </p:sp>
      <p:sp>
        <p:nvSpPr>
          <p:cNvPr id="16" name="Hình chữ nhật 28">
            <a:extLst>
              <a:ext uri="{FF2B5EF4-FFF2-40B4-BE49-F238E27FC236}">
                <a16:creationId xmlns:a16="http://schemas.microsoft.com/office/drawing/2014/main" id="{AD27FC8A-B81D-0B9A-D720-79DD8F40A326}"/>
              </a:ext>
            </a:extLst>
          </p:cNvPr>
          <p:cNvSpPr/>
          <p:nvPr/>
        </p:nvSpPr>
        <p:spPr>
          <a:xfrm>
            <a:off x="6680033" y="2827760"/>
            <a:ext cx="4414039" cy="1354217"/>
          </a:xfrm>
          <a:prstGeom prst="rect">
            <a:avLst/>
          </a:prstGeom>
          <a:noFill/>
        </p:spPr>
        <p:txBody>
          <a:bodyPr wrap="square" lIns="60960" tIns="30480" rIns="60960" bIns="30480">
            <a:spAutoFit/>
          </a:bodyPr>
          <a:lstStyle/>
          <a:p>
            <a:pPr marL="457223" lvl="0" indent="-457223" algn="just" defTabSz="609630">
              <a:buFont typeface="Wingdings" panose="05000000000000000000" pitchFamily="2" charset="2"/>
              <a:buChar char="Ø"/>
              <a:defRPr/>
            </a:pPr>
            <a:r>
              <a:rPr lang="vi-VN" sz="2800" b="1" dirty="0">
                <a:ln w="0"/>
                <a:solidFill>
                  <a:prstClr val="black"/>
                </a:solidFill>
                <a:effectLst>
                  <a:outerShdw blurRad="38100" dist="19050" dir="2700000" algn="tl" rotWithShape="0">
                    <a:prstClr val="black">
                      <a:alpha val="40000"/>
                    </a:prstClr>
                  </a:outerShdw>
                </a:effectLst>
                <a:latin typeface="Cambria" panose="02040503050406030204" pitchFamily="18" charset="0"/>
                <a:ea typeface="Cambria" panose="02040503050406030204" pitchFamily="18" charset="0"/>
              </a:rPr>
              <a:t>b. Bản báo cáo được gửi cho ai? Ai là người viết báo cáo đó?</a:t>
            </a:r>
            <a:endParaRPr kumimoji="0" lang="vi-VN" sz="28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mbria" panose="02040503050406030204" pitchFamily="18" charset="0"/>
              <a:ea typeface="Cambria" panose="02040503050406030204" pitchFamily="18" charset="0"/>
              <a:cs typeface="+mn-cs"/>
            </a:endParaRPr>
          </a:p>
        </p:txBody>
      </p:sp>
      <p:cxnSp>
        <p:nvCxnSpPr>
          <p:cNvPr id="18" name="Straight Connector 17">
            <a:extLst>
              <a:ext uri="{FF2B5EF4-FFF2-40B4-BE49-F238E27FC236}">
                <a16:creationId xmlns:a16="http://schemas.microsoft.com/office/drawing/2014/main" id="{FB691345-E0BC-35AE-50D2-FADB66FE4740}"/>
              </a:ext>
            </a:extLst>
          </p:cNvPr>
          <p:cNvCxnSpPr>
            <a:cxnSpLocks/>
          </p:cNvCxnSpPr>
          <p:nvPr/>
        </p:nvCxnSpPr>
        <p:spPr>
          <a:xfrm>
            <a:off x="1683470" y="2415128"/>
            <a:ext cx="137405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CC7F61FB-06DC-DCBE-848A-04D5D522A319}"/>
              </a:ext>
            </a:extLst>
          </p:cNvPr>
          <p:cNvCxnSpPr>
            <a:cxnSpLocks/>
          </p:cNvCxnSpPr>
          <p:nvPr/>
        </p:nvCxnSpPr>
        <p:spPr>
          <a:xfrm>
            <a:off x="3607520" y="6053678"/>
            <a:ext cx="80255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00E9FEBD-5703-2ED7-27A1-168E05E766CC}"/>
              </a:ext>
            </a:extLst>
          </p:cNvPr>
          <p:cNvSpPr txBox="1"/>
          <p:nvPr/>
        </p:nvSpPr>
        <p:spPr>
          <a:xfrm>
            <a:off x="6760039" y="4223352"/>
            <a:ext cx="4590853" cy="1569660"/>
          </a:xfrm>
          <a:prstGeom prst="rect">
            <a:avLst/>
          </a:prstGeom>
          <a:noFill/>
        </p:spPr>
        <p:txBody>
          <a:bodyPr wrap="square" rtlCol="0">
            <a:spAutoFit/>
          </a:bodyPr>
          <a:lstStyle/>
          <a:p>
            <a:pPr lvl="0" algn="just">
              <a:defRPr/>
            </a:pPr>
            <a:r>
              <a:rPr lang="vi-VN" sz="2400" b="1" dirty="0">
                <a:solidFill>
                  <a:srgbClr val="FF0000"/>
                </a:solidFill>
                <a:latin typeface="Cambria" panose="02040503050406030204" pitchFamily="18" charset="0"/>
                <a:ea typeface="Cambria" panose="02040503050406030204" pitchFamily="18" charset="0"/>
              </a:rPr>
              <a:t>Báo cáo được gửi cho cô giáo chủ nhiệm lớp. Người viết báo cáo là bạn tổ trưởng của tổ 1, tên là Nguyễn Đức Việt.</a:t>
            </a:r>
            <a:endParaRPr kumimoji="0" lang="en-US" sz="24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endParaRPr>
          </a:p>
        </p:txBody>
      </p:sp>
      <p:cxnSp>
        <p:nvCxnSpPr>
          <p:cNvPr id="23" name="Straight Connector 22">
            <a:extLst>
              <a:ext uri="{FF2B5EF4-FFF2-40B4-BE49-F238E27FC236}">
                <a16:creationId xmlns:a16="http://schemas.microsoft.com/office/drawing/2014/main" id="{6ABC5F50-4B18-B9DC-893B-D7D49B7889D9}"/>
              </a:ext>
            </a:extLst>
          </p:cNvPr>
          <p:cNvCxnSpPr>
            <a:cxnSpLocks/>
          </p:cNvCxnSpPr>
          <p:nvPr/>
        </p:nvCxnSpPr>
        <p:spPr>
          <a:xfrm>
            <a:off x="3540845" y="6510878"/>
            <a:ext cx="85970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982947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9">
                                            <p:txEl>
                                              <p:pRg st="0" end="0"/>
                                            </p:txEl>
                                          </p:spTgt>
                                        </p:tgtEl>
                                        <p:attrNameLst>
                                          <p:attrName>style.visibility</p:attrName>
                                        </p:attrNameLst>
                                      </p:cBhvr>
                                      <p:to>
                                        <p:strVal val="visible"/>
                                      </p:to>
                                    </p:set>
                                    <p:animEffect transition="in" filter="wipe(left)">
                                      <p:cBhvr>
                                        <p:cTn id="7" dur="500"/>
                                        <p:tgtEl>
                                          <p:spTgt spid="2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par>
                                <p:cTn id="13" presetID="22" presetClass="entr" presetSubtype="4"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down)">
                                      <p:cBhvr>
                                        <p:cTn id="15" dur="5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barn(inVertical)">
                                      <p:cBhvr>
                                        <p:cTn id="20" dur="500"/>
                                        <p:tgtEl>
                                          <p:spTgt spid="15"/>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16">
                                            <p:txEl>
                                              <p:pRg st="0" end="0"/>
                                            </p:txEl>
                                          </p:spTgt>
                                        </p:tgtEl>
                                        <p:attrNameLst>
                                          <p:attrName>style.visibility</p:attrName>
                                        </p:attrNameLst>
                                      </p:cBhvr>
                                      <p:to>
                                        <p:strVal val="visible"/>
                                      </p:to>
                                    </p:set>
                                    <p:animEffect transition="in" filter="wipe(left)">
                                      <p:cBhvr>
                                        <p:cTn id="25" dur="500"/>
                                        <p:tgtEl>
                                          <p:spTgt spid="16">
                                            <p:txEl>
                                              <p:pRg st="0" end="0"/>
                                            </p:txEl>
                                          </p:spTgt>
                                        </p:tgtEl>
                                      </p:cBhvr>
                                    </p:animEffect>
                                  </p:childTnLst>
                                </p:cTn>
                              </p:par>
                              <p:par>
                                <p:cTn id="26" presetID="10" presetClass="exit" presetSubtype="0" fill="hold" nodeType="withEffect">
                                  <p:stCondLst>
                                    <p:cond delay="0"/>
                                  </p:stCondLst>
                                  <p:childTnLst>
                                    <p:animEffect transition="out" filter="fade">
                                      <p:cBhvr>
                                        <p:cTn id="27" dur="500"/>
                                        <p:tgtEl>
                                          <p:spTgt spid="5"/>
                                        </p:tgtEl>
                                      </p:cBhvr>
                                    </p:animEffect>
                                    <p:set>
                                      <p:cBhvr>
                                        <p:cTn id="28" dur="1" fill="hold">
                                          <p:stCondLst>
                                            <p:cond delay="499"/>
                                          </p:stCondLst>
                                        </p:cTn>
                                        <p:tgtEl>
                                          <p:spTgt spid="5"/>
                                        </p:tgtEl>
                                        <p:attrNameLst>
                                          <p:attrName>style.visibility</p:attrName>
                                        </p:attrNameLst>
                                      </p:cBhvr>
                                      <p:to>
                                        <p:strVal val="hidden"/>
                                      </p:to>
                                    </p:set>
                                  </p:childTnLst>
                                </p:cTn>
                              </p:par>
                              <p:par>
                                <p:cTn id="29" presetID="10" presetClass="exit" presetSubtype="0" fill="hold" nodeType="withEffect">
                                  <p:stCondLst>
                                    <p:cond delay="0"/>
                                  </p:stCondLst>
                                  <p:childTnLst>
                                    <p:animEffect transition="out" filter="fade">
                                      <p:cBhvr>
                                        <p:cTn id="30" dur="500"/>
                                        <p:tgtEl>
                                          <p:spTgt spid="12"/>
                                        </p:tgtEl>
                                      </p:cBhvr>
                                    </p:animEffect>
                                    <p:set>
                                      <p:cBhvr>
                                        <p:cTn id="31" dur="1" fill="hold">
                                          <p:stCondLst>
                                            <p:cond delay="499"/>
                                          </p:stCondLst>
                                        </p:cTn>
                                        <p:tgtEl>
                                          <p:spTgt spid="12"/>
                                        </p:tgtEl>
                                        <p:attrNameLst>
                                          <p:attrName>style.visibility</p:attrName>
                                        </p:attrNameLst>
                                      </p:cBhvr>
                                      <p:to>
                                        <p:strVal val="hidden"/>
                                      </p:to>
                                    </p:se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nodeType="click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wipe(down)">
                                      <p:cBhvr>
                                        <p:cTn id="36" dur="500"/>
                                        <p:tgtEl>
                                          <p:spTgt spid="18"/>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nodeType="click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wipe(down)">
                                      <p:cBhvr>
                                        <p:cTn id="41" dur="500"/>
                                        <p:tgtEl>
                                          <p:spTgt spid="20"/>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4" fill="hold" nodeType="click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wipe(down)">
                                      <p:cBhvr>
                                        <p:cTn id="46" dur="500"/>
                                        <p:tgtEl>
                                          <p:spTgt spid="23"/>
                                        </p:tgtEl>
                                      </p:cBhvr>
                                    </p:animEffect>
                                  </p:childTnLst>
                                </p:cTn>
                              </p:par>
                            </p:childTnLst>
                          </p:cTn>
                        </p:par>
                      </p:childTnLst>
                    </p:cTn>
                  </p:par>
                  <p:par>
                    <p:cTn id="47" fill="hold">
                      <p:stCondLst>
                        <p:cond delay="indefinite"/>
                      </p:stCondLst>
                      <p:childTnLst>
                        <p:par>
                          <p:cTn id="48" fill="hold">
                            <p:stCondLst>
                              <p:cond delay="0"/>
                            </p:stCondLst>
                            <p:childTnLst>
                              <p:par>
                                <p:cTn id="49" presetID="16" presetClass="entr" presetSubtype="21" fill="hold" grpId="0" nodeType="click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barn(inVertical)">
                                      <p:cBhvr>
                                        <p:cTn id="5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96DAC541-7B7A-43D3-8B79-37D633B846F1}">
                <asvg:svgBlip xmlns:asvg="http://schemas.microsoft.com/office/drawing/2016/SVG/main" r:embed="rId3"/>
              </a:ext>
            </a:extLst>
          </a:blip>
          <a:srcRect/>
          <a:stretch>
            <a:fillRect/>
          </a:stretch>
        </a:blipFill>
        <a:effectLst/>
      </p:bgPr>
    </p:bg>
    <p:spTree>
      <p:nvGrpSpPr>
        <p:cNvPr id="1" name=""/>
        <p:cNvGrpSpPr/>
        <p:nvPr/>
      </p:nvGrpSpPr>
      <p:grpSpPr>
        <a:xfrm>
          <a:off x="0" y="0"/>
          <a:ext cx="0" cy="0"/>
          <a:chOff x="0" y="0"/>
          <a:chExt cx="0" cy="0"/>
        </a:xfrm>
      </p:grpSpPr>
      <p:pic>
        <p:nvPicPr>
          <p:cNvPr id="17" name="Hình ảnh 16">
            <a:extLst>
              <a:ext uri="{FF2B5EF4-FFF2-40B4-BE49-F238E27FC236}">
                <a16:creationId xmlns:a16="http://schemas.microsoft.com/office/drawing/2014/main" id="{120A3785-AC54-ED3A-946A-63F6F54BA06C}"/>
              </a:ext>
            </a:extLst>
          </p:cNvPr>
          <p:cNvPicPr>
            <a:picLocks noChangeAspect="1"/>
          </p:cNvPicPr>
          <p:nvPr/>
        </p:nvPicPr>
        <p:blipFill>
          <a:blip r:embed="rId4"/>
          <a:stretch>
            <a:fillRect/>
          </a:stretch>
        </p:blipFill>
        <p:spPr>
          <a:xfrm>
            <a:off x="5457825" y="25924"/>
            <a:ext cx="6934200" cy="6746825"/>
          </a:xfrm>
          <a:prstGeom prst="rect">
            <a:avLst/>
          </a:prstGeom>
        </p:spPr>
      </p:pic>
      <p:sp>
        <p:nvSpPr>
          <p:cNvPr id="29" name="Hình chữ nhật 28">
            <a:extLst>
              <a:ext uri="{FF2B5EF4-FFF2-40B4-BE49-F238E27FC236}">
                <a16:creationId xmlns:a16="http://schemas.microsoft.com/office/drawing/2014/main" id="{15E637A1-BBD0-19F6-89E4-EDC0EED39353}"/>
              </a:ext>
            </a:extLst>
          </p:cNvPr>
          <p:cNvSpPr/>
          <p:nvPr/>
        </p:nvSpPr>
        <p:spPr>
          <a:xfrm>
            <a:off x="6537158" y="353800"/>
            <a:ext cx="4414039" cy="1354217"/>
          </a:xfrm>
          <a:prstGeom prst="rect">
            <a:avLst/>
          </a:prstGeom>
          <a:noFill/>
        </p:spPr>
        <p:txBody>
          <a:bodyPr wrap="square" lIns="60960" tIns="30480" rIns="60960" bIns="30480">
            <a:spAutoFit/>
          </a:bodyPr>
          <a:lstStyle/>
          <a:p>
            <a:pPr marL="457223" lvl="0" indent="-457223" algn="just" defTabSz="609630">
              <a:buFont typeface="Wingdings" panose="05000000000000000000" pitchFamily="2" charset="2"/>
              <a:buChar char="Ø"/>
            </a:pPr>
            <a:r>
              <a:rPr lang="vi-VN" sz="2800" b="1" dirty="0">
                <a:ln w="0"/>
                <a:solidFill>
                  <a:prstClr val="black"/>
                </a:solidFill>
                <a:effectLst>
                  <a:outerShdw blurRad="38100" dist="19050" dir="2700000" algn="tl" rotWithShape="0">
                    <a:prstClr val="black">
                      <a:alpha val="40000"/>
                    </a:prstClr>
                  </a:outerShdw>
                </a:effectLst>
                <a:latin typeface="Cambria" panose="02040503050406030204" pitchFamily="18" charset="0"/>
                <a:ea typeface="Cambria" panose="02040503050406030204" pitchFamily="18" charset="0"/>
              </a:rPr>
              <a:t>c. Nêu thông tin của mỗi phần trong bản báo cáo.</a:t>
            </a:r>
          </a:p>
        </p:txBody>
      </p:sp>
      <p:grpSp>
        <p:nvGrpSpPr>
          <p:cNvPr id="2" name="Group 1">
            <a:extLst>
              <a:ext uri="{FF2B5EF4-FFF2-40B4-BE49-F238E27FC236}">
                <a16:creationId xmlns:a16="http://schemas.microsoft.com/office/drawing/2014/main" id="{44C9407A-BE78-C57E-4A05-7192D4617004}"/>
              </a:ext>
            </a:extLst>
          </p:cNvPr>
          <p:cNvGrpSpPr/>
          <p:nvPr/>
        </p:nvGrpSpPr>
        <p:grpSpPr>
          <a:xfrm>
            <a:off x="228761" y="123825"/>
            <a:ext cx="5067140" cy="1019175"/>
            <a:chOff x="2098934" y="2575361"/>
            <a:chExt cx="8536165" cy="1355733"/>
          </a:xfrm>
          <a:solidFill>
            <a:schemeClr val="accent4"/>
          </a:solidFill>
        </p:grpSpPr>
        <p:sp>
          <p:nvSpPr>
            <p:cNvPr id="6" name="Rounded Rectangle 12">
              <a:extLst>
                <a:ext uri="{FF2B5EF4-FFF2-40B4-BE49-F238E27FC236}">
                  <a16:creationId xmlns:a16="http://schemas.microsoft.com/office/drawing/2014/main" id="{7FECE25A-B6FF-A8DF-C2F2-7CAE75916AD1}"/>
                </a:ext>
              </a:extLst>
            </p:cNvPr>
            <p:cNvSpPr/>
            <p:nvPr/>
          </p:nvSpPr>
          <p:spPr>
            <a:xfrm>
              <a:off x="2098934" y="2729311"/>
              <a:ext cx="8512962" cy="1201783"/>
            </a:xfrm>
            <a:prstGeom prst="roundRect">
              <a:avLst/>
            </a:prstGeom>
            <a:grpFill/>
            <a:ln w="28575">
              <a:noFill/>
              <a:prstDash val="lg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srgbClr val="F46933"/>
                </a:solidFill>
                <a:effectLst/>
                <a:uLnTx/>
                <a:uFillTx/>
                <a:latin typeface="UTM Avo" panose="02040603050506020204" pitchFamily="18" charset="0"/>
                <a:ea typeface="+mn-ea"/>
                <a:cs typeface="+mn-cs"/>
              </a:endParaRPr>
            </a:p>
          </p:txBody>
        </p:sp>
        <p:sp>
          <p:nvSpPr>
            <p:cNvPr id="7" name="Rounded Rectangle 13">
              <a:extLst>
                <a:ext uri="{FF2B5EF4-FFF2-40B4-BE49-F238E27FC236}">
                  <a16:creationId xmlns:a16="http://schemas.microsoft.com/office/drawing/2014/main" id="{BEF6619B-6F05-5E87-8AB7-F4E40464F35F}"/>
                </a:ext>
              </a:extLst>
            </p:cNvPr>
            <p:cNvSpPr/>
            <p:nvPr/>
          </p:nvSpPr>
          <p:spPr>
            <a:xfrm>
              <a:off x="2102564" y="2575361"/>
              <a:ext cx="8532535" cy="1215610"/>
            </a:xfrm>
            <a:prstGeom prst="roundRect">
              <a:avLst/>
            </a:prstGeom>
            <a:grpFill/>
            <a:ln w="28575">
              <a:solidFill>
                <a:srgbClr val="D63700"/>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 </a:t>
              </a:r>
              <a:r>
                <a:rPr kumimoji="0" lang="vi-VN"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Đọc bản báo cáo dưới đây và trả lời câu hỏi.</a:t>
              </a:r>
              <a:endParaRPr kumimoji="0" lang="en-US" sz="28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grpSp>
      <p:pic>
        <p:nvPicPr>
          <p:cNvPr id="8" name="Picture 7">
            <a:extLst>
              <a:ext uri="{FF2B5EF4-FFF2-40B4-BE49-F238E27FC236}">
                <a16:creationId xmlns:a16="http://schemas.microsoft.com/office/drawing/2014/main" id="{6D326482-84F7-CF3C-A57E-6027CFD6068E}"/>
              </a:ext>
            </a:extLst>
          </p:cNvPr>
          <p:cNvPicPr>
            <a:picLocks noChangeAspect="1"/>
          </p:cNvPicPr>
          <p:nvPr/>
        </p:nvPicPr>
        <p:blipFill>
          <a:blip r:embed="rId5"/>
          <a:stretch>
            <a:fillRect/>
          </a:stretch>
        </p:blipFill>
        <p:spPr>
          <a:xfrm>
            <a:off x="381000" y="1242768"/>
            <a:ext cx="4482371" cy="5510457"/>
          </a:xfrm>
          <a:prstGeom prst="rect">
            <a:avLst/>
          </a:prstGeom>
        </p:spPr>
      </p:pic>
      <p:pic>
        <p:nvPicPr>
          <p:cNvPr id="13" name="Picture 12">
            <a:extLst>
              <a:ext uri="{FF2B5EF4-FFF2-40B4-BE49-F238E27FC236}">
                <a16:creationId xmlns:a16="http://schemas.microsoft.com/office/drawing/2014/main" id="{C45C1D79-1A57-0FFF-3C48-361930D6C534}"/>
              </a:ext>
            </a:extLst>
          </p:cNvPr>
          <p:cNvPicPr>
            <a:picLocks noChangeAspect="1"/>
          </p:cNvPicPr>
          <p:nvPr/>
        </p:nvPicPr>
        <p:blipFill>
          <a:blip r:embed="rId6"/>
          <a:stretch>
            <a:fillRect/>
          </a:stretch>
        </p:blipFill>
        <p:spPr>
          <a:xfrm>
            <a:off x="10120312" y="6457949"/>
            <a:ext cx="1209675" cy="257175"/>
          </a:xfrm>
          <a:prstGeom prst="rect">
            <a:avLst/>
          </a:prstGeom>
        </p:spPr>
      </p:pic>
      <p:pic>
        <p:nvPicPr>
          <p:cNvPr id="3" name="Picture 2">
            <a:extLst>
              <a:ext uri="{FF2B5EF4-FFF2-40B4-BE49-F238E27FC236}">
                <a16:creationId xmlns:a16="http://schemas.microsoft.com/office/drawing/2014/main" id="{74B00A34-94F3-5680-88AD-5FE112192A27}"/>
              </a:ext>
            </a:extLst>
          </p:cNvPr>
          <p:cNvPicPr>
            <a:picLocks noChangeAspect="1"/>
          </p:cNvPicPr>
          <p:nvPr/>
        </p:nvPicPr>
        <p:blipFill>
          <a:blip r:embed="rId7"/>
          <a:stretch>
            <a:fillRect/>
          </a:stretch>
        </p:blipFill>
        <p:spPr>
          <a:xfrm>
            <a:off x="6648449" y="1805616"/>
            <a:ext cx="4789175" cy="451809"/>
          </a:xfrm>
          <a:prstGeom prst="rect">
            <a:avLst/>
          </a:prstGeom>
        </p:spPr>
      </p:pic>
      <p:graphicFrame>
        <p:nvGraphicFramePr>
          <p:cNvPr id="4" name="Table 8">
            <a:extLst>
              <a:ext uri="{FF2B5EF4-FFF2-40B4-BE49-F238E27FC236}">
                <a16:creationId xmlns:a16="http://schemas.microsoft.com/office/drawing/2014/main" id="{D91769C5-136A-AD97-0EA3-F203BAD498A5}"/>
              </a:ext>
            </a:extLst>
          </p:cNvPr>
          <p:cNvGraphicFramePr>
            <a:graphicFrameLocks noGrp="1"/>
          </p:cNvGraphicFramePr>
          <p:nvPr>
            <p:extLst>
              <p:ext uri="{D42A27DB-BD31-4B8C-83A1-F6EECF244321}">
                <p14:modId xmlns:p14="http://schemas.microsoft.com/office/powerpoint/2010/main" val="42195122"/>
              </p:ext>
            </p:extLst>
          </p:nvPr>
        </p:nvGraphicFramePr>
        <p:xfrm>
          <a:off x="6061075" y="2653240"/>
          <a:ext cx="5264150" cy="2572457"/>
        </p:xfrm>
        <a:graphic>
          <a:graphicData uri="http://schemas.openxmlformats.org/drawingml/2006/table">
            <a:tbl>
              <a:tblPr firstRow="1" bandRow="1">
                <a:tableStyleId>{5C22544A-7EE6-4342-B048-85BDC9FD1C3A}</a:tableStyleId>
              </a:tblPr>
              <a:tblGrid>
                <a:gridCol w="1463675">
                  <a:extLst>
                    <a:ext uri="{9D8B030D-6E8A-4147-A177-3AD203B41FA5}">
                      <a16:colId xmlns:a16="http://schemas.microsoft.com/office/drawing/2014/main" val="2678262951"/>
                    </a:ext>
                  </a:extLst>
                </a:gridCol>
                <a:gridCol w="3800475">
                  <a:extLst>
                    <a:ext uri="{9D8B030D-6E8A-4147-A177-3AD203B41FA5}">
                      <a16:colId xmlns:a16="http://schemas.microsoft.com/office/drawing/2014/main" val="2733469949"/>
                    </a:ext>
                  </a:extLst>
                </a:gridCol>
              </a:tblGrid>
              <a:tr h="747185">
                <a:tc>
                  <a:txBody>
                    <a:bodyPr/>
                    <a:lstStyle/>
                    <a:p>
                      <a:r>
                        <a:rPr lang="en-US" b="1" dirty="0" err="1">
                          <a:solidFill>
                            <a:srgbClr val="002060"/>
                          </a:solidFill>
                          <a:latin typeface="Cambria" panose="02040503050406030204" pitchFamily="18" charset="0"/>
                          <a:ea typeface="Cambria" panose="02040503050406030204" pitchFamily="18" charset="0"/>
                        </a:rPr>
                        <a:t>Phần</a:t>
                      </a:r>
                      <a:r>
                        <a:rPr lang="en-US" b="1" dirty="0">
                          <a:solidFill>
                            <a:srgbClr val="002060"/>
                          </a:solidFill>
                          <a:latin typeface="Cambria" panose="02040503050406030204" pitchFamily="18" charset="0"/>
                          <a:ea typeface="Cambria" panose="02040503050406030204" pitchFamily="18" charset="0"/>
                        </a:rPr>
                        <a:t> </a:t>
                      </a:r>
                      <a:r>
                        <a:rPr lang="en-US" b="1" dirty="0" err="1">
                          <a:solidFill>
                            <a:srgbClr val="002060"/>
                          </a:solidFill>
                          <a:latin typeface="Cambria" panose="02040503050406030204" pitchFamily="18" charset="0"/>
                          <a:ea typeface="Cambria" panose="02040503050406030204" pitchFamily="18" charset="0"/>
                        </a:rPr>
                        <a:t>đầu</a:t>
                      </a:r>
                      <a:endParaRPr lang="en-US" b="1" dirty="0">
                        <a:solidFill>
                          <a:srgbClr val="002060"/>
                        </a:solidFill>
                        <a:latin typeface="Cambria" panose="02040503050406030204" pitchFamily="18" charset="0"/>
                        <a:ea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2263925726"/>
                  </a:ext>
                </a:extLst>
              </a:tr>
              <a:tr h="912636">
                <a:tc>
                  <a:txBody>
                    <a:bodyPr/>
                    <a:lstStyle/>
                    <a:p>
                      <a:r>
                        <a:rPr lang="en-US" b="1" dirty="0" err="1">
                          <a:solidFill>
                            <a:srgbClr val="002060"/>
                          </a:solidFill>
                          <a:latin typeface="Cambria" panose="02040503050406030204" pitchFamily="18" charset="0"/>
                          <a:ea typeface="Cambria" panose="02040503050406030204" pitchFamily="18" charset="0"/>
                        </a:rPr>
                        <a:t>Phần</a:t>
                      </a:r>
                      <a:r>
                        <a:rPr lang="en-US" b="1" dirty="0">
                          <a:solidFill>
                            <a:srgbClr val="002060"/>
                          </a:solidFill>
                          <a:latin typeface="Cambria" panose="02040503050406030204" pitchFamily="18" charset="0"/>
                          <a:ea typeface="Cambria" panose="02040503050406030204" pitchFamily="18" charset="0"/>
                        </a:rPr>
                        <a:t> </a:t>
                      </a:r>
                      <a:r>
                        <a:rPr lang="en-US" b="1" dirty="0" err="1">
                          <a:solidFill>
                            <a:srgbClr val="002060"/>
                          </a:solidFill>
                          <a:latin typeface="Cambria" panose="02040503050406030204" pitchFamily="18" charset="0"/>
                          <a:ea typeface="Cambria" panose="02040503050406030204" pitchFamily="18" charset="0"/>
                        </a:rPr>
                        <a:t>chính</a:t>
                      </a:r>
                      <a:endParaRPr lang="en-US" b="1" dirty="0">
                        <a:solidFill>
                          <a:srgbClr val="002060"/>
                        </a:solidFill>
                        <a:latin typeface="Cambria" panose="02040503050406030204" pitchFamily="18" charset="0"/>
                        <a:ea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3908932908"/>
                  </a:ext>
                </a:extLst>
              </a:tr>
              <a:tr h="912636">
                <a:tc>
                  <a:txBody>
                    <a:bodyPr/>
                    <a:lstStyle/>
                    <a:p>
                      <a:r>
                        <a:rPr lang="en-US" b="1" dirty="0" err="1">
                          <a:solidFill>
                            <a:srgbClr val="002060"/>
                          </a:solidFill>
                          <a:latin typeface="Cambria" panose="02040503050406030204" pitchFamily="18" charset="0"/>
                          <a:ea typeface="Cambria" panose="02040503050406030204" pitchFamily="18" charset="0"/>
                        </a:rPr>
                        <a:t>Phần</a:t>
                      </a:r>
                      <a:r>
                        <a:rPr lang="en-US" b="1" dirty="0">
                          <a:solidFill>
                            <a:srgbClr val="002060"/>
                          </a:solidFill>
                          <a:latin typeface="Cambria" panose="02040503050406030204" pitchFamily="18" charset="0"/>
                          <a:ea typeface="Cambria" panose="02040503050406030204" pitchFamily="18" charset="0"/>
                        </a:rPr>
                        <a:t> </a:t>
                      </a:r>
                      <a:r>
                        <a:rPr lang="en-US" b="1" dirty="0" err="1">
                          <a:solidFill>
                            <a:srgbClr val="002060"/>
                          </a:solidFill>
                          <a:latin typeface="Cambria" panose="02040503050406030204" pitchFamily="18" charset="0"/>
                          <a:ea typeface="Cambria" panose="02040503050406030204" pitchFamily="18" charset="0"/>
                        </a:rPr>
                        <a:t>cuối</a:t>
                      </a:r>
                      <a:endParaRPr lang="en-US" b="1" dirty="0">
                        <a:solidFill>
                          <a:srgbClr val="002060"/>
                        </a:solidFill>
                        <a:latin typeface="Cambria" panose="02040503050406030204" pitchFamily="18" charset="0"/>
                        <a:ea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635522293"/>
                  </a:ext>
                </a:extLst>
              </a:tr>
            </a:tbl>
          </a:graphicData>
        </a:graphic>
      </p:graphicFrame>
      <p:sp>
        <p:nvSpPr>
          <p:cNvPr id="9" name="Rectangle 8">
            <a:extLst>
              <a:ext uri="{FF2B5EF4-FFF2-40B4-BE49-F238E27FC236}">
                <a16:creationId xmlns:a16="http://schemas.microsoft.com/office/drawing/2014/main" id="{2AF04150-6E60-AD39-8000-7AE040C82515}"/>
              </a:ext>
            </a:extLst>
          </p:cNvPr>
          <p:cNvSpPr/>
          <p:nvPr/>
        </p:nvSpPr>
        <p:spPr>
          <a:xfrm>
            <a:off x="857250" y="1295400"/>
            <a:ext cx="3743325" cy="44767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5713C3DC-89D5-08C8-CE37-1B2C51427561}"/>
              </a:ext>
            </a:extLst>
          </p:cNvPr>
          <p:cNvSpPr txBox="1"/>
          <p:nvPr/>
        </p:nvSpPr>
        <p:spPr>
          <a:xfrm>
            <a:off x="7610475" y="2724150"/>
            <a:ext cx="3676650" cy="646331"/>
          </a:xfrm>
          <a:prstGeom prst="rect">
            <a:avLst/>
          </a:prstGeom>
          <a:noFill/>
        </p:spPr>
        <p:txBody>
          <a:bodyPr wrap="square" rtlCol="0">
            <a:spAutoFit/>
          </a:bodyPr>
          <a:lstStyle/>
          <a:p>
            <a:r>
              <a:rPr lang="en-US" b="1" dirty="0" err="1">
                <a:solidFill>
                  <a:srgbClr val="002060"/>
                </a:solidFill>
                <a:latin typeface="Cambria" panose="02040503050406030204" pitchFamily="18" charset="0"/>
                <a:ea typeface="Cambria" panose="02040503050406030204" pitchFamily="18" charset="0"/>
              </a:rPr>
              <a:t>Quốc</a:t>
            </a:r>
            <a:r>
              <a:rPr lang="en-US" b="1" dirty="0">
                <a:solidFill>
                  <a:srgbClr val="002060"/>
                </a:solidFill>
                <a:latin typeface="Cambria" panose="02040503050406030204" pitchFamily="18" charset="0"/>
                <a:ea typeface="Cambria" panose="02040503050406030204" pitchFamily="18" charset="0"/>
              </a:rPr>
              <a:t> </a:t>
            </a:r>
            <a:r>
              <a:rPr lang="en-US" b="1" dirty="0" err="1">
                <a:solidFill>
                  <a:srgbClr val="002060"/>
                </a:solidFill>
                <a:latin typeface="Cambria" panose="02040503050406030204" pitchFamily="18" charset="0"/>
                <a:ea typeface="Cambria" panose="02040503050406030204" pitchFamily="18" charset="0"/>
              </a:rPr>
              <a:t>hiệu</a:t>
            </a:r>
            <a:r>
              <a:rPr lang="en-US" b="1" dirty="0">
                <a:solidFill>
                  <a:srgbClr val="002060"/>
                </a:solidFill>
                <a:latin typeface="Cambria" panose="02040503050406030204" pitchFamily="18" charset="0"/>
                <a:ea typeface="Cambria" panose="02040503050406030204" pitchFamily="18" charset="0"/>
              </a:rPr>
              <a:t> </a:t>
            </a:r>
            <a:r>
              <a:rPr lang="en-US" b="1" dirty="0" err="1">
                <a:solidFill>
                  <a:srgbClr val="002060"/>
                </a:solidFill>
                <a:latin typeface="Cambria" panose="02040503050406030204" pitchFamily="18" charset="0"/>
                <a:ea typeface="Cambria" panose="02040503050406030204" pitchFamily="18" charset="0"/>
              </a:rPr>
              <a:t>và</a:t>
            </a:r>
            <a:r>
              <a:rPr lang="en-US" b="1" dirty="0">
                <a:solidFill>
                  <a:srgbClr val="002060"/>
                </a:solidFill>
                <a:latin typeface="Cambria" panose="02040503050406030204" pitchFamily="18" charset="0"/>
                <a:ea typeface="Cambria" panose="02040503050406030204" pitchFamily="18" charset="0"/>
              </a:rPr>
              <a:t> </a:t>
            </a:r>
            <a:r>
              <a:rPr lang="en-US" b="1" dirty="0" err="1">
                <a:solidFill>
                  <a:srgbClr val="002060"/>
                </a:solidFill>
                <a:latin typeface="Cambria" panose="02040503050406030204" pitchFamily="18" charset="0"/>
                <a:ea typeface="Cambria" panose="02040503050406030204" pitchFamily="18" charset="0"/>
              </a:rPr>
              <a:t>tiêu</a:t>
            </a:r>
            <a:r>
              <a:rPr lang="en-US" b="1" dirty="0">
                <a:solidFill>
                  <a:srgbClr val="002060"/>
                </a:solidFill>
                <a:latin typeface="Cambria" panose="02040503050406030204" pitchFamily="18" charset="0"/>
                <a:ea typeface="Cambria" panose="02040503050406030204" pitchFamily="18" charset="0"/>
              </a:rPr>
              <a:t> </a:t>
            </a:r>
            <a:r>
              <a:rPr lang="en-US" b="1" dirty="0" err="1">
                <a:solidFill>
                  <a:srgbClr val="002060"/>
                </a:solidFill>
                <a:latin typeface="Cambria" panose="02040503050406030204" pitchFamily="18" charset="0"/>
                <a:ea typeface="Cambria" panose="02040503050406030204" pitchFamily="18" charset="0"/>
              </a:rPr>
              <a:t>ngữ</a:t>
            </a:r>
            <a:r>
              <a:rPr lang="en-US" b="1" dirty="0">
                <a:solidFill>
                  <a:srgbClr val="002060"/>
                </a:solidFill>
                <a:latin typeface="Cambria" panose="02040503050406030204" pitchFamily="18" charset="0"/>
                <a:ea typeface="Cambria" panose="02040503050406030204" pitchFamily="18" charset="0"/>
              </a:rPr>
              <a:t>, </a:t>
            </a:r>
            <a:r>
              <a:rPr lang="en-US" b="1" dirty="0" err="1">
                <a:solidFill>
                  <a:srgbClr val="002060"/>
                </a:solidFill>
                <a:latin typeface="Cambria" panose="02040503050406030204" pitchFamily="18" charset="0"/>
                <a:ea typeface="Cambria" panose="02040503050406030204" pitchFamily="18" charset="0"/>
              </a:rPr>
              <a:t>địa</a:t>
            </a:r>
            <a:r>
              <a:rPr lang="en-US" b="1" dirty="0">
                <a:solidFill>
                  <a:srgbClr val="002060"/>
                </a:solidFill>
                <a:latin typeface="Cambria" panose="02040503050406030204" pitchFamily="18" charset="0"/>
                <a:ea typeface="Cambria" panose="02040503050406030204" pitchFamily="18" charset="0"/>
              </a:rPr>
              <a:t> </a:t>
            </a:r>
            <a:r>
              <a:rPr lang="en-US" b="1" dirty="0" err="1">
                <a:solidFill>
                  <a:srgbClr val="002060"/>
                </a:solidFill>
                <a:latin typeface="Cambria" panose="02040503050406030204" pitchFamily="18" charset="0"/>
                <a:ea typeface="Cambria" panose="02040503050406030204" pitchFamily="18" charset="0"/>
              </a:rPr>
              <a:t>điểm</a:t>
            </a:r>
            <a:r>
              <a:rPr lang="en-US" b="1" dirty="0">
                <a:solidFill>
                  <a:srgbClr val="002060"/>
                </a:solidFill>
                <a:latin typeface="Cambria" panose="02040503050406030204" pitchFamily="18" charset="0"/>
                <a:ea typeface="Cambria" panose="02040503050406030204" pitchFamily="18" charset="0"/>
              </a:rPr>
              <a:t> </a:t>
            </a:r>
            <a:r>
              <a:rPr lang="en-US" b="1" dirty="0" err="1">
                <a:solidFill>
                  <a:srgbClr val="002060"/>
                </a:solidFill>
                <a:latin typeface="Cambria" panose="02040503050406030204" pitchFamily="18" charset="0"/>
                <a:ea typeface="Cambria" panose="02040503050406030204" pitchFamily="18" charset="0"/>
              </a:rPr>
              <a:t>và</a:t>
            </a:r>
            <a:r>
              <a:rPr lang="en-US" b="1" dirty="0">
                <a:solidFill>
                  <a:srgbClr val="002060"/>
                </a:solidFill>
                <a:latin typeface="Cambria" panose="02040503050406030204" pitchFamily="18" charset="0"/>
                <a:ea typeface="Cambria" panose="02040503050406030204" pitchFamily="18" charset="0"/>
              </a:rPr>
              <a:t> </a:t>
            </a:r>
            <a:r>
              <a:rPr lang="en-US" b="1" dirty="0" err="1">
                <a:solidFill>
                  <a:srgbClr val="002060"/>
                </a:solidFill>
                <a:latin typeface="Cambria" panose="02040503050406030204" pitchFamily="18" charset="0"/>
                <a:ea typeface="Cambria" panose="02040503050406030204" pitchFamily="18" charset="0"/>
              </a:rPr>
              <a:t>thời</a:t>
            </a:r>
            <a:r>
              <a:rPr lang="en-US" b="1" dirty="0">
                <a:solidFill>
                  <a:srgbClr val="002060"/>
                </a:solidFill>
                <a:latin typeface="Cambria" panose="02040503050406030204" pitchFamily="18" charset="0"/>
                <a:ea typeface="Cambria" panose="02040503050406030204" pitchFamily="18" charset="0"/>
              </a:rPr>
              <a:t> </a:t>
            </a:r>
            <a:r>
              <a:rPr lang="en-US" b="1" dirty="0" err="1">
                <a:solidFill>
                  <a:srgbClr val="002060"/>
                </a:solidFill>
                <a:latin typeface="Cambria" panose="02040503050406030204" pitchFamily="18" charset="0"/>
                <a:ea typeface="Cambria" panose="02040503050406030204" pitchFamily="18" charset="0"/>
              </a:rPr>
              <a:t>gian</a:t>
            </a:r>
            <a:r>
              <a:rPr lang="en-US" b="1" dirty="0">
                <a:solidFill>
                  <a:srgbClr val="002060"/>
                </a:solidFill>
                <a:latin typeface="Cambria" panose="02040503050406030204" pitchFamily="18" charset="0"/>
                <a:ea typeface="Cambria" panose="02040503050406030204" pitchFamily="18" charset="0"/>
              </a:rPr>
              <a:t> </a:t>
            </a:r>
            <a:r>
              <a:rPr lang="en-US" b="1" dirty="0" err="1">
                <a:solidFill>
                  <a:srgbClr val="002060"/>
                </a:solidFill>
                <a:latin typeface="Cambria" panose="02040503050406030204" pitchFamily="18" charset="0"/>
                <a:ea typeface="Cambria" panose="02040503050406030204" pitchFamily="18" charset="0"/>
              </a:rPr>
              <a:t>viết</a:t>
            </a:r>
            <a:r>
              <a:rPr lang="en-US" b="1" dirty="0">
                <a:solidFill>
                  <a:srgbClr val="002060"/>
                </a:solidFill>
                <a:latin typeface="Cambria" panose="02040503050406030204" pitchFamily="18" charset="0"/>
                <a:ea typeface="Cambria" panose="02040503050406030204" pitchFamily="18" charset="0"/>
              </a:rPr>
              <a:t> </a:t>
            </a:r>
            <a:r>
              <a:rPr lang="en-US" b="1" dirty="0" err="1">
                <a:solidFill>
                  <a:srgbClr val="002060"/>
                </a:solidFill>
                <a:latin typeface="Cambria" panose="02040503050406030204" pitchFamily="18" charset="0"/>
                <a:ea typeface="Cambria" panose="02040503050406030204" pitchFamily="18" charset="0"/>
              </a:rPr>
              <a:t>báo</a:t>
            </a:r>
            <a:r>
              <a:rPr lang="en-US" b="1" dirty="0">
                <a:solidFill>
                  <a:srgbClr val="002060"/>
                </a:solidFill>
                <a:latin typeface="Cambria" panose="02040503050406030204" pitchFamily="18" charset="0"/>
                <a:ea typeface="Cambria" panose="02040503050406030204" pitchFamily="18" charset="0"/>
              </a:rPr>
              <a:t> </a:t>
            </a:r>
            <a:r>
              <a:rPr lang="en-US" b="1" dirty="0" err="1">
                <a:solidFill>
                  <a:srgbClr val="002060"/>
                </a:solidFill>
                <a:latin typeface="Cambria" panose="02040503050406030204" pitchFamily="18" charset="0"/>
                <a:ea typeface="Cambria" panose="02040503050406030204" pitchFamily="18" charset="0"/>
              </a:rPr>
              <a:t>cáo</a:t>
            </a:r>
            <a:r>
              <a:rPr lang="en-US" b="1" dirty="0">
                <a:solidFill>
                  <a:srgbClr val="002060"/>
                </a:solidFill>
                <a:latin typeface="Cambria" panose="02040503050406030204" pitchFamily="18" charset="0"/>
                <a:ea typeface="Cambria" panose="02040503050406030204" pitchFamily="18" charset="0"/>
              </a:rPr>
              <a:t>.</a:t>
            </a:r>
          </a:p>
        </p:txBody>
      </p:sp>
      <p:sp>
        <p:nvSpPr>
          <p:cNvPr id="19" name="Rectangle 18">
            <a:extLst>
              <a:ext uri="{FF2B5EF4-FFF2-40B4-BE49-F238E27FC236}">
                <a16:creationId xmlns:a16="http://schemas.microsoft.com/office/drawing/2014/main" id="{478E310A-F6F6-908F-33B8-9CA3AD0F15FC}"/>
              </a:ext>
            </a:extLst>
          </p:cNvPr>
          <p:cNvSpPr/>
          <p:nvPr/>
        </p:nvSpPr>
        <p:spPr>
          <a:xfrm>
            <a:off x="742950" y="1933575"/>
            <a:ext cx="3743325" cy="396240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6555C5B2-74C3-620D-9465-4820B521F068}"/>
              </a:ext>
            </a:extLst>
          </p:cNvPr>
          <p:cNvSpPr txBox="1"/>
          <p:nvPr/>
        </p:nvSpPr>
        <p:spPr>
          <a:xfrm>
            <a:off x="7562849" y="3467100"/>
            <a:ext cx="3800475" cy="830997"/>
          </a:xfrm>
          <a:prstGeom prst="rect">
            <a:avLst/>
          </a:prstGeom>
          <a:noFill/>
        </p:spPr>
        <p:txBody>
          <a:bodyPr wrap="square" rtlCol="0">
            <a:spAutoFit/>
          </a:bodyPr>
          <a:lstStyle/>
          <a:p>
            <a:pPr algn="just"/>
            <a:r>
              <a:rPr lang="vi-VN" sz="1600" b="1" dirty="0">
                <a:solidFill>
                  <a:srgbClr val="002060"/>
                </a:solidFill>
                <a:latin typeface="Cambria" panose="02040503050406030204" pitchFamily="18" charset="0"/>
                <a:ea typeface="Cambria" panose="02040503050406030204" pitchFamily="18" charset="0"/>
              </a:rPr>
              <a:t>Tiêu đề báo cáo, người nhận, nội dung báo cáo (kết quả về học tập, về thực hiện nội quy, về các hoạt động khác</a:t>
            </a:r>
            <a:endParaRPr lang="en-US" sz="1600" b="1" dirty="0">
              <a:solidFill>
                <a:srgbClr val="002060"/>
              </a:solidFill>
              <a:latin typeface="Cambria" panose="02040503050406030204" pitchFamily="18" charset="0"/>
              <a:ea typeface="Cambria" panose="02040503050406030204" pitchFamily="18" charset="0"/>
            </a:endParaRPr>
          </a:p>
        </p:txBody>
      </p:sp>
      <p:sp>
        <p:nvSpPr>
          <p:cNvPr id="24" name="Rectangle 23">
            <a:extLst>
              <a:ext uri="{FF2B5EF4-FFF2-40B4-BE49-F238E27FC236}">
                <a16:creationId xmlns:a16="http://schemas.microsoft.com/office/drawing/2014/main" id="{F1000F84-80B9-C4B1-3AE1-DC33484613BF}"/>
              </a:ext>
            </a:extLst>
          </p:cNvPr>
          <p:cNvSpPr/>
          <p:nvPr/>
        </p:nvSpPr>
        <p:spPr>
          <a:xfrm>
            <a:off x="2914650" y="5943600"/>
            <a:ext cx="1381126" cy="63817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5E5CACF3-EA1A-2519-74AE-35188B1AA9B6}"/>
              </a:ext>
            </a:extLst>
          </p:cNvPr>
          <p:cNvSpPr txBox="1"/>
          <p:nvPr/>
        </p:nvSpPr>
        <p:spPr>
          <a:xfrm>
            <a:off x="7591425" y="4371975"/>
            <a:ext cx="3676650" cy="646331"/>
          </a:xfrm>
          <a:prstGeom prst="rect">
            <a:avLst/>
          </a:prstGeom>
          <a:noFill/>
        </p:spPr>
        <p:txBody>
          <a:bodyPr wrap="square" rtlCol="0">
            <a:spAutoFit/>
          </a:bodyPr>
          <a:lstStyle/>
          <a:p>
            <a:r>
              <a:rPr lang="vi-VN" b="1">
                <a:solidFill>
                  <a:srgbClr val="002060"/>
                </a:solidFill>
                <a:latin typeface="Cambria" panose="02040503050406030204" pitchFamily="18" charset="0"/>
                <a:ea typeface="Cambria" panose="02040503050406030204" pitchFamily="18" charset="0"/>
              </a:rPr>
              <a:t>Chức danh, chữ kí, họ và tên của người viết báo cáo.</a:t>
            </a:r>
            <a:endParaRPr lang="vi-VN" b="1" dirty="0" err="1">
              <a:solidFill>
                <a:srgbClr val="00206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4790334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9">
                                            <p:txEl>
                                              <p:pRg st="0" end="0"/>
                                            </p:txEl>
                                          </p:spTgt>
                                        </p:tgtEl>
                                        <p:attrNameLst>
                                          <p:attrName>style.visibility</p:attrName>
                                        </p:attrNameLst>
                                      </p:cBhvr>
                                      <p:to>
                                        <p:strVal val="visible"/>
                                      </p:to>
                                    </p:set>
                                    <p:animEffect transition="in" filter="wipe(left)">
                                      <p:cBhvr>
                                        <p:cTn id="7" dur="500"/>
                                        <p:tgtEl>
                                          <p:spTgt spid="29">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down)">
                                      <p:cBhvr>
                                        <p:cTn id="20" dur="500"/>
                                        <p:tgtEl>
                                          <p:spTgt spid="9"/>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10">
                                            <p:txEl>
                                              <p:pRg st="0" end="0"/>
                                            </p:txEl>
                                          </p:spTgt>
                                        </p:tgtEl>
                                        <p:attrNameLst>
                                          <p:attrName>style.visibility</p:attrName>
                                        </p:attrNameLst>
                                      </p:cBhvr>
                                      <p:to>
                                        <p:strVal val="visible"/>
                                      </p:to>
                                    </p:set>
                                    <p:animEffect transition="in" filter="wipe(down)">
                                      <p:cBhvr>
                                        <p:cTn id="25" dur="500"/>
                                        <p:tgtEl>
                                          <p:spTgt spid="10">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wipe(down)">
                                      <p:cBhvr>
                                        <p:cTn id="30" dur="500"/>
                                        <p:tgtEl>
                                          <p:spTgt spid="19"/>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nodeType="clickEffect">
                                  <p:stCondLst>
                                    <p:cond delay="0"/>
                                  </p:stCondLst>
                                  <p:childTnLst>
                                    <p:set>
                                      <p:cBhvr>
                                        <p:cTn id="34" dur="1" fill="hold">
                                          <p:stCondLst>
                                            <p:cond delay="0"/>
                                          </p:stCondLst>
                                        </p:cTn>
                                        <p:tgtEl>
                                          <p:spTgt spid="21">
                                            <p:txEl>
                                              <p:pRg st="0" end="0"/>
                                            </p:txEl>
                                          </p:spTgt>
                                        </p:tgtEl>
                                        <p:attrNameLst>
                                          <p:attrName>style.visibility</p:attrName>
                                        </p:attrNameLst>
                                      </p:cBhvr>
                                      <p:to>
                                        <p:strVal val="visible"/>
                                      </p:to>
                                    </p:set>
                                    <p:animEffect transition="in" filter="wipe(down)">
                                      <p:cBhvr>
                                        <p:cTn id="35" dur="500"/>
                                        <p:tgtEl>
                                          <p:spTgt spid="21">
                                            <p:txEl>
                                              <p:pRg st="0" end="0"/>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grpId="0" nodeType="click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wipe(down)">
                                      <p:cBhvr>
                                        <p:cTn id="40" dur="500"/>
                                        <p:tgtEl>
                                          <p:spTgt spid="24"/>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4" fill="hold" nodeType="clickEffect">
                                  <p:stCondLst>
                                    <p:cond delay="0"/>
                                  </p:stCondLst>
                                  <p:childTnLst>
                                    <p:set>
                                      <p:cBhvr>
                                        <p:cTn id="44" dur="1" fill="hold">
                                          <p:stCondLst>
                                            <p:cond delay="0"/>
                                          </p:stCondLst>
                                        </p:cTn>
                                        <p:tgtEl>
                                          <p:spTgt spid="25">
                                            <p:txEl>
                                              <p:pRg st="0" end="0"/>
                                            </p:txEl>
                                          </p:spTgt>
                                        </p:tgtEl>
                                        <p:attrNameLst>
                                          <p:attrName>style.visibility</p:attrName>
                                        </p:attrNameLst>
                                      </p:cBhvr>
                                      <p:to>
                                        <p:strVal val="visible"/>
                                      </p:to>
                                    </p:set>
                                    <p:animEffect transition="in" filter="wipe(down)">
                                      <p:cBhvr>
                                        <p:cTn id="45" dur="500"/>
                                        <p:tgtEl>
                                          <p:spTgt spid="2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9" grpId="0" animBg="1"/>
      <p:bldP spid="2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96DAC541-7B7A-43D3-8B79-37D633B846F1}">
                <asvg:svgBlip xmlns:asvg="http://schemas.microsoft.com/office/drawing/2016/SVG/main" r:embed="rId3"/>
              </a:ext>
            </a:extLst>
          </a:blip>
          <a:srcRect/>
          <a:stretch>
            <a:fillRect/>
          </a:stretch>
        </a:blipFill>
        <a:effectLst/>
      </p:bgPr>
    </p:bg>
    <p:spTree>
      <p:nvGrpSpPr>
        <p:cNvPr id="1" name=""/>
        <p:cNvGrpSpPr/>
        <p:nvPr/>
      </p:nvGrpSpPr>
      <p:grpSpPr>
        <a:xfrm>
          <a:off x="0" y="0"/>
          <a:ext cx="0" cy="0"/>
          <a:chOff x="0" y="0"/>
          <a:chExt cx="0" cy="0"/>
        </a:xfrm>
      </p:grpSpPr>
      <p:pic>
        <p:nvPicPr>
          <p:cNvPr id="17" name="Hình ảnh 16">
            <a:extLst>
              <a:ext uri="{FF2B5EF4-FFF2-40B4-BE49-F238E27FC236}">
                <a16:creationId xmlns:a16="http://schemas.microsoft.com/office/drawing/2014/main" id="{120A3785-AC54-ED3A-946A-63F6F54BA06C}"/>
              </a:ext>
            </a:extLst>
          </p:cNvPr>
          <p:cNvPicPr>
            <a:picLocks noChangeAspect="1"/>
          </p:cNvPicPr>
          <p:nvPr/>
        </p:nvPicPr>
        <p:blipFill>
          <a:blip r:embed="rId4"/>
          <a:stretch>
            <a:fillRect/>
          </a:stretch>
        </p:blipFill>
        <p:spPr>
          <a:xfrm>
            <a:off x="5810250" y="25924"/>
            <a:ext cx="6431042" cy="6746825"/>
          </a:xfrm>
          <a:prstGeom prst="rect">
            <a:avLst/>
          </a:prstGeom>
        </p:spPr>
      </p:pic>
      <p:sp>
        <p:nvSpPr>
          <p:cNvPr id="29" name="Hình chữ nhật 28">
            <a:extLst>
              <a:ext uri="{FF2B5EF4-FFF2-40B4-BE49-F238E27FC236}">
                <a16:creationId xmlns:a16="http://schemas.microsoft.com/office/drawing/2014/main" id="{15E637A1-BBD0-19F6-89E4-EDC0EED39353}"/>
              </a:ext>
            </a:extLst>
          </p:cNvPr>
          <p:cNvSpPr/>
          <p:nvPr/>
        </p:nvSpPr>
        <p:spPr>
          <a:xfrm>
            <a:off x="6537158" y="353800"/>
            <a:ext cx="4414039" cy="2646878"/>
          </a:xfrm>
          <a:prstGeom prst="rect">
            <a:avLst/>
          </a:prstGeom>
          <a:noFill/>
        </p:spPr>
        <p:txBody>
          <a:bodyPr wrap="square" lIns="60960" tIns="30480" rIns="60960" bIns="30480">
            <a:spAutoFit/>
          </a:bodyPr>
          <a:lstStyle/>
          <a:p>
            <a:pPr marL="457223" lvl="0" indent="-457223" algn="just" defTabSz="609630">
              <a:buFont typeface="Wingdings" panose="05000000000000000000" pitchFamily="2" charset="2"/>
              <a:buChar char="Ø"/>
            </a:pPr>
            <a:r>
              <a:rPr lang="vi-VN" sz="2800" b="1" dirty="0">
                <a:ln w="0"/>
                <a:solidFill>
                  <a:prstClr val="black"/>
                </a:solidFill>
                <a:effectLst>
                  <a:outerShdw blurRad="38100" dist="19050" dir="2700000" algn="tl" rotWithShape="0">
                    <a:prstClr val="black">
                      <a:alpha val="40000"/>
                    </a:prstClr>
                  </a:outerShdw>
                </a:effectLst>
                <a:latin typeface="Cambria" panose="02040503050406030204" pitchFamily="18" charset="0"/>
                <a:ea typeface="Cambria" panose="02040503050406030204" pitchFamily="18" charset="0"/>
              </a:rPr>
              <a:t>d. Nhận xét về cách thức trình bày của từng phần trong bản báo cáo.</a:t>
            </a:r>
          </a:p>
          <a:p>
            <a:pPr lvl="0" algn="just" defTabSz="609630"/>
            <a:r>
              <a:rPr lang="vi-VN" sz="2800" b="1" dirty="0">
                <a:ln w="0"/>
                <a:solidFill>
                  <a:prstClr val="black"/>
                </a:solidFill>
                <a:effectLst>
                  <a:outerShdw blurRad="38100" dist="19050" dir="2700000" algn="tl" rotWithShape="0">
                    <a:prstClr val="black">
                      <a:alpha val="40000"/>
                    </a:prstClr>
                  </a:outerShdw>
                </a:effectLst>
                <a:latin typeface="Cambria" panose="02040503050406030204" pitchFamily="18" charset="0"/>
                <a:ea typeface="Cambria" panose="02040503050406030204" pitchFamily="18" charset="0"/>
              </a:rPr>
              <a:t>– Về hình thức</a:t>
            </a:r>
          </a:p>
          <a:p>
            <a:pPr lvl="0" algn="just" defTabSz="609630"/>
            <a:r>
              <a:rPr lang="vi-VN" sz="2800" b="1" dirty="0">
                <a:ln w="0"/>
                <a:solidFill>
                  <a:prstClr val="black"/>
                </a:solidFill>
                <a:effectLst>
                  <a:outerShdw blurRad="38100" dist="19050" dir="2700000" algn="tl" rotWithShape="0">
                    <a:prstClr val="black">
                      <a:alpha val="40000"/>
                    </a:prstClr>
                  </a:outerShdw>
                </a:effectLst>
                <a:latin typeface="Cambria" panose="02040503050406030204" pitchFamily="18" charset="0"/>
                <a:ea typeface="Cambria" panose="02040503050406030204" pitchFamily="18" charset="0"/>
              </a:rPr>
              <a:t>– Về nội dung</a:t>
            </a:r>
          </a:p>
        </p:txBody>
      </p:sp>
      <p:grpSp>
        <p:nvGrpSpPr>
          <p:cNvPr id="2" name="Group 1">
            <a:extLst>
              <a:ext uri="{FF2B5EF4-FFF2-40B4-BE49-F238E27FC236}">
                <a16:creationId xmlns:a16="http://schemas.microsoft.com/office/drawing/2014/main" id="{44C9407A-BE78-C57E-4A05-7192D4617004}"/>
              </a:ext>
            </a:extLst>
          </p:cNvPr>
          <p:cNvGrpSpPr/>
          <p:nvPr/>
        </p:nvGrpSpPr>
        <p:grpSpPr>
          <a:xfrm>
            <a:off x="228760" y="123825"/>
            <a:ext cx="5514815" cy="1019175"/>
            <a:chOff x="2098934" y="2575361"/>
            <a:chExt cx="8536165" cy="1355733"/>
          </a:xfrm>
          <a:solidFill>
            <a:schemeClr val="accent4"/>
          </a:solidFill>
        </p:grpSpPr>
        <p:sp>
          <p:nvSpPr>
            <p:cNvPr id="6" name="Rounded Rectangle 12">
              <a:extLst>
                <a:ext uri="{FF2B5EF4-FFF2-40B4-BE49-F238E27FC236}">
                  <a16:creationId xmlns:a16="http://schemas.microsoft.com/office/drawing/2014/main" id="{7FECE25A-B6FF-A8DF-C2F2-7CAE75916AD1}"/>
                </a:ext>
              </a:extLst>
            </p:cNvPr>
            <p:cNvSpPr/>
            <p:nvPr/>
          </p:nvSpPr>
          <p:spPr>
            <a:xfrm>
              <a:off x="2098934" y="2729311"/>
              <a:ext cx="8512962" cy="1201783"/>
            </a:xfrm>
            <a:prstGeom prst="roundRect">
              <a:avLst/>
            </a:prstGeom>
            <a:grpFill/>
            <a:ln w="28575">
              <a:noFill/>
              <a:prstDash val="lg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srgbClr val="F46933"/>
                </a:solidFill>
                <a:effectLst/>
                <a:uLnTx/>
                <a:uFillTx/>
                <a:latin typeface="UTM Avo" panose="02040603050506020204" pitchFamily="18" charset="0"/>
                <a:ea typeface="+mn-ea"/>
                <a:cs typeface="+mn-cs"/>
              </a:endParaRPr>
            </a:p>
          </p:txBody>
        </p:sp>
        <p:sp>
          <p:nvSpPr>
            <p:cNvPr id="7" name="Rounded Rectangle 13">
              <a:extLst>
                <a:ext uri="{FF2B5EF4-FFF2-40B4-BE49-F238E27FC236}">
                  <a16:creationId xmlns:a16="http://schemas.microsoft.com/office/drawing/2014/main" id="{BEF6619B-6F05-5E87-8AB7-F4E40464F35F}"/>
                </a:ext>
              </a:extLst>
            </p:cNvPr>
            <p:cNvSpPr/>
            <p:nvPr/>
          </p:nvSpPr>
          <p:spPr>
            <a:xfrm>
              <a:off x="2102564" y="2575361"/>
              <a:ext cx="8532535" cy="1215610"/>
            </a:xfrm>
            <a:prstGeom prst="roundRect">
              <a:avLst/>
            </a:prstGeom>
            <a:grpFill/>
            <a:ln w="28575">
              <a:solidFill>
                <a:srgbClr val="D63700"/>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 </a:t>
              </a:r>
              <a:r>
                <a:rPr kumimoji="0" lang="vi-VN"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Đọc bản báo cáo dưới đây và trả lời câu hỏi.</a:t>
              </a:r>
              <a:endParaRPr kumimoji="0" lang="en-US" sz="28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grpSp>
      <p:pic>
        <p:nvPicPr>
          <p:cNvPr id="8" name="Picture 7">
            <a:extLst>
              <a:ext uri="{FF2B5EF4-FFF2-40B4-BE49-F238E27FC236}">
                <a16:creationId xmlns:a16="http://schemas.microsoft.com/office/drawing/2014/main" id="{6D326482-84F7-CF3C-A57E-6027CFD6068E}"/>
              </a:ext>
            </a:extLst>
          </p:cNvPr>
          <p:cNvPicPr>
            <a:picLocks noChangeAspect="1"/>
          </p:cNvPicPr>
          <p:nvPr/>
        </p:nvPicPr>
        <p:blipFill>
          <a:blip r:embed="rId5"/>
          <a:stretch>
            <a:fillRect/>
          </a:stretch>
        </p:blipFill>
        <p:spPr>
          <a:xfrm>
            <a:off x="685800" y="1214193"/>
            <a:ext cx="4482371" cy="5510457"/>
          </a:xfrm>
          <a:prstGeom prst="rect">
            <a:avLst/>
          </a:prstGeom>
        </p:spPr>
      </p:pic>
      <p:pic>
        <p:nvPicPr>
          <p:cNvPr id="13" name="Picture 12">
            <a:extLst>
              <a:ext uri="{FF2B5EF4-FFF2-40B4-BE49-F238E27FC236}">
                <a16:creationId xmlns:a16="http://schemas.microsoft.com/office/drawing/2014/main" id="{C45C1D79-1A57-0FFF-3C48-361930D6C534}"/>
              </a:ext>
            </a:extLst>
          </p:cNvPr>
          <p:cNvPicPr>
            <a:picLocks noChangeAspect="1"/>
          </p:cNvPicPr>
          <p:nvPr/>
        </p:nvPicPr>
        <p:blipFill>
          <a:blip r:embed="rId6"/>
          <a:stretch>
            <a:fillRect/>
          </a:stretch>
        </p:blipFill>
        <p:spPr>
          <a:xfrm>
            <a:off x="10120312" y="6457949"/>
            <a:ext cx="1209675" cy="257175"/>
          </a:xfrm>
          <a:prstGeom prst="rect">
            <a:avLst/>
          </a:prstGeom>
        </p:spPr>
      </p:pic>
      <p:sp>
        <p:nvSpPr>
          <p:cNvPr id="3" name="TextBox 2">
            <a:extLst>
              <a:ext uri="{FF2B5EF4-FFF2-40B4-BE49-F238E27FC236}">
                <a16:creationId xmlns:a16="http://schemas.microsoft.com/office/drawing/2014/main" id="{4AAB0A9F-EB27-F6C2-A822-B6D1FC511229}"/>
              </a:ext>
            </a:extLst>
          </p:cNvPr>
          <p:cNvSpPr txBox="1"/>
          <p:nvPr/>
        </p:nvSpPr>
        <p:spPr>
          <a:xfrm>
            <a:off x="6615259" y="3317842"/>
            <a:ext cx="4590853" cy="2246769"/>
          </a:xfrm>
          <a:prstGeom prst="rect">
            <a:avLst/>
          </a:prstGeom>
          <a:noFill/>
        </p:spPr>
        <p:txBody>
          <a:bodyPr wrap="square" rtlCol="0">
            <a:spAutoFit/>
          </a:bodyPr>
          <a:lstStyle/>
          <a:p>
            <a:pPr marL="342900" lvl="0" indent="-342900" algn="just">
              <a:buFont typeface="Arial" panose="020B0604020202020204" pitchFamily="34" charset="0"/>
              <a:buChar char="•"/>
              <a:defRPr/>
            </a:pPr>
            <a:r>
              <a:rPr lang="vi-VN" sz="2000" b="1" dirty="0">
                <a:solidFill>
                  <a:srgbClr val="FF0000"/>
                </a:solidFill>
                <a:latin typeface="Cambria" panose="02040503050406030204" pitchFamily="18" charset="0"/>
                <a:ea typeface="Cambria" panose="02040503050406030204" pitchFamily="18" charset="0"/>
              </a:rPr>
              <a:t>Về hình thức: Báo cáo phải viết đúng thể thức ở cả 3 phần như trong báo cáo mẫu ở bài tập 1.</a:t>
            </a:r>
          </a:p>
          <a:p>
            <a:pPr marL="342900" lvl="0" indent="-342900" algn="just">
              <a:buFont typeface="Arial" panose="020B0604020202020204" pitchFamily="34" charset="0"/>
              <a:buChar char="•"/>
              <a:defRPr/>
            </a:pPr>
            <a:r>
              <a:rPr lang="vi-VN" sz="2000" b="1" dirty="0">
                <a:solidFill>
                  <a:srgbClr val="FF0000"/>
                </a:solidFill>
                <a:latin typeface="Cambria" panose="02040503050406030204" pitchFamily="18" charset="0"/>
                <a:ea typeface="Cambria" panose="02040503050406030204" pitchFamily="18" charset="0"/>
              </a:rPr>
              <a:t>Về nội dung: Báo cáo công việc phải nêu công việc đã thực hiện theo từng lĩnh vực, được sắp xếp theo mục để dễ theo dõi.</a:t>
            </a:r>
          </a:p>
        </p:txBody>
      </p:sp>
    </p:spTree>
    <p:extLst>
      <p:ext uri="{BB962C8B-B14F-4D97-AF65-F5344CB8AC3E}">
        <p14:creationId xmlns:p14="http://schemas.microsoft.com/office/powerpoint/2010/main" val="13910238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9">
                                            <p:txEl>
                                              <p:pRg st="0" end="0"/>
                                            </p:txEl>
                                          </p:spTgt>
                                        </p:tgtEl>
                                        <p:attrNameLst>
                                          <p:attrName>style.visibility</p:attrName>
                                        </p:attrNameLst>
                                      </p:cBhvr>
                                      <p:to>
                                        <p:strVal val="visible"/>
                                      </p:to>
                                    </p:set>
                                    <p:animEffect transition="in" filter="wipe(left)">
                                      <p:cBhvr>
                                        <p:cTn id="7" dur="500"/>
                                        <p:tgtEl>
                                          <p:spTgt spid="2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9">
                                            <p:txEl>
                                              <p:pRg st="1" end="1"/>
                                            </p:txEl>
                                          </p:spTgt>
                                        </p:tgtEl>
                                        <p:attrNameLst>
                                          <p:attrName>style.visibility</p:attrName>
                                        </p:attrNameLst>
                                      </p:cBhvr>
                                      <p:to>
                                        <p:strVal val="visible"/>
                                      </p:to>
                                    </p:set>
                                    <p:animEffect transition="in" filter="wipe(left)">
                                      <p:cBhvr>
                                        <p:cTn id="12" dur="500"/>
                                        <p:tgtEl>
                                          <p:spTgt spid="2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9">
                                            <p:txEl>
                                              <p:pRg st="2" end="2"/>
                                            </p:txEl>
                                          </p:spTgt>
                                        </p:tgtEl>
                                        <p:attrNameLst>
                                          <p:attrName>style.visibility</p:attrName>
                                        </p:attrNameLst>
                                      </p:cBhvr>
                                      <p:to>
                                        <p:strVal val="visible"/>
                                      </p:to>
                                    </p:set>
                                    <p:animEffect transition="in" filter="wipe(left)">
                                      <p:cBhvr>
                                        <p:cTn id="17" dur="500"/>
                                        <p:tgtEl>
                                          <p:spTgt spid="2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barn(inVertical)">
                                      <p:cBhvr>
                                        <p:cTn id="2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7B1D">
            <a:alpha val="40000"/>
          </a:srgbClr>
        </a:solidFill>
        <a:effectLst/>
      </p:bgPr>
    </p:bg>
    <p:spTree>
      <p:nvGrpSpPr>
        <p:cNvPr id="1" name=""/>
        <p:cNvGrpSpPr/>
        <p:nvPr/>
      </p:nvGrpSpPr>
      <p:grpSpPr>
        <a:xfrm>
          <a:off x="0" y="0"/>
          <a:ext cx="0" cy="0"/>
          <a:chOff x="0" y="0"/>
          <a:chExt cx="0" cy="0"/>
        </a:xfrm>
      </p:grpSpPr>
      <p:pic>
        <p:nvPicPr>
          <p:cNvPr id="3" name="그래픽 5">
            <a:extLst>
              <a:ext uri="{FF2B5EF4-FFF2-40B4-BE49-F238E27FC236}">
                <a16:creationId xmlns:a16="http://schemas.microsoft.com/office/drawing/2014/main" id="{9EF59277-09DA-4323-B7B1-D098E4BEBCE6}"/>
              </a:ext>
            </a:extLst>
          </p:cNvPr>
          <p:cNvPicPr>
            <a:picLocks noChangeAspect="1"/>
          </p:cNvPicPr>
          <p:nvPr/>
        </p:nvPicPr>
        <p:blipFill rotWithShape="1">
          <a:blip r:embed="rId2">
            <a:duotone>
              <a:schemeClr val="accent6">
                <a:shade val="45000"/>
                <a:satMod val="135000"/>
              </a:schemeClr>
              <a:prstClr val="white"/>
            </a:duotone>
            <a:extLst>
              <a:ext uri="{96DAC541-7B7A-43D3-8B79-37D633B846F1}">
                <asvg:svgBlip xmlns:asvg="http://schemas.microsoft.com/office/drawing/2016/SVG/main" r:embed="rId3"/>
              </a:ext>
            </a:extLst>
          </a:blip>
          <a:srcRect r="7349" b="50855"/>
          <a:stretch/>
        </p:blipFill>
        <p:spPr>
          <a:xfrm flipH="1">
            <a:off x="0" y="3487653"/>
            <a:ext cx="6220108" cy="3370347"/>
          </a:xfrm>
          <a:prstGeom prst="rect">
            <a:avLst/>
          </a:prstGeom>
        </p:spPr>
      </p:pic>
      <p:pic>
        <p:nvPicPr>
          <p:cNvPr id="4" name="그래픽 9">
            <a:extLst>
              <a:ext uri="{FF2B5EF4-FFF2-40B4-BE49-F238E27FC236}">
                <a16:creationId xmlns:a16="http://schemas.microsoft.com/office/drawing/2014/main" id="{31705E41-12C7-4B03-B707-6115CC12DAD1}"/>
              </a:ext>
            </a:extLst>
          </p:cNvPr>
          <p:cNvPicPr>
            <a:picLocks noChangeAspect="1"/>
          </p:cNvPicPr>
          <p:nvPr/>
        </p:nvPicPr>
        <p:blipFill rotWithShape="1">
          <a:blip r:embed="rId4">
            <a:duotone>
              <a:schemeClr val="accent6">
                <a:shade val="45000"/>
                <a:satMod val="135000"/>
              </a:schemeClr>
              <a:prstClr val="white"/>
            </a:duotone>
            <a:extLst>
              <a:ext uri="{96DAC541-7B7A-43D3-8B79-37D633B846F1}">
                <asvg:svgBlip xmlns:asvg="http://schemas.microsoft.com/office/drawing/2016/SVG/main" r:embed="rId5"/>
              </a:ext>
            </a:extLst>
          </a:blip>
          <a:srcRect l="30497" r="1" b="56001"/>
          <a:stretch/>
        </p:blipFill>
        <p:spPr>
          <a:xfrm flipH="1" flipV="1">
            <a:off x="6750506" y="0"/>
            <a:ext cx="5441494" cy="3017479"/>
          </a:xfrm>
          <a:prstGeom prst="rect">
            <a:avLst/>
          </a:prstGeom>
        </p:spPr>
      </p:pic>
      <p:pic>
        <p:nvPicPr>
          <p:cNvPr id="11" name="Picture 5"/>
          <p:cNvPicPr>
            <a:picLocks noChangeAspect="1"/>
          </p:cNvPicPr>
          <p:nvPr/>
        </p:nvPicPr>
        <p:blipFill>
          <a:blip r:embed="rId6"/>
          <a:srcRect/>
          <a:stretch>
            <a:fillRect/>
          </a:stretch>
        </p:blipFill>
        <p:spPr>
          <a:xfrm>
            <a:off x="408593" y="-1282688"/>
            <a:ext cx="6566535" cy="7037360"/>
          </a:xfrm>
          <a:prstGeom prst="rect">
            <a:avLst/>
          </a:prstGeom>
        </p:spPr>
      </p:pic>
      <p:grpSp>
        <p:nvGrpSpPr>
          <p:cNvPr id="12" name="Group 11"/>
          <p:cNvGrpSpPr/>
          <p:nvPr/>
        </p:nvGrpSpPr>
        <p:grpSpPr>
          <a:xfrm>
            <a:off x="304960" y="228601"/>
            <a:ext cx="11751205" cy="1164264"/>
            <a:chOff x="2098934" y="2575361"/>
            <a:chExt cx="8536164" cy="1355733"/>
          </a:xfrm>
        </p:grpSpPr>
        <p:sp>
          <p:nvSpPr>
            <p:cNvPr id="13" name="Rounded Rectangle 12"/>
            <p:cNvSpPr/>
            <p:nvPr/>
          </p:nvSpPr>
          <p:spPr>
            <a:xfrm>
              <a:off x="2098934" y="2729311"/>
              <a:ext cx="8512962" cy="1201783"/>
            </a:xfrm>
            <a:prstGeom prst="roundRect">
              <a:avLst/>
            </a:prstGeom>
            <a:solidFill>
              <a:srgbClr val="D63700"/>
            </a:solidFill>
            <a:ln w="28575">
              <a:noFill/>
              <a:prstDash val="lg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800" b="1" i="0" u="none" strike="noStrike" kern="1200" cap="none" spc="0" normalizeH="0" baseline="0" noProof="0" dirty="0">
                <a:ln>
                  <a:noFill/>
                </a:ln>
                <a:solidFill>
                  <a:srgbClr val="F46933"/>
                </a:solidFill>
                <a:effectLst/>
                <a:uLnTx/>
                <a:uFillTx/>
                <a:latin typeface="UTM Avo" panose="02040603050506020204" pitchFamily="18" charset="0"/>
                <a:ea typeface="+mn-ea"/>
                <a:cs typeface="+mn-cs"/>
              </a:endParaRPr>
            </a:p>
          </p:txBody>
        </p:sp>
        <p:sp>
          <p:nvSpPr>
            <p:cNvPr id="14" name="Rounded Rectangle 13"/>
            <p:cNvSpPr/>
            <p:nvPr/>
          </p:nvSpPr>
          <p:spPr>
            <a:xfrm>
              <a:off x="2102563" y="2575361"/>
              <a:ext cx="8532535" cy="1215609"/>
            </a:xfrm>
            <a:prstGeom prst="roundRect">
              <a:avLst/>
            </a:prstGeom>
            <a:solidFill>
              <a:schemeClr val="bg1"/>
            </a:solidFill>
            <a:ln w="28575">
              <a:solidFill>
                <a:srgbClr val="D63700"/>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002060"/>
                  </a:solidFill>
                  <a:effectLst/>
                  <a:uLnTx/>
                  <a:uFillTx/>
                  <a:latin typeface="Calibri" panose="020F0502020204030204" pitchFamily="34" charset="0"/>
                  <a:ea typeface="+mn-ea"/>
                  <a:cs typeface="Calibri" panose="020F0502020204030204" pitchFamily="34" charset="0"/>
                </a:rPr>
                <a:t>2. </a:t>
              </a:r>
              <a:r>
                <a:rPr kumimoji="0" lang="vi-VN" sz="3200" b="1" i="0" u="none" strike="noStrike" kern="1200" cap="none" spc="0" normalizeH="0" baseline="0" noProof="0">
                  <a:ln>
                    <a:noFill/>
                  </a:ln>
                  <a:solidFill>
                    <a:srgbClr val="002060"/>
                  </a:solidFill>
                  <a:effectLst/>
                  <a:uLnTx/>
                  <a:uFillTx/>
                  <a:latin typeface="Calibri" panose="020F0502020204030204" pitchFamily="34" charset="0"/>
                  <a:ea typeface="+mn-ea"/>
                  <a:cs typeface="Calibri" panose="020F0502020204030204" pitchFamily="34" charset="0"/>
                </a:rPr>
                <a:t>Trao </a:t>
              </a:r>
              <a:r>
                <a:rPr kumimoji="0" lang="vi-VN" sz="32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đổi về những điểm cần lưu ý khi viết báo cáo công việc.</a:t>
              </a:r>
              <a:endParaRPr kumimoji="0" lang="en-US" sz="32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grpSp>
      <p:sp>
        <p:nvSpPr>
          <p:cNvPr id="7" name="Rectangle: Rounded Corners 6">
            <a:extLst>
              <a:ext uri="{FF2B5EF4-FFF2-40B4-BE49-F238E27FC236}">
                <a16:creationId xmlns:a16="http://schemas.microsoft.com/office/drawing/2014/main" id="{4147A61F-3493-FE6F-AF6B-CEB7464C8D08}"/>
              </a:ext>
            </a:extLst>
          </p:cNvPr>
          <p:cNvSpPr/>
          <p:nvPr/>
        </p:nvSpPr>
        <p:spPr>
          <a:xfrm>
            <a:off x="414671" y="1637413"/>
            <a:ext cx="11502348" cy="496216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2" name="Nhóm 28">
            <a:extLst>
              <a:ext uri="{FF2B5EF4-FFF2-40B4-BE49-F238E27FC236}">
                <a16:creationId xmlns:a16="http://schemas.microsoft.com/office/drawing/2014/main" id="{3BDB8A03-401B-B771-181E-E3990F6F8A76}"/>
              </a:ext>
            </a:extLst>
          </p:cNvPr>
          <p:cNvGrpSpPr/>
          <p:nvPr/>
        </p:nvGrpSpPr>
        <p:grpSpPr>
          <a:xfrm>
            <a:off x="904875" y="2085510"/>
            <a:ext cx="10706099" cy="3583807"/>
            <a:chOff x="11072435" y="4357595"/>
            <a:chExt cx="6226676" cy="1694573"/>
          </a:xfrm>
        </p:grpSpPr>
        <p:sp>
          <p:nvSpPr>
            <p:cNvPr id="5" name="Hình chữ nhật: Góc Tròn 29">
              <a:extLst>
                <a:ext uri="{FF2B5EF4-FFF2-40B4-BE49-F238E27FC236}">
                  <a16:creationId xmlns:a16="http://schemas.microsoft.com/office/drawing/2014/main" id="{96635CE1-7905-B745-3C8C-10BB0881B323}"/>
                </a:ext>
              </a:extLst>
            </p:cNvPr>
            <p:cNvSpPr/>
            <p:nvPr/>
          </p:nvSpPr>
          <p:spPr>
            <a:xfrm>
              <a:off x="11072435" y="4357595"/>
              <a:ext cx="6226676" cy="1694573"/>
            </a:xfrm>
            <a:prstGeom prst="roundRect">
              <a:avLst/>
            </a:prstGeom>
            <a:no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vi-VN"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6" name="Hình chữ nhật 30">
              <a:extLst>
                <a:ext uri="{FF2B5EF4-FFF2-40B4-BE49-F238E27FC236}">
                  <a16:creationId xmlns:a16="http://schemas.microsoft.com/office/drawing/2014/main" id="{6628342A-20A8-612F-EE97-8BB1B6D98DFD}"/>
                </a:ext>
              </a:extLst>
            </p:cNvPr>
            <p:cNvSpPr/>
            <p:nvPr/>
          </p:nvSpPr>
          <p:spPr>
            <a:xfrm>
              <a:off x="11090157" y="4481921"/>
              <a:ext cx="6199917" cy="1426189"/>
            </a:xfrm>
            <a:prstGeom prst="rect">
              <a:avLst/>
            </a:prstGeom>
            <a:noFill/>
          </p:spPr>
          <p:txBody>
            <a:bodyPr wrap="square" lIns="60960" tIns="30480" rIns="60960" bIns="30480">
              <a:spAutoFit/>
            </a:bodyPr>
            <a:lstStyle/>
            <a:p>
              <a:pPr marL="0" marR="0" lvl="0" indent="0" algn="just" defTabSz="609630" rtl="0" eaLnBrk="1" fontAlgn="auto" latinLnBrk="0" hangingPunct="1">
                <a:lnSpc>
                  <a:spcPct val="100000"/>
                </a:lnSpc>
                <a:spcBef>
                  <a:spcPts val="0"/>
                </a:spcBef>
                <a:spcAft>
                  <a:spcPts val="0"/>
                </a:spcAft>
                <a:buClrTx/>
                <a:buSzTx/>
                <a:buFontTx/>
                <a:buNone/>
                <a:tabLst/>
                <a:defRPr/>
              </a:pPr>
              <a:r>
                <a:rPr kumimoji="0" lang="vi-VN" sz="3200" b="1" i="0" u="none" strike="noStrike" kern="1200" cap="none" spc="0" normalizeH="0" baseline="0" noProof="0" dirty="0">
                  <a:ln w="0"/>
                  <a:solidFill>
                    <a:prstClr val="black"/>
                  </a:solidFill>
                  <a:effectLst/>
                  <a:uLnTx/>
                  <a:uFillTx/>
                  <a:latin typeface="Calibri" panose="020F0502020204030204" pitchFamily="34" charset="0"/>
                  <a:cs typeface="Calibri" panose="020F0502020204030204" pitchFamily="34" charset="0"/>
                </a:rPr>
                <a:t>Trước khi viết:</a:t>
              </a:r>
            </a:p>
            <a:p>
              <a:pPr marL="457200" marR="0" lvl="0" indent="-457200" algn="just" defTabSz="60963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vi-VN" sz="3200" i="0" u="none" strike="noStrike" kern="1200" cap="none" spc="0" normalizeH="0" baseline="0" noProof="0" dirty="0">
                  <a:ln w="0"/>
                  <a:solidFill>
                    <a:prstClr val="black"/>
                  </a:solidFill>
                  <a:effectLst/>
                  <a:uLnTx/>
                  <a:uFillTx/>
                  <a:latin typeface="Calibri" panose="020F0502020204030204" pitchFamily="34" charset="0"/>
                  <a:cs typeface="Calibri" panose="020F0502020204030204" pitchFamily="34" charset="0"/>
                </a:rPr>
                <a:t>Dựa vào đâu để xác định những nội dung cần báo cáo?</a:t>
              </a:r>
            </a:p>
            <a:p>
              <a:pPr marL="457200" marR="0" lvl="0" indent="-457200" algn="just" defTabSz="60963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vi-VN" sz="3200" i="0" u="none" strike="noStrike" kern="1200" cap="none" spc="0" normalizeH="0" baseline="0" noProof="0" dirty="0">
                  <a:ln w="0"/>
                  <a:solidFill>
                    <a:prstClr val="black"/>
                  </a:solidFill>
                  <a:effectLst/>
                  <a:uLnTx/>
                  <a:uFillTx/>
                  <a:latin typeface="Calibri" panose="020F0502020204030204" pitchFamily="34" charset="0"/>
                  <a:cs typeface="Calibri" panose="020F0502020204030204" pitchFamily="34" charset="0"/>
                </a:rPr>
                <a:t>Bằng cách nào có thể thu thập đầy đủ thông tin, số liệu cần thiết?</a:t>
              </a:r>
              <a:endParaRPr kumimoji="0" lang="en-US" sz="3200" i="0" u="none" strike="noStrike" kern="1200" cap="none" spc="0" normalizeH="0" baseline="0" noProof="0" dirty="0">
                <a:ln w="0"/>
                <a:solidFill>
                  <a:prstClr val="black"/>
                </a:solidFill>
                <a:effectLst/>
                <a:uLnTx/>
                <a:uFillTx/>
                <a:latin typeface="Calibri" panose="020F0502020204030204" pitchFamily="34" charset="0"/>
                <a:cs typeface="Calibri" panose="020F0502020204030204" pitchFamily="34" charset="0"/>
              </a:endParaRPr>
            </a:p>
            <a:p>
              <a:pPr marL="457200" marR="0" lvl="0" indent="-457200" algn="just" defTabSz="60963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vi-VN" sz="3200" i="0" u="none" strike="noStrike" kern="1200" cap="none" spc="0" normalizeH="0" baseline="0" noProof="0" dirty="0">
                  <a:ln w="0"/>
                  <a:solidFill>
                    <a:prstClr val="black"/>
                  </a:solidFill>
                  <a:effectLst/>
                  <a:uLnTx/>
                  <a:uFillTx/>
                  <a:latin typeface="Calibri" panose="020F0502020204030204" pitchFamily="34" charset="0"/>
                  <a:cs typeface="Calibri" panose="020F0502020204030204" pitchFamily="34" charset="0"/>
                </a:rPr>
                <a:t>Vì sao cần lập bảng biểu trong bản báo cáo?</a:t>
              </a:r>
              <a:endParaRPr kumimoji="0" lang="en-US" sz="3200" i="0" u="none" strike="noStrike" kern="1200" cap="none" spc="0" normalizeH="0" baseline="0" noProof="0" dirty="0">
                <a:ln w="0"/>
                <a:solidFill>
                  <a:prstClr val="black"/>
                </a:solidFill>
                <a:effectLst/>
                <a:uLnTx/>
                <a:uFillTx/>
                <a:latin typeface="Calibri" panose="020F0502020204030204" pitchFamily="34" charset="0"/>
                <a:cs typeface="Calibri" panose="020F0502020204030204" pitchFamily="34" charset="0"/>
              </a:endParaRPr>
            </a:p>
            <a:p>
              <a:pPr marL="457200" marR="0" lvl="0" indent="-457200" algn="just" defTabSz="60963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3200" dirty="0">
                  <a:ln w="0"/>
                  <a:solidFill>
                    <a:prstClr val="black"/>
                  </a:solidFill>
                  <a:latin typeface="Calibri" panose="020F0502020204030204" pitchFamily="34" charset="0"/>
                  <a:cs typeface="Calibri" panose="020F0502020204030204" pitchFamily="34" charset="0"/>
                </a:rPr>
                <a:t>.........</a:t>
              </a:r>
              <a:endParaRPr kumimoji="0" lang="vi-VN" sz="3200" i="0" u="none" strike="noStrike" kern="1200" cap="none" spc="0" normalizeH="0" baseline="0" noProof="0" dirty="0">
                <a:ln w="0"/>
                <a:solidFill>
                  <a:prstClr val="black"/>
                </a:solidFill>
                <a:effectLst/>
                <a:uLnTx/>
                <a:uFillTx/>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7791684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7B1D">
            <a:alpha val="40000"/>
          </a:srgbClr>
        </a:solidFill>
        <a:effectLst/>
      </p:bgPr>
    </p:bg>
    <p:spTree>
      <p:nvGrpSpPr>
        <p:cNvPr id="1" name=""/>
        <p:cNvGrpSpPr/>
        <p:nvPr/>
      </p:nvGrpSpPr>
      <p:grpSpPr>
        <a:xfrm>
          <a:off x="0" y="0"/>
          <a:ext cx="0" cy="0"/>
          <a:chOff x="0" y="0"/>
          <a:chExt cx="0" cy="0"/>
        </a:xfrm>
      </p:grpSpPr>
      <p:pic>
        <p:nvPicPr>
          <p:cNvPr id="3" name="그래픽 5">
            <a:extLst>
              <a:ext uri="{FF2B5EF4-FFF2-40B4-BE49-F238E27FC236}">
                <a16:creationId xmlns:a16="http://schemas.microsoft.com/office/drawing/2014/main" id="{9EF59277-09DA-4323-B7B1-D098E4BEBCE6}"/>
              </a:ext>
            </a:extLst>
          </p:cNvPr>
          <p:cNvPicPr>
            <a:picLocks noChangeAspect="1"/>
          </p:cNvPicPr>
          <p:nvPr/>
        </p:nvPicPr>
        <p:blipFill rotWithShape="1">
          <a:blip r:embed="rId2">
            <a:duotone>
              <a:schemeClr val="accent6">
                <a:shade val="45000"/>
                <a:satMod val="135000"/>
              </a:schemeClr>
              <a:prstClr val="white"/>
            </a:duotone>
            <a:extLst>
              <a:ext uri="{96DAC541-7B7A-43D3-8B79-37D633B846F1}">
                <asvg:svgBlip xmlns:asvg="http://schemas.microsoft.com/office/drawing/2016/SVG/main" r:embed="rId3"/>
              </a:ext>
            </a:extLst>
          </a:blip>
          <a:srcRect r="7349" b="50855"/>
          <a:stretch/>
        </p:blipFill>
        <p:spPr>
          <a:xfrm flipH="1">
            <a:off x="0" y="3487653"/>
            <a:ext cx="6220108" cy="3370347"/>
          </a:xfrm>
          <a:prstGeom prst="rect">
            <a:avLst/>
          </a:prstGeom>
        </p:spPr>
      </p:pic>
      <p:pic>
        <p:nvPicPr>
          <p:cNvPr id="4" name="그래픽 9">
            <a:extLst>
              <a:ext uri="{FF2B5EF4-FFF2-40B4-BE49-F238E27FC236}">
                <a16:creationId xmlns:a16="http://schemas.microsoft.com/office/drawing/2014/main" id="{31705E41-12C7-4B03-B707-6115CC12DAD1}"/>
              </a:ext>
            </a:extLst>
          </p:cNvPr>
          <p:cNvPicPr>
            <a:picLocks noChangeAspect="1"/>
          </p:cNvPicPr>
          <p:nvPr/>
        </p:nvPicPr>
        <p:blipFill rotWithShape="1">
          <a:blip r:embed="rId4">
            <a:duotone>
              <a:schemeClr val="accent6">
                <a:shade val="45000"/>
                <a:satMod val="135000"/>
              </a:schemeClr>
              <a:prstClr val="white"/>
            </a:duotone>
            <a:extLst>
              <a:ext uri="{96DAC541-7B7A-43D3-8B79-37D633B846F1}">
                <asvg:svgBlip xmlns:asvg="http://schemas.microsoft.com/office/drawing/2016/SVG/main" r:embed="rId5"/>
              </a:ext>
            </a:extLst>
          </a:blip>
          <a:srcRect l="30497" r="1" b="56001"/>
          <a:stretch/>
        </p:blipFill>
        <p:spPr>
          <a:xfrm flipH="1" flipV="1">
            <a:off x="6750506" y="0"/>
            <a:ext cx="5441494" cy="3017479"/>
          </a:xfrm>
          <a:prstGeom prst="rect">
            <a:avLst/>
          </a:prstGeom>
        </p:spPr>
      </p:pic>
      <p:pic>
        <p:nvPicPr>
          <p:cNvPr id="11" name="Picture 5"/>
          <p:cNvPicPr>
            <a:picLocks noChangeAspect="1"/>
          </p:cNvPicPr>
          <p:nvPr/>
        </p:nvPicPr>
        <p:blipFill>
          <a:blip r:embed="rId6"/>
          <a:srcRect/>
          <a:stretch>
            <a:fillRect/>
          </a:stretch>
        </p:blipFill>
        <p:spPr>
          <a:xfrm>
            <a:off x="408593" y="-1282688"/>
            <a:ext cx="6566535" cy="7037360"/>
          </a:xfrm>
          <a:prstGeom prst="rect">
            <a:avLst/>
          </a:prstGeom>
        </p:spPr>
      </p:pic>
      <p:grpSp>
        <p:nvGrpSpPr>
          <p:cNvPr id="12" name="Group 11"/>
          <p:cNvGrpSpPr/>
          <p:nvPr/>
        </p:nvGrpSpPr>
        <p:grpSpPr>
          <a:xfrm>
            <a:off x="304960" y="228601"/>
            <a:ext cx="11751205" cy="1164264"/>
            <a:chOff x="2098934" y="2575361"/>
            <a:chExt cx="8536164" cy="1355733"/>
          </a:xfrm>
        </p:grpSpPr>
        <p:sp>
          <p:nvSpPr>
            <p:cNvPr id="13" name="Rounded Rectangle 12"/>
            <p:cNvSpPr/>
            <p:nvPr/>
          </p:nvSpPr>
          <p:spPr>
            <a:xfrm>
              <a:off x="2098934" y="2729311"/>
              <a:ext cx="8512962" cy="1201783"/>
            </a:xfrm>
            <a:prstGeom prst="roundRect">
              <a:avLst/>
            </a:prstGeom>
            <a:solidFill>
              <a:srgbClr val="D63700"/>
            </a:solidFill>
            <a:ln w="28575">
              <a:noFill/>
              <a:prstDash val="lg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800" b="1" i="0" u="none" strike="noStrike" kern="1200" cap="none" spc="0" normalizeH="0" baseline="0" noProof="0" dirty="0">
                <a:ln>
                  <a:noFill/>
                </a:ln>
                <a:solidFill>
                  <a:srgbClr val="F46933"/>
                </a:solidFill>
                <a:effectLst/>
                <a:uLnTx/>
                <a:uFillTx/>
                <a:latin typeface="UTM Avo" panose="02040603050506020204" pitchFamily="18" charset="0"/>
                <a:ea typeface="+mn-ea"/>
                <a:cs typeface="+mn-cs"/>
              </a:endParaRPr>
            </a:p>
          </p:txBody>
        </p:sp>
        <p:sp>
          <p:nvSpPr>
            <p:cNvPr id="14" name="Rounded Rectangle 13"/>
            <p:cNvSpPr/>
            <p:nvPr/>
          </p:nvSpPr>
          <p:spPr>
            <a:xfrm>
              <a:off x="2102563" y="2575361"/>
              <a:ext cx="8532535" cy="1215609"/>
            </a:xfrm>
            <a:prstGeom prst="roundRect">
              <a:avLst/>
            </a:prstGeom>
            <a:solidFill>
              <a:schemeClr val="bg1"/>
            </a:solidFill>
            <a:ln w="28575">
              <a:solidFill>
                <a:srgbClr val="D63700"/>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002060"/>
                  </a:solidFill>
                  <a:effectLst/>
                  <a:uLnTx/>
                  <a:uFillTx/>
                  <a:latin typeface="Calibri" panose="020F0502020204030204" pitchFamily="34" charset="0"/>
                  <a:ea typeface="+mn-ea"/>
                  <a:cs typeface="Calibri" panose="020F0502020204030204" pitchFamily="34" charset="0"/>
                </a:rPr>
                <a:t>2. </a:t>
              </a:r>
              <a:r>
                <a:rPr kumimoji="0" lang="vi-VN" sz="3200" b="1" i="0" u="none" strike="noStrike" kern="1200" cap="none" spc="0" normalizeH="0" baseline="0" noProof="0">
                  <a:ln>
                    <a:noFill/>
                  </a:ln>
                  <a:solidFill>
                    <a:srgbClr val="002060"/>
                  </a:solidFill>
                  <a:effectLst/>
                  <a:uLnTx/>
                  <a:uFillTx/>
                  <a:latin typeface="Calibri" panose="020F0502020204030204" pitchFamily="34" charset="0"/>
                  <a:ea typeface="+mn-ea"/>
                  <a:cs typeface="Calibri" panose="020F0502020204030204" pitchFamily="34" charset="0"/>
                </a:rPr>
                <a:t>Trao </a:t>
              </a:r>
              <a:r>
                <a:rPr kumimoji="0" lang="vi-VN" sz="32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đổi về những điểm cần lưu ý khi viết báo cáo công việc.</a:t>
              </a:r>
              <a:endParaRPr kumimoji="0" lang="en-US" sz="32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grpSp>
      <p:sp>
        <p:nvSpPr>
          <p:cNvPr id="7" name="Rectangle: Rounded Corners 6">
            <a:extLst>
              <a:ext uri="{FF2B5EF4-FFF2-40B4-BE49-F238E27FC236}">
                <a16:creationId xmlns:a16="http://schemas.microsoft.com/office/drawing/2014/main" id="{4147A61F-3493-FE6F-AF6B-CEB7464C8D08}"/>
              </a:ext>
            </a:extLst>
          </p:cNvPr>
          <p:cNvSpPr/>
          <p:nvPr/>
        </p:nvSpPr>
        <p:spPr>
          <a:xfrm>
            <a:off x="414671" y="1637413"/>
            <a:ext cx="11502348" cy="496216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2" name="Nhóm 28">
            <a:extLst>
              <a:ext uri="{FF2B5EF4-FFF2-40B4-BE49-F238E27FC236}">
                <a16:creationId xmlns:a16="http://schemas.microsoft.com/office/drawing/2014/main" id="{3BDB8A03-401B-B771-181E-E3990F6F8A76}"/>
              </a:ext>
            </a:extLst>
          </p:cNvPr>
          <p:cNvGrpSpPr/>
          <p:nvPr/>
        </p:nvGrpSpPr>
        <p:grpSpPr>
          <a:xfrm>
            <a:off x="904875" y="2085510"/>
            <a:ext cx="10706099" cy="3583807"/>
            <a:chOff x="11072435" y="4357595"/>
            <a:chExt cx="6226676" cy="1694573"/>
          </a:xfrm>
        </p:grpSpPr>
        <p:sp>
          <p:nvSpPr>
            <p:cNvPr id="5" name="Hình chữ nhật: Góc Tròn 29">
              <a:extLst>
                <a:ext uri="{FF2B5EF4-FFF2-40B4-BE49-F238E27FC236}">
                  <a16:creationId xmlns:a16="http://schemas.microsoft.com/office/drawing/2014/main" id="{96635CE1-7905-B745-3C8C-10BB0881B323}"/>
                </a:ext>
              </a:extLst>
            </p:cNvPr>
            <p:cNvSpPr/>
            <p:nvPr/>
          </p:nvSpPr>
          <p:spPr>
            <a:xfrm>
              <a:off x="11072435" y="4357595"/>
              <a:ext cx="6226676" cy="1694573"/>
            </a:xfrm>
            <a:prstGeom prst="roundRect">
              <a:avLst/>
            </a:prstGeom>
            <a:no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6" name="Hình chữ nhật 30">
              <a:extLst>
                <a:ext uri="{FF2B5EF4-FFF2-40B4-BE49-F238E27FC236}">
                  <a16:creationId xmlns:a16="http://schemas.microsoft.com/office/drawing/2014/main" id="{6628342A-20A8-612F-EE97-8BB1B6D98DFD}"/>
                </a:ext>
              </a:extLst>
            </p:cNvPr>
            <p:cNvSpPr/>
            <p:nvPr/>
          </p:nvSpPr>
          <p:spPr>
            <a:xfrm>
              <a:off x="11090157" y="4481921"/>
              <a:ext cx="6199917" cy="1426190"/>
            </a:xfrm>
            <a:prstGeom prst="rect">
              <a:avLst/>
            </a:prstGeom>
            <a:noFill/>
          </p:spPr>
          <p:txBody>
            <a:bodyPr wrap="square" lIns="60960" tIns="30480" rIns="60960" bIns="30480">
              <a:spAutoFit/>
            </a:bodyPr>
            <a:lstStyle/>
            <a:p>
              <a:pPr marR="0" lvl="0" algn="just" defTabSz="609630" rtl="0" eaLnBrk="1" fontAlgn="auto" latinLnBrk="0" hangingPunct="1">
                <a:lnSpc>
                  <a:spcPct val="100000"/>
                </a:lnSpc>
                <a:spcBef>
                  <a:spcPts val="0"/>
                </a:spcBef>
                <a:spcAft>
                  <a:spcPts val="0"/>
                </a:spcAft>
                <a:buClrTx/>
                <a:buSzTx/>
                <a:tabLst/>
                <a:defRPr/>
              </a:pPr>
              <a:r>
                <a:rPr kumimoji="0" lang="vi-VN" sz="3200" b="1" i="0" u="none" strike="noStrike" kern="1200" cap="none" spc="0" normalizeH="0" baseline="0" noProof="0" dirty="0">
                  <a:ln w="0"/>
                  <a:solidFill>
                    <a:prstClr val="black"/>
                  </a:solidFill>
                  <a:effectLst/>
                  <a:uLnTx/>
                  <a:uFillTx/>
                  <a:latin typeface="Calibri" panose="020F0502020204030204" pitchFamily="34" charset="0"/>
                  <a:ea typeface="+mn-ea"/>
                  <a:cs typeface="Calibri" panose="020F0502020204030204" pitchFamily="34" charset="0"/>
                </a:rPr>
                <a:t>Trong khi viết:</a:t>
              </a:r>
            </a:p>
            <a:p>
              <a:pPr marL="457200" marR="0" lvl="0" indent="-457200" algn="just" defTabSz="60963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vi-VN" sz="3200" i="0" u="none" strike="noStrike" kern="1200" cap="none" spc="0" normalizeH="0" baseline="0" noProof="0" dirty="0">
                  <a:ln w="0"/>
                  <a:solidFill>
                    <a:prstClr val="black"/>
                  </a:solidFill>
                  <a:effectLst/>
                  <a:uLnTx/>
                  <a:uFillTx/>
                  <a:latin typeface="Calibri" panose="020F0502020204030204" pitchFamily="34" charset="0"/>
                  <a:ea typeface="+mn-ea"/>
                  <a:cs typeface="Calibri" panose="020F0502020204030204" pitchFamily="34" charset="0"/>
                </a:rPr>
                <a:t>Cần chú ý điều gì khi viết quốc hiệu, tiêu ngữ (hoặc tên tổ chức)?</a:t>
              </a:r>
              <a:endParaRPr kumimoji="0" lang="en-US" sz="3200" i="0" u="none" strike="noStrike" kern="1200" cap="none" spc="0" normalizeH="0" baseline="0" noProof="0" dirty="0">
                <a:ln w="0"/>
                <a:solidFill>
                  <a:prstClr val="black"/>
                </a:solidFill>
                <a:effectLst/>
                <a:uLnTx/>
                <a:uFillTx/>
                <a:latin typeface="Calibri" panose="020F0502020204030204" pitchFamily="34" charset="0"/>
                <a:ea typeface="+mn-ea"/>
                <a:cs typeface="Calibri" panose="020F0502020204030204" pitchFamily="34" charset="0"/>
              </a:endParaRPr>
            </a:p>
            <a:p>
              <a:pPr marL="457200" marR="0" lvl="0" indent="-457200" algn="just" defTabSz="60963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vi-VN" sz="3200" i="0" u="none" strike="noStrike" kern="1200" cap="none" spc="0" normalizeH="0" baseline="0" noProof="0" dirty="0">
                  <a:ln w="0"/>
                  <a:solidFill>
                    <a:prstClr val="black"/>
                  </a:solidFill>
                  <a:effectLst/>
                  <a:uLnTx/>
                  <a:uFillTx/>
                  <a:latin typeface="Calibri" panose="020F0502020204030204" pitchFamily="34" charset="0"/>
                  <a:ea typeface="+mn-ea"/>
                  <a:cs typeface="Calibri" panose="020F0502020204030204" pitchFamily="34" charset="0"/>
                </a:rPr>
                <a:t>Trình bày các công việc như thế nào để dễ theo dõi?</a:t>
              </a:r>
            </a:p>
            <a:p>
              <a:pPr marL="457200" marR="0" lvl="0" indent="-457200" algn="just" defTabSz="60963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vi-VN" sz="3200" i="0" u="none" strike="noStrike" kern="1200" cap="none" spc="0" normalizeH="0" baseline="0" noProof="0" dirty="0">
                  <a:ln w="0"/>
                  <a:solidFill>
                    <a:prstClr val="black"/>
                  </a:solidFill>
                  <a:effectLst/>
                  <a:uLnTx/>
                  <a:uFillTx/>
                  <a:latin typeface="Calibri" panose="020F0502020204030204" pitchFamily="34" charset="0"/>
                  <a:ea typeface="+mn-ea"/>
                  <a:cs typeface="Calibri" panose="020F0502020204030204" pitchFamily="34" charset="0"/>
                </a:rPr>
                <a:t>Làm thế nào để trình bày bảng biểu khoa học, đẹp mắt?</a:t>
              </a:r>
              <a:endParaRPr kumimoji="0" lang="en-US" sz="3200" i="0" u="none" strike="noStrike" kern="1200" cap="none" spc="0" normalizeH="0" baseline="0" noProof="0" dirty="0">
                <a:ln w="0"/>
                <a:solidFill>
                  <a:prstClr val="black"/>
                </a:solidFill>
                <a:effectLst/>
                <a:uLnTx/>
                <a:uFillTx/>
                <a:latin typeface="Calibri" panose="020F0502020204030204" pitchFamily="34" charset="0"/>
                <a:ea typeface="+mn-ea"/>
                <a:cs typeface="Calibri" panose="020F0502020204030204" pitchFamily="34" charset="0"/>
              </a:endParaRPr>
            </a:p>
            <a:p>
              <a:pPr marL="457200" marR="0" lvl="0" indent="-457200" algn="just" defTabSz="60963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3200" dirty="0">
                  <a:ln w="0"/>
                  <a:solidFill>
                    <a:prstClr val="black"/>
                  </a:solidFill>
                  <a:latin typeface="Calibri" panose="020F0502020204030204" pitchFamily="34" charset="0"/>
                  <a:cs typeface="Calibri" panose="020F0502020204030204" pitchFamily="34" charset="0"/>
                </a:rPr>
                <a:t>......</a:t>
              </a:r>
              <a:endParaRPr kumimoji="0" lang="vi-VN" sz="3200" i="0" u="none" strike="noStrike" kern="1200" cap="none" spc="0" normalizeH="0" baseline="0" noProof="0" dirty="0">
                <a:ln w="0"/>
                <a:solidFill>
                  <a:prstClr val="black"/>
                </a:solidFill>
                <a:effectLst/>
                <a:uLnTx/>
                <a:uFillTx/>
                <a:latin typeface="Calibri" panose="020F0502020204030204" pitchFamily="34" charset="0"/>
                <a:ea typeface="+mn-ea"/>
                <a:cs typeface="Calibri" panose="020F0502020204030204" pitchFamily="34" charset="0"/>
              </a:endParaRPr>
            </a:p>
          </p:txBody>
        </p:sp>
      </p:grpSp>
    </p:spTree>
    <p:extLst>
      <p:ext uri="{BB962C8B-B14F-4D97-AF65-F5344CB8AC3E}">
        <p14:creationId xmlns:p14="http://schemas.microsoft.com/office/powerpoint/2010/main" val="1570081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7B1D">
            <a:alpha val="40000"/>
          </a:srgbClr>
        </a:solidFill>
        <a:effectLst/>
      </p:bgPr>
    </p:bg>
    <p:spTree>
      <p:nvGrpSpPr>
        <p:cNvPr id="1" name=""/>
        <p:cNvGrpSpPr/>
        <p:nvPr/>
      </p:nvGrpSpPr>
      <p:grpSpPr>
        <a:xfrm>
          <a:off x="0" y="0"/>
          <a:ext cx="0" cy="0"/>
          <a:chOff x="0" y="0"/>
          <a:chExt cx="0" cy="0"/>
        </a:xfrm>
      </p:grpSpPr>
      <p:pic>
        <p:nvPicPr>
          <p:cNvPr id="3" name="그래픽 5">
            <a:extLst>
              <a:ext uri="{FF2B5EF4-FFF2-40B4-BE49-F238E27FC236}">
                <a16:creationId xmlns:a16="http://schemas.microsoft.com/office/drawing/2014/main" id="{9EF59277-09DA-4323-B7B1-D098E4BEBCE6}"/>
              </a:ext>
            </a:extLst>
          </p:cNvPr>
          <p:cNvPicPr>
            <a:picLocks noChangeAspect="1"/>
          </p:cNvPicPr>
          <p:nvPr/>
        </p:nvPicPr>
        <p:blipFill rotWithShape="1">
          <a:blip r:embed="rId2">
            <a:duotone>
              <a:schemeClr val="accent6">
                <a:shade val="45000"/>
                <a:satMod val="135000"/>
              </a:schemeClr>
              <a:prstClr val="white"/>
            </a:duotone>
            <a:extLst>
              <a:ext uri="{96DAC541-7B7A-43D3-8B79-37D633B846F1}">
                <asvg:svgBlip xmlns:asvg="http://schemas.microsoft.com/office/drawing/2016/SVG/main" r:embed="rId3"/>
              </a:ext>
            </a:extLst>
          </a:blip>
          <a:srcRect r="7349" b="50855"/>
          <a:stretch/>
        </p:blipFill>
        <p:spPr>
          <a:xfrm flipH="1">
            <a:off x="0" y="3487653"/>
            <a:ext cx="6220108" cy="3370347"/>
          </a:xfrm>
          <a:prstGeom prst="rect">
            <a:avLst/>
          </a:prstGeom>
        </p:spPr>
      </p:pic>
      <p:pic>
        <p:nvPicPr>
          <p:cNvPr id="4" name="그래픽 9">
            <a:extLst>
              <a:ext uri="{FF2B5EF4-FFF2-40B4-BE49-F238E27FC236}">
                <a16:creationId xmlns:a16="http://schemas.microsoft.com/office/drawing/2014/main" id="{31705E41-12C7-4B03-B707-6115CC12DAD1}"/>
              </a:ext>
            </a:extLst>
          </p:cNvPr>
          <p:cNvPicPr>
            <a:picLocks noChangeAspect="1"/>
          </p:cNvPicPr>
          <p:nvPr/>
        </p:nvPicPr>
        <p:blipFill rotWithShape="1">
          <a:blip r:embed="rId4">
            <a:duotone>
              <a:schemeClr val="accent6">
                <a:shade val="45000"/>
                <a:satMod val="135000"/>
              </a:schemeClr>
              <a:prstClr val="white"/>
            </a:duotone>
            <a:extLst>
              <a:ext uri="{96DAC541-7B7A-43D3-8B79-37D633B846F1}">
                <asvg:svgBlip xmlns:asvg="http://schemas.microsoft.com/office/drawing/2016/SVG/main" r:embed="rId5"/>
              </a:ext>
            </a:extLst>
          </a:blip>
          <a:srcRect l="30497" r="1" b="56001"/>
          <a:stretch/>
        </p:blipFill>
        <p:spPr>
          <a:xfrm flipH="1" flipV="1">
            <a:off x="6750506" y="0"/>
            <a:ext cx="5441494" cy="3017479"/>
          </a:xfrm>
          <a:prstGeom prst="rect">
            <a:avLst/>
          </a:prstGeom>
        </p:spPr>
      </p:pic>
      <p:pic>
        <p:nvPicPr>
          <p:cNvPr id="11" name="Picture 5"/>
          <p:cNvPicPr>
            <a:picLocks noChangeAspect="1"/>
          </p:cNvPicPr>
          <p:nvPr/>
        </p:nvPicPr>
        <p:blipFill>
          <a:blip r:embed="rId6"/>
          <a:srcRect/>
          <a:stretch>
            <a:fillRect/>
          </a:stretch>
        </p:blipFill>
        <p:spPr>
          <a:xfrm>
            <a:off x="408593" y="-1282688"/>
            <a:ext cx="6566535" cy="7037360"/>
          </a:xfrm>
          <a:prstGeom prst="rect">
            <a:avLst/>
          </a:prstGeom>
        </p:spPr>
      </p:pic>
      <p:grpSp>
        <p:nvGrpSpPr>
          <p:cNvPr id="12" name="Group 11"/>
          <p:cNvGrpSpPr/>
          <p:nvPr/>
        </p:nvGrpSpPr>
        <p:grpSpPr>
          <a:xfrm>
            <a:off x="304960" y="228601"/>
            <a:ext cx="11751205" cy="1164264"/>
            <a:chOff x="2098934" y="2575361"/>
            <a:chExt cx="8536164" cy="1355733"/>
          </a:xfrm>
        </p:grpSpPr>
        <p:sp>
          <p:nvSpPr>
            <p:cNvPr id="13" name="Rounded Rectangle 12"/>
            <p:cNvSpPr/>
            <p:nvPr/>
          </p:nvSpPr>
          <p:spPr>
            <a:xfrm>
              <a:off x="2098934" y="2729311"/>
              <a:ext cx="8512962" cy="1201783"/>
            </a:xfrm>
            <a:prstGeom prst="roundRect">
              <a:avLst/>
            </a:prstGeom>
            <a:solidFill>
              <a:srgbClr val="D63700"/>
            </a:solidFill>
            <a:ln w="28575">
              <a:noFill/>
              <a:prstDash val="lg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800" b="1" i="0" u="none" strike="noStrike" kern="1200" cap="none" spc="0" normalizeH="0" baseline="0" noProof="0" dirty="0">
                <a:ln>
                  <a:noFill/>
                </a:ln>
                <a:solidFill>
                  <a:srgbClr val="F46933"/>
                </a:solidFill>
                <a:effectLst/>
                <a:uLnTx/>
                <a:uFillTx/>
                <a:latin typeface="UTM Avo" panose="02040603050506020204" pitchFamily="18" charset="0"/>
                <a:ea typeface="+mn-ea"/>
                <a:cs typeface="+mn-cs"/>
              </a:endParaRPr>
            </a:p>
          </p:txBody>
        </p:sp>
        <p:sp>
          <p:nvSpPr>
            <p:cNvPr id="14" name="Rounded Rectangle 13"/>
            <p:cNvSpPr/>
            <p:nvPr/>
          </p:nvSpPr>
          <p:spPr>
            <a:xfrm>
              <a:off x="2102563" y="2575361"/>
              <a:ext cx="8532535" cy="1215609"/>
            </a:xfrm>
            <a:prstGeom prst="roundRect">
              <a:avLst/>
            </a:prstGeom>
            <a:solidFill>
              <a:schemeClr val="bg1"/>
            </a:solidFill>
            <a:ln w="28575">
              <a:solidFill>
                <a:srgbClr val="D63700"/>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002060"/>
                  </a:solidFill>
                  <a:effectLst/>
                  <a:uLnTx/>
                  <a:uFillTx/>
                  <a:latin typeface="Calibri" panose="020F0502020204030204" pitchFamily="34" charset="0"/>
                  <a:ea typeface="+mn-ea"/>
                  <a:cs typeface="Calibri" panose="020F0502020204030204" pitchFamily="34" charset="0"/>
                </a:rPr>
                <a:t>2. </a:t>
              </a:r>
              <a:r>
                <a:rPr kumimoji="0" lang="vi-VN" sz="3200" b="1" i="0" u="none" strike="noStrike" kern="1200" cap="none" spc="0" normalizeH="0" baseline="0" noProof="0">
                  <a:ln>
                    <a:noFill/>
                  </a:ln>
                  <a:solidFill>
                    <a:srgbClr val="002060"/>
                  </a:solidFill>
                  <a:effectLst/>
                  <a:uLnTx/>
                  <a:uFillTx/>
                  <a:latin typeface="Calibri" panose="020F0502020204030204" pitchFamily="34" charset="0"/>
                  <a:ea typeface="+mn-ea"/>
                  <a:cs typeface="Calibri" panose="020F0502020204030204" pitchFamily="34" charset="0"/>
                </a:rPr>
                <a:t>Trao </a:t>
              </a:r>
              <a:r>
                <a:rPr kumimoji="0" lang="vi-VN" sz="32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đổi về những điểm cần lưu ý khi viết báo cáo công việc.</a:t>
              </a:r>
              <a:endParaRPr kumimoji="0" lang="en-US" sz="32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grpSp>
      <p:sp>
        <p:nvSpPr>
          <p:cNvPr id="7" name="Rectangle: Rounded Corners 6">
            <a:extLst>
              <a:ext uri="{FF2B5EF4-FFF2-40B4-BE49-F238E27FC236}">
                <a16:creationId xmlns:a16="http://schemas.microsoft.com/office/drawing/2014/main" id="{4147A61F-3493-FE6F-AF6B-CEB7464C8D08}"/>
              </a:ext>
            </a:extLst>
          </p:cNvPr>
          <p:cNvSpPr/>
          <p:nvPr/>
        </p:nvSpPr>
        <p:spPr>
          <a:xfrm>
            <a:off x="414671" y="1637413"/>
            <a:ext cx="11502348" cy="496216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2" name="Nhóm 28">
            <a:extLst>
              <a:ext uri="{FF2B5EF4-FFF2-40B4-BE49-F238E27FC236}">
                <a16:creationId xmlns:a16="http://schemas.microsoft.com/office/drawing/2014/main" id="{3BDB8A03-401B-B771-181E-E3990F6F8A76}"/>
              </a:ext>
            </a:extLst>
          </p:cNvPr>
          <p:cNvGrpSpPr/>
          <p:nvPr/>
        </p:nvGrpSpPr>
        <p:grpSpPr>
          <a:xfrm>
            <a:off x="904875" y="2085510"/>
            <a:ext cx="10706099" cy="3583807"/>
            <a:chOff x="11072435" y="4357595"/>
            <a:chExt cx="6226676" cy="1694573"/>
          </a:xfrm>
        </p:grpSpPr>
        <p:sp>
          <p:nvSpPr>
            <p:cNvPr id="5" name="Hình chữ nhật: Góc Tròn 29">
              <a:extLst>
                <a:ext uri="{FF2B5EF4-FFF2-40B4-BE49-F238E27FC236}">
                  <a16:creationId xmlns:a16="http://schemas.microsoft.com/office/drawing/2014/main" id="{96635CE1-7905-B745-3C8C-10BB0881B323}"/>
                </a:ext>
              </a:extLst>
            </p:cNvPr>
            <p:cNvSpPr/>
            <p:nvPr/>
          </p:nvSpPr>
          <p:spPr>
            <a:xfrm>
              <a:off x="11072435" y="4357595"/>
              <a:ext cx="6226676" cy="1694573"/>
            </a:xfrm>
            <a:prstGeom prst="roundRect">
              <a:avLst/>
            </a:prstGeom>
            <a:no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6" name="Hình chữ nhật 30">
              <a:extLst>
                <a:ext uri="{FF2B5EF4-FFF2-40B4-BE49-F238E27FC236}">
                  <a16:creationId xmlns:a16="http://schemas.microsoft.com/office/drawing/2014/main" id="{6628342A-20A8-612F-EE97-8BB1B6D98DFD}"/>
                </a:ext>
              </a:extLst>
            </p:cNvPr>
            <p:cNvSpPr/>
            <p:nvPr/>
          </p:nvSpPr>
          <p:spPr>
            <a:xfrm>
              <a:off x="11090157" y="4481921"/>
              <a:ext cx="6199917" cy="1302489"/>
            </a:xfrm>
            <a:prstGeom prst="rect">
              <a:avLst/>
            </a:prstGeom>
            <a:noFill/>
          </p:spPr>
          <p:txBody>
            <a:bodyPr wrap="square" lIns="60960" tIns="30480" rIns="60960" bIns="30480">
              <a:spAutoFit/>
            </a:bodyPr>
            <a:lstStyle/>
            <a:p>
              <a:pPr marR="0" lvl="0" algn="just" defTabSz="609630" rtl="0" eaLnBrk="1" fontAlgn="auto" latinLnBrk="0" hangingPunct="1">
                <a:lnSpc>
                  <a:spcPct val="100000"/>
                </a:lnSpc>
                <a:spcBef>
                  <a:spcPts val="0"/>
                </a:spcBef>
                <a:spcAft>
                  <a:spcPts val="0"/>
                </a:spcAft>
                <a:buClrTx/>
                <a:buSzTx/>
                <a:tabLst/>
                <a:defRPr/>
              </a:pPr>
              <a:r>
                <a:rPr kumimoji="0" lang="vi-VN" sz="3500" b="1" i="0" u="none" strike="noStrike" kern="1200" cap="none" spc="0" normalizeH="0" baseline="0" noProof="0" dirty="0">
                  <a:ln w="0"/>
                  <a:solidFill>
                    <a:prstClr val="black"/>
                  </a:solidFill>
                  <a:effectLst/>
                  <a:uLnTx/>
                  <a:uFillTx/>
                  <a:latin typeface="Calibri" panose="020F0502020204030204" pitchFamily="34" charset="0"/>
                  <a:ea typeface="+mn-ea"/>
                  <a:cs typeface="Calibri" panose="020F0502020204030204" pitchFamily="34" charset="0"/>
                </a:rPr>
                <a:t>Sau khi viết:</a:t>
              </a:r>
            </a:p>
            <a:p>
              <a:pPr marL="457200" marR="0" lvl="0" indent="-457200" algn="just" defTabSz="60963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vi-VN" sz="3500" i="0" u="none" strike="noStrike" kern="1200" cap="none" spc="0" normalizeH="0" baseline="0" noProof="0" dirty="0">
                  <a:ln w="0"/>
                  <a:solidFill>
                    <a:prstClr val="black"/>
                  </a:solidFill>
                  <a:effectLst/>
                  <a:uLnTx/>
                  <a:uFillTx/>
                  <a:latin typeface="Calibri" panose="020F0502020204030204" pitchFamily="34" charset="0"/>
                  <a:ea typeface="+mn-ea"/>
                  <a:cs typeface="Calibri" panose="020F0502020204030204" pitchFamily="34" charset="0"/>
                </a:rPr>
                <a:t>Rà soát nội dung báo cáo như thế nào để phát hiện lỗi?</a:t>
              </a:r>
            </a:p>
            <a:p>
              <a:pPr marL="457200" marR="0" lvl="0" indent="-457200" algn="just" defTabSz="60963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vi-VN" sz="3500" i="0" u="none" strike="noStrike" kern="1200" cap="none" spc="0" normalizeH="0" baseline="0" noProof="0" dirty="0">
                  <a:ln w="0"/>
                  <a:solidFill>
                    <a:prstClr val="black"/>
                  </a:solidFill>
                  <a:effectLst/>
                  <a:uLnTx/>
                  <a:uFillTx/>
                  <a:latin typeface="Calibri" panose="020F0502020204030204" pitchFamily="34" charset="0"/>
                  <a:ea typeface="+mn-ea"/>
                  <a:cs typeface="Calibri" panose="020F0502020204030204" pitchFamily="34" charset="0"/>
                </a:rPr>
                <a:t>Căn cứ vào đâu để biết bản báo cáo được trình bày đúng yêu cầu?</a:t>
              </a:r>
              <a:endParaRPr kumimoji="0" lang="en-US" sz="3500" i="0" u="none" strike="noStrike" kern="1200" cap="none" spc="0" normalizeH="0" baseline="0" noProof="0" dirty="0">
                <a:ln w="0"/>
                <a:solidFill>
                  <a:prstClr val="black"/>
                </a:solidFill>
                <a:effectLst/>
                <a:uLnTx/>
                <a:uFillTx/>
                <a:latin typeface="Calibri" panose="020F0502020204030204" pitchFamily="34" charset="0"/>
                <a:ea typeface="+mn-ea"/>
                <a:cs typeface="Calibri" panose="020F0502020204030204" pitchFamily="34" charset="0"/>
              </a:endParaRPr>
            </a:p>
            <a:p>
              <a:pPr marL="457200" marR="0" lvl="0" indent="-457200" algn="just" defTabSz="60963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3500" dirty="0">
                  <a:ln w="0"/>
                  <a:solidFill>
                    <a:prstClr val="black"/>
                  </a:solidFill>
                  <a:latin typeface="Calibri" panose="020F0502020204030204" pitchFamily="34" charset="0"/>
                  <a:cs typeface="Calibri" panose="020F0502020204030204" pitchFamily="34" charset="0"/>
                </a:rPr>
                <a:t>..............</a:t>
              </a:r>
              <a:endParaRPr kumimoji="0" lang="vi-VN" sz="3500" i="0" u="none" strike="noStrike" kern="1200" cap="none" spc="0" normalizeH="0" baseline="0" noProof="0" dirty="0">
                <a:ln w="0"/>
                <a:solidFill>
                  <a:prstClr val="black"/>
                </a:solidFill>
                <a:effectLst/>
                <a:uLnTx/>
                <a:uFillTx/>
                <a:latin typeface="Calibri" panose="020F0502020204030204" pitchFamily="34" charset="0"/>
                <a:ea typeface="+mn-ea"/>
                <a:cs typeface="Calibri" panose="020F0502020204030204" pitchFamily="34" charset="0"/>
              </a:endParaRPr>
            </a:p>
          </p:txBody>
        </p:sp>
      </p:grpSp>
    </p:spTree>
    <p:extLst>
      <p:ext uri="{BB962C8B-B14F-4D97-AF65-F5344CB8AC3E}">
        <p14:creationId xmlns:p14="http://schemas.microsoft.com/office/powerpoint/2010/main" val="30842444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7B1D">
            <a:alpha val="40000"/>
          </a:srgbClr>
        </a:solidFill>
        <a:effectLst/>
      </p:bgPr>
    </p:bg>
    <p:spTree>
      <p:nvGrpSpPr>
        <p:cNvPr id="1" name=""/>
        <p:cNvGrpSpPr/>
        <p:nvPr/>
      </p:nvGrpSpPr>
      <p:grpSpPr>
        <a:xfrm>
          <a:off x="0" y="0"/>
          <a:ext cx="0" cy="0"/>
          <a:chOff x="0" y="0"/>
          <a:chExt cx="0" cy="0"/>
        </a:xfrm>
      </p:grpSpPr>
      <p:pic>
        <p:nvPicPr>
          <p:cNvPr id="3" name="그래픽 5">
            <a:extLst>
              <a:ext uri="{FF2B5EF4-FFF2-40B4-BE49-F238E27FC236}">
                <a16:creationId xmlns:a16="http://schemas.microsoft.com/office/drawing/2014/main" id="{9EF59277-09DA-4323-B7B1-D098E4BEBCE6}"/>
              </a:ext>
            </a:extLst>
          </p:cNvPr>
          <p:cNvPicPr>
            <a:picLocks noChangeAspect="1"/>
          </p:cNvPicPr>
          <p:nvPr/>
        </p:nvPicPr>
        <p:blipFill rotWithShape="1">
          <a:blip r:embed="rId2">
            <a:duotone>
              <a:schemeClr val="accent6">
                <a:shade val="45000"/>
                <a:satMod val="135000"/>
              </a:schemeClr>
              <a:prstClr val="white"/>
            </a:duotone>
            <a:extLst>
              <a:ext uri="{96DAC541-7B7A-43D3-8B79-37D633B846F1}">
                <asvg:svgBlip xmlns:asvg="http://schemas.microsoft.com/office/drawing/2016/SVG/main" r:embed="rId3"/>
              </a:ext>
            </a:extLst>
          </a:blip>
          <a:srcRect r="7349" b="50855"/>
          <a:stretch/>
        </p:blipFill>
        <p:spPr>
          <a:xfrm flipH="1">
            <a:off x="0" y="3487653"/>
            <a:ext cx="6220108" cy="3370347"/>
          </a:xfrm>
          <a:prstGeom prst="rect">
            <a:avLst/>
          </a:prstGeom>
        </p:spPr>
      </p:pic>
      <p:pic>
        <p:nvPicPr>
          <p:cNvPr id="4" name="그래픽 9">
            <a:extLst>
              <a:ext uri="{FF2B5EF4-FFF2-40B4-BE49-F238E27FC236}">
                <a16:creationId xmlns:a16="http://schemas.microsoft.com/office/drawing/2014/main" id="{31705E41-12C7-4B03-B707-6115CC12DAD1}"/>
              </a:ext>
            </a:extLst>
          </p:cNvPr>
          <p:cNvPicPr>
            <a:picLocks noChangeAspect="1"/>
          </p:cNvPicPr>
          <p:nvPr/>
        </p:nvPicPr>
        <p:blipFill rotWithShape="1">
          <a:blip r:embed="rId4">
            <a:duotone>
              <a:schemeClr val="accent6">
                <a:shade val="45000"/>
                <a:satMod val="135000"/>
              </a:schemeClr>
              <a:prstClr val="white"/>
            </a:duotone>
            <a:extLst>
              <a:ext uri="{96DAC541-7B7A-43D3-8B79-37D633B846F1}">
                <asvg:svgBlip xmlns:asvg="http://schemas.microsoft.com/office/drawing/2016/SVG/main" r:embed="rId5"/>
              </a:ext>
            </a:extLst>
          </a:blip>
          <a:srcRect l="30497" r="1" b="56001"/>
          <a:stretch/>
        </p:blipFill>
        <p:spPr>
          <a:xfrm flipH="1" flipV="1">
            <a:off x="6750506" y="0"/>
            <a:ext cx="5441494" cy="3017479"/>
          </a:xfrm>
          <a:prstGeom prst="rect">
            <a:avLst/>
          </a:prstGeom>
        </p:spPr>
      </p:pic>
      <p:pic>
        <p:nvPicPr>
          <p:cNvPr id="11" name="Picture 5"/>
          <p:cNvPicPr>
            <a:picLocks noChangeAspect="1"/>
          </p:cNvPicPr>
          <p:nvPr/>
        </p:nvPicPr>
        <p:blipFill>
          <a:blip r:embed="rId6"/>
          <a:srcRect/>
          <a:stretch>
            <a:fillRect/>
          </a:stretch>
        </p:blipFill>
        <p:spPr>
          <a:xfrm>
            <a:off x="408593" y="-1282688"/>
            <a:ext cx="6566535" cy="7037360"/>
          </a:xfrm>
          <a:prstGeom prst="rect">
            <a:avLst/>
          </a:prstGeom>
        </p:spPr>
      </p:pic>
      <p:sp>
        <p:nvSpPr>
          <p:cNvPr id="7" name="Rectangle: Rounded Corners 6">
            <a:extLst>
              <a:ext uri="{FF2B5EF4-FFF2-40B4-BE49-F238E27FC236}">
                <a16:creationId xmlns:a16="http://schemas.microsoft.com/office/drawing/2014/main" id="{4147A61F-3493-FE6F-AF6B-CEB7464C8D08}"/>
              </a:ext>
            </a:extLst>
          </p:cNvPr>
          <p:cNvSpPr/>
          <p:nvPr/>
        </p:nvSpPr>
        <p:spPr>
          <a:xfrm>
            <a:off x="414671" y="514351"/>
            <a:ext cx="11502348" cy="608523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10" name="Picture 9">
            <a:extLst>
              <a:ext uri="{FF2B5EF4-FFF2-40B4-BE49-F238E27FC236}">
                <a16:creationId xmlns:a16="http://schemas.microsoft.com/office/drawing/2014/main" id="{0629B2D5-D85E-BED1-6B6F-52F96522585D}"/>
              </a:ext>
            </a:extLst>
          </p:cNvPr>
          <p:cNvPicPr>
            <a:picLocks noChangeAspect="1"/>
          </p:cNvPicPr>
          <p:nvPr/>
        </p:nvPicPr>
        <p:blipFill>
          <a:blip r:embed="rId7"/>
          <a:stretch>
            <a:fillRect/>
          </a:stretch>
        </p:blipFill>
        <p:spPr>
          <a:xfrm>
            <a:off x="0" y="173311"/>
            <a:ext cx="3596952" cy="1005927"/>
          </a:xfrm>
          <a:prstGeom prst="rect">
            <a:avLst/>
          </a:prstGeom>
        </p:spPr>
      </p:pic>
      <p:grpSp>
        <p:nvGrpSpPr>
          <p:cNvPr id="17" name="Group 16">
            <a:extLst>
              <a:ext uri="{FF2B5EF4-FFF2-40B4-BE49-F238E27FC236}">
                <a16:creationId xmlns:a16="http://schemas.microsoft.com/office/drawing/2014/main" id="{64DF6BAD-4446-E6BA-EBDF-E058D15EB428}"/>
              </a:ext>
            </a:extLst>
          </p:cNvPr>
          <p:cNvGrpSpPr/>
          <p:nvPr/>
        </p:nvGrpSpPr>
        <p:grpSpPr>
          <a:xfrm>
            <a:off x="4552951" y="175873"/>
            <a:ext cx="4333874" cy="1043280"/>
            <a:chOff x="4495801" y="185398"/>
            <a:chExt cx="4333874" cy="1043280"/>
          </a:xfrm>
        </p:grpSpPr>
        <p:sp>
          <p:nvSpPr>
            <p:cNvPr id="15" name="Freeform 7">
              <a:extLst>
                <a:ext uri="{FF2B5EF4-FFF2-40B4-BE49-F238E27FC236}">
                  <a16:creationId xmlns:a16="http://schemas.microsoft.com/office/drawing/2014/main" id="{30005E7D-5656-306D-ECB0-B6666348D856}"/>
                </a:ext>
              </a:extLst>
            </p:cNvPr>
            <p:cNvSpPr/>
            <p:nvPr/>
          </p:nvSpPr>
          <p:spPr>
            <a:xfrm>
              <a:off x="4495801" y="185398"/>
              <a:ext cx="4333874" cy="1043280"/>
            </a:xfrm>
            <a:custGeom>
              <a:avLst/>
              <a:gdLst/>
              <a:ahLst/>
              <a:cxnLst/>
              <a:rect l="l" t="t" r="r" b="b"/>
              <a:pathLst>
                <a:path w="3024000" h="1043280">
                  <a:moveTo>
                    <a:pt x="0" y="0"/>
                  </a:moveTo>
                  <a:lnTo>
                    <a:pt x="3024000" y="0"/>
                  </a:lnTo>
                  <a:lnTo>
                    <a:pt x="3024000" y="1043280"/>
                  </a:lnTo>
                  <a:lnTo>
                    <a:pt x="0" y="104328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6" name="TextBox 15">
              <a:extLst>
                <a:ext uri="{FF2B5EF4-FFF2-40B4-BE49-F238E27FC236}">
                  <a16:creationId xmlns:a16="http://schemas.microsoft.com/office/drawing/2014/main" id="{9635929E-A679-1068-A251-D44F16D0538C}"/>
                </a:ext>
              </a:extLst>
            </p:cNvPr>
            <p:cNvSpPr txBox="1"/>
            <p:nvPr/>
          </p:nvSpPr>
          <p:spPr>
            <a:xfrm>
              <a:off x="4648200" y="409575"/>
              <a:ext cx="4067175" cy="584775"/>
            </a:xfrm>
            <a:prstGeom prst="rect">
              <a:avLst/>
            </a:prstGeom>
            <a:noFill/>
          </p:spPr>
          <p:txBody>
            <a:bodyPr wrap="square" rtlCol="0">
              <a:spAutoFit/>
            </a:bodyPr>
            <a:lstStyle/>
            <a:p>
              <a:pPr algn="ctr"/>
              <a:r>
                <a:rPr lang="en-US" sz="3200" b="1" dirty="0" err="1">
                  <a:latin typeface="Cambria" panose="02040503050406030204" pitchFamily="18" charset="0"/>
                  <a:ea typeface="Cambria" panose="02040503050406030204" pitchFamily="18" charset="0"/>
                </a:rPr>
                <a:t>Báo</a:t>
              </a:r>
              <a:r>
                <a:rPr lang="en-US" sz="3200" b="1" dirty="0">
                  <a:latin typeface="Cambria" panose="02040503050406030204" pitchFamily="18" charset="0"/>
                  <a:ea typeface="Cambria" panose="02040503050406030204" pitchFamily="18" charset="0"/>
                </a:rPr>
                <a:t> </a:t>
              </a:r>
              <a:r>
                <a:rPr lang="en-US" sz="3200" b="1" dirty="0" err="1">
                  <a:latin typeface="Cambria" panose="02040503050406030204" pitchFamily="18" charset="0"/>
                  <a:ea typeface="Cambria" panose="02040503050406030204" pitchFamily="18" charset="0"/>
                </a:rPr>
                <a:t>cáo</a:t>
              </a:r>
              <a:r>
                <a:rPr lang="en-US" sz="3200" b="1" dirty="0">
                  <a:latin typeface="Cambria" panose="02040503050406030204" pitchFamily="18" charset="0"/>
                  <a:ea typeface="Cambria" panose="02040503050406030204" pitchFamily="18" charset="0"/>
                </a:rPr>
                <a:t> </a:t>
              </a:r>
              <a:r>
                <a:rPr lang="en-US" sz="3200" b="1" dirty="0" err="1">
                  <a:latin typeface="Cambria" panose="02040503050406030204" pitchFamily="18" charset="0"/>
                  <a:ea typeface="Cambria" panose="02040503050406030204" pitchFamily="18" charset="0"/>
                </a:rPr>
                <a:t>công</a:t>
              </a:r>
              <a:r>
                <a:rPr lang="en-US" sz="3200" b="1" dirty="0">
                  <a:latin typeface="Cambria" panose="02040503050406030204" pitchFamily="18" charset="0"/>
                  <a:ea typeface="Cambria" panose="02040503050406030204" pitchFamily="18" charset="0"/>
                </a:rPr>
                <a:t> </a:t>
              </a:r>
              <a:r>
                <a:rPr lang="en-US" sz="3200" b="1" dirty="0" err="1">
                  <a:latin typeface="Cambria" panose="02040503050406030204" pitchFamily="18" charset="0"/>
                  <a:ea typeface="Cambria" panose="02040503050406030204" pitchFamily="18" charset="0"/>
                </a:rPr>
                <a:t>việc</a:t>
              </a:r>
              <a:endParaRPr lang="en-US" sz="3200" b="1" dirty="0">
                <a:latin typeface="Cambria" panose="02040503050406030204" pitchFamily="18" charset="0"/>
                <a:ea typeface="Cambria" panose="02040503050406030204" pitchFamily="18" charset="0"/>
              </a:endParaRPr>
            </a:p>
          </p:txBody>
        </p:sp>
      </p:grpSp>
      <p:cxnSp>
        <p:nvCxnSpPr>
          <p:cNvPr id="19" name="Straight Connector 18">
            <a:extLst>
              <a:ext uri="{FF2B5EF4-FFF2-40B4-BE49-F238E27FC236}">
                <a16:creationId xmlns:a16="http://schemas.microsoft.com/office/drawing/2014/main" id="{FCB3448B-E5FA-D713-DE2E-609904D7AC37}"/>
              </a:ext>
            </a:extLst>
          </p:cNvPr>
          <p:cNvCxnSpPr>
            <a:cxnSpLocks/>
          </p:cNvCxnSpPr>
          <p:nvPr/>
        </p:nvCxnSpPr>
        <p:spPr>
          <a:xfrm flipH="1">
            <a:off x="3352800" y="1219200"/>
            <a:ext cx="2857500" cy="923925"/>
          </a:xfrm>
          <a:prstGeom prst="line">
            <a:avLst/>
          </a:prstGeom>
          <a:ln w="57150">
            <a:solidFill>
              <a:srgbClr val="002060"/>
            </a:solidFill>
          </a:ln>
        </p:spPr>
        <p:style>
          <a:lnRef idx="1">
            <a:schemeClr val="accent1"/>
          </a:lnRef>
          <a:fillRef idx="0">
            <a:schemeClr val="accent1"/>
          </a:fillRef>
          <a:effectRef idx="0">
            <a:schemeClr val="accent1"/>
          </a:effectRef>
          <a:fontRef idx="minor">
            <a:schemeClr val="tx1"/>
          </a:fontRef>
        </p:style>
      </p:cxnSp>
      <p:grpSp>
        <p:nvGrpSpPr>
          <p:cNvPr id="22" name="Group 21">
            <a:extLst>
              <a:ext uri="{FF2B5EF4-FFF2-40B4-BE49-F238E27FC236}">
                <a16:creationId xmlns:a16="http://schemas.microsoft.com/office/drawing/2014/main" id="{599E7824-F4E0-F82D-573C-16F30FF67589}"/>
              </a:ext>
            </a:extLst>
          </p:cNvPr>
          <p:cNvGrpSpPr/>
          <p:nvPr/>
        </p:nvGrpSpPr>
        <p:grpSpPr>
          <a:xfrm>
            <a:off x="2097599" y="1799135"/>
            <a:ext cx="3036375" cy="1068480"/>
            <a:chOff x="868874" y="1637210"/>
            <a:chExt cx="3036375" cy="1068480"/>
          </a:xfrm>
        </p:grpSpPr>
        <p:sp>
          <p:nvSpPr>
            <p:cNvPr id="20" name="Freeform 10">
              <a:extLst>
                <a:ext uri="{FF2B5EF4-FFF2-40B4-BE49-F238E27FC236}">
                  <a16:creationId xmlns:a16="http://schemas.microsoft.com/office/drawing/2014/main" id="{32A88873-89B3-EEC1-45C5-009E75927594}"/>
                </a:ext>
              </a:extLst>
            </p:cNvPr>
            <p:cNvSpPr/>
            <p:nvPr/>
          </p:nvSpPr>
          <p:spPr>
            <a:xfrm>
              <a:off x="868874" y="1637210"/>
              <a:ext cx="3036375" cy="1068480"/>
            </a:xfrm>
            <a:custGeom>
              <a:avLst/>
              <a:gdLst/>
              <a:ahLst/>
              <a:cxnLst/>
              <a:rect l="l" t="t" r="r" b="b"/>
              <a:pathLst>
                <a:path w="3024000" h="1068480">
                  <a:moveTo>
                    <a:pt x="0" y="0"/>
                  </a:moveTo>
                  <a:lnTo>
                    <a:pt x="3024000" y="0"/>
                  </a:lnTo>
                  <a:lnTo>
                    <a:pt x="3024000" y="1068480"/>
                  </a:lnTo>
                  <a:lnTo>
                    <a:pt x="0" y="106848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21" name="TextBox 20">
              <a:extLst>
                <a:ext uri="{FF2B5EF4-FFF2-40B4-BE49-F238E27FC236}">
                  <a16:creationId xmlns:a16="http://schemas.microsoft.com/office/drawing/2014/main" id="{3AF2EB8C-BB0D-33E5-9054-3EED85F51FAE}"/>
                </a:ext>
              </a:extLst>
            </p:cNvPr>
            <p:cNvSpPr txBox="1"/>
            <p:nvPr/>
          </p:nvSpPr>
          <p:spPr>
            <a:xfrm>
              <a:off x="1323975" y="2076450"/>
              <a:ext cx="2333625" cy="523220"/>
            </a:xfrm>
            <a:prstGeom prst="rect">
              <a:avLst/>
            </a:prstGeom>
            <a:noFill/>
          </p:spPr>
          <p:txBody>
            <a:bodyPr wrap="square" rtlCol="0">
              <a:spAutoFit/>
            </a:bodyPr>
            <a:lstStyle/>
            <a:p>
              <a:r>
                <a:rPr lang="en-US" sz="2800" b="1" dirty="0" err="1">
                  <a:latin typeface="Cambria" panose="02040503050406030204" pitchFamily="18" charset="0"/>
                  <a:ea typeface="Cambria" panose="02040503050406030204" pitchFamily="18" charset="0"/>
                </a:rPr>
                <a:t>Gồm</a:t>
              </a:r>
              <a:r>
                <a:rPr lang="en-US" sz="2800" b="1" dirty="0">
                  <a:latin typeface="Cambria" panose="02040503050406030204" pitchFamily="18" charset="0"/>
                  <a:ea typeface="Cambria" panose="02040503050406030204" pitchFamily="18" charset="0"/>
                </a:rPr>
                <a:t> 3 </a:t>
              </a:r>
              <a:r>
                <a:rPr lang="en-US" sz="2800" b="1" dirty="0" err="1">
                  <a:latin typeface="Cambria" panose="02040503050406030204" pitchFamily="18" charset="0"/>
                  <a:ea typeface="Cambria" panose="02040503050406030204" pitchFamily="18" charset="0"/>
                </a:rPr>
                <a:t>phần</a:t>
              </a:r>
              <a:endParaRPr lang="en-US" sz="2800" b="1" dirty="0">
                <a:latin typeface="Cambria" panose="02040503050406030204" pitchFamily="18" charset="0"/>
                <a:ea typeface="Cambria" panose="02040503050406030204" pitchFamily="18" charset="0"/>
              </a:endParaRPr>
            </a:p>
          </p:txBody>
        </p:sp>
      </p:grpSp>
      <p:cxnSp>
        <p:nvCxnSpPr>
          <p:cNvPr id="23" name="Straight Connector 22">
            <a:extLst>
              <a:ext uri="{FF2B5EF4-FFF2-40B4-BE49-F238E27FC236}">
                <a16:creationId xmlns:a16="http://schemas.microsoft.com/office/drawing/2014/main" id="{99F09DDD-BA62-04E0-BE5B-80413A2186C1}"/>
              </a:ext>
            </a:extLst>
          </p:cNvPr>
          <p:cNvCxnSpPr>
            <a:cxnSpLocks/>
          </p:cNvCxnSpPr>
          <p:nvPr/>
        </p:nvCxnSpPr>
        <p:spPr>
          <a:xfrm>
            <a:off x="7239000" y="1190625"/>
            <a:ext cx="3000375" cy="1000125"/>
          </a:xfrm>
          <a:prstGeom prst="line">
            <a:avLst/>
          </a:prstGeom>
          <a:ln w="57150">
            <a:solidFill>
              <a:srgbClr val="002060"/>
            </a:solidFill>
          </a:ln>
        </p:spPr>
        <p:style>
          <a:lnRef idx="1">
            <a:schemeClr val="accent1"/>
          </a:lnRef>
          <a:fillRef idx="0">
            <a:schemeClr val="accent1"/>
          </a:fillRef>
          <a:effectRef idx="0">
            <a:schemeClr val="accent1"/>
          </a:effectRef>
          <a:fontRef idx="minor">
            <a:schemeClr val="tx1"/>
          </a:fontRef>
        </p:style>
      </p:cxnSp>
      <p:grpSp>
        <p:nvGrpSpPr>
          <p:cNvPr id="24" name="Group 23">
            <a:extLst>
              <a:ext uri="{FF2B5EF4-FFF2-40B4-BE49-F238E27FC236}">
                <a16:creationId xmlns:a16="http://schemas.microsoft.com/office/drawing/2014/main" id="{2D451FB9-8D1C-AD21-FCED-9F689B521456}"/>
              </a:ext>
            </a:extLst>
          </p:cNvPr>
          <p:cNvGrpSpPr/>
          <p:nvPr/>
        </p:nvGrpSpPr>
        <p:grpSpPr>
          <a:xfrm>
            <a:off x="7839076" y="1884858"/>
            <a:ext cx="3762374" cy="1334589"/>
            <a:chOff x="868874" y="1637210"/>
            <a:chExt cx="3036375" cy="1068480"/>
          </a:xfrm>
        </p:grpSpPr>
        <p:sp>
          <p:nvSpPr>
            <p:cNvPr id="25" name="Freeform 10">
              <a:extLst>
                <a:ext uri="{FF2B5EF4-FFF2-40B4-BE49-F238E27FC236}">
                  <a16:creationId xmlns:a16="http://schemas.microsoft.com/office/drawing/2014/main" id="{3D7DDD6A-DB01-49A2-6183-6F8C4162ED34}"/>
                </a:ext>
              </a:extLst>
            </p:cNvPr>
            <p:cNvSpPr/>
            <p:nvPr/>
          </p:nvSpPr>
          <p:spPr>
            <a:xfrm>
              <a:off x="868874" y="1637210"/>
              <a:ext cx="3036375" cy="1068480"/>
            </a:xfrm>
            <a:custGeom>
              <a:avLst/>
              <a:gdLst/>
              <a:ahLst/>
              <a:cxnLst/>
              <a:rect l="l" t="t" r="r" b="b"/>
              <a:pathLst>
                <a:path w="3024000" h="1068480">
                  <a:moveTo>
                    <a:pt x="0" y="0"/>
                  </a:moveTo>
                  <a:lnTo>
                    <a:pt x="3024000" y="0"/>
                  </a:lnTo>
                  <a:lnTo>
                    <a:pt x="3024000" y="1068480"/>
                  </a:lnTo>
                  <a:lnTo>
                    <a:pt x="0" y="106848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26" name="TextBox 25">
              <a:extLst>
                <a:ext uri="{FF2B5EF4-FFF2-40B4-BE49-F238E27FC236}">
                  <a16:creationId xmlns:a16="http://schemas.microsoft.com/office/drawing/2014/main" id="{1798894E-44AA-FA26-B7D5-46C979B38687}"/>
                </a:ext>
              </a:extLst>
            </p:cNvPr>
            <p:cNvSpPr txBox="1"/>
            <p:nvPr/>
          </p:nvSpPr>
          <p:spPr>
            <a:xfrm>
              <a:off x="1270165" y="2023069"/>
              <a:ext cx="2496717" cy="566738"/>
            </a:xfrm>
            <a:prstGeom prst="rect">
              <a:avLst/>
            </a:prstGeom>
            <a:noFill/>
          </p:spPr>
          <p:txBody>
            <a:bodyPr wrap="square" rtlCol="0">
              <a:spAutoFit/>
            </a:bodyPr>
            <a:lstStyle/>
            <a:p>
              <a:pPr algn="ctr"/>
              <a:r>
                <a:rPr lang="en-US" sz="2000" b="1" dirty="0" err="1">
                  <a:latin typeface="Cambria" panose="02040503050406030204" pitchFamily="18" charset="0"/>
                  <a:ea typeface="Cambria" panose="02040503050406030204" pitchFamily="18" charset="0"/>
                </a:rPr>
                <a:t>Nội</a:t>
              </a:r>
              <a:r>
                <a:rPr lang="en-US" sz="2000" b="1" dirty="0">
                  <a:latin typeface="Cambria" panose="02040503050406030204" pitchFamily="18" charset="0"/>
                  <a:ea typeface="Cambria" panose="02040503050406030204" pitchFamily="18" charset="0"/>
                </a:rPr>
                <a:t> dung </a:t>
              </a:r>
              <a:r>
                <a:rPr lang="en-US" sz="2000" b="1" dirty="0" err="1">
                  <a:latin typeface="Cambria" panose="02040503050406030204" pitchFamily="18" charset="0"/>
                  <a:ea typeface="Cambria" panose="02040503050406030204" pitchFamily="18" charset="0"/>
                </a:rPr>
                <a:t>trình</a:t>
              </a:r>
              <a:r>
                <a:rPr lang="en-US" sz="2000" b="1" dirty="0">
                  <a:latin typeface="Cambria" panose="02040503050406030204" pitchFamily="18" charset="0"/>
                  <a:ea typeface="Cambria" panose="02040503050406030204" pitchFamily="18" charset="0"/>
                </a:rPr>
                <a:t> </a:t>
              </a:r>
              <a:r>
                <a:rPr lang="en-US" sz="2000" b="1" dirty="0" err="1">
                  <a:latin typeface="Cambria" panose="02040503050406030204" pitchFamily="18" charset="0"/>
                  <a:ea typeface="Cambria" panose="02040503050406030204" pitchFamily="18" charset="0"/>
                </a:rPr>
                <a:t>bày</a:t>
              </a:r>
              <a:r>
                <a:rPr lang="en-US" sz="2000" b="1" dirty="0">
                  <a:latin typeface="Cambria" panose="02040503050406030204" pitchFamily="18" charset="0"/>
                  <a:ea typeface="Cambria" panose="02040503050406030204" pitchFamily="18" charset="0"/>
                </a:rPr>
                <a:t> </a:t>
              </a:r>
              <a:r>
                <a:rPr lang="en-US" sz="2000" b="1" dirty="0" err="1">
                  <a:latin typeface="Cambria" panose="02040503050406030204" pitchFamily="18" charset="0"/>
                  <a:ea typeface="Cambria" panose="02040503050406030204" pitchFamily="18" charset="0"/>
                </a:rPr>
                <a:t>theo</a:t>
              </a:r>
              <a:r>
                <a:rPr lang="en-US" sz="2000" b="1" dirty="0">
                  <a:latin typeface="Cambria" panose="02040503050406030204" pitchFamily="18" charset="0"/>
                  <a:ea typeface="Cambria" panose="02040503050406030204" pitchFamily="18" charset="0"/>
                </a:rPr>
                <a:t> </a:t>
              </a:r>
              <a:r>
                <a:rPr lang="en-US" sz="2000" b="1" dirty="0" err="1">
                  <a:latin typeface="Cambria" panose="02040503050406030204" pitchFamily="18" charset="0"/>
                  <a:ea typeface="Cambria" panose="02040503050406030204" pitchFamily="18" charset="0"/>
                </a:rPr>
                <a:t>mục</a:t>
              </a:r>
              <a:r>
                <a:rPr lang="en-US" sz="2000" b="1" dirty="0">
                  <a:latin typeface="Cambria" panose="02040503050406030204" pitchFamily="18" charset="0"/>
                  <a:ea typeface="Cambria" panose="02040503050406030204" pitchFamily="18" charset="0"/>
                </a:rPr>
                <a:t> </a:t>
              </a:r>
              <a:r>
                <a:rPr lang="en-US" sz="2000" b="1" dirty="0" err="1">
                  <a:latin typeface="Cambria" panose="02040503050406030204" pitchFamily="18" charset="0"/>
                  <a:ea typeface="Cambria" panose="02040503050406030204" pitchFamily="18" charset="0"/>
                </a:rPr>
                <a:t>đích</a:t>
              </a:r>
              <a:r>
                <a:rPr lang="en-US" sz="2000" b="1" dirty="0">
                  <a:latin typeface="Cambria" panose="02040503050406030204" pitchFamily="18" charset="0"/>
                  <a:ea typeface="Cambria" panose="02040503050406030204" pitchFamily="18" charset="0"/>
                </a:rPr>
                <a:t> </a:t>
              </a:r>
              <a:r>
                <a:rPr lang="en-US" sz="2000" b="1" dirty="0" err="1">
                  <a:latin typeface="Cambria" panose="02040503050406030204" pitchFamily="18" charset="0"/>
                  <a:ea typeface="Cambria" panose="02040503050406030204" pitchFamily="18" charset="0"/>
                </a:rPr>
                <a:t>để</a:t>
              </a:r>
              <a:r>
                <a:rPr lang="en-US" sz="2000" b="1" dirty="0">
                  <a:latin typeface="Cambria" panose="02040503050406030204" pitchFamily="18" charset="0"/>
                  <a:ea typeface="Cambria" panose="02040503050406030204" pitchFamily="18" charset="0"/>
                </a:rPr>
                <a:t> </a:t>
              </a:r>
              <a:r>
                <a:rPr lang="en-US" sz="2000" b="1" dirty="0" err="1">
                  <a:latin typeface="Cambria" panose="02040503050406030204" pitchFamily="18" charset="0"/>
                  <a:ea typeface="Cambria" panose="02040503050406030204" pitchFamily="18" charset="0"/>
                </a:rPr>
                <a:t>dễ</a:t>
              </a:r>
              <a:r>
                <a:rPr lang="en-US" sz="2000" b="1" dirty="0">
                  <a:latin typeface="Cambria" panose="02040503050406030204" pitchFamily="18" charset="0"/>
                  <a:ea typeface="Cambria" panose="02040503050406030204" pitchFamily="18" charset="0"/>
                </a:rPr>
                <a:t> </a:t>
              </a:r>
              <a:r>
                <a:rPr lang="en-US" sz="2000" b="1" dirty="0" err="1">
                  <a:latin typeface="Cambria" panose="02040503050406030204" pitchFamily="18" charset="0"/>
                  <a:ea typeface="Cambria" panose="02040503050406030204" pitchFamily="18" charset="0"/>
                </a:rPr>
                <a:t>theo</a:t>
              </a:r>
              <a:r>
                <a:rPr lang="en-US" sz="2000" b="1" dirty="0">
                  <a:latin typeface="Cambria" panose="02040503050406030204" pitchFamily="18" charset="0"/>
                  <a:ea typeface="Cambria" panose="02040503050406030204" pitchFamily="18" charset="0"/>
                </a:rPr>
                <a:t> </a:t>
              </a:r>
              <a:r>
                <a:rPr lang="en-US" sz="2000" b="1" dirty="0" err="1">
                  <a:latin typeface="Cambria" panose="02040503050406030204" pitchFamily="18" charset="0"/>
                  <a:ea typeface="Cambria" panose="02040503050406030204" pitchFamily="18" charset="0"/>
                </a:rPr>
                <a:t>dõi</a:t>
              </a:r>
              <a:r>
                <a:rPr lang="en-US" sz="2000" b="1" dirty="0">
                  <a:latin typeface="Cambria" panose="02040503050406030204" pitchFamily="18" charset="0"/>
                  <a:ea typeface="Cambria" panose="02040503050406030204" pitchFamily="18" charset="0"/>
                </a:rPr>
                <a:t>.</a:t>
              </a:r>
            </a:p>
          </p:txBody>
        </p:sp>
      </p:grpSp>
      <p:cxnSp>
        <p:nvCxnSpPr>
          <p:cNvPr id="33" name="Straight Connector 32">
            <a:extLst>
              <a:ext uri="{FF2B5EF4-FFF2-40B4-BE49-F238E27FC236}">
                <a16:creationId xmlns:a16="http://schemas.microsoft.com/office/drawing/2014/main" id="{C749555A-53D0-5BB6-034D-4E2D98C24613}"/>
              </a:ext>
            </a:extLst>
          </p:cNvPr>
          <p:cNvCxnSpPr>
            <a:cxnSpLocks/>
          </p:cNvCxnSpPr>
          <p:nvPr/>
        </p:nvCxnSpPr>
        <p:spPr>
          <a:xfrm flipH="1">
            <a:off x="2114550" y="2847975"/>
            <a:ext cx="1485900" cy="609600"/>
          </a:xfrm>
          <a:prstGeom prst="line">
            <a:avLst/>
          </a:prstGeom>
          <a:ln w="57150">
            <a:solidFill>
              <a:srgbClr val="002060"/>
            </a:solidFill>
          </a:ln>
        </p:spPr>
        <p:style>
          <a:lnRef idx="1">
            <a:schemeClr val="accent1"/>
          </a:lnRef>
          <a:fillRef idx="0">
            <a:schemeClr val="accent1"/>
          </a:fillRef>
          <a:effectRef idx="0">
            <a:schemeClr val="accent1"/>
          </a:effectRef>
          <a:fontRef idx="minor">
            <a:schemeClr val="tx1"/>
          </a:fontRef>
        </p:style>
      </p:cxnSp>
      <p:grpSp>
        <p:nvGrpSpPr>
          <p:cNvPr id="39" name="Group 38">
            <a:extLst>
              <a:ext uri="{FF2B5EF4-FFF2-40B4-BE49-F238E27FC236}">
                <a16:creationId xmlns:a16="http://schemas.microsoft.com/office/drawing/2014/main" id="{082FC7C6-47A6-7497-0AAB-3C89F240FD02}"/>
              </a:ext>
            </a:extLst>
          </p:cNvPr>
          <p:cNvGrpSpPr/>
          <p:nvPr/>
        </p:nvGrpSpPr>
        <p:grpSpPr>
          <a:xfrm>
            <a:off x="660750" y="3275270"/>
            <a:ext cx="3024000" cy="2963605"/>
            <a:chOff x="660750" y="3275270"/>
            <a:chExt cx="3024000" cy="2963605"/>
          </a:xfrm>
        </p:grpSpPr>
        <p:sp>
          <p:nvSpPr>
            <p:cNvPr id="36" name="Freeform 5">
              <a:extLst>
                <a:ext uri="{FF2B5EF4-FFF2-40B4-BE49-F238E27FC236}">
                  <a16:creationId xmlns:a16="http://schemas.microsoft.com/office/drawing/2014/main" id="{91AA4820-5725-8F12-0A39-8E846C053DF5}"/>
                </a:ext>
              </a:extLst>
            </p:cNvPr>
            <p:cNvSpPr/>
            <p:nvPr/>
          </p:nvSpPr>
          <p:spPr>
            <a:xfrm>
              <a:off x="660750" y="3275270"/>
              <a:ext cx="3024000" cy="2963605"/>
            </a:xfrm>
            <a:custGeom>
              <a:avLst/>
              <a:gdLst/>
              <a:ahLst/>
              <a:cxnLst/>
              <a:rect l="l" t="t" r="r" b="b"/>
              <a:pathLst>
                <a:path w="3024000" h="1829609">
                  <a:moveTo>
                    <a:pt x="0" y="0"/>
                  </a:moveTo>
                  <a:lnTo>
                    <a:pt x="3024000" y="0"/>
                  </a:lnTo>
                  <a:lnTo>
                    <a:pt x="3024000" y="1829609"/>
                  </a:lnTo>
                  <a:lnTo>
                    <a:pt x="0" y="1829609"/>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37" name="TextBox 36">
              <a:extLst>
                <a:ext uri="{FF2B5EF4-FFF2-40B4-BE49-F238E27FC236}">
                  <a16:creationId xmlns:a16="http://schemas.microsoft.com/office/drawing/2014/main" id="{B278B812-2BB5-144F-87F2-13F829A26176}"/>
                </a:ext>
              </a:extLst>
            </p:cNvPr>
            <p:cNvSpPr txBox="1"/>
            <p:nvPr/>
          </p:nvSpPr>
          <p:spPr>
            <a:xfrm>
              <a:off x="971550" y="3733800"/>
              <a:ext cx="2533650" cy="2308324"/>
            </a:xfrm>
            <a:prstGeom prst="rect">
              <a:avLst/>
            </a:prstGeom>
            <a:noFill/>
          </p:spPr>
          <p:txBody>
            <a:bodyPr wrap="square" rtlCol="0">
              <a:spAutoFit/>
            </a:bodyPr>
            <a:lstStyle/>
            <a:p>
              <a:pPr algn="ctr" rtl="0">
                <a:spcBef>
                  <a:spcPts val="0"/>
                </a:spcBef>
                <a:spcAft>
                  <a:spcPts val="500"/>
                </a:spcAft>
              </a:pPr>
              <a:r>
                <a:rPr lang="en-US" sz="2400" b="1" i="0" u="none" strike="noStrike" dirty="0" err="1">
                  <a:solidFill>
                    <a:srgbClr val="2B1300"/>
                  </a:solidFill>
                  <a:effectLst/>
                  <a:latin typeface="Cambria" panose="02040503050406030204" pitchFamily="18" charset="0"/>
                  <a:ea typeface="Cambria" panose="02040503050406030204" pitchFamily="18" charset="0"/>
                </a:rPr>
                <a:t>Phần</a:t>
              </a:r>
              <a:r>
                <a:rPr lang="en-US" sz="2400" b="1" i="0" u="none" strike="noStrike" dirty="0">
                  <a:solidFill>
                    <a:srgbClr val="2B1300"/>
                  </a:solidFill>
                  <a:effectLst/>
                  <a:latin typeface="Cambria" panose="02040503050406030204" pitchFamily="18" charset="0"/>
                  <a:ea typeface="Cambria" panose="02040503050406030204" pitchFamily="18" charset="0"/>
                </a:rPr>
                <a:t> </a:t>
              </a:r>
              <a:r>
                <a:rPr lang="en-US" sz="2400" b="1" i="0" u="none" strike="noStrike" dirty="0" err="1">
                  <a:solidFill>
                    <a:srgbClr val="2B1300"/>
                  </a:solidFill>
                  <a:effectLst/>
                  <a:latin typeface="Cambria" panose="02040503050406030204" pitchFamily="18" charset="0"/>
                  <a:ea typeface="Cambria" panose="02040503050406030204" pitchFamily="18" charset="0"/>
                </a:rPr>
                <a:t>đầu</a:t>
              </a:r>
              <a:r>
                <a:rPr lang="en-US" sz="2400" b="1" i="0" u="none" strike="noStrike" dirty="0">
                  <a:solidFill>
                    <a:srgbClr val="2B1300"/>
                  </a:solidFill>
                  <a:effectLst/>
                  <a:latin typeface="Cambria" panose="02040503050406030204" pitchFamily="18" charset="0"/>
                  <a:ea typeface="Cambria" panose="02040503050406030204" pitchFamily="18" charset="0"/>
                </a:rPr>
                <a:t>: </a:t>
              </a:r>
              <a:r>
                <a:rPr lang="en-US" sz="2400" b="0" i="0" u="none" strike="noStrike" dirty="0" err="1">
                  <a:solidFill>
                    <a:srgbClr val="2B1300"/>
                  </a:solidFill>
                  <a:effectLst/>
                  <a:latin typeface="Cambria" panose="02040503050406030204" pitchFamily="18" charset="0"/>
                  <a:ea typeface="Cambria" panose="02040503050406030204" pitchFamily="18" charset="0"/>
                </a:rPr>
                <a:t>quốc</a:t>
              </a:r>
              <a:r>
                <a:rPr lang="en-US" sz="2400" b="0" i="0" u="none" strike="noStrike" dirty="0">
                  <a:solidFill>
                    <a:srgbClr val="2B1300"/>
                  </a:solidFill>
                  <a:effectLst/>
                  <a:latin typeface="Cambria" panose="02040503050406030204" pitchFamily="18" charset="0"/>
                  <a:ea typeface="Cambria" panose="02040503050406030204" pitchFamily="18" charset="0"/>
                </a:rPr>
                <a:t> </a:t>
              </a:r>
              <a:r>
                <a:rPr lang="en-US" sz="2400" b="0" i="0" u="none" strike="noStrike" dirty="0" err="1">
                  <a:solidFill>
                    <a:srgbClr val="2B1300"/>
                  </a:solidFill>
                  <a:effectLst/>
                  <a:latin typeface="Cambria" panose="02040503050406030204" pitchFamily="18" charset="0"/>
                  <a:ea typeface="Cambria" panose="02040503050406030204" pitchFamily="18" charset="0"/>
                </a:rPr>
                <a:t>hiệu</a:t>
              </a:r>
              <a:r>
                <a:rPr lang="en-US" sz="2400" b="0" i="0" u="none" strike="noStrike" dirty="0">
                  <a:solidFill>
                    <a:srgbClr val="2B1300"/>
                  </a:solidFill>
                  <a:effectLst/>
                  <a:latin typeface="Cambria" panose="02040503050406030204" pitchFamily="18" charset="0"/>
                  <a:ea typeface="Cambria" panose="02040503050406030204" pitchFamily="18" charset="0"/>
                </a:rPr>
                <a:t>, </a:t>
              </a:r>
              <a:r>
                <a:rPr lang="en-US" sz="2400" b="0" i="0" u="none" strike="noStrike" dirty="0" err="1">
                  <a:solidFill>
                    <a:srgbClr val="2B1300"/>
                  </a:solidFill>
                  <a:effectLst/>
                  <a:latin typeface="Cambria" panose="02040503050406030204" pitchFamily="18" charset="0"/>
                  <a:ea typeface="Cambria" panose="02040503050406030204" pitchFamily="18" charset="0"/>
                </a:rPr>
                <a:t>tiêu</a:t>
              </a:r>
              <a:r>
                <a:rPr lang="en-US" sz="2400" b="0" i="0" u="none" strike="noStrike" dirty="0">
                  <a:solidFill>
                    <a:srgbClr val="2B1300"/>
                  </a:solidFill>
                  <a:effectLst/>
                  <a:latin typeface="Cambria" panose="02040503050406030204" pitchFamily="18" charset="0"/>
                  <a:ea typeface="Cambria" panose="02040503050406030204" pitchFamily="18" charset="0"/>
                </a:rPr>
                <a:t> </a:t>
              </a:r>
              <a:r>
                <a:rPr lang="en-US" sz="2400" b="0" i="0" u="none" strike="noStrike" dirty="0" err="1">
                  <a:solidFill>
                    <a:srgbClr val="2B1300"/>
                  </a:solidFill>
                  <a:effectLst/>
                  <a:latin typeface="Cambria" panose="02040503050406030204" pitchFamily="18" charset="0"/>
                  <a:ea typeface="Cambria" panose="02040503050406030204" pitchFamily="18" charset="0"/>
                </a:rPr>
                <a:t>ngữ</a:t>
              </a:r>
              <a:r>
                <a:rPr lang="en-US" sz="2400" b="0" i="0" u="none" strike="noStrike" dirty="0">
                  <a:solidFill>
                    <a:srgbClr val="2B1300"/>
                  </a:solidFill>
                  <a:effectLst/>
                  <a:latin typeface="Cambria" panose="02040503050406030204" pitchFamily="18" charset="0"/>
                  <a:ea typeface="Cambria" panose="02040503050406030204" pitchFamily="18" charset="0"/>
                </a:rPr>
                <a:t> </a:t>
              </a:r>
              <a:r>
                <a:rPr lang="en-US" sz="2400" b="0" i="0" u="none" strike="noStrike" dirty="0" err="1">
                  <a:solidFill>
                    <a:srgbClr val="2B1300"/>
                  </a:solidFill>
                  <a:effectLst/>
                  <a:latin typeface="Cambria" panose="02040503050406030204" pitchFamily="18" charset="0"/>
                  <a:ea typeface="Cambria" panose="02040503050406030204" pitchFamily="18" charset="0"/>
                </a:rPr>
                <a:t>hoặc</a:t>
              </a:r>
              <a:r>
                <a:rPr lang="en-US" sz="2400" b="0" i="0" u="none" strike="noStrike" dirty="0">
                  <a:solidFill>
                    <a:srgbClr val="2B1300"/>
                  </a:solidFill>
                  <a:effectLst/>
                  <a:latin typeface="Cambria" panose="02040503050406030204" pitchFamily="18" charset="0"/>
                  <a:ea typeface="Cambria" panose="02040503050406030204" pitchFamily="18" charset="0"/>
                </a:rPr>
                <a:t> </a:t>
              </a:r>
              <a:r>
                <a:rPr lang="en-US" sz="2400" b="0" i="0" u="none" strike="noStrike" dirty="0" err="1">
                  <a:solidFill>
                    <a:srgbClr val="2B1300"/>
                  </a:solidFill>
                  <a:effectLst/>
                  <a:latin typeface="Cambria" panose="02040503050406030204" pitchFamily="18" charset="0"/>
                  <a:ea typeface="Cambria" panose="02040503050406030204" pitchFamily="18" charset="0"/>
                </a:rPr>
                <a:t>tên</a:t>
              </a:r>
              <a:r>
                <a:rPr lang="en-US" sz="2400" b="0" i="0" u="none" strike="noStrike" dirty="0">
                  <a:solidFill>
                    <a:srgbClr val="2B1300"/>
                  </a:solidFill>
                  <a:effectLst/>
                  <a:latin typeface="Cambria" panose="02040503050406030204" pitchFamily="18" charset="0"/>
                  <a:ea typeface="Cambria" panose="02040503050406030204" pitchFamily="18" charset="0"/>
                </a:rPr>
                <a:t> </a:t>
              </a:r>
              <a:r>
                <a:rPr lang="en-US" sz="2400" b="0" i="0" u="none" strike="noStrike" dirty="0" err="1">
                  <a:solidFill>
                    <a:srgbClr val="2B1300"/>
                  </a:solidFill>
                  <a:effectLst/>
                  <a:latin typeface="Cambria" panose="02040503050406030204" pitchFamily="18" charset="0"/>
                  <a:ea typeface="Cambria" panose="02040503050406030204" pitchFamily="18" charset="0"/>
                </a:rPr>
                <a:t>tổ</a:t>
              </a:r>
              <a:r>
                <a:rPr lang="en-US" sz="2400" b="0" i="0" u="none" strike="noStrike" dirty="0">
                  <a:solidFill>
                    <a:srgbClr val="2B1300"/>
                  </a:solidFill>
                  <a:effectLst/>
                  <a:latin typeface="Cambria" panose="02040503050406030204" pitchFamily="18" charset="0"/>
                  <a:ea typeface="Cambria" panose="02040503050406030204" pitchFamily="18" charset="0"/>
                </a:rPr>
                <a:t> </a:t>
              </a:r>
              <a:r>
                <a:rPr lang="en-US" sz="2400" b="0" i="0" u="none" strike="noStrike" dirty="0" err="1">
                  <a:solidFill>
                    <a:srgbClr val="2B1300"/>
                  </a:solidFill>
                  <a:effectLst/>
                  <a:latin typeface="Cambria" panose="02040503050406030204" pitchFamily="18" charset="0"/>
                  <a:ea typeface="Cambria" panose="02040503050406030204" pitchFamily="18" charset="0"/>
                </a:rPr>
                <a:t>chức</a:t>
              </a:r>
              <a:r>
                <a:rPr lang="en-US" sz="2400" b="0" i="0" u="none" strike="noStrike" dirty="0">
                  <a:solidFill>
                    <a:srgbClr val="2B1300"/>
                  </a:solidFill>
                  <a:effectLst/>
                  <a:latin typeface="Cambria" panose="02040503050406030204" pitchFamily="18" charset="0"/>
                  <a:ea typeface="Cambria" panose="02040503050406030204" pitchFamily="18" charset="0"/>
                </a:rPr>
                <a:t> (</a:t>
              </a:r>
              <a:r>
                <a:rPr lang="en-US" sz="2400" b="0" i="0" u="none" strike="noStrike" dirty="0" err="1">
                  <a:solidFill>
                    <a:srgbClr val="2B1300"/>
                  </a:solidFill>
                  <a:effectLst/>
                  <a:latin typeface="Cambria" panose="02040503050406030204" pitchFamily="18" charset="0"/>
                  <a:ea typeface="Cambria" panose="02040503050406030204" pitchFamily="18" charset="0"/>
                </a:rPr>
                <a:t>Đội</a:t>
              </a:r>
              <a:r>
                <a:rPr lang="en-US" sz="2400" b="0" i="0" u="none" strike="noStrike" dirty="0">
                  <a:solidFill>
                    <a:srgbClr val="2B1300"/>
                  </a:solidFill>
                  <a:effectLst/>
                  <a:latin typeface="Cambria" panose="02040503050406030204" pitchFamily="18" charset="0"/>
                  <a:ea typeface="Cambria" panose="02040503050406030204" pitchFamily="18" charset="0"/>
                </a:rPr>
                <a:t>, </a:t>
              </a:r>
              <a:r>
                <a:rPr lang="en-US" sz="2400" b="0" i="0" u="none" strike="noStrike" dirty="0" err="1">
                  <a:solidFill>
                    <a:srgbClr val="2B1300"/>
                  </a:solidFill>
                  <a:effectLst/>
                  <a:latin typeface="Cambria" panose="02040503050406030204" pitchFamily="18" charset="0"/>
                  <a:ea typeface="Cambria" panose="02040503050406030204" pitchFamily="18" charset="0"/>
                </a:rPr>
                <a:t>Đoàn</a:t>
              </a:r>
              <a:r>
                <a:rPr lang="en-US" sz="2400" b="0" i="0" u="none" strike="noStrike" dirty="0">
                  <a:solidFill>
                    <a:srgbClr val="2B1300"/>
                  </a:solidFill>
                  <a:effectLst/>
                  <a:latin typeface="Cambria" panose="02040503050406030204" pitchFamily="18" charset="0"/>
                  <a:ea typeface="Cambria" panose="02040503050406030204" pitchFamily="18" charset="0"/>
                </a:rPr>
                <a:t>,...) </a:t>
              </a:r>
              <a:r>
                <a:rPr lang="en-US" sz="2400" b="0" i="0" u="none" strike="noStrike" dirty="0" err="1">
                  <a:solidFill>
                    <a:srgbClr val="2B1300"/>
                  </a:solidFill>
                  <a:effectLst/>
                  <a:latin typeface="Cambria" panose="02040503050406030204" pitchFamily="18" charset="0"/>
                  <a:ea typeface="Cambria" panose="02040503050406030204" pitchFamily="18" charset="0"/>
                </a:rPr>
                <a:t>và</a:t>
              </a:r>
              <a:r>
                <a:rPr lang="en-US" sz="2400" b="0" i="0" u="none" strike="noStrike" dirty="0">
                  <a:solidFill>
                    <a:srgbClr val="2B1300"/>
                  </a:solidFill>
                  <a:effectLst/>
                  <a:latin typeface="Cambria" panose="02040503050406030204" pitchFamily="18" charset="0"/>
                  <a:ea typeface="Cambria" panose="02040503050406030204" pitchFamily="18" charset="0"/>
                </a:rPr>
                <a:t> </a:t>
              </a:r>
              <a:r>
                <a:rPr lang="en-US" sz="2400" b="0" i="0" u="none" strike="noStrike" dirty="0" err="1">
                  <a:solidFill>
                    <a:srgbClr val="2B1300"/>
                  </a:solidFill>
                  <a:effectLst/>
                  <a:latin typeface="Cambria" panose="02040503050406030204" pitchFamily="18" charset="0"/>
                  <a:ea typeface="Cambria" panose="02040503050406030204" pitchFamily="18" charset="0"/>
                </a:rPr>
                <a:t>địa</a:t>
              </a:r>
              <a:r>
                <a:rPr lang="en-US" sz="2400" b="0" i="0" u="none" strike="noStrike" dirty="0">
                  <a:solidFill>
                    <a:srgbClr val="2B1300"/>
                  </a:solidFill>
                  <a:effectLst/>
                  <a:latin typeface="Cambria" panose="02040503050406030204" pitchFamily="18" charset="0"/>
                  <a:ea typeface="Cambria" panose="02040503050406030204" pitchFamily="18" charset="0"/>
                </a:rPr>
                <a:t> </a:t>
              </a:r>
              <a:r>
                <a:rPr lang="en-US" sz="2400" b="0" i="0" u="none" strike="noStrike" dirty="0" err="1">
                  <a:solidFill>
                    <a:srgbClr val="2B1300"/>
                  </a:solidFill>
                  <a:effectLst/>
                  <a:latin typeface="Cambria" panose="02040503050406030204" pitchFamily="18" charset="0"/>
                  <a:ea typeface="Cambria" panose="02040503050406030204" pitchFamily="18" charset="0"/>
                </a:rPr>
                <a:t>điểm</a:t>
              </a:r>
              <a:r>
                <a:rPr lang="en-US" sz="2400" b="0" i="0" u="none" strike="noStrike" dirty="0">
                  <a:solidFill>
                    <a:srgbClr val="2B1300"/>
                  </a:solidFill>
                  <a:effectLst/>
                  <a:latin typeface="Cambria" panose="02040503050406030204" pitchFamily="18" charset="0"/>
                  <a:ea typeface="Cambria" panose="02040503050406030204" pitchFamily="18" charset="0"/>
                </a:rPr>
                <a:t>, </a:t>
              </a:r>
              <a:r>
                <a:rPr lang="en-US" sz="2400" b="0" i="0" u="none" strike="noStrike" dirty="0" err="1">
                  <a:solidFill>
                    <a:srgbClr val="2B1300"/>
                  </a:solidFill>
                  <a:effectLst/>
                  <a:latin typeface="Cambria" panose="02040503050406030204" pitchFamily="18" charset="0"/>
                  <a:ea typeface="Cambria" panose="02040503050406030204" pitchFamily="18" charset="0"/>
                </a:rPr>
                <a:t>thời</a:t>
              </a:r>
              <a:r>
                <a:rPr lang="en-US" sz="2400" b="0" i="0" u="none" strike="noStrike" dirty="0">
                  <a:solidFill>
                    <a:srgbClr val="2B1300"/>
                  </a:solidFill>
                  <a:effectLst/>
                  <a:latin typeface="Cambria" panose="02040503050406030204" pitchFamily="18" charset="0"/>
                  <a:ea typeface="Cambria" panose="02040503050406030204" pitchFamily="18" charset="0"/>
                </a:rPr>
                <a:t> </a:t>
              </a:r>
              <a:r>
                <a:rPr lang="en-US" sz="2400" b="0" i="0" u="none" strike="noStrike" dirty="0" err="1">
                  <a:solidFill>
                    <a:srgbClr val="2B1300"/>
                  </a:solidFill>
                  <a:effectLst/>
                  <a:latin typeface="Cambria" panose="02040503050406030204" pitchFamily="18" charset="0"/>
                  <a:ea typeface="Cambria" panose="02040503050406030204" pitchFamily="18" charset="0"/>
                </a:rPr>
                <a:t>gian</a:t>
              </a:r>
              <a:r>
                <a:rPr lang="en-US" sz="2400" b="0" i="0" u="none" strike="noStrike" dirty="0">
                  <a:solidFill>
                    <a:srgbClr val="2B1300"/>
                  </a:solidFill>
                  <a:effectLst/>
                  <a:latin typeface="Cambria" panose="02040503050406030204" pitchFamily="18" charset="0"/>
                  <a:ea typeface="Cambria" panose="02040503050406030204" pitchFamily="18" charset="0"/>
                </a:rPr>
                <a:t> </a:t>
              </a:r>
              <a:r>
                <a:rPr lang="en-US" sz="2400" b="0" i="0" u="none" strike="noStrike" dirty="0" err="1">
                  <a:solidFill>
                    <a:srgbClr val="2B1300"/>
                  </a:solidFill>
                  <a:effectLst/>
                  <a:latin typeface="Cambria" panose="02040503050406030204" pitchFamily="18" charset="0"/>
                  <a:ea typeface="Cambria" panose="02040503050406030204" pitchFamily="18" charset="0"/>
                </a:rPr>
                <a:t>viết</a:t>
              </a:r>
              <a:r>
                <a:rPr lang="en-US" sz="2400" b="0" i="0" u="none" strike="noStrike" dirty="0">
                  <a:solidFill>
                    <a:srgbClr val="2B1300"/>
                  </a:solidFill>
                  <a:effectLst/>
                  <a:latin typeface="Cambria" panose="02040503050406030204" pitchFamily="18" charset="0"/>
                  <a:ea typeface="Cambria" panose="02040503050406030204" pitchFamily="18" charset="0"/>
                </a:rPr>
                <a:t> </a:t>
              </a:r>
              <a:r>
                <a:rPr lang="en-US" sz="2400" b="0" i="0" u="none" strike="noStrike" dirty="0" err="1">
                  <a:solidFill>
                    <a:srgbClr val="2B1300"/>
                  </a:solidFill>
                  <a:effectLst/>
                  <a:latin typeface="Cambria" panose="02040503050406030204" pitchFamily="18" charset="0"/>
                  <a:ea typeface="Cambria" panose="02040503050406030204" pitchFamily="18" charset="0"/>
                </a:rPr>
                <a:t>báo</a:t>
              </a:r>
              <a:r>
                <a:rPr lang="en-US" sz="2400" b="0" i="0" u="none" strike="noStrike" dirty="0">
                  <a:solidFill>
                    <a:srgbClr val="2B1300"/>
                  </a:solidFill>
                  <a:effectLst/>
                  <a:latin typeface="Cambria" panose="02040503050406030204" pitchFamily="18" charset="0"/>
                  <a:ea typeface="Cambria" panose="02040503050406030204" pitchFamily="18" charset="0"/>
                </a:rPr>
                <a:t> </a:t>
              </a:r>
              <a:r>
                <a:rPr lang="en-US" sz="2400" b="0" i="0" u="none" strike="noStrike" dirty="0" err="1">
                  <a:solidFill>
                    <a:srgbClr val="2B1300"/>
                  </a:solidFill>
                  <a:effectLst/>
                  <a:latin typeface="Cambria" panose="02040503050406030204" pitchFamily="18" charset="0"/>
                  <a:ea typeface="Cambria" panose="02040503050406030204" pitchFamily="18" charset="0"/>
                </a:rPr>
                <a:t>cáo</a:t>
              </a:r>
              <a:r>
                <a:rPr lang="en-US" sz="2400" b="0" i="0" u="none" strike="noStrike" dirty="0">
                  <a:solidFill>
                    <a:srgbClr val="2B1300"/>
                  </a:solidFill>
                  <a:effectLst/>
                  <a:latin typeface="Cambria" panose="02040503050406030204" pitchFamily="18" charset="0"/>
                  <a:ea typeface="Cambria" panose="02040503050406030204" pitchFamily="18" charset="0"/>
                </a:rPr>
                <a:t>.</a:t>
              </a:r>
              <a:endParaRPr lang="en-US" sz="2400" b="0" dirty="0">
                <a:effectLst/>
                <a:latin typeface="Cambria" panose="02040503050406030204" pitchFamily="18" charset="0"/>
                <a:ea typeface="Cambria" panose="02040503050406030204" pitchFamily="18" charset="0"/>
              </a:endParaRPr>
            </a:p>
          </p:txBody>
        </p:sp>
      </p:grpSp>
      <p:cxnSp>
        <p:nvCxnSpPr>
          <p:cNvPr id="40" name="Straight Connector 39">
            <a:extLst>
              <a:ext uri="{FF2B5EF4-FFF2-40B4-BE49-F238E27FC236}">
                <a16:creationId xmlns:a16="http://schemas.microsoft.com/office/drawing/2014/main" id="{79749DC7-E065-D061-F488-790FF5A4F326}"/>
              </a:ext>
            </a:extLst>
          </p:cNvPr>
          <p:cNvCxnSpPr>
            <a:cxnSpLocks/>
          </p:cNvCxnSpPr>
          <p:nvPr/>
        </p:nvCxnSpPr>
        <p:spPr>
          <a:xfrm>
            <a:off x="3705225" y="2857500"/>
            <a:ext cx="1695450" cy="628650"/>
          </a:xfrm>
          <a:prstGeom prst="line">
            <a:avLst/>
          </a:prstGeom>
          <a:ln w="57150">
            <a:solidFill>
              <a:srgbClr val="002060"/>
            </a:solidFill>
          </a:ln>
        </p:spPr>
        <p:style>
          <a:lnRef idx="1">
            <a:schemeClr val="accent1"/>
          </a:lnRef>
          <a:fillRef idx="0">
            <a:schemeClr val="accent1"/>
          </a:fillRef>
          <a:effectRef idx="0">
            <a:schemeClr val="accent1"/>
          </a:effectRef>
          <a:fontRef idx="minor">
            <a:schemeClr val="tx1"/>
          </a:fontRef>
        </p:style>
      </p:cxnSp>
      <p:grpSp>
        <p:nvGrpSpPr>
          <p:cNvPr id="41" name="Group 40">
            <a:extLst>
              <a:ext uri="{FF2B5EF4-FFF2-40B4-BE49-F238E27FC236}">
                <a16:creationId xmlns:a16="http://schemas.microsoft.com/office/drawing/2014/main" id="{3D0A3329-204F-D29B-8FA7-C22A8491EF72}"/>
              </a:ext>
            </a:extLst>
          </p:cNvPr>
          <p:cNvGrpSpPr/>
          <p:nvPr/>
        </p:nvGrpSpPr>
        <p:grpSpPr>
          <a:xfrm>
            <a:off x="3946875" y="3303845"/>
            <a:ext cx="3024000" cy="2963605"/>
            <a:chOff x="660750" y="3275270"/>
            <a:chExt cx="3024000" cy="2963605"/>
          </a:xfrm>
        </p:grpSpPr>
        <p:sp>
          <p:nvSpPr>
            <p:cNvPr id="42" name="Freeform 5">
              <a:extLst>
                <a:ext uri="{FF2B5EF4-FFF2-40B4-BE49-F238E27FC236}">
                  <a16:creationId xmlns:a16="http://schemas.microsoft.com/office/drawing/2014/main" id="{2D7C7A60-7F10-6D16-2F68-B81A33F07B29}"/>
                </a:ext>
              </a:extLst>
            </p:cNvPr>
            <p:cNvSpPr/>
            <p:nvPr/>
          </p:nvSpPr>
          <p:spPr>
            <a:xfrm>
              <a:off x="660750" y="3275270"/>
              <a:ext cx="3024000" cy="2963605"/>
            </a:xfrm>
            <a:custGeom>
              <a:avLst/>
              <a:gdLst/>
              <a:ahLst/>
              <a:cxnLst/>
              <a:rect l="l" t="t" r="r" b="b"/>
              <a:pathLst>
                <a:path w="3024000" h="1829609">
                  <a:moveTo>
                    <a:pt x="0" y="0"/>
                  </a:moveTo>
                  <a:lnTo>
                    <a:pt x="3024000" y="0"/>
                  </a:lnTo>
                  <a:lnTo>
                    <a:pt x="3024000" y="1829609"/>
                  </a:lnTo>
                  <a:lnTo>
                    <a:pt x="0" y="1829609"/>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43" name="TextBox 42">
              <a:extLst>
                <a:ext uri="{FF2B5EF4-FFF2-40B4-BE49-F238E27FC236}">
                  <a16:creationId xmlns:a16="http://schemas.microsoft.com/office/drawing/2014/main" id="{550648AA-7B50-A315-55DB-5B4AA43AA04B}"/>
                </a:ext>
              </a:extLst>
            </p:cNvPr>
            <p:cNvSpPr txBox="1"/>
            <p:nvPr/>
          </p:nvSpPr>
          <p:spPr>
            <a:xfrm>
              <a:off x="790575" y="3733800"/>
              <a:ext cx="2828925" cy="2246769"/>
            </a:xfrm>
            <a:prstGeom prst="rect">
              <a:avLst/>
            </a:prstGeom>
            <a:noFill/>
          </p:spPr>
          <p:txBody>
            <a:bodyPr wrap="square" rtlCol="0">
              <a:spAutoFit/>
            </a:bodyPr>
            <a:lstStyle/>
            <a:p>
              <a:pPr algn="ctr" rtl="0">
                <a:spcBef>
                  <a:spcPts val="0"/>
                </a:spcBef>
                <a:spcAft>
                  <a:spcPts val="500"/>
                </a:spcAft>
              </a:pPr>
              <a:r>
                <a:rPr lang="vi-VN" sz="2800" b="1" i="0" u="none" strike="noStrike" dirty="0">
                  <a:solidFill>
                    <a:srgbClr val="2C2100"/>
                  </a:solidFill>
                  <a:effectLst/>
                  <a:latin typeface="Cambria" panose="02040503050406030204" pitchFamily="18" charset="0"/>
                  <a:ea typeface="Cambria" panose="02040503050406030204" pitchFamily="18" charset="0"/>
                </a:rPr>
                <a:t>Phần chính: </a:t>
              </a:r>
              <a:r>
                <a:rPr lang="vi-VN" sz="2800" b="0" i="0" u="none" strike="noStrike" dirty="0">
                  <a:solidFill>
                    <a:srgbClr val="2C2100"/>
                  </a:solidFill>
                  <a:effectLst/>
                  <a:latin typeface="Cambria" panose="02040503050406030204" pitchFamily="18" charset="0"/>
                  <a:ea typeface="Cambria" panose="02040503050406030204" pitchFamily="18" charset="0"/>
                </a:rPr>
                <a:t>tiêu đề, người nhận, nội dung báo cáo (các công việc đã thực hiện).</a:t>
              </a:r>
              <a:endParaRPr lang="vi-VN" sz="3600" b="0" dirty="0">
                <a:effectLst/>
                <a:latin typeface="Cambria" panose="02040503050406030204" pitchFamily="18" charset="0"/>
                <a:ea typeface="Cambria" panose="02040503050406030204" pitchFamily="18" charset="0"/>
              </a:endParaRPr>
            </a:p>
          </p:txBody>
        </p:sp>
      </p:grpSp>
      <p:cxnSp>
        <p:nvCxnSpPr>
          <p:cNvPr id="45" name="Straight Connector 44">
            <a:extLst>
              <a:ext uri="{FF2B5EF4-FFF2-40B4-BE49-F238E27FC236}">
                <a16:creationId xmlns:a16="http://schemas.microsoft.com/office/drawing/2014/main" id="{653A2B45-3ECF-E844-DEDC-47CF637A1FEE}"/>
              </a:ext>
            </a:extLst>
          </p:cNvPr>
          <p:cNvCxnSpPr>
            <a:cxnSpLocks/>
          </p:cNvCxnSpPr>
          <p:nvPr/>
        </p:nvCxnSpPr>
        <p:spPr>
          <a:xfrm>
            <a:off x="4133850" y="2876550"/>
            <a:ext cx="4610100" cy="590550"/>
          </a:xfrm>
          <a:prstGeom prst="line">
            <a:avLst/>
          </a:prstGeom>
          <a:ln w="57150">
            <a:solidFill>
              <a:srgbClr val="002060"/>
            </a:solidFill>
          </a:ln>
        </p:spPr>
        <p:style>
          <a:lnRef idx="1">
            <a:schemeClr val="accent1"/>
          </a:lnRef>
          <a:fillRef idx="0">
            <a:schemeClr val="accent1"/>
          </a:fillRef>
          <a:effectRef idx="0">
            <a:schemeClr val="accent1"/>
          </a:effectRef>
          <a:fontRef idx="minor">
            <a:schemeClr val="tx1"/>
          </a:fontRef>
        </p:style>
      </p:cxnSp>
      <p:grpSp>
        <p:nvGrpSpPr>
          <p:cNvPr id="46" name="Group 45">
            <a:extLst>
              <a:ext uri="{FF2B5EF4-FFF2-40B4-BE49-F238E27FC236}">
                <a16:creationId xmlns:a16="http://schemas.microsoft.com/office/drawing/2014/main" id="{5710407B-3D00-659A-B4FB-5F58BC588F2F}"/>
              </a:ext>
            </a:extLst>
          </p:cNvPr>
          <p:cNvGrpSpPr/>
          <p:nvPr/>
        </p:nvGrpSpPr>
        <p:grpSpPr>
          <a:xfrm>
            <a:off x="7290150" y="3284795"/>
            <a:ext cx="2549175" cy="2963605"/>
            <a:chOff x="660750" y="3275270"/>
            <a:chExt cx="3024000" cy="2963605"/>
          </a:xfrm>
        </p:grpSpPr>
        <p:sp>
          <p:nvSpPr>
            <p:cNvPr id="47" name="Freeform 5">
              <a:extLst>
                <a:ext uri="{FF2B5EF4-FFF2-40B4-BE49-F238E27FC236}">
                  <a16:creationId xmlns:a16="http://schemas.microsoft.com/office/drawing/2014/main" id="{943AAD28-96C9-3FCF-689E-3F8AE5DCBDE5}"/>
                </a:ext>
              </a:extLst>
            </p:cNvPr>
            <p:cNvSpPr/>
            <p:nvPr/>
          </p:nvSpPr>
          <p:spPr>
            <a:xfrm>
              <a:off x="660750" y="3275270"/>
              <a:ext cx="3024000" cy="2963605"/>
            </a:xfrm>
            <a:custGeom>
              <a:avLst/>
              <a:gdLst/>
              <a:ahLst/>
              <a:cxnLst/>
              <a:rect l="l" t="t" r="r" b="b"/>
              <a:pathLst>
                <a:path w="3024000" h="1829609">
                  <a:moveTo>
                    <a:pt x="0" y="0"/>
                  </a:moveTo>
                  <a:lnTo>
                    <a:pt x="3024000" y="0"/>
                  </a:lnTo>
                  <a:lnTo>
                    <a:pt x="3024000" y="1829609"/>
                  </a:lnTo>
                  <a:lnTo>
                    <a:pt x="0" y="1829609"/>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48" name="TextBox 47">
              <a:extLst>
                <a:ext uri="{FF2B5EF4-FFF2-40B4-BE49-F238E27FC236}">
                  <a16:creationId xmlns:a16="http://schemas.microsoft.com/office/drawing/2014/main" id="{0D25272A-F059-D7C3-3E59-54987EFAE051}"/>
                </a:ext>
              </a:extLst>
            </p:cNvPr>
            <p:cNvSpPr txBox="1"/>
            <p:nvPr/>
          </p:nvSpPr>
          <p:spPr>
            <a:xfrm>
              <a:off x="790575" y="3733800"/>
              <a:ext cx="2828925" cy="1815882"/>
            </a:xfrm>
            <a:prstGeom prst="rect">
              <a:avLst/>
            </a:prstGeom>
            <a:noFill/>
          </p:spPr>
          <p:txBody>
            <a:bodyPr wrap="square" rtlCol="0">
              <a:spAutoFit/>
            </a:bodyPr>
            <a:lstStyle/>
            <a:p>
              <a:pPr algn="ctr" rtl="0">
                <a:spcBef>
                  <a:spcPts val="0"/>
                </a:spcBef>
                <a:spcAft>
                  <a:spcPts val="500"/>
                </a:spcAft>
              </a:pPr>
              <a:r>
                <a:rPr lang="vi-VN" sz="2800" b="1" i="0" u="none" strike="noStrike" dirty="0">
                  <a:solidFill>
                    <a:srgbClr val="2C2100"/>
                  </a:solidFill>
                  <a:effectLst/>
                  <a:latin typeface="Cambria" panose="02040503050406030204" pitchFamily="18" charset="0"/>
                  <a:ea typeface="Cambria" panose="02040503050406030204" pitchFamily="18" charset="0"/>
                </a:rPr>
                <a:t>Phần cuối: </a:t>
              </a:r>
              <a:r>
                <a:rPr lang="vi-VN" sz="2800" i="0" u="none" strike="noStrike" dirty="0">
                  <a:solidFill>
                    <a:srgbClr val="2C2100"/>
                  </a:solidFill>
                  <a:effectLst/>
                  <a:latin typeface="Cambria" panose="02040503050406030204" pitchFamily="18" charset="0"/>
                  <a:ea typeface="Cambria" panose="02040503050406030204" pitchFamily="18" charset="0"/>
                </a:rPr>
                <a:t>người viết báo cáo (chữ kí, họ và tên).</a:t>
              </a:r>
            </a:p>
          </p:txBody>
        </p:sp>
      </p:grpSp>
    </p:spTree>
    <p:extLst>
      <p:ext uri="{BB962C8B-B14F-4D97-AF65-F5344CB8AC3E}">
        <p14:creationId xmlns:p14="http://schemas.microsoft.com/office/powerpoint/2010/main" val="17713499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ipe(down)">
                                      <p:cBhvr>
                                        <p:cTn id="12" dur="500"/>
                                        <p:tgtEl>
                                          <p:spTgt spid="22"/>
                                        </p:tgtEl>
                                      </p:cBhvr>
                                    </p:animEffect>
                                  </p:childTnLst>
                                </p:cTn>
                              </p:par>
                              <p:par>
                                <p:cTn id="13" presetID="22" presetClass="entr" presetSubtype="4"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wipe(down)">
                                      <p:cBhvr>
                                        <p:cTn id="15" dur="500"/>
                                        <p:tgtEl>
                                          <p:spTgt spid="19"/>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wipe(down)">
                                      <p:cBhvr>
                                        <p:cTn id="20" dur="500"/>
                                        <p:tgtEl>
                                          <p:spTgt spid="24"/>
                                        </p:tgtEl>
                                      </p:cBhvr>
                                    </p:animEffect>
                                  </p:childTnLst>
                                </p:cTn>
                              </p:par>
                              <p:par>
                                <p:cTn id="21" presetID="22" presetClass="entr" presetSubtype="4" fill="hold" nodeType="with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wipe(down)">
                                      <p:cBhvr>
                                        <p:cTn id="23" dur="500"/>
                                        <p:tgtEl>
                                          <p:spTgt spid="23"/>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nodeType="clickEffect">
                                  <p:stCondLst>
                                    <p:cond delay="0"/>
                                  </p:stCondLst>
                                  <p:childTnLst>
                                    <p:set>
                                      <p:cBhvr>
                                        <p:cTn id="27" dur="1" fill="hold">
                                          <p:stCondLst>
                                            <p:cond delay="0"/>
                                          </p:stCondLst>
                                        </p:cTn>
                                        <p:tgtEl>
                                          <p:spTgt spid="33"/>
                                        </p:tgtEl>
                                        <p:attrNameLst>
                                          <p:attrName>style.visibility</p:attrName>
                                        </p:attrNameLst>
                                      </p:cBhvr>
                                      <p:to>
                                        <p:strVal val="visible"/>
                                      </p:to>
                                    </p:set>
                                    <p:animEffect transition="in" filter="wipe(down)">
                                      <p:cBhvr>
                                        <p:cTn id="28" dur="500"/>
                                        <p:tgtEl>
                                          <p:spTgt spid="33"/>
                                        </p:tgtEl>
                                      </p:cBhvr>
                                    </p:animEffect>
                                  </p:childTnLst>
                                </p:cTn>
                              </p:par>
                              <p:par>
                                <p:cTn id="29" presetID="22" presetClass="entr" presetSubtype="4" fill="hold" nodeType="withEffect">
                                  <p:stCondLst>
                                    <p:cond delay="0"/>
                                  </p:stCondLst>
                                  <p:childTnLst>
                                    <p:set>
                                      <p:cBhvr>
                                        <p:cTn id="30" dur="1" fill="hold">
                                          <p:stCondLst>
                                            <p:cond delay="0"/>
                                          </p:stCondLst>
                                        </p:cTn>
                                        <p:tgtEl>
                                          <p:spTgt spid="39"/>
                                        </p:tgtEl>
                                        <p:attrNameLst>
                                          <p:attrName>style.visibility</p:attrName>
                                        </p:attrNameLst>
                                      </p:cBhvr>
                                      <p:to>
                                        <p:strVal val="visible"/>
                                      </p:to>
                                    </p:set>
                                    <p:animEffect transition="in" filter="wipe(down)">
                                      <p:cBhvr>
                                        <p:cTn id="31" dur="500"/>
                                        <p:tgtEl>
                                          <p:spTgt spid="39"/>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nodeType="clickEffect">
                                  <p:stCondLst>
                                    <p:cond delay="0"/>
                                  </p:stCondLst>
                                  <p:childTnLst>
                                    <p:set>
                                      <p:cBhvr>
                                        <p:cTn id="35" dur="1" fill="hold">
                                          <p:stCondLst>
                                            <p:cond delay="0"/>
                                          </p:stCondLst>
                                        </p:cTn>
                                        <p:tgtEl>
                                          <p:spTgt spid="40"/>
                                        </p:tgtEl>
                                        <p:attrNameLst>
                                          <p:attrName>style.visibility</p:attrName>
                                        </p:attrNameLst>
                                      </p:cBhvr>
                                      <p:to>
                                        <p:strVal val="visible"/>
                                      </p:to>
                                    </p:set>
                                    <p:animEffect transition="in" filter="wipe(down)">
                                      <p:cBhvr>
                                        <p:cTn id="36" dur="500"/>
                                        <p:tgtEl>
                                          <p:spTgt spid="40"/>
                                        </p:tgtEl>
                                      </p:cBhvr>
                                    </p:animEffect>
                                  </p:childTnLst>
                                </p:cTn>
                              </p:par>
                              <p:par>
                                <p:cTn id="37" presetID="22" presetClass="entr" presetSubtype="4" fill="hold" nodeType="withEffect">
                                  <p:stCondLst>
                                    <p:cond delay="0"/>
                                  </p:stCondLst>
                                  <p:childTnLst>
                                    <p:set>
                                      <p:cBhvr>
                                        <p:cTn id="38" dur="1" fill="hold">
                                          <p:stCondLst>
                                            <p:cond delay="0"/>
                                          </p:stCondLst>
                                        </p:cTn>
                                        <p:tgtEl>
                                          <p:spTgt spid="41"/>
                                        </p:tgtEl>
                                        <p:attrNameLst>
                                          <p:attrName>style.visibility</p:attrName>
                                        </p:attrNameLst>
                                      </p:cBhvr>
                                      <p:to>
                                        <p:strVal val="visible"/>
                                      </p:to>
                                    </p:set>
                                    <p:animEffect transition="in" filter="wipe(down)">
                                      <p:cBhvr>
                                        <p:cTn id="39" dur="500"/>
                                        <p:tgtEl>
                                          <p:spTgt spid="41"/>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nodeType="clickEffect">
                                  <p:stCondLst>
                                    <p:cond delay="0"/>
                                  </p:stCondLst>
                                  <p:childTnLst>
                                    <p:set>
                                      <p:cBhvr>
                                        <p:cTn id="43" dur="1" fill="hold">
                                          <p:stCondLst>
                                            <p:cond delay="0"/>
                                          </p:stCondLst>
                                        </p:cTn>
                                        <p:tgtEl>
                                          <p:spTgt spid="45"/>
                                        </p:tgtEl>
                                        <p:attrNameLst>
                                          <p:attrName>style.visibility</p:attrName>
                                        </p:attrNameLst>
                                      </p:cBhvr>
                                      <p:to>
                                        <p:strVal val="visible"/>
                                      </p:to>
                                    </p:set>
                                    <p:animEffect transition="in" filter="wipe(down)">
                                      <p:cBhvr>
                                        <p:cTn id="44" dur="500"/>
                                        <p:tgtEl>
                                          <p:spTgt spid="45"/>
                                        </p:tgtEl>
                                      </p:cBhvr>
                                    </p:animEffect>
                                  </p:childTnLst>
                                </p:cTn>
                              </p:par>
                              <p:par>
                                <p:cTn id="45" presetID="22" presetClass="entr" presetSubtype="4" fill="hold" nodeType="withEffect">
                                  <p:stCondLst>
                                    <p:cond delay="0"/>
                                  </p:stCondLst>
                                  <p:childTnLst>
                                    <p:set>
                                      <p:cBhvr>
                                        <p:cTn id="46" dur="1" fill="hold">
                                          <p:stCondLst>
                                            <p:cond delay="0"/>
                                          </p:stCondLst>
                                        </p:cTn>
                                        <p:tgtEl>
                                          <p:spTgt spid="46"/>
                                        </p:tgtEl>
                                        <p:attrNameLst>
                                          <p:attrName>style.visibility</p:attrName>
                                        </p:attrNameLst>
                                      </p:cBhvr>
                                      <p:to>
                                        <p:strVal val="visible"/>
                                      </p:to>
                                    </p:set>
                                    <p:animEffect transition="in" filter="wipe(down)">
                                      <p:cBhvr>
                                        <p:cTn id="47"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a:extLst>
              <a:ext uri="{FF2B5EF4-FFF2-40B4-BE49-F238E27FC236}">
                <a16:creationId xmlns:a16="http://schemas.microsoft.com/office/drawing/2014/main" id="{18BAD8E1-EAA6-4C40-989C-5C62E7BEE159}"/>
              </a:ext>
            </a:extLst>
          </p:cNvPr>
          <p:cNvSpPr txBox="1"/>
          <p:nvPr/>
        </p:nvSpPr>
        <p:spPr>
          <a:xfrm>
            <a:off x="744279" y="1693986"/>
            <a:ext cx="10887739" cy="156966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8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三极真喵简体" panose="00000500000000000000" charset="-122"/>
                <a:sym typeface="思源黑体 CN Normal" panose="020B0400000000000000" pitchFamily="34" charset="-122"/>
              </a:rPr>
              <a:t>Nêu</a:t>
            </a:r>
            <a:r>
              <a:rPr kumimoji="0" lang="en-US" altLang="zh-CN" sz="4800" b="1"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cs typeface="三极真喵简体" panose="00000500000000000000" charset="-122"/>
                <a:sym typeface="思源黑体 CN Normal" panose="020B0400000000000000" pitchFamily="34" charset="-122"/>
              </a:rPr>
              <a:t> </a:t>
            </a:r>
            <a:r>
              <a:rPr kumimoji="0" lang="en-US" altLang="zh-CN" sz="4800" b="1" i="0" u="none" strike="noStrike" kern="1200" cap="none" spc="0" normalizeH="0" noProof="0" dirty="0" err="1">
                <a:ln>
                  <a:noFill/>
                </a:ln>
                <a:solidFill>
                  <a:srgbClr val="002060"/>
                </a:solidFill>
                <a:effectLst/>
                <a:uLnTx/>
                <a:uFillTx/>
                <a:latin typeface="Cambria" panose="02040503050406030204" pitchFamily="18" charset="0"/>
                <a:ea typeface="Cambria" panose="02040503050406030204" pitchFamily="18" charset="0"/>
                <a:cs typeface="三极真喵简体" panose="00000500000000000000" charset="-122"/>
                <a:sym typeface="思源黑体 CN Normal" panose="020B0400000000000000" pitchFamily="34" charset="-122"/>
              </a:rPr>
              <a:t>những</a:t>
            </a:r>
            <a:r>
              <a:rPr kumimoji="0" lang="en-US" altLang="zh-CN" sz="4800" b="1"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cs typeface="三极真喵简体" panose="00000500000000000000" charset="-122"/>
                <a:sym typeface="思源黑体 CN Normal" panose="020B0400000000000000" pitchFamily="34" charset="-122"/>
              </a:rPr>
              <a:t> </a:t>
            </a:r>
            <a:r>
              <a:rPr kumimoji="0" lang="en-US" altLang="zh-CN" sz="4800" b="1" i="0" u="none" strike="noStrike" kern="1200" cap="none" spc="0" normalizeH="0" noProof="0" dirty="0" err="1">
                <a:ln>
                  <a:noFill/>
                </a:ln>
                <a:solidFill>
                  <a:srgbClr val="002060"/>
                </a:solidFill>
                <a:effectLst/>
                <a:uLnTx/>
                <a:uFillTx/>
                <a:latin typeface="Cambria" panose="02040503050406030204" pitchFamily="18" charset="0"/>
                <a:ea typeface="Cambria" panose="02040503050406030204" pitchFamily="18" charset="0"/>
                <a:cs typeface="三极真喵简体" panose="00000500000000000000" charset="-122"/>
                <a:sym typeface="思源黑体 CN Normal" panose="020B0400000000000000" pitchFamily="34" charset="-122"/>
              </a:rPr>
              <a:t>điều</a:t>
            </a:r>
            <a:r>
              <a:rPr kumimoji="0" lang="en-US" altLang="zh-CN" sz="4800" b="1"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cs typeface="三极真喵简体" panose="00000500000000000000" charset="-122"/>
                <a:sym typeface="思源黑体 CN Normal" panose="020B0400000000000000" pitchFamily="34" charset="-122"/>
              </a:rPr>
              <a:t> </a:t>
            </a:r>
            <a:r>
              <a:rPr kumimoji="0" lang="en-US" altLang="zh-CN" sz="4800" b="1" i="0" u="none" strike="noStrike" kern="1200" cap="none" spc="0" normalizeH="0" noProof="0" dirty="0" err="1">
                <a:ln>
                  <a:noFill/>
                </a:ln>
                <a:solidFill>
                  <a:srgbClr val="002060"/>
                </a:solidFill>
                <a:effectLst/>
                <a:uLnTx/>
                <a:uFillTx/>
                <a:latin typeface="Cambria" panose="02040503050406030204" pitchFamily="18" charset="0"/>
                <a:ea typeface="Cambria" panose="02040503050406030204" pitchFamily="18" charset="0"/>
                <a:cs typeface="三极真喵简体" panose="00000500000000000000" charset="-122"/>
                <a:sym typeface="思源黑体 CN Normal" panose="020B0400000000000000" pitchFamily="34" charset="-122"/>
              </a:rPr>
              <a:t>em</a:t>
            </a:r>
            <a:r>
              <a:rPr kumimoji="0" lang="en-US" altLang="zh-CN" sz="4800" b="1"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cs typeface="三极真喵简体" panose="00000500000000000000" charset="-122"/>
                <a:sym typeface="思源黑体 CN Normal" panose="020B0400000000000000" pitchFamily="34" charset="-122"/>
              </a:rPr>
              <a:t> </a:t>
            </a:r>
            <a:r>
              <a:rPr kumimoji="0" lang="en-US" altLang="zh-CN" sz="4800" b="1" i="0" u="none" strike="noStrike" kern="1200" cap="none" spc="0" normalizeH="0" noProof="0" dirty="0" err="1">
                <a:ln>
                  <a:noFill/>
                </a:ln>
                <a:solidFill>
                  <a:srgbClr val="002060"/>
                </a:solidFill>
                <a:effectLst/>
                <a:uLnTx/>
                <a:uFillTx/>
                <a:latin typeface="Cambria" panose="02040503050406030204" pitchFamily="18" charset="0"/>
                <a:ea typeface="Cambria" panose="02040503050406030204" pitchFamily="18" charset="0"/>
                <a:cs typeface="三极真喵简体" panose="00000500000000000000" charset="-122"/>
                <a:sym typeface="思源黑体 CN Normal" panose="020B0400000000000000" pitchFamily="34" charset="-122"/>
              </a:rPr>
              <a:t>thấy</a:t>
            </a:r>
            <a:r>
              <a:rPr kumimoji="0" lang="en-US" altLang="zh-CN" sz="4800" b="1"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cs typeface="三极真喵简体" panose="00000500000000000000" charset="-122"/>
                <a:sym typeface="思源黑体 CN Normal" panose="020B0400000000000000" pitchFamily="34" charset="-122"/>
              </a:rPr>
              <a:t> </a:t>
            </a:r>
            <a:r>
              <a:rPr kumimoji="0" lang="en-US" altLang="zh-CN" sz="4800" b="1" i="0" u="none" strike="noStrike" kern="1200" cap="none" spc="0" normalizeH="0" noProof="0" dirty="0" err="1">
                <a:ln>
                  <a:noFill/>
                </a:ln>
                <a:solidFill>
                  <a:srgbClr val="002060"/>
                </a:solidFill>
                <a:effectLst/>
                <a:uLnTx/>
                <a:uFillTx/>
                <a:latin typeface="Cambria" panose="02040503050406030204" pitchFamily="18" charset="0"/>
                <a:ea typeface="Cambria" panose="02040503050406030204" pitchFamily="18" charset="0"/>
                <a:cs typeface="三极真喵简体" panose="00000500000000000000" charset="-122"/>
                <a:sym typeface="思源黑体 CN Normal" panose="020B0400000000000000" pitchFamily="34" charset="-122"/>
              </a:rPr>
              <a:t>cần</a:t>
            </a:r>
            <a:r>
              <a:rPr kumimoji="0" lang="en-US" altLang="zh-CN" sz="4800" b="1"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cs typeface="三极真喵简体" panose="00000500000000000000" charset="-122"/>
                <a:sym typeface="思源黑体 CN Normal" panose="020B0400000000000000" pitchFamily="34" charset="-122"/>
              </a:rPr>
              <a:t> </a:t>
            </a:r>
            <a:r>
              <a:rPr kumimoji="0" lang="en-US" altLang="zh-CN" sz="4800" b="1" i="0" u="none" strike="noStrike" kern="1200" cap="none" spc="0" normalizeH="0" noProof="0" dirty="0" err="1">
                <a:ln>
                  <a:noFill/>
                </a:ln>
                <a:solidFill>
                  <a:srgbClr val="002060"/>
                </a:solidFill>
                <a:effectLst/>
                <a:uLnTx/>
                <a:uFillTx/>
                <a:latin typeface="Cambria" panose="02040503050406030204" pitchFamily="18" charset="0"/>
                <a:ea typeface="Cambria" panose="02040503050406030204" pitchFamily="18" charset="0"/>
                <a:cs typeface="三极真喵简体" panose="00000500000000000000" charset="-122"/>
                <a:sym typeface="思源黑体 CN Normal" panose="020B0400000000000000" pitchFamily="34" charset="-122"/>
              </a:rPr>
              <a:t>nhớ</a:t>
            </a:r>
            <a:r>
              <a:rPr kumimoji="0" lang="en-US" altLang="zh-CN" sz="4800" b="1"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cs typeface="三极真喵简体" panose="00000500000000000000" charset="-122"/>
                <a:sym typeface="思源黑体 CN Normal" panose="020B0400000000000000" pitchFamily="34" charset="-122"/>
              </a:rPr>
              <a:t> </a:t>
            </a:r>
            <a:r>
              <a:rPr kumimoji="0" lang="en-US" altLang="zh-CN" sz="4800" b="1" i="0" u="none" strike="noStrike" kern="1200" cap="none" spc="0" normalizeH="0" noProof="0" dirty="0" err="1">
                <a:ln>
                  <a:noFill/>
                </a:ln>
                <a:solidFill>
                  <a:srgbClr val="002060"/>
                </a:solidFill>
                <a:effectLst/>
                <a:uLnTx/>
                <a:uFillTx/>
                <a:latin typeface="Cambria" panose="02040503050406030204" pitchFamily="18" charset="0"/>
                <a:ea typeface="Cambria" panose="02040503050406030204" pitchFamily="18" charset="0"/>
                <a:cs typeface="三极真喵简体" panose="00000500000000000000" charset="-122"/>
                <a:sym typeface="思源黑体 CN Normal" panose="020B0400000000000000" pitchFamily="34" charset="-122"/>
              </a:rPr>
              <a:t>nhất</a:t>
            </a:r>
            <a:r>
              <a:rPr kumimoji="0" lang="en-US" altLang="zh-CN" sz="4800" b="1"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cs typeface="三极真喵简体" panose="00000500000000000000" charset="-122"/>
                <a:sym typeface="思源黑体 CN Normal" panose="020B0400000000000000" pitchFamily="34" charset="-122"/>
              </a:rPr>
              <a:t> </a:t>
            </a:r>
            <a:r>
              <a:rPr kumimoji="0" lang="en-US" altLang="zh-CN" sz="4800" b="1" i="0" u="none" strike="noStrike" kern="1200" cap="none" spc="0" normalizeH="0" noProof="0" dirty="0" err="1">
                <a:ln>
                  <a:noFill/>
                </a:ln>
                <a:solidFill>
                  <a:srgbClr val="002060"/>
                </a:solidFill>
                <a:effectLst/>
                <a:uLnTx/>
                <a:uFillTx/>
                <a:latin typeface="Cambria" panose="02040503050406030204" pitchFamily="18" charset="0"/>
                <a:ea typeface="Cambria" panose="02040503050406030204" pitchFamily="18" charset="0"/>
                <a:cs typeface="三极真喵简体" panose="00000500000000000000" charset="-122"/>
                <a:sym typeface="思源黑体 CN Normal" panose="020B0400000000000000" pitchFamily="34" charset="-122"/>
              </a:rPr>
              <a:t>để</a:t>
            </a:r>
            <a:r>
              <a:rPr kumimoji="0" lang="en-US" altLang="zh-CN" sz="4800" b="1"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cs typeface="三极真喵简体" panose="00000500000000000000" charset="-122"/>
                <a:sym typeface="思源黑体 CN Normal" panose="020B0400000000000000" pitchFamily="34" charset="-122"/>
              </a:rPr>
              <a:t> </a:t>
            </a:r>
            <a:r>
              <a:rPr kumimoji="0" lang="en-US" altLang="zh-CN" sz="4800" b="1" i="0" u="none" strike="noStrike" kern="1200" cap="none" spc="0" normalizeH="0" noProof="0" dirty="0" err="1">
                <a:ln>
                  <a:noFill/>
                </a:ln>
                <a:solidFill>
                  <a:srgbClr val="002060"/>
                </a:solidFill>
                <a:effectLst/>
                <a:uLnTx/>
                <a:uFillTx/>
                <a:latin typeface="Cambria" panose="02040503050406030204" pitchFamily="18" charset="0"/>
                <a:ea typeface="Cambria" panose="02040503050406030204" pitchFamily="18" charset="0"/>
                <a:cs typeface="三极真喵简体" panose="00000500000000000000" charset="-122"/>
                <a:sym typeface="思源黑体 CN Normal" panose="020B0400000000000000" pitchFamily="34" charset="-122"/>
              </a:rPr>
              <a:t>viết</a:t>
            </a:r>
            <a:r>
              <a:rPr kumimoji="0" lang="en-US" altLang="zh-CN" sz="4800" b="1"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cs typeface="三极真喵简体" panose="00000500000000000000" charset="-122"/>
                <a:sym typeface="思源黑体 CN Normal" panose="020B0400000000000000" pitchFamily="34" charset="-122"/>
              </a:rPr>
              <a:t> </a:t>
            </a:r>
            <a:r>
              <a:rPr kumimoji="0" lang="en-US" altLang="zh-CN" sz="4800" b="1" i="0" u="none" strike="noStrike" kern="1200" cap="none" spc="0" normalizeH="0" noProof="0" dirty="0" err="1">
                <a:ln>
                  <a:noFill/>
                </a:ln>
                <a:solidFill>
                  <a:srgbClr val="002060"/>
                </a:solidFill>
                <a:effectLst/>
                <a:uLnTx/>
                <a:uFillTx/>
                <a:latin typeface="Cambria" panose="02040503050406030204" pitchFamily="18" charset="0"/>
                <a:ea typeface="Cambria" panose="02040503050406030204" pitchFamily="18" charset="0"/>
                <a:cs typeface="三极真喵简体" panose="00000500000000000000" charset="-122"/>
                <a:sym typeface="思源黑体 CN Normal" panose="020B0400000000000000" pitchFamily="34" charset="-122"/>
              </a:rPr>
              <a:t>được</a:t>
            </a:r>
            <a:r>
              <a:rPr kumimoji="0" lang="en-US" altLang="zh-CN" sz="4800" b="1"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cs typeface="三极真喵简体" panose="00000500000000000000" charset="-122"/>
                <a:sym typeface="思源黑体 CN Normal" panose="020B0400000000000000" pitchFamily="34" charset="-122"/>
              </a:rPr>
              <a:t> </a:t>
            </a:r>
            <a:r>
              <a:rPr kumimoji="0" lang="en-US" altLang="zh-CN" sz="4800" b="1" i="0" u="none" strike="noStrike" kern="1200" cap="none" spc="0" normalizeH="0" noProof="0" dirty="0" err="1">
                <a:ln>
                  <a:noFill/>
                </a:ln>
                <a:solidFill>
                  <a:srgbClr val="002060"/>
                </a:solidFill>
                <a:effectLst/>
                <a:uLnTx/>
                <a:uFillTx/>
                <a:latin typeface="Cambria" panose="02040503050406030204" pitchFamily="18" charset="0"/>
                <a:ea typeface="Cambria" panose="02040503050406030204" pitchFamily="18" charset="0"/>
                <a:cs typeface="三极真喵简体" panose="00000500000000000000" charset="-122"/>
                <a:sym typeface="思源黑体 CN Normal" panose="020B0400000000000000" pitchFamily="34" charset="-122"/>
              </a:rPr>
              <a:t>báo</a:t>
            </a:r>
            <a:r>
              <a:rPr kumimoji="0" lang="en-US" altLang="zh-CN" sz="4800" b="1"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cs typeface="三极真喵简体" panose="00000500000000000000" charset="-122"/>
                <a:sym typeface="思源黑体 CN Normal" panose="020B0400000000000000" pitchFamily="34" charset="-122"/>
              </a:rPr>
              <a:t> </a:t>
            </a:r>
            <a:r>
              <a:rPr kumimoji="0" lang="en-US" altLang="zh-CN" sz="4800" b="1" i="0" u="none" strike="noStrike" kern="1200" cap="none" spc="0" normalizeH="0" noProof="0" dirty="0" err="1">
                <a:ln>
                  <a:noFill/>
                </a:ln>
                <a:solidFill>
                  <a:srgbClr val="002060"/>
                </a:solidFill>
                <a:effectLst/>
                <a:uLnTx/>
                <a:uFillTx/>
                <a:latin typeface="Cambria" panose="02040503050406030204" pitchFamily="18" charset="0"/>
                <a:ea typeface="Cambria" panose="02040503050406030204" pitchFamily="18" charset="0"/>
                <a:cs typeface="三极真喵简体" panose="00000500000000000000" charset="-122"/>
                <a:sym typeface="思源黑体 CN Normal" panose="020B0400000000000000" pitchFamily="34" charset="-122"/>
              </a:rPr>
              <a:t>cáo</a:t>
            </a:r>
            <a:r>
              <a:rPr kumimoji="0" lang="en-US" altLang="zh-CN" sz="4800" b="1"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cs typeface="三极真喵简体" panose="00000500000000000000" charset="-122"/>
                <a:sym typeface="思源黑体 CN Normal" panose="020B0400000000000000" pitchFamily="34" charset="-122"/>
              </a:rPr>
              <a:t> </a:t>
            </a:r>
            <a:r>
              <a:rPr kumimoji="0" lang="en-US" altLang="zh-CN" sz="4800" b="1" i="0" u="none" strike="noStrike" kern="1200" cap="none" spc="0" normalizeH="0" noProof="0" dirty="0" err="1">
                <a:ln>
                  <a:noFill/>
                </a:ln>
                <a:solidFill>
                  <a:srgbClr val="002060"/>
                </a:solidFill>
                <a:effectLst/>
                <a:uLnTx/>
                <a:uFillTx/>
                <a:latin typeface="Cambria" panose="02040503050406030204" pitchFamily="18" charset="0"/>
                <a:ea typeface="Cambria" panose="02040503050406030204" pitchFamily="18" charset="0"/>
                <a:cs typeface="三极真喵简体" panose="00000500000000000000" charset="-122"/>
                <a:sym typeface="思源黑体 CN Normal" panose="020B0400000000000000" pitchFamily="34" charset="-122"/>
              </a:rPr>
              <a:t>đúng</a:t>
            </a:r>
            <a:r>
              <a:rPr kumimoji="0" lang="en-US" altLang="zh-CN" sz="4800" b="1"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cs typeface="三极真喵简体" panose="00000500000000000000" charset="-122"/>
                <a:sym typeface="思源黑体 CN Normal" panose="020B0400000000000000" pitchFamily="34" charset="-122"/>
              </a:rPr>
              <a:t> </a:t>
            </a:r>
            <a:r>
              <a:rPr kumimoji="0" lang="en-US" altLang="zh-CN" sz="4800" b="1" i="0" u="none" strike="noStrike" kern="1200" cap="none" spc="0" normalizeH="0" noProof="0" dirty="0" err="1">
                <a:ln>
                  <a:noFill/>
                </a:ln>
                <a:solidFill>
                  <a:srgbClr val="002060"/>
                </a:solidFill>
                <a:effectLst/>
                <a:uLnTx/>
                <a:uFillTx/>
                <a:latin typeface="Cambria" panose="02040503050406030204" pitchFamily="18" charset="0"/>
                <a:ea typeface="Cambria" panose="02040503050406030204" pitchFamily="18" charset="0"/>
                <a:cs typeface="三极真喵简体" panose="00000500000000000000" charset="-122"/>
                <a:sym typeface="思源黑体 CN Normal" panose="020B0400000000000000" pitchFamily="34" charset="-122"/>
              </a:rPr>
              <a:t>yêu</a:t>
            </a:r>
            <a:r>
              <a:rPr kumimoji="0" lang="en-US" altLang="zh-CN" sz="4800" b="1"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cs typeface="三极真喵简体" panose="00000500000000000000" charset="-122"/>
                <a:sym typeface="思源黑体 CN Normal" panose="020B0400000000000000" pitchFamily="34" charset="-122"/>
              </a:rPr>
              <a:t> </a:t>
            </a:r>
            <a:r>
              <a:rPr kumimoji="0" lang="en-US" altLang="zh-CN" sz="4800" b="1" i="0" u="none" strike="noStrike" kern="1200" cap="none" spc="0" normalizeH="0" noProof="0" dirty="0" err="1">
                <a:ln>
                  <a:noFill/>
                </a:ln>
                <a:solidFill>
                  <a:srgbClr val="002060"/>
                </a:solidFill>
                <a:effectLst/>
                <a:uLnTx/>
                <a:uFillTx/>
                <a:latin typeface="Cambria" panose="02040503050406030204" pitchFamily="18" charset="0"/>
                <a:ea typeface="Cambria" panose="02040503050406030204" pitchFamily="18" charset="0"/>
                <a:cs typeface="三极真喵简体" panose="00000500000000000000" charset="-122"/>
                <a:sym typeface="思源黑体 CN Normal" panose="020B0400000000000000" pitchFamily="34" charset="-122"/>
              </a:rPr>
              <a:t>cầu</a:t>
            </a:r>
            <a:r>
              <a:rPr kumimoji="0" lang="en-US" altLang="zh-CN" sz="4800" b="1"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cs typeface="三极真喵简体" panose="00000500000000000000" charset="-122"/>
                <a:sym typeface="思源黑体 CN Normal" panose="020B0400000000000000" pitchFamily="34" charset="-122"/>
              </a:rPr>
              <a:t>.</a:t>
            </a:r>
            <a:endParaRPr kumimoji="0" lang="zh-CN" altLang="en-US" sz="4800" b="1" i="0" u="none" strike="noStrike" kern="1200" cap="none" spc="0" normalizeH="0" baseline="0" noProof="0" dirty="0">
              <a:ln>
                <a:noFill/>
              </a:ln>
              <a:solidFill>
                <a:srgbClr val="002060"/>
              </a:solidFill>
              <a:effectLst/>
              <a:uLnTx/>
              <a:uFillTx/>
              <a:latin typeface="Cambria" panose="02040503050406030204" pitchFamily="18" charset="0"/>
              <a:ea typeface="思源黑体 CN Normal" panose="020B0400000000000000" pitchFamily="34" charset="-122"/>
              <a:sym typeface="思源黑体 CN Normal" panose="020B0400000000000000" pitchFamily="34" charset="-122"/>
            </a:endParaRPr>
          </a:p>
        </p:txBody>
      </p:sp>
      <p:grpSp>
        <p:nvGrpSpPr>
          <p:cNvPr id="13" name="组合 14"/>
          <p:cNvGrpSpPr/>
          <p:nvPr/>
        </p:nvGrpSpPr>
        <p:grpSpPr>
          <a:xfrm>
            <a:off x="1078764" y="861751"/>
            <a:ext cx="10034786" cy="0"/>
            <a:chOff x="1204233" y="894985"/>
            <a:chExt cx="9593942" cy="0"/>
          </a:xfrm>
        </p:grpSpPr>
        <p:cxnSp>
          <p:nvCxnSpPr>
            <p:cNvPr id="15" name="直接连接符 17"/>
            <p:cNvCxnSpPr/>
            <p:nvPr/>
          </p:nvCxnSpPr>
          <p:spPr>
            <a:xfrm>
              <a:off x="7720371" y="894985"/>
              <a:ext cx="3077804"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16" name="直接连接符 18"/>
            <p:cNvCxnSpPr/>
            <p:nvPr/>
          </p:nvCxnSpPr>
          <p:spPr>
            <a:xfrm>
              <a:off x="1204233" y="894985"/>
              <a:ext cx="3135786" cy="0"/>
            </a:xfrm>
            <a:prstGeom prst="line">
              <a:avLst/>
            </a:prstGeom>
            <a:ln w="28575"/>
          </p:spPr>
          <p:style>
            <a:lnRef idx="1">
              <a:schemeClr val="accent2"/>
            </a:lnRef>
            <a:fillRef idx="0">
              <a:schemeClr val="accent2"/>
            </a:fillRef>
            <a:effectRef idx="0">
              <a:schemeClr val="accent2"/>
            </a:effectRef>
            <a:fontRef idx="minor">
              <a:schemeClr val="tx1"/>
            </a:fontRef>
          </p:style>
        </p:cxnSp>
      </p:grpSp>
      <p:pic>
        <p:nvPicPr>
          <p:cNvPr id="17" name="图片 9"/>
          <p:cNvPicPr>
            <a:picLocks noChangeAspect="1"/>
          </p:cNvPicPr>
          <p:nvPr/>
        </p:nvPicPr>
        <p:blipFill>
          <a:blip r:embed="rId3" cstate="print">
            <a:extLst>
              <a:ext uri="{BEBA8EAE-BF5A-486C-A8C5-ECC9F3942E4B}">
                <a14:imgProps xmlns:a14="http://schemas.microsoft.com/office/drawing/2010/main">
                  <a14:imgLayer r:embed="rId4">
                    <a14:imgEffect>
                      <a14:saturation sat="300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218409" y="2977116"/>
            <a:ext cx="3880884" cy="3880884"/>
          </a:xfrm>
          <a:prstGeom prst="rect">
            <a:avLst/>
          </a:prstGeom>
        </p:spPr>
      </p:pic>
      <p:pic>
        <p:nvPicPr>
          <p:cNvPr id="18" name="그림 24">
            <a:extLst>
              <a:ext uri="{FF2B5EF4-FFF2-40B4-BE49-F238E27FC236}">
                <a16:creationId xmlns:a16="http://schemas.microsoft.com/office/drawing/2014/main" id="{03A2299E-0F89-45DC-8596-A2ED1DC3BD0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0483466">
            <a:off x="10329594" y="384928"/>
            <a:ext cx="1745863" cy="958666"/>
          </a:xfrm>
          <a:prstGeom prst="rect">
            <a:avLst/>
          </a:prstGeom>
        </p:spPr>
      </p:pic>
      <p:pic>
        <p:nvPicPr>
          <p:cNvPr id="19" name="그림 32">
            <a:extLst>
              <a:ext uri="{FF2B5EF4-FFF2-40B4-BE49-F238E27FC236}">
                <a16:creationId xmlns:a16="http://schemas.microsoft.com/office/drawing/2014/main" id="{D6187F1E-3FDC-44DB-837F-F600360A41D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99565" y="105050"/>
            <a:ext cx="685875" cy="1438000"/>
          </a:xfrm>
          <a:prstGeom prst="rect">
            <a:avLst/>
          </a:prstGeom>
        </p:spPr>
      </p:pic>
      <p:pic>
        <p:nvPicPr>
          <p:cNvPr id="3" name="Picture 2">
            <a:extLst>
              <a:ext uri="{FF2B5EF4-FFF2-40B4-BE49-F238E27FC236}">
                <a16:creationId xmlns:a16="http://schemas.microsoft.com/office/drawing/2014/main" id="{2CC65D8D-2483-CEC5-77EE-5BE008A8F65D}"/>
              </a:ext>
            </a:extLst>
          </p:cNvPr>
          <p:cNvPicPr>
            <a:picLocks noChangeAspect="1"/>
          </p:cNvPicPr>
          <p:nvPr/>
        </p:nvPicPr>
        <p:blipFill>
          <a:blip r:embed="rId7"/>
          <a:stretch>
            <a:fillRect/>
          </a:stretch>
        </p:blipFill>
        <p:spPr>
          <a:xfrm>
            <a:off x="3756203" y="171185"/>
            <a:ext cx="4828450" cy="1603387"/>
          </a:xfrm>
          <a:prstGeom prst="rect">
            <a:avLst/>
          </a:prstGeom>
        </p:spPr>
      </p:pic>
    </p:spTree>
    <p:extLst>
      <p:ext uri="{BB962C8B-B14F-4D97-AF65-F5344CB8AC3E}">
        <p14:creationId xmlns:p14="http://schemas.microsoft.com/office/powerpoint/2010/main" val="14998135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par>
                                <p:cTn id="10" presetID="22" presetClass="entr" presetSubtype="4" fill="hold" grpId="0" nodeType="withEffect">
                                  <p:stCondLst>
                                    <p:cond delay="2300"/>
                                  </p:stCondLst>
                                  <p:childTnLst>
                                    <p:set>
                                      <p:cBhvr>
                                        <p:cTn id="11" dur="1" fill="hold">
                                          <p:stCondLst>
                                            <p:cond delay="0"/>
                                          </p:stCondLst>
                                        </p:cTn>
                                        <p:tgtEl>
                                          <p:spTgt spid="12">
                                            <p:txEl>
                                              <p:pRg st="0" end="0"/>
                                            </p:txEl>
                                          </p:spTgt>
                                        </p:tgtEl>
                                        <p:attrNameLst>
                                          <p:attrName>style.visibility</p:attrName>
                                        </p:attrNameLst>
                                      </p:cBhvr>
                                      <p:to>
                                        <p:strVal val="visible"/>
                                      </p:to>
                                    </p:set>
                                    <p:animEffect transition="in" filter="wipe(down)">
                                      <p:cBhvr>
                                        <p:cTn id="12" dur="5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uiExpand="1" build="allAtOnce"/>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FC1E103-A77E-63A1-18E9-43A76D98CC9E}"/>
              </a:ext>
            </a:extLst>
          </p:cNvPr>
          <p:cNvPicPr>
            <a:picLocks noChangeAspect="1"/>
          </p:cNvPicPr>
          <p:nvPr/>
        </p:nvPicPr>
        <p:blipFill>
          <a:blip r:embed="rId2"/>
          <a:stretch>
            <a:fillRect/>
          </a:stretch>
        </p:blipFill>
        <p:spPr>
          <a:xfrm>
            <a:off x="1520119" y="1720412"/>
            <a:ext cx="9406943" cy="3438442"/>
          </a:xfrm>
          <a:prstGeom prst="rect">
            <a:avLst/>
          </a:prstGeom>
        </p:spPr>
      </p:pic>
      <p:pic>
        <p:nvPicPr>
          <p:cNvPr id="3" name="Picture 2">
            <a:extLst>
              <a:ext uri="{FF2B5EF4-FFF2-40B4-BE49-F238E27FC236}">
                <a16:creationId xmlns:a16="http://schemas.microsoft.com/office/drawing/2014/main" id="{07CFD162-8DA1-3A3F-C125-28BF2B218E84}"/>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9585" b="98562" l="2077" r="69649">
                        <a14:foregroundMark x1="22843" y1="37700" x2="23163" y2="40415"/>
                        <a14:foregroundMark x1="22843" y1="48403" x2="25240" y2="53355"/>
                        <a14:foregroundMark x1="25240" y1="54313" x2="25559" y2="58466"/>
                        <a14:foregroundMark x1="28754" y1="46326" x2="29233" y2="50000"/>
                        <a14:foregroundMark x1="22045" y1="65655" x2="23163" y2="70767"/>
                        <a14:foregroundMark x1="54313" y1="50319" x2="51917" y2="57668"/>
                        <a14:backgroundMark x1="5112" y1="54633" x2="5272" y2="87540"/>
                        <a14:backgroundMark x1="13898" y1="75399" x2="0" y2="99361"/>
                        <a14:backgroundMark x1="2875" y1="96326" x2="2875" y2="96326"/>
                        <a14:backgroundMark x1="47604" y1="80511" x2="49521" y2="94409"/>
                        <a14:backgroundMark x1="54792" y1="73003" x2="59904" y2="99840"/>
                        <a14:backgroundMark x1="56709" y1="62939" x2="59904" y2="86422"/>
                        <a14:backgroundMark x1="62141" y1="59265" x2="40575" y2="72684"/>
                      </a14:backgroundRemoval>
                    </a14:imgEffect>
                  </a14:imgLayer>
                </a14:imgProps>
              </a:ext>
            </a:extLst>
          </a:blip>
          <a:srcRect t="10787" r="38162"/>
          <a:stretch/>
        </p:blipFill>
        <p:spPr>
          <a:xfrm>
            <a:off x="-209550" y="2034155"/>
            <a:ext cx="3293128" cy="4709545"/>
          </a:xfrm>
          <a:prstGeom prst="rect">
            <a:avLst/>
          </a:prstGeom>
        </p:spPr>
      </p:pic>
    </p:spTree>
    <p:extLst>
      <p:ext uri="{BB962C8B-B14F-4D97-AF65-F5344CB8AC3E}">
        <p14:creationId xmlns:p14="http://schemas.microsoft.com/office/powerpoint/2010/main" val="8274484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2" presetClass="entr" presetSubtype="4"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 calcmode="lin" valueType="num">
                                      <p:cBhvr additive="base">
                                        <p:cTn id="10" dur="500" fill="hold"/>
                                        <p:tgtEl>
                                          <p:spTgt spid="3"/>
                                        </p:tgtEl>
                                        <p:attrNameLst>
                                          <p:attrName>ppt_x</p:attrName>
                                        </p:attrNameLst>
                                      </p:cBhvr>
                                      <p:tavLst>
                                        <p:tav tm="0">
                                          <p:val>
                                            <p:strVal val="#ppt_x"/>
                                          </p:val>
                                        </p:tav>
                                        <p:tav tm="100000">
                                          <p:val>
                                            <p:strVal val="#ppt_x"/>
                                          </p:val>
                                        </p:tav>
                                      </p:tavLst>
                                    </p:anim>
                                    <p:anim calcmode="lin" valueType="num">
                                      <p:cBhvr additive="base">
                                        <p:cTn id="11"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1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PPTMON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veat Brush - Montserrat Light">
      <a:majorFont>
        <a:latin typeface="Caveat Brush"/>
        <a:ea typeface="Arial Unicode MS"/>
        <a:cs typeface=""/>
      </a:majorFont>
      <a:minorFont>
        <a:latin typeface="Montserrat Light"/>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FFDEB9"/>
        </a:solidFill>
        <a:ln w="15875" cap="flat">
          <a:noFill/>
          <a:prstDash val="solid"/>
          <a:miter/>
        </a:ln>
        <a:effectLst>
          <a:outerShdw dist="88900" dir="2700000" algn="tl" rotWithShape="0">
            <a:srgbClr val="D63700"/>
          </a:outerShdw>
        </a:effectLst>
      </a:spPr>
      <a:bodyPr rtlCol="0" anchor="ctr"/>
      <a:lstStyle>
        <a:defPPr algn="ctr">
          <a:defRPr sz="2800" dirty="0" smtClean="0">
            <a:solidFill>
              <a:srgbClr val="922600"/>
            </a:solidFill>
            <a:latin typeface="+mj-lt"/>
          </a:defRPr>
        </a:defPPr>
      </a:lst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PPTMON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veat Brush - Montserrat Light">
      <a:majorFont>
        <a:latin typeface="Caveat Brush"/>
        <a:ea typeface="Arial Unicode MS"/>
        <a:cs typeface=""/>
      </a:majorFont>
      <a:minorFont>
        <a:latin typeface="Montserrat Light"/>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FFDEB9"/>
        </a:solidFill>
        <a:ln w="15875" cap="flat">
          <a:noFill/>
          <a:prstDash val="solid"/>
          <a:miter/>
        </a:ln>
        <a:effectLst>
          <a:outerShdw dist="88900" dir="2700000" algn="tl" rotWithShape="0">
            <a:srgbClr val="D63700"/>
          </a:outerShdw>
        </a:effectLst>
      </a:spPr>
      <a:bodyPr rtlCol="0" anchor="ctr"/>
      <a:lstStyle>
        <a:defPPr algn="ctr">
          <a:defRPr sz="2800" dirty="0" smtClean="0">
            <a:solidFill>
              <a:srgbClr val="922600"/>
            </a:solidFill>
            <a:latin typeface="+mj-lt"/>
          </a:defRPr>
        </a:defPPr>
      </a:lst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Cute Greeting Cards by Slidesgo">
  <a:themeElements>
    <a:clrScheme name="Simple Light">
      <a:dk1>
        <a:srgbClr val="EE789F"/>
      </a:dk1>
      <a:lt1>
        <a:srgbClr val="FFAFC1"/>
      </a:lt1>
      <a:dk2>
        <a:srgbClr val="7FBFDA"/>
      </a:dk2>
      <a:lt2>
        <a:srgbClr val="C2E8F8"/>
      </a:lt2>
      <a:accent1>
        <a:srgbClr val="6CCA9C"/>
      </a:accent1>
      <a:accent2>
        <a:srgbClr val="C7FAE1"/>
      </a:accent2>
      <a:accent3>
        <a:srgbClr val="F1DB58"/>
      </a:accent3>
      <a:accent4>
        <a:srgbClr val="FFFADB"/>
      </a:accent4>
      <a:accent5>
        <a:srgbClr val="F0BEF1"/>
      </a:accent5>
      <a:accent6>
        <a:srgbClr val="FFFFFF"/>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223</TotalTime>
  <Words>705</Words>
  <Application>Microsoft Office PowerPoint</Application>
  <PresentationFormat>Màn hình rộng</PresentationFormat>
  <Paragraphs>55</Paragraphs>
  <Slides>15</Slides>
  <Notes>3</Notes>
  <HiddenSlides>0</HiddenSlides>
  <MMClips>1</MMClips>
  <ScaleCrop>false</ScaleCrop>
  <HeadingPairs>
    <vt:vector size="6" baseType="variant">
      <vt:variant>
        <vt:lpstr>Phông được Dùng</vt:lpstr>
      </vt:variant>
      <vt:variant>
        <vt:i4>10</vt:i4>
      </vt:variant>
      <vt:variant>
        <vt:lpstr>Chủ đề</vt:lpstr>
      </vt:variant>
      <vt:variant>
        <vt:i4>4</vt:i4>
      </vt:variant>
      <vt:variant>
        <vt:lpstr>Tiêu đề Bản chiếu</vt:lpstr>
      </vt:variant>
      <vt:variant>
        <vt:i4>15</vt:i4>
      </vt:variant>
    </vt:vector>
  </HeadingPairs>
  <TitlesOfParts>
    <vt:vector size="29" baseType="lpstr">
      <vt:lpstr>#9Slide07 HoneyCream</vt:lpstr>
      <vt:lpstr>Arial</vt:lpstr>
      <vt:lpstr>Calibri</vt:lpstr>
      <vt:lpstr>Cambria</vt:lpstr>
      <vt:lpstr>Coming Soon</vt:lpstr>
      <vt:lpstr>Itim</vt:lpstr>
      <vt:lpstr>Livvic</vt:lpstr>
      <vt:lpstr>Roboto Condensed Light</vt:lpstr>
      <vt:lpstr>UTM Avo</vt:lpstr>
      <vt:lpstr>Wingdings</vt:lpstr>
      <vt:lpstr>1_Tema de Office</vt:lpstr>
      <vt:lpstr>1_PPTMON theme</vt:lpstr>
      <vt:lpstr>PPTMON theme</vt:lpstr>
      <vt:lpstr>Cute Greeting Cards by Slidesgo</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Thao Tran</dc:creator>
  <cp:lastModifiedBy>Windows 11</cp:lastModifiedBy>
  <cp:revision>14</cp:revision>
  <dcterms:created xsi:type="dcterms:W3CDTF">2024-06-21T09:14:40Z</dcterms:created>
  <dcterms:modified xsi:type="dcterms:W3CDTF">2026-05-29T03:18:30Z</dcterms:modified>
</cp:coreProperties>
</file>