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721" r:id="rId2"/>
    <p:sldMasterId id="2147483733" r:id="rId3"/>
    <p:sldMasterId id="2147483745" r:id="rId4"/>
    <p:sldMasterId id="2147483757" r:id="rId5"/>
    <p:sldMasterId id="2147483769" r:id="rId6"/>
  </p:sldMasterIdLst>
  <p:notesMasterIdLst>
    <p:notesMasterId r:id="rId32"/>
  </p:notesMasterIdLst>
  <p:sldIdLst>
    <p:sldId id="272" r:id="rId7"/>
    <p:sldId id="256" r:id="rId8"/>
    <p:sldId id="258" r:id="rId9"/>
    <p:sldId id="275" r:id="rId10"/>
    <p:sldId id="274" r:id="rId11"/>
    <p:sldId id="262" r:id="rId12"/>
    <p:sldId id="3837" r:id="rId13"/>
    <p:sldId id="3838" r:id="rId14"/>
    <p:sldId id="3795" r:id="rId15"/>
    <p:sldId id="3799" r:id="rId16"/>
    <p:sldId id="3796" r:id="rId17"/>
    <p:sldId id="3798" r:id="rId18"/>
    <p:sldId id="3800" r:id="rId19"/>
    <p:sldId id="3839" r:id="rId20"/>
    <p:sldId id="3813" r:id="rId21"/>
    <p:sldId id="3817" r:id="rId22"/>
    <p:sldId id="3820" r:id="rId23"/>
    <p:sldId id="3836" r:id="rId24"/>
    <p:sldId id="3840" r:id="rId25"/>
    <p:sldId id="3841" r:id="rId26"/>
    <p:sldId id="294" r:id="rId27"/>
    <p:sldId id="298" r:id="rId28"/>
    <p:sldId id="291" r:id="rId29"/>
    <p:sldId id="279" r:id="rId30"/>
    <p:sldId id="27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0" autoAdjust="0"/>
    <p:restoredTop sz="94646"/>
  </p:normalViewPr>
  <p:slideViewPr>
    <p:cSldViewPr snapToGrid="0">
      <p:cViewPr varScale="1">
        <p:scale>
          <a:sx n="89" d="100"/>
          <a:sy n="89" d="100"/>
        </p:scale>
        <p:origin x="92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F60DE-38F5-4B24-83CD-F4FFA69B9052}" type="datetimeFigureOut">
              <a:rPr lang="en-US" smtClean="0"/>
              <a:t>5/29/26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FEC1F-53C4-4278-8DBF-8DAB37044508}" type="slidenum">
              <a:rPr lang="en-US" smtClean="0"/>
              <a:t>‹#›</a:t>
            </a:fld>
            <a:endParaRPr lang="en-US"/>
          </a:p>
        </p:txBody>
      </p:sp>
    </p:spTree>
    <p:extLst>
      <p:ext uri="{BB962C8B-B14F-4D97-AF65-F5344CB8AC3E}">
        <p14:creationId xmlns:p14="http://schemas.microsoft.com/office/powerpoint/2010/main" val="1721076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BẤM VÀO TỪNG CON CAPYBARA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4CDBB6-D30F-4873-A037-5C225A9BFE2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849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GV CLICK CHUỘT VÀO KHUNG ĐÁP ÁN </a:t>
            </a:r>
            <a:r>
              <a:rPr lang="en-US" b="1" dirty="0">
                <a:sym typeface="Wingdings" panose="05000000000000000000" pitchFamily="2" charset="2"/>
              </a:rPr>
              <a:t> XUẤT HIỆN KẾT QUẢ ĐÚNG/SAI</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CA3864-D368-4202-A9AE-602D5EBF21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2932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GV CLICK CHUỘT VÀO KHUNG ĐÁP ÁN </a:t>
            </a:r>
            <a:r>
              <a:rPr lang="en-US" b="1" dirty="0">
                <a:sym typeface="Wingdings" panose="05000000000000000000" pitchFamily="2" charset="2"/>
              </a:rPr>
              <a:t> XUẤT HIỆN KẾT QUẢ ĐÚNG/SAI</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CA3864-D368-4202-A9AE-602D5EBF21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405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GV CLICK CHUỘT VÀO KHUNG ĐÁP ÁN </a:t>
            </a:r>
            <a:r>
              <a:rPr lang="en-US" b="1" dirty="0">
                <a:sym typeface="Wingdings" panose="05000000000000000000" pitchFamily="2" charset="2"/>
              </a:rPr>
              <a:t> XUẤT HIỆN KẾT QUẢ ĐÚNG/SAI</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CA3864-D368-4202-A9AE-602D5EBF21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932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1791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6373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7800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a:t> 0972115126</a:t>
            </a:r>
          </a:p>
          <a:p>
            <a:endParaRPr lang="en-US" dirty="0"/>
          </a:p>
        </p:txBody>
      </p:sp>
    </p:spTree>
    <p:extLst>
      <p:ext uri="{BB962C8B-B14F-4D97-AF65-F5344CB8AC3E}">
        <p14:creationId xmlns:p14="http://schemas.microsoft.com/office/powerpoint/2010/main" val="176964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2889335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417845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3668862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1385526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1370744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789351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106680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216897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2734575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4061877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8BB48B6-9552-4C80-A013-F237408909B2}" type="datetimeFigureOut">
              <a:rPr lang="zh-CN" altLang="en-US" smtClean="0"/>
              <a:t>2026/5/29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5D6DDD-9ED7-4898-A94F-2D1104140EA3}" type="slidenum">
              <a:rPr lang="zh-CN" altLang="en-US" smtClean="0"/>
              <a:t>‹#›</a:t>
            </a:fld>
            <a:endParaRPr lang="zh-CN" altLang="en-US"/>
          </a:p>
        </p:txBody>
      </p:sp>
    </p:spTree>
    <p:extLst>
      <p:ext uri="{BB962C8B-B14F-4D97-AF65-F5344CB8AC3E}">
        <p14:creationId xmlns:p14="http://schemas.microsoft.com/office/powerpoint/2010/main" val="4105631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235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75271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555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360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285E5-3499-79CD-D4A0-9A0FB777E0B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6FE1A-D2E8-9FED-7353-D9A053165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486936-4C26-1DD1-42CF-5A856BBC468C}"/>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5" name="Footer Placeholder 4">
            <a:extLst>
              <a:ext uri="{FF2B5EF4-FFF2-40B4-BE49-F238E27FC236}">
                <a16:creationId xmlns:a16="http://schemas.microsoft.com/office/drawing/2014/main" id="{1ED06B07-BA08-63ED-6BF1-B58D1B416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336A-54C4-B51F-BEA9-62E3C173D754}"/>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317876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51D6B-0B77-62CE-7971-4A27605245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DB642F-1B13-1AB4-3D47-BF2C057087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55AAD-ACCA-B481-3FBD-9A40CF92B7D1}"/>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5" name="Footer Placeholder 4">
            <a:extLst>
              <a:ext uri="{FF2B5EF4-FFF2-40B4-BE49-F238E27FC236}">
                <a16:creationId xmlns:a16="http://schemas.microsoft.com/office/drawing/2014/main" id="{BAB36E94-76D9-B434-609B-870390487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B764D-AF39-BD2A-797F-1D8CEDEF669F}"/>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4284798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521D6-4CE4-5EC5-60B4-3561EA1230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491D95-236A-E39F-17D8-02EAE5B0AD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A76ED1-317F-43EA-3D9F-CCD6630B4D87}"/>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5" name="Footer Placeholder 4">
            <a:extLst>
              <a:ext uri="{FF2B5EF4-FFF2-40B4-BE49-F238E27FC236}">
                <a16:creationId xmlns:a16="http://schemas.microsoft.com/office/drawing/2014/main" id="{4AA3B16D-0197-6FB4-A14F-1FAC3AE6D4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6511F-9F77-57DC-5D27-4771E485CDB7}"/>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236290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1939-D73E-9F5B-B76A-4050DE95E6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71CC68-E542-3666-216C-0449C011CA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BC2EB8-8189-5F3E-CE8F-EDBAAE1855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DF04FF-5F68-1C96-2611-9289AC898ADB}"/>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6" name="Footer Placeholder 5">
            <a:extLst>
              <a:ext uri="{FF2B5EF4-FFF2-40B4-BE49-F238E27FC236}">
                <a16:creationId xmlns:a16="http://schemas.microsoft.com/office/drawing/2014/main" id="{EDAC4C64-6B31-8101-A08E-14AEDCA983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C4801-5C0B-9C2D-1582-D2D5083B39A7}"/>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1222838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E826-7416-DFE4-E64B-F39B5A8CDA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FEE1C0-D8B9-40CA-5756-A33552BC0E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AB5B2C-8699-2707-184A-97EA728132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C17991-B6E2-9CCB-53FE-CF7F2BE1DC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19C6E5-39B2-F488-61ED-01DAEA12DF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4C1422-821C-0551-CC9A-9867A20A52B7}"/>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8" name="Footer Placeholder 7">
            <a:extLst>
              <a:ext uri="{FF2B5EF4-FFF2-40B4-BE49-F238E27FC236}">
                <a16:creationId xmlns:a16="http://schemas.microsoft.com/office/drawing/2014/main" id="{670AAD14-6817-0A8A-F460-5DA7F1181E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1DF8F6-928A-FE52-535C-07E9E94E0F08}"/>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1464856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7850-C959-A108-7585-577387CFB1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1CF750-1F1C-1CA2-CF89-9682854BCCF9}"/>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4" name="Footer Placeholder 3">
            <a:extLst>
              <a:ext uri="{FF2B5EF4-FFF2-40B4-BE49-F238E27FC236}">
                <a16:creationId xmlns:a16="http://schemas.microsoft.com/office/drawing/2014/main" id="{58CDBF80-C737-19C0-6F4A-C09443A1C6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0F1DA0-754D-FE1F-424F-8EC7F36F829B}"/>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444161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453D95-BE57-7370-EE9E-550D50271380}"/>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3" name="Footer Placeholder 2">
            <a:extLst>
              <a:ext uri="{FF2B5EF4-FFF2-40B4-BE49-F238E27FC236}">
                <a16:creationId xmlns:a16="http://schemas.microsoft.com/office/drawing/2014/main" id="{8C7CC7CA-5955-B84D-14D5-EF37E90538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41C2C4-794C-5541-E92F-D71B25C761AA}"/>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10365267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A71F-8BB9-D874-4265-8A31648CFE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74F56D-DC3B-23A9-A3B0-5CD2AF824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4D28FF-0D49-4633-D1F1-828971FEA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FF04FD-1862-99BD-2F27-0CCC481AC629}"/>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6" name="Footer Placeholder 5">
            <a:extLst>
              <a:ext uri="{FF2B5EF4-FFF2-40B4-BE49-F238E27FC236}">
                <a16:creationId xmlns:a16="http://schemas.microsoft.com/office/drawing/2014/main" id="{094C4179-E539-43BC-CD43-631BE7B931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27EE77-2CAE-CCA4-BE1F-E23D5D7AAC37}"/>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42229463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25E5A-D732-4762-D017-0FD71CF8FF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621A4B-17BA-41A8-D73D-C9FE57F1E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52B2E6-4E0E-AAE8-B623-02AF74B083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C8DCD0-FB89-DDBA-E5CF-102075138CAB}"/>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6" name="Footer Placeholder 5">
            <a:extLst>
              <a:ext uri="{FF2B5EF4-FFF2-40B4-BE49-F238E27FC236}">
                <a16:creationId xmlns:a16="http://schemas.microsoft.com/office/drawing/2014/main" id="{5144EFE2-DB5F-A1C2-0B64-81C9AD4A9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05B3E-B799-536C-8A38-1517E6BC6C2E}"/>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32560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DF364-1E15-02CE-55E1-99F47B000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1D8FED-CAF8-38DE-324D-95A8D86BC2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5C0696-E281-5E91-7BDB-8F6959CD4448}"/>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5" name="Footer Placeholder 4">
            <a:extLst>
              <a:ext uri="{FF2B5EF4-FFF2-40B4-BE49-F238E27FC236}">
                <a16:creationId xmlns:a16="http://schemas.microsoft.com/office/drawing/2014/main" id="{D68C964E-3ABE-E366-C585-BD1E576A7D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92B6A9-F5DE-22E7-79C5-C3703062E0EC}"/>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30912219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DEA13C-B81C-EE0B-9EE4-EE4E45662B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83A7D8-C912-C1EF-82C0-DA6BD264C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06C4D-F1A6-9D65-4D44-2A68B0B934F7}"/>
              </a:ext>
            </a:extLst>
          </p:cNvPr>
          <p:cNvSpPr>
            <a:spLocks noGrp="1"/>
          </p:cNvSpPr>
          <p:nvPr>
            <p:ph type="dt" sz="half" idx="10"/>
          </p:nvPr>
        </p:nvSpPr>
        <p:spPr/>
        <p:txBody>
          <a:bodyPr/>
          <a:lstStyle/>
          <a:p>
            <a:fld id="{C118DE0D-C7C3-4155-95A2-3205EED884C2}" type="datetimeFigureOut">
              <a:rPr lang="en-US" smtClean="0"/>
              <a:t>5/29/26</a:t>
            </a:fld>
            <a:endParaRPr lang="en-US"/>
          </a:p>
        </p:txBody>
      </p:sp>
      <p:sp>
        <p:nvSpPr>
          <p:cNvPr id="5" name="Footer Placeholder 4">
            <a:extLst>
              <a:ext uri="{FF2B5EF4-FFF2-40B4-BE49-F238E27FC236}">
                <a16:creationId xmlns:a16="http://schemas.microsoft.com/office/drawing/2014/main" id="{53A79BFB-FEEE-7AB9-1B27-8E40BCB7C2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366F81-EE8C-04D5-923A-ACF6960CE18C}"/>
              </a:ext>
            </a:extLst>
          </p:cNvPr>
          <p:cNvSpPr>
            <a:spLocks noGrp="1"/>
          </p:cNvSpPr>
          <p:nvPr>
            <p:ph type="sldNum" sz="quarter" idx="12"/>
          </p:nvPr>
        </p:nvSpPr>
        <p:spPr/>
        <p:txBody>
          <a:bodyPr/>
          <a:lstStyle/>
          <a:p>
            <a:fld id="{23F0BB06-A84A-44BC-80A3-06B62BF87D90}" type="slidenum">
              <a:rPr lang="en-US" smtClean="0"/>
              <a:t>‹#›</a:t>
            </a:fld>
            <a:endParaRPr lang="en-US"/>
          </a:p>
        </p:txBody>
      </p:sp>
    </p:spTree>
    <p:extLst>
      <p:ext uri="{BB962C8B-B14F-4D97-AF65-F5344CB8AC3E}">
        <p14:creationId xmlns:p14="http://schemas.microsoft.com/office/powerpoint/2010/main" val="4278832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26003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6042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64544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54335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6895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3335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6361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80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85793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84616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28779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28A1-31C6-CD0C-7FE5-23A0E61823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6E4A17BB-BDAC-5CB4-7886-7CCE9B509183}"/>
              </a:ext>
            </a:extLst>
          </p:cNvPr>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1A173E56-7534-47E8-80F2-95F4DC885F7E}"/>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5" name="Footer Placeholder 4">
            <a:extLst>
              <a:ext uri="{FF2B5EF4-FFF2-40B4-BE49-F238E27FC236}">
                <a16:creationId xmlns:a16="http://schemas.microsoft.com/office/drawing/2014/main" id="{2563A4C7-35B4-B988-B0A8-84BA2E0B52B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725CF87-7033-3B0C-D436-0CAA9A788370}"/>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3372025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FB212-B47D-37FD-15E0-7E6836702FA6}"/>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1CDA47E4-A919-7862-5EA6-C5953AEC77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F1BC695-5B3B-0E2B-6208-0A5865BCA7EC}"/>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5" name="Footer Placeholder 4">
            <a:extLst>
              <a:ext uri="{FF2B5EF4-FFF2-40B4-BE49-F238E27FC236}">
                <a16:creationId xmlns:a16="http://schemas.microsoft.com/office/drawing/2014/main" id="{A6FC8EF6-C910-6F8B-1A6F-2949519F0B9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00B8DBA5-A1A9-C0CF-23F7-234521A9F9D8}"/>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0533751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E0A8-262E-1EFB-8F4F-456A1B6479B7}"/>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DB23A663-425E-0904-6511-D15C0D21FA8F}"/>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20006F-C0A0-5C99-8AF1-7644B23274BD}"/>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5" name="Footer Placeholder 4">
            <a:extLst>
              <a:ext uri="{FF2B5EF4-FFF2-40B4-BE49-F238E27FC236}">
                <a16:creationId xmlns:a16="http://schemas.microsoft.com/office/drawing/2014/main" id="{54F06F71-51C8-4ED6-691B-AF7D161F8B84}"/>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0DBD89E-E07B-4999-E009-EA8755C180CC}"/>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1648651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0734-AC0E-E807-8B98-3C61A005B9F9}"/>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E378B31D-DD2C-2245-0AE5-9B32C5BE3ED7}"/>
              </a:ext>
            </a:extLst>
          </p:cNvPr>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01B4EA0F-7B4B-ADD0-2DF3-7824D24346A0}"/>
              </a:ext>
            </a:extLst>
          </p:cNvPr>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DB6A02AF-B2DD-4642-8F60-6780AF0AD9C8}"/>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6" name="Footer Placeholder 5">
            <a:extLst>
              <a:ext uri="{FF2B5EF4-FFF2-40B4-BE49-F238E27FC236}">
                <a16:creationId xmlns:a16="http://schemas.microsoft.com/office/drawing/2014/main" id="{5A89A240-3518-BA82-F06C-62AF2DC10AE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966BEF8B-48F7-18BB-A863-FC5B9B749DD4}"/>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4485060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8918-1B52-634C-84B5-8BB8AA0C7580}"/>
              </a:ext>
            </a:extLst>
          </p:cNvPr>
          <p:cNvSpPr>
            <a:spLocks noGrp="1"/>
          </p:cNvSpPr>
          <p:nvPr>
            <p:ph type="title"/>
          </p:nvPr>
        </p:nvSpPr>
        <p:spPr>
          <a:xfrm>
            <a:off x="839788" y="365126"/>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5F409DB4-93A0-A2B8-A36F-2AD48C1D6F18}"/>
              </a:ext>
            </a:extLst>
          </p:cNvPr>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6C1EEB-B8FE-3826-AD7A-DE124A8B852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EABD945B-9C01-C363-5741-16DCC02EF2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7B3816-0A9F-AC57-D058-45E40D3FA2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11A0ACAB-AB01-3872-E8D2-C247CA0716A4}"/>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8" name="Footer Placeholder 7">
            <a:extLst>
              <a:ext uri="{FF2B5EF4-FFF2-40B4-BE49-F238E27FC236}">
                <a16:creationId xmlns:a16="http://schemas.microsoft.com/office/drawing/2014/main" id="{DB25F88F-D63B-E86B-4C56-050B43910C8F}"/>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02C0B2F5-35AC-0B9B-4615-ADCABC9211ED}"/>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5755611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B84A-5061-B56B-46C3-3290DEB71DD5}"/>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771570E3-2F2B-F8CF-4213-2480943ACD75}"/>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4" name="Footer Placeholder 3">
            <a:extLst>
              <a:ext uri="{FF2B5EF4-FFF2-40B4-BE49-F238E27FC236}">
                <a16:creationId xmlns:a16="http://schemas.microsoft.com/office/drawing/2014/main" id="{25B49782-DB5D-D16A-CB51-2E2F603F6040}"/>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A1B21C09-A77B-548B-A38B-5BDFAC9E5DDF}"/>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6129695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6FFBF0-6874-1846-1518-D6EB01A92224}"/>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3" name="Footer Placeholder 2">
            <a:extLst>
              <a:ext uri="{FF2B5EF4-FFF2-40B4-BE49-F238E27FC236}">
                <a16:creationId xmlns:a16="http://schemas.microsoft.com/office/drawing/2014/main" id="{B9A10652-DE7C-5CC2-202F-51CA60F16758}"/>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92E917E8-08D6-F68F-EBD9-C66B3A493F7E}"/>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8569351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9F216-739E-506F-506E-4C2526AF7AEA}"/>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DADF588D-6FF1-60E2-5FC7-B34FD23CCECA}"/>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6ACC9C3E-59EB-6021-DC68-5423F0FAB957}"/>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51F7EC-C39A-3BCE-617A-3351E677355B}"/>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6" name="Footer Placeholder 5">
            <a:extLst>
              <a:ext uri="{FF2B5EF4-FFF2-40B4-BE49-F238E27FC236}">
                <a16:creationId xmlns:a16="http://schemas.microsoft.com/office/drawing/2014/main" id="{A0F03205-C6DD-BF33-0612-289DEC97DA6B}"/>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67AAC0DA-6968-32CD-C30C-47AE0201E7C3}"/>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19412111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B1E02-F5C6-27CF-A4A3-565854BE2DA7}"/>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0C9DA7B6-3C68-AA42-2AA1-6E72193BBD92}"/>
              </a:ext>
            </a:extLst>
          </p:cNvPr>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vi-VN"/>
          </a:p>
        </p:txBody>
      </p:sp>
      <p:sp>
        <p:nvSpPr>
          <p:cNvPr id="4" name="Text Placeholder 3">
            <a:extLst>
              <a:ext uri="{FF2B5EF4-FFF2-40B4-BE49-F238E27FC236}">
                <a16:creationId xmlns:a16="http://schemas.microsoft.com/office/drawing/2014/main" id="{BC755F5B-B5ED-98F7-2A43-0A085D9A6306}"/>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1A3AEA-191E-8A45-90E2-FAC4021046F6}"/>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6" name="Footer Placeholder 5">
            <a:extLst>
              <a:ext uri="{FF2B5EF4-FFF2-40B4-BE49-F238E27FC236}">
                <a16:creationId xmlns:a16="http://schemas.microsoft.com/office/drawing/2014/main" id="{824AEDD2-8D2C-5C56-3A05-74AAB2D1840D}"/>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783703DE-CF6A-DDE4-FE55-3C48FFC6B4A1}"/>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27502959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226A-64B5-5693-62B0-1A26261FBA26}"/>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287B2D9-8D75-4596-0220-F4B9ABAC75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60A3735E-950D-4465-8168-8FA8AE6C7B37}"/>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5" name="Footer Placeholder 4">
            <a:extLst>
              <a:ext uri="{FF2B5EF4-FFF2-40B4-BE49-F238E27FC236}">
                <a16:creationId xmlns:a16="http://schemas.microsoft.com/office/drawing/2014/main" id="{3689316C-B2A2-BD6A-09CD-0193FDF51AEF}"/>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8C57A781-FCC6-8EB7-054B-919EACC16958}"/>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30225675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26025B-6112-3D2A-8AE2-B02747AB7CCA}"/>
              </a:ext>
            </a:extLst>
          </p:cNvPr>
          <p:cNvSpPr>
            <a:spLocks noGrp="1"/>
          </p:cNvSpPr>
          <p:nvPr>
            <p:ph type="title" orient="vert"/>
          </p:nvPr>
        </p:nvSpPr>
        <p:spPr>
          <a:xfrm>
            <a:off x="8724900" y="365126"/>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FCE230D9-EEEA-C10A-1D49-CB6D031ABD38}"/>
              </a:ext>
            </a:extLst>
          </p:cNvPr>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1C844DDB-444B-59C9-6C09-3FA6B683B95B}"/>
              </a:ext>
            </a:extLst>
          </p:cNvPr>
          <p:cNvSpPr>
            <a:spLocks noGrp="1"/>
          </p:cNvSpPr>
          <p:nvPr>
            <p:ph type="dt" sz="half" idx="10"/>
          </p:nvPr>
        </p:nvSpPr>
        <p:spPr/>
        <p:txBody>
          <a:bodyPr/>
          <a:lstStyle/>
          <a:p>
            <a:fld id="{E0D75E70-B76F-4F76-9575-EA7F545D535A}" type="datetimeFigureOut">
              <a:rPr lang="vi-VN" smtClean="0"/>
              <a:t>29/05/2026</a:t>
            </a:fld>
            <a:endParaRPr lang="vi-VN"/>
          </a:p>
        </p:txBody>
      </p:sp>
      <p:sp>
        <p:nvSpPr>
          <p:cNvPr id="5" name="Footer Placeholder 4">
            <a:extLst>
              <a:ext uri="{FF2B5EF4-FFF2-40B4-BE49-F238E27FC236}">
                <a16:creationId xmlns:a16="http://schemas.microsoft.com/office/drawing/2014/main" id="{BC5CFC18-22ED-CB79-B680-1775E65E2B5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2464A90A-4824-F47D-76E4-C4E50563A35B}"/>
              </a:ext>
            </a:extLst>
          </p:cNvPr>
          <p:cNvSpPr>
            <a:spLocks noGrp="1"/>
          </p:cNvSpPr>
          <p:nvPr>
            <p:ph type="sldNum" sz="quarter" idx="12"/>
          </p:nvPr>
        </p:nvSpPr>
        <p:spPr/>
        <p:txBody>
          <a:bodyPr/>
          <a:lstStyle/>
          <a:p>
            <a:fld id="{B279CF5B-82D3-4FEA-B9EB-AD7451712007}" type="slidenum">
              <a:rPr lang="vi-VN" smtClean="0"/>
              <a:t>‹#›</a:t>
            </a:fld>
            <a:endParaRPr lang="vi-VN"/>
          </a:p>
        </p:txBody>
      </p:sp>
    </p:spTree>
    <p:extLst>
      <p:ext uri="{BB962C8B-B14F-4D97-AF65-F5344CB8AC3E}">
        <p14:creationId xmlns:p14="http://schemas.microsoft.com/office/powerpoint/2010/main" val="5646900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55124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51536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67706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56236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91287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63534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43979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225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700928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25839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26974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70"/>
        <p:cNvGrpSpPr/>
        <p:nvPr/>
      </p:nvGrpSpPr>
      <p:grpSpPr>
        <a:xfrm>
          <a:off x="0" y="0"/>
          <a:ext cx="0" cy="0"/>
          <a:chOff x="0" y="0"/>
          <a:chExt cx="0" cy="0"/>
        </a:xfrm>
      </p:grpSpPr>
    </p:spTree>
    <p:extLst>
      <p:ext uri="{BB962C8B-B14F-4D97-AF65-F5344CB8AC3E}">
        <p14:creationId xmlns:p14="http://schemas.microsoft.com/office/powerpoint/2010/main" val="29899036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36"/>
        <p:cNvGrpSpPr/>
        <p:nvPr/>
      </p:nvGrpSpPr>
      <p:grpSpPr>
        <a:xfrm>
          <a:off x="0" y="0"/>
          <a:ext cx="0" cy="0"/>
          <a:chOff x="0" y="0"/>
          <a:chExt cx="0" cy="0"/>
        </a:xfrm>
      </p:grpSpPr>
      <p:sp>
        <p:nvSpPr>
          <p:cNvPr id="737" name="Google Shape;737;p28"/>
          <p:cNvSpPr/>
          <p:nvPr/>
        </p:nvSpPr>
        <p:spPr>
          <a:xfrm flipH="1">
            <a:off x="468688" y="718367"/>
            <a:ext cx="1478400" cy="1478400"/>
          </a:xfrm>
          <a:prstGeom prst="ellipse">
            <a:avLst/>
          </a:pr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38" name="Google Shape;738;p28"/>
          <p:cNvGrpSpPr/>
          <p:nvPr/>
        </p:nvGrpSpPr>
        <p:grpSpPr>
          <a:xfrm flipH="1">
            <a:off x="662973" y="245266"/>
            <a:ext cx="4062439" cy="7247623"/>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49" name="Google Shape;749;p28"/>
          <p:cNvGrpSpPr/>
          <p:nvPr/>
        </p:nvGrpSpPr>
        <p:grpSpPr>
          <a:xfrm rot="1325081">
            <a:off x="8196901" y="409193"/>
            <a:ext cx="972537" cy="515408"/>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53" name="Google Shape;753;p28"/>
          <p:cNvSpPr/>
          <p:nvPr/>
        </p:nvSpPr>
        <p:spPr>
          <a:xfrm>
            <a:off x="-1206490" y="27765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4" name="Google Shape;754;p28"/>
          <p:cNvSpPr/>
          <p:nvPr/>
        </p:nvSpPr>
        <p:spPr>
          <a:xfrm>
            <a:off x="-1517307" y="5521300"/>
            <a:ext cx="13599387" cy="1675133"/>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9563110" y="452487"/>
            <a:ext cx="2298399" cy="587392"/>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3376894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56"/>
        <p:cNvGrpSpPr/>
        <p:nvPr/>
      </p:nvGrpSpPr>
      <p:grpSpPr>
        <a:xfrm>
          <a:off x="0" y="0"/>
          <a:ext cx="0" cy="0"/>
          <a:chOff x="0" y="0"/>
          <a:chExt cx="0" cy="0"/>
        </a:xfrm>
      </p:grpSpPr>
      <p:sp>
        <p:nvSpPr>
          <p:cNvPr id="757" name="Google Shape;757;p29"/>
          <p:cNvSpPr/>
          <p:nvPr/>
        </p:nvSpPr>
        <p:spPr>
          <a:xfrm rot="10800000">
            <a:off x="9531200" y="5132667"/>
            <a:ext cx="2203600" cy="1968400"/>
          </a:xfrm>
          <a:prstGeom prst="pie">
            <a:avLst>
              <a:gd name="adj1" fmla="val 0"/>
              <a:gd name="adj2" fmla="val 10721538"/>
            </a:avLst>
          </a:prstGeom>
          <a:solidFill>
            <a:srgbClr val="FBE5B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8" name="Google Shape;758;p29"/>
          <p:cNvSpPr/>
          <p:nvPr/>
        </p:nvSpPr>
        <p:spPr>
          <a:xfrm flipH="1">
            <a:off x="-152107" y="5600701"/>
            <a:ext cx="12420308" cy="3187753"/>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9" name="Google Shape;759;p29"/>
          <p:cNvSpPr/>
          <p:nvPr/>
        </p:nvSpPr>
        <p:spPr>
          <a:xfrm>
            <a:off x="-73996" y="2083821"/>
            <a:ext cx="1785159" cy="456225"/>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760" name="Google Shape;760;p29"/>
          <p:cNvGrpSpPr/>
          <p:nvPr/>
        </p:nvGrpSpPr>
        <p:grpSpPr>
          <a:xfrm>
            <a:off x="10307799" y="4025907"/>
            <a:ext cx="907807" cy="1321423"/>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70" name="Google Shape;770;p29"/>
          <p:cNvSpPr/>
          <p:nvPr/>
        </p:nvSpPr>
        <p:spPr>
          <a:xfrm>
            <a:off x="10471644" y="5264893"/>
            <a:ext cx="268333" cy="1328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8934283" y="571524"/>
            <a:ext cx="4090357" cy="16452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16281082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777"/>
        <p:cNvGrpSpPr/>
        <p:nvPr/>
      </p:nvGrpSpPr>
      <p:grpSpPr>
        <a:xfrm>
          <a:off x="0" y="0"/>
          <a:ext cx="0" cy="0"/>
          <a:chOff x="0" y="0"/>
          <a:chExt cx="0" cy="0"/>
        </a:xfrm>
      </p:grpSpPr>
      <p:grpSp>
        <p:nvGrpSpPr>
          <p:cNvPr id="778" name="Google Shape;778;p30"/>
          <p:cNvGrpSpPr/>
          <p:nvPr/>
        </p:nvGrpSpPr>
        <p:grpSpPr>
          <a:xfrm>
            <a:off x="-44515" y="3873767"/>
            <a:ext cx="12281033" cy="2984168"/>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81" name="Google Shape;781;p30"/>
          <p:cNvGrpSpPr/>
          <p:nvPr/>
        </p:nvGrpSpPr>
        <p:grpSpPr>
          <a:xfrm>
            <a:off x="522883" y="109952"/>
            <a:ext cx="11579843" cy="2289693"/>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84" name="Google Shape;784;p30"/>
          <p:cNvGrpSpPr/>
          <p:nvPr/>
        </p:nvGrpSpPr>
        <p:grpSpPr>
          <a:xfrm>
            <a:off x="-227973" y="109982"/>
            <a:ext cx="4062439" cy="7247623"/>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444782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62.xml"/><Relationship Id="rId7" Type="http://schemas.openxmlformats.org/officeDocument/2006/relationships/image" Target="../media/image4.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3.jpg"/><Relationship Id="rId5" Type="http://schemas.openxmlformats.org/officeDocument/2006/relationships/theme" Target="../theme/theme6.xml"/><Relationship Id="rId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7"/>
          <a:stretch>
            <a:fillRect/>
          </a:stretch>
        </a:blipFill>
        <a:effectLst/>
      </p:bgPr>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E395BD19-6C8B-AB3D-19A2-634CBC42218E}"/>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B48B6-9552-4C80-A013-F237408909B2}" type="datetimeFigureOut">
              <a:rPr lang="zh-CN" altLang="en-US" smtClean="0"/>
              <a:t>2026/5/29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5D6DDD-9ED7-4898-A94F-2D1104140EA3}" type="slidenum">
              <a:rPr lang="zh-CN" altLang="en-US" smtClean="0"/>
              <a:t>‹#›</a:t>
            </a:fld>
            <a:endParaRPr lang="zh-CN" altLang="en-US"/>
          </a:p>
        </p:txBody>
      </p:sp>
      <p:pic>
        <p:nvPicPr>
          <p:cNvPr id="9" name="Picture 8" descr="A round pink circle with white text and a black background&#10;&#10;AI-generated content may be incorrect.">
            <a:extLst>
              <a:ext uri="{FF2B5EF4-FFF2-40B4-BE49-F238E27FC236}">
                <a16:creationId xmlns:a16="http://schemas.microsoft.com/office/drawing/2014/main" id="{6E4708DB-5A90-BE08-A242-6FB83B954B0A}"/>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639614" y="0"/>
            <a:ext cx="1477063" cy="1477063"/>
          </a:xfrm>
          <a:prstGeom prst="rect">
            <a:avLst/>
          </a:prstGeom>
        </p:spPr>
      </p:pic>
    </p:spTree>
    <p:extLst>
      <p:ext uri="{BB962C8B-B14F-4D97-AF65-F5344CB8AC3E}">
        <p14:creationId xmlns:p14="http://schemas.microsoft.com/office/powerpoint/2010/main" val="115280528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7567B2AA-3A5C-EE12-7954-801908E43E43}"/>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39F6A6E1-2F87-6770-7832-A8A278CE9A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BCA5D2-51F4-2A3D-6247-4CBA0FE74C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870578-1BCF-647E-9B89-B55A40A953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18DE0D-C7C3-4155-95A2-3205EED884C2}" type="datetimeFigureOut">
              <a:rPr lang="en-US" smtClean="0"/>
              <a:t>5/29/26</a:t>
            </a:fld>
            <a:endParaRPr lang="en-US"/>
          </a:p>
        </p:txBody>
      </p:sp>
      <p:sp>
        <p:nvSpPr>
          <p:cNvPr id="5" name="Footer Placeholder 4">
            <a:extLst>
              <a:ext uri="{FF2B5EF4-FFF2-40B4-BE49-F238E27FC236}">
                <a16:creationId xmlns:a16="http://schemas.microsoft.com/office/drawing/2014/main" id="{75E7E648-086A-321E-7223-DE225B89F6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2405CF-A92C-F9A8-868A-A67AB492F2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F0BB06-A84A-44BC-80A3-06B62BF87D90}" type="slidenum">
              <a:rPr lang="en-US" smtClean="0"/>
              <a:t>‹#›</a:t>
            </a:fld>
            <a:endParaRPr lang="en-US"/>
          </a:p>
        </p:txBody>
      </p:sp>
    </p:spTree>
    <p:extLst>
      <p:ext uri="{BB962C8B-B14F-4D97-AF65-F5344CB8AC3E}">
        <p14:creationId xmlns:p14="http://schemas.microsoft.com/office/powerpoint/2010/main" val="157701020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5/29/26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978667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44D056-E094-A271-61A8-302298103E45}"/>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4FC5C9BF-68DA-657F-9404-2BF16D74C468}"/>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2B912AB-2B26-C88A-2E8F-6A8F021C5539}"/>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75E70-B76F-4F76-9575-EA7F545D535A}" type="datetimeFigureOut">
              <a:rPr lang="vi-VN" smtClean="0"/>
              <a:t>29/05/2026</a:t>
            </a:fld>
            <a:endParaRPr lang="vi-VN"/>
          </a:p>
        </p:txBody>
      </p:sp>
      <p:sp>
        <p:nvSpPr>
          <p:cNvPr id="5" name="Footer Placeholder 4">
            <a:extLst>
              <a:ext uri="{FF2B5EF4-FFF2-40B4-BE49-F238E27FC236}">
                <a16:creationId xmlns:a16="http://schemas.microsoft.com/office/drawing/2014/main" id="{232B3627-8F32-C437-D7B3-2714D24AF8B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55E8A8B2-F64F-A251-CC74-77E55CE1213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79CF5B-82D3-4FEA-B9EB-AD7451712007}" type="slidenum">
              <a:rPr lang="vi-VN" smtClean="0"/>
              <a:t>‹#›</a:t>
            </a:fld>
            <a:endParaRPr lang="vi-VN"/>
          </a:p>
        </p:txBody>
      </p:sp>
    </p:spTree>
    <p:extLst>
      <p:ext uri="{BB962C8B-B14F-4D97-AF65-F5344CB8AC3E}">
        <p14:creationId xmlns:p14="http://schemas.microsoft.com/office/powerpoint/2010/main" val="17180313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38B6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27963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pic>
        <p:nvPicPr>
          <p:cNvPr id="2" name="Picture 1" descr="A white circle with leaves and blue text&#10;&#10;Description automatically generated">
            <a:extLst>
              <a:ext uri="{FF2B5EF4-FFF2-40B4-BE49-F238E27FC236}">
                <a16:creationId xmlns:a16="http://schemas.microsoft.com/office/drawing/2014/main" id="{7E264171-E769-9CF8-CAC8-9E9AD0621B2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2401549" y="171450"/>
            <a:ext cx="1266825" cy="1266825"/>
          </a:xfrm>
          <a:prstGeom prst="rect">
            <a:avLst/>
          </a:prstGeom>
        </p:spPr>
      </p:pic>
      <p:pic>
        <p:nvPicPr>
          <p:cNvPr id="3" name="Picture 2" descr="A white circle with leaves and blue text&#10;&#10;Description automatically generated">
            <a:extLst>
              <a:ext uri="{FF2B5EF4-FFF2-40B4-BE49-F238E27FC236}">
                <a16:creationId xmlns:a16="http://schemas.microsoft.com/office/drawing/2014/main" id="{1F3168CD-EA39-DB43-E72F-DFFE49F3D4E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867023" y="7919787"/>
            <a:ext cx="1266825" cy="1266825"/>
          </a:xfrm>
          <a:prstGeom prst="rect">
            <a:avLst/>
          </a:prstGeom>
        </p:spPr>
      </p:pic>
    </p:spTree>
    <p:extLst>
      <p:ext uri="{BB962C8B-B14F-4D97-AF65-F5344CB8AC3E}">
        <p14:creationId xmlns:p14="http://schemas.microsoft.com/office/powerpoint/2010/main" val="2998459313"/>
      </p:ext>
    </p:extLst>
  </p:cSld>
  <p:clrMap bg1="lt1" tx1="dk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18" Type="http://schemas.openxmlformats.org/officeDocument/2006/relationships/image" Target="../media/image21.png"/><Relationship Id="rId3" Type="http://schemas.openxmlformats.org/officeDocument/2006/relationships/slideLayout" Target="../slideLayouts/slideLayout33.xml"/><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audio" Target="../media/media1.mp3"/><Relationship Id="rId16" Type="http://schemas.openxmlformats.org/officeDocument/2006/relationships/image" Target="../media/image19.png"/><Relationship Id="rId1" Type="http://schemas.microsoft.com/office/2007/relationships/media" Target="../media/media1.mp3"/><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13" Type="http://schemas.openxmlformats.org/officeDocument/2006/relationships/image" Target="../media/image31.svg"/><Relationship Id="rId18" Type="http://schemas.openxmlformats.org/officeDocument/2006/relationships/image" Target="../media/image36.png"/><Relationship Id="rId26" Type="http://schemas.openxmlformats.org/officeDocument/2006/relationships/slide" Target="slide4.xml"/><Relationship Id="rId3" Type="http://schemas.openxmlformats.org/officeDocument/2006/relationships/audio" Target="../media/audio1.wav"/><Relationship Id="rId21" Type="http://schemas.openxmlformats.org/officeDocument/2006/relationships/image" Target="../media/image39.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5" Type="http://schemas.openxmlformats.org/officeDocument/2006/relationships/image" Target="../media/image43.svg"/><Relationship Id="rId33" Type="http://schemas.openxmlformats.org/officeDocument/2006/relationships/image" Target="../media/image47.gif"/><Relationship Id="rId2" Type="http://schemas.openxmlformats.org/officeDocument/2006/relationships/notesSlide" Target="../notesSlides/notesSlide1.xml"/><Relationship Id="rId16" Type="http://schemas.openxmlformats.org/officeDocument/2006/relationships/image" Target="../media/image34.png"/><Relationship Id="rId20" Type="http://schemas.openxmlformats.org/officeDocument/2006/relationships/image" Target="../media/image38.png"/><Relationship Id="rId29" Type="http://schemas.openxmlformats.org/officeDocument/2006/relationships/image" Target="../media/image44.png"/><Relationship Id="rId1" Type="http://schemas.openxmlformats.org/officeDocument/2006/relationships/slideLayout" Target="../slideLayouts/slideLayout33.xml"/><Relationship Id="rId6" Type="http://schemas.openxmlformats.org/officeDocument/2006/relationships/image" Target="../media/image24.png"/><Relationship Id="rId11" Type="http://schemas.openxmlformats.org/officeDocument/2006/relationships/image" Target="../media/image29.svg"/><Relationship Id="rId24" Type="http://schemas.openxmlformats.org/officeDocument/2006/relationships/image" Target="../media/image42.png"/><Relationship Id="rId32" Type="http://schemas.openxmlformats.org/officeDocument/2006/relationships/image" Target="../media/image46.png"/><Relationship Id="rId5" Type="http://schemas.openxmlformats.org/officeDocument/2006/relationships/image" Target="../media/image23.svg"/><Relationship Id="rId15" Type="http://schemas.openxmlformats.org/officeDocument/2006/relationships/image" Target="../media/image33.svg"/><Relationship Id="rId23" Type="http://schemas.openxmlformats.org/officeDocument/2006/relationships/image" Target="../media/image41.svg"/><Relationship Id="rId28" Type="http://schemas.openxmlformats.org/officeDocument/2006/relationships/slide" Target="slide5.xml"/><Relationship Id="rId10" Type="http://schemas.openxmlformats.org/officeDocument/2006/relationships/image" Target="../media/image28.png"/><Relationship Id="rId19" Type="http://schemas.openxmlformats.org/officeDocument/2006/relationships/image" Target="../media/image37.svg"/><Relationship Id="rId31" Type="http://schemas.openxmlformats.org/officeDocument/2006/relationships/image" Target="../media/image45.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19.png"/><Relationship Id="rId30" Type="http://schemas.openxmlformats.org/officeDocument/2006/relationships/slide" Target="slide6.xml"/><Relationship Id="rId8"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53.png"/><Relationship Id="rId18" Type="http://schemas.openxmlformats.org/officeDocument/2006/relationships/slide" Target="slide3.xml"/><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2.svg"/><Relationship Id="rId17" Type="http://schemas.openxmlformats.org/officeDocument/2006/relationships/image" Target="../media/image57.png"/><Relationship Id="rId2" Type="http://schemas.openxmlformats.org/officeDocument/2006/relationships/audio" Target="../media/media2.mp3"/><Relationship Id="rId16" Type="http://schemas.openxmlformats.org/officeDocument/2006/relationships/image" Target="../media/image56.svg"/><Relationship Id="rId1" Type="http://schemas.microsoft.com/office/2007/relationships/media" Target="../media/media2.mp3"/><Relationship Id="rId6" Type="http://schemas.openxmlformats.org/officeDocument/2006/relationships/notesSlide" Target="../notesSlides/notesSlide2.xml"/><Relationship Id="rId11" Type="http://schemas.openxmlformats.org/officeDocument/2006/relationships/image" Target="../media/image51.png"/><Relationship Id="rId5" Type="http://schemas.openxmlformats.org/officeDocument/2006/relationships/slideLayout" Target="../slideLayouts/slideLayout39.xml"/><Relationship Id="rId15" Type="http://schemas.openxmlformats.org/officeDocument/2006/relationships/image" Target="../media/image55.png"/><Relationship Id="rId10" Type="http://schemas.openxmlformats.org/officeDocument/2006/relationships/image" Target="../media/image50.svg"/><Relationship Id="rId19" Type="http://schemas.openxmlformats.org/officeDocument/2006/relationships/image" Target="../media/image58.png"/><Relationship Id="rId4" Type="http://schemas.openxmlformats.org/officeDocument/2006/relationships/audio" Target="../media/media3.mp3"/><Relationship Id="rId9" Type="http://schemas.openxmlformats.org/officeDocument/2006/relationships/image" Target="../media/image49.png"/><Relationship Id="rId14" Type="http://schemas.openxmlformats.org/officeDocument/2006/relationships/image" Target="../media/image54.sv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53.png"/><Relationship Id="rId18" Type="http://schemas.openxmlformats.org/officeDocument/2006/relationships/slide" Target="slide3.xml"/><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2.svg"/><Relationship Id="rId17" Type="http://schemas.openxmlformats.org/officeDocument/2006/relationships/image" Target="../media/image59.png"/><Relationship Id="rId2" Type="http://schemas.openxmlformats.org/officeDocument/2006/relationships/audio" Target="../media/media2.mp3"/><Relationship Id="rId16" Type="http://schemas.openxmlformats.org/officeDocument/2006/relationships/image" Target="../media/image56.svg"/><Relationship Id="rId1" Type="http://schemas.microsoft.com/office/2007/relationships/media" Target="../media/media2.mp3"/><Relationship Id="rId6" Type="http://schemas.openxmlformats.org/officeDocument/2006/relationships/notesSlide" Target="../notesSlides/notesSlide3.xml"/><Relationship Id="rId11" Type="http://schemas.openxmlformats.org/officeDocument/2006/relationships/image" Target="../media/image51.png"/><Relationship Id="rId5" Type="http://schemas.openxmlformats.org/officeDocument/2006/relationships/slideLayout" Target="../slideLayouts/slideLayout39.xml"/><Relationship Id="rId15" Type="http://schemas.openxmlformats.org/officeDocument/2006/relationships/image" Target="../media/image55.png"/><Relationship Id="rId10" Type="http://schemas.openxmlformats.org/officeDocument/2006/relationships/image" Target="../media/image50.svg"/><Relationship Id="rId19" Type="http://schemas.openxmlformats.org/officeDocument/2006/relationships/image" Target="../media/image58.png"/><Relationship Id="rId4" Type="http://schemas.openxmlformats.org/officeDocument/2006/relationships/audio" Target="../media/media3.mp3"/><Relationship Id="rId9" Type="http://schemas.openxmlformats.org/officeDocument/2006/relationships/image" Target="../media/image49.png"/><Relationship Id="rId14" Type="http://schemas.openxmlformats.org/officeDocument/2006/relationships/image" Target="../media/image54.sv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60.png"/><Relationship Id="rId18" Type="http://schemas.openxmlformats.org/officeDocument/2006/relationships/slide" Target="slide3.xml"/><Relationship Id="rId3" Type="http://schemas.microsoft.com/office/2007/relationships/media" Target="../media/media3.mp3"/><Relationship Id="rId7" Type="http://schemas.openxmlformats.org/officeDocument/2006/relationships/image" Target="../media/image48.png"/><Relationship Id="rId12" Type="http://schemas.openxmlformats.org/officeDocument/2006/relationships/image" Target="../media/image52.svg"/><Relationship Id="rId17" Type="http://schemas.openxmlformats.org/officeDocument/2006/relationships/image" Target="../media/image56.svg"/><Relationship Id="rId2" Type="http://schemas.openxmlformats.org/officeDocument/2006/relationships/audio" Target="../media/media2.mp3"/><Relationship Id="rId16" Type="http://schemas.openxmlformats.org/officeDocument/2006/relationships/image" Target="../media/image55.png"/><Relationship Id="rId1" Type="http://schemas.microsoft.com/office/2007/relationships/media" Target="../media/media2.mp3"/><Relationship Id="rId6" Type="http://schemas.openxmlformats.org/officeDocument/2006/relationships/notesSlide" Target="../notesSlides/notesSlide4.xml"/><Relationship Id="rId11" Type="http://schemas.openxmlformats.org/officeDocument/2006/relationships/image" Target="../media/image51.png"/><Relationship Id="rId5" Type="http://schemas.openxmlformats.org/officeDocument/2006/relationships/slideLayout" Target="../slideLayouts/slideLayout39.xml"/><Relationship Id="rId15" Type="http://schemas.openxmlformats.org/officeDocument/2006/relationships/image" Target="../media/image54.svg"/><Relationship Id="rId10" Type="http://schemas.openxmlformats.org/officeDocument/2006/relationships/image" Target="../media/image50.svg"/><Relationship Id="rId19" Type="http://schemas.openxmlformats.org/officeDocument/2006/relationships/image" Target="../media/image58.png"/><Relationship Id="rId4" Type="http://schemas.openxmlformats.org/officeDocument/2006/relationships/audio" Target="../media/media3.mp3"/><Relationship Id="rId9" Type="http://schemas.openxmlformats.org/officeDocument/2006/relationships/image" Target="../media/image49.png"/><Relationship Id="rId14" Type="http://schemas.openxmlformats.org/officeDocument/2006/relationships/image" Target="../media/image53.png"/></Relationships>
</file>

<file path=ppt/slides/_rels/slide7.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55.xml"/><Relationship Id="rId6" Type="http://schemas.openxmlformats.org/officeDocument/2006/relationships/image" Target="../media/image65.gif"/><Relationship Id="rId11" Type="http://schemas.openxmlformats.org/officeDocument/2006/relationships/image" Target="../media/image70.png"/><Relationship Id="rId5" Type="http://schemas.openxmlformats.org/officeDocument/2006/relationships/image" Target="../media/image64.svg"/><Relationship Id="rId10" Type="http://schemas.openxmlformats.org/officeDocument/2006/relationships/image" Target="../media/image69.svg"/><Relationship Id="rId4" Type="http://schemas.openxmlformats.org/officeDocument/2006/relationships/image" Target="../media/image63.png"/><Relationship Id="rId9" Type="http://schemas.openxmlformats.org/officeDocument/2006/relationships/image" Target="../media/image68.png"/></Relationships>
</file>

<file path=ppt/slides/_rels/slide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3" Type="http://schemas.microsoft.com/office/2007/relationships/media" Target="../media/media5.mp3"/><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1.png"/><Relationship Id="rId5" Type="http://schemas.openxmlformats.org/officeDocument/2006/relationships/slideLayout" Target="../slideLayouts/slideLayout60.xml"/><Relationship Id="rId4" Type="http://schemas.openxmlformats.org/officeDocument/2006/relationships/audio" Target="../media/media5.mp3"/></Relationships>
</file>

<file path=ppt/slides/_rels/slide11.xml.rels><?xml version="1.0" encoding="UTF-8" standalone="yes"?>
<Relationships xmlns="http://schemas.openxmlformats.org/package/2006/relationships"><Relationship Id="rId3" Type="http://schemas.microsoft.com/office/2007/relationships/media" Target="../media/media5.mp3"/><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1.png"/><Relationship Id="rId5" Type="http://schemas.openxmlformats.org/officeDocument/2006/relationships/slideLayout" Target="../slideLayouts/slideLayout60.xml"/><Relationship Id="rId4" Type="http://schemas.openxmlformats.org/officeDocument/2006/relationships/audio" Target="../media/media5.mp3"/></Relationships>
</file>

<file path=ppt/slides/_rels/slide12.xml.rels><?xml version="1.0" encoding="UTF-8" standalone="yes"?>
<Relationships xmlns="http://schemas.openxmlformats.org/package/2006/relationships"><Relationship Id="rId3" Type="http://schemas.microsoft.com/office/2007/relationships/media" Target="../media/media5.mp3"/><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1.png"/><Relationship Id="rId5" Type="http://schemas.openxmlformats.org/officeDocument/2006/relationships/slideLayout" Target="../slideLayouts/slideLayout60.xml"/><Relationship Id="rId4" Type="http://schemas.openxmlformats.org/officeDocument/2006/relationships/audio" Target="../media/media5.mp3"/></Relationships>
</file>

<file path=ppt/slides/_rels/slide13.xml.rels><?xml version="1.0" encoding="UTF-8" standalone="yes"?>
<Relationships xmlns="http://schemas.openxmlformats.org/package/2006/relationships"><Relationship Id="rId3" Type="http://schemas.microsoft.com/office/2007/relationships/media" Target="../media/media5.mp3"/><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1.png"/><Relationship Id="rId5" Type="http://schemas.openxmlformats.org/officeDocument/2006/relationships/slideLayout" Target="../slideLayouts/slideLayout60.xml"/><Relationship Id="rId4" Type="http://schemas.openxmlformats.org/officeDocument/2006/relationships/audio" Target="../media/media5.mp3"/></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xml"/><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xml"/><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0.xml"/></Relationships>
</file>

<file path=ppt/slides/_rels/slide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82.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1.png"/><Relationship Id="rId5" Type="http://schemas.openxmlformats.org/officeDocument/2006/relationships/image" Target="../media/image81.png"/><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81.png"/><Relationship Id="rId3" Type="http://schemas.openxmlformats.org/officeDocument/2006/relationships/slideLayout" Target="../slideLayouts/slideLayout22.xml"/><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audio" Target="../media/media7.mp3"/><Relationship Id="rId16" Type="http://schemas.openxmlformats.org/officeDocument/2006/relationships/image" Target="../media/image92.png"/><Relationship Id="rId1" Type="http://schemas.microsoft.com/office/2007/relationships/media" Target="../media/media7.mp3"/><Relationship Id="rId6" Type="http://schemas.openxmlformats.org/officeDocument/2006/relationships/image" Target="../media/image80.png"/><Relationship Id="rId11" Type="http://schemas.openxmlformats.org/officeDocument/2006/relationships/image" Target="../media/image87.png"/><Relationship Id="rId5" Type="http://schemas.openxmlformats.org/officeDocument/2006/relationships/audio" Target="../media/audio3.wav"/><Relationship Id="rId15" Type="http://schemas.openxmlformats.org/officeDocument/2006/relationships/image" Target="../media/image91.png"/><Relationship Id="rId10" Type="http://schemas.openxmlformats.org/officeDocument/2006/relationships/image" Target="../media/image86.png"/><Relationship Id="rId19" Type="http://schemas.openxmlformats.org/officeDocument/2006/relationships/image" Target="../media/image21.png"/><Relationship Id="rId4" Type="http://schemas.openxmlformats.org/officeDocument/2006/relationships/audio" Target="../media/audio2.wav"/><Relationship Id="rId9" Type="http://schemas.openxmlformats.org/officeDocument/2006/relationships/image" Target="../media/image85.png"/><Relationship Id="rId14" Type="http://schemas.openxmlformats.org/officeDocument/2006/relationships/image" Target="../media/image90.png"/></Relationships>
</file>

<file path=ppt/slides/_rels/slide22.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81.png"/><Relationship Id="rId3" Type="http://schemas.openxmlformats.org/officeDocument/2006/relationships/slideLayout" Target="../slideLayouts/slideLayout22.xml"/><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audio" Target="../media/media7.mp3"/><Relationship Id="rId16" Type="http://schemas.openxmlformats.org/officeDocument/2006/relationships/image" Target="../media/image92.png"/><Relationship Id="rId1" Type="http://schemas.microsoft.com/office/2007/relationships/media" Target="../media/media7.mp3"/><Relationship Id="rId6" Type="http://schemas.openxmlformats.org/officeDocument/2006/relationships/image" Target="../media/image80.png"/><Relationship Id="rId11" Type="http://schemas.openxmlformats.org/officeDocument/2006/relationships/image" Target="../media/image87.png"/><Relationship Id="rId5" Type="http://schemas.openxmlformats.org/officeDocument/2006/relationships/audio" Target="../media/audio3.wav"/><Relationship Id="rId15" Type="http://schemas.openxmlformats.org/officeDocument/2006/relationships/image" Target="../media/image91.png"/><Relationship Id="rId10" Type="http://schemas.openxmlformats.org/officeDocument/2006/relationships/image" Target="../media/image86.png"/><Relationship Id="rId19" Type="http://schemas.openxmlformats.org/officeDocument/2006/relationships/image" Target="../media/image21.png"/><Relationship Id="rId4" Type="http://schemas.openxmlformats.org/officeDocument/2006/relationships/audio" Target="../media/audio2.wav"/><Relationship Id="rId9" Type="http://schemas.openxmlformats.org/officeDocument/2006/relationships/image" Target="../media/image85.png"/><Relationship Id="rId14" Type="http://schemas.openxmlformats.org/officeDocument/2006/relationships/image" Target="../media/image90.png"/></Relationships>
</file>

<file path=ppt/slides/_rels/slide2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slideLayout" Target="../slideLayouts/slideLayout22.xml"/><Relationship Id="rId7" Type="http://schemas.openxmlformats.org/officeDocument/2006/relationships/image" Target="../media/image21.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94.png"/><Relationship Id="rId5" Type="http://schemas.openxmlformats.org/officeDocument/2006/relationships/image" Target="../media/image81.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98.png"/></Relationships>
</file>

<file path=ppt/slides/_rels/slide2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id of graph paper&#10;&#10;Description automatically generated">
            <a:extLst>
              <a:ext uri="{FF2B5EF4-FFF2-40B4-BE49-F238E27FC236}">
                <a16:creationId xmlns:a16="http://schemas.microsoft.com/office/drawing/2014/main" id="{BF27B6EE-2CEF-8708-56F5-D9BBFF4B6BB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2" name="Picture 1">
            <a:extLst>
              <a:ext uri="{FF2B5EF4-FFF2-40B4-BE49-F238E27FC236}">
                <a16:creationId xmlns:a16="http://schemas.microsoft.com/office/drawing/2014/main" id="{AA306130-0F2A-F9AC-6B5D-7DC912734B74}"/>
              </a:ext>
            </a:extLst>
          </p:cNvPr>
          <p:cNvPicPr>
            <a:picLocks noChangeAspect="1"/>
          </p:cNvPicPr>
          <p:nvPr/>
        </p:nvPicPr>
        <p:blipFill>
          <a:blip r:embed="rId3"/>
          <a:stretch>
            <a:fillRect/>
          </a:stretch>
        </p:blipFill>
        <p:spPr>
          <a:xfrm>
            <a:off x="2863280" y="957148"/>
            <a:ext cx="6486706" cy="4773582"/>
          </a:xfrm>
          <a:prstGeom prst="rect">
            <a:avLst/>
          </a:prstGeom>
        </p:spPr>
      </p:pic>
    </p:spTree>
    <p:extLst>
      <p:ext uri="{BB962C8B-B14F-4D97-AF65-F5344CB8AC3E}">
        <p14:creationId xmlns:p14="http://schemas.microsoft.com/office/powerpoint/2010/main" val="164177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1"/>
            <a:ext cx="12192001" cy="6858000"/>
          </a:xfrm>
          <a:custGeom>
            <a:avLst/>
            <a:gdLst/>
            <a:ahLst/>
            <a:cxnLst/>
            <a:rect l="l" t="t" r="r" b="b"/>
            <a:pathLst>
              <a:path w="36594657" h="20675981">
                <a:moveTo>
                  <a:pt x="0" y="0"/>
                </a:moveTo>
                <a:lnTo>
                  <a:pt x="36594657" y="0"/>
                </a:lnTo>
                <a:lnTo>
                  <a:pt x="36594657" y="20675981"/>
                </a:lnTo>
                <a:lnTo>
                  <a:pt x="0" y="20675981"/>
                </a:lnTo>
                <a:lnTo>
                  <a:pt x="0" y="0"/>
                </a:lnTo>
                <a:close/>
              </a:path>
            </a:pathLst>
          </a:custGeom>
          <a:blipFill>
            <a:blip r:embed="rId4">
              <a:extLst>
                <a:ext uri="{96DAC541-7B7A-43D3-8B79-37D633B846F1}">
                  <asvg:svgBlip xmlns:asvg="http://schemas.microsoft.com/office/drawing/2016/SVG/main" r:embed="rId5"/>
                </a:ext>
              </a:extLst>
            </a:blip>
            <a:stretch>
              <a:fillRect l="-24207" t="-94897" r="-75895" b="-609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0" y="-77129"/>
            <a:ext cx="12320221" cy="3506129"/>
          </a:xfrm>
          <a:custGeom>
            <a:avLst/>
            <a:gdLst/>
            <a:ahLst/>
            <a:cxnLst/>
            <a:rect l="l" t="t" r="r" b="b"/>
            <a:pathLst>
              <a:path w="18480331" h="5259194">
                <a:moveTo>
                  <a:pt x="0" y="0"/>
                </a:moveTo>
                <a:lnTo>
                  <a:pt x="18480331" y="0"/>
                </a:lnTo>
                <a:lnTo>
                  <a:pt x="18480331" y="5259194"/>
                </a:lnTo>
                <a:lnTo>
                  <a:pt x="0" y="52591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9144000" y="4546600"/>
            <a:ext cx="3197841" cy="3232864"/>
          </a:xfrm>
          <a:custGeom>
            <a:avLst/>
            <a:gdLst/>
            <a:ahLst/>
            <a:cxnLst/>
            <a:rect l="l" t="t" r="r" b="b"/>
            <a:pathLst>
              <a:path w="4796762" h="4849296">
                <a:moveTo>
                  <a:pt x="0" y="0"/>
                </a:moveTo>
                <a:lnTo>
                  <a:pt x="4796763" y="0"/>
                </a:lnTo>
                <a:lnTo>
                  <a:pt x="4796763" y="4849296"/>
                </a:lnTo>
                <a:lnTo>
                  <a:pt x="0" y="484929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2082800" y="482600"/>
            <a:ext cx="6989437" cy="6989437"/>
          </a:xfrm>
          <a:custGeom>
            <a:avLst/>
            <a:gdLst/>
            <a:ahLst/>
            <a:cxnLst/>
            <a:rect l="l" t="t" r="r" b="b"/>
            <a:pathLst>
              <a:path w="10484156" h="10484156">
                <a:moveTo>
                  <a:pt x="10484156" y="0"/>
                </a:moveTo>
                <a:lnTo>
                  <a:pt x="0" y="0"/>
                </a:lnTo>
                <a:lnTo>
                  <a:pt x="0" y="10484156"/>
                </a:lnTo>
                <a:lnTo>
                  <a:pt x="10484156" y="10484156"/>
                </a:lnTo>
                <a:lnTo>
                  <a:pt x="10484156"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6991710" y="1588523"/>
            <a:ext cx="690847" cy="701367"/>
          </a:xfrm>
          <a:custGeom>
            <a:avLst/>
            <a:gdLst/>
            <a:ahLst/>
            <a:cxnLst/>
            <a:rect l="l" t="t" r="r" b="b"/>
            <a:pathLst>
              <a:path w="1036270" h="1052051">
                <a:moveTo>
                  <a:pt x="0" y="0"/>
                </a:moveTo>
                <a:lnTo>
                  <a:pt x="1036270" y="0"/>
                </a:lnTo>
                <a:lnTo>
                  <a:pt x="1036270" y="1052051"/>
                </a:lnTo>
                <a:lnTo>
                  <a:pt x="0" y="10520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408215" y="5950003"/>
            <a:ext cx="1484909" cy="1182359"/>
          </a:xfrm>
          <a:custGeom>
            <a:avLst/>
            <a:gdLst/>
            <a:ahLst/>
            <a:cxnLst/>
            <a:rect l="l" t="t" r="r" b="b"/>
            <a:pathLst>
              <a:path w="2227363" h="1773538">
                <a:moveTo>
                  <a:pt x="0" y="0"/>
                </a:moveTo>
                <a:lnTo>
                  <a:pt x="2227363" y="0"/>
                </a:lnTo>
                <a:lnTo>
                  <a:pt x="2227363" y="1773538"/>
                </a:lnTo>
                <a:lnTo>
                  <a:pt x="0" y="1773538"/>
                </a:lnTo>
                <a:lnTo>
                  <a:pt x="0" y="0"/>
                </a:lnTo>
                <a:close/>
              </a:path>
            </a:pathLst>
          </a:custGeom>
          <a:blipFill>
            <a:blip r:embed="rId1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1347652" y="1675936"/>
            <a:ext cx="844348" cy="819017"/>
          </a:xfrm>
          <a:custGeom>
            <a:avLst/>
            <a:gdLst/>
            <a:ahLst/>
            <a:cxnLst/>
            <a:rect l="l" t="t" r="r" b="b"/>
            <a:pathLst>
              <a:path w="1266522" h="1228526">
                <a:moveTo>
                  <a:pt x="0" y="0"/>
                </a:moveTo>
                <a:lnTo>
                  <a:pt x="1266522" y="0"/>
                </a:lnTo>
                <a:lnTo>
                  <a:pt x="1266522" y="1228526"/>
                </a:lnTo>
                <a:lnTo>
                  <a:pt x="0" y="1228526"/>
                </a:lnTo>
                <a:lnTo>
                  <a:pt x="0" y="0"/>
                </a:lnTo>
                <a:close/>
              </a:path>
            </a:pathLst>
          </a:custGeom>
          <a:blipFill>
            <a:blip r:embed="rId15"/>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2">
            <a:extLst>
              <a:ext uri="{FF2B5EF4-FFF2-40B4-BE49-F238E27FC236}">
                <a16:creationId xmlns:a16="http://schemas.microsoft.com/office/drawing/2014/main" id="{084C8544-99E4-B394-A7A3-F61FF7DAB691}"/>
              </a:ext>
            </a:extLst>
          </p:cNvPr>
          <p:cNvSpPr/>
          <p:nvPr/>
        </p:nvSpPr>
        <p:spPr>
          <a:xfrm>
            <a:off x="4114800" y="24219"/>
            <a:ext cx="3874713" cy="3942857"/>
          </a:xfrm>
          <a:custGeom>
            <a:avLst/>
            <a:gdLst/>
            <a:ahLst/>
            <a:cxnLst/>
            <a:rect l="l" t="t" r="r" b="b"/>
            <a:pathLst>
              <a:path w="4516670" h="4466485">
                <a:moveTo>
                  <a:pt x="0" y="0"/>
                </a:moveTo>
                <a:lnTo>
                  <a:pt x="4516670" y="0"/>
                </a:lnTo>
                <a:lnTo>
                  <a:pt x="4516670" y="4466485"/>
                </a:lnTo>
                <a:lnTo>
                  <a:pt x="0" y="4466485"/>
                </a:lnTo>
                <a:lnTo>
                  <a:pt x="0" y="0"/>
                </a:lnTo>
                <a:close/>
              </a:path>
            </a:pathLst>
          </a:custGeom>
          <a:blipFill>
            <a:blip r:embed="rId16"/>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6B6BBF96-4FBC-598F-0CCE-0C2ECC346B56}"/>
              </a:ext>
            </a:extLst>
          </p:cNvPr>
          <p:cNvPicPr>
            <a:picLocks noChangeAspect="1"/>
          </p:cNvPicPr>
          <p:nvPr/>
        </p:nvPicPr>
        <p:blipFill>
          <a:blip r:embed="rId17"/>
          <a:stretch>
            <a:fillRect/>
          </a:stretch>
        </p:blipFill>
        <p:spPr>
          <a:xfrm>
            <a:off x="2590800" y="3225800"/>
            <a:ext cx="7510923" cy="3865199"/>
          </a:xfrm>
          <a:prstGeom prst="rect">
            <a:avLst/>
          </a:prstGeom>
        </p:spPr>
      </p:pic>
      <p:pic>
        <p:nvPicPr>
          <p:cNvPr id="10" name="Nhạc Capybara Cho Trẻ Em, Bài Hát Capy Đáng Yêu, Nhạc Thiếu Nhi Capy- Capybara Song- 一小時卡皮巴拉之歌">
            <a:hlinkClick r:id="" action="ppaction://media"/>
            <a:extLst>
              <a:ext uri="{FF2B5EF4-FFF2-40B4-BE49-F238E27FC236}">
                <a16:creationId xmlns:a16="http://schemas.microsoft.com/office/drawing/2014/main" id="{E435B094-47F3-44CB-C0C5-8EDEEAE8109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711200" y="12700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grpId="0" nodeType="clickEffect">
                                  <p:stCondLst>
                                    <p:cond delay="0"/>
                                  </p:stCondLst>
                                  <p:childTnLst>
                                    <p:animRot by="120000">
                                      <p:cBhvr>
                                        <p:cTn id="6" dur="200" fill="hold">
                                          <p:stCondLst>
                                            <p:cond delay="0"/>
                                          </p:stCondLst>
                                        </p:cTn>
                                        <p:tgtEl>
                                          <p:spTgt spid="9"/>
                                        </p:tgtEl>
                                        <p:attrNameLst>
                                          <p:attrName>r</p:attrName>
                                        </p:attrNameLst>
                                      </p:cBhvr>
                                    </p:animRot>
                                    <p:animRot by="-240000">
                                      <p:cBhvr>
                                        <p:cTn id="7" dur="400" fill="hold">
                                          <p:stCondLst>
                                            <p:cond delay="400"/>
                                          </p:stCondLst>
                                        </p:cTn>
                                        <p:tgtEl>
                                          <p:spTgt spid="9"/>
                                        </p:tgtEl>
                                        <p:attrNameLst>
                                          <p:attrName>r</p:attrName>
                                        </p:attrNameLst>
                                      </p:cBhvr>
                                    </p:animRot>
                                    <p:animRot by="240000">
                                      <p:cBhvr>
                                        <p:cTn id="8" dur="400" fill="hold">
                                          <p:stCondLst>
                                            <p:cond delay="800"/>
                                          </p:stCondLst>
                                        </p:cTn>
                                        <p:tgtEl>
                                          <p:spTgt spid="9"/>
                                        </p:tgtEl>
                                        <p:attrNameLst>
                                          <p:attrName>r</p:attrName>
                                        </p:attrNameLst>
                                      </p:cBhvr>
                                    </p:animRot>
                                    <p:animRot by="-240000">
                                      <p:cBhvr>
                                        <p:cTn id="9" dur="400" fill="hold">
                                          <p:stCondLst>
                                            <p:cond delay="1200"/>
                                          </p:stCondLst>
                                        </p:cTn>
                                        <p:tgtEl>
                                          <p:spTgt spid="9"/>
                                        </p:tgtEl>
                                        <p:attrNameLst>
                                          <p:attrName>r</p:attrName>
                                        </p:attrNameLst>
                                      </p:cBhvr>
                                    </p:animRot>
                                    <p:animRot by="120000">
                                      <p:cBhvr>
                                        <p:cTn id="10" dur="400" fill="hold">
                                          <p:stCondLst>
                                            <p:cond delay="1600"/>
                                          </p:stCondLst>
                                        </p:cTn>
                                        <p:tgtEl>
                                          <p:spTgt spid="9"/>
                                        </p:tgtEl>
                                        <p:attrNameLst>
                                          <p:attrName>r</p:attrName>
                                        </p:attrNameLst>
                                      </p:cBhvr>
                                    </p:animRot>
                                  </p:childTnLst>
                                </p:cTn>
                              </p:par>
                              <p:par>
                                <p:cTn id="11" presetID="1" presetClass="mediacall" presetSubtype="0" fill="hold" nodeType="withEffect">
                                  <p:stCondLst>
                                    <p:cond delay="0"/>
                                  </p:stCondLst>
                                  <p:childTnLst>
                                    <p:cmd type="call" cmd="playFrom(0.0)">
                                      <p:cBhvr>
                                        <p:cTn id="12" dur="1" fill="hold"/>
                                        <p:tgtEl>
                                          <p:spTgt spid="10"/>
                                        </p:tgtEl>
                                      </p:cBhvr>
                                    </p:cmd>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20"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CF4"/>
        </a:solidFill>
        <a:effectLst/>
      </p:bgPr>
    </p:bg>
    <p:spTree>
      <p:nvGrpSpPr>
        <p:cNvPr id="1" name=""/>
        <p:cNvGrpSpPr/>
        <p:nvPr/>
      </p:nvGrpSpPr>
      <p:grpSpPr>
        <a:xfrm>
          <a:off x="0" y="0"/>
          <a:ext cx="0" cy="0"/>
          <a:chOff x="0" y="0"/>
          <a:chExt cx="0" cy="0"/>
        </a:xfrm>
      </p:grpSpPr>
      <p:sp>
        <p:nvSpPr>
          <p:cNvPr id="2" name="Freeform 2"/>
          <p:cNvSpPr/>
          <p:nvPr/>
        </p:nvSpPr>
        <p:spPr>
          <a:xfrm rot="-318150" flipH="1">
            <a:off x="9872683" y="2570460"/>
            <a:ext cx="2278348" cy="3266449"/>
          </a:xfrm>
          <a:custGeom>
            <a:avLst/>
            <a:gdLst/>
            <a:ahLst/>
            <a:cxnLst/>
            <a:rect l="l" t="t" r="r" b="b"/>
            <a:pathLst>
              <a:path w="3417522" h="4899673">
                <a:moveTo>
                  <a:pt x="3417522" y="0"/>
                </a:moveTo>
                <a:lnTo>
                  <a:pt x="0" y="0"/>
                </a:lnTo>
                <a:lnTo>
                  <a:pt x="0" y="4899672"/>
                </a:lnTo>
                <a:lnTo>
                  <a:pt x="3417522" y="4899672"/>
                </a:lnTo>
                <a:lnTo>
                  <a:pt x="3417522"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794533" flipH="1">
            <a:off x="9697158" y="4337448"/>
            <a:ext cx="1404675" cy="2013870"/>
          </a:xfrm>
          <a:custGeom>
            <a:avLst/>
            <a:gdLst/>
            <a:ahLst/>
            <a:cxnLst/>
            <a:rect l="l" t="t" r="r" b="b"/>
            <a:pathLst>
              <a:path w="2107012" h="3020805">
                <a:moveTo>
                  <a:pt x="2107012" y="0"/>
                </a:moveTo>
                <a:lnTo>
                  <a:pt x="0" y="0"/>
                </a:lnTo>
                <a:lnTo>
                  <a:pt x="0" y="3020806"/>
                </a:lnTo>
                <a:lnTo>
                  <a:pt x="2107012" y="3020806"/>
                </a:lnTo>
                <a:lnTo>
                  <a:pt x="210701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flipH="1">
            <a:off x="9507020" y="5249564"/>
            <a:ext cx="4559689" cy="1402105"/>
          </a:xfrm>
          <a:custGeom>
            <a:avLst/>
            <a:gdLst/>
            <a:ahLst/>
            <a:cxnLst/>
            <a:rect l="l" t="t" r="r" b="b"/>
            <a:pathLst>
              <a:path w="6839534" h="2103157">
                <a:moveTo>
                  <a:pt x="6839534" y="0"/>
                </a:moveTo>
                <a:lnTo>
                  <a:pt x="0" y="0"/>
                </a:lnTo>
                <a:lnTo>
                  <a:pt x="0" y="2103156"/>
                </a:lnTo>
                <a:lnTo>
                  <a:pt x="6839534" y="2103156"/>
                </a:lnTo>
                <a:lnTo>
                  <a:pt x="6839534"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2292206" y="5749274"/>
            <a:ext cx="4226386" cy="1420368"/>
          </a:xfrm>
          <a:custGeom>
            <a:avLst/>
            <a:gdLst/>
            <a:ahLst/>
            <a:cxnLst/>
            <a:rect l="l" t="t" r="r" b="b"/>
            <a:pathLst>
              <a:path w="6339579" h="2130552">
                <a:moveTo>
                  <a:pt x="0" y="0"/>
                </a:moveTo>
                <a:lnTo>
                  <a:pt x="6339579" y="0"/>
                </a:lnTo>
                <a:lnTo>
                  <a:pt x="6339579" y="2130552"/>
                </a:lnTo>
                <a:lnTo>
                  <a:pt x="0" y="2130552"/>
                </a:lnTo>
                <a:lnTo>
                  <a:pt x="0" y="0"/>
                </a:lnTo>
                <a:close/>
              </a:path>
            </a:pathLst>
          </a:custGeom>
          <a:blipFill>
            <a:blip r:embed="rId10">
              <a:extLst>
                <a:ext uri="{96DAC541-7B7A-43D3-8B79-37D633B846F1}">
                  <asvg:svgBlip xmlns:asvg="http://schemas.microsoft.com/office/drawing/2016/SVG/main" r:embed="rId11"/>
                </a:ext>
              </a:extLst>
            </a:blip>
            <a:stretch>
              <a:fillRect r="-1538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2298556" y="6280685"/>
            <a:ext cx="4226386" cy="1420368"/>
          </a:xfrm>
          <a:custGeom>
            <a:avLst/>
            <a:gdLst/>
            <a:ahLst/>
            <a:cxnLst/>
            <a:rect l="l" t="t" r="r" b="b"/>
            <a:pathLst>
              <a:path w="6339579" h="2130552">
                <a:moveTo>
                  <a:pt x="0" y="0"/>
                </a:moveTo>
                <a:lnTo>
                  <a:pt x="6339579" y="0"/>
                </a:lnTo>
                <a:lnTo>
                  <a:pt x="6339579" y="2130552"/>
                </a:lnTo>
                <a:lnTo>
                  <a:pt x="0" y="2130552"/>
                </a:lnTo>
                <a:lnTo>
                  <a:pt x="0" y="0"/>
                </a:lnTo>
                <a:close/>
              </a:path>
            </a:pathLst>
          </a:custGeom>
          <a:blipFill>
            <a:blip r:embed="rId12">
              <a:extLst>
                <a:ext uri="{96DAC541-7B7A-43D3-8B79-37D633B846F1}">
                  <asvg:svgBlip xmlns:asvg="http://schemas.microsoft.com/office/drawing/2016/SVG/main" r:embed="rId13"/>
                </a:ext>
              </a:extLst>
            </a:blip>
            <a:stretch>
              <a:fillRect r="-15389"/>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5522695" y="5853465"/>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5522695" y="6261635"/>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8995683" y="5853465"/>
            <a:ext cx="4166248" cy="1420368"/>
          </a:xfrm>
          <a:custGeom>
            <a:avLst/>
            <a:gdLst/>
            <a:ahLst/>
            <a:cxnLst/>
            <a:rect l="l" t="t" r="r" b="b"/>
            <a:pathLst>
              <a:path w="6249372" h="2130552">
                <a:moveTo>
                  <a:pt x="0" y="0"/>
                </a:moveTo>
                <a:lnTo>
                  <a:pt x="6249372" y="0"/>
                </a:lnTo>
                <a:lnTo>
                  <a:pt x="6249372" y="2130552"/>
                </a:lnTo>
                <a:lnTo>
                  <a:pt x="0" y="2130552"/>
                </a:lnTo>
                <a:lnTo>
                  <a:pt x="0" y="0"/>
                </a:lnTo>
                <a:close/>
              </a:path>
            </a:pathLst>
          </a:custGeom>
          <a:blipFill>
            <a:blip r:embed="rId10">
              <a:extLst>
                <a:ext uri="{96DAC541-7B7A-43D3-8B79-37D633B846F1}">
                  <asvg:svgBlip xmlns:asvg="http://schemas.microsoft.com/office/drawing/2016/SVG/main" r:embed="rId11"/>
                </a:ext>
              </a:extLst>
            </a:blip>
            <a:stretch>
              <a:fillRect l="-17054"/>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8754580" y="6261635"/>
            <a:ext cx="4166248" cy="1420368"/>
          </a:xfrm>
          <a:custGeom>
            <a:avLst/>
            <a:gdLst/>
            <a:ahLst/>
            <a:cxnLst/>
            <a:rect l="l" t="t" r="r" b="b"/>
            <a:pathLst>
              <a:path w="6249372" h="2130552">
                <a:moveTo>
                  <a:pt x="0" y="0"/>
                </a:moveTo>
                <a:lnTo>
                  <a:pt x="6249372" y="0"/>
                </a:lnTo>
                <a:lnTo>
                  <a:pt x="6249372" y="2130552"/>
                </a:lnTo>
                <a:lnTo>
                  <a:pt x="0" y="2130552"/>
                </a:lnTo>
                <a:lnTo>
                  <a:pt x="0" y="0"/>
                </a:lnTo>
                <a:close/>
              </a:path>
            </a:pathLst>
          </a:custGeom>
          <a:blipFill>
            <a:blip r:embed="rId12">
              <a:extLst>
                <a:ext uri="{96DAC541-7B7A-43D3-8B79-37D633B846F1}">
                  <asvg:svgBlip xmlns:asvg="http://schemas.microsoft.com/office/drawing/2016/SVG/main" r:embed="rId13"/>
                </a:ext>
              </a:extLst>
            </a:blip>
            <a:stretch>
              <a:fillRect l="-17054"/>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123269">
            <a:off x="-883869" y="1383159"/>
            <a:ext cx="3483247" cy="4993902"/>
          </a:xfrm>
          <a:custGeom>
            <a:avLst/>
            <a:gdLst/>
            <a:ahLst/>
            <a:cxnLst/>
            <a:rect l="l" t="t" r="r" b="b"/>
            <a:pathLst>
              <a:path w="5224870" h="7490853">
                <a:moveTo>
                  <a:pt x="0" y="0"/>
                </a:moveTo>
                <a:lnTo>
                  <a:pt x="5224870" y="0"/>
                </a:lnTo>
                <a:lnTo>
                  <a:pt x="5224870" y="7490853"/>
                </a:lnTo>
                <a:lnTo>
                  <a:pt x="0" y="74908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rot="606867">
            <a:off x="254382" y="3583007"/>
            <a:ext cx="2008773" cy="2879961"/>
          </a:xfrm>
          <a:custGeom>
            <a:avLst/>
            <a:gdLst/>
            <a:ahLst/>
            <a:cxnLst/>
            <a:rect l="l" t="t" r="r" b="b"/>
            <a:pathLst>
              <a:path w="3013159" h="4319941">
                <a:moveTo>
                  <a:pt x="0" y="0"/>
                </a:moveTo>
                <a:lnTo>
                  <a:pt x="3013159" y="0"/>
                </a:lnTo>
                <a:lnTo>
                  <a:pt x="3013159" y="4319941"/>
                </a:lnTo>
                <a:lnTo>
                  <a:pt x="0" y="43199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rot="-236085">
            <a:off x="-3366515" y="5577381"/>
            <a:ext cx="9504400" cy="2922603"/>
          </a:xfrm>
          <a:custGeom>
            <a:avLst/>
            <a:gdLst/>
            <a:ahLst/>
            <a:cxnLst/>
            <a:rect l="l" t="t" r="r" b="b"/>
            <a:pathLst>
              <a:path w="14256600" h="4383904">
                <a:moveTo>
                  <a:pt x="0" y="0"/>
                </a:moveTo>
                <a:lnTo>
                  <a:pt x="14256600" y="0"/>
                </a:lnTo>
                <a:lnTo>
                  <a:pt x="14256600" y="4383904"/>
                </a:lnTo>
                <a:lnTo>
                  <a:pt x="0" y="43839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rot="1945796">
            <a:off x="1810044" y="5289615"/>
            <a:ext cx="383499" cy="1115633"/>
          </a:xfrm>
          <a:custGeom>
            <a:avLst/>
            <a:gdLst/>
            <a:ahLst/>
            <a:cxnLst/>
            <a:rect l="l" t="t" r="r" b="b"/>
            <a:pathLst>
              <a:path w="575248" h="1673450">
                <a:moveTo>
                  <a:pt x="0" y="0"/>
                </a:moveTo>
                <a:lnTo>
                  <a:pt x="575249" y="0"/>
                </a:lnTo>
                <a:lnTo>
                  <a:pt x="575249" y="1673450"/>
                </a:lnTo>
                <a:lnTo>
                  <a:pt x="0" y="16734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p:cNvSpPr/>
          <p:nvPr/>
        </p:nvSpPr>
        <p:spPr>
          <a:xfrm>
            <a:off x="601469" y="6048521"/>
            <a:ext cx="1720307" cy="528995"/>
          </a:xfrm>
          <a:custGeom>
            <a:avLst/>
            <a:gdLst/>
            <a:ahLst/>
            <a:cxnLst/>
            <a:rect l="l" t="t" r="r" b="b"/>
            <a:pathLst>
              <a:path w="2580460" h="793492">
                <a:moveTo>
                  <a:pt x="0" y="0"/>
                </a:moveTo>
                <a:lnTo>
                  <a:pt x="2580460" y="0"/>
                </a:lnTo>
                <a:lnTo>
                  <a:pt x="2580460" y="793492"/>
                </a:lnTo>
                <a:lnTo>
                  <a:pt x="0" y="79349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p:cNvSpPr/>
          <p:nvPr/>
        </p:nvSpPr>
        <p:spPr>
          <a:xfrm flipH="1">
            <a:off x="-608325" y="465017"/>
            <a:ext cx="1830596" cy="761985"/>
          </a:xfrm>
          <a:custGeom>
            <a:avLst/>
            <a:gdLst/>
            <a:ahLst/>
            <a:cxnLst/>
            <a:rect l="l" t="t" r="r" b="b"/>
            <a:pathLst>
              <a:path w="2745894" h="1142978">
                <a:moveTo>
                  <a:pt x="2745894" y="0"/>
                </a:moveTo>
                <a:lnTo>
                  <a:pt x="0" y="0"/>
                </a:lnTo>
                <a:lnTo>
                  <a:pt x="0" y="1142978"/>
                </a:lnTo>
                <a:lnTo>
                  <a:pt x="2745894" y="1142978"/>
                </a:lnTo>
                <a:lnTo>
                  <a:pt x="2745894"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a:off x="10837704" y="1227002"/>
            <a:ext cx="1898321" cy="790176"/>
          </a:xfrm>
          <a:custGeom>
            <a:avLst/>
            <a:gdLst/>
            <a:ahLst/>
            <a:cxnLst/>
            <a:rect l="l" t="t" r="r" b="b"/>
            <a:pathLst>
              <a:path w="2847481" h="1185264">
                <a:moveTo>
                  <a:pt x="0" y="0"/>
                </a:moveTo>
                <a:lnTo>
                  <a:pt x="2847482" y="0"/>
                </a:lnTo>
                <a:lnTo>
                  <a:pt x="2847482" y="1185265"/>
                </a:lnTo>
                <a:lnTo>
                  <a:pt x="0" y="1185265"/>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p:cNvSpPr/>
          <p:nvPr/>
        </p:nvSpPr>
        <p:spPr>
          <a:xfrm>
            <a:off x="473813" y="6025634"/>
            <a:ext cx="665361" cy="591340"/>
          </a:xfrm>
          <a:custGeom>
            <a:avLst/>
            <a:gdLst/>
            <a:ahLst/>
            <a:cxnLst/>
            <a:rect l="l" t="t" r="r" b="b"/>
            <a:pathLst>
              <a:path w="998042" h="887010">
                <a:moveTo>
                  <a:pt x="0" y="0"/>
                </a:moveTo>
                <a:lnTo>
                  <a:pt x="998042" y="0"/>
                </a:lnTo>
                <a:lnTo>
                  <a:pt x="998042" y="887010"/>
                </a:lnTo>
                <a:lnTo>
                  <a:pt x="0" y="88701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p:cNvSpPr/>
          <p:nvPr/>
        </p:nvSpPr>
        <p:spPr>
          <a:xfrm>
            <a:off x="9505676" y="685800"/>
            <a:ext cx="1073474" cy="709835"/>
          </a:xfrm>
          <a:custGeom>
            <a:avLst/>
            <a:gdLst/>
            <a:ahLst/>
            <a:cxnLst/>
            <a:rect l="l" t="t" r="r" b="b"/>
            <a:pathLst>
              <a:path w="1610211" h="1064752">
                <a:moveTo>
                  <a:pt x="0" y="0"/>
                </a:moveTo>
                <a:lnTo>
                  <a:pt x="1610211" y="0"/>
                </a:lnTo>
                <a:lnTo>
                  <a:pt x="1610211" y="1064752"/>
                </a:lnTo>
                <a:lnTo>
                  <a:pt x="0" y="1064752"/>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p:cNvSpPr/>
          <p:nvPr/>
        </p:nvSpPr>
        <p:spPr>
          <a:xfrm>
            <a:off x="6405210" y="5669315"/>
            <a:ext cx="1083995" cy="715437"/>
          </a:xfrm>
          <a:custGeom>
            <a:avLst/>
            <a:gdLst/>
            <a:ahLst/>
            <a:cxnLst/>
            <a:rect l="l" t="t" r="r" b="b"/>
            <a:pathLst>
              <a:path w="1625992" h="1073155">
                <a:moveTo>
                  <a:pt x="0" y="0"/>
                </a:moveTo>
                <a:lnTo>
                  <a:pt x="1625992" y="0"/>
                </a:lnTo>
                <a:lnTo>
                  <a:pt x="1625992" y="1073155"/>
                </a:lnTo>
                <a:lnTo>
                  <a:pt x="0" y="1073155"/>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1">
            <a:hlinkClick r:id="rId26" action="ppaction://hlinksldjump"/>
            <a:extLst>
              <a:ext uri="{FF2B5EF4-FFF2-40B4-BE49-F238E27FC236}">
                <a16:creationId xmlns:a16="http://schemas.microsoft.com/office/drawing/2014/main" id="{07B77FF0-7DB1-14E8-7207-7EE33E301E3F}"/>
              </a:ext>
            </a:extLst>
          </p:cNvPr>
          <p:cNvSpPr/>
          <p:nvPr/>
        </p:nvSpPr>
        <p:spPr>
          <a:xfrm>
            <a:off x="685800" y="264726"/>
            <a:ext cx="3011113" cy="2977657"/>
          </a:xfrm>
          <a:custGeom>
            <a:avLst/>
            <a:gdLst/>
            <a:ahLst/>
            <a:cxnLst/>
            <a:rect l="l" t="t" r="r" b="b"/>
            <a:pathLst>
              <a:path w="4516670" h="4466485">
                <a:moveTo>
                  <a:pt x="0" y="0"/>
                </a:moveTo>
                <a:lnTo>
                  <a:pt x="4516670" y="0"/>
                </a:lnTo>
                <a:lnTo>
                  <a:pt x="4516670" y="4466485"/>
                </a:lnTo>
                <a:lnTo>
                  <a:pt x="0" y="4466485"/>
                </a:lnTo>
                <a:lnTo>
                  <a:pt x="0" y="0"/>
                </a:lnTo>
                <a:close/>
              </a:path>
            </a:pathLst>
          </a:custGeom>
          <a:blipFill>
            <a:blip r:embed="rId27"/>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9" name="2">
            <a:hlinkClick r:id="rId28" action="ppaction://hlinksldjump"/>
            <a:extLst>
              <a:ext uri="{FF2B5EF4-FFF2-40B4-BE49-F238E27FC236}">
                <a16:creationId xmlns:a16="http://schemas.microsoft.com/office/drawing/2014/main" id="{49271D36-DD18-DC9B-F403-0B35B453CE11}"/>
              </a:ext>
            </a:extLst>
          </p:cNvPr>
          <p:cNvSpPr/>
          <p:nvPr/>
        </p:nvSpPr>
        <p:spPr>
          <a:xfrm>
            <a:off x="4757338" y="412359"/>
            <a:ext cx="2720171" cy="2682391"/>
          </a:xfrm>
          <a:custGeom>
            <a:avLst/>
            <a:gdLst/>
            <a:ahLst/>
            <a:cxnLst/>
            <a:rect l="l" t="t" r="r" b="b"/>
            <a:pathLst>
              <a:path w="4080256" h="4023586">
                <a:moveTo>
                  <a:pt x="0" y="0"/>
                </a:moveTo>
                <a:lnTo>
                  <a:pt x="4080256" y="0"/>
                </a:lnTo>
                <a:lnTo>
                  <a:pt x="4080256" y="4023586"/>
                </a:lnTo>
                <a:lnTo>
                  <a:pt x="0" y="4023586"/>
                </a:lnTo>
                <a:lnTo>
                  <a:pt x="0" y="0"/>
                </a:lnTo>
                <a:close/>
              </a:path>
            </a:pathLst>
          </a:custGeom>
          <a:blipFill>
            <a:blip r:embed="rId29"/>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0" name="3">
            <a:hlinkClick r:id="rId30" action="ppaction://hlinksldjump"/>
            <a:extLst>
              <a:ext uri="{FF2B5EF4-FFF2-40B4-BE49-F238E27FC236}">
                <a16:creationId xmlns:a16="http://schemas.microsoft.com/office/drawing/2014/main" id="{28A68950-D80B-036F-0580-F833415CFBFE}"/>
              </a:ext>
            </a:extLst>
          </p:cNvPr>
          <p:cNvSpPr/>
          <p:nvPr/>
        </p:nvSpPr>
        <p:spPr>
          <a:xfrm>
            <a:off x="8537934" y="264521"/>
            <a:ext cx="2591273" cy="2591273"/>
          </a:xfrm>
          <a:custGeom>
            <a:avLst/>
            <a:gdLst/>
            <a:ahLst/>
            <a:cxnLst/>
            <a:rect l="l" t="t" r="r" b="b"/>
            <a:pathLst>
              <a:path w="3886909" h="3886909">
                <a:moveTo>
                  <a:pt x="0" y="0"/>
                </a:moveTo>
                <a:lnTo>
                  <a:pt x="3886908" y="0"/>
                </a:lnTo>
                <a:lnTo>
                  <a:pt x="3886908" y="3886908"/>
                </a:lnTo>
                <a:lnTo>
                  <a:pt x="0" y="3886908"/>
                </a:lnTo>
                <a:lnTo>
                  <a:pt x="0" y="0"/>
                </a:lnTo>
                <a:close/>
              </a:path>
            </a:pathLst>
          </a:custGeom>
          <a:blipFill>
            <a:blip r:embed="rId31"/>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0" descr="Ảnh có chứa hình mẫu, phim hoạt hình, cười, biểu tượng cảm xúc&#10;&#10;Mô tả được tạo tự động">
            <a:hlinkClick r:id="" action="ppaction://noaction"/>
            <a:extLst>
              <a:ext uri="{FF2B5EF4-FFF2-40B4-BE49-F238E27FC236}">
                <a16:creationId xmlns:a16="http://schemas.microsoft.com/office/drawing/2014/main" id="{B6CEC214-0A38-2D0F-1465-E5376AD7775A}"/>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rot="21045951">
            <a:off x="10947307" y="76106"/>
            <a:ext cx="1031880" cy="1031880"/>
          </a:xfrm>
          <a:prstGeom prst="rect">
            <a:avLst/>
          </a:prstGeom>
        </p:spPr>
      </p:pic>
      <p:pic>
        <p:nvPicPr>
          <p:cNvPr id="19" name="Picture 12" descr="Káº¿t quáº£ hÃ¬nh áº£nh cho win text gif">
            <a:extLst>
              <a:ext uri="{FF2B5EF4-FFF2-40B4-BE49-F238E27FC236}">
                <a16:creationId xmlns:a16="http://schemas.microsoft.com/office/drawing/2014/main" id="{B80F25A9-E7C7-398D-7B36-70EB232EFBBE}"/>
              </a:ext>
            </a:extLst>
          </p:cNvPr>
          <p:cNvPicPr>
            <a:picLocks noChangeAspect="1" noChangeArrowheads="1" noCrop="1"/>
          </p:cNvPicPr>
          <p:nvPr/>
        </p:nvPicPr>
        <p:blipFill>
          <a:blip r:embed="rId33">
            <a:extLst>
              <a:ext uri="{28A0092B-C50C-407E-A947-70E740481C1C}">
                <a14:useLocalDpi xmlns:a14="http://schemas.microsoft.com/office/drawing/2010/main" val="0"/>
              </a:ext>
            </a:extLst>
          </a:blip>
          <a:srcRect/>
          <a:stretch>
            <a:fillRect/>
          </a:stretch>
        </p:blipFill>
        <p:spPr bwMode="auto">
          <a:xfrm>
            <a:off x="4099560" y="2901950"/>
            <a:ext cx="4064000" cy="406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grpId="0" nodeType="click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par>
                                <p:cTn id="11" presetID="32" presetClass="emph" presetSubtype="0" repeatCount="indefinite" fill="hold" grpId="0" nodeType="withEffect">
                                  <p:stCondLst>
                                    <p:cond delay="0"/>
                                  </p:stCondLst>
                                  <p:childTnLst>
                                    <p:animRot by="120000">
                                      <p:cBhvr>
                                        <p:cTn id="12" dur="100" fill="hold">
                                          <p:stCondLst>
                                            <p:cond delay="0"/>
                                          </p:stCondLst>
                                        </p:cTn>
                                        <p:tgtEl>
                                          <p:spTgt spid="29"/>
                                        </p:tgtEl>
                                        <p:attrNameLst>
                                          <p:attrName>r</p:attrName>
                                        </p:attrNameLst>
                                      </p:cBhvr>
                                    </p:animRot>
                                    <p:animRot by="-240000">
                                      <p:cBhvr>
                                        <p:cTn id="13" dur="200" fill="hold">
                                          <p:stCondLst>
                                            <p:cond delay="200"/>
                                          </p:stCondLst>
                                        </p:cTn>
                                        <p:tgtEl>
                                          <p:spTgt spid="29"/>
                                        </p:tgtEl>
                                        <p:attrNameLst>
                                          <p:attrName>r</p:attrName>
                                        </p:attrNameLst>
                                      </p:cBhvr>
                                    </p:animRot>
                                    <p:animRot by="240000">
                                      <p:cBhvr>
                                        <p:cTn id="14" dur="200" fill="hold">
                                          <p:stCondLst>
                                            <p:cond delay="400"/>
                                          </p:stCondLst>
                                        </p:cTn>
                                        <p:tgtEl>
                                          <p:spTgt spid="29"/>
                                        </p:tgtEl>
                                        <p:attrNameLst>
                                          <p:attrName>r</p:attrName>
                                        </p:attrNameLst>
                                      </p:cBhvr>
                                    </p:animRot>
                                    <p:animRot by="-240000">
                                      <p:cBhvr>
                                        <p:cTn id="15" dur="200" fill="hold">
                                          <p:stCondLst>
                                            <p:cond delay="600"/>
                                          </p:stCondLst>
                                        </p:cTn>
                                        <p:tgtEl>
                                          <p:spTgt spid="29"/>
                                        </p:tgtEl>
                                        <p:attrNameLst>
                                          <p:attrName>r</p:attrName>
                                        </p:attrNameLst>
                                      </p:cBhvr>
                                    </p:animRot>
                                    <p:animRot by="120000">
                                      <p:cBhvr>
                                        <p:cTn id="16" dur="200" fill="hold">
                                          <p:stCondLst>
                                            <p:cond delay="800"/>
                                          </p:stCondLst>
                                        </p:cTn>
                                        <p:tgtEl>
                                          <p:spTgt spid="29"/>
                                        </p:tgtEl>
                                        <p:attrNameLst>
                                          <p:attrName>r</p:attrName>
                                        </p:attrNameLst>
                                      </p:cBhvr>
                                    </p:animRot>
                                  </p:childTnLst>
                                </p:cTn>
                              </p:par>
                              <p:par>
                                <p:cTn id="17" presetID="32" presetClass="emph" presetSubtype="0" repeatCount="indefinite" fill="hold" grpId="0" nodeType="withEffect">
                                  <p:stCondLst>
                                    <p:cond delay="0"/>
                                  </p:stCondLst>
                                  <p:childTnLst>
                                    <p:animRot by="120000">
                                      <p:cBhvr>
                                        <p:cTn id="18" dur="100" fill="hold">
                                          <p:stCondLst>
                                            <p:cond delay="0"/>
                                          </p:stCondLst>
                                        </p:cTn>
                                        <p:tgtEl>
                                          <p:spTgt spid="30"/>
                                        </p:tgtEl>
                                        <p:attrNameLst>
                                          <p:attrName>r</p:attrName>
                                        </p:attrNameLst>
                                      </p:cBhvr>
                                    </p:animRot>
                                    <p:animRot by="-240000">
                                      <p:cBhvr>
                                        <p:cTn id="19" dur="200" fill="hold">
                                          <p:stCondLst>
                                            <p:cond delay="200"/>
                                          </p:stCondLst>
                                        </p:cTn>
                                        <p:tgtEl>
                                          <p:spTgt spid="30"/>
                                        </p:tgtEl>
                                        <p:attrNameLst>
                                          <p:attrName>r</p:attrName>
                                        </p:attrNameLst>
                                      </p:cBhvr>
                                    </p:animRot>
                                    <p:animRot by="240000">
                                      <p:cBhvr>
                                        <p:cTn id="20" dur="200" fill="hold">
                                          <p:stCondLst>
                                            <p:cond delay="400"/>
                                          </p:stCondLst>
                                        </p:cTn>
                                        <p:tgtEl>
                                          <p:spTgt spid="30"/>
                                        </p:tgtEl>
                                        <p:attrNameLst>
                                          <p:attrName>r</p:attrName>
                                        </p:attrNameLst>
                                      </p:cBhvr>
                                    </p:animRot>
                                    <p:animRot by="-240000">
                                      <p:cBhvr>
                                        <p:cTn id="21" dur="200" fill="hold">
                                          <p:stCondLst>
                                            <p:cond delay="600"/>
                                          </p:stCondLst>
                                        </p:cTn>
                                        <p:tgtEl>
                                          <p:spTgt spid="30"/>
                                        </p:tgtEl>
                                        <p:attrNameLst>
                                          <p:attrName>r</p:attrName>
                                        </p:attrNameLst>
                                      </p:cBhvr>
                                    </p:animRot>
                                    <p:animRot by="120000">
                                      <p:cBhvr>
                                        <p:cTn id="22" dur="200" fill="hold">
                                          <p:stCondLst>
                                            <p:cond delay="80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8"/>
                    </p:tgtEl>
                  </p:cond>
                </p:stCondLst>
                <p:endSync evt="end" delay="0">
                  <p:rtn val="all"/>
                </p:endSync>
                <p:childTnLst>
                  <p:par>
                    <p:cTn id="24" fill="hold">
                      <p:stCondLst>
                        <p:cond delay="0"/>
                      </p:stCondLst>
                      <p:childTnLst>
                        <p:par>
                          <p:cTn id="25" fill="hold">
                            <p:stCondLst>
                              <p:cond delay="0"/>
                            </p:stCondLst>
                            <p:childTnLst>
                              <p:par>
                                <p:cTn id="26" presetID="53" presetClass="exit" presetSubtype="32" fill="hold" grpId="1" nodeType="clickEffect">
                                  <p:stCondLst>
                                    <p:cond delay="0"/>
                                  </p:stCondLst>
                                  <p:childTnLst>
                                    <p:anim calcmode="lin" valueType="num">
                                      <p:cBhvr>
                                        <p:cTn id="27" dur="1000"/>
                                        <p:tgtEl>
                                          <p:spTgt spid="28"/>
                                        </p:tgtEl>
                                        <p:attrNameLst>
                                          <p:attrName>ppt_w</p:attrName>
                                        </p:attrNameLst>
                                      </p:cBhvr>
                                      <p:tavLst>
                                        <p:tav tm="0">
                                          <p:val>
                                            <p:strVal val="ppt_w"/>
                                          </p:val>
                                        </p:tav>
                                        <p:tav tm="100000">
                                          <p:val>
                                            <p:fltVal val="0"/>
                                          </p:val>
                                        </p:tav>
                                      </p:tavLst>
                                    </p:anim>
                                    <p:anim calcmode="lin" valueType="num">
                                      <p:cBhvr>
                                        <p:cTn id="28" dur="1000"/>
                                        <p:tgtEl>
                                          <p:spTgt spid="28"/>
                                        </p:tgtEl>
                                        <p:attrNameLst>
                                          <p:attrName>ppt_h</p:attrName>
                                        </p:attrNameLst>
                                      </p:cBhvr>
                                      <p:tavLst>
                                        <p:tav tm="0">
                                          <p:val>
                                            <p:strVal val="ppt_h"/>
                                          </p:val>
                                        </p:tav>
                                        <p:tav tm="100000">
                                          <p:val>
                                            <p:fltVal val="0"/>
                                          </p:val>
                                        </p:tav>
                                      </p:tavLst>
                                    </p:anim>
                                    <p:animEffect transition="out" filter="fade">
                                      <p:cBhvr>
                                        <p:cTn id="29" dur="1000"/>
                                        <p:tgtEl>
                                          <p:spTgt spid="28"/>
                                        </p:tgtEl>
                                      </p:cBhvr>
                                    </p:animEffect>
                                    <p:set>
                                      <p:cBhvr>
                                        <p:cTn id="30" dur="1" fill="hold">
                                          <p:stCondLst>
                                            <p:cond delay="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31" restart="whenNotActive" fill="hold" evtFilter="cancelBubble" nodeType="interactiveSeq">
                <p:stCondLst>
                  <p:cond evt="onClick" delay="0">
                    <p:tgtEl>
                      <p:spTgt spid="29"/>
                    </p:tgtEl>
                  </p:cond>
                </p:stCondLst>
                <p:endSync evt="end" delay="0">
                  <p:rtn val="all"/>
                </p:endSync>
                <p:childTnLst>
                  <p:par>
                    <p:cTn id="32" fill="hold">
                      <p:stCondLst>
                        <p:cond delay="0"/>
                      </p:stCondLst>
                      <p:childTnLst>
                        <p:par>
                          <p:cTn id="33" fill="hold">
                            <p:stCondLst>
                              <p:cond delay="0"/>
                            </p:stCondLst>
                            <p:childTnLst>
                              <p:par>
                                <p:cTn id="34" presetID="53" presetClass="exit" presetSubtype="32" fill="hold" grpId="1" nodeType="clickEffect">
                                  <p:stCondLst>
                                    <p:cond delay="0"/>
                                  </p:stCondLst>
                                  <p:childTnLst>
                                    <p:anim calcmode="lin" valueType="num">
                                      <p:cBhvr>
                                        <p:cTn id="35" dur="1000"/>
                                        <p:tgtEl>
                                          <p:spTgt spid="29"/>
                                        </p:tgtEl>
                                        <p:attrNameLst>
                                          <p:attrName>ppt_w</p:attrName>
                                        </p:attrNameLst>
                                      </p:cBhvr>
                                      <p:tavLst>
                                        <p:tav tm="0">
                                          <p:val>
                                            <p:strVal val="ppt_w"/>
                                          </p:val>
                                        </p:tav>
                                        <p:tav tm="100000">
                                          <p:val>
                                            <p:fltVal val="0"/>
                                          </p:val>
                                        </p:tav>
                                      </p:tavLst>
                                    </p:anim>
                                    <p:anim calcmode="lin" valueType="num">
                                      <p:cBhvr>
                                        <p:cTn id="36" dur="1000"/>
                                        <p:tgtEl>
                                          <p:spTgt spid="29"/>
                                        </p:tgtEl>
                                        <p:attrNameLst>
                                          <p:attrName>ppt_h</p:attrName>
                                        </p:attrNameLst>
                                      </p:cBhvr>
                                      <p:tavLst>
                                        <p:tav tm="0">
                                          <p:val>
                                            <p:strVal val="ppt_h"/>
                                          </p:val>
                                        </p:tav>
                                        <p:tav tm="100000">
                                          <p:val>
                                            <p:fltVal val="0"/>
                                          </p:val>
                                        </p:tav>
                                      </p:tavLst>
                                    </p:anim>
                                    <p:animEffect transition="out" filter="fade">
                                      <p:cBhvr>
                                        <p:cTn id="37" dur="1000"/>
                                        <p:tgtEl>
                                          <p:spTgt spid="29"/>
                                        </p:tgtEl>
                                      </p:cBhvr>
                                    </p:animEffect>
                                    <p:set>
                                      <p:cBhvr>
                                        <p:cTn id="38" dur="1" fill="hold">
                                          <p:stCondLst>
                                            <p:cond delay="9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9" restart="whenNotActive" fill="hold" evtFilter="cancelBubble" nodeType="interactiveSeq">
                <p:stCondLst>
                  <p:cond evt="onClick" delay="0">
                    <p:tgtEl>
                      <p:spTgt spid="30"/>
                    </p:tgtEl>
                  </p:cond>
                </p:stCondLst>
                <p:endSync evt="end" delay="0">
                  <p:rtn val="all"/>
                </p:endSync>
                <p:childTnLst>
                  <p:par>
                    <p:cTn id="40" fill="hold">
                      <p:stCondLst>
                        <p:cond delay="0"/>
                      </p:stCondLst>
                      <p:childTnLst>
                        <p:par>
                          <p:cTn id="41" fill="hold">
                            <p:stCondLst>
                              <p:cond delay="0"/>
                            </p:stCondLst>
                            <p:childTnLst>
                              <p:par>
                                <p:cTn id="42" presetID="53" presetClass="exit" presetSubtype="32" fill="hold" grpId="1" nodeType="clickEffect">
                                  <p:stCondLst>
                                    <p:cond delay="0"/>
                                  </p:stCondLst>
                                  <p:childTnLst>
                                    <p:anim calcmode="lin" valueType="num">
                                      <p:cBhvr>
                                        <p:cTn id="43" dur="1000"/>
                                        <p:tgtEl>
                                          <p:spTgt spid="30"/>
                                        </p:tgtEl>
                                        <p:attrNameLst>
                                          <p:attrName>ppt_w</p:attrName>
                                        </p:attrNameLst>
                                      </p:cBhvr>
                                      <p:tavLst>
                                        <p:tav tm="0">
                                          <p:val>
                                            <p:strVal val="ppt_w"/>
                                          </p:val>
                                        </p:tav>
                                        <p:tav tm="100000">
                                          <p:val>
                                            <p:fltVal val="0"/>
                                          </p:val>
                                        </p:tav>
                                      </p:tavLst>
                                    </p:anim>
                                    <p:anim calcmode="lin" valueType="num">
                                      <p:cBhvr>
                                        <p:cTn id="44" dur="1000"/>
                                        <p:tgtEl>
                                          <p:spTgt spid="30"/>
                                        </p:tgtEl>
                                        <p:attrNameLst>
                                          <p:attrName>ppt_h</p:attrName>
                                        </p:attrNameLst>
                                      </p:cBhvr>
                                      <p:tavLst>
                                        <p:tav tm="0">
                                          <p:val>
                                            <p:strVal val="ppt_h"/>
                                          </p:val>
                                        </p:tav>
                                        <p:tav tm="100000">
                                          <p:val>
                                            <p:fltVal val="0"/>
                                          </p:val>
                                        </p:tav>
                                      </p:tavLst>
                                    </p:anim>
                                    <p:animEffect transition="out" filter="fade">
                                      <p:cBhvr>
                                        <p:cTn id="45" dur="1000"/>
                                        <p:tgtEl>
                                          <p:spTgt spid="30"/>
                                        </p:tgtEl>
                                      </p:cBhvr>
                                    </p:animEffect>
                                    <p:set>
                                      <p:cBhvr>
                                        <p:cTn id="46" dur="1" fill="hold">
                                          <p:stCondLst>
                                            <p:cond delay="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47" restart="whenNotActive" fill="hold" evtFilter="cancelBubble" nodeType="interactiveSeq">
                <p:stCondLst>
                  <p:cond evt="onClick" delay="0">
                    <p:tgtEl>
                      <p:spTgt spid="18"/>
                    </p:tgtEl>
                  </p:cond>
                </p:stCondLst>
                <p:endSync evt="end" delay="0">
                  <p:rtn val="all"/>
                </p:endSync>
                <p:childTnLst>
                  <p:par>
                    <p:cTn id="48" fill="hold">
                      <p:stCondLst>
                        <p:cond delay="0"/>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subTnLst>
                                    <p:audio>
                                      <p:cMediaNode>
                                        <p:cTn display="0" masterRel="sameClick">
                                          <p:stCondLst>
                                            <p:cond evt="begin" delay="0">
                                              <p:tn val="50"/>
                                            </p:cond>
                                          </p:stCondLst>
                                          <p:endCondLst>
                                            <p:cond evt="onStopAudio" delay="0">
                                              <p:tgtEl>
                                                <p:sldTgt/>
                                              </p:tgtEl>
                                            </p:cond>
                                          </p:endCondLst>
                                        </p:cTn>
                                        <p:tgtEl>
                                          <p:sndTgt r:embed="rId3" name="Tieng-yeah-tre-con-www_nhacchuongvui_com.wav"/>
                                        </p:tgtEl>
                                      </p:cMediaNode>
                                    </p:audio>
                                  </p:subTnLst>
                                </p:cTn>
                              </p:par>
                            </p:childTnLst>
                          </p:cTn>
                        </p:par>
                      </p:childTnLst>
                    </p:cTn>
                  </p:par>
                </p:childTnLst>
              </p:cTn>
              <p:nextCondLst>
                <p:cond evt="onClick" delay="0">
                  <p:tgtEl>
                    <p:spTgt spid="18"/>
                  </p:tgtEl>
                </p:cond>
              </p:nextCondLst>
            </p:seq>
          </p:childTnLst>
        </p:cTn>
      </p:par>
    </p:tnLst>
    <p:bldLst>
      <p:bldP spid="28" grpId="0" animBg="1"/>
      <p:bldP spid="28" grpId="1" animBg="1"/>
      <p:bldP spid="29" grpId="0" animBg="1"/>
      <p:bldP spid="29" grpId="1" animBg="1"/>
      <p:bldP spid="30" grpId="0" animBg="1"/>
      <p:bldP spid="3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CE2430-BE02-7C89-5059-D657DBC3777A}"/>
              </a:ext>
            </a:extLst>
          </p:cNvPr>
          <p:cNvPicPr>
            <a:picLocks noChangeAspect="1"/>
          </p:cNvPicPr>
          <p:nvPr/>
        </p:nvPicPr>
        <p:blipFill rotWithShape="1">
          <a:blip r:embed="rId7"/>
          <a:srcRect t="5171"/>
          <a:stretch/>
        </p:blipFill>
        <p:spPr>
          <a:xfrm>
            <a:off x="0" y="1"/>
            <a:ext cx="12192000" cy="6867737"/>
          </a:xfrm>
          <a:prstGeom prst="rect">
            <a:avLst/>
          </a:prstGeom>
        </p:spPr>
      </p:pic>
      <p:pic>
        <p:nvPicPr>
          <p:cNvPr id="7" name="Am-thanh-tra-loi-sai-www_tiengdong_com">
            <a:hlinkClick r:id="" action="ppaction://media"/>
            <a:extLst>
              <a:ext uri="{FF2B5EF4-FFF2-40B4-BE49-F238E27FC236}">
                <a16:creationId xmlns:a16="http://schemas.microsoft.com/office/drawing/2014/main" id="{4163A70C-DB01-F607-4FC1-C58887BC72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8792" y="969690"/>
            <a:ext cx="487363" cy="487363"/>
          </a:xfrm>
          <a:prstGeom prst="rect">
            <a:avLst/>
          </a:prstGeom>
        </p:spPr>
      </p:pic>
      <p:pic>
        <p:nvPicPr>
          <p:cNvPr id="8" name="Tieng-tinh-tinh-www_nhacchuongvui_com">
            <a:hlinkClick r:id="" action="ppaction://media"/>
            <a:extLst>
              <a:ext uri="{FF2B5EF4-FFF2-40B4-BE49-F238E27FC236}">
                <a16:creationId xmlns:a16="http://schemas.microsoft.com/office/drawing/2014/main" id="{41B5E192-8878-79AD-AA7C-0DB6FFE0506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28792" y="969690"/>
            <a:ext cx="487363" cy="487363"/>
          </a:xfrm>
          <a:prstGeom prst="rect">
            <a:avLst/>
          </a:prstGeom>
        </p:spPr>
      </p:pic>
      <p:pic>
        <p:nvPicPr>
          <p:cNvPr id="9" name="Am-thanh-tra-loi-sai-www_tiengdong_com">
            <a:hlinkClick r:id="" action="ppaction://media"/>
            <a:extLst>
              <a:ext uri="{FF2B5EF4-FFF2-40B4-BE49-F238E27FC236}">
                <a16:creationId xmlns:a16="http://schemas.microsoft.com/office/drawing/2014/main" id="{4B0138DD-0368-070C-08C8-8E86EA262EB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8792" y="969690"/>
            <a:ext cx="487363" cy="487363"/>
          </a:xfrm>
          <a:prstGeom prst="rect">
            <a:avLst/>
          </a:prstGeom>
        </p:spPr>
      </p:pic>
      <p:pic>
        <p:nvPicPr>
          <p:cNvPr id="10" name="Am-thanh-tra-loi-sai-www_tiengdong_com">
            <a:hlinkClick r:id="" action="ppaction://media"/>
            <a:extLst>
              <a:ext uri="{FF2B5EF4-FFF2-40B4-BE49-F238E27FC236}">
                <a16:creationId xmlns:a16="http://schemas.microsoft.com/office/drawing/2014/main" id="{ABF6ECE7-CB0E-3FF7-B6BE-CF3DC95D677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8792" y="969690"/>
            <a:ext cx="487363" cy="487363"/>
          </a:xfrm>
          <a:prstGeom prst="rect">
            <a:avLst/>
          </a:prstGeom>
        </p:spPr>
      </p:pic>
      <p:sp>
        <p:nvSpPr>
          <p:cNvPr id="15" name="Rectangle: Beveled 14">
            <a:extLst>
              <a:ext uri="{FF2B5EF4-FFF2-40B4-BE49-F238E27FC236}">
                <a16:creationId xmlns:a16="http://schemas.microsoft.com/office/drawing/2014/main" id="{FD62DB9F-5EEB-6A95-E6D4-B6F564FF1F5F}"/>
              </a:ext>
            </a:extLst>
          </p:cNvPr>
          <p:cNvSpPr/>
          <p:nvPr/>
        </p:nvSpPr>
        <p:spPr>
          <a:xfrm>
            <a:off x="871854" y="481759"/>
            <a:ext cx="10617200" cy="1778000"/>
          </a:xfrm>
          <a:prstGeom prst="bevel">
            <a:avLst/>
          </a:prstGeom>
          <a:solidFill>
            <a:srgbClr val="E6FFCD"/>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Điền</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số</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thích</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hợp</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vào</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chỗ</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4800" b="1" i="0" u="none" strike="noStrike" kern="1200" cap="none" spc="0" normalizeH="0" baseline="0" noProof="0" dirty="0" err="1">
                <a:ln>
                  <a:noFill/>
                </a:ln>
                <a:solidFill>
                  <a:srgbClr val="00B050"/>
                </a:solidFill>
                <a:effectLst/>
                <a:uLnTx/>
                <a:uFillTx/>
                <a:latin typeface="Calibri" panose="020F0502020204030204"/>
                <a:ea typeface="+mn-ea"/>
                <a:cs typeface="+mn-cs"/>
              </a:rPr>
              <a:t>trống</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20 000 – 3 000 </a:t>
            </a:r>
            <a:r>
              <a:rPr kumimoji="0" lang="en-US" sz="4800" b="1" i="0" u="none" strike="noStrike" kern="1200" cap="none" spc="0" normalizeH="0" baseline="0" noProof="0">
                <a:ln>
                  <a:noFill/>
                </a:ln>
                <a:solidFill>
                  <a:srgbClr val="00B050"/>
                </a:solidFill>
                <a:effectLst/>
                <a:uLnTx/>
                <a:uFillTx/>
                <a:latin typeface="Calibri" panose="020F0502020204030204"/>
                <a:ea typeface="+mn-ea"/>
                <a:cs typeface="+mn-cs"/>
              </a:rPr>
              <a:t>+ 15 000 </a:t>
            </a:r>
            <a:r>
              <a:rPr kumimoji="0" lang="en-US" sz="4800" b="1" i="0" u="none" strike="noStrike" kern="1200" cap="none" spc="0" normalizeH="0" baseline="0" noProof="0" dirty="0">
                <a:ln>
                  <a:noFill/>
                </a:ln>
                <a:solidFill>
                  <a:srgbClr val="00B050"/>
                </a:solidFill>
                <a:effectLst/>
                <a:uLnTx/>
                <a:uFillTx/>
                <a:latin typeface="Calibri" panose="020F0502020204030204"/>
                <a:ea typeface="+mn-ea"/>
                <a:cs typeface="+mn-cs"/>
              </a:rPr>
              <a:t>= .......</a:t>
            </a:r>
          </a:p>
        </p:txBody>
      </p:sp>
      <p:grpSp>
        <p:nvGrpSpPr>
          <p:cNvPr id="19" name="Group 18">
            <a:extLst>
              <a:ext uri="{FF2B5EF4-FFF2-40B4-BE49-F238E27FC236}">
                <a16:creationId xmlns:a16="http://schemas.microsoft.com/office/drawing/2014/main" id="{78336612-F495-ED65-75A8-0F467FCAC213}"/>
              </a:ext>
            </a:extLst>
          </p:cNvPr>
          <p:cNvGrpSpPr/>
          <p:nvPr/>
        </p:nvGrpSpPr>
        <p:grpSpPr>
          <a:xfrm>
            <a:off x="385405" y="2851481"/>
            <a:ext cx="5100995" cy="1559845"/>
            <a:chOff x="319547" y="4292756"/>
            <a:chExt cx="7651491" cy="2339767"/>
          </a:xfrm>
        </p:grpSpPr>
        <p:sp>
          <p:nvSpPr>
            <p:cNvPr id="3" name="a">
              <a:extLst>
                <a:ext uri="{FF2B5EF4-FFF2-40B4-BE49-F238E27FC236}">
                  <a16:creationId xmlns:a16="http://schemas.microsoft.com/office/drawing/2014/main" id="{EF361B2F-4AD3-0677-319F-3460F1CEBEA6}"/>
                </a:ext>
              </a:extLst>
            </p:cNvPr>
            <p:cNvSpPr/>
            <p:nvPr/>
          </p:nvSpPr>
          <p:spPr>
            <a:xfrm>
              <a:off x="2256039" y="4457700"/>
              <a:ext cx="5714999"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23 000</a:t>
              </a:r>
              <a:endParaRPr kumimoji="0" lang="en-US" sz="44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17" name="Picture 4">
              <a:extLst>
                <a:ext uri="{FF2B5EF4-FFF2-40B4-BE49-F238E27FC236}">
                  <a16:creationId xmlns:a16="http://schemas.microsoft.com/office/drawing/2014/main" id="{3A52F71A-6E1C-29E3-B23E-6E0A0B770275}"/>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19547" y="4292756"/>
              <a:ext cx="2111640" cy="2339767"/>
            </a:xfrm>
            <a:prstGeom prst="rect">
              <a:avLst/>
            </a:prstGeom>
          </p:spPr>
        </p:pic>
      </p:grpSp>
      <p:grpSp>
        <p:nvGrpSpPr>
          <p:cNvPr id="20" name="Group 19">
            <a:extLst>
              <a:ext uri="{FF2B5EF4-FFF2-40B4-BE49-F238E27FC236}">
                <a16:creationId xmlns:a16="http://schemas.microsoft.com/office/drawing/2014/main" id="{48A89EED-70B6-F120-465E-37E1ACC821B7}"/>
              </a:ext>
            </a:extLst>
          </p:cNvPr>
          <p:cNvGrpSpPr/>
          <p:nvPr/>
        </p:nvGrpSpPr>
        <p:grpSpPr>
          <a:xfrm>
            <a:off x="6289825" y="2934328"/>
            <a:ext cx="5308221" cy="1459872"/>
            <a:chOff x="9105900" y="4442090"/>
            <a:chExt cx="7962331" cy="2189808"/>
          </a:xfrm>
        </p:grpSpPr>
        <p:sp>
          <p:nvSpPr>
            <p:cNvPr id="4" name="b">
              <a:extLst>
                <a:ext uri="{FF2B5EF4-FFF2-40B4-BE49-F238E27FC236}">
                  <a16:creationId xmlns:a16="http://schemas.microsoft.com/office/drawing/2014/main" id="{58B2C650-1CC2-929E-B9A9-18C31B8740E5}"/>
                </a:ext>
              </a:extLst>
            </p:cNvPr>
            <p:cNvSpPr/>
            <p:nvPr/>
          </p:nvSpPr>
          <p:spPr>
            <a:xfrm>
              <a:off x="10567763" y="4457700"/>
              <a:ext cx="6500468"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31 000</a:t>
              </a:r>
              <a:endParaRPr kumimoji="0" lang="en-US" sz="40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18" name="Picture 11">
              <a:extLst>
                <a:ext uri="{FF2B5EF4-FFF2-40B4-BE49-F238E27FC236}">
                  <a16:creationId xmlns:a16="http://schemas.microsoft.com/office/drawing/2014/main" id="{AA202D36-FE70-E9C4-14E5-EEC7E58ABFE5}"/>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105900" y="4442090"/>
              <a:ext cx="1968090" cy="2189808"/>
            </a:xfrm>
            <a:prstGeom prst="rect">
              <a:avLst/>
            </a:prstGeom>
          </p:spPr>
        </p:pic>
      </p:grpSp>
      <p:grpSp>
        <p:nvGrpSpPr>
          <p:cNvPr id="24" name="Group 23">
            <a:extLst>
              <a:ext uri="{FF2B5EF4-FFF2-40B4-BE49-F238E27FC236}">
                <a16:creationId xmlns:a16="http://schemas.microsoft.com/office/drawing/2014/main" id="{8F3B9162-783E-4BCC-1BC5-A7955DD08F99}"/>
              </a:ext>
            </a:extLst>
          </p:cNvPr>
          <p:cNvGrpSpPr/>
          <p:nvPr/>
        </p:nvGrpSpPr>
        <p:grpSpPr>
          <a:xfrm>
            <a:off x="359601" y="4892040"/>
            <a:ext cx="5381043" cy="1548808"/>
            <a:chOff x="310435" y="7338060"/>
            <a:chExt cx="8071565" cy="2323212"/>
          </a:xfrm>
        </p:grpSpPr>
        <p:sp>
          <p:nvSpPr>
            <p:cNvPr id="11" name="c">
              <a:extLst>
                <a:ext uri="{FF2B5EF4-FFF2-40B4-BE49-F238E27FC236}">
                  <a16:creationId xmlns:a16="http://schemas.microsoft.com/office/drawing/2014/main" id="{7BBF831F-5501-9367-806D-24D63CE6BB82}"/>
                </a:ext>
              </a:extLst>
            </p:cNvPr>
            <p:cNvSpPr/>
            <p:nvPr/>
          </p:nvSpPr>
          <p:spPr>
            <a:xfrm>
              <a:off x="2209434" y="7429560"/>
              <a:ext cx="6172566"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32 000</a:t>
              </a:r>
              <a:endParaRPr kumimoji="0" lang="en-US" sz="40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21" name="Picture 12">
              <a:extLst>
                <a:ext uri="{FF2B5EF4-FFF2-40B4-BE49-F238E27FC236}">
                  <a16:creationId xmlns:a16="http://schemas.microsoft.com/office/drawing/2014/main" id="{2EB48C9B-85B6-9CAF-2C1E-56AEF9465E5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310435" y="7338060"/>
              <a:ext cx="2128643" cy="2323212"/>
            </a:xfrm>
            <a:prstGeom prst="rect">
              <a:avLst/>
            </a:prstGeom>
          </p:spPr>
        </p:pic>
      </p:grpSp>
      <p:grpSp>
        <p:nvGrpSpPr>
          <p:cNvPr id="23" name="Group 22">
            <a:extLst>
              <a:ext uri="{FF2B5EF4-FFF2-40B4-BE49-F238E27FC236}">
                <a16:creationId xmlns:a16="http://schemas.microsoft.com/office/drawing/2014/main" id="{029C2B4B-B39F-A5A3-576D-3D1C1D40D3C2}"/>
              </a:ext>
            </a:extLst>
          </p:cNvPr>
          <p:cNvGrpSpPr/>
          <p:nvPr/>
        </p:nvGrpSpPr>
        <p:grpSpPr>
          <a:xfrm>
            <a:off x="6289826" y="4902200"/>
            <a:ext cx="5363153" cy="1473200"/>
            <a:chOff x="9023498" y="7402261"/>
            <a:chExt cx="8044730" cy="2209800"/>
          </a:xfrm>
        </p:grpSpPr>
        <p:sp>
          <p:nvSpPr>
            <p:cNvPr id="12" name="d">
              <a:extLst>
                <a:ext uri="{FF2B5EF4-FFF2-40B4-BE49-F238E27FC236}">
                  <a16:creationId xmlns:a16="http://schemas.microsoft.com/office/drawing/2014/main" id="{FFC752B8-A2D1-61FB-BBA2-3041CE152CFD}"/>
                </a:ext>
              </a:extLst>
            </p:cNvPr>
            <p:cNvSpPr/>
            <p:nvPr/>
          </p:nvSpPr>
          <p:spPr>
            <a:xfrm>
              <a:off x="10409159" y="7429559"/>
              <a:ext cx="6659069"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43 000</a:t>
              </a:r>
              <a:endParaRPr kumimoji="0" lang="en-US" sz="36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22" name="Picture 13">
              <a:extLst>
                <a:ext uri="{FF2B5EF4-FFF2-40B4-BE49-F238E27FC236}">
                  <a16:creationId xmlns:a16="http://schemas.microsoft.com/office/drawing/2014/main" id="{115DBC70-2450-9BC7-4B24-8339B72C4A3E}"/>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023498" y="7402261"/>
              <a:ext cx="2010918" cy="2209800"/>
            </a:xfrm>
            <a:prstGeom prst="rect">
              <a:avLst/>
            </a:prstGeom>
          </p:spPr>
        </p:pic>
      </p:grpSp>
      <p:pic>
        <p:nvPicPr>
          <p:cNvPr id="6" name="Đúng">
            <a:extLst>
              <a:ext uri="{FF2B5EF4-FFF2-40B4-BE49-F238E27FC236}">
                <a16:creationId xmlns:a16="http://schemas.microsoft.com/office/drawing/2014/main" id="{D3DA7254-BAEF-E06A-35BB-E86419E540B4}"/>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p:blipFill>
        <p:spPr>
          <a:xfrm>
            <a:off x="4419601" y="2209800"/>
            <a:ext cx="3363295" cy="3326156"/>
          </a:xfrm>
          <a:prstGeom prst="rect">
            <a:avLst/>
          </a:prstGeom>
        </p:spPr>
      </p:pic>
      <p:pic>
        <p:nvPicPr>
          <p:cNvPr id="25" name="Picture 24">
            <a:hlinkClick r:id="rId18" action="ppaction://hlinksldjump"/>
            <a:extLst>
              <a:ext uri="{FF2B5EF4-FFF2-40B4-BE49-F238E27FC236}">
                <a16:creationId xmlns:a16="http://schemas.microsoft.com/office/drawing/2014/main" id="{0BA2DCD7-7602-899F-5170-97C0780EC151}"/>
              </a:ext>
            </a:extLst>
          </p:cNvPr>
          <p:cNvPicPr>
            <a:picLocks noChangeAspect="1"/>
          </p:cNvPicPr>
          <p:nvPr/>
        </p:nvPicPr>
        <p:blipFill>
          <a:blip r:embed="rId19"/>
          <a:stretch>
            <a:fillRect/>
          </a:stretch>
        </p:blipFill>
        <p:spPr>
          <a:xfrm>
            <a:off x="10463807" y="482600"/>
            <a:ext cx="1476389" cy="1473200"/>
          </a:xfrm>
          <a:prstGeom prst="rect">
            <a:avLst/>
          </a:prstGeom>
        </p:spPr>
      </p:pic>
    </p:spTree>
    <p:extLst>
      <p:ext uri="{BB962C8B-B14F-4D97-AF65-F5344CB8AC3E}">
        <p14:creationId xmlns:p14="http://schemas.microsoft.com/office/powerpoint/2010/main" val="35851838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72000">
                                          <p:cBhvr additive="base">
                                            <p:cTn id="7" dur="1000" fill="hold"/>
                                            <p:tgtEl>
                                              <p:spTgt spid="19"/>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14:bounceEnd="72000">
                                          <p:cBhvr additive="base">
                                            <p:cTn id="11" dur="1000" fill="hold"/>
                                            <p:tgtEl>
                                              <p:spTgt spid="24"/>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14:bounceEnd="72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14:bounceEnd="72000">
                                          <p:cBhvr additive="base">
                                            <p:cTn id="19" dur="1000" fill="hold"/>
                                            <p:tgtEl>
                                              <p:spTgt spid="23"/>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withEffect">
                                      <p:stCondLst>
                                        <p:cond delay="0"/>
                                      </p:stCondLst>
                                      <p:childTnLst>
                                        <p:cmd type="call" cmd="playFrom(0.0)">
                                          <p:cBhvr>
                                            <p:cTn id="29" dur="5120" fill="hold"/>
                                            <p:tgtEl>
                                              <p:spTgt spid="7"/>
                                            </p:tgtEl>
                                          </p:cBhvr>
                                        </p:cmd>
                                      </p:childTnLst>
                                    </p:cTn>
                                  </p:par>
                                  <p:par>
                                    <p:cTn id="30" presetID="26" presetClass="emph" presetSubtype="0" fill="hold"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24"/>
                        </p:tgtEl>
                      </p:cond>
                    </p:stCondLst>
                    <p:endSync evt="end" delay="0">
                      <p:rtn val="all"/>
                    </p:endSync>
                    <p:childTnLst>
                      <p:par>
                        <p:cTn id="34" fill="hold">
                          <p:stCondLst>
                            <p:cond delay="0"/>
                          </p:stCondLst>
                          <p:childTnLst>
                            <p:par>
                              <p:cTn id="35" fill="hold">
                                <p:stCondLst>
                                  <p:cond delay="0"/>
                                </p:stCondLst>
                                <p:childTnLst>
                                  <p:par>
                                    <p:cTn id="36" presetID="26" presetClass="emph" presetSubtype="0" fill="hold" nodeType="withEffect">
                                      <p:stCondLst>
                                        <p:cond delay="0"/>
                                      </p:stCondLst>
                                      <p:childTnLst>
                                        <p:animEffect transition="out" filter="fade">
                                          <p:cBhvr>
                                            <p:cTn id="37" dur="500" tmFilter="0, 0; .2, .5; .8, .5; 1, 0"/>
                                            <p:tgtEl>
                                              <p:spTgt spid="24"/>
                                            </p:tgtEl>
                                          </p:cBhvr>
                                        </p:animEffect>
                                        <p:animScale>
                                          <p:cBhvr>
                                            <p:cTn id="38" dur="250" autoRev="1" fill="hold"/>
                                            <p:tgtEl>
                                              <p:spTgt spid="24"/>
                                            </p:tgtEl>
                                          </p:cBhvr>
                                          <p:by x="105000" y="105000"/>
                                        </p:animScale>
                                      </p:childTnLst>
                                    </p:cTn>
                                  </p:par>
                                  <p:par>
                                    <p:cTn id="39" presetID="49" presetClass="entr" presetSubtype="0" decel="10000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 calcmode="lin" valueType="num">
                                          <p:cBhvr>
                                            <p:cTn id="43" dur="500" fill="hold"/>
                                            <p:tgtEl>
                                              <p:spTgt spid="6"/>
                                            </p:tgtEl>
                                            <p:attrNameLst>
                                              <p:attrName>style.rotation</p:attrName>
                                            </p:attrNameLst>
                                          </p:cBhvr>
                                          <p:tavLst>
                                            <p:tav tm="0">
                                              <p:val>
                                                <p:fltVal val="360"/>
                                              </p:val>
                                            </p:tav>
                                            <p:tav tm="100000">
                                              <p:val>
                                                <p:fltVal val="0"/>
                                              </p:val>
                                            </p:tav>
                                          </p:tavLst>
                                        </p:anim>
                                        <p:animEffect transition="in" filter="fade">
                                          <p:cBhvr>
                                            <p:cTn id="44" dur="500"/>
                                            <p:tgtEl>
                                              <p:spTgt spid="6"/>
                                            </p:tgtEl>
                                          </p:cBhvr>
                                        </p:animEffect>
                                      </p:childTnLst>
                                    </p:cTn>
                                  </p:par>
                                  <p:par>
                                    <p:cTn id="45" presetID="1" presetClass="mediacall" presetSubtype="0" fill="hold" nodeType="withEffect">
                                      <p:stCondLst>
                                        <p:cond delay="0"/>
                                      </p:stCondLst>
                                      <p:childTnLst>
                                        <p:cmd type="call" cmd="playFrom(0.0)">
                                          <p:cBhvr>
                                            <p:cTn id="46" dur="3448" fill="hold"/>
                                            <p:tgtEl>
                                              <p:spTgt spid="8"/>
                                            </p:tgtEl>
                                          </p:cBhvr>
                                        </p:cmd>
                                      </p:childTnLst>
                                    </p:cTn>
                                  </p:par>
                                  <p:par>
                                    <p:cTn id="47" presetID="32" presetClass="emph" presetSubtype="0" fill="hold" nodeType="withEffect">
                                      <p:stCondLst>
                                        <p:cond delay="200"/>
                                      </p:stCondLst>
                                      <p:childTnLst>
                                        <p:animRot by="120000">
                                          <p:cBhvr>
                                            <p:cTn id="48" dur="100" fill="hold">
                                              <p:stCondLst>
                                                <p:cond delay="0"/>
                                              </p:stCondLst>
                                            </p:cTn>
                                            <p:tgtEl>
                                              <p:spTgt spid="6"/>
                                            </p:tgtEl>
                                            <p:attrNameLst>
                                              <p:attrName>r</p:attrName>
                                            </p:attrNameLst>
                                          </p:cBhvr>
                                        </p:animRot>
                                        <p:animRot by="-240000">
                                          <p:cBhvr>
                                            <p:cTn id="49" dur="200" fill="hold">
                                              <p:stCondLst>
                                                <p:cond delay="200"/>
                                              </p:stCondLst>
                                            </p:cTn>
                                            <p:tgtEl>
                                              <p:spTgt spid="6"/>
                                            </p:tgtEl>
                                            <p:attrNameLst>
                                              <p:attrName>r</p:attrName>
                                            </p:attrNameLst>
                                          </p:cBhvr>
                                        </p:animRot>
                                        <p:animRot by="240000">
                                          <p:cBhvr>
                                            <p:cTn id="50" dur="200" fill="hold">
                                              <p:stCondLst>
                                                <p:cond delay="400"/>
                                              </p:stCondLst>
                                            </p:cTn>
                                            <p:tgtEl>
                                              <p:spTgt spid="6"/>
                                            </p:tgtEl>
                                            <p:attrNameLst>
                                              <p:attrName>r</p:attrName>
                                            </p:attrNameLst>
                                          </p:cBhvr>
                                        </p:animRot>
                                        <p:animRot by="-240000">
                                          <p:cBhvr>
                                            <p:cTn id="51" dur="200" fill="hold">
                                              <p:stCondLst>
                                                <p:cond delay="600"/>
                                              </p:stCondLst>
                                            </p:cTn>
                                            <p:tgtEl>
                                              <p:spTgt spid="6"/>
                                            </p:tgtEl>
                                            <p:attrNameLst>
                                              <p:attrName>r</p:attrName>
                                            </p:attrNameLst>
                                          </p:cBhvr>
                                        </p:animRot>
                                        <p:animRot by="120000">
                                          <p:cBhvr>
                                            <p:cTn id="52" dur="200" fill="hold">
                                              <p:stCondLst>
                                                <p:cond delay="800"/>
                                              </p:stCondLst>
                                            </p:cTn>
                                            <p:tgtEl>
                                              <p:spTgt spid="6"/>
                                            </p:tgtEl>
                                            <p:attrNameLst>
                                              <p:attrName>r</p:attrName>
                                            </p:attrNameLst>
                                          </p:cBhvr>
                                        </p:animRot>
                                      </p:childTnLst>
                                    </p:cTn>
                                  </p:par>
                                  <p:par>
                                    <p:cTn id="53" presetID="31" presetClass="exit" presetSubtype="0" fill="hold" nodeType="withEffect">
                                      <p:stCondLst>
                                        <p:cond delay="200"/>
                                      </p:stCondLst>
                                      <p:childTnLst>
                                        <p:anim calcmode="lin" valueType="num">
                                          <p:cBhvr>
                                            <p:cTn id="54" dur="1000"/>
                                            <p:tgtEl>
                                              <p:spTgt spid="19"/>
                                            </p:tgtEl>
                                            <p:attrNameLst>
                                              <p:attrName>ppt_w</p:attrName>
                                            </p:attrNameLst>
                                          </p:cBhvr>
                                          <p:tavLst>
                                            <p:tav tm="0">
                                              <p:val>
                                                <p:strVal val="ppt_w"/>
                                              </p:val>
                                            </p:tav>
                                            <p:tav tm="100000">
                                              <p:val>
                                                <p:fltVal val="0"/>
                                              </p:val>
                                            </p:tav>
                                          </p:tavLst>
                                        </p:anim>
                                        <p:anim calcmode="lin" valueType="num">
                                          <p:cBhvr>
                                            <p:cTn id="55" dur="1000"/>
                                            <p:tgtEl>
                                              <p:spTgt spid="19"/>
                                            </p:tgtEl>
                                            <p:attrNameLst>
                                              <p:attrName>ppt_h</p:attrName>
                                            </p:attrNameLst>
                                          </p:cBhvr>
                                          <p:tavLst>
                                            <p:tav tm="0">
                                              <p:val>
                                                <p:strVal val="ppt_h"/>
                                              </p:val>
                                            </p:tav>
                                            <p:tav tm="100000">
                                              <p:val>
                                                <p:fltVal val="0"/>
                                              </p:val>
                                            </p:tav>
                                          </p:tavLst>
                                        </p:anim>
                                        <p:anim calcmode="lin" valueType="num">
                                          <p:cBhvr>
                                            <p:cTn id="56" dur="1000"/>
                                            <p:tgtEl>
                                              <p:spTgt spid="19"/>
                                            </p:tgtEl>
                                            <p:attrNameLst>
                                              <p:attrName>style.rotation</p:attrName>
                                            </p:attrNameLst>
                                          </p:cBhvr>
                                          <p:tavLst>
                                            <p:tav tm="0">
                                              <p:val>
                                                <p:fltVal val="0"/>
                                              </p:val>
                                            </p:tav>
                                            <p:tav tm="100000">
                                              <p:val>
                                                <p:fltVal val="90"/>
                                              </p:val>
                                            </p:tav>
                                          </p:tavLst>
                                        </p:anim>
                                        <p:animEffect transition="out" filter="fade">
                                          <p:cBhvr>
                                            <p:cTn id="57" dur="1000"/>
                                            <p:tgtEl>
                                              <p:spTgt spid="19"/>
                                            </p:tgtEl>
                                          </p:cBhvr>
                                        </p:animEffect>
                                        <p:set>
                                          <p:cBhvr>
                                            <p:cTn id="58" dur="1" fill="hold">
                                              <p:stCondLst>
                                                <p:cond delay="999"/>
                                              </p:stCondLst>
                                            </p:cTn>
                                            <p:tgtEl>
                                              <p:spTgt spid="19"/>
                                            </p:tgtEl>
                                            <p:attrNameLst>
                                              <p:attrName>style.visibility</p:attrName>
                                            </p:attrNameLst>
                                          </p:cBhvr>
                                          <p:to>
                                            <p:strVal val="hidden"/>
                                          </p:to>
                                        </p:set>
                                      </p:childTnLst>
                                    </p:cTn>
                                  </p:par>
                                  <p:par>
                                    <p:cTn id="59" presetID="31" presetClass="exit" presetSubtype="0" fill="hold" nodeType="withEffect">
                                      <p:stCondLst>
                                        <p:cond delay="200"/>
                                      </p:stCondLst>
                                      <p:childTnLst>
                                        <p:anim calcmode="lin" valueType="num">
                                          <p:cBhvr>
                                            <p:cTn id="60" dur="1000"/>
                                            <p:tgtEl>
                                              <p:spTgt spid="23"/>
                                            </p:tgtEl>
                                            <p:attrNameLst>
                                              <p:attrName>ppt_w</p:attrName>
                                            </p:attrNameLst>
                                          </p:cBhvr>
                                          <p:tavLst>
                                            <p:tav tm="0">
                                              <p:val>
                                                <p:strVal val="ppt_w"/>
                                              </p:val>
                                            </p:tav>
                                            <p:tav tm="100000">
                                              <p:val>
                                                <p:fltVal val="0"/>
                                              </p:val>
                                            </p:tav>
                                          </p:tavLst>
                                        </p:anim>
                                        <p:anim calcmode="lin" valueType="num">
                                          <p:cBhvr>
                                            <p:cTn id="61" dur="1000"/>
                                            <p:tgtEl>
                                              <p:spTgt spid="23"/>
                                            </p:tgtEl>
                                            <p:attrNameLst>
                                              <p:attrName>ppt_h</p:attrName>
                                            </p:attrNameLst>
                                          </p:cBhvr>
                                          <p:tavLst>
                                            <p:tav tm="0">
                                              <p:val>
                                                <p:strVal val="ppt_h"/>
                                              </p:val>
                                            </p:tav>
                                            <p:tav tm="100000">
                                              <p:val>
                                                <p:fltVal val="0"/>
                                              </p:val>
                                            </p:tav>
                                          </p:tavLst>
                                        </p:anim>
                                        <p:anim calcmode="lin" valueType="num">
                                          <p:cBhvr>
                                            <p:cTn id="62" dur="1000"/>
                                            <p:tgtEl>
                                              <p:spTgt spid="23"/>
                                            </p:tgtEl>
                                            <p:attrNameLst>
                                              <p:attrName>style.rotation</p:attrName>
                                            </p:attrNameLst>
                                          </p:cBhvr>
                                          <p:tavLst>
                                            <p:tav tm="0">
                                              <p:val>
                                                <p:fltVal val="0"/>
                                              </p:val>
                                            </p:tav>
                                            <p:tav tm="100000">
                                              <p:val>
                                                <p:fltVal val="90"/>
                                              </p:val>
                                            </p:tav>
                                          </p:tavLst>
                                        </p:anim>
                                        <p:animEffect transition="out" filter="fade">
                                          <p:cBhvr>
                                            <p:cTn id="63" dur="1000"/>
                                            <p:tgtEl>
                                              <p:spTgt spid="23"/>
                                            </p:tgtEl>
                                          </p:cBhvr>
                                        </p:animEffect>
                                        <p:set>
                                          <p:cBhvr>
                                            <p:cTn id="64" dur="1" fill="hold">
                                              <p:stCondLst>
                                                <p:cond delay="999"/>
                                              </p:stCondLst>
                                            </p:cTn>
                                            <p:tgtEl>
                                              <p:spTgt spid="23"/>
                                            </p:tgtEl>
                                            <p:attrNameLst>
                                              <p:attrName>style.visibility</p:attrName>
                                            </p:attrNameLst>
                                          </p:cBhvr>
                                          <p:to>
                                            <p:strVal val="hidden"/>
                                          </p:to>
                                        </p:set>
                                      </p:childTnLst>
                                    </p:cTn>
                                  </p:par>
                                  <p:par>
                                    <p:cTn id="65" presetID="31" presetClass="exit" presetSubtype="0" fill="hold" nodeType="withEffect">
                                      <p:stCondLst>
                                        <p:cond delay="200"/>
                                      </p:stCondLst>
                                      <p:childTnLst>
                                        <p:anim calcmode="lin" valueType="num">
                                          <p:cBhvr>
                                            <p:cTn id="66" dur="1000"/>
                                            <p:tgtEl>
                                              <p:spTgt spid="20"/>
                                            </p:tgtEl>
                                            <p:attrNameLst>
                                              <p:attrName>ppt_w</p:attrName>
                                            </p:attrNameLst>
                                          </p:cBhvr>
                                          <p:tavLst>
                                            <p:tav tm="0">
                                              <p:val>
                                                <p:strVal val="ppt_w"/>
                                              </p:val>
                                            </p:tav>
                                            <p:tav tm="100000">
                                              <p:val>
                                                <p:fltVal val="0"/>
                                              </p:val>
                                            </p:tav>
                                          </p:tavLst>
                                        </p:anim>
                                        <p:anim calcmode="lin" valueType="num">
                                          <p:cBhvr>
                                            <p:cTn id="67" dur="1000"/>
                                            <p:tgtEl>
                                              <p:spTgt spid="20"/>
                                            </p:tgtEl>
                                            <p:attrNameLst>
                                              <p:attrName>ppt_h</p:attrName>
                                            </p:attrNameLst>
                                          </p:cBhvr>
                                          <p:tavLst>
                                            <p:tav tm="0">
                                              <p:val>
                                                <p:strVal val="ppt_h"/>
                                              </p:val>
                                            </p:tav>
                                            <p:tav tm="100000">
                                              <p:val>
                                                <p:fltVal val="0"/>
                                              </p:val>
                                            </p:tav>
                                          </p:tavLst>
                                        </p:anim>
                                        <p:anim calcmode="lin" valueType="num">
                                          <p:cBhvr>
                                            <p:cTn id="68" dur="1000"/>
                                            <p:tgtEl>
                                              <p:spTgt spid="20"/>
                                            </p:tgtEl>
                                            <p:attrNameLst>
                                              <p:attrName>style.rotation</p:attrName>
                                            </p:attrNameLst>
                                          </p:cBhvr>
                                          <p:tavLst>
                                            <p:tav tm="0">
                                              <p:val>
                                                <p:fltVal val="0"/>
                                              </p:val>
                                            </p:tav>
                                            <p:tav tm="100000">
                                              <p:val>
                                                <p:fltVal val="90"/>
                                              </p:val>
                                            </p:tav>
                                          </p:tavLst>
                                        </p:anim>
                                        <p:animEffect transition="out" filter="fade">
                                          <p:cBhvr>
                                            <p:cTn id="69" dur="1000"/>
                                            <p:tgtEl>
                                              <p:spTgt spid="20"/>
                                            </p:tgtEl>
                                          </p:cBhvr>
                                        </p:animEffect>
                                        <p:set>
                                          <p:cBhvr>
                                            <p:cTn id="70"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1" restart="whenNotActive" fill="hold" evtFilter="cancelBubble" nodeType="interactiveSeq">
                    <p:stCondLst>
                      <p:cond evt="onClick" delay="0">
                        <p:tgtEl>
                          <p:spTgt spid="23"/>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withEffect">
                                      <p:stCondLst>
                                        <p:cond delay="0"/>
                                      </p:stCondLst>
                                      <p:childTnLst>
                                        <p:cmd type="call" cmd="playFrom(0.0)">
                                          <p:cBhvr>
                                            <p:cTn id="75" dur="5120" fill="hold"/>
                                            <p:tgtEl>
                                              <p:spTgt spid="9"/>
                                            </p:tgtEl>
                                          </p:cBhvr>
                                        </p:cmd>
                                      </p:childTnLst>
                                    </p:cTn>
                                  </p:par>
                                  <p:par>
                                    <p:cTn id="76" presetID="26" presetClass="emph" presetSubtype="0" fill="hold" nodeType="withEffect">
                                      <p:stCondLst>
                                        <p:cond delay="0"/>
                                      </p:stCondLst>
                                      <p:childTnLst>
                                        <p:animEffect transition="out" filter="fade">
                                          <p:cBhvr>
                                            <p:cTn id="77" dur="500" tmFilter="0, 0; .2, .5; .8, .5; 1, 0"/>
                                            <p:tgtEl>
                                              <p:spTgt spid="23"/>
                                            </p:tgtEl>
                                          </p:cBhvr>
                                        </p:animEffect>
                                        <p:animScale>
                                          <p:cBhvr>
                                            <p:cTn id="78" dur="250" autoRev="1" fill="hold"/>
                                            <p:tgtEl>
                                              <p:spTgt spid="23"/>
                                            </p:tgtEl>
                                          </p:cBhvr>
                                          <p:by x="105000" y="105000"/>
                                        </p:animScale>
                                      </p:childTnLst>
                                    </p:cTn>
                                  </p:par>
                                </p:childTnLst>
                              </p:cTn>
                            </p:par>
                          </p:childTnLst>
                        </p:cTn>
                      </p:par>
                    </p:childTnLst>
                  </p:cTn>
                  <p:nextCondLst>
                    <p:cond evt="onClick" delay="0">
                      <p:tgtEl>
                        <p:spTgt spid="23"/>
                      </p:tgtEl>
                    </p:cond>
                  </p:nextCondLst>
                </p:seq>
                <p:seq concurrent="1" nextAc="seek">
                  <p:cTn id="79" restart="whenNotActive" fill="hold" evtFilter="cancelBubble" nodeType="interactiveSeq">
                    <p:stCondLst>
                      <p:cond evt="onClick" delay="0">
                        <p:tgtEl>
                          <p:spTgt spid="20"/>
                        </p:tgtEl>
                      </p:cond>
                    </p:stCondLst>
                    <p:endSync evt="end" delay="0">
                      <p:rtn val="all"/>
                    </p:endSync>
                    <p:childTnLst>
                      <p:par>
                        <p:cTn id="80" fill="hold">
                          <p:stCondLst>
                            <p:cond delay="0"/>
                          </p:stCondLst>
                          <p:childTnLst>
                            <p:par>
                              <p:cTn id="81" fill="hold">
                                <p:stCondLst>
                                  <p:cond delay="0"/>
                                </p:stCondLst>
                                <p:childTnLst>
                                  <p:par>
                                    <p:cTn id="82" presetID="26" presetClass="emph" presetSubtype="0" fill="hold" nodeType="clickEffect">
                                      <p:stCondLst>
                                        <p:cond delay="0"/>
                                      </p:stCondLst>
                                      <p:childTnLst>
                                        <p:animEffect transition="out" filter="fade">
                                          <p:cBhvr>
                                            <p:cTn id="83" dur="500" tmFilter="0, 0; .2, .5; .8, .5; 1, 0"/>
                                            <p:tgtEl>
                                              <p:spTgt spid="20"/>
                                            </p:tgtEl>
                                          </p:cBhvr>
                                        </p:animEffect>
                                        <p:animScale>
                                          <p:cBhvr>
                                            <p:cTn id="84" dur="250" autoRev="1" fill="hold"/>
                                            <p:tgtEl>
                                              <p:spTgt spid="20"/>
                                            </p:tgtEl>
                                          </p:cBhvr>
                                          <p:by x="105000" y="105000"/>
                                        </p:animScale>
                                      </p:childTnLst>
                                    </p:cTn>
                                  </p:par>
                                  <p:par>
                                    <p:cTn id="85" presetID="1" presetClass="mediacall" presetSubtype="0" fill="hold" nodeType="withEffect">
                                      <p:stCondLst>
                                        <p:cond delay="0"/>
                                      </p:stCondLst>
                                      <p:childTnLst>
                                        <p:cmd type="call" cmd="playFrom(0.0)">
                                          <p:cBhvr>
                                            <p:cTn id="86" dur="5120" fill="hold"/>
                                            <p:tgtEl>
                                              <p:spTgt spid="10"/>
                                            </p:tgtEl>
                                          </p:cBhvr>
                                        </p:cmd>
                                      </p:childTnLst>
                                    </p:cTn>
                                  </p:par>
                                </p:childTnLst>
                              </p:cTn>
                            </p:par>
                          </p:childTnLst>
                        </p:cTn>
                      </p:par>
                    </p:childTnLst>
                  </p:cTn>
                  <p:nextCondLst>
                    <p:cond evt="onClick" delay="0">
                      <p:tgtEl>
                        <p:spTgt spid="20"/>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ppt_x"/>
                                              </p:val>
                                            </p:tav>
                                            <p:tav tm="100000">
                                              <p:val>
                                                <p:strVal val="#ppt_x"/>
                                              </p:val>
                                            </p:tav>
                                          </p:tavLst>
                                        </p:anim>
                                        <p:anim calcmode="lin" valueType="num">
                                          <p:cBhvr additive="base">
                                            <p:cTn id="12" dur="10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ppt_x"/>
                                              </p:val>
                                            </p:tav>
                                            <p:tav tm="100000">
                                              <p:val>
                                                <p:strVal val="#ppt_x"/>
                                              </p:val>
                                            </p:tav>
                                          </p:tavLst>
                                        </p:anim>
                                        <p:anim calcmode="lin" valueType="num">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withEffect">
                                      <p:stCondLst>
                                        <p:cond delay="0"/>
                                      </p:stCondLst>
                                      <p:childTnLst>
                                        <p:cmd type="call" cmd="playFrom(0.0)">
                                          <p:cBhvr>
                                            <p:cTn id="29" dur="5120" fill="hold"/>
                                            <p:tgtEl>
                                              <p:spTgt spid="7"/>
                                            </p:tgtEl>
                                          </p:cBhvr>
                                        </p:cmd>
                                      </p:childTnLst>
                                    </p:cTn>
                                  </p:par>
                                  <p:par>
                                    <p:cTn id="30" presetID="26" presetClass="emph" presetSubtype="0" fill="hold"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24"/>
                        </p:tgtEl>
                      </p:cond>
                    </p:stCondLst>
                    <p:endSync evt="end" delay="0">
                      <p:rtn val="all"/>
                    </p:endSync>
                    <p:childTnLst>
                      <p:par>
                        <p:cTn id="34" fill="hold">
                          <p:stCondLst>
                            <p:cond delay="0"/>
                          </p:stCondLst>
                          <p:childTnLst>
                            <p:par>
                              <p:cTn id="35" fill="hold">
                                <p:stCondLst>
                                  <p:cond delay="0"/>
                                </p:stCondLst>
                                <p:childTnLst>
                                  <p:par>
                                    <p:cTn id="36" presetID="26" presetClass="emph" presetSubtype="0" fill="hold" nodeType="withEffect">
                                      <p:stCondLst>
                                        <p:cond delay="0"/>
                                      </p:stCondLst>
                                      <p:childTnLst>
                                        <p:animEffect transition="out" filter="fade">
                                          <p:cBhvr>
                                            <p:cTn id="37" dur="500" tmFilter="0, 0; .2, .5; .8, .5; 1, 0"/>
                                            <p:tgtEl>
                                              <p:spTgt spid="24"/>
                                            </p:tgtEl>
                                          </p:cBhvr>
                                        </p:animEffect>
                                        <p:animScale>
                                          <p:cBhvr>
                                            <p:cTn id="38" dur="250" autoRev="1" fill="hold"/>
                                            <p:tgtEl>
                                              <p:spTgt spid="24"/>
                                            </p:tgtEl>
                                          </p:cBhvr>
                                          <p:by x="105000" y="105000"/>
                                        </p:animScale>
                                      </p:childTnLst>
                                    </p:cTn>
                                  </p:par>
                                  <p:par>
                                    <p:cTn id="39" presetID="49" presetClass="entr" presetSubtype="0" decel="10000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 calcmode="lin" valueType="num">
                                          <p:cBhvr>
                                            <p:cTn id="43" dur="500" fill="hold"/>
                                            <p:tgtEl>
                                              <p:spTgt spid="6"/>
                                            </p:tgtEl>
                                            <p:attrNameLst>
                                              <p:attrName>style.rotation</p:attrName>
                                            </p:attrNameLst>
                                          </p:cBhvr>
                                          <p:tavLst>
                                            <p:tav tm="0">
                                              <p:val>
                                                <p:fltVal val="360"/>
                                              </p:val>
                                            </p:tav>
                                            <p:tav tm="100000">
                                              <p:val>
                                                <p:fltVal val="0"/>
                                              </p:val>
                                            </p:tav>
                                          </p:tavLst>
                                        </p:anim>
                                        <p:animEffect transition="in" filter="fade">
                                          <p:cBhvr>
                                            <p:cTn id="44" dur="500"/>
                                            <p:tgtEl>
                                              <p:spTgt spid="6"/>
                                            </p:tgtEl>
                                          </p:cBhvr>
                                        </p:animEffect>
                                      </p:childTnLst>
                                    </p:cTn>
                                  </p:par>
                                  <p:par>
                                    <p:cTn id="45" presetID="1" presetClass="mediacall" presetSubtype="0" fill="hold" nodeType="withEffect">
                                      <p:stCondLst>
                                        <p:cond delay="0"/>
                                      </p:stCondLst>
                                      <p:childTnLst>
                                        <p:cmd type="call" cmd="playFrom(0.0)">
                                          <p:cBhvr>
                                            <p:cTn id="46" dur="3448" fill="hold"/>
                                            <p:tgtEl>
                                              <p:spTgt spid="8"/>
                                            </p:tgtEl>
                                          </p:cBhvr>
                                        </p:cmd>
                                      </p:childTnLst>
                                    </p:cTn>
                                  </p:par>
                                  <p:par>
                                    <p:cTn id="47" presetID="32" presetClass="emph" presetSubtype="0" fill="hold" nodeType="withEffect">
                                      <p:stCondLst>
                                        <p:cond delay="200"/>
                                      </p:stCondLst>
                                      <p:childTnLst>
                                        <p:animRot by="120000">
                                          <p:cBhvr>
                                            <p:cTn id="48" dur="100" fill="hold">
                                              <p:stCondLst>
                                                <p:cond delay="0"/>
                                              </p:stCondLst>
                                            </p:cTn>
                                            <p:tgtEl>
                                              <p:spTgt spid="6"/>
                                            </p:tgtEl>
                                            <p:attrNameLst>
                                              <p:attrName>r</p:attrName>
                                            </p:attrNameLst>
                                          </p:cBhvr>
                                        </p:animRot>
                                        <p:animRot by="-240000">
                                          <p:cBhvr>
                                            <p:cTn id="49" dur="200" fill="hold">
                                              <p:stCondLst>
                                                <p:cond delay="200"/>
                                              </p:stCondLst>
                                            </p:cTn>
                                            <p:tgtEl>
                                              <p:spTgt spid="6"/>
                                            </p:tgtEl>
                                            <p:attrNameLst>
                                              <p:attrName>r</p:attrName>
                                            </p:attrNameLst>
                                          </p:cBhvr>
                                        </p:animRot>
                                        <p:animRot by="240000">
                                          <p:cBhvr>
                                            <p:cTn id="50" dur="200" fill="hold">
                                              <p:stCondLst>
                                                <p:cond delay="400"/>
                                              </p:stCondLst>
                                            </p:cTn>
                                            <p:tgtEl>
                                              <p:spTgt spid="6"/>
                                            </p:tgtEl>
                                            <p:attrNameLst>
                                              <p:attrName>r</p:attrName>
                                            </p:attrNameLst>
                                          </p:cBhvr>
                                        </p:animRot>
                                        <p:animRot by="-240000">
                                          <p:cBhvr>
                                            <p:cTn id="51" dur="200" fill="hold">
                                              <p:stCondLst>
                                                <p:cond delay="600"/>
                                              </p:stCondLst>
                                            </p:cTn>
                                            <p:tgtEl>
                                              <p:spTgt spid="6"/>
                                            </p:tgtEl>
                                            <p:attrNameLst>
                                              <p:attrName>r</p:attrName>
                                            </p:attrNameLst>
                                          </p:cBhvr>
                                        </p:animRot>
                                        <p:animRot by="120000">
                                          <p:cBhvr>
                                            <p:cTn id="52" dur="200" fill="hold">
                                              <p:stCondLst>
                                                <p:cond delay="800"/>
                                              </p:stCondLst>
                                            </p:cTn>
                                            <p:tgtEl>
                                              <p:spTgt spid="6"/>
                                            </p:tgtEl>
                                            <p:attrNameLst>
                                              <p:attrName>r</p:attrName>
                                            </p:attrNameLst>
                                          </p:cBhvr>
                                        </p:animRot>
                                      </p:childTnLst>
                                    </p:cTn>
                                  </p:par>
                                  <p:par>
                                    <p:cTn id="53" presetID="31" presetClass="exit" presetSubtype="0" fill="hold" nodeType="withEffect">
                                      <p:stCondLst>
                                        <p:cond delay="200"/>
                                      </p:stCondLst>
                                      <p:childTnLst>
                                        <p:anim calcmode="lin" valueType="num">
                                          <p:cBhvr>
                                            <p:cTn id="54" dur="1000"/>
                                            <p:tgtEl>
                                              <p:spTgt spid="19"/>
                                            </p:tgtEl>
                                            <p:attrNameLst>
                                              <p:attrName>ppt_w</p:attrName>
                                            </p:attrNameLst>
                                          </p:cBhvr>
                                          <p:tavLst>
                                            <p:tav tm="0">
                                              <p:val>
                                                <p:strVal val="ppt_w"/>
                                              </p:val>
                                            </p:tav>
                                            <p:tav tm="100000">
                                              <p:val>
                                                <p:fltVal val="0"/>
                                              </p:val>
                                            </p:tav>
                                          </p:tavLst>
                                        </p:anim>
                                        <p:anim calcmode="lin" valueType="num">
                                          <p:cBhvr>
                                            <p:cTn id="55" dur="1000"/>
                                            <p:tgtEl>
                                              <p:spTgt spid="19"/>
                                            </p:tgtEl>
                                            <p:attrNameLst>
                                              <p:attrName>ppt_h</p:attrName>
                                            </p:attrNameLst>
                                          </p:cBhvr>
                                          <p:tavLst>
                                            <p:tav tm="0">
                                              <p:val>
                                                <p:strVal val="ppt_h"/>
                                              </p:val>
                                            </p:tav>
                                            <p:tav tm="100000">
                                              <p:val>
                                                <p:fltVal val="0"/>
                                              </p:val>
                                            </p:tav>
                                          </p:tavLst>
                                        </p:anim>
                                        <p:anim calcmode="lin" valueType="num">
                                          <p:cBhvr>
                                            <p:cTn id="56" dur="1000"/>
                                            <p:tgtEl>
                                              <p:spTgt spid="19"/>
                                            </p:tgtEl>
                                            <p:attrNameLst>
                                              <p:attrName>style.rotation</p:attrName>
                                            </p:attrNameLst>
                                          </p:cBhvr>
                                          <p:tavLst>
                                            <p:tav tm="0">
                                              <p:val>
                                                <p:fltVal val="0"/>
                                              </p:val>
                                            </p:tav>
                                            <p:tav tm="100000">
                                              <p:val>
                                                <p:fltVal val="90"/>
                                              </p:val>
                                            </p:tav>
                                          </p:tavLst>
                                        </p:anim>
                                        <p:animEffect transition="out" filter="fade">
                                          <p:cBhvr>
                                            <p:cTn id="57" dur="1000"/>
                                            <p:tgtEl>
                                              <p:spTgt spid="19"/>
                                            </p:tgtEl>
                                          </p:cBhvr>
                                        </p:animEffect>
                                        <p:set>
                                          <p:cBhvr>
                                            <p:cTn id="58" dur="1" fill="hold">
                                              <p:stCondLst>
                                                <p:cond delay="999"/>
                                              </p:stCondLst>
                                            </p:cTn>
                                            <p:tgtEl>
                                              <p:spTgt spid="19"/>
                                            </p:tgtEl>
                                            <p:attrNameLst>
                                              <p:attrName>style.visibility</p:attrName>
                                            </p:attrNameLst>
                                          </p:cBhvr>
                                          <p:to>
                                            <p:strVal val="hidden"/>
                                          </p:to>
                                        </p:set>
                                      </p:childTnLst>
                                    </p:cTn>
                                  </p:par>
                                  <p:par>
                                    <p:cTn id="59" presetID="31" presetClass="exit" presetSubtype="0" fill="hold" nodeType="withEffect">
                                      <p:stCondLst>
                                        <p:cond delay="200"/>
                                      </p:stCondLst>
                                      <p:childTnLst>
                                        <p:anim calcmode="lin" valueType="num">
                                          <p:cBhvr>
                                            <p:cTn id="60" dur="1000"/>
                                            <p:tgtEl>
                                              <p:spTgt spid="23"/>
                                            </p:tgtEl>
                                            <p:attrNameLst>
                                              <p:attrName>ppt_w</p:attrName>
                                            </p:attrNameLst>
                                          </p:cBhvr>
                                          <p:tavLst>
                                            <p:tav tm="0">
                                              <p:val>
                                                <p:strVal val="ppt_w"/>
                                              </p:val>
                                            </p:tav>
                                            <p:tav tm="100000">
                                              <p:val>
                                                <p:fltVal val="0"/>
                                              </p:val>
                                            </p:tav>
                                          </p:tavLst>
                                        </p:anim>
                                        <p:anim calcmode="lin" valueType="num">
                                          <p:cBhvr>
                                            <p:cTn id="61" dur="1000"/>
                                            <p:tgtEl>
                                              <p:spTgt spid="23"/>
                                            </p:tgtEl>
                                            <p:attrNameLst>
                                              <p:attrName>ppt_h</p:attrName>
                                            </p:attrNameLst>
                                          </p:cBhvr>
                                          <p:tavLst>
                                            <p:tav tm="0">
                                              <p:val>
                                                <p:strVal val="ppt_h"/>
                                              </p:val>
                                            </p:tav>
                                            <p:tav tm="100000">
                                              <p:val>
                                                <p:fltVal val="0"/>
                                              </p:val>
                                            </p:tav>
                                          </p:tavLst>
                                        </p:anim>
                                        <p:anim calcmode="lin" valueType="num">
                                          <p:cBhvr>
                                            <p:cTn id="62" dur="1000"/>
                                            <p:tgtEl>
                                              <p:spTgt spid="23"/>
                                            </p:tgtEl>
                                            <p:attrNameLst>
                                              <p:attrName>style.rotation</p:attrName>
                                            </p:attrNameLst>
                                          </p:cBhvr>
                                          <p:tavLst>
                                            <p:tav tm="0">
                                              <p:val>
                                                <p:fltVal val="0"/>
                                              </p:val>
                                            </p:tav>
                                            <p:tav tm="100000">
                                              <p:val>
                                                <p:fltVal val="90"/>
                                              </p:val>
                                            </p:tav>
                                          </p:tavLst>
                                        </p:anim>
                                        <p:animEffect transition="out" filter="fade">
                                          <p:cBhvr>
                                            <p:cTn id="63" dur="1000"/>
                                            <p:tgtEl>
                                              <p:spTgt spid="23"/>
                                            </p:tgtEl>
                                          </p:cBhvr>
                                        </p:animEffect>
                                        <p:set>
                                          <p:cBhvr>
                                            <p:cTn id="64" dur="1" fill="hold">
                                              <p:stCondLst>
                                                <p:cond delay="999"/>
                                              </p:stCondLst>
                                            </p:cTn>
                                            <p:tgtEl>
                                              <p:spTgt spid="23"/>
                                            </p:tgtEl>
                                            <p:attrNameLst>
                                              <p:attrName>style.visibility</p:attrName>
                                            </p:attrNameLst>
                                          </p:cBhvr>
                                          <p:to>
                                            <p:strVal val="hidden"/>
                                          </p:to>
                                        </p:set>
                                      </p:childTnLst>
                                    </p:cTn>
                                  </p:par>
                                  <p:par>
                                    <p:cTn id="65" presetID="31" presetClass="exit" presetSubtype="0" fill="hold" nodeType="withEffect">
                                      <p:stCondLst>
                                        <p:cond delay="200"/>
                                      </p:stCondLst>
                                      <p:childTnLst>
                                        <p:anim calcmode="lin" valueType="num">
                                          <p:cBhvr>
                                            <p:cTn id="66" dur="1000"/>
                                            <p:tgtEl>
                                              <p:spTgt spid="20"/>
                                            </p:tgtEl>
                                            <p:attrNameLst>
                                              <p:attrName>ppt_w</p:attrName>
                                            </p:attrNameLst>
                                          </p:cBhvr>
                                          <p:tavLst>
                                            <p:tav tm="0">
                                              <p:val>
                                                <p:strVal val="ppt_w"/>
                                              </p:val>
                                            </p:tav>
                                            <p:tav tm="100000">
                                              <p:val>
                                                <p:fltVal val="0"/>
                                              </p:val>
                                            </p:tav>
                                          </p:tavLst>
                                        </p:anim>
                                        <p:anim calcmode="lin" valueType="num">
                                          <p:cBhvr>
                                            <p:cTn id="67" dur="1000"/>
                                            <p:tgtEl>
                                              <p:spTgt spid="20"/>
                                            </p:tgtEl>
                                            <p:attrNameLst>
                                              <p:attrName>ppt_h</p:attrName>
                                            </p:attrNameLst>
                                          </p:cBhvr>
                                          <p:tavLst>
                                            <p:tav tm="0">
                                              <p:val>
                                                <p:strVal val="ppt_h"/>
                                              </p:val>
                                            </p:tav>
                                            <p:tav tm="100000">
                                              <p:val>
                                                <p:fltVal val="0"/>
                                              </p:val>
                                            </p:tav>
                                          </p:tavLst>
                                        </p:anim>
                                        <p:anim calcmode="lin" valueType="num">
                                          <p:cBhvr>
                                            <p:cTn id="68" dur="1000"/>
                                            <p:tgtEl>
                                              <p:spTgt spid="20"/>
                                            </p:tgtEl>
                                            <p:attrNameLst>
                                              <p:attrName>style.rotation</p:attrName>
                                            </p:attrNameLst>
                                          </p:cBhvr>
                                          <p:tavLst>
                                            <p:tav tm="0">
                                              <p:val>
                                                <p:fltVal val="0"/>
                                              </p:val>
                                            </p:tav>
                                            <p:tav tm="100000">
                                              <p:val>
                                                <p:fltVal val="90"/>
                                              </p:val>
                                            </p:tav>
                                          </p:tavLst>
                                        </p:anim>
                                        <p:animEffect transition="out" filter="fade">
                                          <p:cBhvr>
                                            <p:cTn id="69" dur="1000"/>
                                            <p:tgtEl>
                                              <p:spTgt spid="20"/>
                                            </p:tgtEl>
                                          </p:cBhvr>
                                        </p:animEffect>
                                        <p:set>
                                          <p:cBhvr>
                                            <p:cTn id="70"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1" restart="whenNotActive" fill="hold" evtFilter="cancelBubble" nodeType="interactiveSeq">
                    <p:stCondLst>
                      <p:cond evt="onClick" delay="0">
                        <p:tgtEl>
                          <p:spTgt spid="23"/>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withEffect">
                                      <p:stCondLst>
                                        <p:cond delay="0"/>
                                      </p:stCondLst>
                                      <p:childTnLst>
                                        <p:cmd type="call" cmd="playFrom(0.0)">
                                          <p:cBhvr>
                                            <p:cTn id="75" dur="5120" fill="hold"/>
                                            <p:tgtEl>
                                              <p:spTgt spid="9"/>
                                            </p:tgtEl>
                                          </p:cBhvr>
                                        </p:cmd>
                                      </p:childTnLst>
                                    </p:cTn>
                                  </p:par>
                                  <p:par>
                                    <p:cTn id="76" presetID="26" presetClass="emph" presetSubtype="0" fill="hold" nodeType="withEffect">
                                      <p:stCondLst>
                                        <p:cond delay="0"/>
                                      </p:stCondLst>
                                      <p:childTnLst>
                                        <p:animEffect transition="out" filter="fade">
                                          <p:cBhvr>
                                            <p:cTn id="77" dur="500" tmFilter="0, 0; .2, .5; .8, .5; 1, 0"/>
                                            <p:tgtEl>
                                              <p:spTgt spid="23"/>
                                            </p:tgtEl>
                                          </p:cBhvr>
                                        </p:animEffect>
                                        <p:animScale>
                                          <p:cBhvr>
                                            <p:cTn id="78" dur="250" autoRev="1" fill="hold"/>
                                            <p:tgtEl>
                                              <p:spTgt spid="23"/>
                                            </p:tgtEl>
                                          </p:cBhvr>
                                          <p:by x="105000" y="105000"/>
                                        </p:animScale>
                                      </p:childTnLst>
                                    </p:cTn>
                                  </p:par>
                                </p:childTnLst>
                              </p:cTn>
                            </p:par>
                          </p:childTnLst>
                        </p:cTn>
                      </p:par>
                    </p:childTnLst>
                  </p:cTn>
                  <p:nextCondLst>
                    <p:cond evt="onClick" delay="0">
                      <p:tgtEl>
                        <p:spTgt spid="23"/>
                      </p:tgtEl>
                    </p:cond>
                  </p:nextCondLst>
                </p:seq>
                <p:seq concurrent="1" nextAc="seek">
                  <p:cTn id="79" restart="whenNotActive" fill="hold" evtFilter="cancelBubble" nodeType="interactiveSeq">
                    <p:stCondLst>
                      <p:cond evt="onClick" delay="0">
                        <p:tgtEl>
                          <p:spTgt spid="20"/>
                        </p:tgtEl>
                      </p:cond>
                    </p:stCondLst>
                    <p:endSync evt="end" delay="0">
                      <p:rtn val="all"/>
                    </p:endSync>
                    <p:childTnLst>
                      <p:par>
                        <p:cTn id="80" fill="hold">
                          <p:stCondLst>
                            <p:cond delay="0"/>
                          </p:stCondLst>
                          <p:childTnLst>
                            <p:par>
                              <p:cTn id="81" fill="hold">
                                <p:stCondLst>
                                  <p:cond delay="0"/>
                                </p:stCondLst>
                                <p:childTnLst>
                                  <p:par>
                                    <p:cTn id="82" presetID="26" presetClass="emph" presetSubtype="0" fill="hold" nodeType="clickEffect">
                                      <p:stCondLst>
                                        <p:cond delay="0"/>
                                      </p:stCondLst>
                                      <p:childTnLst>
                                        <p:animEffect transition="out" filter="fade">
                                          <p:cBhvr>
                                            <p:cTn id="83" dur="500" tmFilter="0, 0; .2, .5; .8, .5; 1, 0"/>
                                            <p:tgtEl>
                                              <p:spTgt spid="20"/>
                                            </p:tgtEl>
                                          </p:cBhvr>
                                        </p:animEffect>
                                        <p:animScale>
                                          <p:cBhvr>
                                            <p:cTn id="84" dur="250" autoRev="1" fill="hold"/>
                                            <p:tgtEl>
                                              <p:spTgt spid="20"/>
                                            </p:tgtEl>
                                          </p:cBhvr>
                                          <p:by x="105000" y="105000"/>
                                        </p:animScale>
                                      </p:childTnLst>
                                    </p:cTn>
                                  </p:par>
                                  <p:par>
                                    <p:cTn id="85" presetID="1" presetClass="mediacall" presetSubtype="0" fill="hold" nodeType="withEffect">
                                      <p:stCondLst>
                                        <p:cond delay="0"/>
                                      </p:stCondLst>
                                      <p:childTnLst>
                                        <p:cmd type="call" cmd="playFrom(0.0)">
                                          <p:cBhvr>
                                            <p:cTn id="86" dur="5120" fill="hold"/>
                                            <p:tgtEl>
                                              <p:spTgt spid="10"/>
                                            </p:tgtEl>
                                          </p:cBhvr>
                                        </p:cmd>
                                      </p:childTnLst>
                                    </p:cTn>
                                  </p:par>
                                </p:childTnLst>
                              </p:cTn>
                            </p:par>
                          </p:childTnLst>
                        </p:cTn>
                      </p:par>
                    </p:childTnLst>
                  </p:cTn>
                  <p:nextCondLst>
                    <p:cond evt="onClick" delay="0">
                      <p:tgtEl>
                        <p:spTgt spid="20"/>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C91FC8-C3F6-3203-B331-DECEF0B06CD7}"/>
              </a:ext>
            </a:extLst>
          </p:cNvPr>
          <p:cNvPicPr>
            <a:picLocks noChangeAspect="1"/>
          </p:cNvPicPr>
          <p:nvPr/>
        </p:nvPicPr>
        <p:blipFill rotWithShape="1">
          <a:blip r:embed="rId7"/>
          <a:srcRect t="5171"/>
          <a:stretch/>
        </p:blipFill>
        <p:spPr>
          <a:xfrm>
            <a:off x="0" y="1"/>
            <a:ext cx="12192000" cy="6867737"/>
          </a:xfrm>
          <a:prstGeom prst="rect">
            <a:avLst/>
          </a:prstGeom>
        </p:spPr>
      </p:pic>
      <p:pic>
        <p:nvPicPr>
          <p:cNvPr id="7" name="Am-thanh-tra-loi-sai-www_tiengdong_com">
            <a:hlinkClick r:id="" action="ppaction://media"/>
            <a:extLst>
              <a:ext uri="{FF2B5EF4-FFF2-40B4-BE49-F238E27FC236}">
                <a16:creationId xmlns:a16="http://schemas.microsoft.com/office/drawing/2014/main" id="{4163A70C-DB01-F607-4FC1-C58887BC72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7477" y="632985"/>
            <a:ext cx="487363" cy="487363"/>
          </a:xfrm>
          <a:prstGeom prst="rect">
            <a:avLst/>
          </a:prstGeom>
        </p:spPr>
      </p:pic>
      <p:pic>
        <p:nvPicPr>
          <p:cNvPr id="8" name="Tieng-tinh-tinh-www_nhacchuongvui_com">
            <a:hlinkClick r:id="" action="ppaction://media"/>
            <a:extLst>
              <a:ext uri="{FF2B5EF4-FFF2-40B4-BE49-F238E27FC236}">
                <a16:creationId xmlns:a16="http://schemas.microsoft.com/office/drawing/2014/main" id="{41B5E192-8878-79AD-AA7C-0DB6FFE0506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10107" y="-242118"/>
            <a:ext cx="487363" cy="487363"/>
          </a:xfrm>
          <a:prstGeom prst="rect">
            <a:avLst/>
          </a:prstGeom>
        </p:spPr>
      </p:pic>
      <p:pic>
        <p:nvPicPr>
          <p:cNvPr id="9" name="Am-thanh-tra-loi-sai-www_tiengdong_com">
            <a:hlinkClick r:id="" action="ppaction://media"/>
            <a:extLst>
              <a:ext uri="{FF2B5EF4-FFF2-40B4-BE49-F238E27FC236}">
                <a16:creationId xmlns:a16="http://schemas.microsoft.com/office/drawing/2014/main" id="{4B0138DD-0368-070C-08C8-8E86EA262EB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7477" y="1407241"/>
            <a:ext cx="487363" cy="487363"/>
          </a:xfrm>
          <a:prstGeom prst="rect">
            <a:avLst/>
          </a:prstGeom>
        </p:spPr>
      </p:pic>
      <p:pic>
        <p:nvPicPr>
          <p:cNvPr id="10" name="Am-thanh-tra-loi-sai-www_tiengdong_com">
            <a:hlinkClick r:id="" action="ppaction://media"/>
            <a:extLst>
              <a:ext uri="{FF2B5EF4-FFF2-40B4-BE49-F238E27FC236}">
                <a16:creationId xmlns:a16="http://schemas.microsoft.com/office/drawing/2014/main" id="{ABF6ECE7-CB0E-3FF7-B6BE-CF3DC95D677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7477" y="2181497"/>
            <a:ext cx="487363" cy="487363"/>
          </a:xfrm>
          <a:prstGeom prst="rect">
            <a:avLst/>
          </a:prstGeom>
        </p:spPr>
      </p:pic>
      <p:sp>
        <p:nvSpPr>
          <p:cNvPr id="15" name="Rectangle: Beveled 14">
            <a:extLst>
              <a:ext uri="{FF2B5EF4-FFF2-40B4-BE49-F238E27FC236}">
                <a16:creationId xmlns:a16="http://schemas.microsoft.com/office/drawing/2014/main" id="{FD62DB9F-5EEB-6A95-E6D4-B6F564FF1F5F}"/>
              </a:ext>
            </a:extLst>
          </p:cNvPr>
          <p:cNvSpPr/>
          <p:nvPr/>
        </p:nvSpPr>
        <p:spPr>
          <a:xfrm>
            <a:off x="762000" y="482600"/>
            <a:ext cx="10210800" cy="1778000"/>
          </a:xfrm>
          <a:prstGeom prst="bevel">
            <a:avLst/>
          </a:prstGeom>
          <a:solidFill>
            <a:srgbClr val="E6FFCD"/>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Tính nhẩm:</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10 000 + 30 000 – 5 000 = ........</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nvGrpSpPr>
          <p:cNvPr id="19" name="Group 18">
            <a:extLst>
              <a:ext uri="{FF2B5EF4-FFF2-40B4-BE49-F238E27FC236}">
                <a16:creationId xmlns:a16="http://schemas.microsoft.com/office/drawing/2014/main" id="{78336612-F495-ED65-75A8-0F467FCAC213}"/>
              </a:ext>
            </a:extLst>
          </p:cNvPr>
          <p:cNvGrpSpPr/>
          <p:nvPr/>
        </p:nvGrpSpPr>
        <p:grpSpPr>
          <a:xfrm>
            <a:off x="385406" y="2851481"/>
            <a:ext cx="5374969" cy="1559845"/>
            <a:chOff x="319547" y="4292756"/>
            <a:chExt cx="8062453" cy="2339767"/>
          </a:xfrm>
        </p:grpSpPr>
        <p:sp>
          <p:nvSpPr>
            <p:cNvPr id="3" name="a">
              <a:extLst>
                <a:ext uri="{FF2B5EF4-FFF2-40B4-BE49-F238E27FC236}">
                  <a16:creationId xmlns:a16="http://schemas.microsoft.com/office/drawing/2014/main" id="{EF361B2F-4AD3-0677-319F-3460F1CEBEA6}"/>
                </a:ext>
              </a:extLst>
            </p:cNvPr>
            <p:cNvSpPr/>
            <p:nvPr/>
          </p:nvSpPr>
          <p:spPr>
            <a:xfrm>
              <a:off x="1078816" y="4457700"/>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9999"/>
                  </a:solidFill>
                  <a:effectLst/>
                  <a:uLnTx/>
                  <a:uFillTx/>
                  <a:latin typeface="Calibri" panose="020F0502020204030204"/>
                  <a:ea typeface="+mn-ea"/>
                  <a:cs typeface="+mn-cs"/>
                </a:rPr>
                <a:t>40 000</a:t>
              </a:r>
              <a:endPar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17" name="Picture 4">
              <a:extLst>
                <a:ext uri="{FF2B5EF4-FFF2-40B4-BE49-F238E27FC236}">
                  <a16:creationId xmlns:a16="http://schemas.microsoft.com/office/drawing/2014/main" id="{3A52F71A-6E1C-29E3-B23E-6E0A0B770275}"/>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19547" y="4292756"/>
              <a:ext cx="2111640" cy="2339767"/>
            </a:xfrm>
            <a:prstGeom prst="rect">
              <a:avLst/>
            </a:prstGeom>
          </p:spPr>
        </p:pic>
      </p:grpSp>
      <p:grpSp>
        <p:nvGrpSpPr>
          <p:cNvPr id="20" name="Group 19">
            <a:extLst>
              <a:ext uri="{FF2B5EF4-FFF2-40B4-BE49-F238E27FC236}">
                <a16:creationId xmlns:a16="http://schemas.microsoft.com/office/drawing/2014/main" id="{48A89EED-70B6-F120-465E-37E1ACC821B7}"/>
              </a:ext>
            </a:extLst>
          </p:cNvPr>
          <p:cNvGrpSpPr/>
          <p:nvPr/>
        </p:nvGrpSpPr>
        <p:grpSpPr>
          <a:xfrm>
            <a:off x="6289825" y="2934328"/>
            <a:ext cx="5308221" cy="1459872"/>
            <a:chOff x="9105900" y="4442090"/>
            <a:chExt cx="7962331" cy="2189808"/>
          </a:xfrm>
        </p:grpSpPr>
        <p:sp>
          <p:nvSpPr>
            <p:cNvPr id="4" name="b">
              <a:extLst>
                <a:ext uri="{FF2B5EF4-FFF2-40B4-BE49-F238E27FC236}">
                  <a16:creationId xmlns:a16="http://schemas.microsoft.com/office/drawing/2014/main" id="{58B2C650-1CC2-929E-B9A9-18C31B8740E5}"/>
                </a:ext>
              </a:extLst>
            </p:cNvPr>
            <p:cNvSpPr/>
            <p:nvPr/>
          </p:nvSpPr>
          <p:spPr>
            <a:xfrm>
              <a:off x="9765047" y="4457700"/>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9999"/>
                  </a:solidFill>
                  <a:effectLst/>
                  <a:uLnTx/>
                  <a:uFillTx/>
                  <a:latin typeface="Calibri" panose="020F0502020204030204"/>
                  <a:ea typeface="+mn-ea"/>
                  <a:cs typeface="+mn-cs"/>
                </a:rPr>
                <a:t>30 000</a:t>
              </a:r>
              <a:endPar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18" name="Picture 11">
              <a:extLst>
                <a:ext uri="{FF2B5EF4-FFF2-40B4-BE49-F238E27FC236}">
                  <a16:creationId xmlns:a16="http://schemas.microsoft.com/office/drawing/2014/main" id="{AA202D36-FE70-E9C4-14E5-EEC7E58ABFE5}"/>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105900" y="4442090"/>
              <a:ext cx="1968090" cy="2189808"/>
            </a:xfrm>
            <a:prstGeom prst="rect">
              <a:avLst/>
            </a:prstGeom>
          </p:spPr>
        </p:pic>
      </p:grpSp>
      <p:grpSp>
        <p:nvGrpSpPr>
          <p:cNvPr id="24" name="Group 23">
            <a:extLst>
              <a:ext uri="{FF2B5EF4-FFF2-40B4-BE49-F238E27FC236}">
                <a16:creationId xmlns:a16="http://schemas.microsoft.com/office/drawing/2014/main" id="{8F3B9162-783E-4BCC-1BC5-A7955DD08F99}"/>
              </a:ext>
            </a:extLst>
          </p:cNvPr>
          <p:cNvGrpSpPr/>
          <p:nvPr/>
        </p:nvGrpSpPr>
        <p:grpSpPr>
          <a:xfrm>
            <a:off x="359601" y="4892040"/>
            <a:ext cx="5381043" cy="1548808"/>
            <a:chOff x="310435" y="7338060"/>
            <a:chExt cx="8071565" cy="2323212"/>
          </a:xfrm>
        </p:grpSpPr>
        <p:sp>
          <p:nvSpPr>
            <p:cNvPr id="11" name="c">
              <a:extLst>
                <a:ext uri="{FF2B5EF4-FFF2-40B4-BE49-F238E27FC236}">
                  <a16:creationId xmlns:a16="http://schemas.microsoft.com/office/drawing/2014/main" id="{7BBF831F-5501-9367-806D-24D63CE6BB82}"/>
                </a:ext>
              </a:extLst>
            </p:cNvPr>
            <p:cNvSpPr/>
            <p:nvPr/>
          </p:nvSpPr>
          <p:spPr>
            <a:xfrm>
              <a:off x="1078816" y="7429560"/>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9999"/>
                  </a:solidFill>
                  <a:effectLst/>
                  <a:uLnTx/>
                  <a:uFillTx/>
                  <a:latin typeface="Calibri" panose="020F0502020204030204"/>
                  <a:ea typeface="+mn-ea"/>
                  <a:cs typeface="+mn-cs"/>
                </a:rPr>
                <a:t>45 000</a:t>
              </a:r>
              <a:endPar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21" name="Picture 12">
              <a:extLst>
                <a:ext uri="{FF2B5EF4-FFF2-40B4-BE49-F238E27FC236}">
                  <a16:creationId xmlns:a16="http://schemas.microsoft.com/office/drawing/2014/main" id="{2EB48C9B-85B6-9CAF-2C1E-56AEF9465E5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310435" y="7338060"/>
              <a:ext cx="2128643" cy="2323212"/>
            </a:xfrm>
            <a:prstGeom prst="rect">
              <a:avLst/>
            </a:prstGeom>
          </p:spPr>
        </p:pic>
      </p:grpSp>
      <p:grpSp>
        <p:nvGrpSpPr>
          <p:cNvPr id="23" name="Group 22">
            <a:extLst>
              <a:ext uri="{FF2B5EF4-FFF2-40B4-BE49-F238E27FC236}">
                <a16:creationId xmlns:a16="http://schemas.microsoft.com/office/drawing/2014/main" id="{029C2B4B-B39F-A5A3-576D-3D1C1D40D3C2}"/>
              </a:ext>
            </a:extLst>
          </p:cNvPr>
          <p:cNvGrpSpPr/>
          <p:nvPr/>
        </p:nvGrpSpPr>
        <p:grpSpPr>
          <a:xfrm>
            <a:off x="6289826" y="4902200"/>
            <a:ext cx="5363154" cy="1473200"/>
            <a:chOff x="9023498" y="7402261"/>
            <a:chExt cx="8044731" cy="2209800"/>
          </a:xfrm>
        </p:grpSpPr>
        <p:sp>
          <p:nvSpPr>
            <p:cNvPr id="12" name="d">
              <a:extLst>
                <a:ext uri="{FF2B5EF4-FFF2-40B4-BE49-F238E27FC236}">
                  <a16:creationId xmlns:a16="http://schemas.microsoft.com/office/drawing/2014/main" id="{FFC752B8-A2D1-61FB-BBA2-3041CE152CFD}"/>
                </a:ext>
              </a:extLst>
            </p:cNvPr>
            <p:cNvSpPr/>
            <p:nvPr/>
          </p:nvSpPr>
          <p:spPr>
            <a:xfrm>
              <a:off x="9765045" y="7429559"/>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9999"/>
                  </a:solidFill>
                  <a:effectLst/>
                  <a:uLnTx/>
                  <a:uFillTx/>
                  <a:latin typeface="Calibri" panose="020F0502020204030204"/>
                  <a:ea typeface="+mn-ea"/>
                  <a:cs typeface="+mn-cs"/>
                </a:rPr>
                <a:t>35 000</a:t>
              </a:r>
              <a:endPar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endParaRPr>
            </a:p>
          </p:txBody>
        </p:sp>
        <p:pic>
          <p:nvPicPr>
            <p:cNvPr id="22" name="Picture 13">
              <a:extLst>
                <a:ext uri="{FF2B5EF4-FFF2-40B4-BE49-F238E27FC236}">
                  <a16:creationId xmlns:a16="http://schemas.microsoft.com/office/drawing/2014/main" id="{115DBC70-2450-9BC7-4B24-8339B72C4A3E}"/>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023498" y="7402261"/>
              <a:ext cx="2010918" cy="2209800"/>
            </a:xfrm>
            <a:prstGeom prst="rect">
              <a:avLst/>
            </a:prstGeom>
          </p:spPr>
        </p:pic>
      </p:grpSp>
      <p:pic>
        <p:nvPicPr>
          <p:cNvPr id="6" name="Đúng">
            <a:extLst>
              <a:ext uri="{FF2B5EF4-FFF2-40B4-BE49-F238E27FC236}">
                <a16:creationId xmlns:a16="http://schemas.microsoft.com/office/drawing/2014/main" id="{D3DA7254-BAEF-E06A-35BB-E86419E540B4}"/>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p:blipFill>
        <p:spPr>
          <a:xfrm>
            <a:off x="4521200" y="3124200"/>
            <a:ext cx="3370737" cy="3322682"/>
          </a:xfrm>
          <a:prstGeom prst="rect">
            <a:avLst/>
          </a:prstGeom>
        </p:spPr>
      </p:pic>
      <p:pic>
        <p:nvPicPr>
          <p:cNvPr id="13" name="Picture 12">
            <a:hlinkClick r:id="rId18" action="ppaction://hlinksldjump"/>
            <a:extLst>
              <a:ext uri="{FF2B5EF4-FFF2-40B4-BE49-F238E27FC236}">
                <a16:creationId xmlns:a16="http://schemas.microsoft.com/office/drawing/2014/main" id="{521830CF-BF85-EAFB-DED5-DC26A022A907}"/>
              </a:ext>
            </a:extLst>
          </p:cNvPr>
          <p:cNvPicPr>
            <a:picLocks noChangeAspect="1"/>
          </p:cNvPicPr>
          <p:nvPr/>
        </p:nvPicPr>
        <p:blipFill>
          <a:blip r:embed="rId19"/>
          <a:stretch>
            <a:fillRect/>
          </a:stretch>
        </p:blipFill>
        <p:spPr>
          <a:xfrm>
            <a:off x="10463807" y="482600"/>
            <a:ext cx="1476389" cy="1473200"/>
          </a:xfrm>
          <a:prstGeom prst="rect">
            <a:avLst/>
          </a:prstGeom>
        </p:spPr>
      </p:pic>
    </p:spTree>
    <p:extLst>
      <p:ext uri="{BB962C8B-B14F-4D97-AF65-F5344CB8AC3E}">
        <p14:creationId xmlns:p14="http://schemas.microsoft.com/office/powerpoint/2010/main" val="14612543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72000">
                                          <p:cBhvr additive="base">
                                            <p:cTn id="7" dur="1000" fill="hold"/>
                                            <p:tgtEl>
                                              <p:spTgt spid="19"/>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14:bounceEnd="72000">
                                          <p:cBhvr additive="base">
                                            <p:cTn id="11" dur="1000" fill="hold"/>
                                            <p:tgtEl>
                                              <p:spTgt spid="24"/>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14:bounceEnd="72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14:bounceEnd="72000">
                                          <p:cBhvr additive="base">
                                            <p:cTn id="19" dur="1000" fill="hold"/>
                                            <p:tgtEl>
                                              <p:spTgt spid="23"/>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withEffect">
                                      <p:stCondLst>
                                        <p:cond delay="0"/>
                                      </p:stCondLst>
                                      <p:childTnLst>
                                        <p:cmd type="call" cmd="playFrom(0.0)">
                                          <p:cBhvr>
                                            <p:cTn id="29" dur="5120" fill="hold"/>
                                            <p:tgtEl>
                                              <p:spTgt spid="7"/>
                                            </p:tgtEl>
                                          </p:cBhvr>
                                        </p:cmd>
                                      </p:childTnLst>
                                    </p:cTn>
                                  </p:par>
                                  <p:par>
                                    <p:cTn id="30" presetID="26" presetClass="emph" presetSubtype="0" fill="hold"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2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withEffect">
                                      <p:stCondLst>
                                        <p:cond delay="0"/>
                                      </p:stCondLst>
                                      <p:childTnLst>
                                        <p:cmd type="call" cmd="playFrom(0.0)">
                                          <p:cBhvr>
                                            <p:cTn id="37" dur="5120" fill="hold"/>
                                            <p:tgtEl>
                                              <p:spTgt spid="10"/>
                                            </p:tgtEl>
                                          </p:cBhvr>
                                        </p:cmd>
                                      </p:childTnLst>
                                    </p:cTn>
                                  </p:par>
                                  <p:par>
                                    <p:cTn id="38" presetID="26" presetClass="emph" presetSubtype="0" fill="hold" nodeType="withEffect">
                                      <p:stCondLst>
                                        <p:cond delay="0"/>
                                      </p:stCondLst>
                                      <p:childTnLst>
                                        <p:animEffect transition="out" filter="fade">
                                          <p:cBhvr>
                                            <p:cTn id="39" dur="500" tmFilter="0, 0; .2, .5; .8, .5; 1, 0"/>
                                            <p:tgtEl>
                                              <p:spTgt spid="24"/>
                                            </p:tgtEl>
                                          </p:cBhvr>
                                        </p:animEffect>
                                        <p:animScale>
                                          <p:cBhvr>
                                            <p:cTn id="40" dur="250" autoRev="1" fill="hold"/>
                                            <p:tgtEl>
                                              <p:spTgt spid="24"/>
                                            </p:tgtEl>
                                          </p:cBhvr>
                                          <p:by x="105000" y="105000"/>
                                        </p:animScale>
                                      </p:childTnLst>
                                    </p:cTn>
                                  </p:par>
                                </p:childTnLst>
                              </p:cTn>
                            </p:par>
                          </p:childTnLst>
                        </p:cTn>
                      </p:par>
                    </p:childTnLst>
                  </p:cTn>
                  <p:nextCondLst>
                    <p:cond evt="onClick" delay="0">
                      <p:tgtEl>
                        <p:spTgt spid="24"/>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26" presetClass="emph" presetSubtype="0" fill="hold" nodeType="withEffect">
                                      <p:stCondLst>
                                        <p:cond delay="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par>
                                    <p:cTn id="47" presetID="49" presetClass="entr" presetSubtype="0" decel="10000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 calcmode="lin" valueType="num">
                                          <p:cBhvr>
                                            <p:cTn id="51" dur="500" fill="hold"/>
                                            <p:tgtEl>
                                              <p:spTgt spid="6"/>
                                            </p:tgtEl>
                                            <p:attrNameLst>
                                              <p:attrName>style.rotation</p:attrName>
                                            </p:attrNameLst>
                                          </p:cBhvr>
                                          <p:tavLst>
                                            <p:tav tm="0">
                                              <p:val>
                                                <p:fltVal val="360"/>
                                              </p:val>
                                            </p:tav>
                                            <p:tav tm="100000">
                                              <p:val>
                                                <p:fltVal val="0"/>
                                              </p:val>
                                            </p:tav>
                                          </p:tavLst>
                                        </p:anim>
                                        <p:animEffect transition="in" filter="fade">
                                          <p:cBhvr>
                                            <p:cTn id="52" dur="500"/>
                                            <p:tgtEl>
                                              <p:spTgt spid="6"/>
                                            </p:tgtEl>
                                          </p:cBhvr>
                                        </p:animEffect>
                                      </p:childTnLst>
                                    </p:cTn>
                                  </p:par>
                                  <p:par>
                                    <p:cTn id="53" presetID="1" presetClass="mediacall" presetSubtype="0" fill="hold" nodeType="withEffect">
                                      <p:stCondLst>
                                        <p:cond delay="0"/>
                                      </p:stCondLst>
                                      <p:childTnLst>
                                        <p:cmd type="call" cmd="playFrom(0.0)">
                                          <p:cBhvr>
                                            <p:cTn id="54" dur="3448" fill="hold"/>
                                            <p:tgtEl>
                                              <p:spTgt spid="8"/>
                                            </p:tgtEl>
                                          </p:cBhvr>
                                        </p:cmd>
                                      </p:childTnLst>
                                    </p:cTn>
                                  </p:par>
                                  <p:par>
                                    <p:cTn id="55" presetID="32" presetClass="emph" presetSubtype="0" fill="hold" nodeType="withEffect">
                                      <p:stCondLst>
                                        <p:cond delay="200"/>
                                      </p:stCondLst>
                                      <p:childTnLst>
                                        <p:animRot by="120000">
                                          <p:cBhvr>
                                            <p:cTn id="56" dur="100" fill="hold">
                                              <p:stCondLst>
                                                <p:cond delay="0"/>
                                              </p:stCondLst>
                                            </p:cTn>
                                            <p:tgtEl>
                                              <p:spTgt spid="6"/>
                                            </p:tgtEl>
                                            <p:attrNameLst>
                                              <p:attrName>r</p:attrName>
                                            </p:attrNameLst>
                                          </p:cBhvr>
                                        </p:animRot>
                                        <p:animRot by="-240000">
                                          <p:cBhvr>
                                            <p:cTn id="57" dur="200" fill="hold">
                                              <p:stCondLst>
                                                <p:cond delay="200"/>
                                              </p:stCondLst>
                                            </p:cTn>
                                            <p:tgtEl>
                                              <p:spTgt spid="6"/>
                                            </p:tgtEl>
                                            <p:attrNameLst>
                                              <p:attrName>r</p:attrName>
                                            </p:attrNameLst>
                                          </p:cBhvr>
                                        </p:animRot>
                                        <p:animRot by="240000">
                                          <p:cBhvr>
                                            <p:cTn id="58" dur="200" fill="hold">
                                              <p:stCondLst>
                                                <p:cond delay="400"/>
                                              </p:stCondLst>
                                            </p:cTn>
                                            <p:tgtEl>
                                              <p:spTgt spid="6"/>
                                            </p:tgtEl>
                                            <p:attrNameLst>
                                              <p:attrName>r</p:attrName>
                                            </p:attrNameLst>
                                          </p:cBhvr>
                                        </p:animRot>
                                        <p:animRot by="-240000">
                                          <p:cBhvr>
                                            <p:cTn id="59" dur="200" fill="hold">
                                              <p:stCondLst>
                                                <p:cond delay="600"/>
                                              </p:stCondLst>
                                            </p:cTn>
                                            <p:tgtEl>
                                              <p:spTgt spid="6"/>
                                            </p:tgtEl>
                                            <p:attrNameLst>
                                              <p:attrName>r</p:attrName>
                                            </p:attrNameLst>
                                          </p:cBhvr>
                                        </p:animRot>
                                        <p:animRot by="120000">
                                          <p:cBhvr>
                                            <p:cTn id="60" dur="200" fill="hold">
                                              <p:stCondLst>
                                                <p:cond delay="800"/>
                                              </p:stCondLst>
                                            </p:cTn>
                                            <p:tgtEl>
                                              <p:spTgt spid="6"/>
                                            </p:tgtEl>
                                            <p:attrNameLst>
                                              <p:attrName>r</p:attrName>
                                            </p:attrNameLst>
                                          </p:cBhvr>
                                        </p:animRot>
                                      </p:childTnLst>
                                    </p:cTn>
                                  </p:par>
                                  <p:par>
                                    <p:cTn id="61" presetID="31" presetClass="exit" presetSubtype="0" fill="hold" nodeType="withEffect">
                                      <p:stCondLst>
                                        <p:cond delay="200"/>
                                      </p:stCondLst>
                                      <p:childTnLst>
                                        <p:anim calcmode="lin" valueType="num">
                                          <p:cBhvr>
                                            <p:cTn id="62" dur="1000"/>
                                            <p:tgtEl>
                                              <p:spTgt spid="19"/>
                                            </p:tgtEl>
                                            <p:attrNameLst>
                                              <p:attrName>ppt_w</p:attrName>
                                            </p:attrNameLst>
                                          </p:cBhvr>
                                          <p:tavLst>
                                            <p:tav tm="0">
                                              <p:val>
                                                <p:strVal val="ppt_w"/>
                                              </p:val>
                                            </p:tav>
                                            <p:tav tm="100000">
                                              <p:val>
                                                <p:fltVal val="0"/>
                                              </p:val>
                                            </p:tav>
                                          </p:tavLst>
                                        </p:anim>
                                        <p:anim calcmode="lin" valueType="num">
                                          <p:cBhvr>
                                            <p:cTn id="63" dur="1000"/>
                                            <p:tgtEl>
                                              <p:spTgt spid="19"/>
                                            </p:tgtEl>
                                            <p:attrNameLst>
                                              <p:attrName>ppt_h</p:attrName>
                                            </p:attrNameLst>
                                          </p:cBhvr>
                                          <p:tavLst>
                                            <p:tav tm="0">
                                              <p:val>
                                                <p:strVal val="ppt_h"/>
                                              </p:val>
                                            </p:tav>
                                            <p:tav tm="100000">
                                              <p:val>
                                                <p:fltVal val="0"/>
                                              </p:val>
                                            </p:tav>
                                          </p:tavLst>
                                        </p:anim>
                                        <p:anim calcmode="lin" valueType="num">
                                          <p:cBhvr>
                                            <p:cTn id="64" dur="1000"/>
                                            <p:tgtEl>
                                              <p:spTgt spid="19"/>
                                            </p:tgtEl>
                                            <p:attrNameLst>
                                              <p:attrName>style.rotation</p:attrName>
                                            </p:attrNameLst>
                                          </p:cBhvr>
                                          <p:tavLst>
                                            <p:tav tm="0">
                                              <p:val>
                                                <p:fltVal val="0"/>
                                              </p:val>
                                            </p:tav>
                                            <p:tav tm="100000">
                                              <p:val>
                                                <p:fltVal val="90"/>
                                              </p:val>
                                            </p:tav>
                                          </p:tavLst>
                                        </p:anim>
                                        <p:animEffect transition="out" filter="fade">
                                          <p:cBhvr>
                                            <p:cTn id="65" dur="1000"/>
                                            <p:tgtEl>
                                              <p:spTgt spid="19"/>
                                            </p:tgtEl>
                                          </p:cBhvr>
                                        </p:animEffect>
                                        <p:set>
                                          <p:cBhvr>
                                            <p:cTn id="66" dur="1" fill="hold">
                                              <p:stCondLst>
                                                <p:cond delay="999"/>
                                              </p:stCondLst>
                                            </p:cTn>
                                            <p:tgtEl>
                                              <p:spTgt spid="19"/>
                                            </p:tgtEl>
                                            <p:attrNameLst>
                                              <p:attrName>style.visibility</p:attrName>
                                            </p:attrNameLst>
                                          </p:cBhvr>
                                          <p:to>
                                            <p:strVal val="hidden"/>
                                          </p:to>
                                        </p:set>
                                      </p:childTnLst>
                                    </p:cTn>
                                  </p:par>
                                  <p:par>
                                    <p:cTn id="67" presetID="31" presetClass="exit" presetSubtype="0" fill="hold" nodeType="withEffect">
                                      <p:stCondLst>
                                        <p:cond delay="200"/>
                                      </p:stCondLst>
                                      <p:childTnLst>
                                        <p:anim calcmode="lin" valueType="num">
                                          <p:cBhvr>
                                            <p:cTn id="68" dur="1000"/>
                                            <p:tgtEl>
                                              <p:spTgt spid="24"/>
                                            </p:tgtEl>
                                            <p:attrNameLst>
                                              <p:attrName>ppt_w</p:attrName>
                                            </p:attrNameLst>
                                          </p:cBhvr>
                                          <p:tavLst>
                                            <p:tav tm="0">
                                              <p:val>
                                                <p:strVal val="ppt_w"/>
                                              </p:val>
                                            </p:tav>
                                            <p:tav tm="100000">
                                              <p:val>
                                                <p:fltVal val="0"/>
                                              </p:val>
                                            </p:tav>
                                          </p:tavLst>
                                        </p:anim>
                                        <p:anim calcmode="lin" valueType="num">
                                          <p:cBhvr>
                                            <p:cTn id="69" dur="1000"/>
                                            <p:tgtEl>
                                              <p:spTgt spid="24"/>
                                            </p:tgtEl>
                                            <p:attrNameLst>
                                              <p:attrName>ppt_h</p:attrName>
                                            </p:attrNameLst>
                                          </p:cBhvr>
                                          <p:tavLst>
                                            <p:tav tm="0">
                                              <p:val>
                                                <p:strVal val="ppt_h"/>
                                              </p:val>
                                            </p:tav>
                                            <p:tav tm="100000">
                                              <p:val>
                                                <p:fltVal val="0"/>
                                              </p:val>
                                            </p:tav>
                                          </p:tavLst>
                                        </p:anim>
                                        <p:anim calcmode="lin" valueType="num">
                                          <p:cBhvr>
                                            <p:cTn id="70" dur="1000"/>
                                            <p:tgtEl>
                                              <p:spTgt spid="24"/>
                                            </p:tgtEl>
                                            <p:attrNameLst>
                                              <p:attrName>style.rotation</p:attrName>
                                            </p:attrNameLst>
                                          </p:cBhvr>
                                          <p:tavLst>
                                            <p:tav tm="0">
                                              <p:val>
                                                <p:fltVal val="0"/>
                                              </p:val>
                                            </p:tav>
                                            <p:tav tm="100000">
                                              <p:val>
                                                <p:fltVal val="90"/>
                                              </p:val>
                                            </p:tav>
                                          </p:tavLst>
                                        </p:anim>
                                        <p:animEffect transition="out" filter="fade">
                                          <p:cBhvr>
                                            <p:cTn id="71" dur="1000"/>
                                            <p:tgtEl>
                                              <p:spTgt spid="24"/>
                                            </p:tgtEl>
                                          </p:cBhvr>
                                        </p:animEffect>
                                        <p:set>
                                          <p:cBhvr>
                                            <p:cTn id="72" dur="1" fill="hold">
                                              <p:stCondLst>
                                                <p:cond delay="999"/>
                                              </p:stCondLst>
                                            </p:cTn>
                                            <p:tgtEl>
                                              <p:spTgt spid="24"/>
                                            </p:tgtEl>
                                            <p:attrNameLst>
                                              <p:attrName>style.visibility</p:attrName>
                                            </p:attrNameLst>
                                          </p:cBhvr>
                                          <p:to>
                                            <p:strVal val="hidden"/>
                                          </p:to>
                                        </p:set>
                                      </p:childTnLst>
                                    </p:cTn>
                                  </p:par>
                                  <p:par>
                                    <p:cTn id="73" presetID="31" presetClass="exit" presetSubtype="0" fill="hold" nodeType="withEffect">
                                      <p:stCondLst>
                                        <p:cond delay="200"/>
                                      </p:stCondLst>
                                      <p:childTnLst>
                                        <p:anim calcmode="lin" valueType="num">
                                          <p:cBhvr>
                                            <p:cTn id="74" dur="1000"/>
                                            <p:tgtEl>
                                              <p:spTgt spid="20"/>
                                            </p:tgtEl>
                                            <p:attrNameLst>
                                              <p:attrName>ppt_w</p:attrName>
                                            </p:attrNameLst>
                                          </p:cBhvr>
                                          <p:tavLst>
                                            <p:tav tm="0">
                                              <p:val>
                                                <p:strVal val="ppt_w"/>
                                              </p:val>
                                            </p:tav>
                                            <p:tav tm="100000">
                                              <p:val>
                                                <p:fltVal val="0"/>
                                              </p:val>
                                            </p:tav>
                                          </p:tavLst>
                                        </p:anim>
                                        <p:anim calcmode="lin" valueType="num">
                                          <p:cBhvr>
                                            <p:cTn id="75" dur="1000"/>
                                            <p:tgtEl>
                                              <p:spTgt spid="20"/>
                                            </p:tgtEl>
                                            <p:attrNameLst>
                                              <p:attrName>ppt_h</p:attrName>
                                            </p:attrNameLst>
                                          </p:cBhvr>
                                          <p:tavLst>
                                            <p:tav tm="0">
                                              <p:val>
                                                <p:strVal val="ppt_h"/>
                                              </p:val>
                                            </p:tav>
                                            <p:tav tm="100000">
                                              <p:val>
                                                <p:fltVal val="0"/>
                                              </p:val>
                                            </p:tav>
                                          </p:tavLst>
                                        </p:anim>
                                        <p:anim calcmode="lin" valueType="num">
                                          <p:cBhvr>
                                            <p:cTn id="76" dur="1000"/>
                                            <p:tgtEl>
                                              <p:spTgt spid="20"/>
                                            </p:tgtEl>
                                            <p:attrNameLst>
                                              <p:attrName>style.rotation</p:attrName>
                                            </p:attrNameLst>
                                          </p:cBhvr>
                                          <p:tavLst>
                                            <p:tav tm="0">
                                              <p:val>
                                                <p:fltVal val="0"/>
                                              </p:val>
                                            </p:tav>
                                            <p:tav tm="100000">
                                              <p:val>
                                                <p:fltVal val="90"/>
                                              </p:val>
                                            </p:tav>
                                          </p:tavLst>
                                        </p:anim>
                                        <p:animEffect transition="out" filter="fade">
                                          <p:cBhvr>
                                            <p:cTn id="77" dur="1000"/>
                                            <p:tgtEl>
                                              <p:spTgt spid="20"/>
                                            </p:tgtEl>
                                          </p:cBhvr>
                                        </p:animEffect>
                                        <p:set>
                                          <p:cBhvr>
                                            <p:cTn id="78"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79" restart="whenNotActive" fill="hold" evtFilter="cancelBubble" nodeType="interactiveSeq">
                    <p:stCondLst>
                      <p:cond evt="onClick" delay="0">
                        <p:tgtEl>
                          <p:spTgt spid="20"/>
                        </p:tgtEl>
                      </p:cond>
                    </p:stCondLst>
                    <p:endSync evt="end" delay="0">
                      <p:rtn val="all"/>
                    </p:endSync>
                    <p:childTnLst>
                      <p:par>
                        <p:cTn id="80" fill="hold">
                          <p:stCondLst>
                            <p:cond delay="0"/>
                          </p:stCondLst>
                          <p:childTnLst>
                            <p:par>
                              <p:cTn id="81" fill="hold">
                                <p:stCondLst>
                                  <p:cond delay="0"/>
                                </p:stCondLst>
                                <p:childTnLst>
                                  <p:par>
                                    <p:cTn id="82" presetID="26" presetClass="emph" presetSubtype="0" fill="hold" nodeType="clickEffect">
                                      <p:stCondLst>
                                        <p:cond delay="0"/>
                                      </p:stCondLst>
                                      <p:childTnLst>
                                        <p:animEffect transition="out" filter="fade">
                                          <p:cBhvr>
                                            <p:cTn id="83" dur="500" tmFilter="0, 0; .2, .5; .8, .5; 1, 0"/>
                                            <p:tgtEl>
                                              <p:spTgt spid="20"/>
                                            </p:tgtEl>
                                          </p:cBhvr>
                                        </p:animEffect>
                                        <p:animScale>
                                          <p:cBhvr>
                                            <p:cTn id="84" dur="250" autoRev="1" fill="hold"/>
                                            <p:tgtEl>
                                              <p:spTgt spid="20"/>
                                            </p:tgtEl>
                                          </p:cBhvr>
                                          <p:by x="105000" y="105000"/>
                                        </p:animScale>
                                      </p:childTnLst>
                                    </p:cTn>
                                  </p:par>
                                  <p:par>
                                    <p:cTn id="85" presetID="1" presetClass="mediacall" presetSubtype="0" fill="hold" nodeType="withEffect">
                                      <p:stCondLst>
                                        <p:cond delay="0"/>
                                      </p:stCondLst>
                                      <p:childTnLst>
                                        <p:cmd type="call" cmd="playFrom(0.0)">
                                          <p:cBhvr>
                                            <p:cTn id="86" dur="5120" fill="hold"/>
                                            <p:tgtEl>
                                              <p:spTgt spid="9"/>
                                            </p:tgtEl>
                                          </p:cBhvr>
                                        </p:cmd>
                                      </p:childTnLst>
                                    </p:cTn>
                                  </p:par>
                                </p:childTnLst>
                              </p:cTn>
                            </p:par>
                          </p:childTnLst>
                        </p:cTn>
                      </p:par>
                    </p:childTnLst>
                  </p:cTn>
                  <p:nextCondLst>
                    <p:cond evt="onClick" delay="0">
                      <p:tgtEl>
                        <p:spTgt spid="20"/>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ppt_x"/>
                                              </p:val>
                                            </p:tav>
                                            <p:tav tm="100000">
                                              <p:val>
                                                <p:strVal val="#ppt_x"/>
                                              </p:val>
                                            </p:tav>
                                          </p:tavLst>
                                        </p:anim>
                                        <p:anim calcmode="lin" valueType="num">
                                          <p:cBhvr additive="base">
                                            <p:cTn id="12" dur="10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ppt_x"/>
                                              </p:val>
                                            </p:tav>
                                            <p:tav tm="100000">
                                              <p:val>
                                                <p:strVal val="#ppt_x"/>
                                              </p:val>
                                            </p:tav>
                                          </p:tavLst>
                                        </p:anim>
                                        <p:anim calcmode="lin" valueType="num">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withEffect">
                                      <p:stCondLst>
                                        <p:cond delay="0"/>
                                      </p:stCondLst>
                                      <p:childTnLst>
                                        <p:cmd type="call" cmd="playFrom(0.0)">
                                          <p:cBhvr>
                                            <p:cTn id="29" dur="5120" fill="hold"/>
                                            <p:tgtEl>
                                              <p:spTgt spid="7"/>
                                            </p:tgtEl>
                                          </p:cBhvr>
                                        </p:cmd>
                                      </p:childTnLst>
                                    </p:cTn>
                                  </p:par>
                                  <p:par>
                                    <p:cTn id="30" presetID="26" presetClass="emph" presetSubtype="0" fill="hold"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2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withEffect">
                                      <p:stCondLst>
                                        <p:cond delay="0"/>
                                      </p:stCondLst>
                                      <p:childTnLst>
                                        <p:cmd type="call" cmd="playFrom(0.0)">
                                          <p:cBhvr>
                                            <p:cTn id="37" dur="5120" fill="hold"/>
                                            <p:tgtEl>
                                              <p:spTgt spid="10"/>
                                            </p:tgtEl>
                                          </p:cBhvr>
                                        </p:cmd>
                                      </p:childTnLst>
                                    </p:cTn>
                                  </p:par>
                                  <p:par>
                                    <p:cTn id="38" presetID="26" presetClass="emph" presetSubtype="0" fill="hold" nodeType="withEffect">
                                      <p:stCondLst>
                                        <p:cond delay="0"/>
                                      </p:stCondLst>
                                      <p:childTnLst>
                                        <p:animEffect transition="out" filter="fade">
                                          <p:cBhvr>
                                            <p:cTn id="39" dur="500" tmFilter="0, 0; .2, .5; .8, .5; 1, 0"/>
                                            <p:tgtEl>
                                              <p:spTgt spid="24"/>
                                            </p:tgtEl>
                                          </p:cBhvr>
                                        </p:animEffect>
                                        <p:animScale>
                                          <p:cBhvr>
                                            <p:cTn id="40" dur="250" autoRev="1" fill="hold"/>
                                            <p:tgtEl>
                                              <p:spTgt spid="24"/>
                                            </p:tgtEl>
                                          </p:cBhvr>
                                          <p:by x="105000" y="105000"/>
                                        </p:animScale>
                                      </p:childTnLst>
                                    </p:cTn>
                                  </p:par>
                                </p:childTnLst>
                              </p:cTn>
                            </p:par>
                          </p:childTnLst>
                        </p:cTn>
                      </p:par>
                    </p:childTnLst>
                  </p:cTn>
                  <p:nextCondLst>
                    <p:cond evt="onClick" delay="0">
                      <p:tgtEl>
                        <p:spTgt spid="24"/>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26" presetClass="emph" presetSubtype="0" fill="hold" nodeType="withEffect">
                                      <p:stCondLst>
                                        <p:cond delay="0"/>
                                      </p:stCondLst>
                                      <p:childTnLst>
                                        <p:animEffect transition="out" filter="fade">
                                          <p:cBhvr>
                                            <p:cTn id="45" dur="500" tmFilter="0, 0; .2, .5; .8, .5; 1, 0"/>
                                            <p:tgtEl>
                                              <p:spTgt spid="23"/>
                                            </p:tgtEl>
                                          </p:cBhvr>
                                        </p:animEffect>
                                        <p:animScale>
                                          <p:cBhvr>
                                            <p:cTn id="46" dur="250" autoRev="1" fill="hold"/>
                                            <p:tgtEl>
                                              <p:spTgt spid="23"/>
                                            </p:tgtEl>
                                          </p:cBhvr>
                                          <p:by x="105000" y="105000"/>
                                        </p:animScale>
                                      </p:childTnLst>
                                    </p:cTn>
                                  </p:par>
                                  <p:par>
                                    <p:cTn id="47" presetID="49" presetClass="entr" presetSubtype="0" decel="10000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 calcmode="lin" valueType="num">
                                          <p:cBhvr>
                                            <p:cTn id="51" dur="500" fill="hold"/>
                                            <p:tgtEl>
                                              <p:spTgt spid="6"/>
                                            </p:tgtEl>
                                            <p:attrNameLst>
                                              <p:attrName>style.rotation</p:attrName>
                                            </p:attrNameLst>
                                          </p:cBhvr>
                                          <p:tavLst>
                                            <p:tav tm="0">
                                              <p:val>
                                                <p:fltVal val="360"/>
                                              </p:val>
                                            </p:tav>
                                            <p:tav tm="100000">
                                              <p:val>
                                                <p:fltVal val="0"/>
                                              </p:val>
                                            </p:tav>
                                          </p:tavLst>
                                        </p:anim>
                                        <p:animEffect transition="in" filter="fade">
                                          <p:cBhvr>
                                            <p:cTn id="52" dur="500"/>
                                            <p:tgtEl>
                                              <p:spTgt spid="6"/>
                                            </p:tgtEl>
                                          </p:cBhvr>
                                        </p:animEffect>
                                      </p:childTnLst>
                                    </p:cTn>
                                  </p:par>
                                  <p:par>
                                    <p:cTn id="53" presetID="1" presetClass="mediacall" presetSubtype="0" fill="hold" nodeType="withEffect">
                                      <p:stCondLst>
                                        <p:cond delay="0"/>
                                      </p:stCondLst>
                                      <p:childTnLst>
                                        <p:cmd type="call" cmd="playFrom(0.0)">
                                          <p:cBhvr>
                                            <p:cTn id="54" dur="3448" fill="hold"/>
                                            <p:tgtEl>
                                              <p:spTgt spid="8"/>
                                            </p:tgtEl>
                                          </p:cBhvr>
                                        </p:cmd>
                                      </p:childTnLst>
                                    </p:cTn>
                                  </p:par>
                                  <p:par>
                                    <p:cTn id="55" presetID="32" presetClass="emph" presetSubtype="0" fill="hold" nodeType="withEffect">
                                      <p:stCondLst>
                                        <p:cond delay="200"/>
                                      </p:stCondLst>
                                      <p:childTnLst>
                                        <p:animRot by="120000">
                                          <p:cBhvr>
                                            <p:cTn id="56" dur="100" fill="hold">
                                              <p:stCondLst>
                                                <p:cond delay="0"/>
                                              </p:stCondLst>
                                            </p:cTn>
                                            <p:tgtEl>
                                              <p:spTgt spid="6"/>
                                            </p:tgtEl>
                                            <p:attrNameLst>
                                              <p:attrName>r</p:attrName>
                                            </p:attrNameLst>
                                          </p:cBhvr>
                                        </p:animRot>
                                        <p:animRot by="-240000">
                                          <p:cBhvr>
                                            <p:cTn id="57" dur="200" fill="hold">
                                              <p:stCondLst>
                                                <p:cond delay="200"/>
                                              </p:stCondLst>
                                            </p:cTn>
                                            <p:tgtEl>
                                              <p:spTgt spid="6"/>
                                            </p:tgtEl>
                                            <p:attrNameLst>
                                              <p:attrName>r</p:attrName>
                                            </p:attrNameLst>
                                          </p:cBhvr>
                                        </p:animRot>
                                        <p:animRot by="240000">
                                          <p:cBhvr>
                                            <p:cTn id="58" dur="200" fill="hold">
                                              <p:stCondLst>
                                                <p:cond delay="400"/>
                                              </p:stCondLst>
                                            </p:cTn>
                                            <p:tgtEl>
                                              <p:spTgt spid="6"/>
                                            </p:tgtEl>
                                            <p:attrNameLst>
                                              <p:attrName>r</p:attrName>
                                            </p:attrNameLst>
                                          </p:cBhvr>
                                        </p:animRot>
                                        <p:animRot by="-240000">
                                          <p:cBhvr>
                                            <p:cTn id="59" dur="200" fill="hold">
                                              <p:stCondLst>
                                                <p:cond delay="600"/>
                                              </p:stCondLst>
                                            </p:cTn>
                                            <p:tgtEl>
                                              <p:spTgt spid="6"/>
                                            </p:tgtEl>
                                            <p:attrNameLst>
                                              <p:attrName>r</p:attrName>
                                            </p:attrNameLst>
                                          </p:cBhvr>
                                        </p:animRot>
                                        <p:animRot by="120000">
                                          <p:cBhvr>
                                            <p:cTn id="60" dur="200" fill="hold">
                                              <p:stCondLst>
                                                <p:cond delay="800"/>
                                              </p:stCondLst>
                                            </p:cTn>
                                            <p:tgtEl>
                                              <p:spTgt spid="6"/>
                                            </p:tgtEl>
                                            <p:attrNameLst>
                                              <p:attrName>r</p:attrName>
                                            </p:attrNameLst>
                                          </p:cBhvr>
                                        </p:animRot>
                                      </p:childTnLst>
                                    </p:cTn>
                                  </p:par>
                                  <p:par>
                                    <p:cTn id="61" presetID="31" presetClass="exit" presetSubtype="0" fill="hold" nodeType="withEffect">
                                      <p:stCondLst>
                                        <p:cond delay="200"/>
                                      </p:stCondLst>
                                      <p:childTnLst>
                                        <p:anim calcmode="lin" valueType="num">
                                          <p:cBhvr>
                                            <p:cTn id="62" dur="1000"/>
                                            <p:tgtEl>
                                              <p:spTgt spid="19"/>
                                            </p:tgtEl>
                                            <p:attrNameLst>
                                              <p:attrName>ppt_w</p:attrName>
                                            </p:attrNameLst>
                                          </p:cBhvr>
                                          <p:tavLst>
                                            <p:tav tm="0">
                                              <p:val>
                                                <p:strVal val="ppt_w"/>
                                              </p:val>
                                            </p:tav>
                                            <p:tav tm="100000">
                                              <p:val>
                                                <p:fltVal val="0"/>
                                              </p:val>
                                            </p:tav>
                                          </p:tavLst>
                                        </p:anim>
                                        <p:anim calcmode="lin" valueType="num">
                                          <p:cBhvr>
                                            <p:cTn id="63" dur="1000"/>
                                            <p:tgtEl>
                                              <p:spTgt spid="19"/>
                                            </p:tgtEl>
                                            <p:attrNameLst>
                                              <p:attrName>ppt_h</p:attrName>
                                            </p:attrNameLst>
                                          </p:cBhvr>
                                          <p:tavLst>
                                            <p:tav tm="0">
                                              <p:val>
                                                <p:strVal val="ppt_h"/>
                                              </p:val>
                                            </p:tav>
                                            <p:tav tm="100000">
                                              <p:val>
                                                <p:fltVal val="0"/>
                                              </p:val>
                                            </p:tav>
                                          </p:tavLst>
                                        </p:anim>
                                        <p:anim calcmode="lin" valueType="num">
                                          <p:cBhvr>
                                            <p:cTn id="64" dur="1000"/>
                                            <p:tgtEl>
                                              <p:spTgt spid="19"/>
                                            </p:tgtEl>
                                            <p:attrNameLst>
                                              <p:attrName>style.rotation</p:attrName>
                                            </p:attrNameLst>
                                          </p:cBhvr>
                                          <p:tavLst>
                                            <p:tav tm="0">
                                              <p:val>
                                                <p:fltVal val="0"/>
                                              </p:val>
                                            </p:tav>
                                            <p:tav tm="100000">
                                              <p:val>
                                                <p:fltVal val="90"/>
                                              </p:val>
                                            </p:tav>
                                          </p:tavLst>
                                        </p:anim>
                                        <p:animEffect transition="out" filter="fade">
                                          <p:cBhvr>
                                            <p:cTn id="65" dur="1000"/>
                                            <p:tgtEl>
                                              <p:spTgt spid="19"/>
                                            </p:tgtEl>
                                          </p:cBhvr>
                                        </p:animEffect>
                                        <p:set>
                                          <p:cBhvr>
                                            <p:cTn id="66" dur="1" fill="hold">
                                              <p:stCondLst>
                                                <p:cond delay="999"/>
                                              </p:stCondLst>
                                            </p:cTn>
                                            <p:tgtEl>
                                              <p:spTgt spid="19"/>
                                            </p:tgtEl>
                                            <p:attrNameLst>
                                              <p:attrName>style.visibility</p:attrName>
                                            </p:attrNameLst>
                                          </p:cBhvr>
                                          <p:to>
                                            <p:strVal val="hidden"/>
                                          </p:to>
                                        </p:set>
                                      </p:childTnLst>
                                    </p:cTn>
                                  </p:par>
                                  <p:par>
                                    <p:cTn id="67" presetID="31" presetClass="exit" presetSubtype="0" fill="hold" nodeType="withEffect">
                                      <p:stCondLst>
                                        <p:cond delay="200"/>
                                      </p:stCondLst>
                                      <p:childTnLst>
                                        <p:anim calcmode="lin" valueType="num">
                                          <p:cBhvr>
                                            <p:cTn id="68" dur="1000"/>
                                            <p:tgtEl>
                                              <p:spTgt spid="24"/>
                                            </p:tgtEl>
                                            <p:attrNameLst>
                                              <p:attrName>ppt_w</p:attrName>
                                            </p:attrNameLst>
                                          </p:cBhvr>
                                          <p:tavLst>
                                            <p:tav tm="0">
                                              <p:val>
                                                <p:strVal val="ppt_w"/>
                                              </p:val>
                                            </p:tav>
                                            <p:tav tm="100000">
                                              <p:val>
                                                <p:fltVal val="0"/>
                                              </p:val>
                                            </p:tav>
                                          </p:tavLst>
                                        </p:anim>
                                        <p:anim calcmode="lin" valueType="num">
                                          <p:cBhvr>
                                            <p:cTn id="69" dur="1000"/>
                                            <p:tgtEl>
                                              <p:spTgt spid="24"/>
                                            </p:tgtEl>
                                            <p:attrNameLst>
                                              <p:attrName>ppt_h</p:attrName>
                                            </p:attrNameLst>
                                          </p:cBhvr>
                                          <p:tavLst>
                                            <p:tav tm="0">
                                              <p:val>
                                                <p:strVal val="ppt_h"/>
                                              </p:val>
                                            </p:tav>
                                            <p:tav tm="100000">
                                              <p:val>
                                                <p:fltVal val="0"/>
                                              </p:val>
                                            </p:tav>
                                          </p:tavLst>
                                        </p:anim>
                                        <p:anim calcmode="lin" valueType="num">
                                          <p:cBhvr>
                                            <p:cTn id="70" dur="1000"/>
                                            <p:tgtEl>
                                              <p:spTgt spid="24"/>
                                            </p:tgtEl>
                                            <p:attrNameLst>
                                              <p:attrName>style.rotation</p:attrName>
                                            </p:attrNameLst>
                                          </p:cBhvr>
                                          <p:tavLst>
                                            <p:tav tm="0">
                                              <p:val>
                                                <p:fltVal val="0"/>
                                              </p:val>
                                            </p:tav>
                                            <p:tav tm="100000">
                                              <p:val>
                                                <p:fltVal val="90"/>
                                              </p:val>
                                            </p:tav>
                                          </p:tavLst>
                                        </p:anim>
                                        <p:animEffect transition="out" filter="fade">
                                          <p:cBhvr>
                                            <p:cTn id="71" dur="1000"/>
                                            <p:tgtEl>
                                              <p:spTgt spid="24"/>
                                            </p:tgtEl>
                                          </p:cBhvr>
                                        </p:animEffect>
                                        <p:set>
                                          <p:cBhvr>
                                            <p:cTn id="72" dur="1" fill="hold">
                                              <p:stCondLst>
                                                <p:cond delay="999"/>
                                              </p:stCondLst>
                                            </p:cTn>
                                            <p:tgtEl>
                                              <p:spTgt spid="24"/>
                                            </p:tgtEl>
                                            <p:attrNameLst>
                                              <p:attrName>style.visibility</p:attrName>
                                            </p:attrNameLst>
                                          </p:cBhvr>
                                          <p:to>
                                            <p:strVal val="hidden"/>
                                          </p:to>
                                        </p:set>
                                      </p:childTnLst>
                                    </p:cTn>
                                  </p:par>
                                  <p:par>
                                    <p:cTn id="73" presetID="31" presetClass="exit" presetSubtype="0" fill="hold" nodeType="withEffect">
                                      <p:stCondLst>
                                        <p:cond delay="200"/>
                                      </p:stCondLst>
                                      <p:childTnLst>
                                        <p:anim calcmode="lin" valueType="num">
                                          <p:cBhvr>
                                            <p:cTn id="74" dur="1000"/>
                                            <p:tgtEl>
                                              <p:spTgt spid="20"/>
                                            </p:tgtEl>
                                            <p:attrNameLst>
                                              <p:attrName>ppt_w</p:attrName>
                                            </p:attrNameLst>
                                          </p:cBhvr>
                                          <p:tavLst>
                                            <p:tav tm="0">
                                              <p:val>
                                                <p:strVal val="ppt_w"/>
                                              </p:val>
                                            </p:tav>
                                            <p:tav tm="100000">
                                              <p:val>
                                                <p:fltVal val="0"/>
                                              </p:val>
                                            </p:tav>
                                          </p:tavLst>
                                        </p:anim>
                                        <p:anim calcmode="lin" valueType="num">
                                          <p:cBhvr>
                                            <p:cTn id="75" dur="1000"/>
                                            <p:tgtEl>
                                              <p:spTgt spid="20"/>
                                            </p:tgtEl>
                                            <p:attrNameLst>
                                              <p:attrName>ppt_h</p:attrName>
                                            </p:attrNameLst>
                                          </p:cBhvr>
                                          <p:tavLst>
                                            <p:tav tm="0">
                                              <p:val>
                                                <p:strVal val="ppt_h"/>
                                              </p:val>
                                            </p:tav>
                                            <p:tav tm="100000">
                                              <p:val>
                                                <p:fltVal val="0"/>
                                              </p:val>
                                            </p:tav>
                                          </p:tavLst>
                                        </p:anim>
                                        <p:anim calcmode="lin" valueType="num">
                                          <p:cBhvr>
                                            <p:cTn id="76" dur="1000"/>
                                            <p:tgtEl>
                                              <p:spTgt spid="20"/>
                                            </p:tgtEl>
                                            <p:attrNameLst>
                                              <p:attrName>style.rotation</p:attrName>
                                            </p:attrNameLst>
                                          </p:cBhvr>
                                          <p:tavLst>
                                            <p:tav tm="0">
                                              <p:val>
                                                <p:fltVal val="0"/>
                                              </p:val>
                                            </p:tav>
                                            <p:tav tm="100000">
                                              <p:val>
                                                <p:fltVal val="90"/>
                                              </p:val>
                                            </p:tav>
                                          </p:tavLst>
                                        </p:anim>
                                        <p:animEffect transition="out" filter="fade">
                                          <p:cBhvr>
                                            <p:cTn id="77" dur="1000"/>
                                            <p:tgtEl>
                                              <p:spTgt spid="20"/>
                                            </p:tgtEl>
                                          </p:cBhvr>
                                        </p:animEffect>
                                        <p:set>
                                          <p:cBhvr>
                                            <p:cTn id="78"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79" restart="whenNotActive" fill="hold" evtFilter="cancelBubble" nodeType="interactiveSeq">
                    <p:stCondLst>
                      <p:cond evt="onClick" delay="0">
                        <p:tgtEl>
                          <p:spTgt spid="20"/>
                        </p:tgtEl>
                      </p:cond>
                    </p:stCondLst>
                    <p:endSync evt="end" delay="0">
                      <p:rtn val="all"/>
                    </p:endSync>
                    <p:childTnLst>
                      <p:par>
                        <p:cTn id="80" fill="hold">
                          <p:stCondLst>
                            <p:cond delay="0"/>
                          </p:stCondLst>
                          <p:childTnLst>
                            <p:par>
                              <p:cTn id="81" fill="hold">
                                <p:stCondLst>
                                  <p:cond delay="0"/>
                                </p:stCondLst>
                                <p:childTnLst>
                                  <p:par>
                                    <p:cTn id="82" presetID="26" presetClass="emph" presetSubtype="0" fill="hold" nodeType="clickEffect">
                                      <p:stCondLst>
                                        <p:cond delay="0"/>
                                      </p:stCondLst>
                                      <p:childTnLst>
                                        <p:animEffect transition="out" filter="fade">
                                          <p:cBhvr>
                                            <p:cTn id="83" dur="500" tmFilter="0, 0; .2, .5; .8, .5; 1, 0"/>
                                            <p:tgtEl>
                                              <p:spTgt spid="20"/>
                                            </p:tgtEl>
                                          </p:cBhvr>
                                        </p:animEffect>
                                        <p:animScale>
                                          <p:cBhvr>
                                            <p:cTn id="84" dur="250" autoRev="1" fill="hold"/>
                                            <p:tgtEl>
                                              <p:spTgt spid="20"/>
                                            </p:tgtEl>
                                          </p:cBhvr>
                                          <p:by x="105000" y="105000"/>
                                        </p:animScale>
                                      </p:childTnLst>
                                    </p:cTn>
                                  </p:par>
                                  <p:par>
                                    <p:cTn id="85" presetID="1" presetClass="mediacall" presetSubtype="0" fill="hold" nodeType="withEffect">
                                      <p:stCondLst>
                                        <p:cond delay="0"/>
                                      </p:stCondLst>
                                      <p:childTnLst>
                                        <p:cmd type="call" cmd="playFrom(0.0)">
                                          <p:cBhvr>
                                            <p:cTn id="86" dur="5120" fill="hold"/>
                                            <p:tgtEl>
                                              <p:spTgt spid="9"/>
                                            </p:tgtEl>
                                          </p:cBhvr>
                                        </p:cmd>
                                      </p:childTnLst>
                                    </p:cTn>
                                  </p:par>
                                </p:childTnLst>
                              </p:cTn>
                            </p:par>
                          </p:childTnLst>
                        </p:cTn>
                      </p:par>
                    </p:childTnLst>
                  </p:cTn>
                  <p:nextCondLst>
                    <p:cond evt="onClick" delay="0">
                      <p:tgtEl>
                        <p:spTgt spid="20"/>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D430D0-9E90-9E69-FE2D-E9D3B9DD8848}"/>
              </a:ext>
            </a:extLst>
          </p:cNvPr>
          <p:cNvPicPr>
            <a:picLocks noChangeAspect="1"/>
          </p:cNvPicPr>
          <p:nvPr/>
        </p:nvPicPr>
        <p:blipFill rotWithShape="1">
          <a:blip r:embed="rId7"/>
          <a:srcRect t="5171"/>
          <a:stretch/>
        </p:blipFill>
        <p:spPr>
          <a:xfrm>
            <a:off x="0" y="1"/>
            <a:ext cx="12192000" cy="6867737"/>
          </a:xfrm>
          <a:prstGeom prst="rect">
            <a:avLst/>
          </a:prstGeom>
        </p:spPr>
      </p:pic>
      <p:pic>
        <p:nvPicPr>
          <p:cNvPr id="7" name="Am-thanh-tra-loi-sai-www_tiengdong_com">
            <a:hlinkClick r:id="" action="ppaction://media"/>
            <a:extLst>
              <a:ext uri="{FF2B5EF4-FFF2-40B4-BE49-F238E27FC236}">
                <a16:creationId xmlns:a16="http://schemas.microsoft.com/office/drawing/2014/main" id="{4163A70C-DB01-F607-4FC1-C58887BC72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7477" y="632985"/>
            <a:ext cx="487363" cy="487363"/>
          </a:xfrm>
          <a:prstGeom prst="rect">
            <a:avLst/>
          </a:prstGeom>
        </p:spPr>
      </p:pic>
      <p:pic>
        <p:nvPicPr>
          <p:cNvPr id="8" name="Tieng-tinh-tinh-www_nhacchuongvui_com">
            <a:hlinkClick r:id="" action="ppaction://media"/>
            <a:extLst>
              <a:ext uri="{FF2B5EF4-FFF2-40B4-BE49-F238E27FC236}">
                <a16:creationId xmlns:a16="http://schemas.microsoft.com/office/drawing/2014/main" id="{41B5E192-8878-79AD-AA7C-0DB6FFE0506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10107" y="-242118"/>
            <a:ext cx="487363" cy="487363"/>
          </a:xfrm>
          <a:prstGeom prst="rect">
            <a:avLst/>
          </a:prstGeom>
        </p:spPr>
      </p:pic>
      <p:pic>
        <p:nvPicPr>
          <p:cNvPr id="9" name="Am-thanh-tra-loi-sai-www_tiengdong_com">
            <a:hlinkClick r:id="" action="ppaction://media"/>
            <a:extLst>
              <a:ext uri="{FF2B5EF4-FFF2-40B4-BE49-F238E27FC236}">
                <a16:creationId xmlns:a16="http://schemas.microsoft.com/office/drawing/2014/main" id="{4B0138DD-0368-070C-08C8-8E86EA262EB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7477" y="1407241"/>
            <a:ext cx="487363" cy="487363"/>
          </a:xfrm>
          <a:prstGeom prst="rect">
            <a:avLst/>
          </a:prstGeom>
        </p:spPr>
      </p:pic>
      <p:pic>
        <p:nvPicPr>
          <p:cNvPr id="10" name="Am-thanh-tra-loi-sai-www_tiengdong_com">
            <a:hlinkClick r:id="" action="ppaction://media"/>
            <a:extLst>
              <a:ext uri="{FF2B5EF4-FFF2-40B4-BE49-F238E27FC236}">
                <a16:creationId xmlns:a16="http://schemas.microsoft.com/office/drawing/2014/main" id="{ABF6ECE7-CB0E-3FF7-B6BE-CF3DC95D677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7477" y="2181497"/>
            <a:ext cx="487363" cy="487363"/>
          </a:xfrm>
          <a:prstGeom prst="rect">
            <a:avLst/>
          </a:prstGeom>
        </p:spPr>
      </p:pic>
      <p:sp>
        <p:nvSpPr>
          <p:cNvPr id="15" name="Rectangle: Beveled 14">
            <a:extLst>
              <a:ext uri="{FF2B5EF4-FFF2-40B4-BE49-F238E27FC236}">
                <a16:creationId xmlns:a16="http://schemas.microsoft.com/office/drawing/2014/main" id="{FD62DB9F-5EEB-6A95-E6D4-B6F564FF1F5F}"/>
              </a:ext>
            </a:extLst>
          </p:cNvPr>
          <p:cNvSpPr/>
          <p:nvPr/>
        </p:nvSpPr>
        <p:spPr>
          <a:xfrm>
            <a:off x="762000" y="482600"/>
            <a:ext cx="10617200" cy="1778000"/>
          </a:xfrm>
          <a:prstGeom prst="bevel">
            <a:avLst/>
          </a:prstGeom>
          <a:solidFill>
            <a:srgbClr val="E6FFCD"/>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Kết</a:t>
            </a: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quả</a:t>
            </a: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của</a:t>
            </a: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phép</a:t>
            </a: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tính</a:t>
            </a: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42 637 + 18 245 = ........</a:t>
            </a:r>
            <a:endParaRPr kumimoji="0" lang="en-US"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19" name="Group 18">
            <a:extLst>
              <a:ext uri="{FF2B5EF4-FFF2-40B4-BE49-F238E27FC236}">
                <a16:creationId xmlns:a16="http://schemas.microsoft.com/office/drawing/2014/main" id="{78336612-F495-ED65-75A8-0F467FCAC213}"/>
              </a:ext>
            </a:extLst>
          </p:cNvPr>
          <p:cNvGrpSpPr/>
          <p:nvPr/>
        </p:nvGrpSpPr>
        <p:grpSpPr>
          <a:xfrm>
            <a:off x="385406" y="2851481"/>
            <a:ext cx="5374969" cy="1559845"/>
            <a:chOff x="319547" y="4292756"/>
            <a:chExt cx="8062453" cy="2339767"/>
          </a:xfrm>
        </p:grpSpPr>
        <p:sp>
          <p:nvSpPr>
            <p:cNvPr id="3" name="a">
              <a:extLst>
                <a:ext uri="{FF2B5EF4-FFF2-40B4-BE49-F238E27FC236}">
                  <a16:creationId xmlns:a16="http://schemas.microsoft.com/office/drawing/2014/main" id="{EF361B2F-4AD3-0677-319F-3460F1CEBEA6}"/>
                </a:ext>
              </a:extLst>
            </p:cNvPr>
            <p:cNvSpPr/>
            <p:nvPr/>
          </p:nvSpPr>
          <p:spPr>
            <a:xfrm>
              <a:off x="1078816" y="4457700"/>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rPr>
                <a:t>61 882</a:t>
              </a:r>
            </a:p>
          </p:txBody>
        </p:sp>
        <p:pic>
          <p:nvPicPr>
            <p:cNvPr id="17" name="Picture 4">
              <a:extLst>
                <a:ext uri="{FF2B5EF4-FFF2-40B4-BE49-F238E27FC236}">
                  <a16:creationId xmlns:a16="http://schemas.microsoft.com/office/drawing/2014/main" id="{3A52F71A-6E1C-29E3-B23E-6E0A0B770275}"/>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19547" y="4292756"/>
              <a:ext cx="2111640" cy="2339767"/>
            </a:xfrm>
            <a:prstGeom prst="rect">
              <a:avLst/>
            </a:prstGeom>
          </p:spPr>
        </p:pic>
      </p:grpSp>
      <p:grpSp>
        <p:nvGrpSpPr>
          <p:cNvPr id="20" name="Group 19">
            <a:extLst>
              <a:ext uri="{FF2B5EF4-FFF2-40B4-BE49-F238E27FC236}">
                <a16:creationId xmlns:a16="http://schemas.microsoft.com/office/drawing/2014/main" id="{48A89EED-70B6-F120-465E-37E1ACC821B7}"/>
              </a:ext>
            </a:extLst>
          </p:cNvPr>
          <p:cNvGrpSpPr/>
          <p:nvPr/>
        </p:nvGrpSpPr>
        <p:grpSpPr>
          <a:xfrm>
            <a:off x="6289825" y="2934328"/>
            <a:ext cx="5308221" cy="1459872"/>
            <a:chOff x="9105900" y="4442090"/>
            <a:chExt cx="7962331" cy="2189808"/>
          </a:xfrm>
        </p:grpSpPr>
        <p:sp>
          <p:nvSpPr>
            <p:cNvPr id="4" name="b">
              <a:extLst>
                <a:ext uri="{FF2B5EF4-FFF2-40B4-BE49-F238E27FC236}">
                  <a16:creationId xmlns:a16="http://schemas.microsoft.com/office/drawing/2014/main" id="{58B2C650-1CC2-929E-B9A9-18C31B8740E5}"/>
                </a:ext>
              </a:extLst>
            </p:cNvPr>
            <p:cNvSpPr/>
            <p:nvPr/>
          </p:nvSpPr>
          <p:spPr>
            <a:xfrm>
              <a:off x="9765047" y="4457700"/>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rPr>
                <a:t>60 882</a:t>
              </a:r>
            </a:p>
          </p:txBody>
        </p:sp>
        <p:pic>
          <p:nvPicPr>
            <p:cNvPr id="18" name="Picture 11">
              <a:extLst>
                <a:ext uri="{FF2B5EF4-FFF2-40B4-BE49-F238E27FC236}">
                  <a16:creationId xmlns:a16="http://schemas.microsoft.com/office/drawing/2014/main" id="{AA202D36-FE70-E9C4-14E5-EEC7E58ABFE5}"/>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105900" y="4442090"/>
              <a:ext cx="1968090" cy="2189808"/>
            </a:xfrm>
            <a:prstGeom prst="rect">
              <a:avLst/>
            </a:prstGeom>
          </p:spPr>
        </p:pic>
      </p:grpSp>
      <p:pic>
        <p:nvPicPr>
          <p:cNvPr id="6" name="Đúng">
            <a:extLst>
              <a:ext uri="{FF2B5EF4-FFF2-40B4-BE49-F238E27FC236}">
                <a16:creationId xmlns:a16="http://schemas.microsoft.com/office/drawing/2014/main" id="{D3DA7254-BAEF-E06A-35BB-E86419E540B4}"/>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4114800" y="1498600"/>
            <a:ext cx="3744121" cy="3744121"/>
          </a:xfrm>
          <a:prstGeom prst="rect">
            <a:avLst/>
          </a:prstGeom>
        </p:spPr>
      </p:pic>
      <p:grpSp>
        <p:nvGrpSpPr>
          <p:cNvPr id="24" name="Group 23">
            <a:extLst>
              <a:ext uri="{FF2B5EF4-FFF2-40B4-BE49-F238E27FC236}">
                <a16:creationId xmlns:a16="http://schemas.microsoft.com/office/drawing/2014/main" id="{8F3B9162-783E-4BCC-1BC5-A7955DD08F99}"/>
              </a:ext>
            </a:extLst>
          </p:cNvPr>
          <p:cNvGrpSpPr/>
          <p:nvPr/>
        </p:nvGrpSpPr>
        <p:grpSpPr>
          <a:xfrm>
            <a:off x="359601" y="4892040"/>
            <a:ext cx="5381043" cy="1548808"/>
            <a:chOff x="310435" y="7338060"/>
            <a:chExt cx="8071565" cy="2323212"/>
          </a:xfrm>
        </p:grpSpPr>
        <p:sp>
          <p:nvSpPr>
            <p:cNvPr id="11" name="c">
              <a:extLst>
                <a:ext uri="{FF2B5EF4-FFF2-40B4-BE49-F238E27FC236}">
                  <a16:creationId xmlns:a16="http://schemas.microsoft.com/office/drawing/2014/main" id="{7BBF831F-5501-9367-806D-24D63CE6BB82}"/>
                </a:ext>
              </a:extLst>
            </p:cNvPr>
            <p:cNvSpPr/>
            <p:nvPr/>
          </p:nvSpPr>
          <p:spPr>
            <a:xfrm>
              <a:off x="1078816" y="7429560"/>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rPr>
                <a:t>60 782</a:t>
              </a:r>
            </a:p>
          </p:txBody>
        </p:sp>
        <p:pic>
          <p:nvPicPr>
            <p:cNvPr id="21" name="Picture 12">
              <a:extLst>
                <a:ext uri="{FF2B5EF4-FFF2-40B4-BE49-F238E27FC236}">
                  <a16:creationId xmlns:a16="http://schemas.microsoft.com/office/drawing/2014/main" id="{2EB48C9B-85B6-9CAF-2C1E-56AEF9465E54}"/>
                </a:ext>
              </a:extLst>
            </p:cNvPr>
            <p:cNvPicPr>
              <a:picLocks noChangeAspect="1"/>
            </p:cNvPicPr>
            <p:nvPr/>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310435" y="7338060"/>
              <a:ext cx="2128643" cy="2323212"/>
            </a:xfrm>
            <a:prstGeom prst="rect">
              <a:avLst/>
            </a:prstGeom>
          </p:spPr>
        </p:pic>
      </p:grpSp>
      <p:grpSp>
        <p:nvGrpSpPr>
          <p:cNvPr id="23" name="Group 22">
            <a:extLst>
              <a:ext uri="{FF2B5EF4-FFF2-40B4-BE49-F238E27FC236}">
                <a16:creationId xmlns:a16="http://schemas.microsoft.com/office/drawing/2014/main" id="{029C2B4B-B39F-A5A3-576D-3D1C1D40D3C2}"/>
              </a:ext>
            </a:extLst>
          </p:cNvPr>
          <p:cNvGrpSpPr/>
          <p:nvPr/>
        </p:nvGrpSpPr>
        <p:grpSpPr>
          <a:xfrm>
            <a:off x="6289826" y="4902200"/>
            <a:ext cx="5363154" cy="1473200"/>
            <a:chOff x="9023498" y="7402261"/>
            <a:chExt cx="8044731" cy="2209800"/>
          </a:xfrm>
        </p:grpSpPr>
        <p:sp>
          <p:nvSpPr>
            <p:cNvPr id="12" name="d">
              <a:extLst>
                <a:ext uri="{FF2B5EF4-FFF2-40B4-BE49-F238E27FC236}">
                  <a16:creationId xmlns:a16="http://schemas.microsoft.com/office/drawing/2014/main" id="{FFC752B8-A2D1-61FB-BBA2-3041CE152CFD}"/>
                </a:ext>
              </a:extLst>
            </p:cNvPr>
            <p:cNvSpPr/>
            <p:nvPr/>
          </p:nvSpPr>
          <p:spPr>
            <a:xfrm>
              <a:off x="9765045" y="7429559"/>
              <a:ext cx="7303184" cy="2071397"/>
            </a:xfrm>
            <a:prstGeom prst="roundRect">
              <a:avLst/>
            </a:prstGeom>
            <a:solidFill>
              <a:srgbClr val="D4D5FF"/>
            </a:solidFill>
            <a:ln w="76200">
              <a:solidFill>
                <a:srgbClr val="00279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2795"/>
                  </a:solidFill>
                  <a:effectLst/>
                  <a:uLnTx/>
                  <a:uFillTx/>
                  <a:latin typeface="Calibri" panose="020F0502020204030204"/>
                  <a:ea typeface="+mn-ea"/>
                  <a:cs typeface="+mn-cs"/>
                </a:rPr>
                <a:t>60 288</a:t>
              </a:r>
            </a:p>
          </p:txBody>
        </p:sp>
        <p:pic>
          <p:nvPicPr>
            <p:cNvPr id="22" name="Picture 13">
              <a:extLst>
                <a:ext uri="{FF2B5EF4-FFF2-40B4-BE49-F238E27FC236}">
                  <a16:creationId xmlns:a16="http://schemas.microsoft.com/office/drawing/2014/main" id="{115DBC70-2450-9BC7-4B24-8339B72C4A3E}"/>
                </a:ext>
              </a:extLst>
            </p:cNvPr>
            <p:cNvPicPr>
              <a:picLocks noChangeAspect="1"/>
            </p:cNvPicPr>
            <p:nvPr/>
          </p:nvPicPr>
          <p:blipFill>
            <a:blip r:embed="rId16" cstate="hq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9023498" y="7402261"/>
              <a:ext cx="2010918" cy="2209800"/>
            </a:xfrm>
            <a:prstGeom prst="rect">
              <a:avLst/>
            </a:prstGeom>
          </p:spPr>
        </p:pic>
      </p:grpSp>
      <p:pic>
        <p:nvPicPr>
          <p:cNvPr id="13" name="Picture 12">
            <a:hlinkClick r:id="rId18" action="ppaction://hlinksldjump"/>
            <a:extLst>
              <a:ext uri="{FF2B5EF4-FFF2-40B4-BE49-F238E27FC236}">
                <a16:creationId xmlns:a16="http://schemas.microsoft.com/office/drawing/2014/main" id="{BB69F90E-6046-9721-7CE8-BF30E4BBA12A}"/>
              </a:ext>
            </a:extLst>
          </p:cNvPr>
          <p:cNvPicPr>
            <a:picLocks noChangeAspect="1"/>
          </p:cNvPicPr>
          <p:nvPr/>
        </p:nvPicPr>
        <p:blipFill>
          <a:blip r:embed="rId19"/>
          <a:stretch>
            <a:fillRect/>
          </a:stretch>
        </p:blipFill>
        <p:spPr>
          <a:xfrm>
            <a:off x="10463807" y="482600"/>
            <a:ext cx="1476389" cy="1473200"/>
          </a:xfrm>
          <a:prstGeom prst="rect">
            <a:avLst/>
          </a:prstGeom>
        </p:spPr>
      </p:pic>
    </p:spTree>
    <p:extLst>
      <p:ext uri="{BB962C8B-B14F-4D97-AF65-F5344CB8AC3E}">
        <p14:creationId xmlns:p14="http://schemas.microsoft.com/office/powerpoint/2010/main" val="3845442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0667">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70667">
                                          <p:cBhvr additive="base">
                                            <p:cTn id="7" dur="1000" fill="hold"/>
                                            <p:tgtEl>
                                              <p:spTgt spid="19"/>
                                            </p:tgtEl>
                                            <p:attrNameLst>
                                              <p:attrName>ppt_x</p:attrName>
                                            </p:attrNameLst>
                                          </p:cBhvr>
                                          <p:tavLst>
                                            <p:tav tm="0">
                                              <p:val>
                                                <p:strVal val="#ppt_x"/>
                                              </p:val>
                                            </p:tav>
                                            <p:tav tm="100000">
                                              <p:val>
                                                <p:strVal val="#ppt_x"/>
                                              </p:val>
                                            </p:tav>
                                          </p:tavLst>
                                        </p:anim>
                                        <p:anim calcmode="lin" valueType="num" p14:bounceEnd="70667">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0667">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14:bounceEnd="70667">
                                          <p:cBhvr additive="base">
                                            <p:cTn id="11" dur="1000" fill="hold"/>
                                            <p:tgtEl>
                                              <p:spTgt spid="24"/>
                                            </p:tgtEl>
                                            <p:attrNameLst>
                                              <p:attrName>ppt_x</p:attrName>
                                            </p:attrNameLst>
                                          </p:cBhvr>
                                          <p:tavLst>
                                            <p:tav tm="0">
                                              <p:val>
                                                <p:strVal val="#ppt_x"/>
                                              </p:val>
                                            </p:tav>
                                            <p:tav tm="100000">
                                              <p:val>
                                                <p:strVal val="#ppt_x"/>
                                              </p:val>
                                            </p:tav>
                                          </p:tavLst>
                                        </p:anim>
                                        <p:anim calcmode="lin" valueType="num" p14:bounceEnd="70667">
                                          <p:cBhvr additive="base">
                                            <p:cTn id="12" dur="10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0667">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14:bounceEnd="70667">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70667">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0667">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14:bounceEnd="70667">
                                          <p:cBhvr additive="base">
                                            <p:cTn id="19" dur="1000" fill="hold"/>
                                            <p:tgtEl>
                                              <p:spTgt spid="23"/>
                                            </p:tgtEl>
                                            <p:attrNameLst>
                                              <p:attrName>ppt_x</p:attrName>
                                            </p:attrNameLst>
                                          </p:cBhvr>
                                          <p:tavLst>
                                            <p:tav tm="0">
                                              <p:val>
                                                <p:strVal val="#ppt_x"/>
                                              </p:val>
                                            </p:tav>
                                            <p:tav tm="100000">
                                              <p:val>
                                                <p:strVal val="#ppt_x"/>
                                              </p:val>
                                            </p:tav>
                                          </p:tavLst>
                                        </p:anim>
                                        <p:anim calcmode="lin" valueType="num" p14:bounceEnd="70667">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withEffect">
                                      <p:stCondLst>
                                        <p:cond delay="0"/>
                                      </p:stCondLst>
                                      <p:childTnLst>
                                        <p:cmd type="call" cmd="playFrom(0.0)">
                                          <p:cBhvr>
                                            <p:cTn id="29" dur="5120" fill="hold"/>
                                            <p:tgtEl>
                                              <p:spTgt spid="7"/>
                                            </p:tgtEl>
                                          </p:cBhvr>
                                        </p:cmd>
                                      </p:childTnLst>
                                    </p:cTn>
                                  </p:par>
                                  <p:par>
                                    <p:cTn id="30" presetID="26" presetClass="emph" presetSubtype="0" fill="hold"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2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withEffect">
                                      <p:stCondLst>
                                        <p:cond delay="0"/>
                                      </p:stCondLst>
                                      <p:childTnLst>
                                        <p:cmd type="call" cmd="playFrom(0.0)">
                                          <p:cBhvr>
                                            <p:cTn id="37" dur="5120" fill="hold"/>
                                            <p:tgtEl>
                                              <p:spTgt spid="10"/>
                                            </p:tgtEl>
                                          </p:cBhvr>
                                        </p:cmd>
                                      </p:childTnLst>
                                    </p:cTn>
                                  </p:par>
                                  <p:par>
                                    <p:cTn id="38" presetID="26" presetClass="emph" presetSubtype="0" fill="hold" nodeType="withEffect">
                                      <p:stCondLst>
                                        <p:cond delay="0"/>
                                      </p:stCondLst>
                                      <p:childTnLst>
                                        <p:animEffect transition="out" filter="fade">
                                          <p:cBhvr>
                                            <p:cTn id="39" dur="500" tmFilter="0, 0; .2, .5; .8, .5; 1, 0"/>
                                            <p:tgtEl>
                                              <p:spTgt spid="24"/>
                                            </p:tgtEl>
                                          </p:cBhvr>
                                        </p:animEffect>
                                        <p:animScale>
                                          <p:cBhvr>
                                            <p:cTn id="40" dur="250" autoRev="1" fill="hold"/>
                                            <p:tgtEl>
                                              <p:spTgt spid="24"/>
                                            </p:tgtEl>
                                          </p:cBhvr>
                                          <p:by x="105000" y="105000"/>
                                        </p:animScale>
                                      </p:childTnLst>
                                    </p:cTn>
                                  </p:par>
                                </p:childTnLst>
                              </p:cTn>
                            </p:par>
                          </p:childTnLst>
                        </p:cTn>
                      </p:par>
                    </p:childTnLst>
                  </p:cTn>
                  <p:nextCondLst>
                    <p:cond evt="onClick" delay="0">
                      <p:tgtEl>
                        <p:spTgt spid="24"/>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withEffect">
                                      <p:stCondLst>
                                        <p:cond delay="0"/>
                                      </p:stCondLst>
                                      <p:childTnLst>
                                        <p:cmd type="call" cmd="playFrom(0.0)">
                                          <p:cBhvr>
                                            <p:cTn id="45" dur="5120" fill="hold"/>
                                            <p:tgtEl>
                                              <p:spTgt spid="9"/>
                                            </p:tgtEl>
                                          </p:cBhvr>
                                        </p:cmd>
                                      </p:childTnLst>
                                    </p:cTn>
                                  </p:par>
                                  <p:par>
                                    <p:cTn id="46" presetID="26" presetClass="emph" presetSubtype="0" fill="hold" nodeType="withEffect">
                                      <p:stCondLst>
                                        <p:cond delay="0"/>
                                      </p:stCondLst>
                                      <p:childTnLst>
                                        <p:animEffect transition="out" filter="fade">
                                          <p:cBhvr>
                                            <p:cTn id="47" dur="500" tmFilter="0, 0; .2, .5; .8, .5; 1, 0"/>
                                            <p:tgtEl>
                                              <p:spTgt spid="23"/>
                                            </p:tgtEl>
                                          </p:cBhvr>
                                        </p:animEffect>
                                        <p:animScale>
                                          <p:cBhvr>
                                            <p:cTn id="48" dur="250" autoRev="1" fill="hold"/>
                                            <p:tgtEl>
                                              <p:spTgt spid="23"/>
                                            </p:tgtEl>
                                          </p:cBhvr>
                                          <p:by x="105000" y="105000"/>
                                        </p:animScale>
                                      </p:childTnLst>
                                    </p:cTn>
                                  </p:par>
                                </p:childTnLst>
                              </p:cTn>
                            </p:par>
                          </p:childTnLst>
                        </p:cTn>
                      </p:par>
                    </p:childTnLst>
                  </p:cTn>
                  <p:nextCondLst>
                    <p:cond evt="onClick" delay="0">
                      <p:tgtEl>
                        <p:spTgt spid="23"/>
                      </p:tgtEl>
                    </p:cond>
                  </p:nextCondLst>
                </p:seq>
                <p:seq concurrent="1" nextAc="seek">
                  <p:cTn id="49" restart="whenNotActive" fill="hold" evtFilter="cancelBubble" nodeType="interactiveSeq">
                    <p:stCondLst>
                      <p:cond evt="onClick" delay="0">
                        <p:tgtEl>
                          <p:spTgt spid="20"/>
                        </p:tgtEl>
                      </p:cond>
                    </p:stCondLst>
                    <p:endSync evt="end" delay="0">
                      <p:rtn val="all"/>
                    </p:endSync>
                    <p:childTnLst>
                      <p:par>
                        <p:cTn id="50" fill="hold">
                          <p:stCondLst>
                            <p:cond delay="0"/>
                          </p:stCondLst>
                          <p:childTnLst>
                            <p:par>
                              <p:cTn id="51" fill="hold">
                                <p:stCondLst>
                                  <p:cond delay="0"/>
                                </p:stCondLst>
                                <p:childTnLst>
                                  <p:par>
                                    <p:cTn id="52" presetID="26" presetClass="emph" presetSubtype="0" fill="hold" nodeType="clickEffect">
                                      <p:stCondLst>
                                        <p:cond delay="0"/>
                                      </p:stCondLst>
                                      <p:childTnLst>
                                        <p:animEffect transition="out" filter="fade">
                                          <p:cBhvr>
                                            <p:cTn id="53" dur="500" tmFilter="0, 0; .2, .5; .8, .5; 1, 0"/>
                                            <p:tgtEl>
                                              <p:spTgt spid="20"/>
                                            </p:tgtEl>
                                          </p:cBhvr>
                                        </p:animEffect>
                                        <p:animScale>
                                          <p:cBhvr>
                                            <p:cTn id="54" dur="250" autoRev="1" fill="hold"/>
                                            <p:tgtEl>
                                              <p:spTgt spid="20"/>
                                            </p:tgtEl>
                                          </p:cBhvr>
                                          <p:by x="105000" y="105000"/>
                                        </p:animScale>
                                      </p:childTnLst>
                                    </p:cTn>
                                  </p:par>
                                  <p:par>
                                    <p:cTn id="55" presetID="49" presetClass="entr" presetSubtype="0" decel="10000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 calcmode="lin" valueType="num">
                                          <p:cBhvr>
                                            <p:cTn id="59" dur="500" fill="hold"/>
                                            <p:tgtEl>
                                              <p:spTgt spid="6"/>
                                            </p:tgtEl>
                                            <p:attrNameLst>
                                              <p:attrName>style.rotation</p:attrName>
                                            </p:attrNameLst>
                                          </p:cBhvr>
                                          <p:tavLst>
                                            <p:tav tm="0">
                                              <p:val>
                                                <p:fltVal val="360"/>
                                              </p:val>
                                            </p:tav>
                                            <p:tav tm="100000">
                                              <p:val>
                                                <p:fltVal val="0"/>
                                              </p:val>
                                            </p:tav>
                                          </p:tavLst>
                                        </p:anim>
                                        <p:animEffect transition="in" filter="fade">
                                          <p:cBhvr>
                                            <p:cTn id="60" dur="500"/>
                                            <p:tgtEl>
                                              <p:spTgt spid="6"/>
                                            </p:tgtEl>
                                          </p:cBhvr>
                                        </p:animEffect>
                                      </p:childTnLst>
                                    </p:cTn>
                                  </p:par>
                                  <p:par>
                                    <p:cTn id="61" presetID="1" presetClass="mediacall" presetSubtype="0" fill="hold" nodeType="withEffect">
                                      <p:stCondLst>
                                        <p:cond delay="0"/>
                                      </p:stCondLst>
                                      <p:childTnLst>
                                        <p:cmd type="call" cmd="playFrom(0.0)">
                                          <p:cBhvr>
                                            <p:cTn id="62" dur="3448" fill="hold"/>
                                            <p:tgtEl>
                                              <p:spTgt spid="8"/>
                                            </p:tgtEl>
                                          </p:cBhvr>
                                        </p:cmd>
                                      </p:childTnLst>
                                    </p:cTn>
                                  </p:par>
                                  <p:par>
                                    <p:cTn id="63" presetID="32" presetClass="emph" presetSubtype="0" fill="hold" nodeType="withEffect">
                                      <p:stCondLst>
                                        <p:cond delay="200"/>
                                      </p:stCondLst>
                                      <p:childTnLst>
                                        <p:animRot by="120000">
                                          <p:cBhvr>
                                            <p:cTn id="64" dur="100" fill="hold">
                                              <p:stCondLst>
                                                <p:cond delay="0"/>
                                              </p:stCondLst>
                                            </p:cTn>
                                            <p:tgtEl>
                                              <p:spTgt spid="6"/>
                                            </p:tgtEl>
                                            <p:attrNameLst>
                                              <p:attrName>r</p:attrName>
                                            </p:attrNameLst>
                                          </p:cBhvr>
                                        </p:animRot>
                                        <p:animRot by="-240000">
                                          <p:cBhvr>
                                            <p:cTn id="65" dur="200" fill="hold">
                                              <p:stCondLst>
                                                <p:cond delay="200"/>
                                              </p:stCondLst>
                                            </p:cTn>
                                            <p:tgtEl>
                                              <p:spTgt spid="6"/>
                                            </p:tgtEl>
                                            <p:attrNameLst>
                                              <p:attrName>r</p:attrName>
                                            </p:attrNameLst>
                                          </p:cBhvr>
                                        </p:animRot>
                                        <p:animRot by="240000">
                                          <p:cBhvr>
                                            <p:cTn id="66" dur="200" fill="hold">
                                              <p:stCondLst>
                                                <p:cond delay="400"/>
                                              </p:stCondLst>
                                            </p:cTn>
                                            <p:tgtEl>
                                              <p:spTgt spid="6"/>
                                            </p:tgtEl>
                                            <p:attrNameLst>
                                              <p:attrName>r</p:attrName>
                                            </p:attrNameLst>
                                          </p:cBhvr>
                                        </p:animRot>
                                        <p:animRot by="-240000">
                                          <p:cBhvr>
                                            <p:cTn id="67" dur="200" fill="hold">
                                              <p:stCondLst>
                                                <p:cond delay="600"/>
                                              </p:stCondLst>
                                            </p:cTn>
                                            <p:tgtEl>
                                              <p:spTgt spid="6"/>
                                            </p:tgtEl>
                                            <p:attrNameLst>
                                              <p:attrName>r</p:attrName>
                                            </p:attrNameLst>
                                          </p:cBhvr>
                                        </p:animRot>
                                        <p:animRot by="120000">
                                          <p:cBhvr>
                                            <p:cTn id="68" dur="200" fill="hold">
                                              <p:stCondLst>
                                                <p:cond delay="800"/>
                                              </p:stCondLst>
                                            </p:cTn>
                                            <p:tgtEl>
                                              <p:spTgt spid="6"/>
                                            </p:tgtEl>
                                            <p:attrNameLst>
                                              <p:attrName>r</p:attrName>
                                            </p:attrNameLst>
                                          </p:cBhvr>
                                        </p:animRot>
                                      </p:childTnLst>
                                    </p:cTn>
                                  </p:par>
                                  <p:par>
                                    <p:cTn id="69" presetID="31" presetClass="exit" presetSubtype="0" fill="hold" nodeType="withEffect">
                                      <p:stCondLst>
                                        <p:cond delay="200"/>
                                      </p:stCondLst>
                                      <p:childTnLst>
                                        <p:anim calcmode="lin" valueType="num">
                                          <p:cBhvr>
                                            <p:cTn id="70" dur="1000"/>
                                            <p:tgtEl>
                                              <p:spTgt spid="19"/>
                                            </p:tgtEl>
                                            <p:attrNameLst>
                                              <p:attrName>ppt_w</p:attrName>
                                            </p:attrNameLst>
                                          </p:cBhvr>
                                          <p:tavLst>
                                            <p:tav tm="0">
                                              <p:val>
                                                <p:strVal val="ppt_w"/>
                                              </p:val>
                                            </p:tav>
                                            <p:tav tm="100000">
                                              <p:val>
                                                <p:fltVal val="0"/>
                                              </p:val>
                                            </p:tav>
                                          </p:tavLst>
                                        </p:anim>
                                        <p:anim calcmode="lin" valueType="num">
                                          <p:cBhvr>
                                            <p:cTn id="71" dur="1000"/>
                                            <p:tgtEl>
                                              <p:spTgt spid="19"/>
                                            </p:tgtEl>
                                            <p:attrNameLst>
                                              <p:attrName>ppt_h</p:attrName>
                                            </p:attrNameLst>
                                          </p:cBhvr>
                                          <p:tavLst>
                                            <p:tav tm="0">
                                              <p:val>
                                                <p:strVal val="ppt_h"/>
                                              </p:val>
                                            </p:tav>
                                            <p:tav tm="100000">
                                              <p:val>
                                                <p:fltVal val="0"/>
                                              </p:val>
                                            </p:tav>
                                          </p:tavLst>
                                        </p:anim>
                                        <p:anim calcmode="lin" valueType="num">
                                          <p:cBhvr>
                                            <p:cTn id="72" dur="1000"/>
                                            <p:tgtEl>
                                              <p:spTgt spid="19"/>
                                            </p:tgtEl>
                                            <p:attrNameLst>
                                              <p:attrName>style.rotation</p:attrName>
                                            </p:attrNameLst>
                                          </p:cBhvr>
                                          <p:tavLst>
                                            <p:tav tm="0">
                                              <p:val>
                                                <p:fltVal val="0"/>
                                              </p:val>
                                            </p:tav>
                                            <p:tav tm="100000">
                                              <p:val>
                                                <p:fltVal val="90"/>
                                              </p:val>
                                            </p:tav>
                                          </p:tavLst>
                                        </p:anim>
                                        <p:animEffect transition="out" filter="fade">
                                          <p:cBhvr>
                                            <p:cTn id="73" dur="1000"/>
                                            <p:tgtEl>
                                              <p:spTgt spid="19"/>
                                            </p:tgtEl>
                                          </p:cBhvr>
                                        </p:animEffect>
                                        <p:set>
                                          <p:cBhvr>
                                            <p:cTn id="74" dur="1" fill="hold">
                                              <p:stCondLst>
                                                <p:cond delay="999"/>
                                              </p:stCondLst>
                                            </p:cTn>
                                            <p:tgtEl>
                                              <p:spTgt spid="19"/>
                                            </p:tgtEl>
                                            <p:attrNameLst>
                                              <p:attrName>style.visibility</p:attrName>
                                            </p:attrNameLst>
                                          </p:cBhvr>
                                          <p:to>
                                            <p:strVal val="hidden"/>
                                          </p:to>
                                        </p:set>
                                      </p:childTnLst>
                                    </p:cTn>
                                  </p:par>
                                  <p:par>
                                    <p:cTn id="75" presetID="31" presetClass="exit" presetSubtype="0" fill="hold" nodeType="withEffect">
                                      <p:stCondLst>
                                        <p:cond delay="200"/>
                                      </p:stCondLst>
                                      <p:childTnLst>
                                        <p:anim calcmode="lin" valueType="num">
                                          <p:cBhvr>
                                            <p:cTn id="76" dur="1000"/>
                                            <p:tgtEl>
                                              <p:spTgt spid="24"/>
                                            </p:tgtEl>
                                            <p:attrNameLst>
                                              <p:attrName>ppt_w</p:attrName>
                                            </p:attrNameLst>
                                          </p:cBhvr>
                                          <p:tavLst>
                                            <p:tav tm="0">
                                              <p:val>
                                                <p:strVal val="ppt_w"/>
                                              </p:val>
                                            </p:tav>
                                            <p:tav tm="100000">
                                              <p:val>
                                                <p:fltVal val="0"/>
                                              </p:val>
                                            </p:tav>
                                          </p:tavLst>
                                        </p:anim>
                                        <p:anim calcmode="lin" valueType="num">
                                          <p:cBhvr>
                                            <p:cTn id="77" dur="1000"/>
                                            <p:tgtEl>
                                              <p:spTgt spid="24"/>
                                            </p:tgtEl>
                                            <p:attrNameLst>
                                              <p:attrName>ppt_h</p:attrName>
                                            </p:attrNameLst>
                                          </p:cBhvr>
                                          <p:tavLst>
                                            <p:tav tm="0">
                                              <p:val>
                                                <p:strVal val="ppt_h"/>
                                              </p:val>
                                            </p:tav>
                                            <p:tav tm="100000">
                                              <p:val>
                                                <p:fltVal val="0"/>
                                              </p:val>
                                            </p:tav>
                                          </p:tavLst>
                                        </p:anim>
                                        <p:anim calcmode="lin" valueType="num">
                                          <p:cBhvr>
                                            <p:cTn id="78" dur="1000"/>
                                            <p:tgtEl>
                                              <p:spTgt spid="24"/>
                                            </p:tgtEl>
                                            <p:attrNameLst>
                                              <p:attrName>style.rotation</p:attrName>
                                            </p:attrNameLst>
                                          </p:cBhvr>
                                          <p:tavLst>
                                            <p:tav tm="0">
                                              <p:val>
                                                <p:fltVal val="0"/>
                                              </p:val>
                                            </p:tav>
                                            <p:tav tm="100000">
                                              <p:val>
                                                <p:fltVal val="90"/>
                                              </p:val>
                                            </p:tav>
                                          </p:tavLst>
                                        </p:anim>
                                        <p:animEffect transition="out" filter="fade">
                                          <p:cBhvr>
                                            <p:cTn id="79" dur="1000"/>
                                            <p:tgtEl>
                                              <p:spTgt spid="24"/>
                                            </p:tgtEl>
                                          </p:cBhvr>
                                        </p:animEffect>
                                        <p:set>
                                          <p:cBhvr>
                                            <p:cTn id="80" dur="1" fill="hold">
                                              <p:stCondLst>
                                                <p:cond delay="999"/>
                                              </p:stCondLst>
                                            </p:cTn>
                                            <p:tgtEl>
                                              <p:spTgt spid="24"/>
                                            </p:tgtEl>
                                            <p:attrNameLst>
                                              <p:attrName>style.visibility</p:attrName>
                                            </p:attrNameLst>
                                          </p:cBhvr>
                                          <p:to>
                                            <p:strVal val="hidden"/>
                                          </p:to>
                                        </p:set>
                                      </p:childTnLst>
                                    </p:cTn>
                                  </p:par>
                                  <p:par>
                                    <p:cTn id="81" presetID="31" presetClass="exit" presetSubtype="0" fill="hold" nodeType="withEffect">
                                      <p:stCondLst>
                                        <p:cond delay="200"/>
                                      </p:stCondLst>
                                      <p:childTnLst>
                                        <p:anim calcmode="lin" valueType="num">
                                          <p:cBhvr>
                                            <p:cTn id="82" dur="1000"/>
                                            <p:tgtEl>
                                              <p:spTgt spid="23"/>
                                            </p:tgtEl>
                                            <p:attrNameLst>
                                              <p:attrName>ppt_w</p:attrName>
                                            </p:attrNameLst>
                                          </p:cBhvr>
                                          <p:tavLst>
                                            <p:tav tm="0">
                                              <p:val>
                                                <p:strVal val="ppt_w"/>
                                              </p:val>
                                            </p:tav>
                                            <p:tav tm="100000">
                                              <p:val>
                                                <p:fltVal val="0"/>
                                              </p:val>
                                            </p:tav>
                                          </p:tavLst>
                                        </p:anim>
                                        <p:anim calcmode="lin" valueType="num">
                                          <p:cBhvr>
                                            <p:cTn id="83" dur="1000"/>
                                            <p:tgtEl>
                                              <p:spTgt spid="23"/>
                                            </p:tgtEl>
                                            <p:attrNameLst>
                                              <p:attrName>ppt_h</p:attrName>
                                            </p:attrNameLst>
                                          </p:cBhvr>
                                          <p:tavLst>
                                            <p:tav tm="0">
                                              <p:val>
                                                <p:strVal val="ppt_h"/>
                                              </p:val>
                                            </p:tav>
                                            <p:tav tm="100000">
                                              <p:val>
                                                <p:fltVal val="0"/>
                                              </p:val>
                                            </p:tav>
                                          </p:tavLst>
                                        </p:anim>
                                        <p:anim calcmode="lin" valueType="num">
                                          <p:cBhvr>
                                            <p:cTn id="84" dur="1000"/>
                                            <p:tgtEl>
                                              <p:spTgt spid="23"/>
                                            </p:tgtEl>
                                            <p:attrNameLst>
                                              <p:attrName>style.rotation</p:attrName>
                                            </p:attrNameLst>
                                          </p:cBhvr>
                                          <p:tavLst>
                                            <p:tav tm="0">
                                              <p:val>
                                                <p:fltVal val="0"/>
                                              </p:val>
                                            </p:tav>
                                            <p:tav tm="100000">
                                              <p:val>
                                                <p:fltVal val="90"/>
                                              </p:val>
                                            </p:tav>
                                          </p:tavLst>
                                        </p:anim>
                                        <p:animEffect transition="out" filter="fade">
                                          <p:cBhvr>
                                            <p:cTn id="85" dur="1000"/>
                                            <p:tgtEl>
                                              <p:spTgt spid="23"/>
                                            </p:tgtEl>
                                          </p:cBhvr>
                                        </p:animEffect>
                                        <p:set>
                                          <p:cBhvr>
                                            <p:cTn id="86"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ppt_x"/>
                                              </p:val>
                                            </p:tav>
                                            <p:tav tm="100000">
                                              <p:val>
                                                <p:strVal val="#ppt_x"/>
                                              </p:val>
                                            </p:tav>
                                          </p:tavLst>
                                        </p:anim>
                                        <p:anim calcmode="lin" valueType="num">
                                          <p:cBhvr additive="base">
                                            <p:cTn id="12" dur="10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ppt_x"/>
                                              </p:val>
                                            </p:tav>
                                            <p:tav tm="100000">
                                              <p:val>
                                                <p:strVal val="#ppt_x"/>
                                              </p:val>
                                            </p:tav>
                                          </p:tavLst>
                                        </p:anim>
                                        <p:anim calcmode="lin" valueType="num">
                                          <p:cBhvr additive="base">
                                            <p:cTn id="20"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seq concurrent="1" nextAc="seek">
                  <p:cTn id="25" restart="whenNotActive" fill="hold" evtFilter="cancelBubble" nodeType="interactiveSeq">
                    <p:stCondLst>
                      <p:cond evt="onClick" delay="0">
                        <p:tgtEl>
                          <p:spTgt spid="19"/>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withEffect">
                                      <p:stCondLst>
                                        <p:cond delay="0"/>
                                      </p:stCondLst>
                                      <p:childTnLst>
                                        <p:cmd type="call" cmd="playFrom(0.0)">
                                          <p:cBhvr>
                                            <p:cTn id="29" dur="5120" fill="hold"/>
                                            <p:tgtEl>
                                              <p:spTgt spid="7"/>
                                            </p:tgtEl>
                                          </p:cBhvr>
                                        </p:cmd>
                                      </p:childTnLst>
                                    </p:cTn>
                                  </p:par>
                                  <p:par>
                                    <p:cTn id="30" presetID="26" presetClass="emph" presetSubtype="0" fill="hold"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nextCondLst>
                    <p:cond evt="onClick" delay="0">
                      <p:tgtEl>
                        <p:spTgt spid="19"/>
                      </p:tgtEl>
                    </p:cond>
                  </p:nextCondLst>
                </p:seq>
                <p:seq concurrent="1" nextAc="seek">
                  <p:cTn id="33" restart="whenNotActive" fill="hold" evtFilter="cancelBubble" nodeType="interactiveSeq">
                    <p:stCondLst>
                      <p:cond evt="onClick" delay="0">
                        <p:tgtEl>
                          <p:spTgt spid="2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withEffect">
                                      <p:stCondLst>
                                        <p:cond delay="0"/>
                                      </p:stCondLst>
                                      <p:childTnLst>
                                        <p:cmd type="call" cmd="playFrom(0.0)">
                                          <p:cBhvr>
                                            <p:cTn id="37" dur="5120" fill="hold"/>
                                            <p:tgtEl>
                                              <p:spTgt spid="10"/>
                                            </p:tgtEl>
                                          </p:cBhvr>
                                        </p:cmd>
                                      </p:childTnLst>
                                    </p:cTn>
                                  </p:par>
                                  <p:par>
                                    <p:cTn id="38" presetID="26" presetClass="emph" presetSubtype="0" fill="hold" nodeType="withEffect">
                                      <p:stCondLst>
                                        <p:cond delay="0"/>
                                      </p:stCondLst>
                                      <p:childTnLst>
                                        <p:animEffect transition="out" filter="fade">
                                          <p:cBhvr>
                                            <p:cTn id="39" dur="500" tmFilter="0, 0; .2, .5; .8, .5; 1, 0"/>
                                            <p:tgtEl>
                                              <p:spTgt spid="24"/>
                                            </p:tgtEl>
                                          </p:cBhvr>
                                        </p:animEffect>
                                        <p:animScale>
                                          <p:cBhvr>
                                            <p:cTn id="40" dur="250" autoRev="1" fill="hold"/>
                                            <p:tgtEl>
                                              <p:spTgt spid="24"/>
                                            </p:tgtEl>
                                          </p:cBhvr>
                                          <p:by x="105000" y="105000"/>
                                        </p:animScale>
                                      </p:childTnLst>
                                    </p:cTn>
                                  </p:par>
                                </p:childTnLst>
                              </p:cTn>
                            </p:par>
                          </p:childTnLst>
                        </p:cTn>
                      </p:par>
                    </p:childTnLst>
                  </p:cTn>
                  <p:nextCondLst>
                    <p:cond evt="onClick" delay="0">
                      <p:tgtEl>
                        <p:spTgt spid="24"/>
                      </p:tgtEl>
                    </p:cond>
                  </p:nextCondLst>
                </p:seq>
                <p:seq concurrent="1" nextAc="seek">
                  <p:cTn id="41" restart="whenNotActive" fill="hold" evtFilter="cancelBubble" nodeType="interactiveSeq">
                    <p:stCondLst>
                      <p:cond evt="onClick" delay="0">
                        <p:tgtEl>
                          <p:spTgt spid="23"/>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withEffect">
                                      <p:stCondLst>
                                        <p:cond delay="0"/>
                                      </p:stCondLst>
                                      <p:childTnLst>
                                        <p:cmd type="call" cmd="playFrom(0.0)">
                                          <p:cBhvr>
                                            <p:cTn id="45" dur="5120" fill="hold"/>
                                            <p:tgtEl>
                                              <p:spTgt spid="9"/>
                                            </p:tgtEl>
                                          </p:cBhvr>
                                        </p:cmd>
                                      </p:childTnLst>
                                    </p:cTn>
                                  </p:par>
                                  <p:par>
                                    <p:cTn id="46" presetID="26" presetClass="emph" presetSubtype="0" fill="hold" nodeType="withEffect">
                                      <p:stCondLst>
                                        <p:cond delay="0"/>
                                      </p:stCondLst>
                                      <p:childTnLst>
                                        <p:animEffect transition="out" filter="fade">
                                          <p:cBhvr>
                                            <p:cTn id="47" dur="500" tmFilter="0, 0; .2, .5; .8, .5; 1, 0"/>
                                            <p:tgtEl>
                                              <p:spTgt spid="23"/>
                                            </p:tgtEl>
                                          </p:cBhvr>
                                        </p:animEffect>
                                        <p:animScale>
                                          <p:cBhvr>
                                            <p:cTn id="48" dur="250" autoRev="1" fill="hold"/>
                                            <p:tgtEl>
                                              <p:spTgt spid="23"/>
                                            </p:tgtEl>
                                          </p:cBhvr>
                                          <p:by x="105000" y="105000"/>
                                        </p:animScale>
                                      </p:childTnLst>
                                    </p:cTn>
                                  </p:par>
                                </p:childTnLst>
                              </p:cTn>
                            </p:par>
                          </p:childTnLst>
                        </p:cTn>
                      </p:par>
                    </p:childTnLst>
                  </p:cTn>
                  <p:nextCondLst>
                    <p:cond evt="onClick" delay="0">
                      <p:tgtEl>
                        <p:spTgt spid="23"/>
                      </p:tgtEl>
                    </p:cond>
                  </p:nextCondLst>
                </p:seq>
                <p:seq concurrent="1" nextAc="seek">
                  <p:cTn id="49" restart="whenNotActive" fill="hold" evtFilter="cancelBubble" nodeType="interactiveSeq">
                    <p:stCondLst>
                      <p:cond evt="onClick" delay="0">
                        <p:tgtEl>
                          <p:spTgt spid="20"/>
                        </p:tgtEl>
                      </p:cond>
                    </p:stCondLst>
                    <p:endSync evt="end" delay="0">
                      <p:rtn val="all"/>
                    </p:endSync>
                    <p:childTnLst>
                      <p:par>
                        <p:cTn id="50" fill="hold">
                          <p:stCondLst>
                            <p:cond delay="0"/>
                          </p:stCondLst>
                          <p:childTnLst>
                            <p:par>
                              <p:cTn id="51" fill="hold">
                                <p:stCondLst>
                                  <p:cond delay="0"/>
                                </p:stCondLst>
                                <p:childTnLst>
                                  <p:par>
                                    <p:cTn id="52" presetID="26" presetClass="emph" presetSubtype="0" fill="hold" nodeType="clickEffect">
                                      <p:stCondLst>
                                        <p:cond delay="0"/>
                                      </p:stCondLst>
                                      <p:childTnLst>
                                        <p:animEffect transition="out" filter="fade">
                                          <p:cBhvr>
                                            <p:cTn id="53" dur="500" tmFilter="0, 0; .2, .5; .8, .5; 1, 0"/>
                                            <p:tgtEl>
                                              <p:spTgt spid="20"/>
                                            </p:tgtEl>
                                          </p:cBhvr>
                                        </p:animEffect>
                                        <p:animScale>
                                          <p:cBhvr>
                                            <p:cTn id="54" dur="250" autoRev="1" fill="hold"/>
                                            <p:tgtEl>
                                              <p:spTgt spid="20"/>
                                            </p:tgtEl>
                                          </p:cBhvr>
                                          <p:by x="105000" y="105000"/>
                                        </p:animScale>
                                      </p:childTnLst>
                                    </p:cTn>
                                  </p:par>
                                  <p:par>
                                    <p:cTn id="55" presetID="49" presetClass="entr" presetSubtype="0" decel="10000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 calcmode="lin" valueType="num">
                                          <p:cBhvr>
                                            <p:cTn id="59" dur="500" fill="hold"/>
                                            <p:tgtEl>
                                              <p:spTgt spid="6"/>
                                            </p:tgtEl>
                                            <p:attrNameLst>
                                              <p:attrName>style.rotation</p:attrName>
                                            </p:attrNameLst>
                                          </p:cBhvr>
                                          <p:tavLst>
                                            <p:tav tm="0">
                                              <p:val>
                                                <p:fltVal val="360"/>
                                              </p:val>
                                            </p:tav>
                                            <p:tav tm="100000">
                                              <p:val>
                                                <p:fltVal val="0"/>
                                              </p:val>
                                            </p:tav>
                                          </p:tavLst>
                                        </p:anim>
                                        <p:animEffect transition="in" filter="fade">
                                          <p:cBhvr>
                                            <p:cTn id="60" dur="500"/>
                                            <p:tgtEl>
                                              <p:spTgt spid="6"/>
                                            </p:tgtEl>
                                          </p:cBhvr>
                                        </p:animEffect>
                                      </p:childTnLst>
                                    </p:cTn>
                                  </p:par>
                                  <p:par>
                                    <p:cTn id="61" presetID="1" presetClass="mediacall" presetSubtype="0" fill="hold" nodeType="withEffect">
                                      <p:stCondLst>
                                        <p:cond delay="0"/>
                                      </p:stCondLst>
                                      <p:childTnLst>
                                        <p:cmd type="call" cmd="playFrom(0.0)">
                                          <p:cBhvr>
                                            <p:cTn id="62" dur="3448" fill="hold"/>
                                            <p:tgtEl>
                                              <p:spTgt spid="8"/>
                                            </p:tgtEl>
                                          </p:cBhvr>
                                        </p:cmd>
                                      </p:childTnLst>
                                    </p:cTn>
                                  </p:par>
                                  <p:par>
                                    <p:cTn id="63" presetID="32" presetClass="emph" presetSubtype="0" fill="hold" nodeType="withEffect">
                                      <p:stCondLst>
                                        <p:cond delay="200"/>
                                      </p:stCondLst>
                                      <p:childTnLst>
                                        <p:animRot by="120000">
                                          <p:cBhvr>
                                            <p:cTn id="64" dur="100" fill="hold">
                                              <p:stCondLst>
                                                <p:cond delay="0"/>
                                              </p:stCondLst>
                                            </p:cTn>
                                            <p:tgtEl>
                                              <p:spTgt spid="6"/>
                                            </p:tgtEl>
                                            <p:attrNameLst>
                                              <p:attrName>r</p:attrName>
                                            </p:attrNameLst>
                                          </p:cBhvr>
                                        </p:animRot>
                                        <p:animRot by="-240000">
                                          <p:cBhvr>
                                            <p:cTn id="65" dur="200" fill="hold">
                                              <p:stCondLst>
                                                <p:cond delay="200"/>
                                              </p:stCondLst>
                                            </p:cTn>
                                            <p:tgtEl>
                                              <p:spTgt spid="6"/>
                                            </p:tgtEl>
                                            <p:attrNameLst>
                                              <p:attrName>r</p:attrName>
                                            </p:attrNameLst>
                                          </p:cBhvr>
                                        </p:animRot>
                                        <p:animRot by="240000">
                                          <p:cBhvr>
                                            <p:cTn id="66" dur="200" fill="hold">
                                              <p:stCondLst>
                                                <p:cond delay="400"/>
                                              </p:stCondLst>
                                            </p:cTn>
                                            <p:tgtEl>
                                              <p:spTgt spid="6"/>
                                            </p:tgtEl>
                                            <p:attrNameLst>
                                              <p:attrName>r</p:attrName>
                                            </p:attrNameLst>
                                          </p:cBhvr>
                                        </p:animRot>
                                        <p:animRot by="-240000">
                                          <p:cBhvr>
                                            <p:cTn id="67" dur="200" fill="hold">
                                              <p:stCondLst>
                                                <p:cond delay="600"/>
                                              </p:stCondLst>
                                            </p:cTn>
                                            <p:tgtEl>
                                              <p:spTgt spid="6"/>
                                            </p:tgtEl>
                                            <p:attrNameLst>
                                              <p:attrName>r</p:attrName>
                                            </p:attrNameLst>
                                          </p:cBhvr>
                                        </p:animRot>
                                        <p:animRot by="120000">
                                          <p:cBhvr>
                                            <p:cTn id="68" dur="200" fill="hold">
                                              <p:stCondLst>
                                                <p:cond delay="800"/>
                                              </p:stCondLst>
                                            </p:cTn>
                                            <p:tgtEl>
                                              <p:spTgt spid="6"/>
                                            </p:tgtEl>
                                            <p:attrNameLst>
                                              <p:attrName>r</p:attrName>
                                            </p:attrNameLst>
                                          </p:cBhvr>
                                        </p:animRot>
                                      </p:childTnLst>
                                    </p:cTn>
                                  </p:par>
                                  <p:par>
                                    <p:cTn id="69" presetID="31" presetClass="exit" presetSubtype="0" fill="hold" nodeType="withEffect">
                                      <p:stCondLst>
                                        <p:cond delay="200"/>
                                      </p:stCondLst>
                                      <p:childTnLst>
                                        <p:anim calcmode="lin" valueType="num">
                                          <p:cBhvr>
                                            <p:cTn id="70" dur="1000"/>
                                            <p:tgtEl>
                                              <p:spTgt spid="19"/>
                                            </p:tgtEl>
                                            <p:attrNameLst>
                                              <p:attrName>ppt_w</p:attrName>
                                            </p:attrNameLst>
                                          </p:cBhvr>
                                          <p:tavLst>
                                            <p:tav tm="0">
                                              <p:val>
                                                <p:strVal val="ppt_w"/>
                                              </p:val>
                                            </p:tav>
                                            <p:tav tm="100000">
                                              <p:val>
                                                <p:fltVal val="0"/>
                                              </p:val>
                                            </p:tav>
                                          </p:tavLst>
                                        </p:anim>
                                        <p:anim calcmode="lin" valueType="num">
                                          <p:cBhvr>
                                            <p:cTn id="71" dur="1000"/>
                                            <p:tgtEl>
                                              <p:spTgt spid="19"/>
                                            </p:tgtEl>
                                            <p:attrNameLst>
                                              <p:attrName>ppt_h</p:attrName>
                                            </p:attrNameLst>
                                          </p:cBhvr>
                                          <p:tavLst>
                                            <p:tav tm="0">
                                              <p:val>
                                                <p:strVal val="ppt_h"/>
                                              </p:val>
                                            </p:tav>
                                            <p:tav tm="100000">
                                              <p:val>
                                                <p:fltVal val="0"/>
                                              </p:val>
                                            </p:tav>
                                          </p:tavLst>
                                        </p:anim>
                                        <p:anim calcmode="lin" valueType="num">
                                          <p:cBhvr>
                                            <p:cTn id="72" dur="1000"/>
                                            <p:tgtEl>
                                              <p:spTgt spid="19"/>
                                            </p:tgtEl>
                                            <p:attrNameLst>
                                              <p:attrName>style.rotation</p:attrName>
                                            </p:attrNameLst>
                                          </p:cBhvr>
                                          <p:tavLst>
                                            <p:tav tm="0">
                                              <p:val>
                                                <p:fltVal val="0"/>
                                              </p:val>
                                            </p:tav>
                                            <p:tav tm="100000">
                                              <p:val>
                                                <p:fltVal val="90"/>
                                              </p:val>
                                            </p:tav>
                                          </p:tavLst>
                                        </p:anim>
                                        <p:animEffect transition="out" filter="fade">
                                          <p:cBhvr>
                                            <p:cTn id="73" dur="1000"/>
                                            <p:tgtEl>
                                              <p:spTgt spid="19"/>
                                            </p:tgtEl>
                                          </p:cBhvr>
                                        </p:animEffect>
                                        <p:set>
                                          <p:cBhvr>
                                            <p:cTn id="74" dur="1" fill="hold">
                                              <p:stCondLst>
                                                <p:cond delay="999"/>
                                              </p:stCondLst>
                                            </p:cTn>
                                            <p:tgtEl>
                                              <p:spTgt spid="19"/>
                                            </p:tgtEl>
                                            <p:attrNameLst>
                                              <p:attrName>style.visibility</p:attrName>
                                            </p:attrNameLst>
                                          </p:cBhvr>
                                          <p:to>
                                            <p:strVal val="hidden"/>
                                          </p:to>
                                        </p:set>
                                      </p:childTnLst>
                                    </p:cTn>
                                  </p:par>
                                  <p:par>
                                    <p:cTn id="75" presetID="31" presetClass="exit" presetSubtype="0" fill="hold" nodeType="withEffect">
                                      <p:stCondLst>
                                        <p:cond delay="200"/>
                                      </p:stCondLst>
                                      <p:childTnLst>
                                        <p:anim calcmode="lin" valueType="num">
                                          <p:cBhvr>
                                            <p:cTn id="76" dur="1000"/>
                                            <p:tgtEl>
                                              <p:spTgt spid="24"/>
                                            </p:tgtEl>
                                            <p:attrNameLst>
                                              <p:attrName>ppt_w</p:attrName>
                                            </p:attrNameLst>
                                          </p:cBhvr>
                                          <p:tavLst>
                                            <p:tav tm="0">
                                              <p:val>
                                                <p:strVal val="ppt_w"/>
                                              </p:val>
                                            </p:tav>
                                            <p:tav tm="100000">
                                              <p:val>
                                                <p:fltVal val="0"/>
                                              </p:val>
                                            </p:tav>
                                          </p:tavLst>
                                        </p:anim>
                                        <p:anim calcmode="lin" valueType="num">
                                          <p:cBhvr>
                                            <p:cTn id="77" dur="1000"/>
                                            <p:tgtEl>
                                              <p:spTgt spid="24"/>
                                            </p:tgtEl>
                                            <p:attrNameLst>
                                              <p:attrName>ppt_h</p:attrName>
                                            </p:attrNameLst>
                                          </p:cBhvr>
                                          <p:tavLst>
                                            <p:tav tm="0">
                                              <p:val>
                                                <p:strVal val="ppt_h"/>
                                              </p:val>
                                            </p:tav>
                                            <p:tav tm="100000">
                                              <p:val>
                                                <p:fltVal val="0"/>
                                              </p:val>
                                            </p:tav>
                                          </p:tavLst>
                                        </p:anim>
                                        <p:anim calcmode="lin" valueType="num">
                                          <p:cBhvr>
                                            <p:cTn id="78" dur="1000"/>
                                            <p:tgtEl>
                                              <p:spTgt spid="24"/>
                                            </p:tgtEl>
                                            <p:attrNameLst>
                                              <p:attrName>style.rotation</p:attrName>
                                            </p:attrNameLst>
                                          </p:cBhvr>
                                          <p:tavLst>
                                            <p:tav tm="0">
                                              <p:val>
                                                <p:fltVal val="0"/>
                                              </p:val>
                                            </p:tav>
                                            <p:tav tm="100000">
                                              <p:val>
                                                <p:fltVal val="90"/>
                                              </p:val>
                                            </p:tav>
                                          </p:tavLst>
                                        </p:anim>
                                        <p:animEffect transition="out" filter="fade">
                                          <p:cBhvr>
                                            <p:cTn id="79" dur="1000"/>
                                            <p:tgtEl>
                                              <p:spTgt spid="24"/>
                                            </p:tgtEl>
                                          </p:cBhvr>
                                        </p:animEffect>
                                        <p:set>
                                          <p:cBhvr>
                                            <p:cTn id="80" dur="1" fill="hold">
                                              <p:stCondLst>
                                                <p:cond delay="999"/>
                                              </p:stCondLst>
                                            </p:cTn>
                                            <p:tgtEl>
                                              <p:spTgt spid="24"/>
                                            </p:tgtEl>
                                            <p:attrNameLst>
                                              <p:attrName>style.visibility</p:attrName>
                                            </p:attrNameLst>
                                          </p:cBhvr>
                                          <p:to>
                                            <p:strVal val="hidden"/>
                                          </p:to>
                                        </p:set>
                                      </p:childTnLst>
                                    </p:cTn>
                                  </p:par>
                                  <p:par>
                                    <p:cTn id="81" presetID="31" presetClass="exit" presetSubtype="0" fill="hold" nodeType="withEffect">
                                      <p:stCondLst>
                                        <p:cond delay="200"/>
                                      </p:stCondLst>
                                      <p:childTnLst>
                                        <p:anim calcmode="lin" valueType="num">
                                          <p:cBhvr>
                                            <p:cTn id="82" dur="1000"/>
                                            <p:tgtEl>
                                              <p:spTgt spid="23"/>
                                            </p:tgtEl>
                                            <p:attrNameLst>
                                              <p:attrName>ppt_w</p:attrName>
                                            </p:attrNameLst>
                                          </p:cBhvr>
                                          <p:tavLst>
                                            <p:tav tm="0">
                                              <p:val>
                                                <p:strVal val="ppt_w"/>
                                              </p:val>
                                            </p:tav>
                                            <p:tav tm="100000">
                                              <p:val>
                                                <p:fltVal val="0"/>
                                              </p:val>
                                            </p:tav>
                                          </p:tavLst>
                                        </p:anim>
                                        <p:anim calcmode="lin" valueType="num">
                                          <p:cBhvr>
                                            <p:cTn id="83" dur="1000"/>
                                            <p:tgtEl>
                                              <p:spTgt spid="23"/>
                                            </p:tgtEl>
                                            <p:attrNameLst>
                                              <p:attrName>ppt_h</p:attrName>
                                            </p:attrNameLst>
                                          </p:cBhvr>
                                          <p:tavLst>
                                            <p:tav tm="0">
                                              <p:val>
                                                <p:strVal val="ppt_h"/>
                                              </p:val>
                                            </p:tav>
                                            <p:tav tm="100000">
                                              <p:val>
                                                <p:fltVal val="0"/>
                                              </p:val>
                                            </p:tav>
                                          </p:tavLst>
                                        </p:anim>
                                        <p:anim calcmode="lin" valueType="num">
                                          <p:cBhvr>
                                            <p:cTn id="84" dur="1000"/>
                                            <p:tgtEl>
                                              <p:spTgt spid="23"/>
                                            </p:tgtEl>
                                            <p:attrNameLst>
                                              <p:attrName>style.rotation</p:attrName>
                                            </p:attrNameLst>
                                          </p:cBhvr>
                                          <p:tavLst>
                                            <p:tav tm="0">
                                              <p:val>
                                                <p:fltVal val="0"/>
                                              </p:val>
                                            </p:tav>
                                            <p:tav tm="100000">
                                              <p:val>
                                                <p:fltVal val="90"/>
                                              </p:val>
                                            </p:tav>
                                          </p:tavLst>
                                        </p:anim>
                                        <p:animEffect transition="out" filter="fade">
                                          <p:cBhvr>
                                            <p:cTn id="85" dur="1000"/>
                                            <p:tgtEl>
                                              <p:spTgt spid="23"/>
                                            </p:tgtEl>
                                          </p:cBhvr>
                                        </p:animEffect>
                                        <p:set>
                                          <p:cBhvr>
                                            <p:cTn id="86"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82834" y="-31811"/>
            <a:ext cx="6416137" cy="6889811"/>
          </a:xfrm>
          <a:custGeom>
            <a:avLst/>
            <a:gdLst/>
            <a:ahLst/>
            <a:cxnLst/>
            <a:rect l="l" t="t" r="r" b="b"/>
            <a:pathLst>
              <a:path w="9624206" h="10334717">
                <a:moveTo>
                  <a:pt x="0" y="0"/>
                </a:moveTo>
                <a:lnTo>
                  <a:pt x="9624206" y="0"/>
                </a:lnTo>
                <a:lnTo>
                  <a:pt x="9624206" y="10334717"/>
                </a:lnTo>
                <a:lnTo>
                  <a:pt x="0" y="10334717"/>
                </a:lnTo>
                <a:lnTo>
                  <a:pt x="0" y="0"/>
                </a:lnTo>
                <a:close/>
              </a:path>
            </a:pathLst>
          </a:custGeom>
          <a:blipFill>
            <a:blip r:embed="rId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25860" y="10459"/>
            <a:ext cx="6416137" cy="6889811"/>
          </a:xfrm>
          <a:custGeom>
            <a:avLst/>
            <a:gdLst/>
            <a:ahLst/>
            <a:cxnLst/>
            <a:rect l="l" t="t" r="r" b="b"/>
            <a:pathLst>
              <a:path w="9624206" h="10334717">
                <a:moveTo>
                  <a:pt x="0" y="0"/>
                </a:moveTo>
                <a:lnTo>
                  <a:pt x="9624206" y="0"/>
                </a:lnTo>
                <a:lnTo>
                  <a:pt x="9624206" y="10334718"/>
                </a:lnTo>
                <a:lnTo>
                  <a:pt x="0" y="10334718"/>
                </a:lnTo>
                <a:lnTo>
                  <a:pt x="0" y="0"/>
                </a:lnTo>
                <a:close/>
              </a:path>
            </a:pathLst>
          </a:custGeom>
          <a:blipFill>
            <a:blip r:embed="rId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 name="Rounded Rectangle 13"/>
          <p:cNvSpPr/>
          <p:nvPr/>
        </p:nvSpPr>
        <p:spPr>
          <a:xfrm>
            <a:off x="1807330" y="459890"/>
            <a:ext cx="8371601" cy="4978400"/>
          </a:xfrm>
          <a:custGeom>
            <a:avLst/>
            <a:gdLst>
              <a:gd name="connsiteX0" fmla="*/ 0 w 11404360"/>
              <a:gd name="connsiteY0" fmla="*/ 1130323 h 6781800"/>
              <a:gd name="connsiteX1" fmla="*/ 1130323 w 11404360"/>
              <a:gd name="connsiteY1" fmla="*/ 0 h 6781800"/>
              <a:gd name="connsiteX2" fmla="*/ 10274037 w 11404360"/>
              <a:gd name="connsiteY2" fmla="*/ 0 h 6781800"/>
              <a:gd name="connsiteX3" fmla="*/ 11404360 w 11404360"/>
              <a:gd name="connsiteY3" fmla="*/ 1130323 h 6781800"/>
              <a:gd name="connsiteX4" fmla="*/ 11404360 w 11404360"/>
              <a:gd name="connsiteY4" fmla="*/ 5651477 h 6781800"/>
              <a:gd name="connsiteX5" fmla="*/ 10274037 w 11404360"/>
              <a:gd name="connsiteY5" fmla="*/ 6781800 h 6781800"/>
              <a:gd name="connsiteX6" fmla="*/ 1130323 w 11404360"/>
              <a:gd name="connsiteY6" fmla="*/ 6781800 h 6781800"/>
              <a:gd name="connsiteX7" fmla="*/ 0 w 11404360"/>
              <a:gd name="connsiteY7" fmla="*/ 5651477 h 6781800"/>
              <a:gd name="connsiteX8" fmla="*/ 0 w 11404360"/>
              <a:gd name="connsiteY8" fmla="*/ 1130323 h 6781800"/>
              <a:gd name="connsiteX0" fmla="*/ 0 w 11404360"/>
              <a:gd name="connsiteY0" fmla="*/ 1489467 h 7140944"/>
              <a:gd name="connsiteX1" fmla="*/ 1130323 w 11404360"/>
              <a:gd name="connsiteY1" fmla="*/ 359144 h 7140944"/>
              <a:gd name="connsiteX2" fmla="*/ 10274037 w 11404360"/>
              <a:gd name="connsiteY2" fmla="*/ 359144 h 7140944"/>
              <a:gd name="connsiteX3" fmla="*/ 11404360 w 11404360"/>
              <a:gd name="connsiteY3" fmla="*/ 1489467 h 7140944"/>
              <a:gd name="connsiteX4" fmla="*/ 11404360 w 11404360"/>
              <a:gd name="connsiteY4" fmla="*/ 6010621 h 7140944"/>
              <a:gd name="connsiteX5" fmla="*/ 10274037 w 11404360"/>
              <a:gd name="connsiteY5" fmla="*/ 7140944 h 7140944"/>
              <a:gd name="connsiteX6" fmla="*/ 1130323 w 11404360"/>
              <a:gd name="connsiteY6" fmla="*/ 7140944 h 7140944"/>
              <a:gd name="connsiteX7" fmla="*/ 0 w 11404360"/>
              <a:gd name="connsiteY7" fmla="*/ 6010621 h 7140944"/>
              <a:gd name="connsiteX8" fmla="*/ 0 w 11404360"/>
              <a:gd name="connsiteY8" fmla="*/ 1489467 h 7140944"/>
              <a:gd name="connsiteX0" fmla="*/ 0 w 11404360"/>
              <a:gd name="connsiteY0" fmla="*/ 1489467 h 7140944"/>
              <a:gd name="connsiteX1" fmla="*/ 1130323 w 11404360"/>
              <a:gd name="connsiteY1" fmla="*/ 359144 h 7140944"/>
              <a:gd name="connsiteX2" fmla="*/ 10274037 w 11404360"/>
              <a:gd name="connsiteY2" fmla="*/ 359144 h 7140944"/>
              <a:gd name="connsiteX3" fmla="*/ 11404360 w 11404360"/>
              <a:gd name="connsiteY3" fmla="*/ 1489467 h 7140944"/>
              <a:gd name="connsiteX4" fmla="*/ 11404360 w 11404360"/>
              <a:gd name="connsiteY4" fmla="*/ 6010621 h 7140944"/>
              <a:gd name="connsiteX5" fmla="*/ 10274037 w 11404360"/>
              <a:gd name="connsiteY5" fmla="*/ 7140944 h 7140944"/>
              <a:gd name="connsiteX6" fmla="*/ 1130323 w 11404360"/>
              <a:gd name="connsiteY6" fmla="*/ 7140944 h 7140944"/>
              <a:gd name="connsiteX7" fmla="*/ 0 w 11404360"/>
              <a:gd name="connsiteY7" fmla="*/ 6010621 h 7140944"/>
              <a:gd name="connsiteX8" fmla="*/ 0 w 11404360"/>
              <a:gd name="connsiteY8" fmla="*/ 1489467 h 7140944"/>
              <a:gd name="connsiteX0" fmla="*/ 0 w 11990332"/>
              <a:gd name="connsiteY0" fmla="*/ 1489467 h 7140944"/>
              <a:gd name="connsiteX1" fmla="*/ 1130323 w 11990332"/>
              <a:gd name="connsiteY1" fmla="*/ 359144 h 7140944"/>
              <a:gd name="connsiteX2" fmla="*/ 10274037 w 11990332"/>
              <a:gd name="connsiteY2" fmla="*/ 359144 h 7140944"/>
              <a:gd name="connsiteX3" fmla="*/ 11404360 w 11990332"/>
              <a:gd name="connsiteY3" fmla="*/ 1489467 h 7140944"/>
              <a:gd name="connsiteX4" fmla="*/ 11404360 w 11990332"/>
              <a:gd name="connsiteY4" fmla="*/ 6010621 h 7140944"/>
              <a:gd name="connsiteX5" fmla="*/ 10274037 w 11990332"/>
              <a:gd name="connsiteY5" fmla="*/ 7140944 h 7140944"/>
              <a:gd name="connsiteX6" fmla="*/ 1130323 w 11990332"/>
              <a:gd name="connsiteY6" fmla="*/ 7140944 h 7140944"/>
              <a:gd name="connsiteX7" fmla="*/ 0 w 11990332"/>
              <a:gd name="connsiteY7" fmla="*/ 6010621 h 7140944"/>
              <a:gd name="connsiteX8" fmla="*/ 0 w 11990332"/>
              <a:gd name="connsiteY8" fmla="*/ 1489467 h 7140944"/>
              <a:gd name="connsiteX0" fmla="*/ 567069 w 12557401"/>
              <a:gd name="connsiteY0" fmla="*/ 1489467 h 7140944"/>
              <a:gd name="connsiteX1" fmla="*/ 1697392 w 12557401"/>
              <a:gd name="connsiteY1" fmla="*/ 359144 h 7140944"/>
              <a:gd name="connsiteX2" fmla="*/ 10841106 w 12557401"/>
              <a:gd name="connsiteY2" fmla="*/ 359144 h 7140944"/>
              <a:gd name="connsiteX3" fmla="*/ 11971429 w 12557401"/>
              <a:gd name="connsiteY3" fmla="*/ 1489467 h 7140944"/>
              <a:gd name="connsiteX4" fmla="*/ 11971429 w 12557401"/>
              <a:gd name="connsiteY4" fmla="*/ 6010621 h 7140944"/>
              <a:gd name="connsiteX5" fmla="*/ 10841106 w 12557401"/>
              <a:gd name="connsiteY5" fmla="*/ 7140944 h 7140944"/>
              <a:gd name="connsiteX6" fmla="*/ 1697392 w 12557401"/>
              <a:gd name="connsiteY6" fmla="*/ 7140944 h 7140944"/>
              <a:gd name="connsiteX7" fmla="*/ 567069 w 12557401"/>
              <a:gd name="connsiteY7" fmla="*/ 6010621 h 7140944"/>
              <a:gd name="connsiteX8" fmla="*/ 567069 w 12557401"/>
              <a:gd name="connsiteY8" fmla="*/ 1489467 h 714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7401" h="7140944">
                <a:moveTo>
                  <a:pt x="567069" y="1489467"/>
                </a:moveTo>
                <a:cubicBezTo>
                  <a:pt x="567069" y="865207"/>
                  <a:pt x="1073132" y="359144"/>
                  <a:pt x="1697392" y="359144"/>
                </a:cubicBezTo>
                <a:cubicBezTo>
                  <a:pt x="5510842" y="-448931"/>
                  <a:pt x="7793201" y="359144"/>
                  <a:pt x="10841106" y="359144"/>
                </a:cubicBezTo>
                <a:cubicBezTo>
                  <a:pt x="10784882" y="316614"/>
                  <a:pt x="11971429" y="865207"/>
                  <a:pt x="11971429" y="1489467"/>
                </a:cubicBezTo>
                <a:cubicBezTo>
                  <a:pt x="11971429" y="2996518"/>
                  <a:pt x="13289866" y="4333450"/>
                  <a:pt x="11971429" y="6010621"/>
                </a:cubicBezTo>
                <a:cubicBezTo>
                  <a:pt x="11971429" y="6634881"/>
                  <a:pt x="11465366" y="7140944"/>
                  <a:pt x="10841106" y="7140944"/>
                </a:cubicBezTo>
                <a:lnTo>
                  <a:pt x="1697392" y="7140944"/>
                </a:lnTo>
                <a:cubicBezTo>
                  <a:pt x="1073132" y="7140944"/>
                  <a:pt x="567069" y="6634881"/>
                  <a:pt x="567069" y="6010621"/>
                </a:cubicBezTo>
                <a:cubicBezTo>
                  <a:pt x="-708838" y="4312184"/>
                  <a:pt x="567069" y="2996518"/>
                  <a:pt x="567069" y="1489467"/>
                </a:cubicBezTo>
                <a:close/>
              </a:path>
            </a:pathLst>
          </a:custGeom>
          <a:solidFill>
            <a:srgbClr val="FFDD3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a:ea typeface="+mn-ea"/>
              <a:cs typeface="+mn-cs"/>
            </a:endParaRPr>
          </a:p>
        </p:txBody>
      </p:sp>
      <p:pic>
        <p:nvPicPr>
          <p:cNvPr id="36" name="Picture 35"/>
          <p:cNvPicPr>
            <a:picLocks noChangeAspect="1"/>
          </p:cNvPicPr>
          <p:nvPr/>
        </p:nvPicPr>
        <p:blipFill>
          <a:blip r:embed="rId3"/>
          <a:stretch>
            <a:fillRect/>
          </a:stretch>
        </p:blipFill>
        <p:spPr>
          <a:xfrm>
            <a:off x="9531626" y="298143"/>
            <a:ext cx="2195651" cy="2224630"/>
          </a:xfrm>
          <a:prstGeom prst="rect">
            <a:avLst/>
          </a:prstGeom>
        </p:spPr>
      </p:pic>
      <p:sp>
        <p:nvSpPr>
          <p:cNvPr id="4" name="Freeform 4"/>
          <p:cNvSpPr/>
          <p:nvPr/>
        </p:nvSpPr>
        <p:spPr>
          <a:xfrm>
            <a:off x="-1233254" y="5355393"/>
            <a:ext cx="13786986" cy="6910727"/>
          </a:xfrm>
          <a:custGeom>
            <a:avLst/>
            <a:gdLst/>
            <a:ahLst/>
            <a:cxnLst/>
            <a:rect l="l" t="t" r="r" b="b"/>
            <a:pathLst>
              <a:path w="20680479" h="10366090">
                <a:moveTo>
                  <a:pt x="0" y="0"/>
                </a:moveTo>
                <a:lnTo>
                  <a:pt x="20680479" y="0"/>
                </a:lnTo>
                <a:lnTo>
                  <a:pt x="20680479" y="10366091"/>
                </a:lnTo>
                <a:lnTo>
                  <a:pt x="0" y="103660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Picture 12"/>
          <p:cNvPicPr>
            <a:picLocks noChangeAspect="1"/>
          </p:cNvPicPr>
          <p:nvPr/>
        </p:nvPicPr>
        <p:blipFill>
          <a:blip r:embed="rId6"/>
          <a:srcRect/>
          <a:stretch>
            <a:fillRect/>
          </a:stretch>
        </p:blipFill>
        <p:spPr>
          <a:xfrm rot="18433087">
            <a:off x="1092007" y="1353182"/>
            <a:ext cx="2298939" cy="1075157"/>
          </a:xfrm>
          <a:prstGeom prst="rect">
            <a:avLst/>
          </a:prstGeom>
        </p:spPr>
      </p:pic>
      <p:pic>
        <p:nvPicPr>
          <p:cNvPr id="38" name="Picture 12"/>
          <p:cNvPicPr>
            <a:picLocks noChangeAspect="1"/>
          </p:cNvPicPr>
          <p:nvPr/>
        </p:nvPicPr>
        <p:blipFill>
          <a:blip r:embed="rId6"/>
          <a:srcRect/>
          <a:stretch>
            <a:fillRect/>
          </a:stretch>
        </p:blipFill>
        <p:spPr>
          <a:xfrm rot="3284634">
            <a:off x="8021349" y="1158163"/>
            <a:ext cx="2298939" cy="1075157"/>
          </a:xfrm>
          <a:prstGeom prst="rect">
            <a:avLst/>
          </a:prstGeom>
        </p:spPr>
      </p:pic>
      <p:sp>
        <p:nvSpPr>
          <p:cNvPr id="7" name="Freeform 7"/>
          <p:cNvSpPr/>
          <p:nvPr/>
        </p:nvSpPr>
        <p:spPr>
          <a:xfrm>
            <a:off x="685800" y="4159188"/>
            <a:ext cx="880693" cy="2013012"/>
          </a:xfrm>
          <a:custGeom>
            <a:avLst/>
            <a:gdLst/>
            <a:ahLst/>
            <a:cxnLst/>
            <a:rect l="l" t="t" r="r" b="b"/>
            <a:pathLst>
              <a:path w="1321039" h="3019518">
                <a:moveTo>
                  <a:pt x="0" y="0"/>
                </a:moveTo>
                <a:lnTo>
                  <a:pt x="1321039" y="0"/>
                </a:lnTo>
                <a:lnTo>
                  <a:pt x="1321039" y="3019518"/>
                </a:lnTo>
                <a:lnTo>
                  <a:pt x="0" y="30195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0037875" y="3562579"/>
            <a:ext cx="1903747" cy="2974604"/>
          </a:xfrm>
          <a:custGeom>
            <a:avLst/>
            <a:gdLst/>
            <a:ahLst/>
            <a:cxnLst/>
            <a:rect l="l" t="t" r="r" b="b"/>
            <a:pathLst>
              <a:path w="2855620" h="4461906">
                <a:moveTo>
                  <a:pt x="0" y="0"/>
                </a:moveTo>
                <a:lnTo>
                  <a:pt x="2855620" y="0"/>
                </a:lnTo>
                <a:lnTo>
                  <a:pt x="2855620" y="4461906"/>
                </a:lnTo>
                <a:lnTo>
                  <a:pt x="0" y="446190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Hình ảnh 17">
            <a:extLst>
              <a:ext uri="{FF2B5EF4-FFF2-40B4-BE49-F238E27FC236}">
                <a16:creationId xmlns:a16="http://schemas.microsoft.com/office/drawing/2014/main" id="{60E0813A-F9E1-A5F4-6B54-163C8AF4BF8E}"/>
              </a:ext>
            </a:extLst>
          </p:cNvPr>
          <p:cNvPicPr>
            <a:picLocks noChangeAspect="1"/>
          </p:cNvPicPr>
          <p:nvPr/>
        </p:nvPicPr>
        <p:blipFill>
          <a:blip r:embed="rId11"/>
          <a:stretch>
            <a:fillRect/>
          </a:stretch>
        </p:blipFill>
        <p:spPr>
          <a:xfrm>
            <a:off x="4665596" y="338375"/>
            <a:ext cx="2975106" cy="859611"/>
          </a:xfrm>
          <a:prstGeom prst="rect">
            <a:avLst/>
          </a:prstGeom>
        </p:spPr>
      </p:pic>
      <p:pic>
        <p:nvPicPr>
          <p:cNvPr id="6" name="Picture 5">
            <a:extLst>
              <a:ext uri="{FF2B5EF4-FFF2-40B4-BE49-F238E27FC236}">
                <a16:creationId xmlns:a16="http://schemas.microsoft.com/office/drawing/2014/main" id="{F3FA0353-19B0-4015-124C-A261A6BB6A67}"/>
              </a:ext>
            </a:extLst>
          </p:cNvPr>
          <p:cNvPicPr>
            <a:picLocks noChangeAspect="1"/>
          </p:cNvPicPr>
          <p:nvPr/>
        </p:nvPicPr>
        <p:blipFill>
          <a:blip r:embed="rId12"/>
          <a:stretch>
            <a:fillRect/>
          </a:stretch>
        </p:blipFill>
        <p:spPr>
          <a:xfrm>
            <a:off x="1739597" y="2745770"/>
            <a:ext cx="8504657" cy="2700762"/>
          </a:xfrm>
          <a:prstGeom prst="rect">
            <a:avLst/>
          </a:prstGeom>
        </p:spPr>
      </p:pic>
      <p:pic>
        <p:nvPicPr>
          <p:cNvPr id="13" name="Picture 12">
            <a:extLst>
              <a:ext uri="{FF2B5EF4-FFF2-40B4-BE49-F238E27FC236}">
                <a16:creationId xmlns:a16="http://schemas.microsoft.com/office/drawing/2014/main" id="{C178DE4E-EA5E-07B2-17E3-55A14C96CD47}"/>
              </a:ext>
            </a:extLst>
          </p:cNvPr>
          <p:cNvPicPr>
            <a:picLocks noChangeAspect="1"/>
          </p:cNvPicPr>
          <p:nvPr/>
        </p:nvPicPr>
        <p:blipFill>
          <a:blip r:embed="rId13"/>
          <a:stretch>
            <a:fillRect/>
          </a:stretch>
        </p:blipFill>
        <p:spPr>
          <a:xfrm>
            <a:off x="4046044" y="1349431"/>
            <a:ext cx="4054191" cy="1621677"/>
          </a:xfrm>
          <a:prstGeom prst="rect">
            <a:avLst/>
          </a:prstGeom>
        </p:spPr>
      </p:pic>
    </p:spTree>
    <p:extLst>
      <p:ext uri="{BB962C8B-B14F-4D97-AF65-F5344CB8AC3E}">
        <p14:creationId xmlns:p14="http://schemas.microsoft.com/office/powerpoint/2010/main" val="181498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par>
                                <p:cTn id="45" presetID="16" presetClass="entr" presetSubtype="21"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1DBE9-73BA-6FB5-7EEC-EA85B050C3B8}"/>
            </a:ext>
          </a:extLst>
        </p:cNvPr>
        <p:cNvGrpSpPr/>
        <p:nvPr/>
      </p:nvGrpSpPr>
      <p:grpSpPr>
        <a:xfrm>
          <a:off x="0" y="0"/>
          <a:ext cx="0" cy="0"/>
          <a:chOff x="0" y="0"/>
          <a:chExt cx="0" cy="0"/>
        </a:xfrm>
      </p:grpSpPr>
      <p:pic>
        <p:nvPicPr>
          <p:cNvPr id="5" name="Content Placeholder 4" descr="A grid of graph paper&#10;&#10;Description automatically generated">
            <a:extLst>
              <a:ext uri="{FF2B5EF4-FFF2-40B4-BE49-F238E27FC236}">
                <a16:creationId xmlns:a16="http://schemas.microsoft.com/office/drawing/2014/main" id="{2E83C080-0E4C-8DFE-B2B5-1D4F8BBAAA8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4" name="Picture 3" descr="A red and green text&#10;&#10;AI-generated content may be incorrect.">
            <a:extLst>
              <a:ext uri="{FF2B5EF4-FFF2-40B4-BE49-F238E27FC236}">
                <a16:creationId xmlns:a16="http://schemas.microsoft.com/office/drawing/2014/main" id="{F0144DAE-6B5F-8D77-EF3C-26B4AA504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8371" y="807493"/>
            <a:ext cx="6395258" cy="5243014"/>
          </a:xfrm>
          <a:prstGeom prst="rect">
            <a:avLst/>
          </a:prstGeom>
        </p:spPr>
      </p:pic>
    </p:spTree>
    <p:extLst>
      <p:ext uri="{BB962C8B-B14F-4D97-AF65-F5344CB8AC3E}">
        <p14:creationId xmlns:p14="http://schemas.microsoft.com/office/powerpoint/2010/main" val="142013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Hình ảnh 7">
            <a:extLst>
              <a:ext uri="{FF2B5EF4-FFF2-40B4-BE49-F238E27FC236}">
                <a16:creationId xmlns:a16="http://schemas.microsoft.com/office/drawing/2014/main" id="{926040F3-C7DC-AA77-DC90-A3A897A13754}"/>
              </a:ext>
            </a:extLst>
          </p:cNvPr>
          <p:cNvPicPr>
            <a:picLocks noChangeAspect="1"/>
          </p:cNvPicPr>
          <p:nvPr/>
        </p:nvPicPr>
        <p:blipFill>
          <a:blip r:embed="rId2"/>
          <a:stretch>
            <a:fillRect/>
          </a:stretch>
        </p:blipFill>
        <p:spPr>
          <a:xfrm>
            <a:off x="273349" y="-735900"/>
            <a:ext cx="11180840" cy="6289223"/>
          </a:xfrm>
          <a:prstGeom prst="rect">
            <a:avLst/>
          </a:prstGeom>
        </p:spPr>
      </p:pic>
      <p:pic>
        <p:nvPicPr>
          <p:cNvPr id="11" name="Picture 11" descr="C:\Users\ADMIN\Desktop\Tai nguyen thiet ke tro choi\Angry birds epic birds\1505573783630 (2).png">
            <a:extLst>
              <a:ext uri="{FF2B5EF4-FFF2-40B4-BE49-F238E27FC236}">
                <a16:creationId xmlns:a16="http://schemas.microsoft.com/office/drawing/2014/main" id="{B8953481-E7DC-1077-BDF8-C365910A79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6819" y="4626429"/>
            <a:ext cx="2033900" cy="111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618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75" fill="hold">
                                          <p:stCondLst>
                                            <p:cond delay="0"/>
                                          </p:stCondLst>
                                        </p:cTn>
                                        <p:tgtEl>
                                          <p:spTgt spid="8"/>
                                        </p:tgtEl>
                                        <p:attrNameLst>
                                          <p:attrName>r</p:attrName>
                                        </p:attrNameLst>
                                      </p:cBhvr>
                                    </p:animRot>
                                    <p:animRot by="-240000">
                                      <p:cBhvr>
                                        <p:cTn id="13" dur="150" fill="hold">
                                          <p:stCondLst>
                                            <p:cond delay="150"/>
                                          </p:stCondLst>
                                        </p:cTn>
                                        <p:tgtEl>
                                          <p:spTgt spid="8"/>
                                        </p:tgtEl>
                                        <p:attrNameLst>
                                          <p:attrName>r</p:attrName>
                                        </p:attrNameLst>
                                      </p:cBhvr>
                                    </p:animRot>
                                    <p:animRot by="240000">
                                      <p:cBhvr>
                                        <p:cTn id="14" dur="150" fill="hold">
                                          <p:stCondLst>
                                            <p:cond delay="300"/>
                                          </p:stCondLst>
                                        </p:cTn>
                                        <p:tgtEl>
                                          <p:spTgt spid="8"/>
                                        </p:tgtEl>
                                        <p:attrNameLst>
                                          <p:attrName>r</p:attrName>
                                        </p:attrNameLst>
                                      </p:cBhvr>
                                    </p:animRot>
                                    <p:animRot by="-240000">
                                      <p:cBhvr>
                                        <p:cTn id="15" dur="150" fill="hold">
                                          <p:stCondLst>
                                            <p:cond delay="450"/>
                                          </p:stCondLst>
                                        </p:cTn>
                                        <p:tgtEl>
                                          <p:spTgt spid="8"/>
                                        </p:tgtEl>
                                        <p:attrNameLst>
                                          <p:attrName>r</p:attrName>
                                        </p:attrNameLst>
                                      </p:cBhvr>
                                    </p:animRot>
                                    <p:animRot by="120000">
                                      <p:cBhvr>
                                        <p:cTn id="16" dur="150" fill="hold">
                                          <p:stCondLst>
                                            <p:cond delay="600"/>
                                          </p:stCondLst>
                                        </p:cTn>
                                        <p:tgtEl>
                                          <p:spTgt spid="8"/>
                                        </p:tgtEl>
                                        <p:attrNameLst>
                                          <p:attrName>r</p:attrName>
                                        </p:attrNameLst>
                                      </p:cBhvr>
                                    </p:animRo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 Diagonal Corner Rectangle 6">
            <a:extLst>
              <a:ext uri="{FF2B5EF4-FFF2-40B4-BE49-F238E27FC236}">
                <a16:creationId xmlns:a16="http://schemas.microsoft.com/office/drawing/2014/main" id="{5161571F-4EDE-1B19-0D06-223CF4C3ACFA}"/>
              </a:ext>
            </a:extLst>
          </p:cNvPr>
          <p:cNvSpPr/>
          <p:nvPr/>
        </p:nvSpPr>
        <p:spPr>
          <a:xfrm>
            <a:off x="1950476" y="380472"/>
            <a:ext cx="8291048" cy="1845053"/>
          </a:xfrm>
          <a:prstGeom prst="round2DiagRect">
            <a:avLst/>
          </a:prstGeom>
          <a:solidFill>
            <a:srgbClr val="FFFFFF"/>
          </a:solidFill>
          <a:ln w="57150">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Arial"/>
              </a:rPr>
              <a:t>a) Tổng của 53 640 và 8 290 là:</a:t>
            </a:r>
            <a:endPar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5" name="Round Diagonal Corner Rectangle 6">
            <a:extLst>
              <a:ext uri="{FF2B5EF4-FFF2-40B4-BE49-F238E27FC236}">
                <a16:creationId xmlns:a16="http://schemas.microsoft.com/office/drawing/2014/main" id="{46B009DD-E69A-4FAE-704A-D8BACC7BF336}"/>
              </a:ext>
            </a:extLst>
          </p:cNvPr>
          <p:cNvSpPr/>
          <p:nvPr/>
        </p:nvSpPr>
        <p:spPr>
          <a:xfrm>
            <a:off x="6865938" y="2984430"/>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51930</a:t>
            </a:r>
          </a:p>
        </p:txBody>
      </p:sp>
      <p:sp>
        <p:nvSpPr>
          <p:cNvPr id="7" name="Round Diagonal Corner Rectangle 6">
            <a:extLst>
              <a:ext uri="{FF2B5EF4-FFF2-40B4-BE49-F238E27FC236}">
                <a16:creationId xmlns:a16="http://schemas.microsoft.com/office/drawing/2014/main" id="{32CB827E-627E-65AE-2C9C-F6A1DB2273AA}"/>
              </a:ext>
            </a:extLst>
          </p:cNvPr>
          <p:cNvSpPr/>
          <p:nvPr/>
        </p:nvSpPr>
        <p:spPr>
          <a:xfrm>
            <a:off x="1471314" y="3068928"/>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61830</a:t>
            </a:r>
          </a:p>
        </p:txBody>
      </p:sp>
      <p:sp>
        <p:nvSpPr>
          <p:cNvPr id="8" name="Round Diagonal Corner Rectangle 6">
            <a:extLst>
              <a:ext uri="{FF2B5EF4-FFF2-40B4-BE49-F238E27FC236}">
                <a16:creationId xmlns:a16="http://schemas.microsoft.com/office/drawing/2014/main" id="{2508BAB0-79B9-DDAB-18FD-4640CBC033A8}"/>
              </a:ext>
            </a:extLst>
          </p:cNvPr>
          <p:cNvSpPr/>
          <p:nvPr/>
        </p:nvSpPr>
        <p:spPr>
          <a:xfrm>
            <a:off x="1442738" y="4961631"/>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61 930</a:t>
            </a:r>
          </a:p>
        </p:txBody>
      </p:sp>
      <p:sp>
        <p:nvSpPr>
          <p:cNvPr id="9" name="Round Diagonal Corner Rectangle 6">
            <a:extLst>
              <a:ext uri="{FF2B5EF4-FFF2-40B4-BE49-F238E27FC236}">
                <a16:creationId xmlns:a16="http://schemas.microsoft.com/office/drawing/2014/main" id="{6B36C26D-A261-9126-C7F1-8A5609E71AC0}"/>
              </a:ext>
            </a:extLst>
          </p:cNvPr>
          <p:cNvSpPr/>
          <p:nvPr/>
        </p:nvSpPr>
        <p:spPr>
          <a:xfrm>
            <a:off x="6865944" y="4983454"/>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Arial"/>
              </a:rPr>
              <a:t>D. 60 930</a:t>
            </a:r>
            <a:endPar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10" name="Round Diagonal Corner Rectangle 6">
            <a:extLst>
              <a:ext uri="{FF2B5EF4-FFF2-40B4-BE49-F238E27FC236}">
                <a16:creationId xmlns:a16="http://schemas.microsoft.com/office/drawing/2014/main" id="{E06D7B82-A827-5A9C-5364-DB54B6B802E2}"/>
              </a:ext>
            </a:extLst>
          </p:cNvPr>
          <p:cNvSpPr/>
          <p:nvPr/>
        </p:nvSpPr>
        <p:spPr>
          <a:xfrm>
            <a:off x="6865934" y="2984429"/>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51 930</a:t>
            </a:r>
          </a:p>
        </p:txBody>
      </p:sp>
      <p:sp>
        <p:nvSpPr>
          <p:cNvPr id="11" name="Round Diagonal Corner Rectangle 6">
            <a:extLst>
              <a:ext uri="{FF2B5EF4-FFF2-40B4-BE49-F238E27FC236}">
                <a16:creationId xmlns:a16="http://schemas.microsoft.com/office/drawing/2014/main" id="{288E5C97-FB16-77E4-5AE9-C16042A2F2D0}"/>
              </a:ext>
            </a:extLst>
          </p:cNvPr>
          <p:cNvSpPr/>
          <p:nvPr/>
        </p:nvSpPr>
        <p:spPr>
          <a:xfrm>
            <a:off x="1499888" y="3049876"/>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61 830</a:t>
            </a:r>
          </a:p>
        </p:txBody>
      </p:sp>
      <p:sp>
        <p:nvSpPr>
          <p:cNvPr id="12" name="Round Diagonal Corner Rectangle 6">
            <a:extLst>
              <a:ext uri="{FF2B5EF4-FFF2-40B4-BE49-F238E27FC236}">
                <a16:creationId xmlns:a16="http://schemas.microsoft.com/office/drawing/2014/main" id="{F97EBF18-5858-77F6-436D-A0997AD8345C}"/>
              </a:ext>
            </a:extLst>
          </p:cNvPr>
          <p:cNvSpPr/>
          <p:nvPr/>
        </p:nvSpPr>
        <p:spPr>
          <a:xfrm>
            <a:off x="1471309" y="4952106"/>
            <a:ext cx="3772265" cy="1327732"/>
          </a:xfrm>
          <a:prstGeom prst="round2DiagRect">
            <a:avLst>
              <a:gd name="adj1" fmla="val 16667"/>
              <a:gd name="adj2" fmla="val 15583"/>
            </a:avLst>
          </a:prstGeom>
          <a:solidFill>
            <a:schemeClr val="accent4">
              <a:lumMod val="40000"/>
              <a:lumOff val="60000"/>
            </a:schemeClr>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61 930</a:t>
            </a:r>
          </a:p>
        </p:txBody>
      </p:sp>
      <p:sp>
        <p:nvSpPr>
          <p:cNvPr id="13" name="Round Diagonal Corner Rectangle 6">
            <a:extLst>
              <a:ext uri="{FF2B5EF4-FFF2-40B4-BE49-F238E27FC236}">
                <a16:creationId xmlns:a16="http://schemas.microsoft.com/office/drawing/2014/main" id="{9AFF6D1E-F6B3-2232-B10A-EE07D7974F81}"/>
              </a:ext>
            </a:extLst>
          </p:cNvPr>
          <p:cNvSpPr/>
          <p:nvPr/>
        </p:nvSpPr>
        <p:spPr>
          <a:xfrm>
            <a:off x="6857635" y="4964401"/>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D. 60 930</a:t>
            </a:r>
          </a:p>
        </p:txBody>
      </p:sp>
      <p:pic>
        <p:nvPicPr>
          <p:cNvPr id="15" name="5a7816cc5ef49">
            <a:hlinkClick r:id="" action="ppaction://media"/>
            <a:extLst>
              <a:ext uri="{FF2B5EF4-FFF2-40B4-BE49-F238E27FC236}">
                <a16:creationId xmlns:a16="http://schemas.microsoft.com/office/drawing/2014/main" id="{15FEADE6-BD0C-CCF0-8310-2C2D4E43E2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2308537"/>
            <a:ext cx="609600" cy="609600"/>
          </a:xfrm>
          <a:prstGeom prst="rect">
            <a:avLst/>
          </a:prstGeom>
        </p:spPr>
      </p:pic>
      <p:pic>
        <p:nvPicPr>
          <p:cNvPr id="16" name="5a7816cc5ef49">
            <a:hlinkClick r:id="" action="ppaction://media"/>
            <a:extLst>
              <a:ext uri="{FF2B5EF4-FFF2-40B4-BE49-F238E27FC236}">
                <a16:creationId xmlns:a16="http://schemas.microsoft.com/office/drawing/2014/main" id="{25A27F3F-DFDC-A998-D7CA-F886F6DCC2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3327400"/>
            <a:ext cx="609600" cy="609600"/>
          </a:xfrm>
          <a:prstGeom prst="rect">
            <a:avLst/>
          </a:prstGeom>
        </p:spPr>
      </p:pic>
      <p:pic>
        <p:nvPicPr>
          <p:cNvPr id="17" name="5a7816cc5ef49">
            <a:hlinkClick r:id="" action="ppaction://media"/>
            <a:extLst>
              <a:ext uri="{FF2B5EF4-FFF2-40B4-BE49-F238E27FC236}">
                <a16:creationId xmlns:a16="http://schemas.microsoft.com/office/drawing/2014/main" id="{038C33EF-15AB-16BF-2771-27078C08A7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4346263"/>
            <a:ext cx="609600" cy="609600"/>
          </a:xfrm>
          <a:prstGeom prst="rect">
            <a:avLst/>
          </a:prstGeom>
        </p:spPr>
      </p:pic>
      <p:pic>
        <p:nvPicPr>
          <p:cNvPr id="18" name="Tieng-ding-dong-www-tiengdong_com">
            <a:hlinkClick r:id="" action="ppaction://media"/>
            <a:extLst>
              <a:ext uri="{FF2B5EF4-FFF2-40B4-BE49-F238E27FC236}">
                <a16:creationId xmlns:a16="http://schemas.microsoft.com/office/drawing/2014/main" id="{974A5D52-4C28-8B2A-A479-437D4898E20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2381216" y="5342516"/>
            <a:ext cx="609600" cy="609600"/>
          </a:xfrm>
          <a:prstGeom prst="rect">
            <a:avLst/>
          </a:prstGeom>
        </p:spPr>
      </p:pic>
    </p:spTree>
    <p:extLst>
      <p:ext uri="{BB962C8B-B14F-4D97-AF65-F5344CB8AC3E}">
        <p14:creationId xmlns:p14="http://schemas.microsoft.com/office/powerpoint/2010/main" val="39436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mediacall" presetSubtype="0" fill="hold" nodeType="withEffect">
                                  <p:stCondLst>
                                    <p:cond delay="0"/>
                                  </p:stCondLst>
                                  <p:childTnLst>
                                    <p:cmd type="call" cmd="playFrom(0.0)">
                                      <p:cBhvr>
                                        <p:cTn id="30" dur="4860" fill="hold"/>
                                        <p:tgtEl>
                                          <p:spTgt spid="15"/>
                                        </p:tgtEl>
                                      </p:cBhvr>
                                    </p:cmd>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mediacall" presetSubtype="0" fill="hold" nodeType="withEffect">
                                  <p:stCondLst>
                                    <p:cond delay="0"/>
                                  </p:stCondLst>
                                  <p:childTnLst>
                                    <p:cmd type="call" cmd="playFrom(0.0)">
                                      <p:cBhvr>
                                        <p:cTn id="37" dur="4860" fill="hold"/>
                                        <p:tgtEl>
                                          <p:spTgt spid="16"/>
                                        </p:tgtEl>
                                      </p:cBhvr>
                                    </p:cmd>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mediacall" presetSubtype="0" fill="hold" nodeType="withEffect">
                                  <p:stCondLst>
                                    <p:cond delay="0"/>
                                  </p:stCondLst>
                                  <p:childTnLst>
                                    <p:cmd type="call" cmd="playFrom(0.0)">
                                      <p:cBhvr>
                                        <p:cTn id="44" dur="14576" fill="hold"/>
                                        <p:tgtEl>
                                          <p:spTgt spid="18"/>
                                        </p:tgtEl>
                                      </p:cBhvr>
                                    </p:cmd>
                                  </p:child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childTnLst>
                                </p:cTn>
                              </p:par>
                              <p:par>
                                <p:cTn id="50" presetID="1" presetClass="mediacall" presetSubtype="0" fill="hold" nodeType="withEffect">
                                  <p:stCondLst>
                                    <p:cond delay="0"/>
                                  </p:stCondLst>
                                  <p:childTnLst>
                                    <p:cmd type="call" cmd="playFrom(0.0)">
                                      <p:cBhvr>
                                        <p:cTn id="51" dur="4860" fill="hold"/>
                                        <p:tgtEl>
                                          <p:spTgt spid="17"/>
                                        </p:tgtEl>
                                      </p:cBhvr>
                                    </p:cmd>
                                  </p:childTnLst>
                                </p:cTn>
                              </p:par>
                            </p:childTnLst>
                          </p:cTn>
                        </p:par>
                      </p:childTnLst>
                    </p:cTn>
                  </p:par>
                </p:childTnLst>
              </p:cTn>
              <p:nextCondLst>
                <p:cond evt="onClick" delay="0">
                  <p:tgtEl>
                    <p:spTgt spid="9"/>
                  </p:tgtEl>
                </p:cond>
              </p:nextCondLst>
            </p:seq>
            <p:audio>
              <p:cMediaNode vol="80000">
                <p:cTn id="52" fill="hold" display="0">
                  <p:stCondLst>
                    <p:cond delay="indefinite"/>
                  </p:stCondLst>
                  <p:endCondLst>
                    <p:cond evt="onStopAudio" delay="0">
                      <p:tgtEl>
                        <p:sldTgt/>
                      </p:tgtEl>
                    </p:cond>
                    <p:cond evt="onNext" delay="0">
                      <p:tgtEl>
                        <p:sldTgt/>
                      </p:tgtEl>
                    </p:cond>
                  </p:endCondLst>
                </p:cTn>
                <p:tgtEl>
                  <p:spTgt spid="15"/>
                </p:tgtEl>
              </p:cMediaNode>
            </p:audio>
            <p:audio>
              <p:cMediaNode vol="80000">
                <p:cTn id="53" fill="hold" display="0">
                  <p:stCondLst>
                    <p:cond delay="indefinite"/>
                  </p:stCondLst>
                  <p:endCondLst>
                    <p:cond evt="onStopAudio" delay="0">
                      <p:tgtEl>
                        <p:sldTgt/>
                      </p:tgtEl>
                    </p:cond>
                    <p:cond evt="onNext" delay="0">
                      <p:tgtEl>
                        <p:sldTgt/>
                      </p:tgtEl>
                    </p:cond>
                  </p:endCondLst>
                </p:cTn>
                <p:tgtEl>
                  <p:spTgt spid="16"/>
                </p:tgtEl>
              </p:cMediaNode>
            </p:audio>
            <p:audio>
              <p:cMediaNode vol="80000">
                <p:cTn id="54" fill="hold" display="0">
                  <p:stCondLst>
                    <p:cond delay="indefinite"/>
                  </p:stCondLst>
                  <p:endCondLst>
                    <p:cond evt="onStopAudio" delay="0">
                      <p:tgtEl>
                        <p:sldTgt/>
                      </p:tgtEl>
                    </p:cond>
                    <p:cond evt="onNext" delay="0">
                      <p:tgtEl>
                        <p:sldTgt/>
                      </p:tgtEl>
                    </p:cond>
                  </p:endCondLst>
                </p:cTn>
                <p:tgtEl>
                  <p:spTgt spid="17"/>
                </p:tgtEl>
              </p:cMediaNode>
            </p:audio>
            <p:audio>
              <p:cMediaNode vol="80000">
                <p:cTn id="55" fill="hold" display="0">
                  <p:stCondLst>
                    <p:cond delay="indefinite"/>
                  </p:stCondLst>
                  <p:endCondLst>
                    <p:cond evt="onStopAudio" delay="0">
                      <p:tgtEl>
                        <p:sldTgt/>
                      </p:tgtEl>
                    </p:cond>
                    <p:cond evt="onNext" delay="0">
                      <p:tgtEl>
                        <p:sldTgt/>
                      </p:tgtEl>
                    </p:cond>
                  </p:endCondLst>
                </p:cTn>
                <p:tgtEl>
                  <p:spTgt spid="18"/>
                </p:tgtEl>
              </p:cMediaNode>
            </p:audio>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 Diagonal Corner Rectangle 6">
            <a:extLst>
              <a:ext uri="{FF2B5EF4-FFF2-40B4-BE49-F238E27FC236}">
                <a16:creationId xmlns:a16="http://schemas.microsoft.com/office/drawing/2014/main" id="{5161571F-4EDE-1B19-0D06-223CF4C3ACFA}"/>
              </a:ext>
            </a:extLst>
          </p:cNvPr>
          <p:cNvSpPr/>
          <p:nvPr/>
        </p:nvSpPr>
        <p:spPr>
          <a:xfrm>
            <a:off x="1950476" y="380472"/>
            <a:ext cx="8431774" cy="1845053"/>
          </a:xfrm>
          <a:prstGeom prst="round2DiagRect">
            <a:avLst/>
          </a:prstGeom>
          <a:solidFill>
            <a:srgbClr val="FFFFFF"/>
          </a:solidFill>
          <a:ln w="57150">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Arial"/>
              </a:rPr>
              <a:t>b) Hiệu của 68 497 và 35 829 là:</a:t>
            </a:r>
            <a:endPar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5" name="Round Diagonal Corner Rectangle 6">
            <a:extLst>
              <a:ext uri="{FF2B5EF4-FFF2-40B4-BE49-F238E27FC236}">
                <a16:creationId xmlns:a16="http://schemas.microsoft.com/office/drawing/2014/main" id="{46B009DD-E69A-4FAE-704A-D8BACC7BF336}"/>
              </a:ext>
            </a:extLst>
          </p:cNvPr>
          <p:cNvSpPr/>
          <p:nvPr/>
        </p:nvSpPr>
        <p:spPr>
          <a:xfrm>
            <a:off x="1766590" y="3048545"/>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31 668</a:t>
            </a:r>
          </a:p>
        </p:txBody>
      </p:sp>
      <p:sp>
        <p:nvSpPr>
          <p:cNvPr id="7" name="Round Diagonal Corner Rectangle 6">
            <a:extLst>
              <a:ext uri="{FF2B5EF4-FFF2-40B4-BE49-F238E27FC236}">
                <a16:creationId xmlns:a16="http://schemas.microsoft.com/office/drawing/2014/main" id="{32CB827E-627E-65AE-2C9C-F6A1DB2273AA}"/>
              </a:ext>
            </a:extLst>
          </p:cNvPr>
          <p:cNvSpPr/>
          <p:nvPr/>
        </p:nvSpPr>
        <p:spPr>
          <a:xfrm>
            <a:off x="6865944" y="3048545"/>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32 678</a:t>
            </a:r>
          </a:p>
        </p:txBody>
      </p:sp>
      <p:sp>
        <p:nvSpPr>
          <p:cNvPr id="8" name="Round Diagonal Corner Rectangle 6">
            <a:extLst>
              <a:ext uri="{FF2B5EF4-FFF2-40B4-BE49-F238E27FC236}">
                <a16:creationId xmlns:a16="http://schemas.microsoft.com/office/drawing/2014/main" id="{2508BAB0-79B9-DDAB-18FD-4640CBC033A8}"/>
              </a:ext>
            </a:extLst>
          </p:cNvPr>
          <p:cNvSpPr/>
          <p:nvPr/>
        </p:nvSpPr>
        <p:spPr>
          <a:xfrm>
            <a:off x="6900565" y="5135854"/>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D. 32 668</a:t>
            </a:r>
          </a:p>
        </p:txBody>
      </p:sp>
      <p:sp>
        <p:nvSpPr>
          <p:cNvPr id="9" name="Round Diagonal Corner Rectangle 6">
            <a:extLst>
              <a:ext uri="{FF2B5EF4-FFF2-40B4-BE49-F238E27FC236}">
                <a16:creationId xmlns:a16="http://schemas.microsoft.com/office/drawing/2014/main" id="{6B36C26D-A261-9126-C7F1-8A5609E71AC0}"/>
              </a:ext>
            </a:extLst>
          </p:cNvPr>
          <p:cNvSpPr/>
          <p:nvPr/>
        </p:nvSpPr>
        <p:spPr>
          <a:xfrm>
            <a:off x="1827219" y="5107279"/>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32 568</a:t>
            </a:r>
          </a:p>
        </p:txBody>
      </p:sp>
      <p:sp>
        <p:nvSpPr>
          <p:cNvPr id="10" name="Round Diagonal Corner Rectangle 6">
            <a:extLst>
              <a:ext uri="{FF2B5EF4-FFF2-40B4-BE49-F238E27FC236}">
                <a16:creationId xmlns:a16="http://schemas.microsoft.com/office/drawing/2014/main" id="{E06D7B82-A827-5A9C-5364-DB54B6B802E2}"/>
              </a:ext>
            </a:extLst>
          </p:cNvPr>
          <p:cNvSpPr/>
          <p:nvPr/>
        </p:nvSpPr>
        <p:spPr>
          <a:xfrm>
            <a:off x="1752600" y="3058070"/>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31 668</a:t>
            </a:r>
          </a:p>
        </p:txBody>
      </p:sp>
      <p:sp>
        <p:nvSpPr>
          <p:cNvPr id="11" name="Round Diagonal Corner Rectangle 6">
            <a:extLst>
              <a:ext uri="{FF2B5EF4-FFF2-40B4-BE49-F238E27FC236}">
                <a16:creationId xmlns:a16="http://schemas.microsoft.com/office/drawing/2014/main" id="{288E5C97-FB16-77E4-5AE9-C16042A2F2D0}"/>
              </a:ext>
            </a:extLst>
          </p:cNvPr>
          <p:cNvSpPr/>
          <p:nvPr/>
        </p:nvSpPr>
        <p:spPr>
          <a:xfrm>
            <a:off x="6865942" y="3048545"/>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32 678</a:t>
            </a:r>
          </a:p>
        </p:txBody>
      </p:sp>
      <p:sp>
        <p:nvSpPr>
          <p:cNvPr id="12" name="Round Diagonal Corner Rectangle 6">
            <a:extLst>
              <a:ext uri="{FF2B5EF4-FFF2-40B4-BE49-F238E27FC236}">
                <a16:creationId xmlns:a16="http://schemas.microsoft.com/office/drawing/2014/main" id="{F97EBF18-5858-77F6-436D-A0997AD8345C}"/>
              </a:ext>
            </a:extLst>
          </p:cNvPr>
          <p:cNvSpPr/>
          <p:nvPr/>
        </p:nvSpPr>
        <p:spPr>
          <a:xfrm>
            <a:off x="6891038" y="5126328"/>
            <a:ext cx="3772265" cy="1327732"/>
          </a:xfrm>
          <a:prstGeom prst="round2DiagRect">
            <a:avLst>
              <a:gd name="adj1" fmla="val 16667"/>
              <a:gd name="adj2" fmla="val 15583"/>
            </a:avLst>
          </a:prstGeom>
          <a:solidFill>
            <a:schemeClr val="accent4">
              <a:lumMod val="40000"/>
              <a:lumOff val="60000"/>
            </a:schemeClr>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D. 32 668</a:t>
            </a:r>
          </a:p>
        </p:txBody>
      </p:sp>
      <p:sp>
        <p:nvSpPr>
          <p:cNvPr id="13" name="Round Diagonal Corner Rectangle 6">
            <a:extLst>
              <a:ext uri="{FF2B5EF4-FFF2-40B4-BE49-F238E27FC236}">
                <a16:creationId xmlns:a16="http://schemas.microsoft.com/office/drawing/2014/main" id="{9AFF6D1E-F6B3-2232-B10A-EE07D7974F81}"/>
              </a:ext>
            </a:extLst>
          </p:cNvPr>
          <p:cNvSpPr/>
          <p:nvPr/>
        </p:nvSpPr>
        <p:spPr>
          <a:xfrm>
            <a:off x="1857375" y="5107276"/>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32 568</a:t>
            </a:r>
          </a:p>
        </p:txBody>
      </p:sp>
      <p:pic>
        <p:nvPicPr>
          <p:cNvPr id="15" name="5a7816cc5ef49">
            <a:hlinkClick r:id="" action="ppaction://media"/>
            <a:extLst>
              <a:ext uri="{FF2B5EF4-FFF2-40B4-BE49-F238E27FC236}">
                <a16:creationId xmlns:a16="http://schemas.microsoft.com/office/drawing/2014/main" id="{15FEADE6-BD0C-CCF0-8310-2C2D4E43E2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2308537"/>
            <a:ext cx="609600" cy="609600"/>
          </a:xfrm>
          <a:prstGeom prst="rect">
            <a:avLst/>
          </a:prstGeom>
        </p:spPr>
      </p:pic>
      <p:pic>
        <p:nvPicPr>
          <p:cNvPr id="16" name="5a7816cc5ef49">
            <a:hlinkClick r:id="" action="ppaction://media"/>
            <a:extLst>
              <a:ext uri="{FF2B5EF4-FFF2-40B4-BE49-F238E27FC236}">
                <a16:creationId xmlns:a16="http://schemas.microsoft.com/office/drawing/2014/main" id="{25A27F3F-DFDC-A998-D7CA-F886F6DCC2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3327400"/>
            <a:ext cx="609600" cy="609600"/>
          </a:xfrm>
          <a:prstGeom prst="rect">
            <a:avLst/>
          </a:prstGeom>
        </p:spPr>
      </p:pic>
      <p:pic>
        <p:nvPicPr>
          <p:cNvPr id="17" name="5a7816cc5ef49">
            <a:hlinkClick r:id="" action="ppaction://media"/>
            <a:extLst>
              <a:ext uri="{FF2B5EF4-FFF2-40B4-BE49-F238E27FC236}">
                <a16:creationId xmlns:a16="http://schemas.microsoft.com/office/drawing/2014/main" id="{038C33EF-15AB-16BF-2771-27078C08A7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4346263"/>
            <a:ext cx="609600" cy="609600"/>
          </a:xfrm>
          <a:prstGeom prst="rect">
            <a:avLst/>
          </a:prstGeom>
        </p:spPr>
      </p:pic>
      <p:pic>
        <p:nvPicPr>
          <p:cNvPr id="18" name="Tieng-ding-dong-www-tiengdong_com">
            <a:hlinkClick r:id="" action="ppaction://media"/>
            <a:extLst>
              <a:ext uri="{FF2B5EF4-FFF2-40B4-BE49-F238E27FC236}">
                <a16:creationId xmlns:a16="http://schemas.microsoft.com/office/drawing/2014/main" id="{974A5D52-4C28-8B2A-A479-437D4898E20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2381216" y="5342516"/>
            <a:ext cx="609600" cy="609600"/>
          </a:xfrm>
          <a:prstGeom prst="rect">
            <a:avLst/>
          </a:prstGeom>
        </p:spPr>
      </p:pic>
    </p:spTree>
    <p:extLst>
      <p:ext uri="{BB962C8B-B14F-4D97-AF65-F5344CB8AC3E}">
        <p14:creationId xmlns:p14="http://schemas.microsoft.com/office/powerpoint/2010/main" val="340480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mediacall" presetSubtype="0" fill="hold" nodeType="withEffect">
                                  <p:stCondLst>
                                    <p:cond delay="0"/>
                                  </p:stCondLst>
                                  <p:childTnLst>
                                    <p:cmd type="call" cmd="playFrom(0.0)">
                                      <p:cBhvr>
                                        <p:cTn id="30" dur="4860" fill="hold"/>
                                        <p:tgtEl>
                                          <p:spTgt spid="15"/>
                                        </p:tgtEl>
                                      </p:cBhvr>
                                    </p:cmd>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mediacall" presetSubtype="0" fill="hold" nodeType="withEffect">
                                  <p:stCondLst>
                                    <p:cond delay="0"/>
                                  </p:stCondLst>
                                  <p:childTnLst>
                                    <p:cmd type="call" cmd="playFrom(0.0)">
                                      <p:cBhvr>
                                        <p:cTn id="37" dur="4860" fill="hold"/>
                                        <p:tgtEl>
                                          <p:spTgt spid="16"/>
                                        </p:tgtEl>
                                      </p:cBhvr>
                                    </p:cmd>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mediacall" presetSubtype="0" fill="hold" nodeType="withEffect">
                                  <p:stCondLst>
                                    <p:cond delay="0"/>
                                  </p:stCondLst>
                                  <p:childTnLst>
                                    <p:cmd type="call" cmd="playFrom(0.0)">
                                      <p:cBhvr>
                                        <p:cTn id="44" dur="14576" fill="hold"/>
                                        <p:tgtEl>
                                          <p:spTgt spid="18"/>
                                        </p:tgtEl>
                                      </p:cBhvr>
                                    </p:cmd>
                                  </p:child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childTnLst>
                                </p:cTn>
                              </p:par>
                              <p:par>
                                <p:cTn id="50" presetID="1" presetClass="mediacall" presetSubtype="0" fill="hold" nodeType="withEffect">
                                  <p:stCondLst>
                                    <p:cond delay="0"/>
                                  </p:stCondLst>
                                  <p:childTnLst>
                                    <p:cmd type="call" cmd="playFrom(0.0)">
                                      <p:cBhvr>
                                        <p:cTn id="51" dur="4860" fill="hold"/>
                                        <p:tgtEl>
                                          <p:spTgt spid="17"/>
                                        </p:tgtEl>
                                      </p:cBhvr>
                                    </p:cmd>
                                  </p:childTnLst>
                                </p:cTn>
                              </p:par>
                            </p:childTnLst>
                          </p:cTn>
                        </p:par>
                      </p:childTnLst>
                    </p:cTn>
                  </p:par>
                </p:childTnLst>
              </p:cTn>
              <p:nextCondLst>
                <p:cond evt="onClick" delay="0">
                  <p:tgtEl>
                    <p:spTgt spid="9"/>
                  </p:tgtEl>
                </p:cond>
              </p:nextCondLst>
            </p:seq>
            <p:audio>
              <p:cMediaNode vol="80000">
                <p:cTn id="52" fill="hold" display="0">
                  <p:stCondLst>
                    <p:cond delay="indefinite"/>
                  </p:stCondLst>
                  <p:endCondLst>
                    <p:cond evt="onStopAudio" delay="0">
                      <p:tgtEl>
                        <p:sldTgt/>
                      </p:tgtEl>
                    </p:cond>
                    <p:cond evt="onNext" delay="0">
                      <p:tgtEl>
                        <p:sldTgt/>
                      </p:tgtEl>
                    </p:cond>
                  </p:endCondLst>
                </p:cTn>
                <p:tgtEl>
                  <p:spTgt spid="15"/>
                </p:tgtEl>
              </p:cMediaNode>
            </p:audio>
            <p:audio>
              <p:cMediaNode vol="80000">
                <p:cTn id="53" fill="hold" display="0">
                  <p:stCondLst>
                    <p:cond delay="indefinite"/>
                  </p:stCondLst>
                  <p:endCondLst>
                    <p:cond evt="onStopAudio" delay="0">
                      <p:tgtEl>
                        <p:sldTgt/>
                      </p:tgtEl>
                    </p:cond>
                    <p:cond evt="onNext" delay="0">
                      <p:tgtEl>
                        <p:sldTgt/>
                      </p:tgtEl>
                    </p:cond>
                  </p:endCondLst>
                </p:cTn>
                <p:tgtEl>
                  <p:spTgt spid="16"/>
                </p:tgtEl>
              </p:cMediaNode>
            </p:audio>
            <p:audio>
              <p:cMediaNode vol="80000">
                <p:cTn id="54" fill="hold" display="0">
                  <p:stCondLst>
                    <p:cond delay="indefinite"/>
                  </p:stCondLst>
                  <p:endCondLst>
                    <p:cond evt="onStopAudio" delay="0">
                      <p:tgtEl>
                        <p:sldTgt/>
                      </p:tgtEl>
                    </p:cond>
                    <p:cond evt="onNext" delay="0">
                      <p:tgtEl>
                        <p:sldTgt/>
                      </p:tgtEl>
                    </p:cond>
                  </p:endCondLst>
                </p:cTn>
                <p:tgtEl>
                  <p:spTgt spid="17"/>
                </p:tgtEl>
              </p:cMediaNode>
            </p:audio>
            <p:audio>
              <p:cMediaNode vol="80000">
                <p:cTn id="55" fill="hold" display="0">
                  <p:stCondLst>
                    <p:cond delay="indefinite"/>
                  </p:stCondLst>
                  <p:endCondLst>
                    <p:cond evt="onStopAudio" delay="0">
                      <p:tgtEl>
                        <p:sldTgt/>
                      </p:tgtEl>
                    </p:cond>
                    <p:cond evt="onNext" delay="0">
                      <p:tgtEl>
                        <p:sldTgt/>
                      </p:tgtEl>
                    </p:cond>
                  </p:endCondLst>
                </p:cTn>
                <p:tgtEl>
                  <p:spTgt spid="18"/>
                </p:tgtEl>
              </p:cMediaNode>
            </p:audio>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 Diagonal Corner Rectangle 6">
            <a:extLst>
              <a:ext uri="{FF2B5EF4-FFF2-40B4-BE49-F238E27FC236}">
                <a16:creationId xmlns:a16="http://schemas.microsoft.com/office/drawing/2014/main" id="{5161571F-4EDE-1B19-0D06-223CF4C3ACFA}"/>
              </a:ext>
            </a:extLst>
          </p:cNvPr>
          <p:cNvSpPr/>
          <p:nvPr/>
        </p:nvSpPr>
        <p:spPr>
          <a:xfrm>
            <a:off x="1950476" y="380472"/>
            <a:ext cx="8291048" cy="1845053"/>
          </a:xfrm>
          <a:prstGeom prst="round2DiagRect">
            <a:avLst/>
          </a:prstGeom>
          <a:solidFill>
            <a:srgbClr val="FFFFFF"/>
          </a:solidFill>
          <a:ln w="57150">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Arial"/>
              </a:rPr>
              <a:t>c) Tích của 29 073 và 3 là:</a:t>
            </a:r>
            <a:endPar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5" name="Round Diagonal Corner Rectangle 6">
            <a:extLst>
              <a:ext uri="{FF2B5EF4-FFF2-40B4-BE49-F238E27FC236}">
                <a16:creationId xmlns:a16="http://schemas.microsoft.com/office/drawing/2014/main" id="{46B009DD-E69A-4FAE-704A-D8BACC7BF336}"/>
              </a:ext>
            </a:extLst>
          </p:cNvPr>
          <p:cNvSpPr/>
          <p:nvPr/>
        </p:nvSpPr>
        <p:spPr>
          <a:xfrm>
            <a:off x="1766590" y="3048545"/>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67 219</a:t>
            </a:r>
          </a:p>
        </p:txBody>
      </p:sp>
      <p:sp>
        <p:nvSpPr>
          <p:cNvPr id="7" name="Round Diagonal Corner Rectangle 6">
            <a:extLst>
              <a:ext uri="{FF2B5EF4-FFF2-40B4-BE49-F238E27FC236}">
                <a16:creationId xmlns:a16="http://schemas.microsoft.com/office/drawing/2014/main" id="{32CB827E-627E-65AE-2C9C-F6A1DB2273AA}"/>
              </a:ext>
            </a:extLst>
          </p:cNvPr>
          <p:cNvSpPr/>
          <p:nvPr/>
        </p:nvSpPr>
        <p:spPr>
          <a:xfrm>
            <a:off x="1766589" y="4983453"/>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87 019</a:t>
            </a:r>
          </a:p>
        </p:txBody>
      </p:sp>
      <p:sp>
        <p:nvSpPr>
          <p:cNvPr id="8" name="Round Diagonal Corner Rectangle 6">
            <a:extLst>
              <a:ext uri="{FF2B5EF4-FFF2-40B4-BE49-F238E27FC236}">
                <a16:creationId xmlns:a16="http://schemas.microsoft.com/office/drawing/2014/main" id="{2508BAB0-79B9-DDAB-18FD-4640CBC033A8}"/>
              </a:ext>
            </a:extLst>
          </p:cNvPr>
          <p:cNvSpPr/>
          <p:nvPr/>
        </p:nvSpPr>
        <p:spPr>
          <a:xfrm>
            <a:off x="6865944" y="3078895"/>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87 219</a:t>
            </a:r>
          </a:p>
        </p:txBody>
      </p:sp>
      <p:sp>
        <p:nvSpPr>
          <p:cNvPr id="9" name="Round Diagonal Corner Rectangle 6">
            <a:extLst>
              <a:ext uri="{FF2B5EF4-FFF2-40B4-BE49-F238E27FC236}">
                <a16:creationId xmlns:a16="http://schemas.microsoft.com/office/drawing/2014/main" id="{6B36C26D-A261-9126-C7F1-8A5609E71AC0}"/>
              </a:ext>
            </a:extLst>
          </p:cNvPr>
          <p:cNvSpPr/>
          <p:nvPr/>
        </p:nvSpPr>
        <p:spPr>
          <a:xfrm>
            <a:off x="6865944" y="4983454"/>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Arial"/>
              </a:rPr>
              <a:t>D. 87 291</a:t>
            </a:r>
            <a:endPar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10" name="Round Diagonal Corner Rectangle 6">
            <a:extLst>
              <a:ext uri="{FF2B5EF4-FFF2-40B4-BE49-F238E27FC236}">
                <a16:creationId xmlns:a16="http://schemas.microsoft.com/office/drawing/2014/main" id="{E06D7B82-A827-5A9C-5364-DB54B6B802E2}"/>
              </a:ext>
            </a:extLst>
          </p:cNvPr>
          <p:cNvSpPr/>
          <p:nvPr/>
        </p:nvSpPr>
        <p:spPr>
          <a:xfrm>
            <a:off x="1757064" y="3043968"/>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67 219</a:t>
            </a:r>
          </a:p>
        </p:txBody>
      </p:sp>
      <p:sp>
        <p:nvSpPr>
          <p:cNvPr id="11" name="Round Diagonal Corner Rectangle 6">
            <a:extLst>
              <a:ext uri="{FF2B5EF4-FFF2-40B4-BE49-F238E27FC236}">
                <a16:creationId xmlns:a16="http://schemas.microsoft.com/office/drawing/2014/main" id="{288E5C97-FB16-77E4-5AE9-C16042A2F2D0}"/>
              </a:ext>
            </a:extLst>
          </p:cNvPr>
          <p:cNvSpPr/>
          <p:nvPr/>
        </p:nvSpPr>
        <p:spPr>
          <a:xfrm>
            <a:off x="1785639" y="4983451"/>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87 019</a:t>
            </a:r>
          </a:p>
        </p:txBody>
      </p:sp>
      <p:sp>
        <p:nvSpPr>
          <p:cNvPr id="12" name="Round Diagonal Corner Rectangle 6">
            <a:extLst>
              <a:ext uri="{FF2B5EF4-FFF2-40B4-BE49-F238E27FC236}">
                <a16:creationId xmlns:a16="http://schemas.microsoft.com/office/drawing/2014/main" id="{F97EBF18-5858-77F6-436D-A0997AD8345C}"/>
              </a:ext>
            </a:extLst>
          </p:cNvPr>
          <p:cNvSpPr/>
          <p:nvPr/>
        </p:nvSpPr>
        <p:spPr>
          <a:xfrm>
            <a:off x="6894516" y="3088418"/>
            <a:ext cx="3772265" cy="1327732"/>
          </a:xfrm>
          <a:prstGeom prst="round2DiagRect">
            <a:avLst>
              <a:gd name="adj1" fmla="val 16667"/>
              <a:gd name="adj2" fmla="val 15583"/>
            </a:avLst>
          </a:prstGeom>
          <a:solidFill>
            <a:schemeClr val="accent4">
              <a:lumMod val="40000"/>
              <a:lumOff val="60000"/>
            </a:schemeClr>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87 219</a:t>
            </a:r>
          </a:p>
        </p:txBody>
      </p:sp>
      <p:sp>
        <p:nvSpPr>
          <p:cNvPr id="13" name="Round Diagonal Corner Rectangle 6">
            <a:extLst>
              <a:ext uri="{FF2B5EF4-FFF2-40B4-BE49-F238E27FC236}">
                <a16:creationId xmlns:a16="http://schemas.microsoft.com/office/drawing/2014/main" id="{9AFF6D1E-F6B3-2232-B10A-EE07D7974F81}"/>
              </a:ext>
            </a:extLst>
          </p:cNvPr>
          <p:cNvSpPr/>
          <p:nvPr/>
        </p:nvSpPr>
        <p:spPr>
          <a:xfrm>
            <a:off x="6846890" y="5002501"/>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D. 87 291</a:t>
            </a:r>
          </a:p>
        </p:txBody>
      </p:sp>
      <p:pic>
        <p:nvPicPr>
          <p:cNvPr id="15" name="5a7816cc5ef49">
            <a:hlinkClick r:id="" action="ppaction://media"/>
            <a:extLst>
              <a:ext uri="{FF2B5EF4-FFF2-40B4-BE49-F238E27FC236}">
                <a16:creationId xmlns:a16="http://schemas.microsoft.com/office/drawing/2014/main" id="{15FEADE6-BD0C-CCF0-8310-2C2D4E43E2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2308537"/>
            <a:ext cx="609600" cy="609600"/>
          </a:xfrm>
          <a:prstGeom prst="rect">
            <a:avLst/>
          </a:prstGeom>
        </p:spPr>
      </p:pic>
      <p:pic>
        <p:nvPicPr>
          <p:cNvPr id="16" name="5a7816cc5ef49">
            <a:hlinkClick r:id="" action="ppaction://media"/>
            <a:extLst>
              <a:ext uri="{FF2B5EF4-FFF2-40B4-BE49-F238E27FC236}">
                <a16:creationId xmlns:a16="http://schemas.microsoft.com/office/drawing/2014/main" id="{25A27F3F-DFDC-A998-D7CA-F886F6DCC2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3327400"/>
            <a:ext cx="609600" cy="609600"/>
          </a:xfrm>
          <a:prstGeom prst="rect">
            <a:avLst/>
          </a:prstGeom>
        </p:spPr>
      </p:pic>
      <p:pic>
        <p:nvPicPr>
          <p:cNvPr id="17" name="5a7816cc5ef49">
            <a:hlinkClick r:id="" action="ppaction://media"/>
            <a:extLst>
              <a:ext uri="{FF2B5EF4-FFF2-40B4-BE49-F238E27FC236}">
                <a16:creationId xmlns:a16="http://schemas.microsoft.com/office/drawing/2014/main" id="{038C33EF-15AB-16BF-2771-27078C08A7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4346263"/>
            <a:ext cx="609600" cy="609600"/>
          </a:xfrm>
          <a:prstGeom prst="rect">
            <a:avLst/>
          </a:prstGeom>
        </p:spPr>
      </p:pic>
      <p:pic>
        <p:nvPicPr>
          <p:cNvPr id="18" name="Tieng-ding-dong-www-tiengdong_com">
            <a:hlinkClick r:id="" action="ppaction://media"/>
            <a:extLst>
              <a:ext uri="{FF2B5EF4-FFF2-40B4-BE49-F238E27FC236}">
                <a16:creationId xmlns:a16="http://schemas.microsoft.com/office/drawing/2014/main" id="{974A5D52-4C28-8B2A-A479-437D4898E20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2381216" y="5342516"/>
            <a:ext cx="609600" cy="609600"/>
          </a:xfrm>
          <a:prstGeom prst="rect">
            <a:avLst/>
          </a:prstGeom>
        </p:spPr>
      </p:pic>
    </p:spTree>
    <p:extLst>
      <p:ext uri="{BB962C8B-B14F-4D97-AF65-F5344CB8AC3E}">
        <p14:creationId xmlns:p14="http://schemas.microsoft.com/office/powerpoint/2010/main" val="18198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mediacall" presetSubtype="0" fill="hold" nodeType="withEffect">
                                  <p:stCondLst>
                                    <p:cond delay="0"/>
                                  </p:stCondLst>
                                  <p:childTnLst>
                                    <p:cmd type="call" cmd="playFrom(0.0)">
                                      <p:cBhvr>
                                        <p:cTn id="30" dur="4860" fill="hold"/>
                                        <p:tgtEl>
                                          <p:spTgt spid="15"/>
                                        </p:tgtEl>
                                      </p:cBhvr>
                                    </p:cmd>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mediacall" presetSubtype="0" fill="hold" nodeType="withEffect">
                                  <p:stCondLst>
                                    <p:cond delay="0"/>
                                  </p:stCondLst>
                                  <p:childTnLst>
                                    <p:cmd type="call" cmd="playFrom(0.0)">
                                      <p:cBhvr>
                                        <p:cTn id="37" dur="4860" fill="hold"/>
                                        <p:tgtEl>
                                          <p:spTgt spid="16"/>
                                        </p:tgtEl>
                                      </p:cBhvr>
                                    </p:cmd>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mediacall" presetSubtype="0" fill="hold" nodeType="withEffect">
                                  <p:stCondLst>
                                    <p:cond delay="0"/>
                                  </p:stCondLst>
                                  <p:childTnLst>
                                    <p:cmd type="call" cmd="playFrom(0.0)">
                                      <p:cBhvr>
                                        <p:cTn id="44" dur="14576" fill="hold"/>
                                        <p:tgtEl>
                                          <p:spTgt spid="18"/>
                                        </p:tgtEl>
                                      </p:cBhvr>
                                    </p:cmd>
                                  </p:child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childTnLst>
                                </p:cTn>
                              </p:par>
                              <p:par>
                                <p:cTn id="50" presetID="1" presetClass="mediacall" presetSubtype="0" fill="hold" nodeType="withEffect">
                                  <p:stCondLst>
                                    <p:cond delay="0"/>
                                  </p:stCondLst>
                                  <p:childTnLst>
                                    <p:cmd type="call" cmd="playFrom(0.0)">
                                      <p:cBhvr>
                                        <p:cTn id="51" dur="4860" fill="hold"/>
                                        <p:tgtEl>
                                          <p:spTgt spid="17"/>
                                        </p:tgtEl>
                                      </p:cBhvr>
                                    </p:cmd>
                                  </p:childTnLst>
                                </p:cTn>
                              </p:par>
                            </p:childTnLst>
                          </p:cTn>
                        </p:par>
                      </p:childTnLst>
                    </p:cTn>
                  </p:par>
                </p:childTnLst>
              </p:cTn>
              <p:nextCondLst>
                <p:cond evt="onClick" delay="0">
                  <p:tgtEl>
                    <p:spTgt spid="9"/>
                  </p:tgtEl>
                </p:cond>
              </p:nextCondLst>
            </p:seq>
            <p:audio>
              <p:cMediaNode vol="80000">
                <p:cTn id="52" fill="hold" display="0">
                  <p:stCondLst>
                    <p:cond delay="indefinite"/>
                  </p:stCondLst>
                  <p:endCondLst>
                    <p:cond evt="onStopAudio" delay="0">
                      <p:tgtEl>
                        <p:sldTgt/>
                      </p:tgtEl>
                    </p:cond>
                    <p:cond evt="onNext" delay="0">
                      <p:tgtEl>
                        <p:sldTgt/>
                      </p:tgtEl>
                    </p:cond>
                  </p:endCondLst>
                </p:cTn>
                <p:tgtEl>
                  <p:spTgt spid="15"/>
                </p:tgtEl>
              </p:cMediaNode>
            </p:audio>
            <p:audio>
              <p:cMediaNode vol="80000">
                <p:cTn id="53" fill="hold" display="0">
                  <p:stCondLst>
                    <p:cond delay="indefinite"/>
                  </p:stCondLst>
                  <p:endCondLst>
                    <p:cond evt="onStopAudio" delay="0">
                      <p:tgtEl>
                        <p:sldTgt/>
                      </p:tgtEl>
                    </p:cond>
                    <p:cond evt="onNext" delay="0">
                      <p:tgtEl>
                        <p:sldTgt/>
                      </p:tgtEl>
                    </p:cond>
                  </p:endCondLst>
                </p:cTn>
                <p:tgtEl>
                  <p:spTgt spid="16"/>
                </p:tgtEl>
              </p:cMediaNode>
            </p:audio>
            <p:audio>
              <p:cMediaNode vol="80000">
                <p:cTn id="54" fill="hold" display="0">
                  <p:stCondLst>
                    <p:cond delay="indefinite"/>
                  </p:stCondLst>
                  <p:endCondLst>
                    <p:cond evt="onStopAudio" delay="0">
                      <p:tgtEl>
                        <p:sldTgt/>
                      </p:tgtEl>
                    </p:cond>
                    <p:cond evt="onNext" delay="0">
                      <p:tgtEl>
                        <p:sldTgt/>
                      </p:tgtEl>
                    </p:cond>
                  </p:endCondLst>
                </p:cTn>
                <p:tgtEl>
                  <p:spTgt spid="17"/>
                </p:tgtEl>
              </p:cMediaNode>
            </p:audio>
            <p:audio>
              <p:cMediaNode vol="80000">
                <p:cTn id="55" fill="hold" display="0">
                  <p:stCondLst>
                    <p:cond delay="indefinite"/>
                  </p:stCondLst>
                  <p:endCondLst>
                    <p:cond evt="onStopAudio" delay="0">
                      <p:tgtEl>
                        <p:sldTgt/>
                      </p:tgtEl>
                    </p:cond>
                    <p:cond evt="onNext" delay="0">
                      <p:tgtEl>
                        <p:sldTgt/>
                      </p:tgtEl>
                    </p:cond>
                  </p:endCondLst>
                </p:cTn>
                <p:tgtEl>
                  <p:spTgt spid="18"/>
                </p:tgtEl>
              </p:cMediaNode>
            </p:audio>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 Diagonal Corner Rectangle 6">
            <a:extLst>
              <a:ext uri="{FF2B5EF4-FFF2-40B4-BE49-F238E27FC236}">
                <a16:creationId xmlns:a16="http://schemas.microsoft.com/office/drawing/2014/main" id="{5161571F-4EDE-1B19-0D06-223CF4C3ACFA}"/>
              </a:ext>
            </a:extLst>
          </p:cNvPr>
          <p:cNvSpPr/>
          <p:nvPr/>
        </p:nvSpPr>
        <p:spPr>
          <a:xfrm>
            <a:off x="914401" y="380473"/>
            <a:ext cx="10601324" cy="1676928"/>
          </a:xfrm>
          <a:prstGeom prst="round2DiagRect">
            <a:avLst/>
          </a:prstGeom>
          <a:solidFill>
            <a:srgbClr val="FFFFFF"/>
          </a:solidFill>
          <a:ln w="57150">
            <a:solidFill>
              <a:srgbClr val="00206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Arial"/>
              </a:rPr>
              <a:t>d) Thực hiện phép tính 54 658 : 9 được:</a:t>
            </a:r>
            <a:endPar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5" name="Round Diagonal Corner Rectangle 6">
            <a:extLst>
              <a:ext uri="{FF2B5EF4-FFF2-40B4-BE49-F238E27FC236}">
                <a16:creationId xmlns:a16="http://schemas.microsoft.com/office/drawing/2014/main" id="{46B009DD-E69A-4FAE-704A-D8BACC7BF336}"/>
              </a:ext>
            </a:extLst>
          </p:cNvPr>
          <p:cNvSpPr/>
          <p:nvPr/>
        </p:nvSpPr>
        <p:spPr>
          <a:xfrm>
            <a:off x="6865938" y="2984430"/>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6 072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10</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7" name="Round Diagonal Corner Rectangle 6">
            <a:extLst>
              <a:ext uri="{FF2B5EF4-FFF2-40B4-BE49-F238E27FC236}">
                <a16:creationId xmlns:a16="http://schemas.microsoft.com/office/drawing/2014/main" id="{32CB827E-627E-65AE-2C9C-F6A1DB2273AA}"/>
              </a:ext>
            </a:extLst>
          </p:cNvPr>
          <p:cNvSpPr/>
          <p:nvPr/>
        </p:nvSpPr>
        <p:spPr>
          <a:xfrm>
            <a:off x="1766589" y="4983453"/>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673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8" name="Round Diagonal Corner Rectangle 6">
            <a:extLst>
              <a:ext uri="{FF2B5EF4-FFF2-40B4-BE49-F238E27FC236}">
                <a16:creationId xmlns:a16="http://schemas.microsoft.com/office/drawing/2014/main" id="{2508BAB0-79B9-DDAB-18FD-4640CBC033A8}"/>
              </a:ext>
            </a:extLst>
          </p:cNvPr>
          <p:cNvSpPr/>
          <p:nvPr/>
        </p:nvSpPr>
        <p:spPr>
          <a:xfrm>
            <a:off x="1522413" y="2936565"/>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6 073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9" name="Round Diagonal Corner Rectangle 6">
            <a:extLst>
              <a:ext uri="{FF2B5EF4-FFF2-40B4-BE49-F238E27FC236}">
                <a16:creationId xmlns:a16="http://schemas.microsoft.com/office/drawing/2014/main" id="{6B36C26D-A261-9126-C7F1-8A5609E71AC0}"/>
              </a:ext>
            </a:extLst>
          </p:cNvPr>
          <p:cNvSpPr/>
          <p:nvPr/>
        </p:nvSpPr>
        <p:spPr>
          <a:xfrm>
            <a:off x="6871984" y="5018785"/>
            <a:ext cx="3772265" cy="1327732"/>
          </a:xfrm>
          <a:prstGeom prst="round2DiagRect">
            <a:avLst>
              <a:gd name="adj1" fmla="val 16667"/>
              <a:gd name="adj2" fmla="val 15583"/>
            </a:avLst>
          </a:prstGeom>
          <a:solidFill>
            <a:srgbClr val="FFFFF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D.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672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10" name="Round Diagonal Corner Rectangle 6">
            <a:extLst>
              <a:ext uri="{FF2B5EF4-FFF2-40B4-BE49-F238E27FC236}">
                <a16:creationId xmlns:a16="http://schemas.microsoft.com/office/drawing/2014/main" id="{E06D7B82-A827-5A9C-5364-DB54B6B802E2}"/>
              </a:ext>
            </a:extLst>
          </p:cNvPr>
          <p:cNvSpPr/>
          <p:nvPr/>
        </p:nvSpPr>
        <p:spPr>
          <a:xfrm>
            <a:off x="6875462" y="2993952"/>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C.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6 072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10</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11" name="Round Diagonal Corner Rectangle 6">
            <a:extLst>
              <a:ext uri="{FF2B5EF4-FFF2-40B4-BE49-F238E27FC236}">
                <a16:creationId xmlns:a16="http://schemas.microsoft.com/office/drawing/2014/main" id="{288E5C97-FB16-77E4-5AE9-C16042A2F2D0}"/>
              </a:ext>
            </a:extLst>
          </p:cNvPr>
          <p:cNvSpPr/>
          <p:nvPr/>
        </p:nvSpPr>
        <p:spPr>
          <a:xfrm>
            <a:off x="1766584" y="4973925"/>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B.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673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sp>
        <p:nvSpPr>
          <p:cNvPr id="12" name="Round Diagonal Corner Rectangle 6">
            <a:extLst>
              <a:ext uri="{FF2B5EF4-FFF2-40B4-BE49-F238E27FC236}">
                <a16:creationId xmlns:a16="http://schemas.microsoft.com/office/drawing/2014/main" id="{F97EBF18-5858-77F6-436D-A0997AD8345C}"/>
              </a:ext>
            </a:extLst>
          </p:cNvPr>
          <p:cNvSpPr/>
          <p:nvPr/>
        </p:nvSpPr>
        <p:spPr>
          <a:xfrm>
            <a:off x="1541462" y="2927038"/>
            <a:ext cx="3772265" cy="1327732"/>
          </a:xfrm>
          <a:prstGeom prst="round2DiagRect">
            <a:avLst>
              <a:gd name="adj1" fmla="val 16667"/>
              <a:gd name="adj2" fmla="val 15583"/>
            </a:avLst>
          </a:prstGeom>
          <a:solidFill>
            <a:schemeClr val="accent4">
              <a:lumMod val="40000"/>
              <a:lumOff val="60000"/>
            </a:schemeClr>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A.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6 073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a:t>
            </a:r>
          </a:p>
        </p:txBody>
      </p:sp>
      <p:sp>
        <p:nvSpPr>
          <p:cNvPr id="13" name="Round Diagonal Corner Rectangle 6">
            <a:extLst>
              <a:ext uri="{FF2B5EF4-FFF2-40B4-BE49-F238E27FC236}">
                <a16:creationId xmlns:a16="http://schemas.microsoft.com/office/drawing/2014/main" id="{9AFF6D1E-F6B3-2232-B10A-EE07D7974F81}"/>
              </a:ext>
            </a:extLst>
          </p:cNvPr>
          <p:cNvSpPr/>
          <p:nvPr/>
        </p:nvSpPr>
        <p:spPr>
          <a:xfrm>
            <a:off x="6862451" y="5018781"/>
            <a:ext cx="3772265" cy="1327732"/>
          </a:xfrm>
          <a:prstGeom prst="round2DiagRect">
            <a:avLst>
              <a:gd name="adj1" fmla="val 16667"/>
              <a:gd name="adj2" fmla="val 15583"/>
            </a:avLst>
          </a:prstGeom>
          <a:solidFill>
            <a:srgbClr val="FF9F9F"/>
          </a:solidFill>
          <a:ln w="571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D.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Thương</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672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và</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số</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a:t>
            </a:r>
            <a:r>
              <a:rPr kumimoji="0" lang="fr-FR" sz="32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sym typeface="Arial"/>
              </a:rPr>
              <a:t>dư</a:t>
            </a:r>
            <a:r>
              <a:rPr kumimoji="0" lang="fr-FR"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 là 1</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pic>
        <p:nvPicPr>
          <p:cNvPr id="15" name="5a7816cc5ef49">
            <a:hlinkClick r:id="" action="ppaction://media"/>
            <a:extLst>
              <a:ext uri="{FF2B5EF4-FFF2-40B4-BE49-F238E27FC236}">
                <a16:creationId xmlns:a16="http://schemas.microsoft.com/office/drawing/2014/main" id="{15FEADE6-BD0C-CCF0-8310-2C2D4E43E2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2308537"/>
            <a:ext cx="609600" cy="609600"/>
          </a:xfrm>
          <a:prstGeom prst="rect">
            <a:avLst/>
          </a:prstGeom>
        </p:spPr>
      </p:pic>
      <p:pic>
        <p:nvPicPr>
          <p:cNvPr id="16" name="5a7816cc5ef49">
            <a:hlinkClick r:id="" action="ppaction://media"/>
            <a:extLst>
              <a:ext uri="{FF2B5EF4-FFF2-40B4-BE49-F238E27FC236}">
                <a16:creationId xmlns:a16="http://schemas.microsoft.com/office/drawing/2014/main" id="{25A27F3F-DFDC-A998-D7CA-F886F6DCC2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3327400"/>
            <a:ext cx="609600" cy="609600"/>
          </a:xfrm>
          <a:prstGeom prst="rect">
            <a:avLst/>
          </a:prstGeom>
        </p:spPr>
      </p:pic>
      <p:pic>
        <p:nvPicPr>
          <p:cNvPr id="17" name="5a7816cc5ef49">
            <a:hlinkClick r:id="" action="ppaction://media"/>
            <a:extLst>
              <a:ext uri="{FF2B5EF4-FFF2-40B4-BE49-F238E27FC236}">
                <a16:creationId xmlns:a16="http://schemas.microsoft.com/office/drawing/2014/main" id="{038C33EF-15AB-16BF-2771-27078C08A7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216" y="4346263"/>
            <a:ext cx="609600" cy="609600"/>
          </a:xfrm>
          <a:prstGeom prst="rect">
            <a:avLst/>
          </a:prstGeom>
        </p:spPr>
      </p:pic>
      <p:pic>
        <p:nvPicPr>
          <p:cNvPr id="18" name="Tieng-ding-dong-www-tiengdong_com">
            <a:hlinkClick r:id="" action="ppaction://media"/>
            <a:extLst>
              <a:ext uri="{FF2B5EF4-FFF2-40B4-BE49-F238E27FC236}">
                <a16:creationId xmlns:a16="http://schemas.microsoft.com/office/drawing/2014/main" id="{974A5D52-4C28-8B2A-A479-437D4898E20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2381216" y="5342516"/>
            <a:ext cx="609600" cy="609600"/>
          </a:xfrm>
          <a:prstGeom prst="rect">
            <a:avLst/>
          </a:prstGeom>
        </p:spPr>
      </p:pic>
    </p:spTree>
    <p:extLst>
      <p:ext uri="{BB962C8B-B14F-4D97-AF65-F5344CB8AC3E}">
        <p14:creationId xmlns:p14="http://schemas.microsoft.com/office/powerpoint/2010/main" val="230947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mediacall" presetSubtype="0" fill="hold" nodeType="withEffect">
                                  <p:stCondLst>
                                    <p:cond delay="0"/>
                                  </p:stCondLst>
                                  <p:childTnLst>
                                    <p:cmd type="call" cmd="playFrom(0.0)">
                                      <p:cBhvr>
                                        <p:cTn id="30" dur="4860" fill="hold"/>
                                        <p:tgtEl>
                                          <p:spTgt spid="15"/>
                                        </p:tgtEl>
                                      </p:cBhvr>
                                    </p:cmd>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mediacall" presetSubtype="0" fill="hold" nodeType="withEffect">
                                  <p:stCondLst>
                                    <p:cond delay="0"/>
                                  </p:stCondLst>
                                  <p:childTnLst>
                                    <p:cmd type="call" cmd="playFrom(0.0)">
                                      <p:cBhvr>
                                        <p:cTn id="37" dur="4860" fill="hold"/>
                                        <p:tgtEl>
                                          <p:spTgt spid="16"/>
                                        </p:tgtEl>
                                      </p:cBhvr>
                                    </p:cmd>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mediacall" presetSubtype="0" fill="hold" nodeType="withEffect">
                                  <p:stCondLst>
                                    <p:cond delay="0"/>
                                  </p:stCondLst>
                                  <p:childTnLst>
                                    <p:cmd type="call" cmd="playFrom(0.0)">
                                      <p:cBhvr>
                                        <p:cTn id="44" dur="14576" fill="hold"/>
                                        <p:tgtEl>
                                          <p:spTgt spid="18"/>
                                        </p:tgtEl>
                                      </p:cBhvr>
                                    </p:cmd>
                                  </p:child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childTnLst>
                                </p:cTn>
                              </p:par>
                              <p:par>
                                <p:cTn id="50" presetID="1" presetClass="mediacall" presetSubtype="0" fill="hold" nodeType="withEffect">
                                  <p:stCondLst>
                                    <p:cond delay="0"/>
                                  </p:stCondLst>
                                  <p:childTnLst>
                                    <p:cmd type="call" cmd="playFrom(0.0)">
                                      <p:cBhvr>
                                        <p:cTn id="51" dur="4860" fill="hold"/>
                                        <p:tgtEl>
                                          <p:spTgt spid="17"/>
                                        </p:tgtEl>
                                      </p:cBhvr>
                                    </p:cmd>
                                  </p:childTnLst>
                                </p:cTn>
                              </p:par>
                            </p:childTnLst>
                          </p:cTn>
                        </p:par>
                      </p:childTnLst>
                    </p:cTn>
                  </p:par>
                </p:childTnLst>
              </p:cTn>
              <p:nextCondLst>
                <p:cond evt="onClick" delay="0">
                  <p:tgtEl>
                    <p:spTgt spid="9"/>
                  </p:tgtEl>
                </p:cond>
              </p:nextCondLst>
            </p:seq>
            <p:audio>
              <p:cMediaNode vol="80000">
                <p:cTn id="52" fill="hold" display="0">
                  <p:stCondLst>
                    <p:cond delay="indefinite"/>
                  </p:stCondLst>
                  <p:endCondLst>
                    <p:cond evt="onStopAudio" delay="0">
                      <p:tgtEl>
                        <p:sldTgt/>
                      </p:tgtEl>
                    </p:cond>
                    <p:cond evt="onNext" delay="0">
                      <p:tgtEl>
                        <p:sldTgt/>
                      </p:tgtEl>
                    </p:cond>
                  </p:endCondLst>
                </p:cTn>
                <p:tgtEl>
                  <p:spTgt spid="15"/>
                </p:tgtEl>
              </p:cMediaNode>
            </p:audio>
            <p:audio>
              <p:cMediaNode vol="80000">
                <p:cTn id="53" fill="hold" display="0">
                  <p:stCondLst>
                    <p:cond delay="indefinite"/>
                  </p:stCondLst>
                  <p:endCondLst>
                    <p:cond evt="onStopAudio" delay="0">
                      <p:tgtEl>
                        <p:sldTgt/>
                      </p:tgtEl>
                    </p:cond>
                    <p:cond evt="onNext" delay="0">
                      <p:tgtEl>
                        <p:sldTgt/>
                      </p:tgtEl>
                    </p:cond>
                  </p:endCondLst>
                </p:cTn>
                <p:tgtEl>
                  <p:spTgt spid="16"/>
                </p:tgtEl>
              </p:cMediaNode>
            </p:audio>
            <p:audio>
              <p:cMediaNode vol="80000">
                <p:cTn id="54" fill="hold" display="0">
                  <p:stCondLst>
                    <p:cond delay="indefinite"/>
                  </p:stCondLst>
                  <p:endCondLst>
                    <p:cond evt="onStopAudio" delay="0">
                      <p:tgtEl>
                        <p:sldTgt/>
                      </p:tgtEl>
                    </p:cond>
                    <p:cond evt="onNext" delay="0">
                      <p:tgtEl>
                        <p:sldTgt/>
                      </p:tgtEl>
                    </p:cond>
                  </p:endCondLst>
                </p:cTn>
                <p:tgtEl>
                  <p:spTgt spid="17"/>
                </p:tgtEl>
              </p:cMediaNode>
            </p:audio>
            <p:audio>
              <p:cMediaNode vol="80000">
                <p:cTn id="55" fill="hold" display="0">
                  <p:stCondLst>
                    <p:cond delay="indefinite"/>
                  </p:stCondLst>
                  <p:endCondLst>
                    <p:cond evt="onStopAudio" delay="0">
                      <p:tgtEl>
                        <p:sldTgt/>
                      </p:tgtEl>
                    </p:cond>
                    <p:cond evt="onNext" delay="0">
                      <p:tgtEl>
                        <p:sldTgt/>
                      </p:tgtEl>
                    </p:cond>
                  </p:endCondLst>
                </p:cTn>
                <p:tgtEl>
                  <p:spTgt spid="18"/>
                </p:tgtEl>
              </p:cMediaNode>
            </p:audio>
          </p:childTnLst>
        </p:cTn>
      </p:par>
    </p:tnLst>
    <p:bldLst>
      <p:bldP spid="4" grpId="0" animBg="1"/>
      <p:bldP spid="5" grpId="0" animBg="1"/>
      <p:bldP spid="7" grpId="0" animBg="1"/>
      <p:bldP spid="8" grpId="0" animBg="1"/>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11FE-D438-5774-7A1C-7AF63CD8BC30}"/>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AF761237-FF0E-5846-6358-0E1374C2FB93}"/>
              </a:ext>
            </a:extLst>
          </p:cNvPr>
          <p:cNvSpPr>
            <a:spLocks noGrp="1"/>
          </p:cNvSpPr>
          <p:nvPr>
            <p:ph idx="1"/>
          </p:nvPr>
        </p:nvSpPr>
        <p:spPr/>
        <p:txBody>
          <a:bodyPr/>
          <a:lstStyle/>
          <a:p>
            <a:endParaRPr lang="en-US"/>
          </a:p>
        </p:txBody>
      </p:sp>
      <p:pic>
        <p:nvPicPr>
          <p:cNvPr id="7" name="Thiết kế chưa có tên (1)">
            <a:hlinkClick r:id="" action="ppaction://media"/>
            <a:extLst>
              <a:ext uri="{FF2B5EF4-FFF2-40B4-BE49-F238E27FC236}">
                <a16:creationId xmlns:a16="http://schemas.microsoft.com/office/drawing/2014/main" id="{F1EF140C-511D-8083-7ACC-E5ADA555D4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584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03486E32-42DC-9113-6793-07422A404AC5}"/>
              </a:ext>
            </a:extLst>
          </p:cNvPr>
          <p:cNvSpPr/>
          <p:nvPr/>
        </p:nvSpPr>
        <p:spPr>
          <a:xfrm>
            <a:off x="474135" y="180976"/>
            <a:ext cx="11301789" cy="6075446"/>
          </a:xfrm>
          <a:prstGeom prst="roundRect">
            <a:avLst>
              <a:gd name="adj" fmla="val 125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mbria" panose="02040503050406030204" pitchFamily="18" charset="0"/>
              <a:ea typeface="Cambria" panose="02040503050406030204" pitchFamily="18" charset="0"/>
              <a:cs typeface="+mn-cs"/>
              <a:sym typeface="Arial"/>
            </a:endParaRPr>
          </a:p>
        </p:txBody>
      </p:sp>
      <p:grpSp>
        <p:nvGrpSpPr>
          <p:cNvPr id="7" name="Nhóm 6">
            <a:extLst>
              <a:ext uri="{FF2B5EF4-FFF2-40B4-BE49-F238E27FC236}">
                <a16:creationId xmlns:a16="http://schemas.microsoft.com/office/drawing/2014/main" id="{344B5577-DFC8-7313-9CE4-A75E70FE19A4}"/>
              </a:ext>
            </a:extLst>
          </p:cNvPr>
          <p:cNvGrpSpPr/>
          <p:nvPr/>
        </p:nvGrpSpPr>
        <p:grpSpPr>
          <a:xfrm>
            <a:off x="272086" y="175966"/>
            <a:ext cx="11237925" cy="2098132"/>
            <a:chOff x="1203157" y="685800"/>
            <a:chExt cx="10043364" cy="1859022"/>
          </a:xfrm>
        </p:grpSpPr>
        <p:grpSp>
          <p:nvGrpSpPr>
            <p:cNvPr id="5" name="Nhóm 4">
              <a:extLst>
                <a:ext uri="{FF2B5EF4-FFF2-40B4-BE49-F238E27FC236}">
                  <a16:creationId xmlns:a16="http://schemas.microsoft.com/office/drawing/2014/main" id="{8C7BB831-02D6-D3F1-2A86-F000510F3325}"/>
                </a:ext>
              </a:extLst>
            </p:cNvPr>
            <p:cNvGrpSpPr/>
            <p:nvPr/>
          </p:nvGrpSpPr>
          <p:grpSpPr>
            <a:xfrm>
              <a:off x="1203157" y="685800"/>
              <a:ext cx="1311443" cy="881792"/>
              <a:chOff x="1431757" y="695790"/>
              <a:chExt cx="1347537" cy="956611"/>
            </a:xfrm>
          </p:grpSpPr>
          <p:sp>
            <p:nvSpPr>
              <p:cNvPr id="3" name="Hình Bầu dục 2">
                <a:extLst>
                  <a:ext uri="{FF2B5EF4-FFF2-40B4-BE49-F238E27FC236}">
                    <a16:creationId xmlns:a16="http://schemas.microsoft.com/office/drawing/2014/main" id="{B95F77D3-93B9-49BC-A7D1-93AB3C8ECE6F}"/>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mbria" panose="02040503050406030204" pitchFamily="18" charset="0"/>
                  <a:ea typeface="Cambria" panose="02040503050406030204" pitchFamily="18" charset="0"/>
                  <a:cs typeface="+mn-cs"/>
                  <a:sym typeface="Arial"/>
                </a:endParaRPr>
              </a:p>
            </p:txBody>
          </p:sp>
          <p:sp>
            <p:nvSpPr>
              <p:cNvPr id="4" name="Hộp Văn bản 3">
                <a:extLst>
                  <a:ext uri="{FF2B5EF4-FFF2-40B4-BE49-F238E27FC236}">
                    <a16:creationId xmlns:a16="http://schemas.microsoft.com/office/drawing/2014/main" id="{A53A52EC-7A95-0F08-586F-1DB2E441C934}"/>
                  </a:ext>
                </a:extLst>
              </p:cNvPr>
              <p:cNvSpPr txBox="1"/>
              <p:nvPr/>
            </p:nvSpPr>
            <p:spPr>
              <a:xfrm>
                <a:off x="1431757" y="695790"/>
                <a:ext cx="1347537" cy="95661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2</a:t>
                </a:r>
              </a:p>
            </p:txBody>
          </p:sp>
        </p:grpSp>
        <p:sp>
          <p:nvSpPr>
            <p:cNvPr id="6" name="Hộp Văn bản 5">
              <a:extLst>
                <a:ext uri="{FF2B5EF4-FFF2-40B4-BE49-F238E27FC236}">
                  <a16:creationId xmlns:a16="http://schemas.microsoft.com/office/drawing/2014/main" id="{5ECB7D4A-05B8-3D3F-8AA2-C65A5F35D2F8}"/>
                </a:ext>
              </a:extLst>
            </p:cNvPr>
            <p:cNvSpPr txBox="1"/>
            <p:nvPr/>
          </p:nvSpPr>
          <p:spPr>
            <a:xfrm>
              <a:off x="2236871" y="717723"/>
              <a:ext cx="9009650" cy="1827099"/>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Ở một nhà máy sản xuất đ</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ồ</a:t>
              </a: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chơi trẻ em, tháng Một sản xuất được 12 960 sản phẩm. Số sản phẩm sản xuất được trong tháng Hai giảm đi 2 lần so với tháng Một. Hỏi tháng Hai nhà máy đó sản xuất được bao nhiêu sản phẩm?</a:t>
              </a:r>
              <a:endParaRPr kumimoji="0" lang="en-US" sz="32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grpSp>
      <p:pic>
        <p:nvPicPr>
          <p:cNvPr id="32" name="Picture 11">
            <a:extLst>
              <a:ext uri="{FF2B5EF4-FFF2-40B4-BE49-F238E27FC236}">
                <a16:creationId xmlns:a16="http://schemas.microsoft.com/office/drawing/2014/main" id="{19718BFB-AAF5-0026-84DD-1A0E6284967C}"/>
              </a:ext>
            </a:extLst>
          </p:cNvPr>
          <p:cNvPicPr>
            <a:picLocks noChangeAspect="1"/>
          </p:cNvPicPr>
          <p:nvPr/>
        </p:nvPicPr>
        <p:blipFill>
          <a:blip r:embed="rId3"/>
          <a:stretch>
            <a:fillRect/>
          </a:stretch>
        </p:blipFill>
        <p:spPr>
          <a:xfrm>
            <a:off x="9529253" y="2225716"/>
            <a:ext cx="2171627" cy="1679534"/>
          </a:xfrm>
          <a:prstGeom prst="rect">
            <a:avLst/>
          </a:prstGeom>
        </p:spPr>
      </p:pic>
      <p:sp>
        <p:nvSpPr>
          <p:cNvPr id="16" name="TextBox 15">
            <a:extLst>
              <a:ext uri="{FF2B5EF4-FFF2-40B4-BE49-F238E27FC236}">
                <a16:creationId xmlns:a16="http://schemas.microsoft.com/office/drawing/2014/main" id="{9EC620F4-96D6-D18A-DCB9-D8FF353EE9A3}"/>
              </a:ext>
            </a:extLst>
          </p:cNvPr>
          <p:cNvSpPr txBox="1"/>
          <p:nvPr/>
        </p:nvSpPr>
        <p:spPr>
          <a:xfrm>
            <a:off x="1190626" y="2628900"/>
            <a:ext cx="739140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Bài</a:t>
            </a:r>
            <a:r>
              <a:rPr kumimoji="0" lang="en-US" sz="36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600" b="1" i="0" u="sng"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giải</a:t>
            </a:r>
            <a:r>
              <a:rPr kumimoji="0" lang="en-US" sz="36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Số sản phẩm tháng 2 nhà máy đó sản xuất được là: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12 960 : 2 = 6 480 (sản phẩm)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Đáp số : 6 480 sản phẩm</a:t>
            </a:r>
            <a:endPar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7159581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wipe(down)">
                                      <p:cBhvr>
                                        <p:cTn id="21" dur="500"/>
                                        <p:tgtEl>
                                          <p:spTgt spid="1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animEffect transition="in" filter="wipe(down)">
                                      <p:cBhvr>
                                        <p:cTn id="26" dur="500"/>
                                        <p:tgtEl>
                                          <p:spTgt spid="1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6">
                                            <p:txEl>
                                              <p:pRg st="2" end="2"/>
                                            </p:txEl>
                                          </p:spTgt>
                                        </p:tgtEl>
                                        <p:attrNameLst>
                                          <p:attrName>style.visibility</p:attrName>
                                        </p:attrNameLst>
                                      </p:cBhvr>
                                      <p:to>
                                        <p:strVal val="visible"/>
                                      </p:to>
                                    </p:set>
                                    <p:animEffect transition="in" filter="wipe(down)">
                                      <p:cBhvr>
                                        <p:cTn id="31" dur="500"/>
                                        <p:tgtEl>
                                          <p:spTgt spid="1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6">
                                            <p:txEl>
                                              <p:pRg st="3" end="3"/>
                                            </p:txEl>
                                          </p:spTgt>
                                        </p:tgtEl>
                                        <p:attrNameLst>
                                          <p:attrName>style.visibility</p:attrName>
                                        </p:attrNameLst>
                                      </p:cBhvr>
                                      <p:to>
                                        <p:strVal val="visible"/>
                                      </p:to>
                                    </p:set>
                                    <p:animEffect transition="in" filter="wipe(down)">
                                      <p:cBhvr>
                                        <p:cTn id="36"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03486E32-42DC-9113-6793-07422A404AC5}"/>
              </a:ext>
            </a:extLst>
          </p:cNvPr>
          <p:cNvSpPr/>
          <p:nvPr/>
        </p:nvSpPr>
        <p:spPr>
          <a:xfrm>
            <a:off x="445106" y="257176"/>
            <a:ext cx="11301789" cy="5848350"/>
          </a:xfrm>
          <a:prstGeom prst="roundRect">
            <a:avLst>
              <a:gd name="adj" fmla="val 125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a:ea typeface="+mn-ea"/>
              <a:cs typeface="+mn-cs"/>
              <a:sym typeface="Arial"/>
            </a:endParaRPr>
          </a:p>
        </p:txBody>
      </p:sp>
      <p:grpSp>
        <p:nvGrpSpPr>
          <p:cNvPr id="7" name="Nhóm 6">
            <a:extLst>
              <a:ext uri="{FF2B5EF4-FFF2-40B4-BE49-F238E27FC236}">
                <a16:creationId xmlns:a16="http://schemas.microsoft.com/office/drawing/2014/main" id="{344B5577-DFC8-7313-9CE4-A75E70FE19A4}"/>
              </a:ext>
            </a:extLst>
          </p:cNvPr>
          <p:cNvGrpSpPr/>
          <p:nvPr/>
        </p:nvGrpSpPr>
        <p:grpSpPr>
          <a:xfrm>
            <a:off x="313324" y="442666"/>
            <a:ext cx="7887701" cy="995209"/>
            <a:chOff x="1041134" y="685800"/>
            <a:chExt cx="7592981" cy="921190"/>
          </a:xfrm>
        </p:grpSpPr>
        <p:grpSp>
          <p:nvGrpSpPr>
            <p:cNvPr id="5" name="Nhóm 4">
              <a:extLst>
                <a:ext uri="{FF2B5EF4-FFF2-40B4-BE49-F238E27FC236}">
                  <a16:creationId xmlns:a16="http://schemas.microsoft.com/office/drawing/2014/main" id="{8C7BB831-02D6-D3F1-2A86-F000510F3325}"/>
                </a:ext>
              </a:extLst>
            </p:cNvPr>
            <p:cNvGrpSpPr/>
            <p:nvPr/>
          </p:nvGrpSpPr>
          <p:grpSpPr>
            <a:xfrm>
              <a:off x="1203157" y="685800"/>
              <a:ext cx="1311443" cy="921190"/>
              <a:chOff x="1431757" y="695790"/>
              <a:chExt cx="1347537" cy="999352"/>
            </a:xfrm>
          </p:grpSpPr>
          <p:sp>
            <p:nvSpPr>
              <p:cNvPr id="3" name="Hình Bầu dục 2">
                <a:extLst>
                  <a:ext uri="{FF2B5EF4-FFF2-40B4-BE49-F238E27FC236}">
                    <a16:creationId xmlns:a16="http://schemas.microsoft.com/office/drawing/2014/main" id="{B95F77D3-93B9-49BC-A7D1-93AB3C8ECE6F}"/>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libri"/>
                  <a:ea typeface="+mn-ea"/>
                  <a:cs typeface="Times New Roman" panose="02020603050405020304" pitchFamily="18" charset="0"/>
                  <a:sym typeface="Arial"/>
                </a:endParaRPr>
              </a:p>
            </p:txBody>
          </p:sp>
          <p:sp>
            <p:nvSpPr>
              <p:cNvPr id="4" name="Hộp Văn bản 3">
                <a:extLst>
                  <a:ext uri="{FF2B5EF4-FFF2-40B4-BE49-F238E27FC236}">
                    <a16:creationId xmlns:a16="http://schemas.microsoft.com/office/drawing/2014/main" id="{A53A52EC-7A95-0F08-586F-1DB2E441C934}"/>
                  </a:ext>
                </a:extLst>
              </p:cNvPr>
              <p:cNvSpPr txBox="1"/>
              <p:nvPr/>
            </p:nvSpPr>
            <p:spPr>
              <a:xfrm>
                <a:off x="1431757" y="695790"/>
                <a:ext cx="1347537" cy="99935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libri"/>
                    <a:ea typeface="+mn-ea"/>
                    <a:cs typeface="Times New Roman" panose="02020603050405020304" pitchFamily="18" charset="0"/>
                    <a:sym typeface="Arial"/>
                  </a:rPr>
                  <a:t>3</a:t>
                </a:r>
              </a:p>
            </p:txBody>
          </p:sp>
        </p:grpSp>
        <p:sp>
          <p:nvSpPr>
            <p:cNvPr id="6" name="Hộp Văn bản 5">
              <a:extLst>
                <a:ext uri="{FF2B5EF4-FFF2-40B4-BE49-F238E27FC236}">
                  <a16:creationId xmlns:a16="http://schemas.microsoft.com/office/drawing/2014/main" id="{5ECB7D4A-05B8-3D3F-8AA2-C65A5F35D2F8}"/>
                </a:ext>
              </a:extLst>
            </p:cNvPr>
            <p:cNvSpPr txBox="1"/>
            <p:nvPr/>
          </p:nvSpPr>
          <p:spPr>
            <a:xfrm>
              <a:off x="1041134" y="706644"/>
              <a:ext cx="7592981" cy="76919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err="1">
                  <a:ln>
                    <a:noFill/>
                  </a:ln>
                  <a:solidFill>
                    <a:srgbClr val="000000"/>
                  </a:solidFill>
                  <a:effectLst/>
                  <a:uLnTx/>
                  <a:uFillTx/>
                  <a:latin typeface="Calibri"/>
                  <a:ea typeface="+mn-ea"/>
                  <a:cs typeface="Times New Roman" panose="02020603050405020304" pitchFamily="18" charset="0"/>
                  <a:sym typeface="Arial"/>
                </a:rPr>
                <a:t>Tính</a:t>
              </a:r>
              <a:r>
                <a:rPr kumimoji="0" lang="en-US" sz="4800" b="1" i="0" u="none" strike="noStrike" kern="0" cap="none" spc="0" normalizeH="0" baseline="0" noProof="0" dirty="0">
                  <a:ln>
                    <a:noFill/>
                  </a:ln>
                  <a:solidFill>
                    <a:srgbClr val="000000"/>
                  </a:solidFill>
                  <a:effectLst/>
                  <a:uLnTx/>
                  <a:uFillTx/>
                  <a:latin typeface="Calibri"/>
                  <a:ea typeface="+mn-ea"/>
                  <a:cs typeface="Times New Roman" panose="02020603050405020304" pitchFamily="18" charset="0"/>
                  <a:sym typeface="Arial"/>
                </a:rPr>
                <a:t> </a:t>
              </a:r>
              <a:r>
                <a:rPr kumimoji="0" lang="en-US" sz="4800" b="1" i="0" u="none" strike="noStrike" kern="0" cap="none" spc="0" normalizeH="0" baseline="0" noProof="0" dirty="0" err="1">
                  <a:ln>
                    <a:noFill/>
                  </a:ln>
                  <a:solidFill>
                    <a:srgbClr val="000000"/>
                  </a:solidFill>
                  <a:effectLst/>
                  <a:uLnTx/>
                  <a:uFillTx/>
                  <a:latin typeface="Calibri"/>
                  <a:ea typeface="+mn-ea"/>
                  <a:cs typeface="Times New Roman" panose="02020603050405020304" pitchFamily="18" charset="0"/>
                  <a:sym typeface="Arial"/>
                </a:rPr>
                <a:t>giá</a:t>
              </a:r>
              <a:r>
                <a:rPr kumimoji="0" lang="en-US" sz="4800" b="1" i="0" u="none" strike="noStrike" kern="0" cap="none" spc="0" normalizeH="0" baseline="0" noProof="0" dirty="0">
                  <a:ln>
                    <a:noFill/>
                  </a:ln>
                  <a:solidFill>
                    <a:srgbClr val="000000"/>
                  </a:solidFill>
                  <a:effectLst/>
                  <a:uLnTx/>
                  <a:uFillTx/>
                  <a:latin typeface="Calibri"/>
                  <a:ea typeface="+mn-ea"/>
                  <a:cs typeface="Times New Roman" panose="02020603050405020304" pitchFamily="18" charset="0"/>
                  <a:sym typeface="Arial"/>
                </a:rPr>
                <a:t> </a:t>
              </a:r>
              <a:r>
                <a:rPr kumimoji="0" lang="en-US" sz="4800" b="1" i="0" u="none" strike="noStrike" kern="0" cap="none" spc="0" normalizeH="0" baseline="0" noProof="0" dirty="0" err="1">
                  <a:ln>
                    <a:noFill/>
                  </a:ln>
                  <a:solidFill>
                    <a:srgbClr val="000000"/>
                  </a:solidFill>
                  <a:effectLst/>
                  <a:uLnTx/>
                  <a:uFillTx/>
                  <a:latin typeface="Calibri"/>
                  <a:ea typeface="+mn-ea"/>
                  <a:cs typeface="Times New Roman" panose="02020603050405020304" pitchFamily="18" charset="0"/>
                  <a:sym typeface="Arial"/>
                </a:rPr>
                <a:t>trị</a:t>
              </a:r>
              <a:r>
                <a:rPr kumimoji="0" lang="en-US" sz="4800" b="1" i="0" u="none" strike="noStrike" kern="0" cap="none" spc="0" normalizeH="0" baseline="0" noProof="0" dirty="0">
                  <a:ln>
                    <a:noFill/>
                  </a:ln>
                  <a:solidFill>
                    <a:srgbClr val="000000"/>
                  </a:solidFill>
                  <a:effectLst/>
                  <a:uLnTx/>
                  <a:uFillTx/>
                  <a:latin typeface="Calibri"/>
                  <a:ea typeface="+mn-ea"/>
                  <a:cs typeface="Times New Roman" panose="02020603050405020304" pitchFamily="18" charset="0"/>
                  <a:sym typeface="Arial"/>
                </a:rPr>
                <a:t> </a:t>
              </a:r>
              <a:r>
                <a:rPr kumimoji="0" lang="en-US" sz="4800" b="1" i="0" u="none" strike="noStrike" kern="0" cap="none" spc="0" normalizeH="0" baseline="0" noProof="0" dirty="0" err="1">
                  <a:ln>
                    <a:noFill/>
                  </a:ln>
                  <a:solidFill>
                    <a:srgbClr val="000000"/>
                  </a:solidFill>
                  <a:effectLst/>
                  <a:uLnTx/>
                  <a:uFillTx/>
                  <a:latin typeface="Calibri"/>
                  <a:ea typeface="+mn-ea"/>
                  <a:cs typeface="Times New Roman" panose="02020603050405020304" pitchFamily="18" charset="0"/>
                  <a:sym typeface="Arial"/>
                </a:rPr>
                <a:t>biểu</a:t>
              </a:r>
              <a:r>
                <a:rPr kumimoji="0" lang="en-US" sz="4800" b="1" i="0" u="none" strike="noStrike" kern="0" cap="none" spc="0" normalizeH="0" baseline="0" noProof="0" dirty="0">
                  <a:ln>
                    <a:noFill/>
                  </a:ln>
                  <a:solidFill>
                    <a:srgbClr val="000000"/>
                  </a:solidFill>
                  <a:effectLst/>
                  <a:uLnTx/>
                  <a:uFillTx/>
                  <a:latin typeface="Calibri"/>
                  <a:ea typeface="+mn-ea"/>
                  <a:cs typeface="Times New Roman" panose="02020603050405020304" pitchFamily="18" charset="0"/>
                  <a:sym typeface="Arial"/>
                </a:rPr>
                <a:t> </a:t>
              </a:r>
              <a:r>
                <a:rPr kumimoji="0" lang="en-US" sz="4800" b="1" i="0" u="none" strike="noStrike" kern="0" cap="none" spc="0" normalizeH="0" baseline="0" noProof="0" dirty="0" err="1">
                  <a:ln>
                    <a:noFill/>
                  </a:ln>
                  <a:solidFill>
                    <a:srgbClr val="000000"/>
                  </a:solidFill>
                  <a:effectLst/>
                  <a:uLnTx/>
                  <a:uFillTx/>
                  <a:latin typeface="Calibri"/>
                  <a:ea typeface="+mn-ea"/>
                  <a:cs typeface="Times New Roman" panose="02020603050405020304" pitchFamily="18" charset="0"/>
                  <a:sym typeface="Arial"/>
                </a:rPr>
                <a:t>thức</a:t>
              </a:r>
              <a:endParaRPr kumimoji="0" lang="en-US" sz="4800" b="0" i="0" u="none" strike="noStrike" kern="0" cap="none" spc="0" normalizeH="0" baseline="0" noProof="0" dirty="0">
                <a:ln>
                  <a:noFill/>
                </a:ln>
                <a:solidFill>
                  <a:srgbClr val="000000"/>
                </a:solidFill>
                <a:effectLst/>
                <a:uLnTx/>
                <a:uFillTx/>
                <a:latin typeface="Calibri"/>
                <a:ea typeface="+mn-ea"/>
                <a:cs typeface="Times New Roman" panose="02020603050405020304" pitchFamily="18" charset="0"/>
                <a:sym typeface="Arial"/>
              </a:endParaRPr>
            </a:p>
          </p:txBody>
        </p:sp>
      </p:grpSp>
      <p:sp>
        <p:nvSpPr>
          <p:cNvPr id="8" name="Rectangle: Rounded Corners 7">
            <a:extLst>
              <a:ext uri="{FF2B5EF4-FFF2-40B4-BE49-F238E27FC236}">
                <a16:creationId xmlns:a16="http://schemas.microsoft.com/office/drawing/2014/main" id="{2C616677-7BF9-0641-A505-4AAD9E0C7FB0}"/>
              </a:ext>
            </a:extLst>
          </p:cNvPr>
          <p:cNvSpPr/>
          <p:nvPr/>
        </p:nvSpPr>
        <p:spPr>
          <a:xfrm>
            <a:off x="600075" y="1531088"/>
            <a:ext cx="5210175" cy="744279"/>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 (54 000 - 6 000): 8</a:t>
            </a:r>
            <a:endPar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9" name="Rectangle: Rounded Corners 8">
            <a:extLst>
              <a:ext uri="{FF2B5EF4-FFF2-40B4-BE49-F238E27FC236}">
                <a16:creationId xmlns:a16="http://schemas.microsoft.com/office/drawing/2014/main" id="{FEF3DDCA-5E18-41F2-6187-239E07148D9B}"/>
              </a:ext>
            </a:extLst>
          </p:cNvPr>
          <p:cNvSpPr/>
          <p:nvPr/>
        </p:nvSpPr>
        <p:spPr>
          <a:xfrm>
            <a:off x="6677246" y="1520456"/>
            <a:ext cx="4867054" cy="744279"/>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b) 43 680 - 7120 x 5</a:t>
            </a:r>
            <a:endPar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5E1AE4A8-1566-AFFC-E138-25FAEECD1C96}"/>
              </a:ext>
            </a:extLst>
          </p:cNvPr>
          <p:cNvSpPr txBox="1"/>
          <p:nvPr/>
        </p:nvSpPr>
        <p:spPr>
          <a:xfrm>
            <a:off x="1160721" y="2216002"/>
            <a:ext cx="2945218" cy="1926361"/>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48 000 : 6</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6 000</a:t>
            </a:r>
          </a:p>
        </p:txBody>
      </p:sp>
      <p:sp>
        <p:nvSpPr>
          <p:cNvPr id="13" name="TextBox 12">
            <a:extLst>
              <a:ext uri="{FF2B5EF4-FFF2-40B4-BE49-F238E27FC236}">
                <a16:creationId xmlns:a16="http://schemas.microsoft.com/office/drawing/2014/main" id="{B306865F-091E-232A-BDCD-BC37EF1E71BE}"/>
              </a:ext>
            </a:extLst>
          </p:cNvPr>
          <p:cNvSpPr txBox="1"/>
          <p:nvPr/>
        </p:nvSpPr>
        <p:spPr>
          <a:xfrm>
            <a:off x="7151946" y="2254102"/>
            <a:ext cx="4373304" cy="1926361"/>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43 680 – 35 600</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 8 080</a:t>
            </a:r>
            <a:endParaRPr kumimoji="0" lang="en-US" sz="4400" b="0"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526420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wipe(down)">
                                      <p:cBhvr>
                                        <p:cTn id="20" dur="50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2">
                                            <p:txEl>
                                              <p:pRg st="1" end="1"/>
                                            </p:txEl>
                                          </p:spTgt>
                                        </p:tgtEl>
                                        <p:attrNameLst>
                                          <p:attrName>style.visibility</p:attrName>
                                        </p:attrNameLst>
                                      </p:cBhvr>
                                      <p:to>
                                        <p:strVal val="visible"/>
                                      </p:to>
                                    </p:set>
                                    <p:animEffect transition="in" filter="wipe(down)">
                                      <p:cBhvr>
                                        <p:cTn id="25" dur="500"/>
                                        <p:tgtEl>
                                          <p:spTgt spid="1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wipe(down)">
                                      <p:cBhvr>
                                        <p:cTn id="30" dur="500"/>
                                        <p:tgtEl>
                                          <p:spTgt spid="1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3">
                                            <p:txEl>
                                              <p:pRg st="1" end="1"/>
                                            </p:txEl>
                                          </p:spTgt>
                                        </p:tgtEl>
                                        <p:attrNameLst>
                                          <p:attrName>style.visibility</p:attrName>
                                        </p:attrNameLst>
                                      </p:cBhvr>
                                      <p:to>
                                        <p:strVal val="visible"/>
                                      </p:to>
                                    </p:set>
                                    <p:animEffect transition="in" filter="wipe(down)">
                                      <p:cBhvr>
                                        <p:cTn id="35"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03486E32-42DC-9113-6793-07422A404AC5}"/>
              </a:ext>
            </a:extLst>
          </p:cNvPr>
          <p:cNvSpPr/>
          <p:nvPr/>
        </p:nvSpPr>
        <p:spPr>
          <a:xfrm>
            <a:off x="445106" y="476250"/>
            <a:ext cx="11301789" cy="6014134"/>
          </a:xfrm>
          <a:prstGeom prst="roundRect">
            <a:avLst>
              <a:gd name="adj" fmla="val 125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mbria" panose="02040503050406030204" pitchFamily="18" charset="0"/>
              <a:ea typeface="Cambria" panose="02040503050406030204" pitchFamily="18" charset="0"/>
              <a:cs typeface="+mn-cs"/>
              <a:sym typeface="Arial"/>
            </a:endParaRPr>
          </a:p>
        </p:txBody>
      </p:sp>
      <p:grpSp>
        <p:nvGrpSpPr>
          <p:cNvPr id="10" name="Nhóm 6">
            <a:extLst>
              <a:ext uri="{FF2B5EF4-FFF2-40B4-BE49-F238E27FC236}">
                <a16:creationId xmlns:a16="http://schemas.microsoft.com/office/drawing/2014/main" id="{3154E70D-E5A4-87B3-E7FC-F7198A481EF2}"/>
              </a:ext>
            </a:extLst>
          </p:cNvPr>
          <p:cNvGrpSpPr/>
          <p:nvPr/>
        </p:nvGrpSpPr>
        <p:grpSpPr>
          <a:xfrm>
            <a:off x="310186" y="414091"/>
            <a:ext cx="11005513" cy="2098132"/>
            <a:chOff x="1203157" y="685800"/>
            <a:chExt cx="9835657" cy="1859022"/>
          </a:xfrm>
        </p:grpSpPr>
        <p:grpSp>
          <p:nvGrpSpPr>
            <p:cNvPr id="11" name="Nhóm 4">
              <a:extLst>
                <a:ext uri="{FF2B5EF4-FFF2-40B4-BE49-F238E27FC236}">
                  <a16:creationId xmlns:a16="http://schemas.microsoft.com/office/drawing/2014/main" id="{DD35F18A-4DAF-6E18-6A91-EDC41EB0D31E}"/>
                </a:ext>
              </a:extLst>
            </p:cNvPr>
            <p:cNvGrpSpPr/>
            <p:nvPr/>
          </p:nvGrpSpPr>
          <p:grpSpPr>
            <a:xfrm>
              <a:off x="1203157" y="685800"/>
              <a:ext cx="1311443" cy="881792"/>
              <a:chOff x="1431757" y="695790"/>
              <a:chExt cx="1347537" cy="956611"/>
            </a:xfrm>
          </p:grpSpPr>
          <p:sp>
            <p:nvSpPr>
              <p:cNvPr id="13" name="Hình Bầu dục 2">
                <a:extLst>
                  <a:ext uri="{FF2B5EF4-FFF2-40B4-BE49-F238E27FC236}">
                    <a16:creationId xmlns:a16="http://schemas.microsoft.com/office/drawing/2014/main" id="{CFBAD606-7A3C-57BB-DAD9-9EE086796DFD}"/>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D6F4FF"/>
                  </a:solidFill>
                  <a:effectLst/>
                  <a:uLnTx/>
                  <a:uFillTx/>
                  <a:latin typeface="Cambria" panose="02040503050406030204" pitchFamily="18" charset="0"/>
                  <a:ea typeface="Cambria" panose="02040503050406030204" pitchFamily="18" charset="0"/>
                  <a:cs typeface="+mn-cs"/>
                  <a:sym typeface="Arial"/>
                </a:endParaRPr>
              </a:p>
            </p:txBody>
          </p:sp>
          <p:sp>
            <p:nvSpPr>
              <p:cNvPr id="14" name="Hộp Văn bản 3">
                <a:extLst>
                  <a:ext uri="{FF2B5EF4-FFF2-40B4-BE49-F238E27FC236}">
                    <a16:creationId xmlns:a16="http://schemas.microsoft.com/office/drawing/2014/main" id="{70722D95-1BA2-131E-3088-C3D485106ECE}"/>
                  </a:ext>
                </a:extLst>
              </p:cNvPr>
              <p:cNvSpPr txBox="1"/>
              <p:nvPr/>
            </p:nvSpPr>
            <p:spPr>
              <a:xfrm>
                <a:off x="1431757" y="695790"/>
                <a:ext cx="1347537" cy="95661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867"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4</a:t>
                </a:r>
              </a:p>
            </p:txBody>
          </p:sp>
        </p:grpSp>
        <p:sp>
          <p:nvSpPr>
            <p:cNvPr id="12" name="Hộp Văn bản 5">
              <a:extLst>
                <a:ext uri="{FF2B5EF4-FFF2-40B4-BE49-F238E27FC236}">
                  <a16:creationId xmlns:a16="http://schemas.microsoft.com/office/drawing/2014/main" id="{3A0E2CFC-0ABC-78C5-38DE-64AA500FFF0C}"/>
                </a:ext>
              </a:extLst>
            </p:cNvPr>
            <p:cNvSpPr txBox="1"/>
            <p:nvPr/>
          </p:nvSpPr>
          <p:spPr>
            <a:xfrm>
              <a:off x="2236871" y="717723"/>
              <a:ext cx="8801943" cy="1827099"/>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Để phục vụ năm học mới, một cửa hàng nhập về 4 050 quyển sách tham khảo. Số sách giáo khoa nhập về gấp 5 l</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ầ</a:t>
              </a: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 số sách tham khảo. Hỏi cửa hàng đó nhập về tất cả bao nhiêu quyển sách giáo khoa và sách tham khảo?</a:t>
              </a:r>
              <a:endParaRPr kumimoji="0" lang="en-US" sz="32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grpSp>
      <p:sp>
        <p:nvSpPr>
          <p:cNvPr id="155" name="Rectangle: Rounded Corners 154">
            <a:extLst>
              <a:ext uri="{FF2B5EF4-FFF2-40B4-BE49-F238E27FC236}">
                <a16:creationId xmlns:a16="http://schemas.microsoft.com/office/drawing/2014/main" id="{BF1E7801-0D19-9E7E-214F-24E52438FB14}"/>
              </a:ext>
            </a:extLst>
          </p:cNvPr>
          <p:cNvSpPr/>
          <p:nvPr/>
        </p:nvSpPr>
        <p:spPr>
          <a:xfrm>
            <a:off x="720090" y="2798691"/>
            <a:ext cx="10684867" cy="30254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4FEFF"/>
              </a:solidFill>
              <a:effectLst/>
              <a:uLnTx/>
              <a:uFillTx/>
              <a:latin typeface="Cambria" panose="02040503050406030204" pitchFamily="18" charset="0"/>
              <a:ea typeface="Cambria" panose="02040503050406030204" pitchFamily="18" charset="0"/>
              <a:cs typeface="+mn-cs"/>
            </a:endParaRPr>
          </a:p>
        </p:txBody>
      </p:sp>
      <p:grpSp>
        <p:nvGrpSpPr>
          <p:cNvPr id="191" name="Group 190">
            <a:extLst>
              <a:ext uri="{FF2B5EF4-FFF2-40B4-BE49-F238E27FC236}">
                <a16:creationId xmlns:a16="http://schemas.microsoft.com/office/drawing/2014/main" id="{2C753DE4-0FD9-5A7F-85AB-036B301E24F6}"/>
              </a:ext>
            </a:extLst>
          </p:cNvPr>
          <p:cNvGrpSpPr/>
          <p:nvPr/>
        </p:nvGrpSpPr>
        <p:grpSpPr>
          <a:xfrm>
            <a:off x="4046515" y="4123779"/>
            <a:ext cx="982685" cy="143421"/>
            <a:chOff x="3276600" y="3124200"/>
            <a:chExt cx="3505200" cy="399872"/>
          </a:xfrm>
        </p:grpSpPr>
        <p:cxnSp>
          <p:nvCxnSpPr>
            <p:cNvPr id="192" name="Straight Connector 191">
              <a:extLst>
                <a:ext uri="{FF2B5EF4-FFF2-40B4-BE49-F238E27FC236}">
                  <a16:creationId xmlns:a16="http://schemas.microsoft.com/office/drawing/2014/main" id="{FB93F6DC-42E3-5A85-0D5D-42CA2C2B8024}"/>
                </a:ext>
              </a:extLst>
            </p:cNvPr>
            <p:cNvCxnSpPr>
              <a:cxnSpLocks/>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193" name="Straight Connector 192">
              <a:extLst>
                <a:ext uri="{FF2B5EF4-FFF2-40B4-BE49-F238E27FC236}">
                  <a16:creationId xmlns:a16="http://schemas.microsoft.com/office/drawing/2014/main" id="{63CB00B0-4A04-CB19-DB8F-CEEBCC5E018C}"/>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194" name="Straight Connector 193">
              <a:extLst>
                <a:ext uri="{FF2B5EF4-FFF2-40B4-BE49-F238E27FC236}">
                  <a16:creationId xmlns:a16="http://schemas.microsoft.com/office/drawing/2014/main" id="{48CACE85-24AD-8948-0168-56AD0C34DE7E}"/>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grpSp>
      <p:sp>
        <p:nvSpPr>
          <p:cNvPr id="195" name="Right Brace 194">
            <a:extLst>
              <a:ext uri="{FF2B5EF4-FFF2-40B4-BE49-F238E27FC236}">
                <a16:creationId xmlns:a16="http://schemas.microsoft.com/office/drawing/2014/main" id="{9CB9B2FB-91AE-0153-980A-005390A276A5}"/>
              </a:ext>
            </a:extLst>
          </p:cNvPr>
          <p:cNvSpPr/>
          <p:nvPr/>
        </p:nvSpPr>
        <p:spPr>
          <a:xfrm>
            <a:off x="9393774" y="3763866"/>
            <a:ext cx="286282" cy="1275463"/>
          </a:xfrm>
          <a:prstGeom prst="rightBrace">
            <a:avLst>
              <a:gd name="adj1" fmla="val 28606"/>
              <a:gd name="adj2" fmla="val 50000"/>
            </a:avLst>
          </a:prstGeom>
          <a:noFill/>
          <a:ln w="38100" cap="flat" cmpd="sng" algn="ctr">
            <a:solidFill>
              <a:srgbClr val="FC6E5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196" name="Group 195">
            <a:extLst>
              <a:ext uri="{FF2B5EF4-FFF2-40B4-BE49-F238E27FC236}">
                <a16:creationId xmlns:a16="http://schemas.microsoft.com/office/drawing/2014/main" id="{CF3AF010-875D-6464-BB88-34512C3045E6}"/>
              </a:ext>
            </a:extLst>
          </p:cNvPr>
          <p:cNvGrpSpPr/>
          <p:nvPr/>
        </p:nvGrpSpPr>
        <p:grpSpPr>
          <a:xfrm>
            <a:off x="4068968" y="4825912"/>
            <a:ext cx="5132182" cy="308068"/>
            <a:chOff x="3276600" y="3111022"/>
            <a:chExt cx="3505200" cy="426228"/>
          </a:xfrm>
        </p:grpSpPr>
        <p:cxnSp>
          <p:nvCxnSpPr>
            <p:cNvPr id="197" name="Straight Connector 196">
              <a:extLst>
                <a:ext uri="{FF2B5EF4-FFF2-40B4-BE49-F238E27FC236}">
                  <a16:creationId xmlns:a16="http://schemas.microsoft.com/office/drawing/2014/main" id="{10CD596A-851C-5FAD-5820-DB82390AD0BF}"/>
                </a:ext>
              </a:extLst>
            </p:cNvPr>
            <p:cNvCxnSpPr/>
            <p:nvPr/>
          </p:nvCxnSpPr>
          <p:spPr>
            <a:xfrm>
              <a:off x="3276600" y="3349640"/>
              <a:ext cx="3505200" cy="0"/>
            </a:xfrm>
            <a:prstGeom prst="line">
              <a:avLst/>
            </a:prstGeom>
            <a:noFill/>
            <a:ln w="76200" cap="flat" cmpd="sng" algn="ctr">
              <a:solidFill>
                <a:srgbClr val="FCECD0">
                  <a:lumMod val="25000"/>
                </a:srgbClr>
              </a:solidFill>
              <a:prstDash val="solid"/>
              <a:miter lim="800000"/>
            </a:ln>
            <a:effectLst/>
          </p:spPr>
        </p:cxnSp>
        <p:cxnSp>
          <p:nvCxnSpPr>
            <p:cNvPr id="198" name="Straight Connector 197">
              <a:extLst>
                <a:ext uri="{FF2B5EF4-FFF2-40B4-BE49-F238E27FC236}">
                  <a16:creationId xmlns:a16="http://schemas.microsoft.com/office/drawing/2014/main" id="{DD4FC4AD-3F72-8ED6-9592-AE7BAB4BCB0E}"/>
                </a:ext>
              </a:extLst>
            </p:cNvPr>
            <p:cNvCxnSpPr>
              <a:cxnSpLocks/>
            </p:cNvCxnSpPr>
            <p:nvPr/>
          </p:nvCxnSpPr>
          <p:spPr>
            <a:xfrm flipV="1">
              <a:off x="3276600" y="3124200"/>
              <a:ext cx="0" cy="399872"/>
            </a:xfrm>
            <a:prstGeom prst="line">
              <a:avLst/>
            </a:prstGeom>
            <a:noFill/>
            <a:ln w="76200" cap="flat" cmpd="sng" algn="ctr">
              <a:solidFill>
                <a:srgbClr val="FCECD0">
                  <a:lumMod val="25000"/>
                </a:srgbClr>
              </a:solidFill>
              <a:prstDash val="solid"/>
              <a:miter lim="800000"/>
            </a:ln>
            <a:effectLst/>
          </p:spPr>
        </p:cxnSp>
        <p:cxnSp>
          <p:nvCxnSpPr>
            <p:cNvPr id="199" name="Straight Connector 198">
              <a:extLst>
                <a:ext uri="{FF2B5EF4-FFF2-40B4-BE49-F238E27FC236}">
                  <a16:creationId xmlns:a16="http://schemas.microsoft.com/office/drawing/2014/main" id="{E81B9333-60E3-3E07-797C-F3CE75FD86C2}"/>
                </a:ext>
              </a:extLst>
            </p:cNvPr>
            <p:cNvCxnSpPr>
              <a:cxnSpLocks/>
            </p:cNvCxnSpPr>
            <p:nvPr/>
          </p:nvCxnSpPr>
          <p:spPr>
            <a:xfrm flipV="1">
              <a:off x="6781800" y="3124200"/>
              <a:ext cx="0" cy="399872"/>
            </a:xfrm>
            <a:prstGeom prst="line">
              <a:avLst/>
            </a:prstGeom>
            <a:noFill/>
            <a:ln w="76200" cap="flat" cmpd="sng" algn="ctr">
              <a:solidFill>
                <a:srgbClr val="FCECD0">
                  <a:lumMod val="25000"/>
                </a:srgbClr>
              </a:solidFill>
              <a:prstDash val="solid"/>
              <a:miter lim="800000"/>
            </a:ln>
            <a:effectLst/>
          </p:spPr>
        </p:cxnSp>
        <p:cxnSp>
          <p:nvCxnSpPr>
            <p:cNvPr id="211" name="Straight Connector 210">
              <a:extLst>
                <a:ext uri="{FF2B5EF4-FFF2-40B4-BE49-F238E27FC236}">
                  <a16:creationId xmlns:a16="http://schemas.microsoft.com/office/drawing/2014/main" id="{28210EA5-A175-1FBB-BF9A-BC9CB9F4ED42}"/>
                </a:ext>
              </a:extLst>
            </p:cNvPr>
            <p:cNvCxnSpPr>
              <a:cxnSpLocks/>
            </p:cNvCxnSpPr>
            <p:nvPr/>
          </p:nvCxnSpPr>
          <p:spPr>
            <a:xfrm flipV="1">
              <a:off x="3953164" y="3124200"/>
              <a:ext cx="0" cy="399872"/>
            </a:xfrm>
            <a:prstGeom prst="line">
              <a:avLst/>
            </a:prstGeom>
            <a:noFill/>
            <a:ln w="76200" cap="flat" cmpd="sng" algn="ctr">
              <a:solidFill>
                <a:srgbClr val="FCECD0">
                  <a:lumMod val="25000"/>
                </a:srgbClr>
              </a:solidFill>
              <a:prstDash val="solid"/>
              <a:miter lim="800000"/>
            </a:ln>
            <a:effectLst/>
          </p:spPr>
        </p:cxnSp>
        <p:cxnSp>
          <p:nvCxnSpPr>
            <p:cNvPr id="212" name="Straight Connector 211">
              <a:extLst>
                <a:ext uri="{FF2B5EF4-FFF2-40B4-BE49-F238E27FC236}">
                  <a16:creationId xmlns:a16="http://schemas.microsoft.com/office/drawing/2014/main" id="{F9E1F0A9-4982-A479-9E67-BE7ABA4E35BE}"/>
                </a:ext>
              </a:extLst>
            </p:cNvPr>
            <p:cNvCxnSpPr>
              <a:cxnSpLocks/>
            </p:cNvCxnSpPr>
            <p:nvPr/>
          </p:nvCxnSpPr>
          <p:spPr>
            <a:xfrm flipV="1">
              <a:off x="4623223" y="3137378"/>
              <a:ext cx="0" cy="399872"/>
            </a:xfrm>
            <a:prstGeom prst="line">
              <a:avLst/>
            </a:prstGeom>
            <a:noFill/>
            <a:ln w="76200" cap="flat" cmpd="sng" algn="ctr">
              <a:solidFill>
                <a:srgbClr val="FCECD0">
                  <a:lumMod val="25000"/>
                </a:srgbClr>
              </a:solidFill>
              <a:prstDash val="solid"/>
              <a:miter lim="800000"/>
            </a:ln>
            <a:effectLst/>
          </p:spPr>
        </p:cxnSp>
        <p:cxnSp>
          <p:nvCxnSpPr>
            <p:cNvPr id="213" name="Straight Connector 212">
              <a:extLst>
                <a:ext uri="{FF2B5EF4-FFF2-40B4-BE49-F238E27FC236}">
                  <a16:creationId xmlns:a16="http://schemas.microsoft.com/office/drawing/2014/main" id="{07158459-2F0A-D4BE-AF56-65FF200646B2}"/>
                </a:ext>
              </a:extLst>
            </p:cNvPr>
            <p:cNvCxnSpPr>
              <a:cxnSpLocks/>
            </p:cNvCxnSpPr>
            <p:nvPr/>
          </p:nvCxnSpPr>
          <p:spPr>
            <a:xfrm flipV="1">
              <a:off x="5286777" y="3124200"/>
              <a:ext cx="0" cy="399872"/>
            </a:xfrm>
            <a:prstGeom prst="line">
              <a:avLst/>
            </a:prstGeom>
            <a:noFill/>
            <a:ln w="76200" cap="flat" cmpd="sng" algn="ctr">
              <a:solidFill>
                <a:srgbClr val="FCECD0">
                  <a:lumMod val="25000"/>
                </a:srgbClr>
              </a:solidFill>
              <a:prstDash val="solid"/>
              <a:miter lim="800000"/>
            </a:ln>
            <a:effectLst/>
          </p:spPr>
        </p:cxnSp>
        <p:cxnSp>
          <p:nvCxnSpPr>
            <p:cNvPr id="214" name="Straight Connector 213">
              <a:extLst>
                <a:ext uri="{FF2B5EF4-FFF2-40B4-BE49-F238E27FC236}">
                  <a16:creationId xmlns:a16="http://schemas.microsoft.com/office/drawing/2014/main" id="{6C5B9EB3-FFB9-94EB-907B-433FDD6577CE}"/>
                </a:ext>
              </a:extLst>
            </p:cNvPr>
            <p:cNvCxnSpPr>
              <a:cxnSpLocks/>
            </p:cNvCxnSpPr>
            <p:nvPr/>
          </p:nvCxnSpPr>
          <p:spPr>
            <a:xfrm flipV="1">
              <a:off x="5976352" y="3111022"/>
              <a:ext cx="0" cy="399872"/>
            </a:xfrm>
            <a:prstGeom prst="line">
              <a:avLst/>
            </a:prstGeom>
            <a:noFill/>
            <a:ln w="76200" cap="flat" cmpd="sng" algn="ctr">
              <a:solidFill>
                <a:srgbClr val="FCECD0">
                  <a:lumMod val="25000"/>
                </a:srgbClr>
              </a:solidFill>
              <a:prstDash val="solid"/>
              <a:miter lim="800000"/>
            </a:ln>
            <a:effectLst/>
          </p:spPr>
        </p:cxnSp>
      </p:grpSp>
      <p:cxnSp>
        <p:nvCxnSpPr>
          <p:cNvPr id="200" name="Straight Connector 199">
            <a:extLst>
              <a:ext uri="{FF2B5EF4-FFF2-40B4-BE49-F238E27FC236}">
                <a16:creationId xmlns:a16="http://schemas.microsoft.com/office/drawing/2014/main" id="{4D5C076C-4670-8E58-5729-60049B08037F}"/>
              </a:ext>
            </a:extLst>
          </p:cNvPr>
          <p:cNvCxnSpPr>
            <a:cxnSpLocks/>
          </p:cNvCxnSpPr>
          <p:nvPr/>
        </p:nvCxnSpPr>
        <p:spPr>
          <a:xfrm flipV="1">
            <a:off x="5042665" y="4248150"/>
            <a:ext cx="0" cy="556410"/>
          </a:xfrm>
          <a:prstGeom prst="line">
            <a:avLst/>
          </a:prstGeom>
          <a:noFill/>
          <a:ln w="57150" cap="flat" cmpd="sng" algn="ctr">
            <a:solidFill>
              <a:srgbClr val="FC6E51">
                <a:lumMod val="75000"/>
              </a:srgbClr>
            </a:solidFill>
            <a:prstDash val="sysDot"/>
            <a:miter lim="800000"/>
          </a:ln>
          <a:effectLst/>
        </p:spPr>
      </p:cxnSp>
      <p:sp>
        <p:nvSpPr>
          <p:cNvPr id="201" name="Right Brace 200">
            <a:extLst>
              <a:ext uri="{FF2B5EF4-FFF2-40B4-BE49-F238E27FC236}">
                <a16:creationId xmlns:a16="http://schemas.microsoft.com/office/drawing/2014/main" id="{1EB8CD9A-C9AC-9644-5B2A-CB4F794DF742}"/>
              </a:ext>
            </a:extLst>
          </p:cNvPr>
          <p:cNvSpPr/>
          <p:nvPr/>
        </p:nvSpPr>
        <p:spPr>
          <a:xfrm rot="16200000">
            <a:off x="4351995" y="3462652"/>
            <a:ext cx="387005" cy="1005507"/>
          </a:xfrm>
          <a:prstGeom prst="rightBrace">
            <a:avLst>
              <a:gd name="adj1" fmla="val 41059"/>
              <a:gd name="adj2" fmla="val 51162"/>
            </a:avLst>
          </a:prstGeom>
          <a:noFill/>
          <a:ln w="38100" cap="flat" cmpd="sng" algn="ctr">
            <a:solidFill>
              <a:srgbClr val="FC6E5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202" name="Picture 201">
            <a:extLst>
              <a:ext uri="{FF2B5EF4-FFF2-40B4-BE49-F238E27FC236}">
                <a16:creationId xmlns:a16="http://schemas.microsoft.com/office/drawing/2014/main" id="{FE0EF001-CAD1-A496-D6F9-A88B2D6A34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541" t="3436" r="43750" b="26667"/>
          <a:stretch/>
        </p:blipFill>
        <p:spPr>
          <a:xfrm>
            <a:off x="9794385" y="4015032"/>
            <a:ext cx="524201" cy="751988"/>
          </a:xfrm>
          <a:prstGeom prst="rect">
            <a:avLst/>
          </a:prstGeom>
        </p:spPr>
      </p:pic>
      <p:sp>
        <p:nvSpPr>
          <p:cNvPr id="204" name="TextBox 203">
            <a:extLst>
              <a:ext uri="{FF2B5EF4-FFF2-40B4-BE49-F238E27FC236}">
                <a16:creationId xmlns:a16="http://schemas.microsoft.com/office/drawing/2014/main" id="{B31B77B7-9F25-0602-E463-45B33815FD1F}"/>
              </a:ext>
            </a:extLst>
          </p:cNvPr>
          <p:cNvSpPr txBox="1"/>
          <p:nvPr/>
        </p:nvSpPr>
        <p:spPr>
          <a:xfrm>
            <a:off x="5328907" y="2855769"/>
            <a:ext cx="2362784"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Tóm tắt</a:t>
            </a:r>
          </a:p>
        </p:txBody>
      </p:sp>
      <p:sp>
        <p:nvSpPr>
          <p:cNvPr id="205" name="TextBox 204">
            <a:extLst>
              <a:ext uri="{FF2B5EF4-FFF2-40B4-BE49-F238E27FC236}">
                <a16:creationId xmlns:a16="http://schemas.microsoft.com/office/drawing/2014/main" id="{0AB6C84B-A21D-AD46-6762-65F473479D46}"/>
              </a:ext>
            </a:extLst>
          </p:cNvPr>
          <p:cNvSpPr txBox="1"/>
          <p:nvPr/>
        </p:nvSpPr>
        <p:spPr>
          <a:xfrm>
            <a:off x="1131570" y="4680886"/>
            <a:ext cx="2879358"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err="1">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Sách</a:t>
            </a:r>
            <a:r>
              <a:rPr kumimoji="0" lang="en-US" sz="3000" b="1" i="0" u="none" strike="noStrike" kern="0" cap="none" spc="0" normalizeH="0" baseline="0" noProof="0" dirty="0">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000" b="1" i="0" u="none" strike="noStrike" kern="0" cap="none" spc="0" normalizeH="0" baseline="0" noProof="0" dirty="0" err="1">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giáo</a:t>
            </a:r>
            <a:r>
              <a:rPr kumimoji="0" lang="en-US" sz="3000" b="1" i="0" u="none" strike="noStrike" kern="0" cap="none" spc="0" normalizeH="0" baseline="0" noProof="0" dirty="0">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 khoa</a:t>
            </a:r>
          </a:p>
        </p:txBody>
      </p:sp>
      <p:sp>
        <p:nvSpPr>
          <p:cNvPr id="206" name="TextBox 205">
            <a:extLst>
              <a:ext uri="{FF2B5EF4-FFF2-40B4-BE49-F238E27FC236}">
                <a16:creationId xmlns:a16="http://schemas.microsoft.com/office/drawing/2014/main" id="{9303A824-F325-344E-C82A-944872A4F477}"/>
              </a:ext>
            </a:extLst>
          </p:cNvPr>
          <p:cNvSpPr txBox="1"/>
          <p:nvPr/>
        </p:nvSpPr>
        <p:spPr>
          <a:xfrm>
            <a:off x="1108711" y="3885072"/>
            <a:ext cx="2869544"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err="1">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Sách</a:t>
            </a:r>
            <a:r>
              <a:rPr kumimoji="0" lang="en-US" sz="3000" b="1" i="0" u="none" strike="noStrike" kern="0" cap="none" spc="0" normalizeH="0" baseline="0" noProof="0" dirty="0">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000" b="1" i="0" u="none" strike="noStrike" kern="0" cap="none" spc="0" normalizeH="0" baseline="0" noProof="0" dirty="0" err="1">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tham</a:t>
            </a:r>
            <a:r>
              <a:rPr kumimoji="0" lang="en-US" sz="3000" b="1" i="0" u="none" strike="noStrike" kern="0" cap="none" spc="0" normalizeH="0" baseline="0" noProof="0" dirty="0">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000" b="1" i="0" u="none" strike="noStrike" kern="0" cap="none" spc="0" normalizeH="0" baseline="0" noProof="0" dirty="0" err="1">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rPr>
              <a:t>khảo</a:t>
            </a:r>
            <a:endParaRPr kumimoji="0" lang="en-US" sz="3000" b="1" i="0" u="none" strike="noStrike" kern="0" cap="none" spc="0" normalizeH="0" baseline="0" noProof="0" dirty="0">
              <a:ln>
                <a:noFill/>
              </a:ln>
              <a:solidFill>
                <a:srgbClr val="156336"/>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08" name="TextBox 207">
            <a:extLst>
              <a:ext uri="{FF2B5EF4-FFF2-40B4-BE49-F238E27FC236}">
                <a16:creationId xmlns:a16="http://schemas.microsoft.com/office/drawing/2014/main" id="{96D09F66-25FC-50BB-A831-69AE189BF684}"/>
              </a:ext>
            </a:extLst>
          </p:cNvPr>
          <p:cNvSpPr txBox="1"/>
          <p:nvPr/>
        </p:nvSpPr>
        <p:spPr>
          <a:xfrm>
            <a:off x="3778638" y="3437022"/>
            <a:ext cx="1742052"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54C24">
                    <a:lumMod val="75000"/>
                  </a:srgbClr>
                </a:solidFill>
                <a:effectLst/>
                <a:uLnTx/>
                <a:uFillTx/>
                <a:latin typeface="Cambria" panose="02040503050406030204" pitchFamily="18" charset="0"/>
                <a:ea typeface="Cambria" panose="02040503050406030204" pitchFamily="18" charset="0"/>
                <a:cs typeface="Calibri" panose="020F0502020204030204" pitchFamily="34" charset="0"/>
              </a:rPr>
              <a:t>4 050 </a:t>
            </a:r>
            <a:r>
              <a:rPr kumimoji="0" lang="en-US" sz="2200" b="1" i="0" u="none" strike="noStrike" kern="1200" cap="none" spc="0" normalizeH="0" baseline="0" noProof="0" dirty="0" err="1">
                <a:ln>
                  <a:noFill/>
                </a:ln>
                <a:solidFill>
                  <a:srgbClr val="754C24">
                    <a:lumMod val="75000"/>
                  </a:srgbClr>
                </a:solidFill>
                <a:effectLst/>
                <a:uLnTx/>
                <a:uFillTx/>
                <a:latin typeface="Cambria" panose="02040503050406030204" pitchFamily="18" charset="0"/>
                <a:ea typeface="Cambria" panose="02040503050406030204" pitchFamily="18" charset="0"/>
                <a:cs typeface="Calibri" panose="020F0502020204030204" pitchFamily="34" charset="0"/>
              </a:rPr>
              <a:t>quyển</a:t>
            </a:r>
            <a:endParaRPr kumimoji="0" lang="en-US" sz="2200" b="1" i="0" u="none" strike="noStrike" kern="1200" cap="none" spc="0" normalizeH="0" baseline="0" noProof="0" dirty="0">
              <a:ln>
                <a:noFill/>
              </a:ln>
              <a:solidFill>
                <a:srgbClr val="754C24">
                  <a:lumMod val="75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10" name="TextBox 209">
            <a:extLst>
              <a:ext uri="{FF2B5EF4-FFF2-40B4-BE49-F238E27FC236}">
                <a16:creationId xmlns:a16="http://schemas.microsoft.com/office/drawing/2014/main" id="{DB9525C4-4D0C-841A-5B48-D860DF558873}"/>
              </a:ext>
            </a:extLst>
          </p:cNvPr>
          <p:cNvSpPr txBox="1"/>
          <p:nvPr/>
        </p:nvSpPr>
        <p:spPr>
          <a:xfrm>
            <a:off x="9982854" y="4350054"/>
            <a:ext cx="1436356"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754C24">
                    <a:lumMod val="75000"/>
                  </a:srgbClr>
                </a:solidFill>
                <a:effectLst/>
                <a:uLnTx/>
                <a:uFillTx/>
                <a:latin typeface="Cambria" panose="02040503050406030204" pitchFamily="18" charset="0"/>
                <a:ea typeface="Cambria" panose="02040503050406030204" pitchFamily="18" charset="0"/>
                <a:cs typeface="Calibri" panose="020F0502020204030204" pitchFamily="34" charset="0"/>
              </a:rPr>
              <a:t>quyển</a:t>
            </a:r>
            <a:endParaRPr kumimoji="0" lang="en-US" sz="2800" b="1" i="0" u="none" strike="noStrike" kern="1200" cap="none" spc="0" normalizeH="0" baseline="0" noProof="0" dirty="0">
              <a:ln>
                <a:noFill/>
              </a:ln>
              <a:solidFill>
                <a:srgbClr val="754C24">
                  <a:lumMod val="75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377753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5"/>
                                        </p:tgtEl>
                                        <p:attrNameLst>
                                          <p:attrName>style.visibility</p:attrName>
                                        </p:attrNameLst>
                                      </p:cBhvr>
                                      <p:to>
                                        <p:strVal val="visible"/>
                                      </p:to>
                                    </p:set>
                                    <p:animEffect transition="in" filter="fade">
                                      <p:cBhvr>
                                        <p:cTn id="14" dur="500"/>
                                        <p:tgtEl>
                                          <p:spTgt spid="155"/>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204"/>
                                        </p:tgtEl>
                                        <p:attrNameLst>
                                          <p:attrName>style.visibility</p:attrName>
                                        </p:attrNameLst>
                                      </p:cBhvr>
                                      <p:to>
                                        <p:strVal val="visible"/>
                                      </p:to>
                                    </p:set>
                                    <p:animEffect transition="in" filter="fade">
                                      <p:cBhvr>
                                        <p:cTn id="18" dur="1000"/>
                                        <p:tgtEl>
                                          <p:spTgt spid="204"/>
                                        </p:tgtEl>
                                      </p:cBhvr>
                                    </p:animEffect>
                                    <p:anim calcmode="lin" valueType="num">
                                      <p:cBhvr>
                                        <p:cTn id="19" dur="1000" fill="hold"/>
                                        <p:tgtEl>
                                          <p:spTgt spid="204"/>
                                        </p:tgtEl>
                                        <p:attrNameLst>
                                          <p:attrName>ppt_x</p:attrName>
                                        </p:attrNameLst>
                                      </p:cBhvr>
                                      <p:tavLst>
                                        <p:tav tm="0">
                                          <p:val>
                                            <p:strVal val="#ppt_x"/>
                                          </p:val>
                                        </p:tav>
                                        <p:tav tm="100000">
                                          <p:val>
                                            <p:strVal val="#ppt_x"/>
                                          </p:val>
                                        </p:tav>
                                      </p:tavLst>
                                    </p:anim>
                                    <p:anim calcmode="lin" valueType="num">
                                      <p:cBhvr>
                                        <p:cTn id="20" dur="1000" fill="hold"/>
                                        <p:tgtEl>
                                          <p:spTgt spid="20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06"/>
                                        </p:tgtEl>
                                        <p:attrNameLst>
                                          <p:attrName>style.visibility</p:attrName>
                                        </p:attrNameLst>
                                      </p:cBhvr>
                                      <p:to>
                                        <p:strVal val="visible"/>
                                      </p:to>
                                    </p:set>
                                    <p:anim calcmode="lin" valueType="num">
                                      <p:cBhvr>
                                        <p:cTn id="25" dur="500" fill="hold"/>
                                        <p:tgtEl>
                                          <p:spTgt spid="206"/>
                                        </p:tgtEl>
                                        <p:attrNameLst>
                                          <p:attrName>ppt_w</p:attrName>
                                        </p:attrNameLst>
                                      </p:cBhvr>
                                      <p:tavLst>
                                        <p:tav tm="0">
                                          <p:val>
                                            <p:fltVal val="0"/>
                                          </p:val>
                                        </p:tav>
                                        <p:tav tm="100000">
                                          <p:val>
                                            <p:strVal val="#ppt_w"/>
                                          </p:val>
                                        </p:tav>
                                      </p:tavLst>
                                    </p:anim>
                                    <p:anim calcmode="lin" valueType="num">
                                      <p:cBhvr>
                                        <p:cTn id="26" dur="500" fill="hold"/>
                                        <p:tgtEl>
                                          <p:spTgt spid="206"/>
                                        </p:tgtEl>
                                        <p:attrNameLst>
                                          <p:attrName>ppt_h</p:attrName>
                                        </p:attrNameLst>
                                      </p:cBhvr>
                                      <p:tavLst>
                                        <p:tav tm="0">
                                          <p:val>
                                            <p:fltVal val="0"/>
                                          </p:val>
                                        </p:tav>
                                        <p:tav tm="100000">
                                          <p:val>
                                            <p:strVal val="#ppt_h"/>
                                          </p:val>
                                        </p:tav>
                                      </p:tavLst>
                                    </p:anim>
                                    <p:animEffect transition="in" filter="fade">
                                      <p:cBhvr>
                                        <p:cTn id="27" dur="500"/>
                                        <p:tgtEl>
                                          <p:spTgt spid="20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91"/>
                                        </p:tgtEl>
                                        <p:attrNameLst>
                                          <p:attrName>style.visibility</p:attrName>
                                        </p:attrNameLst>
                                      </p:cBhvr>
                                      <p:to>
                                        <p:strVal val="visible"/>
                                      </p:to>
                                    </p:set>
                                    <p:animEffect transition="in" filter="wipe(left)">
                                      <p:cBhvr>
                                        <p:cTn id="32" dur="500"/>
                                        <p:tgtEl>
                                          <p:spTgt spid="19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05"/>
                                        </p:tgtEl>
                                        <p:attrNameLst>
                                          <p:attrName>style.visibility</p:attrName>
                                        </p:attrNameLst>
                                      </p:cBhvr>
                                      <p:to>
                                        <p:strVal val="visible"/>
                                      </p:to>
                                    </p:set>
                                    <p:anim calcmode="lin" valueType="num">
                                      <p:cBhvr>
                                        <p:cTn id="37" dur="500" fill="hold"/>
                                        <p:tgtEl>
                                          <p:spTgt spid="205"/>
                                        </p:tgtEl>
                                        <p:attrNameLst>
                                          <p:attrName>ppt_w</p:attrName>
                                        </p:attrNameLst>
                                      </p:cBhvr>
                                      <p:tavLst>
                                        <p:tav tm="0">
                                          <p:val>
                                            <p:fltVal val="0"/>
                                          </p:val>
                                        </p:tav>
                                        <p:tav tm="100000">
                                          <p:val>
                                            <p:strVal val="#ppt_w"/>
                                          </p:val>
                                        </p:tav>
                                      </p:tavLst>
                                    </p:anim>
                                    <p:anim calcmode="lin" valueType="num">
                                      <p:cBhvr>
                                        <p:cTn id="38" dur="500" fill="hold"/>
                                        <p:tgtEl>
                                          <p:spTgt spid="205"/>
                                        </p:tgtEl>
                                        <p:attrNameLst>
                                          <p:attrName>ppt_h</p:attrName>
                                        </p:attrNameLst>
                                      </p:cBhvr>
                                      <p:tavLst>
                                        <p:tav tm="0">
                                          <p:val>
                                            <p:fltVal val="0"/>
                                          </p:val>
                                        </p:tav>
                                        <p:tav tm="100000">
                                          <p:val>
                                            <p:strVal val="#ppt_h"/>
                                          </p:val>
                                        </p:tav>
                                      </p:tavLst>
                                    </p:anim>
                                    <p:animEffect transition="in" filter="fade">
                                      <p:cBhvr>
                                        <p:cTn id="39" dur="500"/>
                                        <p:tgtEl>
                                          <p:spTgt spid="20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96"/>
                                        </p:tgtEl>
                                        <p:attrNameLst>
                                          <p:attrName>style.visibility</p:attrName>
                                        </p:attrNameLst>
                                      </p:cBhvr>
                                      <p:to>
                                        <p:strVal val="visible"/>
                                      </p:to>
                                    </p:set>
                                    <p:animEffect transition="in" filter="wipe(left)">
                                      <p:cBhvr>
                                        <p:cTn id="44" dur="500"/>
                                        <p:tgtEl>
                                          <p:spTgt spid="19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00"/>
                                        </p:tgtEl>
                                        <p:attrNameLst>
                                          <p:attrName>style.visibility</p:attrName>
                                        </p:attrNameLst>
                                      </p:cBhvr>
                                      <p:to>
                                        <p:strVal val="visible"/>
                                      </p:to>
                                    </p:set>
                                    <p:animEffect transition="in" filter="wipe(up)">
                                      <p:cBhvr>
                                        <p:cTn id="49" dur="500"/>
                                        <p:tgtEl>
                                          <p:spTgt spid="20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201"/>
                                        </p:tgtEl>
                                        <p:attrNameLst>
                                          <p:attrName>style.visibility</p:attrName>
                                        </p:attrNameLst>
                                      </p:cBhvr>
                                      <p:to>
                                        <p:strVal val="visible"/>
                                      </p:to>
                                    </p:set>
                                    <p:animEffect transition="in" filter="wipe(up)">
                                      <p:cBhvr>
                                        <p:cTn id="54" dur="500"/>
                                        <p:tgtEl>
                                          <p:spTgt spid="201"/>
                                        </p:tgtEl>
                                      </p:cBhvr>
                                    </p:animEffect>
                                  </p:childTnLst>
                                </p:cTn>
                              </p:par>
                            </p:childTnLst>
                          </p:cTn>
                        </p:par>
                        <p:par>
                          <p:cTn id="55" fill="hold">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208"/>
                                        </p:tgtEl>
                                        <p:attrNameLst>
                                          <p:attrName>style.visibility</p:attrName>
                                        </p:attrNameLst>
                                      </p:cBhvr>
                                      <p:to>
                                        <p:strVal val="visible"/>
                                      </p:to>
                                    </p:set>
                                    <p:anim calcmode="lin" valueType="num">
                                      <p:cBhvr>
                                        <p:cTn id="58" dur="500" fill="hold"/>
                                        <p:tgtEl>
                                          <p:spTgt spid="208"/>
                                        </p:tgtEl>
                                        <p:attrNameLst>
                                          <p:attrName>ppt_w</p:attrName>
                                        </p:attrNameLst>
                                      </p:cBhvr>
                                      <p:tavLst>
                                        <p:tav tm="0">
                                          <p:val>
                                            <p:fltVal val="0"/>
                                          </p:val>
                                        </p:tav>
                                        <p:tav tm="100000">
                                          <p:val>
                                            <p:strVal val="#ppt_w"/>
                                          </p:val>
                                        </p:tav>
                                      </p:tavLst>
                                    </p:anim>
                                    <p:anim calcmode="lin" valueType="num">
                                      <p:cBhvr>
                                        <p:cTn id="59" dur="500" fill="hold"/>
                                        <p:tgtEl>
                                          <p:spTgt spid="208"/>
                                        </p:tgtEl>
                                        <p:attrNameLst>
                                          <p:attrName>ppt_h</p:attrName>
                                        </p:attrNameLst>
                                      </p:cBhvr>
                                      <p:tavLst>
                                        <p:tav tm="0">
                                          <p:val>
                                            <p:fltVal val="0"/>
                                          </p:val>
                                        </p:tav>
                                        <p:tav tm="100000">
                                          <p:val>
                                            <p:strVal val="#ppt_h"/>
                                          </p:val>
                                        </p:tav>
                                      </p:tavLst>
                                    </p:anim>
                                    <p:animEffect transition="in" filter="fade">
                                      <p:cBhvr>
                                        <p:cTn id="60" dur="500"/>
                                        <p:tgtEl>
                                          <p:spTgt spid="208"/>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95"/>
                                        </p:tgtEl>
                                        <p:attrNameLst>
                                          <p:attrName>style.visibility</p:attrName>
                                        </p:attrNameLst>
                                      </p:cBhvr>
                                      <p:to>
                                        <p:strVal val="visible"/>
                                      </p:to>
                                    </p:set>
                                    <p:animEffect transition="in" filter="barn(inVertical)">
                                      <p:cBhvr>
                                        <p:cTn id="65" dur="500"/>
                                        <p:tgtEl>
                                          <p:spTgt spid="195"/>
                                        </p:tgtEl>
                                      </p:cBhvr>
                                    </p:animEffect>
                                  </p:childTnLst>
                                </p:cTn>
                              </p:par>
                            </p:childTnLst>
                          </p:cTn>
                        </p:par>
                        <p:par>
                          <p:cTn id="66" fill="hold">
                            <p:stCondLst>
                              <p:cond delay="500"/>
                            </p:stCondLst>
                            <p:childTnLst>
                              <p:par>
                                <p:cTn id="67" presetID="53" presetClass="entr" presetSubtype="16" fill="hold" nodeType="afterEffect">
                                  <p:stCondLst>
                                    <p:cond delay="0"/>
                                  </p:stCondLst>
                                  <p:childTnLst>
                                    <p:set>
                                      <p:cBhvr>
                                        <p:cTn id="68" dur="1" fill="hold">
                                          <p:stCondLst>
                                            <p:cond delay="0"/>
                                          </p:stCondLst>
                                        </p:cTn>
                                        <p:tgtEl>
                                          <p:spTgt spid="202"/>
                                        </p:tgtEl>
                                        <p:attrNameLst>
                                          <p:attrName>style.visibility</p:attrName>
                                        </p:attrNameLst>
                                      </p:cBhvr>
                                      <p:to>
                                        <p:strVal val="visible"/>
                                      </p:to>
                                    </p:set>
                                    <p:anim calcmode="lin" valueType="num">
                                      <p:cBhvr>
                                        <p:cTn id="69" dur="500" fill="hold"/>
                                        <p:tgtEl>
                                          <p:spTgt spid="202"/>
                                        </p:tgtEl>
                                        <p:attrNameLst>
                                          <p:attrName>ppt_w</p:attrName>
                                        </p:attrNameLst>
                                      </p:cBhvr>
                                      <p:tavLst>
                                        <p:tav tm="0">
                                          <p:val>
                                            <p:fltVal val="0"/>
                                          </p:val>
                                        </p:tav>
                                        <p:tav tm="100000">
                                          <p:val>
                                            <p:strVal val="#ppt_w"/>
                                          </p:val>
                                        </p:tav>
                                      </p:tavLst>
                                    </p:anim>
                                    <p:anim calcmode="lin" valueType="num">
                                      <p:cBhvr>
                                        <p:cTn id="70" dur="500" fill="hold"/>
                                        <p:tgtEl>
                                          <p:spTgt spid="202"/>
                                        </p:tgtEl>
                                        <p:attrNameLst>
                                          <p:attrName>ppt_h</p:attrName>
                                        </p:attrNameLst>
                                      </p:cBhvr>
                                      <p:tavLst>
                                        <p:tav tm="0">
                                          <p:val>
                                            <p:fltVal val="0"/>
                                          </p:val>
                                        </p:tav>
                                        <p:tav tm="100000">
                                          <p:val>
                                            <p:strVal val="#ppt_h"/>
                                          </p:val>
                                        </p:tav>
                                      </p:tavLst>
                                    </p:anim>
                                    <p:animEffect transition="in" filter="fade">
                                      <p:cBhvr>
                                        <p:cTn id="71" dur="500"/>
                                        <p:tgtEl>
                                          <p:spTgt spid="20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10"/>
                                        </p:tgtEl>
                                        <p:attrNameLst>
                                          <p:attrName>style.visibility</p:attrName>
                                        </p:attrNameLst>
                                      </p:cBhvr>
                                      <p:to>
                                        <p:strVal val="visible"/>
                                      </p:to>
                                    </p:set>
                                    <p:anim calcmode="lin" valueType="num">
                                      <p:cBhvr>
                                        <p:cTn id="74" dur="500" fill="hold"/>
                                        <p:tgtEl>
                                          <p:spTgt spid="210"/>
                                        </p:tgtEl>
                                        <p:attrNameLst>
                                          <p:attrName>ppt_w</p:attrName>
                                        </p:attrNameLst>
                                      </p:cBhvr>
                                      <p:tavLst>
                                        <p:tav tm="0">
                                          <p:val>
                                            <p:fltVal val="0"/>
                                          </p:val>
                                        </p:tav>
                                        <p:tav tm="100000">
                                          <p:val>
                                            <p:strVal val="#ppt_w"/>
                                          </p:val>
                                        </p:tav>
                                      </p:tavLst>
                                    </p:anim>
                                    <p:anim calcmode="lin" valueType="num">
                                      <p:cBhvr>
                                        <p:cTn id="75" dur="500" fill="hold"/>
                                        <p:tgtEl>
                                          <p:spTgt spid="210"/>
                                        </p:tgtEl>
                                        <p:attrNameLst>
                                          <p:attrName>ppt_h</p:attrName>
                                        </p:attrNameLst>
                                      </p:cBhvr>
                                      <p:tavLst>
                                        <p:tav tm="0">
                                          <p:val>
                                            <p:fltVal val="0"/>
                                          </p:val>
                                        </p:tav>
                                        <p:tav tm="100000">
                                          <p:val>
                                            <p:strVal val="#ppt_h"/>
                                          </p:val>
                                        </p:tav>
                                      </p:tavLst>
                                    </p:anim>
                                    <p:animEffect transition="in" filter="fade">
                                      <p:cBhvr>
                                        <p:cTn id="76" dur="5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95" grpId="0" animBg="1"/>
      <p:bldP spid="201" grpId="0" animBg="1"/>
      <p:bldP spid="204" grpId="0"/>
      <p:bldP spid="205" grpId="0"/>
      <p:bldP spid="206" grpId="0"/>
      <p:bldP spid="208" grpId="0"/>
      <p:bldP spid="21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03486E32-42DC-9113-6793-07422A404AC5}"/>
              </a:ext>
            </a:extLst>
          </p:cNvPr>
          <p:cNvSpPr/>
          <p:nvPr/>
        </p:nvSpPr>
        <p:spPr>
          <a:xfrm>
            <a:off x="445106" y="476250"/>
            <a:ext cx="11301789" cy="6014134"/>
          </a:xfrm>
          <a:prstGeom prst="roundRect">
            <a:avLst>
              <a:gd name="adj" fmla="val 125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00" b="1" i="0" u="none" strike="noStrike" kern="0" cap="none" spc="0" normalizeH="0" baseline="0" noProof="0">
              <a:ln>
                <a:noFill/>
              </a:ln>
              <a:solidFill>
                <a:srgbClr val="D6F4FF"/>
              </a:solidFill>
              <a:effectLst/>
              <a:uLnTx/>
              <a:uFillTx/>
              <a:latin typeface="Cambria" panose="02040503050406030204" pitchFamily="18" charset="0"/>
              <a:ea typeface="Cambria" panose="02040503050406030204" pitchFamily="18" charset="0"/>
              <a:cs typeface="+mn-cs"/>
              <a:sym typeface="Arial"/>
            </a:endParaRPr>
          </a:p>
        </p:txBody>
      </p:sp>
      <p:grpSp>
        <p:nvGrpSpPr>
          <p:cNvPr id="10" name="Nhóm 6">
            <a:extLst>
              <a:ext uri="{FF2B5EF4-FFF2-40B4-BE49-F238E27FC236}">
                <a16:creationId xmlns:a16="http://schemas.microsoft.com/office/drawing/2014/main" id="{3154E70D-E5A4-87B3-E7FC-F7198A481EF2}"/>
              </a:ext>
            </a:extLst>
          </p:cNvPr>
          <p:cNvGrpSpPr/>
          <p:nvPr/>
        </p:nvGrpSpPr>
        <p:grpSpPr>
          <a:xfrm>
            <a:off x="310186" y="414091"/>
            <a:ext cx="11005513" cy="1851911"/>
            <a:chOff x="1203157" y="685800"/>
            <a:chExt cx="9835657" cy="1640861"/>
          </a:xfrm>
        </p:grpSpPr>
        <p:grpSp>
          <p:nvGrpSpPr>
            <p:cNvPr id="11" name="Nhóm 4">
              <a:extLst>
                <a:ext uri="{FF2B5EF4-FFF2-40B4-BE49-F238E27FC236}">
                  <a16:creationId xmlns:a16="http://schemas.microsoft.com/office/drawing/2014/main" id="{DD35F18A-4DAF-6E18-6A91-EDC41EB0D31E}"/>
                </a:ext>
              </a:extLst>
            </p:cNvPr>
            <p:cNvGrpSpPr/>
            <p:nvPr/>
          </p:nvGrpSpPr>
          <p:grpSpPr>
            <a:xfrm>
              <a:off x="1203157" y="685800"/>
              <a:ext cx="1311443" cy="818105"/>
              <a:chOff x="1431757" y="695790"/>
              <a:chExt cx="1347537" cy="887520"/>
            </a:xfrm>
          </p:grpSpPr>
          <p:sp>
            <p:nvSpPr>
              <p:cNvPr id="13" name="Hình Bầu dục 2">
                <a:extLst>
                  <a:ext uri="{FF2B5EF4-FFF2-40B4-BE49-F238E27FC236}">
                    <a16:creationId xmlns:a16="http://schemas.microsoft.com/office/drawing/2014/main" id="{CFBAD606-7A3C-57BB-DAD9-9EE086796DFD}"/>
                  </a:ext>
                </a:extLst>
              </p:cNvPr>
              <p:cNvSpPr/>
              <p:nvPr/>
            </p:nvSpPr>
            <p:spPr>
              <a:xfrm>
                <a:off x="1708484" y="721895"/>
                <a:ext cx="794084" cy="8301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00" b="0" i="0" u="none" strike="noStrike" kern="0" cap="none" spc="0" normalizeH="0" baseline="0" noProof="0">
                  <a:ln>
                    <a:noFill/>
                  </a:ln>
                  <a:solidFill>
                    <a:srgbClr val="D6F4FF"/>
                  </a:solidFill>
                  <a:effectLst/>
                  <a:uLnTx/>
                  <a:uFillTx/>
                  <a:latin typeface="Cambria" panose="02040503050406030204" pitchFamily="18" charset="0"/>
                  <a:ea typeface="Cambria" panose="02040503050406030204" pitchFamily="18" charset="0"/>
                  <a:cs typeface="+mn-cs"/>
                  <a:sym typeface="Arial"/>
                </a:endParaRPr>
              </a:p>
            </p:txBody>
          </p:sp>
          <p:sp>
            <p:nvSpPr>
              <p:cNvPr id="14" name="Hộp Văn bản 3">
                <a:extLst>
                  <a:ext uri="{FF2B5EF4-FFF2-40B4-BE49-F238E27FC236}">
                    <a16:creationId xmlns:a16="http://schemas.microsoft.com/office/drawing/2014/main" id="{70722D95-1BA2-131E-3088-C3D485106ECE}"/>
                  </a:ext>
                </a:extLst>
              </p:cNvPr>
              <p:cNvSpPr txBox="1"/>
              <p:nvPr/>
            </p:nvSpPr>
            <p:spPr>
              <a:xfrm>
                <a:off x="1431757" y="695790"/>
                <a:ext cx="1347537" cy="8875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400" b="1" i="0" u="none" strike="noStrike" kern="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4</a:t>
                </a:r>
              </a:p>
            </p:txBody>
          </p:sp>
        </p:grpSp>
        <p:sp>
          <p:nvSpPr>
            <p:cNvPr id="12" name="Hộp Văn bản 5">
              <a:extLst>
                <a:ext uri="{FF2B5EF4-FFF2-40B4-BE49-F238E27FC236}">
                  <a16:creationId xmlns:a16="http://schemas.microsoft.com/office/drawing/2014/main" id="{3A0E2CFC-0ABC-78C5-38DE-64AA500FFF0C}"/>
                </a:ext>
              </a:extLst>
            </p:cNvPr>
            <p:cNvSpPr txBox="1"/>
            <p:nvPr/>
          </p:nvSpPr>
          <p:spPr>
            <a:xfrm>
              <a:off x="2236871" y="717723"/>
              <a:ext cx="8801943" cy="1608938"/>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Để phục vụ năm học mới, một cửa hàng nhập về 4 050 quyển sách tham khảo. Số sách giáo khoa nhập về gấp 5 l</a:t>
              </a:r>
              <a:r>
                <a:rPr kumimoji="0" lang="en-US"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ầ</a:t>
              </a:r>
              <a:r>
                <a:rPr kumimoji="0" lang="vi-VN" sz="2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n số sách tham khảo. Hỏi cửa hàng đó nhập về tất cả bao nhiêu quyển sách giáo khoa và sách tham khảo?</a:t>
              </a:r>
              <a:endParaRPr kumimoji="0" lang="en-US" sz="28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grpSp>
      <p:sp>
        <p:nvSpPr>
          <p:cNvPr id="155" name="Rectangle: Rounded Corners 154">
            <a:extLst>
              <a:ext uri="{FF2B5EF4-FFF2-40B4-BE49-F238E27FC236}">
                <a16:creationId xmlns:a16="http://schemas.microsoft.com/office/drawing/2014/main" id="{BF1E7801-0D19-9E7E-214F-24E52438FB14}"/>
              </a:ext>
            </a:extLst>
          </p:cNvPr>
          <p:cNvSpPr/>
          <p:nvPr/>
        </p:nvSpPr>
        <p:spPr>
          <a:xfrm>
            <a:off x="990600" y="2647950"/>
            <a:ext cx="10414357" cy="36290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4FEFF"/>
              </a:solidFill>
              <a:effectLst/>
              <a:uLnTx/>
              <a:uFillTx/>
              <a:latin typeface="Cambria" panose="02040503050406030204" pitchFamily="18" charset="0"/>
              <a:ea typeface="Cambria" panose="02040503050406030204" pitchFamily="18" charset="0"/>
              <a:cs typeface="+mn-cs"/>
            </a:endParaRPr>
          </a:p>
        </p:txBody>
      </p:sp>
      <p:sp>
        <p:nvSpPr>
          <p:cNvPr id="204" name="TextBox 203">
            <a:extLst>
              <a:ext uri="{FF2B5EF4-FFF2-40B4-BE49-F238E27FC236}">
                <a16:creationId xmlns:a16="http://schemas.microsoft.com/office/drawing/2014/main" id="{B31B77B7-9F25-0602-E463-45B33815FD1F}"/>
              </a:ext>
            </a:extLst>
          </p:cNvPr>
          <p:cNvSpPr txBox="1"/>
          <p:nvPr/>
        </p:nvSpPr>
        <p:spPr>
          <a:xfrm>
            <a:off x="5328907" y="2589069"/>
            <a:ext cx="2362784"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Bài</a:t>
            </a:r>
            <a:r>
              <a:rPr kumimoji="0" lang="en-US" sz="32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sng"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giải</a:t>
            </a:r>
            <a:endParaRPr kumimoji="0" lang="en-US" sz="3200" b="1" i="0" u="sng"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 name="TextBox 2">
            <a:extLst>
              <a:ext uri="{FF2B5EF4-FFF2-40B4-BE49-F238E27FC236}">
                <a16:creationId xmlns:a16="http://schemas.microsoft.com/office/drawing/2014/main" id="{87530BA6-9F03-F8AD-788F-A6CD3E196597}"/>
              </a:ext>
            </a:extLst>
          </p:cNvPr>
          <p:cNvSpPr txBox="1"/>
          <p:nvPr/>
        </p:nvSpPr>
        <p:spPr>
          <a:xfrm>
            <a:off x="1137906" y="3194859"/>
            <a:ext cx="10263519" cy="295465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Số</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sách</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giáo</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khoa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cửa</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hàng</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nhập</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về</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là</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4 050 x 5 = 20 250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quyển</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C</a:t>
            </a:r>
            <a:r>
              <a:rPr kumimoji="0" lang="vi-VN"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ửa hàng nhập về tất cả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số</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quyển sách giáo khoa và sách tham khảo</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là</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4 050 + 20 250 = 24 300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quyển</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Đáp</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số</a:t>
            </a: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24 300 </a:t>
            </a:r>
            <a:r>
              <a:rPr kumimoji="0" lang="en-US" sz="32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quyển</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40307049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500"/>
                                        <p:tgtEl>
                                          <p:spTgt spid="15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04"/>
                                        </p:tgtEl>
                                        <p:attrNameLst>
                                          <p:attrName>style.visibility</p:attrName>
                                        </p:attrNameLst>
                                      </p:cBhvr>
                                      <p:to>
                                        <p:strVal val="visible"/>
                                      </p:to>
                                    </p:set>
                                    <p:animEffect transition="in" filter="fade">
                                      <p:cBhvr>
                                        <p:cTn id="11" dur="1000"/>
                                        <p:tgtEl>
                                          <p:spTgt spid="204"/>
                                        </p:tgtEl>
                                      </p:cBhvr>
                                    </p:animEffect>
                                    <p:anim calcmode="lin" valueType="num">
                                      <p:cBhvr>
                                        <p:cTn id="12" dur="1000" fill="hold"/>
                                        <p:tgtEl>
                                          <p:spTgt spid="204"/>
                                        </p:tgtEl>
                                        <p:attrNameLst>
                                          <p:attrName>ppt_x</p:attrName>
                                        </p:attrNameLst>
                                      </p:cBhvr>
                                      <p:tavLst>
                                        <p:tav tm="0">
                                          <p:val>
                                            <p:strVal val="#ppt_x"/>
                                          </p:val>
                                        </p:tav>
                                        <p:tav tm="100000">
                                          <p:val>
                                            <p:strVal val="#ppt_x"/>
                                          </p:val>
                                        </p:tav>
                                      </p:tavLst>
                                    </p:anim>
                                    <p:anim calcmode="lin" valueType="num">
                                      <p:cBhvr>
                                        <p:cTn id="13" dur="1000" fill="hold"/>
                                        <p:tgtEl>
                                          <p:spTgt spid="20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down)">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down)">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ipe(down)">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wipe(down)">
                                      <p:cBhvr>
                                        <p:cTn id="3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204"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D11A3-81F8-16E2-4789-42B9C4ED2556}"/>
            </a:ext>
          </a:extLst>
        </p:cNvPr>
        <p:cNvGrpSpPr/>
        <p:nvPr/>
      </p:nvGrpSpPr>
      <p:grpSpPr>
        <a:xfrm>
          <a:off x="0" y="0"/>
          <a:ext cx="0" cy="0"/>
          <a:chOff x="0" y="0"/>
          <a:chExt cx="0" cy="0"/>
        </a:xfrm>
      </p:grpSpPr>
      <p:pic>
        <p:nvPicPr>
          <p:cNvPr id="5" name="Content Placeholder 4" descr="A grid of graph paper&#10;&#10;Description automatically generated">
            <a:extLst>
              <a:ext uri="{FF2B5EF4-FFF2-40B4-BE49-F238E27FC236}">
                <a16:creationId xmlns:a16="http://schemas.microsoft.com/office/drawing/2014/main" id="{E376FA9B-8DF6-A19D-6F09-DD644D4A030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3" name="Picture 2" descr="A green and red text on a black background&#10;&#10;AI-generated content may be incorrect.">
            <a:extLst>
              <a:ext uri="{FF2B5EF4-FFF2-40B4-BE49-F238E27FC236}">
                <a16:creationId xmlns:a16="http://schemas.microsoft.com/office/drawing/2014/main" id="{E1DE33D4-E5E2-BF5D-6E18-334B05497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9048" y="533149"/>
            <a:ext cx="7193903" cy="5791702"/>
          </a:xfrm>
          <a:prstGeom prst="rect">
            <a:avLst/>
          </a:prstGeom>
        </p:spPr>
      </p:pic>
    </p:spTree>
    <p:extLst>
      <p:ext uri="{BB962C8B-B14F-4D97-AF65-F5344CB8AC3E}">
        <p14:creationId xmlns:p14="http://schemas.microsoft.com/office/powerpoint/2010/main" val="17525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5" name="Picture 4" descr="A cartoon pig in a green shirt and green shirt&#10;&#10;Description automatically generated">
            <a:extLst>
              <a:ext uri="{FF2B5EF4-FFF2-40B4-BE49-F238E27FC236}">
                <a16:creationId xmlns:a16="http://schemas.microsoft.com/office/drawing/2014/main" id="{6E2F9D8B-16B1-6664-0C84-CAE385012A19}"/>
              </a:ext>
            </a:extLst>
          </p:cNvPr>
          <p:cNvPicPr>
            <a:picLocks noChangeAspect="1"/>
          </p:cNvPicPr>
          <p:nvPr/>
        </p:nvPicPr>
        <p:blipFill rotWithShape="1">
          <a:blip r:embed="rId5">
            <a:extLst>
              <a:ext uri="{28A0092B-C50C-407E-A947-70E740481C1C}">
                <a14:useLocalDpi xmlns:a14="http://schemas.microsoft.com/office/drawing/2010/main" val="0"/>
              </a:ext>
            </a:extLst>
          </a:blip>
          <a:srcRect l="40204" t="25520" r="44233" b="33396"/>
          <a:stretch/>
        </p:blipFill>
        <p:spPr>
          <a:xfrm>
            <a:off x="9043332" y="2115879"/>
            <a:ext cx="2433652" cy="3613715"/>
          </a:xfrm>
          <a:prstGeom prst="rect">
            <a:avLst/>
          </a:prstGeom>
        </p:spPr>
      </p:pic>
      <p:pic>
        <p:nvPicPr>
          <p:cNvPr id="11" name="8-bit-arcade-138828">
            <a:hlinkClick r:id="" action="ppaction://media"/>
            <a:extLst>
              <a:ext uri="{FF2B5EF4-FFF2-40B4-BE49-F238E27FC236}">
                <a16:creationId xmlns:a16="http://schemas.microsoft.com/office/drawing/2014/main" id="{8DC7DD6E-382F-43BB-29BA-254E03CF81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84986" y="89195"/>
            <a:ext cx="406400" cy="406400"/>
          </a:xfrm>
          <a:prstGeom prst="rect">
            <a:avLst/>
          </a:prstGeom>
        </p:spPr>
      </p:pic>
      <p:pic>
        <p:nvPicPr>
          <p:cNvPr id="13" name="Picture 12">
            <a:extLst>
              <a:ext uri="{FF2B5EF4-FFF2-40B4-BE49-F238E27FC236}">
                <a16:creationId xmlns:a16="http://schemas.microsoft.com/office/drawing/2014/main" id="{56602BA4-9DF8-232A-701A-227795B92167}"/>
              </a:ext>
            </a:extLst>
          </p:cNvPr>
          <p:cNvPicPr>
            <a:picLocks noChangeAspect="1"/>
          </p:cNvPicPr>
          <p:nvPr/>
        </p:nvPicPr>
        <p:blipFill>
          <a:blip r:embed="rId7"/>
          <a:stretch>
            <a:fillRect/>
          </a:stretch>
        </p:blipFill>
        <p:spPr>
          <a:xfrm>
            <a:off x="829586" y="541315"/>
            <a:ext cx="7498730" cy="4413887"/>
          </a:xfrm>
          <a:prstGeom prst="rect">
            <a:avLst/>
          </a:prstGeom>
        </p:spPr>
      </p:pic>
    </p:spTree>
    <p:extLst>
      <p:ext uri="{BB962C8B-B14F-4D97-AF65-F5344CB8AC3E}">
        <p14:creationId xmlns:p14="http://schemas.microsoft.com/office/powerpoint/2010/main" val="22618402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408">
                <p:cTn id="7" fill="hold" display="0">
                  <p:stCondLst>
                    <p:cond delay="indefinite"/>
                  </p:stCondLst>
                  <p:endCondLst>
                    <p:cond evt="onStopAudio" delay="0">
                      <p:tgtEl>
                        <p:sldTgt/>
                      </p:tgtEl>
                    </p:cond>
                  </p:endCondLst>
                </p:cTn>
                <p:tgtEl>
                  <p:spTgt spid="1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6">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2" name="Picture 1" descr="A yellow rectangular object with a black background&#10;&#10;Description automatically generated">
            <a:extLst>
              <a:ext uri="{FF2B5EF4-FFF2-40B4-BE49-F238E27FC236}">
                <a16:creationId xmlns:a16="http://schemas.microsoft.com/office/drawing/2014/main" id="{43DE81BF-6CAA-D2DA-5295-1FE23C839E70}"/>
              </a:ext>
            </a:extLst>
          </p:cNvPr>
          <p:cNvPicPr>
            <a:picLocks noChangeAspect="1"/>
          </p:cNvPicPr>
          <p:nvPr/>
        </p:nvPicPr>
        <p:blipFill rotWithShape="1">
          <a:blip r:embed="rId7">
            <a:extLst>
              <a:ext uri="{28A0092B-C50C-407E-A947-70E740481C1C}">
                <a14:useLocalDpi xmlns:a14="http://schemas.microsoft.com/office/drawing/2010/main" val="0"/>
              </a:ext>
            </a:extLst>
          </a:blip>
          <a:srcRect l="32355" t="41085" r="32500" b="41241"/>
          <a:stretch/>
        </p:blipFill>
        <p:spPr>
          <a:xfrm>
            <a:off x="1304237" y="3698405"/>
            <a:ext cx="3714982" cy="1051081"/>
          </a:xfrm>
          <a:prstGeom prst="rect">
            <a:avLst/>
          </a:prstGeom>
        </p:spPr>
      </p:pic>
      <p:pic>
        <p:nvPicPr>
          <p:cNvPr id="4" name="Picture 3" descr="A pink rectangular object with a black background&#10;&#10;Description automatically generated">
            <a:extLst>
              <a:ext uri="{FF2B5EF4-FFF2-40B4-BE49-F238E27FC236}">
                <a16:creationId xmlns:a16="http://schemas.microsoft.com/office/drawing/2014/main" id="{F6E79821-6479-15CE-439C-085E4B3EC061}"/>
              </a:ext>
            </a:extLst>
          </p:cNvPr>
          <p:cNvPicPr>
            <a:picLocks noChangeAspect="1"/>
          </p:cNvPicPr>
          <p:nvPr/>
        </p:nvPicPr>
        <p:blipFill rotWithShape="1">
          <a:blip r:embed="rId8">
            <a:extLst>
              <a:ext uri="{28A0092B-C50C-407E-A947-70E740481C1C}">
                <a14:useLocalDpi xmlns:a14="http://schemas.microsoft.com/office/drawing/2010/main" val="0"/>
              </a:ext>
            </a:extLst>
          </a:blip>
          <a:srcRect l="31647" t="37347" r="31899" b="44745"/>
          <a:stretch/>
        </p:blipFill>
        <p:spPr>
          <a:xfrm>
            <a:off x="1363176" y="2300517"/>
            <a:ext cx="3714982" cy="1051081"/>
          </a:xfrm>
          <a:prstGeom prst="rect">
            <a:avLst/>
          </a:prstGeom>
        </p:spPr>
      </p:pic>
      <p:pic>
        <p:nvPicPr>
          <p:cNvPr id="5" name="Picture 4" descr="A blue oval with white border&#10;&#10;Description automatically generated">
            <a:extLst>
              <a:ext uri="{FF2B5EF4-FFF2-40B4-BE49-F238E27FC236}">
                <a16:creationId xmlns:a16="http://schemas.microsoft.com/office/drawing/2014/main" id="{E8BD7EC4-779E-2B25-BA07-34D216BE793B}"/>
              </a:ext>
            </a:extLst>
          </p:cNvPr>
          <p:cNvPicPr>
            <a:picLocks noChangeAspect="1"/>
          </p:cNvPicPr>
          <p:nvPr/>
        </p:nvPicPr>
        <p:blipFill rotWithShape="1">
          <a:blip r:embed="rId9">
            <a:extLst>
              <a:ext uri="{28A0092B-C50C-407E-A947-70E740481C1C}">
                <a14:useLocalDpi xmlns:a14="http://schemas.microsoft.com/office/drawing/2010/main" val="0"/>
              </a:ext>
            </a:extLst>
          </a:blip>
          <a:srcRect l="31986" t="37176" r="32171" b="45052"/>
          <a:stretch/>
        </p:blipFill>
        <p:spPr>
          <a:xfrm>
            <a:off x="6514555" y="3800869"/>
            <a:ext cx="3853964" cy="1090403"/>
          </a:xfrm>
          <a:prstGeom prst="rect">
            <a:avLst/>
          </a:prstGeom>
        </p:spPr>
      </p:pic>
      <p:pic>
        <p:nvPicPr>
          <p:cNvPr id="7" name="Picture 6" descr="A close-up of a minus&#10;&#10;Description automatically generated">
            <a:extLst>
              <a:ext uri="{FF2B5EF4-FFF2-40B4-BE49-F238E27FC236}">
                <a16:creationId xmlns:a16="http://schemas.microsoft.com/office/drawing/2014/main" id="{B880F11E-D6AF-2743-E601-5785CAB89B02}"/>
              </a:ext>
            </a:extLst>
          </p:cNvPr>
          <p:cNvPicPr>
            <a:picLocks noChangeAspect="1"/>
          </p:cNvPicPr>
          <p:nvPr/>
        </p:nvPicPr>
        <p:blipFill rotWithShape="1">
          <a:blip r:embed="rId10">
            <a:extLst>
              <a:ext uri="{28A0092B-C50C-407E-A947-70E740481C1C}">
                <a14:useLocalDpi xmlns:a14="http://schemas.microsoft.com/office/drawing/2010/main" val="0"/>
              </a:ext>
            </a:extLst>
          </a:blip>
          <a:srcRect l="31541" t="43671" r="31918" b="38655"/>
          <a:stretch/>
        </p:blipFill>
        <p:spPr>
          <a:xfrm>
            <a:off x="6514555" y="2293278"/>
            <a:ext cx="3853964" cy="1051081"/>
          </a:xfrm>
          <a:prstGeom prst="rect">
            <a:avLst/>
          </a:prstGeom>
        </p:spPr>
      </p:pic>
      <p:pic>
        <p:nvPicPr>
          <p:cNvPr id="8" name="Picture 7" descr="A dragonfly on a letter d&#10;&#10;Description automatically generated">
            <a:extLst>
              <a:ext uri="{FF2B5EF4-FFF2-40B4-BE49-F238E27FC236}">
                <a16:creationId xmlns:a16="http://schemas.microsoft.com/office/drawing/2014/main" id="{DB89D4BA-1A04-9FBC-F441-2936F2692F7C}"/>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27843" t="9188" r="28253" b="9188"/>
          <a:stretch/>
        </p:blipFill>
        <p:spPr>
          <a:xfrm>
            <a:off x="6364462" y="3486465"/>
            <a:ext cx="1117731" cy="1262701"/>
          </a:xfrm>
          <a:prstGeom prst="rect">
            <a:avLst/>
          </a:prstGeom>
        </p:spPr>
      </p:pic>
      <p:pic>
        <p:nvPicPr>
          <p:cNvPr id="9" name="Picture 8" descr="A cartoon cow with a green letter&#10;&#10;Description automatically generated">
            <a:extLst>
              <a:ext uri="{FF2B5EF4-FFF2-40B4-BE49-F238E27FC236}">
                <a16:creationId xmlns:a16="http://schemas.microsoft.com/office/drawing/2014/main" id="{ABED0292-D1F2-4F57-39C6-F77DBADAF284}"/>
              </a:ext>
            </a:extLst>
          </p:cNvPr>
          <p:cNvPicPr>
            <a:picLocks noChangeAspect="1"/>
          </p:cNvPicPr>
          <p:nvPr/>
        </p:nvPicPr>
        <p:blipFill rotWithShape="1">
          <a:blip r:embed="rId12" cstate="hqprint">
            <a:extLst>
              <a:ext uri="{28A0092B-C50C-407E-A947-70E740481C1C}">
                <a14:useLocalDpi xmlns:a14="http://schemas.microsoft.com/office/drawing/2010/main" val="0"/>
              </a:ext>
            </a:extLst>
          </a:blip>
          <a:srcRect l="30415" t="9540" r="30658" b="10271"/>
          <a:stretch/>
        </p:blipFill>
        <p:spPr>
          <a:xfrm>
            <a:off x="1080350" y="3579138"/>
            <a:ext cx="1119490" cy="1262701"/>
          </a:xfrm>
          <a:prstGeom prst="rect">
            <a:avLst/>
          </a:prstGeom>
        </p:spPr>
      </p:pic>
      <p:pic>
        <p:nvPicPr>
          <p:cNvPr id="10" name="Picture 9" descr="A bug on a letter&#10;&#10;Description automatically generated">
            <a:extLst>
              <a:ext uri="{FF2B5EF4-FFF2-40B4-BE49-F238E27FC236}">
                <a16:creationId xmlns:a16="http://schemas.microsoft.com/office/drawing/2014/main" id="{404E6FE9-20D6-0E8D-035A-E4582BDC43E7}"/>
              </a:ext>
            </a:extLst>
          </p:cNvPr>
          <p:cNvPicPr>
            <a:picLocks noChangeAspect="1"/>
          </p:cNvPicPr>
          <p:nvPr/>
        </p:nvPicPr>
        <p:blipFill rotWithShape="1">
          <a:blip r:embed="rId13" cstate="hqprint">
            <a:extLst>
              <a:ext uri="{28A0092B-C50C-407E-A947-70E740481C1C}">
                <a14:useLocalDpi xmlns:a14="http://schemas.microsoft.com/office/drawing/2010/main" val="0"/>
              </a:ext>
            </a:extLst>
          </a:blip>
          <a:srcRect l="41293" t="29200" r="35823" b="20796"/>
          <a:stretch/>
        </p:blipFill>
        <p:spPr>
          <a:xfrm>
            <a:off x="6363259" y="2188440"/>
            <a:ext cx="990217" cy="1217165"/>
          </a:xfrm>
          <a:prstGeom prst="rect">
            <a:avLst/>
          </a:prstGeom>
        </p:spPr>
      </p:pic>
      <p:pic>
        <p:nvPicPr>
          <p:cNvPr id="11" name="Picture 10" descr="A yellow letter with a worm in it&#10;&#10;Description automatically generated">
            <a:extLst>
              <a:ext uri="{FF2B5EF4-FFF2-40B4-BE49-F238E27FC236}">
                <a16:creationId xmlns:a16="http://schemas.microsoft.com/office/drawing/2014/main" id="{0C1B5447-79DE-7833-80E7-0D82FF3C37B8}"/>
              </a:ext>
            </a:extLst>
          </p:cNvPr>
          <p:cNvPicPr>
            <a:picLocks noChangeAspect="1"/>
          </p:cNvPicPr>
          <p:nvPr/>
        </p:nvPicPr>
        <p:blipFill rotWithShape="1">
          <a:blip r:embed="rId14">
            <a:extLst>
              <a:ext uri="{28A0092B-C50C-407E-A947-70E740481C1C}">
                <a14:useLocalDpi xmlns:a14="http://schemas.microsoft.com/office/drawing/2010/main" val="0"/>
              </a:ext>
            </a:extLst>
          </a:blip>
          <a:srcRect l="43910" t="35605" r="43982" b="41279"/>
          <a:stretch/>
        </p:blipFill>
        <p:spPr>
          <a:xfrm>
            <a:off x="1161447" y="2129292"/>
            <a:ext cx="990217" cy="1217165"/>
          </a:xfrm>
          <a:prstGeom prst="rect">
            <a:avLst/>
          </a:prstGeom>
        </p:spPr>
      </p:pic>
      <p:sp>
        <p:nvSpPr>
          <p:cNvPr id="21" name="Rectangle: Rounded Corners 20">
            <a:extLst>
              <a:ext uri="{FF2B5EF4-FFF2-40B4-BE49-F238E27FC236}">
                <a16:creationId xmlns:a16="http://schemas.microsoft.com/office/drawing/2014/main" id="{31545F4A-3761-862C-1363-B1AB1B4201A8}"/>
              </a:ext>
            </a:extLst>
          </p:cNvPr>
          <p:cNvSpPr>
            <a:spLocks/>
          </p:cNvSpPr>
          <p:nvPr/>
        </p:nvSpPr>
        <p:spPr>
          <a:xfrm>
            <a:off x="158212" y="162564"/>
            <a:ext cx="11875575" cy="1893881"/>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E0BA8ACF-39C0-E722-FB73-C86D16259963}"/>
              </a:ext>
            </a:extLst>
          </p:cNvPr>
          <p:cNvSpPr txBox="1"/>
          <p:nvPr/>
        </p:nvSpPr>
        <p:spPr>
          <a:xfrm>
            <a:off x="948690" y="406409"/>
            <a:ext cx="1049194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Câu</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1: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Mẹ</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Hải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mua</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hai</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con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vịt</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mỗi</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con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giá</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87 000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đồng</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Tính</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tổng</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số</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tiền</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mẹ</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Hải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phải</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a:t>
            </a:r>
            <a:r>
              <a:rPr kumimoji="0" lang="en-US" sz="3900" b="1" i="0" u="none"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trả</a:t>
            </a:r>
            <a:r>
              <a:rPr kumimoji="0" lang="en-US" sz="39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a:t>
            </a:r>
          </a:p>
        </p:txBody>
      </p:sp>
      <p:sp>
        <p:nvSpPr>
          <p:cNvPr id="17" name="TextBox 16">
            <a:extLst>
              <a:ext uri="{FF2B5EF4-FFF2-40B4-BE49-F238E27FC236}">
                <a16:creationId xmlns:a16="http://schemas.microsoft.com/office/drawing/2014/main" id="{852B234B-2A8B-56A4-A78D-8CC9E0ADBD59}"/>
              </a:ext>
            </a:extLst>
          </p:cNvPr>
          <p:cNvSpPr txBox="1"/>
          <p:nvPr/>
        </p:nvSpPr>
        <p:spPr>
          <a:xfrm>
            <a:off x="7994136" y="2492272"/>
            <a:ext cx="27106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176 000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đồng</a:t>
            </a:r>
            <a:endPar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9" name="TextBox 18">
            <a:extLst>
              <a:ext uri="{FF2B5EF4-FFF2-40B4-BE49-F238E27FC236}">
                <a16:creationId xmlns:a16="http://schemas.microsoft.com/office/drawing/2014/main" id="{595E40E1-A52C-6FAD-9821-6FF423F0963F}"/>
              </a:ext>
            </a:extLst>
          </p:cNvPr>
          <p:cNvSpPr txBox="1"/>
          <p:nvPr/>
        </p:nvSpPr>
        <p:spPr>
          <a:xfrm>
            <a:off x="2253168" y="2449341"/>
            <a:ext cx="27106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74 000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đồng</a:t>
            </a:r>
            <a:endPar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3" name="TextBox 22">
            <a:extLst>
              <a:ext uri="{FF2B5EF4-FFF2-40B4-BE49-F238E27FC236}">
                <a16:creationId xmlns:a16="http://schemas.microsoft.com/office/drawing/2014/main" id="{C2A0B9FA-8AEF-2E72-A204-13A0EF46754B}"/>
              </a:ext>
            </a:extLst>
          </p:cNvPr>
          <p:cNvSpPr txBox="1"/>
          <p:nvPr/>
        </p:nvSpPr>
        <p:spPr>
          <a:xfrm>
            <a:off x="2475104" y="4016809"/>
            <a:ext cx="27106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174 000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đồng</a:t>
            </a:r>
            <a:endPar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TextBox 23">
            <a:extLst>
              <a:ext uri="{FF2B5EF4-FFF2-40B4-BE49-F238E27FC236}">
                <a16:creationId xmlns:a16="http://schemas.microsoft.com/office/drawing/2014/main" id="{8F09F984-852C-A573-40B7-2AB96AB5D7C2}"/>
              </a:ext>
            </a:extLst>
          </p:cNvPr>
          <p:cNvSpPr txBox="1"/>
          <p:nvPr/>
        </p:nvSpPr>
        <p:spPr>
          <a:xfrm>
            <a:off x="7955280" y="3920167"/>
            <a:ext cx="287074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274 000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đồng</a:t>
            </a:r>
            <a:endPar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31" name="Group 30">
            <a:extLst>
              <a:ext uri="{FF2B5EF4-FFF2-40B4-BE49-F238E27FC236}">
                <a16:creationId xmlns:a16="http://schemas.microsoft.com/office/drawing/2014/main" id="{D4B892FA-9BB6-9D3C-2D10-6CDF341C7D82}"/>
              </a:ext>
            </a:extLst>
          </p:cNvPr>
          <p:cNvGrpSpPr/>
          <p:nvPr/>
        </p:nvGrpSpPr>
        <p:grpSpPr>
          <a:xfrm>
            <a:off x="6094604" y="5059262"/>
            <a:ext cx="3212515" cy="1999694"/>
            <a:chOff x="6094604" y="5095139"/>
            <a:chExt cx="3212515" cy="1999694"/>
          </a:xfrm>
        </p:grpSpPr>
        <p:pic>
          <p:nvPicPr>
            <p:cNvPr id="28" name="Picture 27" descr="A blue water splashing on a black background&#10;&#10;Description automatically generated">
              <a:extLst>
                <a:ext uri="{FF2B5EF4-FFF2-40B4-BE49-F238E27FC236}">
                  <a16:creationId xmlns:a16="http://schemas.microsoft.com/office/drawing/2014/main" id="{C390FD90-F648-9311-3AA6-77758CDEE85F}"/>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30" name="Picture 29" descr="A blue water splashing on a black background&#10;&#10;Description automatically generated">
              <a:extLst>
                <a:ext uri="{FF2B5EF4-FFF2-40B4-BE49-F238E27FC236}">
                  <a16:creationId xmlns:a16="http://schemas.microsoft.com/office/drawing/2014/main" id="{39E53A07-E268-DDB7-F4A4-DC3BFACC4B08}"/>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33" name="Group 32">
            <a:extLst>
              <a:ext uri="{FF2B5EF4-FFF2-40B4-BE49-F238E27FC236}">
                <a16:creationId xmlns:a16="http://schemas.microsoft.com/office/drawing/2014/main" id="{30EC5B27-6360-F4E1-6A83-E0C52B4523A5}"/>
              </a:ext>
            </a:extLst>
          </p:cNvPr>
          <p:cNvGrpSpPr/>
          <p:nvPr/>
        </p:nvGrpSpPr>
        <p:grpSpPr>
          <a:xfrm>
            <a:off x="3308143" y="4801508"/>
            <a:ext cx="3056319" cy="2020615"/>
            <a:chOff x="3308143" y="4837385"/>
            <a:chExt cx="3056319" cy="2020615"/>
          </a:xfrm>
        </p:grpSpPr>
        <p:pic>
          <p:nvPicPr>
            <p:cNvPr id="29" name="Picture 28" descr="A blue water splashing on a black background&#10;&#10;Description automatically generated">
              <a:extLst>
                <a:ext uri="{FF2B5EF4-FFF2-40B4-BE49-F238E27FC236}">
                  <a16:creationId xmlns:a16="http://schemas.microsoft.com/office/drawing/2014/main" id="{EBD19404-5810-2868-2686-B63003E80228}"/>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2" name="Picture 31" descr="A blue water splashing on a black background&#10;&#10;Description automatically generated">
              <a:extLst>
                <a:ext uri="{FF2B5EF4-FFF2-40B4-BE49-F238E27FC236}">
                  <a16:creationId xmlns:a16="http://schemas.microsoft.com/office/drawing/2014/main" id="{186CABCB-A62D-86E9-49AB-160F3404FB8C}"/>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35" name="Picture 34" descr="A cartoon pig in green shirt and green shirt&#10;&#10;Description automatically generated">
            <a:extLst>
              <a:ext uri="{FF2B5EF4-FFF2-40B4-BE49-F238E27FC236}">
                <a16:creationId xmlns:a16="http://schemas.microsoft.com/office/drawing/2014/main" id="{BB2A5DB7-30AB-3FBD-F3AC-9D37C5AE1EE6}"/>
              </a:ext>
            </a:extLst>
          </p:cNvPr>
          <p:cNvPicPr>
            <a:picLocks noChangeAspect="1"/>
          </p:cNvPicPr>
          <p:nvPr/>
        </p:nvPicPr>
        <p:blipFill rotWithShape="1">
          <a:blip r:embed="rId17">
            <a:extLst>
              <a:ext uri="{28A0092B-C50C-407E-A947-70E740481C1C}">
                <a14:useLocalDpi xmlns:a14="http://schemas.microsoft.com/office/drawing/2010/main" val="0"/>
              </a:ext>
            </a:extLst>
          </a:blip>
          <a:srcRect l="38983" t="18944" r="41652" b="37829"/>
          <a:stretch/>
        </p:blipFill>
        <p:spPr>
          <a:xfrm>
            <a:off x="5569194" y="3818012"/>
            <a:ext cx="1771287" cy="2223954"/>
          </a:xfrm>
          <a:prstGeom prst="rect">
            <a:avLst/>
          </a:prstGeom>
        </p:spPr>
      </p:pic>
      <p:pic>
        <p:nvPicPr>
          <p:cNvPr id="18" name="Picture 17" descr="A cartoon pig in a green shirt and green shirt&#10;&#10;Description automatically generated">
            <a:extLst>
              <a:ext uri="{FF2B5EF4-FFF2-40B4-BE49-F238E27FC236}">
                <a16:creationId xmlns:a16="http://schemas.microsoft.com/office/drawing/2014/main" id="{6818709D-75F7-9DE5-0169-E3FED45996C1}"/>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285830" y="3486465"/>
            <a:ext cx="1425058" cy="2116061"/>
          </a:xfrm>
          <a:prstGeom prst="rect">
            <a:avLst/>
          </a:prstGeom>
        </p:spPr>
      </p:pic>
      <p:pic>
        <p:nvPicPr>
          <p:cNvPr id="12" name="Picture 11" descr="A cartoon pig in a green shirt and green shirt&#10;&#10;Description automatically generated">
            <a:extLst>
              <a:ext uri="{FF2B5EF4-FFF2-40B4-BE49-F238E27FC236}">
                <a16:creationId xmlns:a16="http://schemas.microsoft.com/office/drawing/2014/main" id="{6B356207-6723-1B04-7ACD-F50922F27843}"/>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322629" y="3486465"/>
            <a:ext cx="1425058" cy="2116061"/>
          </a:xfrm>
          <a:prstGeom prst="rect">
            <a:avLst/>
          </a:prstGeom>
        </p:spPr>
      </p:pic>
      <p:grpSp>
        <p:nvGrpSpPr>
          <p:cNvPr id="14" name="Group 13">
            <a:extLst>
              <a:ext uri="{FF2B5EF4-FFF2-40B4-BE49-F238E27FC236}">
                <a16:creationId xmlns:a16="http://schemas.microsoft.com/office/drawing/2014/main" id="{CE7BE157-01E7-88A1-CE9C-D06705353269}"/>
              </a:ext>
            </a:extLst>
          </p:cNvPr>
          <p:cNvGrpSpPr/>
          <p:nvPr/>
        </p:nvGrpSpPr>
        <p:grpSpPr>
          <a:xfrm>
            <a:off x="6136947" y="5043936"/>
            <a:ext cx="3212515" cy="1999694"/>
            <a:chOff x="6094604" y="5095139"/>
            <a:chExt cx="3212515" cy="1999694"/>
          </a:xfrm>
        </p:grpSpPr>
        <p:pic>
          <p:nvPicPr>
            <p:cNvPr id="15" name="Picture 14" descr="A blue water splashing on a black background&#10;&#10;Description automatically generated">
              <a:extLst>
                <a:ext uri="{FF2B5EF4-FFF2-40B4-BE49-F238E27FC236}">
                  <a16:creationId xmlns:a16="http://schemas.microsoft.com/office/drawing/2014/main" id="{FC98CF64-A228-027F-2D03-E4E8658768D7}"/>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25" name="Picture 24" descr="A blue water splashing on a black background&#10;&#10;Description automatically generated">
              <a:extLst>
                <a:ext uri="{FF2B5EF4-FFF2-40B4-BE49-F238E27FC236}">
                  <a16:creationId xmlns:a16="http://schemas.microsoft.com/office/drawing/2014/main" id="{1C5C9205-6844-E048-6A20-78C87053CEBA}"/>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26" name="Group 25">
            <a:extLst>
              <a:ext uri="{FF2B5EF4-FFF2-40B4-BE49-F238E27FC236}">
                <a16:creationId xmlns:a16="http://schemas.microsoft.com/office/drawing/2014/main" id="{888FE55A-DC60-BB3D-C446-66F57F13D8F6}"/>
              </a:ext>
            </a:extLst>
          </p:cNvPr>
          <p:cNvGrpSpPr/>
          <p:nvPr/>
        </p:nvGrpSpPr>
        <p:grpSpPr>
          <a:xfrm>
            <a:off x="3303711" y="4785968"/>
            <a:ext cx="3056319" cy="2020615"/>
            <a:chOff x="3308143" y="4837385"/>
            <a:chExt cx="3056319" cy="2020615"/>
          </a:xfrm>
        </p:grpSpPr>
        <p:pic>
          <p:nvPicPr>
            <p:cNvPr id="27" name="Picture 26" descr="A blue water splashing on a black background&#10;&#10;Description automatically generated">
              <a:extLst>
                <a:ext uri="{FF2B5EF4-FFF2-40B4-BE49-F238E27FC236}">
                  <a16:creationId xmlns:a16="http://schemas.microsoft.com/office/drawing/2014/main" id="{8650813C-4319-DB3C-0AE3-0641809CCA23}"/>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4" name="Picture 33" descr="A blue water splashing on a black background&#10;&#10;Description automatically generated">
              <a:extLst>
                <a:ext uri="{FF2B5EF4-FFF2-40B4-BE49-F238E27FC236}">
                  <a16:creationId xmlns:a16="http://schemas.microsoft.com/office/drawing/2014/main" id="{418E8F06-5810-A8EA-3897-A5392C7FFEA7}"/>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13" name="Picture 12" descr="A cartoon pig in green shirt and green shirt&#10;&#10;Description automatically generated">
            <a:extLst>
              <a:ext uri="{FF2B5EF4-FFF2-40B4-BE49-F238E27FC236}">
                <a16:creationId xmlns:a16="http://schemas.microsoft.com/office/drawing/2014/main" id="{A4790285-5664-EFB7-A32C-3FC3A327252C}"/>
              </a:ext>
            </a:extLst>
          </p:cNvPr>
          <p:cNvPicPr>
            <a:picLocks noChangeAspect="1"/>
          </p:cNvPicPr>
          <p:nvPr/>
        </p:nvPicPr>
        <p:blipFill rotWithShape="1">
          <a:blip r:embed="rId17">
            <a:extLst>
              <a:ext uri="{28A0092B-C50C-407E-A947-70E740481C1C}">
                <a14:useLocalDpi xmlns:a14="http://schemas.microsoft.com/office/drawing/2010/main" val="0"/>
              </a:ext>
            </a:extLst>
          </a:blip>
          <a:srcRect l="38983" t="18944" r="41652" b="37829"/>
          <a:stretch/>
        </p:blipFill>
        <p:spPr>
          <a:xfrm>
            <a:off x="5563871" y="3789143"/>
            <a:ext cx="1771287" cy="2223954"/>
          </a:xfrm>
          <a:prstGeom prst="rect">
            <a:avLst/>
          </a:prstGeom>
        </p:spPr>
      </p:pic>
      <p:pic>
        <p:nvPicPr>
          <p:cNvPr id="36" name="Picture 35" descr="A cartoon pig in a green shirt and green shirt&#10;&#10;Description automatically generated">
            <a:extLst>
              <a:ext uri="{FF2B5EF4-FFF2-40B4-BE49-F238E27FC236}">
                <a16:creationId xmlns:a16="http://schemas.microsoft.com/office/drawing/2014/main" id="{077B107E-4504-DEE3-893D-B25919121963}"/>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314793" y="3463550"/>
            <a:ext cx="1425058" cy="2116061"/>
          </a:xfrm>
          <a:prstGeom prst="rect">
            <a:avLst/>
          </a:prstGeom>
        </p:spPr>
      </p:pic>
      <p:grpSp>
        <p:nvGrpSpPr>
          <p:cNvPr id="38" name="Group 37">
            <a:extLst>
              <a:ext uri="{FF2B5EF4-FFF2-40B4-BE49-F238E27FC236}">
                <a16:creationId xmlns:a16="http://schemas.microsoft.com/office/drawing/2014/main" id="{E4B75ECD-06F7-7CF0-7ADE-11821B3DE514}"/>
              </a:ext>
            </a:extLst>
          </p:cNvPr>
          <p:cNvGrpSpPr/>
          <p:nvPr/>
        </p:nvGrpSpPr>
        <p:grpSpPr>
          <a:xfrm>
            <a:off x="6154687" y="5051844"/>
            <a:ext cx="3212515" cy="1999694"/>
            <a:chOff x="6094604" y="5095139"/>
            <a:chExt cx="3212515" cy="1999694"/>
          </a:xfrm>
        </p:grpSpPr>
        <p:pic>
          <p:nvPicPr>
            <p:cNvPr id="39" name="Picture 38" descr="A blue water splashing on a black background&#10;&#10;Description automatically generated">
              <a:extLst>
                <a:ext uri="{FF2B5EF4-FFF2-40B4-BE49-F238E27FC236}">
                  <a16:creationId xmlns:a16="http://schemas.microsoft.com/office/drawing/2014/main" id="{2AD1F6CD-2862-02EF-17D9-81FF08FD77EE}"/>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40" name="Picture 39" descr="A blue water splashing on a black background&#10;&#10;Description automatically generated">
              <a:extLst>
                <a:ext uri="{FF2B5EF4-FFF2-40B4-BE49-F238E27FC236}">
                  <a16:creationId xmlns:a16="http://schemas.microsoft.com/office/drawing/2014/main" id="{EEA9D6D1-6D61-3B80-77BB-68AA10142919}"/>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41" name="Group 40">
            <a:extLst>
              <a:ext uri="{FF2B5EF4-FFF2-40B4-BE49-F238E27FC236}">
                <a16:creationId xmlns:a16="http://schemas.microsoft.com/office/drawing/2014/main" id="{58944E14-14AF-0C21-BCA8-B9C66A9B5962}"/>
              </a:ext>
            </a:extLst>
          </p:cNvPr>
          <p:cNvGrpSpPr/>
          <p:nvPr/>
        </p:nvGrpSpPr>
        <p:grpSpPr>
          <a:xfrm>
            <a:off x="3346910" y="4811784"/>
            <a:ext cx="3056319" cy="2020615"/>
            <a:chOff x="3308143" y="4837385"/>
            <a:chExt cx="3056319" cy="2020615"/>
          </a:xfrm>
        </p:grpSpPr>
        <p:pic>
          <p:nvPicPr>
            <p:cNvPr id="42" name="Picture 41" descr="A blue water splashing on a black background&#10;&#10;Description automatically generated">
              <a:extLst>
                <a:ext uri="{FF2B5EF4-FFF2-40B4-BE49-F238E27FC236}">
                  <a16:creationId xmlns:a16="http://schemas.microsoft.com/office/drawing/2014/main" id="{0D263CCD-D725-3DD9-97F5-ABA74D8CD153}"/>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43" name="Picture 42" descr="A blue water splashing on a black background&#10;&#10;Description automatically generated">
              <a:extLst>
                <a:ext uri="{FF2B5EF4-FFF2-40B4-BE49-F238E27FC236}">
                  <a16:creationId xmlns:a16="http://schemas.microsoft.com/office/drawing/2014/main" id="{6E3E5F60-8479-12F7-E30C-867A38D110D3}"/>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37" name="Picture 36" descr="A cartoon pig in green shirt and green shirt&#10;&#10;Description automatically generated">
            <a:extLst>
              <a:ext uri="{FF2B5EF4-FFF2-40B4-BE49-F238E27FC236}">
                <a16:creationId xmlns:a16="http://schemas.microsoft.com/office/drawing/2014/main" id="{0B7206AA-3056-18CC-A4B9-A61C5E26401D}"/>
              </a:ext>
            </a:extLst>
          </p:cNvPr>
          <p:cNvPicPr>
            <a:picLocks noChangeAspect="1"/>
          </p:cNvPicPr>
          <p:nvPr/>
        </p:nvPicPr>
        <p:blipFill rotWithShape="1">
          <a:blip r:embed="rId17">
            <a:extLst>
              <a:ext uri="{28A0092B-C50C-407E-A947-70E740481C1C}">
                <a14:useLocalDpi xmlns:a14="http://schemas.microsoft.com/office/drawing/2010/main" val="0"/>
              </a:ext>
            </a:extLst>
          </a:blip>
          <a:srcRect l="38983" t="18944" r="41652" b="37829"/>
          <a:stretch/>
        </p:blipFill>
        <p:spPr>
          <a:xfrm>
            <a:off x="5558548" y="3785611"/>
            <a:ext cx="1771287" cy="2223954"/>
          </a:xfrm>
          <a:prstGeom prst="rect">
            <a:avLst/>
          </a:prstGeom>
        </p:spPr>
      </p:pic>
      <p:pic>
        <p:nvPicPr>
          <p:cNvPr id="44" name="Picture 43" descr="A cartoon pig in a green shirt and green shirt&#10;&#10;Description automatically generated">
            <a:extLst>
              <a:ext uri="{FF2B5EF4-FFF2-40B4-BE49-F238E27FC236}">
                <a16:creationId xmlns:a16="http://schemas.microsoft.com/office/drawing/2014/main" id="{C016159E-58AB-88CB-EDE0-478EE11495F3}"/>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285830" y="3484056"/>
            <a:ext cx="1425058" cy="2116061"/>
          </a:xfrm>
          <a:prstGeom prst="rect">
            <a:avLst/>
          </a:prstGeom>
        </p:spPr>
      </p:pic>
      <p:pic>
        <p:nvPicPr>
          <p:cNvPr id="47" name="8-bit-arcade-138828">
            <a:hlinkClick r:id="" action="ppaction://media"/>
            <a:extLst>
              <a:ext uri="{FF2B5EF4-FFF2-40B4-BE49-F238E27FC236}">
                <a16:creationId xmlns:a16="http://schemas.microsoft.com/office/drawing/2014/main" id="{CE22DE83-B00D-F1ED-6E81-6A0C6DFCE261}"/>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484986" y="89195"/>
            <a:ext cx="406400" cy="406400"/>
          </a:xfrm>
          <a:prstGeom prst="rect">
            <a:avLst/>
          </a:prstGeom>
        </p:spPr>
      </p:pic>
    </p:spTree>
    <p:extLst>
      <p:ext uri="{BB962C8B-B14F-4D97-AF65-F5344CB8AC3E}">
        <p14:creationId xmlns:p14="http://schemas.microsoft.com/office/powerpoint/2010/main" val="8435268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47"/>
                                        </p:tgtEl>
                                      </p:cBhvr>
                                    </p:cmd>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500"/>
                                        <p:tgtEl>
                                          <p:spTgt spid="2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par>
                                <p:cTn id="22" presetID="16" presetClass="entr" presetSubtype="2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par>
                                <p:cTn id="25" presetID="16" presetClass="entr" presetSubtype="21"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par>
                                <p:cTn id="28" presetID="16" presetClass="entr" presetSubtype="21"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par>
                                <p:cTn id="31" presetID="16" presetClass="entr" presetSubtype="21"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arn(inVertical)">
                                      <p:cBhvr>
                                        <p:cTn id="33" dur="500"/>
                                        <p:tgtEl>
                                          <p:spTgt spid="5"/>
                                        </p:tgtEl>
                                      </p:cBhvr>
                                    </p:animEffect>
                                  </p:childTnLst>
                                </p:cTn>
                              </p:par>
                              <p:par>
                                <p:cTn id="34" presetID="16" presetClass="entr" presetSubtype="21"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barn(inVertical)">
                                      <p:cBhvr>
                                        <p:cTn id="36" dur="500"/>
                                        <p:tgtEl>
                                          <p:spTgt spid="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subTnLst>
                                    <p:audio>
                                      <p:cMediaNode>
                                        <p:cTn display="0" masterRel="sameClick">
                                          <p:stCondLst>
                                            <p:cond evt="begin" delay="0">
                                              <p:tn val="52"/>
                                            </p:cond>
                                          </p:stCondLst>
                                          <p:endCondLst>
                                            <p:cond evt="onStopAudio" delay="0">
                                              <p:tgtEl>
                                                <p:sldTgt/>
                                              </p:tgtEl>
                                            </p:cond>
                                          </p:endCondLst>
                                        </p:cTn>
                                        <p:tgtEl>
                                          <p:sndTgt r:embed="rId4" name="applause.wav"/>
                                        </p:tgtEl>
                                      </p:cMediaNode>
                                    </p:audio>
                                  </p:subTnLst>
                                </p:cTn>
                              </p:par>
                              <p:par>
                                <p:cTn id="55" presetID="10"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750"/>
                                        <p:tgtEl>
                                          <p:spTgt spid="44"/>
                                        </p:tgtEl>
                                      </p:cBhvr>
                                    </p:animEffect>
                                  </p:childTnLst>
                                </p:cTn>
                              </p:par>
                              <p:par>
                                <p:cTn id="58" presetID="35" presetClass="path" presetSubtype="0" accel="50000" decel="50000" fill="hold" nodeType="withEffect">
                                  <p:stCondLst>
                                    <p:cond delay="500"/>
                                  </p:stCondLst>
                                  <p:childTnLst>
                                    <p:animMotion origin="layout" path="M -3.33333E-6 1.48148E-6 L -0.79023 0.0044 " pathEditMode="relative" rAng="0" ptsTypes="AA">
                                      <p:cBhvr>
                                        <p:cTn id="59" dur="3000" fill="hold"/>
                                        <p:tgtEl>
                                          <p:spTgt spid="44"/>
                                        </p:tgtEl>
                                        <p:attrNameLst>
                                          <p:attrName>ppt_x</p:attrName>
                                          <p:attrName>ppt_y</p:attrName>
                                        </p:attrNameLst>
                                      </p:cBhvr>
                                      <p:rCtr x="-39518" y="208"/>
                                    </p:animMotion>
                                  </p:childTnLst>
                                </p:cTn>
                              </p:par>
                            </p:childTnLst>
                          </p:cTn>
                        </p:par>
                      </p:childTnLst>
                    </p:cTn>
                  </p:par>
                </p:childTnLst>
              </p:cTn>
              <p:nextCondLst>
                <p:cond evt="onClick" delay="0">
                  <p:tgtEl>
                    <p:spTgt spid="9"/>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18"/>
                                        </p:tgtEl>
                                        <p:attrNameLst>
                                          <p:attrName>style.visibility</p:attrName>
                                        </p:attrNameLst>
                                      </p:cBhvr>
                                      <p:to>
                                        <p:strVal val="visible"/>
                                      </p:to>
                                    </p:set>
                                  </p:childTnLst>
                                </p:cTn>
                              </p:par>
                              <p:par>
                                <p:cTn id="70" presetID="35" presetClass="path" presetSubtype="0" accel="50000" decel="50000" fill="hold" nodeType="withEffect">
                                  <p:stCondLst>
                                    <p:cond delay="250"/>
                                  </p:stCondLst>
                                  <p:childTnLst>
                                    <p:animMotion origin="layout" path="M -3.33333E-6 1.11022E-16 L -0.3888 0.02315 " pathEditMode="relative" rAng="0" ptsTypes="AA">
                                      <p:cBhvr>
                                        <p:cTn id="71" dur="3500" fill="hold"/>
                                        <p:tgtEl>
                                          <p:spTgt spid="18"/>
                                        </p:tgtEl>
                                        <p:attrNameLst>
                                          <p:attrName>ppt_x</p:attrName>
                                          <p:attrName>ppt_y</p:attrName>
                                        </p:attrNameLst>
                                      </p:cBhvr>
                                      <p:rCtr x="-19440" y="1157"/>
                                    </p:animMotion>
                                  </p:childTnLst>
                                </p:cTn>
                              </p:par>
                              <p:par>
                                <p:cTn id="72" presetID="1" presetClass="exit" presetSubtype="0" fill="hold" nodeType="withEffect">
                                  <p:stCondLst>
                                    <p:cond delay="3750"/>
                                  </p:stCondLst>
                                  <p:childTnLst>
                                    <p:set>
                                      <p:cBhvr>
                                        <p:cTn id="73" dur="1" fill="hold">
                                          <p:stCondLst>
                                            <p:cond delay="0"/>
                                          </p:stCondLst>
                                        </p:cTn>
                                        <p:tgtEl>
                                          <p:spTgt spid="18"/>
                                        </p:tgtEl>
                                        <p:attrNameLst>
                                          <p:attrName>style.visibility</p:attrName>
                                        </p:attrNameLst>
                                      </p:cBhvr>
                                      <p:to>
                                        <p:strVal val="hidden"/>
                                      </p:to>
                                    </p:set>
                                  </p:childTnLst>
                                </p:cTn>
                              </p:par>
                              <p:par>
                                <p:cTn id="74" presetID="1" presetClass="entr" presetSubtype="0" fill="hold" nodeType="withEffect">
                                  <p:stCondLst>
                                    <p:cond delay="3750"/>
                                  </p:stCondLst>
                                  <p:childTnLst>
                                    <p:set>
                                      <p:cBhvr>
                                        <p:cTn id="75" dur="1" fill="hold">
                                          <p:stCondLst>
                                            <p:cond delay="0"/>
                                          </p:stCondLst>
                                        </p:cTn>
                                        <p:tgtEl>
                                          <p:spTgt spid="35"/>
                                        </p:tgtEl>
                                        <p:attrNameLst>
                                          <p:attrName>style.visibility</p:attrName>
                                        </p:attrNameLst>
                                      </p:cBhvr>
                                      <p:to>
                                        <p:strVal val="visible"/>
                                      </p:to>
                                    </p:set>
                                  </p:childTnLst>
                                </p:cTn>
                              </p:par>
                              <p:par>
                                <p:cTn id="76" presetID="42" presetClass="path" presetSubtype="0" accel="50000" decel="50000" fill="hold" nodeType="withEffect">
                                  <p:stCondLst>
                                    <p:cond delay="4250"/>
                                  </p:stCondLst>
                                  <p:childTnLst>
                                    <p:animMotion origin="layout" path="M 2.91667E-6 1.11022E-16 L 2.91667E-6 0.25 " pathEditMode="relative" rAng="0" ptsTypes="AA">
                                      <p:cBhvr>
                                        <p:cTn id="77" dur="2500" fill="hold"/>
                                        <p:tgtEl>
                                          <p:spTgt spid="35"/>
                                        </p:tgtEl>
                                        <p:attrNameLst>
                                          <p:attrName>ppt_x</p:attrName>
                                          <p:attrName>ppt_y</p:attrName>
                                        </p:attrNameLst>
                                      </p:cBhvr>
                                      <p:rCtr x="0" y="12500"/>
                                    </p:animMotion>
                                  </p:childTnLst>
                                  <p:subTnLst>
                                    <p:audio>
                                      <p:cMediaNode>
                                        <p:cTn display="0" masterRel="sameClick">
                                          <p:stCondLst>
                                            <p:cond evt="begin" delay="0">
                                              <p:tn val="76"/>
                                            </p:cond>
                                          </p:stCondLst>
                                          <p:endCondLst>
                                            <p:cond evt="onStopAudio" delay="0">
                                              <p:tgtEl>
                                                <p:sldTgt/>
                                              </p:tgtEl>
                                            </p:cond>
                                          </p:endCondLst>
                                        </p:cTn>
                                        <p:tgtEl>
                                          <p:sndTgt r:embed="rId5" name="Tieng-nhay-xuong-nuoc-boi-www_tiengdong_com.wav"/>
                                        </p:tgtEl>
                                      </p:cMediaNode>
                                    </p:audio>
                                  </p:subTnLst>
                                </p:cTn>
                              </p:par>
                              <p:par>
                                <p:cTn id="78" presetID="10" presetClass="entr" presetSubtype="0" fill="hold" nodeType="withEffect">
                                  <p:stCondLst>
                                    <p:cond delay="500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4000"/>
                                        <p:tgtEl>
                                          <p:spTgt spid="33"/>
                                        </p:tgtEl>
                                      </p:cBhvr>
                                    </p:animEffect>
                                  </p:childTnLst>
                                </p:cTn>
                              </p:par>
                              <p:par>
                                <p:cTn id="81" presetID="10" presetClass="entr" presetSubtype="0" fill="hold" nodeType="withEffect">
                                  <p:stCondLst>
                                    <p:cond delay="500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4000"/>
                                        <p:tgtEl>
                                          <p:spTgt spid="31"/>
                                        </p:tgtEl>
                                      </p:cBhvr>
                                    </p:animEffect>
                                  </p:childTnLst>
                                </p:cTn>
                              </p:par>
                              <p:par>
                                <p:cTn id="84" presetID="10" presetClass="exit" presetSubtype="0" fill="hold" nodeType="withEffect">
                                  <p:stCondLst>
                                    <p:cond delay="8500"/>
                                  </p:stCondLst>
                                  <p:childTnLst>
                                    <p:animEffect transition="out" filter="fade">
                                      <p:cBhvr>
                                        <p:cTn id="85" dur="500"/>
                                        <p:tgtEl>
                                          <p:spTgt spid="35"/>
                                        </p:tgtEl>
                                      </p:cBhvr>
                                    </p:animEffect>
                                    <p:set>
                                      <p:cBhvr>
                                        <p:cTn id="86" dur="1" fill="hold">
                                          <p:stCondLst>
                                            <p:cond delay="499"/>
                                          </p:stCondLst>
                                        </p:cTn>
                                        <p:tgtEl>
                                          <p:spTgt spid="35"/>
                                        </p:tgtEl>
                                        <p:attrNameLst>
                                          <p:attrName>style.visibility</p:attrName>
                                        </p:attrNameLst>
                                      </p:cBhvr>
                                      <p:to>
                                        <p:strVal val="hidden"/>
                                      </p:to>
                                    </p:set>
                                  </p:childTnLst>
                                </p:cTn>
                              </p:par>
                              <p:par>
                                <p:cTn id="87" presetID="1" presetClass="exit" presetSubtype="0" fill="hold" nodeType="withEffect">
                                  <p:stCondLst>
                                    <p:cond delay="8500"/>
                                  </p:stCondLst>
                                  <p:childTnLst>
                                    <p:set>
                                      <p:cBhvr>
                                        <p:cTn id="88" dur="1" fill="hold">
                                          <p:stCondLst>
                                            <p:cond delay="0"/>
                                          </p:stCondLst>
                                        </p:cTn>
                                        <p:tgtEl>
                                          <p:spTgt spid="33"/>
                                        </p:tgtEl>
                                        <p:attrNameLst>
                                          <p:attrName>style.visibility</p:attrName>
                                        </p:attrNameLst>
                                      </p:cBhvr>
                                      <p:to>
                                        <p:strVal val="hidden"/>
                                      </p:to>
                                    </p:set>
                                  </p:childTnLst>
                                </p:cTn>
                              </p:par>
                              <p:par>
                                <p:cTn id="89" presetID="1" presetClass="exit" presetSubtype="0" fill="hold" nodeType="withEffect">
                                  <p:stCondLst>
                                    <p:cond delay="8500"/>
                                  </p:stCondLst>
                                  <p:childTnLst>
                                    <p:set>
                                      <p:cBhvr>
                                        <p:cTn id="90"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1" restart="whenNotActive" fill="hold" evtFilter="cancelBubble" nodeType="interactiveSeq">
                <p:stCondLst>
                  <p:cond evt="onClick" delay="0">
                    <p:tgtEl>
                      <p:spTgt spid="10"/>
                    </p:tgtEl>
                  </p:cond>
                </p:stCondLst>
                <p:endSync evt="end" delay="0">
                  <p:rtn val="all"/>
                </p:endSync>
                <p:childTnLst>
                  <p:par>
                    <p:cTn id="92" fill="hold">
                      <p:stCondLst>
                        <p:cond delay="0"/>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500"/>
                                        <p:tgtEl>
                                          <p:spTgt spid="10"/>
                                        </p:tgtEl>
                                      </p:cBhvr>
                                    </p:animEffect>
                                  </p:childTnLst>
                                </p:cTn>
                              </p:par>
                              <p:par>
                                <p:cTn id="97" presetID="10" presetClass="entr" presetSubtype="0" fill="hold"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750"/>
                                        <p:tgtEl>
                                          <p:spTgt spid="12"/>
                                        </p:tgtEl>
                                      </p:cBhvr>
                                    </p:animEffect>
                                  </p:childTnLst>
                                </p:cTn>
                              </p:par>
                              <p:par>
                                <p:cTn id="100" presetID="35" presetClass="path" presetSubtype="0" accel="50000" decel="50000" fill="hold" nodeType="withEffect">
                                  <p:stCondLst>
                                    <p:cond delay="500"/>
                                  </p:stCondLst>
                                  <p:childTnLst>
                                    <p:animMotion origin="layout" path="M 1.875E-6 1.11022E-16 L -0.37565 0.05625 " pathEditMode="relative" rAng="0" ptsTypes="AA">
                                      <p:cBhvr>
                                        <p:cTn id="101" dur="3000" fill="hold"/>
                                        <p:tgtEl>
                                          <p:spTgt spid="12"/>
                                        </p:tgtEl>
                                        <p:attrNameLst>
                                          <p:attrName>ppt_x</p:attrName>
                                          <p:attrName>ppt_y</p:attrName>
                                        </p:attrNameLst>
                                      </p:cBhvr>
                                      <p:rCtr x="-19154" y="880"/>
                                    </p:animMotion>
                                  </p:childTnLst>
                                </p:cTn>
                              </p:par>
                              <p:par>
                                <p:cTn id="102" presetID="1" presetClass="exit" presetSubtype="0" fill="hold" nodeType="withEffect">
                                  <p:stCondLst>
                                    <p:cond delay="3500"/>
                                  </p:stCondLst>
                                  <p:childTnLst>
                                    <p:set>
                                      <p:cBhvr>
                                        <p:cTn id="103" dur="1" fill="hold">
                                          <p:stCondLst>
                                            <p:cond delay="0"/>
                                          </p:stCondLst>
                                        </p:cTn>
                                        <p:tgtEl>
                                          <p:spTgt spid="12"/>
                                        </p:tgtEl>
                                        <p:attrNameLst>
                                          <p:attrName>style.visibility</p:attrName>
                                        </p:attrNameLst>
                                      </p:cBhvr>
                                      <p:to>
                                        <p:strVal val="hidden"/>
                                      </p:to>
                                    </p:set>
                                  </p:childTnLst>
                                </p:cTn>
                              </p:par>
                              <p:par>
                                <p:cTn id="104" presetID="1" presetClass="entr" presetSubtype="0" fill="hold" nodeType="withEffect">
                                  <p:stCondLst>
                                    <p:cond delay="3500"/>
                                  </p:stCondLst>
                                  <p:childTnLst>
                                    <p:set>
                                      <p:cBhvr>
                                        <p:cTn id="105" dur="1" fill="hold">
                                          <p:stCondLst>
                                            <p:cond delay="0"/>
                                          </p:stCondLst>
                                        </p:cTn>
                                        <p:tgtEl>
                                          <p:spTgt spid="13"/>
                                        </p:tgtEl>
                                        <p:attrNameLst>
                                          <p:attrName>style.visibility</p:attrName>
                                        </p:attrNameLst>
                                      </p:cBhvr>
                                      <p:to>
                                        <p:strVal val="visible"/>
                                      </p:to>
                                    </p:set>
                                  </p:childTnLst>
                                </p:cTn>
                              </p:par>
                              <p:par>
                                <p:cTn id="106" presetID="42" presetClass="path" presetSubtype="0" accel="50000" decel="50000" fill="hold" nodeType="withEffect">
                                  <p:stCondLst>
                                    <p:cond delay="3500"/>
                                  </p:stCondLst>
                                  <p:childTnLst>
                                    <p:animMotion origin="layout" path="M 3.54167E-6 -3.33333E-6 L -0.00235 0.20301 " pathEditMode="relative" rAng="0" ptsTypes="AA">
                                      <p:cBhvr>
                                        <p:cTn id="107" dur="2250" fill="hold"/>
                                        <p:tgtEl>
                                          <p:spTgt spid="13"/>
                                        </p:tgtEl>
                                        <p:attrNameLst>
                                          <p:attrName>ppt_x</p:attrName>
                                          <p:attrName>ppt_y</p:attrName>
                                        </p:attrNameLst>
                                      </p:cBhvr>
                                      <p:rCtr x="-117" y="10139"/>
                                    </p:animMotion>
                                  </p:childTnLst>
                                  <p:subTnLst>
                                    <p:audio>
                                      <p:cMediaNode>
                                        <p:cTn display="0" masterRel="sameClick">
                                          <p:stCondLst>
                                            <p:cond evt="begin" delay="0">
                                              <p:tn val="106"/>
                                            </p:cond>
                                          </p:stCondLst>
                                          <p:endCondLst>
                                            <p:cond evt="onStopAudio" delay="0">
                                              <p:tgtEl>
                                                <p:sldTgt/>
                                              </p:tgtEl>
                                            </p:cond>
                                          </p:endCondLst>
                                        </p:cTn>
                                        <p:tgtEl>
                                          <p:sndTgt r:embed="rId5" name="Tieng-nhay-xuong-nuoc-boi-www_tiengdong_com.wav"/>
                                        </p:tgtEl>
                                      </p:cMediaNode>
                                    </p:audio>
                                  </p:subTnLst>
                                </p:cTn>
                              </p:par>
                              <p:par>
                                <p:cTn id="108" presetID="1" presetClass="entr" presetSubtype="0" fill="hold" nodeType="withEffect">
                                  <p:stCondLst>
                                    <p:cond delay="5000"/>
                                  </p:stCondLst>
                                  <p:childTnLst>
                                    <p:set>
                                      <p:cBhvr>
                                        <p:cTn id="109" dur="1" fill="hold">
                                          <p:stCondLst>
                                            <p:cond delay="0"/>
                                          </p:stCondLst>
                                        </p:cTn>
                                        <p:tgtEl>
                                          <p:spTgt spid="26"/>
                                        </p:tgtEl>
                                        <p:attrNameLst>
                                          <p:attrName>style.visibility</p:attrName>
                                        </p:attrNameLst>
                                      </p:cBhvr>
                                      <p:to>
                                        <p:strVal val="visible"/>
                                      </p:to>
                                    </p:set>
                                  </p:childTnLst>
                                </p:cTn>
                              </p:par>
                              <p:par>
                                <p:cTn id="110" presetID="1" presetClass="entr" presetSubtype="0" fill="hold" nodeType="withEffect">
                                  <p:stCondLst>
                                    <p:cond delay="5000"/>
                                  </p:stCondLst>
                                  <p:childTnLst>
                                    <p:set>
                                      <p:cBhvr>
                                        <p:cTn id="111" dur="1" fill="hold">
                                          <p:stCondLst>
                                            <p:cond delay="0"/>
                                          </p:stCondLst>
                                        </p:cTn>
                                        <p:tgtEl>
                                          <p:spTgt spid="14"/>
                                        </p:tgtEl>
                                        <p:attrNameLst>
                                          <p:attrName>style.visibility</p:attrName>
                                        </p:attrNameLst>
                                      </p:cBhvr>
                                      <p:to>
                                        <p:strVal val="visible"/>
                                      </p:to>
                                    </p:set>
                                  </p:childTnLst>
                                </p:cTn>
                              </p:par>
                              <p:par>
                                <p:cTn id="112" presetID="10" presetClass="exit" presetSubtype="0" fill="hold" nodeType="withEffect">
                                  <p:stCondLst>
                                    <p:cond delay="6750"/>
                                  </p:stCondLst>
                                  <p:childTnLst>
                                    <p:animEffect transition="out" filter="fade">
                                      <p:cBhvr>
                                        <p:cTn id="113" dur="500"/>
                                        <p:tgtEl>
                                          <p:spTgt spid="13"/>
                                        </p:tgtEl>
                                      </p:cBhvr>
                                    </p:animEffect>
                                    <p:set>
                                      <p:cBhvr>
                                        <p:cTn id="114" dur="1" fill="hold">
                                          <p:stCondLst>
                                            <p:cond delay="499"/>
                                          </p:stCondLst>
                                        </p:cTn>
                                        <p:tgtEl>
                                          <p:spTgt spid="13"/>
                                        </p:tgtEl>
                                        <p:attrNameLst>
                                          <p:attrName>style.visibility</p:attrName>
                                        </p:attrNameLst>
                                      </p:cBhvr>
                                      <p:to>
                                        <p:strVal val="hidden"/>
                                      </p:to>
                                    </p:set>
                                  </p:childTnLst>
                                </p:cTn>
                              </p:par>
                              <p:par>
                                <p:cTn id="115" presetID="1" presetClass="exit" presetSubtype="0" fill="hold" nodeType="withEffect">
                                  <p:stCondLst>
                                    <p:cond delay="6750"/>
                                  </p:stCondLst>
                                  <p:childTnLst>
                                    <p:set>
                                      <p:cBhvr>
                                        <p:cTn id="116" dur="1" fill="hold">
                                          <p:stCondLst>
                                            <p:cond delay="0"/>
                                          </p:stCondLst>
                                        </p:cTn>
                                        <p:tgtEl>
                                          <p:spTgt spid="26"/>
                                        </p:tgtEl>
                                        <p:attrNameLst>
                                          <p:attrName>style.visibility</p:attrName>
                                        </p:attrNameLst>
                                      </p:cBhvr>
                                      <p:to>
                                        <p:strVal val="hidden"/>
                                      </p:to>
                                    </p:set>
                                  </p:childTnLst>
                                </p:cTn>
                              </p:par>
                              <p:par>
                                <p:cTn id="117" presetID="1" presetClass="exit" presetSubtype="0" fill="hold" nodeType="withEffect">
                                  <p:stCondLst>
                                    <p:cond delay="6750"/>
                                  </p:stCondLst>
                                  <p:childTnLst>
                                    <p:set>
                                      <p:cBhvr>
                                        <p:cTn id="11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19" restart="whenNotActive" fill="hold" evtFilter="cancelBubble" nodeType="interactiveSeq">
                <p:stCondLst>
                  <p:cond evt="onClick" delay="0">
                    <p:tgtEl>
                      <p:spTgt spid="8"/>
                    </p:tgtEl>
                  </p:cond>
                </p:stCondLst>
                <p:endSync evt="end" delay="0">
                  <p:rtn val="all"/>
                </p:endSync>
                <p:childTnLst>
                  <p:par>
                    <p:cTn id="120" fill="hold">
                      <p:stCondLst>
                        <p:cond delay="0"/>
                      </p:stCondLst>
                      <p:childTnLst>
                        <p:par>
                          <p:cTn id="121" fill="hold">
                            <p:stCondLst>
                              <p:cond delay="0"/>
                            </p:stCondLst>
                            <p:childTnLst>
                              <p:par>
                                <p:cTn id="122" presetID="1" presetClass="entr" presetSubtype="0" fill="hold" nodeType="clickEffect">
                                  <p:stCondLst>
                                    <p:cond delay="0"/>
                                  </p:stCondLst>
                                  <p:childTnLst>
                                    <p:set>
                                      <p:cBhvr>
                                        <p:cTn id="123" dur="1" fill="hold">
                                          <p:stCondLst>
                                            <p:cond delay="0"/>
                                          </p:stCondLst>
                                        </p:cTn>
                                        <p:tgtEl>
                                          <p:spTgt spid="8"/>
                                        </p:tgtEl>
                                        <p:attrNameLst>
                                          <p:attrName>style.visibility</p:attrName>
                                        </p:attrNameLst>
                                      </p:cBhvr>
                                      <p:to>
                                        <p:strVal val="visible"/>
                                      </p:to>
                                    </p:set>
                                  </p:childTnLst>
                                </p:cTn>
                              </p:par>
                              <p:par>
                                <p:cTn id="124" presetID="10" presetClass="entr" presetSubtype="0" fill="hold" nodeType="with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fade">
                                      <p:cBhvr>
                                        <p:cTn id="126" dur="750"/>
                                        <p:tgtEl>
                                          <p:spTgt spid="36"/>
                                        </p:tgtEl>
                                      </p:cBhvr>
                                    </p:animEffect>
                                  </p:childTnLst>
                                </p:cTn>
                              </p:par>
                              <p:par>
                                <p:cTn id="127" presetID="35" presetClass="path" presetSubtype="0" accel="50000" decel="50000" fill="hold" nodeType="withEffect">
                                  <p:stCondLst>
                                    <p:cond delay="500"/>
                                  </p:stCondLst>
                                  <p:childTnLst>
                                    <p:animMotion origin="layout" path="M 2.91667E-6 7.40741E-7 L -0.37565 0.05625 " pathEditMode="relative" rAng="0" ptsTypes="AA">
                                      <p:cBhvr>
                                        <p:cTn id="128" dur="3000" fill="hold"/>
                                        <p:tgtEl>
                                          <p:spTgt spid="36"/>
                                        </p:tgtEl>
                                        <p:attrNameLst>
                                          <p:attrName>ppt_x</p:attrName>
                                          <p:attrName>ppt_y</p:attrName>
                                        </p:attrNameLst>
                                      </p:cBhvr>
                                      <p:rCtr x="-18789" y="2801"/>
                                    </p:animMotion>
                                  </p:childTnLst>
                                </p:cTn>
                              </p:par>
                              <p:par>
                                <p:cTn id="129" presetID="1" presetClass="exit" presetSubtype="0" fill="hold" nodeType="withEffect">
                                  <p:stCondLst>
                                    <p:cond delay="3750"/>
                                  </p:stCondLst>
                                  <p:childTnLst>
                                    <p:set>
                                      <p:cBhvr>
                                        <p:cTn id="130" dur="1" fill="hold">
                                          <p:stCondLst>
                                            <p:cond delay="0"/>
                                          </p:stCondLst>
                                        </p:cTn>
                                        <p:tgtEl>
                                          <p:spTgt spid="36"/>
                                        </p:tgtEl>
                                        <p:attrNameLst>
                                          <p:attrName>style.visibility</p:attrName>
                                        </p:attrNameLst>
                                      </p:cBhvr>
                                      <p:to>
                                        <p:strVal val="hidden"/>
                                      </p:to>
                                    </p:set>
                                  </p:childTnLst>
                                </p:cTn>
                              </p:par>
                              <p:par>
                                <p:cTn id="131" presetID="1" presetClass="entr" presetSubtype="0" fill="hold" nodeType="withEffect">
                                  <p:stCondLst>
                                    <p:cond delay="3750"/>
                                  </p:stCondLst>
                                  <p:childTnLst>
                                    <p:set>
                                      <p:cBhvr>
                                        <p:cTn id="132" dur="1" fill="hold">
                                          <p:stCondLst>
                                            <p:cond delay="0"/>
                                          </p:stCondLst>
                                        </p:cTn>
                                        <p:tgtEl>
                                          <p:spTgt spid="37"/>
                                        </p:tgtEl>
                                        <p:attrNameLst>
                                          <p:attrName>style.visibility</p:attrName>
                                        </p:attrNameLst>
                                      </p:cBhvr>
                                      <p:to>
                                        <p:strVal val="visible"/>
                                      </p:to>
                                    </p:set>
                                  </p:childTnLst>
                                </p:cTn>
                              </p:par>
                              <p:par>
                                <p:cTn id="133" presetID="42" presetClass="path" presetSubtype="0" accel="50000" decel="50000" fill="hold" nodeType="withEffect">
                                  <p:stCondLst>
                                    <p:cond delay="3750"/>
                                  </p:stCondLst>
                                  <p:childTnLst>
                                    <p:animMotion origin="layout" path="M 4.375E-6 -3.7037E-7 L -0.00235 0.20301 " pathEditMode="relative" rAng="0" ptsTypes="AA">
                                      <p:cBhvr>
                                        <p:cTn id="134" dur="2250" fill="hold"/>
                                        <p:tgtEl>
                                          <p:spTgt spid="37"/>
                                        </p:tgtEl>
                                        <p:attrNameLst>
                                          <p:attrName>ppt_x</p:attrName>
                                          <p:attrName>ppt_y</p:attrName>
                                        </p:attrNameLst>
                                      </p:cBhvr>
                                      <p:rCtr x="-117" y="10139"/>
                                    </p:animMotion>
                                  </p:childTnLst>
                                  <p:subTnLst>
                                    <p:audio>
                                      <p:cMediaNode>
                                        <p:cTn display="0" masterRel="sameClick">
                                          <p:stCondLst>
                                            <p:cond evt="begin" delay="0">
                                              <p:tn val="133"/>
                                            </p:cond>
                                          </p:stCondLst>
                                          <p:endCondLst>
                                            <p:cond evt="onStopAudio" delay="0">
                                              <p:tgtEl>
                                                <p:sldTgt/>
                                              </p:tgtEl>
                                            </p:cond>
                                          </p:endCondLst>
                                        </p:cTn>
                                        <p:tgtEl>
                                          <p:sndTgt r:embed="rId5" name="Tieng-nhay-xuong-nuoc-boi-www_tiengdong_com.wav"/>
                                        </p:tgtEl>
                                      </p:cMediaNode>
                                    </p:audio>
                                  </p:subTnLst>
                                </p:cTn>
                              </p:par>
                              <p:par>
                                <p:cTn id="135" presetID="1" presetClass="entr" presetSubtype="0" fill="hold" nodeType="withEffect">
                                  <p:stCondLst>
                                    <p:cond delay="5000"/>
                                  </p:stCondLst>
                                  <p:childTnLst>
                                    <p:set>
                                      <p:cBhvr>
                                        <p:cTn id="136" dur="1" fill="hold">
                                          <p:stCondLst>
                                            <p:cond delay="0"/>
                                          </p:stCondLst>
                                        </p:cTn>
                                        <p:tgtEl>
                                          <p:spTgt spid="41"/>
                                        </p:tgtEl>
                                        <p:attrNameLst>
                                          <p:attrName>style.visibility</p:attrName>
                                        </p:attrNameLst>
                                      </p:cBhvr>
                                      <p:to>
                                        <p:strVal val="visible"/>
                                      </p:to>
                                    </p:set>
                                  </p:childTnLst>
                                </p:cTn>
                              </p:par>
                              <p:par>
                                <p:cTn id="137" presetID="1" presetClass="entr" presetSubtype="0" fill="hold" nodeType="withEffect">
                                  <p:stCondLst>
                                    <p:cond delay="5000"/>
                                  </p:stCondLst>
                                  <p:childTnLst>
                                    <p:set>
                                      <p:cBhvr>
                                        <p:cTn id="138" dur="1" fill="hold">
                                          <p:stCondLst>
                                            <p:cond delay="0"/>
                                          </p:stCondLst>
                                        </p:cTn>
                                        <p:tgtEl>
                                          <p:spTgt spid="38"/>
                                        </p:tgtEl>
                                        <p:attrNameLst>
                                          <p:attrName>style.visibility</p:attrName>
                                        </p:attrNameLst>
                                      </p:cBhvr>
                                      <p:to>
                                        <p:strVal val="visible"/>
                                      </p:to>
                                    </p:set>
                                  </p:childTnLst>
                                </p:cTn>
                              </p:par>
                              <p:par>
                                <p:cTn id="139" presetID="10" presetClass="exit" presetSubtype="0" fill="hold" nodeType="withEffect">
                                  <p:stCondLst>
                                    <p:cond delay="6750"/>
                                  </p:stCondLst>
                                  <p:childTnLst>
                                    <p:animEffect transition="out" filter="fade">
                                      <p:cBhvr>
                                        <p:cTn id="140" dur="500"/>
                                        <p:tgtEl>
                                          <p:spTgt spid="37"/>
                                        </p:tgtEl>
                                      </p:cBhvr>
                                    </p:animEffect>
                                    <p:set>
                                      <p:cBhvr>
                                        <p:cTn id="141" dur="1" fill="hold">
                                          <p:stCondLst>
                                            <p:cond delay="499"/>
                                          </p:stCondLst>
                                        </p:cTn>
                                        <p:tgtEl>
                                          <p:spTgt spid="37"/>
                                        </p:tgtEl>
                                        <p:attrNameLst>
                                          <p:attrName>style.visibility</p:attrName>
                                        </p:attrNameLst>
                                      </p:cBhvr>
                                      <p:to>
                                        <p:strVal val="hidden"/>
                                      </p:to>
                                    </p:set>
                                  </p:childTnLst>
                                </p:cTn>
                              </p:par>
                              <p:par>
                                <p:cTn id="142" presetID="1" presetClass="exit" presetSubtype="0" fill="hold" nodeType="withEffect">
                                  <p:stCondLst>
                                    <p:cond delay="6750"/>
                                  </p:stCondLst>
                                  <p:childTnLst>
                                    <p:set>
                                      <p:cBhvr>
                                        <p:cTn id="143" dur="1" fill="hold">
                                          <p:stCondLst>
                                            <p:cond delay="0"/>
                                          </p:stCondLst>
                                        </p:cTn>
                                        <p:tgtEl>
                                          <p:spTgt spid="41"/>
                                        </p:tgtEl>
                                        <p:attrNameLst>
                                          <p:attrName>style.visibility</p:attrName>
                                        </p:attrNameLst>
                                      </p:cBhvr>
                                      <p:to>
                                        <p:strVal val="hidden"/>
                                      </p:to>
                                    </p:set>
                                  </p:childTnLst>
                                </p:cTn>
                              </p:par>
                              <p:par>
                                <p:cTn id="144" presetID="1" presetClass="exit" presetSubtype="0" fill="hold" nodeType="withEffect">
                                  <p:stCondLst>
                                    <p:cond delay="6750"/>
                                  </p:stCondLst>
                                  <p:childTnLst>
                                    <p:set>
                                      <p:cBhvr>
                                        <p:cTn id="145"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20408">
                <p:cTn id="146" fill="hold" display="0">
                  <p:stCondLst>
                    <p:cond delay="indefinite"/>
                  </p:stCondLst>
                  <p:endCondLst>
                    <p:cond evt="onStopAudio" delay="0">
                      <p:tgtEl>
                        <p:sldTgt/>
                      </p:tgtEl>
                    </p:cond>
                  </p:endCondLst>
                </p:cTn>
                <p:tgtEl>
                  <p:spTgt spid="47"/>
                </p:tgtEl>
              </p:cMediaNode>
            </p:audio>
          </p:childTnLst>
        </p:cTn>
      </p:par>
    </p:tnLst>
    <p:bldLst>
      <p:bldP spid="21" grpId="0" animBg="1"/>
      <p:bldP spid="20" grpId="0"/>
      <p:bldP spid="17" grpId="0"/>
      <p:bldP spid="19"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6">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2" name="Picture 1" descr="A yellow rectangular object with a black background&#10;&#10;Description automatically generated">
            <a:extLst>
              <a:ext uri="{FF2B5EF4-FFF2-40B4-BE49-F238E27FC236}">
                <a16:creationId xmlns:a16="http://schemas.microsoft.com/office/drawing/2014/main" id="{43DE81BF-6CAA-D2DA-5295-1FE23C839E70}"/>
              </a:ext>
            </a:extLst>
          </p:cNvPr>
          <p:cNvPicPr>
            <a:picLocks noChangeAspect="1"/>
          </p:cNvPicPr>
          <p:nvPr/>
        </p:nvPicPr>
        <p:blipFill rotWithShape="1">
          <a:blip r:embed="rId7">
            <a:extLst>
              <a:ext uri="{28A0092B-C50C-407E-A947-70E740481C1C}">
                <a14:useLocalDpi xmlns:a14="http://schemas.microsoft.com/office/drawing/2010/main" val="0"/>
              </a:ext>
            </a:extLst>
          </a:blip>
          <a:srcRect l="32355" t="41085" r="32500" b="41241"/>
          <a:stretch/>
        </p:blipFill>
        <p:spPr>
          <a:xfrm>
            <a:off x="1304237" y="3698405"/>
            <a:ext cx="3714982" cy="1051081"/>
          </a:xfrm>
          <a:prstGeom prst="rect">
            <a:avLst/>
          </a:prstGeom>
        </p:spPr>
      </p:pic>
      <p:pic>
        <p:nvPicPr>
          <p:cNvPr id="4" name="Picture 3" descr="A pink rectangular object with a black background&#10;&#10;Description automatically generated">
            <a:extLst>
              <a:ext uri="{FF2B5EF4-FFF2-40B4-BE49-F238E27FC236}">
                <a16:creationId xmlns:a16="http://schemas.microsoft.com/office/drawing/2014/main" id="{F6E79821-6479-15CE-439C-085E4B3EC061}"/>
              </a:ext>
            </a:extLst>
          </p:cNvPr>
          <p:cNvPicPr>
            <a:picLocks noChangeAspect="1"/>
          </p:cNvPicPr>
          <p:nvPr/>
        </p:nvPicPr>
        <p:blipFill rotWithShape="1">
          <a:blip r:embed="rId8">
            <a:extLst>
              <a:ext uri="{28A0092B-C50C-407E-A947-70E740481C1C}">
                <a14:useLocalDpi xmlns:a14="http://schemas.microsoft.com/office/drawing/2010/main" val="0"/>
              </a:ext>
            </a:extLst>
          </a:blip>
          <a:srcRect l="31647" t="37347" r="31899" b="44745"/>
          <a:stretch/>
        </p:blipFill>
        <p:spPr>
          <a:xfrm>
            <a:off x="1363176" y="2300517"/>
            <a:ext cx="3714982" cy="1051081"/>
          </a:xfrm>
          <a:prstGeom prst="rect">
            <a:avLst/>
          </a:prstGeom>
        </p:spPr>
      </p:pic>
      <p:pic>
        <p:nvPicPr>
          <p:cNvPr id="5" name="Picture 4" descr="A blue oval with white border&#10;&#10;Description automatically generated">
            <a:extLst>
              <a:ext uri="{FF2B5EF4-FFF2-40B4-BE49-F238E27FC236}">
                <a16:creationId xmlns:a16="http://schemas.microsoft.com/office/drawing/2014/main" id="{E8BD7EC4-779E-2B25-BA07-34D216BE793B}"/>
              </a:ext>
            </a:extLst>
          </p:cNvPr>
          <p:cNvPicPr>
            <a:picLocks noChangeAspect="1"/>
          </p:cNvPicPr>
          <p:nvPr/>
        </p:nvPicPr>
        <p:blipFill rotWithShape="1">
          <a:blip r:embed="rId9">
            <a:extLst>
              <a:ext uri="{28A0092B-C50C-407E-A947-70E740481C1C}">
                <a14:useLocalDpi xmlns:a14="http://schemas.microsoft.com/office/drawing/2010/main" val="0"/>
              </a:ext>
            </a:extLst>
          </a:blip>
          <a:srcRect l="31986" t="37176" r="32171" b="45052"/>
          <a:stretch/>
        </p:blipFill>
        <p:spPr>
          <a:xfrm>
            <a:off x="6514555" y="3800869"/>
            <a:ext cx="3853964" cy="1090403"/>
          </a:xfrm>
          <a:prstGeom prst="rect">
            <a:avLst/>
          </a:prstGeom>
        </p:spPr>
      </p:pic>
      <p:pic>
        <p:nvPicPr>
          <p:cNvPr id="7" name="Picture 6" descr="A close-up of a minus&#10;&#10;Description automatically generated">
            <a:extLst>
              <a:ext uri="{FF2B5EF4-FFF2-40B4-BE49-F238E27FC236}">
                <a16:creationId xmlns:a16="http://schemas.microsoft.com/office/drawing/2014/main" id="{B880F11E-D6AF-2743-E601-5785CAB89B02}"/>
              </a:ext>
            </a:extLst>
          </p:cNvPr>
          <p:cNvPicPr>
            <a:picLocks noChangeAspect="1"/>
          </p:cNvPicPr>
          <p:nvPr/>
        </p:nvPicPr>
        <p:blipFill rotWithShape="1">
          <a:blip r:embed="rId10">
            <a:extLst>
              <a:ext uri="{28A0092B-C50C-407E-A947-70E740481C1C}">
                <a14:useLocalDpi xmlns:a14="http://schemas.microsoft.com/office/drawing/2010/main" val="0"/>
              </a:ext>
            </a:extLst>
          </a:blip>
          <a:srcRect l="31541" t="43671" r="31918" b="38655"/>
          <a:stretch/>
        </p:blipFill>
        <p:spPr>
          <a:xfrm>
            <a:off x="6514555" y="2293278"/>
            <a:ext cx="3853964" cy="1051081"/>
          </a:xfrm>
          <a:prstGeom prst="rect">
            <a:avLst/>
          </a:prstGeom>
        </p:spPr>
      </p:pic>
      <p:pic>
        <p:nvPicPr>
          <p:cNvPr id="8" name="Picture 7" descr="A dragonfly on a letter d&#10;&#10;Description automatically generated">
            <a:extLst>
              <a:ext uri="{FF2B5EF4-FFF2-40B4-BE49-F238E27FC236}">
                <a16:creationId xmlns:a16="http://schemas.microsoft.com/office/drawing/2014/main" id="{DB89D4BA-1A04-9FBC-F441-2936F2692F7C}"/>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27843" t="9188" r="28253" b="9188"/>
          <a:stretch/>
        </p:blipFill>
        <p:spPr>
          <a:xfrm>
            <a:off x="6364462" y="3486465"/>
            <a:ext cx="1117731" cy="1262701"/>
          </a:xfrm>
          <a:prstGeom prst="rect">
            <a:avLst/>
          </a:prstGeom>
        </p:spPr>
      </p:pic>
      <p:pic>
        <p:nvPicPr>
          <p:cNvPr id="9" name="Picture 8" descr="A cartoon cow with a green letter&#10;&#10;Description automatically generated">
            <a:extLst>
              <a:ext uri="{FF2B5EF4-FFF2-40B4-BE49-F238E27FC236}">
                <a16:creationId xmlns:a16="http://schemas.microsoft.com/office/drawing/2014/main" id="{ABED0292-D1F2-4F57-39C6-F77DBADAF284}"/>
              </a:ext>
            </a:extLst>
          </p:cNvPr>
          <p:cNvPicPr>
            <a:picLocks noChangeAspect="1"/>
          </p:cNvPicPr>
          <p:nvPr/>
        </p:nvPicPr>
        <p:blipFill rotWithShape="1">
          <a:blip r:embed="rId12" cstate="hqprint">
            <a:extLst>
              <a:ext uri="{28A0092B-C50C-407E-A947-70E740481C1C}">
                <a14:useLocalDpi xmlns:a14="http://schemas.microsoft.com/office/drawing/2010/main" val="0"/>
              </a:ext>
            </a:extLst>
          </a:blip>
          <a:srcRect l="30415" t="9540" r="30658" b="10271"/>
          <a:stretch/>
        </p:blipFill>
        <p:spPr>
          <a:xfrm>
            <a:off x="1080350" y="3579138"/>
            <a:ext cx="1119490" cy="1262701"/>
          </a:xfrm>
          <a:prstGeom prst="rect">
            <a:avLst/>
          </a:prstGeom>
        </p:spPr>
      </p:pic>
      <p:pic>
        <p:nvPicPr>
          <p:cNvPr id="10" name="Picture 9" descr="A bug on a letter&#10;&#10;Description automatically generated">
            <a:extLst>
              <a:ext uri="{FF2B5EF4-FFF2-40B4-BE49-F238E27FC236}">
                <a16:creationId xmlns:a16="http://schemas.microsoft.com/office/drawing/2014/main" id="{404E6FE9-20D6-0E8D-035A-E4582BDC43E7}"/>
              </a:ext>
            </a:extLst>
          </p:cNvPr>
          <p:cNvPicPr>
            <a:picLocks noChangeAspect="1"/>
          </p:cNvPicPr>
          <p:nvPr/>
        </p:nvPicPr>
        <p:blipFill rotWithShape="1">
          <a:blip r:embed="rId13" cstate="hqprint">
            <a:extLst>
              <a:ext uri="{28A0092B-C50C-407E-A947-70E740481C1C}">
                <a14:useLocalDpi xmlns:a14="http://schemas.microsoft.com/office/drawing/2010/main" val="0"/>
              </a:ext>
            </a:extLst>
          </a:blip>
          <a:srcRect l="41293" t="29200" r="35823" b="20796"/>
          <a:stretch/>
        </p:blipFill>
        <p:spPr>
          <a:xfrm>
            <a:off x="6363259" y="2188440"/>
            <a:ext cx="990217" cy="1217165"/>
          </a:xfrm>
          <a:prstGeom prst="rect">
            <a:avLst/>
          </a:prstGeom>
        </p:spPr>
      </p:pic>
      <p:pic>
        <p:nvPicPr>
          <p:cNvPr id="11" name="Picture 10" descr="A yellow letter with a worm in it&#10;&#10;Description automatically generated">
            <a:extLst>
              <a:ext uri="{FF2B5EF4-FFF2-40B4-BE49-F238E27FC236}">
                <a16:creationId xmlns:a16="http://schemas.microsoft.com/office/drawing/2014/main" id="{0C1B5447-79DE-7833-80E7-0D82FF3C37B8}"/>
              </a:ext>
            </a:extLst>
          </p:cNvPr>
          <p:cNvPicPr>
            <a:picLocks noChangeAspect="1"/>
          </p:cNvPicPr>
          <p:nvPr/>
        </p:nvPicPr>
        <p:blipFill rotWithShape="1">
          <a:blip r:embed="rId14">
            <a:extLst>
              <a:ext uri="{28A0092B-C50C-407E-A947-70E740481C1C}">
                <a14:useLocalDpi xmlns:a14="http://schemas.microsoft.com/office/drawing/2010/main" val="0"/>
              </a:ext>
            </a:extLst>
          </a:blip>
          <a:srcRect l="43910" t="35605" r="43982" b="41279"/>
          <a:stretch/>
        </p:blipFill>
        <p:spPr>
          <a:xfrm>
            <a:off x="1161447" y="2129292"/>
            <a:ext cx="990217" cy="1217165"/>
          </a:xfrm>
          <a:prstGeom prst="rect">
            <a:avLst/>
          </a:prstGeom>
        </p:spPr>
      </p:pic>
      <p:sp>
        <p:nvSpPr>
          <p:cNvPr id="21" name="Rectangle: Rounded Corners 20">
            <a:extLst>
              <a:ext uri="{FF2B5EF4-FFF2-40B4-BE49-F238E27FC236}">
                <a16:creationId xmlns:a16="http://schemas.microsoft.com/office/drawing/2014/main" id="{31545F4A-3761-862C-1363-B1AB1B4201A8}"/>
              </a:ext>
            </a:extLst>
          </p:cNvPr>
          <p:cNvSpPr>
            <a:spLocks/>
          </p:cNvSpPr>
          <p:nvPr/>
        </p:nvSpPr>
        <p:spPr>
          <a:xfrm>
            <a:off x="158212" y="162564"/>
            <a:ext cx="11875575" cy="1893881"/>
          </a:xfrm>
          <a:prstGeom prst="roundRect">
            <a:avLst/>
          </a:prstGeom>
          <a:solidFill>
            <a:schemeClr val="bg1">
              <a:alpha val="95000"/>
            </a:scheme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E0BA8ACF-39C0-E722-FB73-C86D16259963}"/>
              </a:ext>
            </a:extLst>
          </p:cNvPr>
          <p:cNvSpPr txBox="1"/>
          <p:nvPr/>
        </p:nvSpPr>
        <p:spPr>
          <a:xfrm>
            <a:off x="1841134" y="204390"/>
            <a:ext cx="9828896"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Trong một hồ nuôi cá của bác Tư, lần thứ nhất bác thả xuống hồ 10 800 con cá ba sa, lần thứ hai bác thả nhiều hơn lần thứ nhất 950 con cá ba sa. Hỏi cả hai lần bác tư đã thả xuống hồ bao nhiêu con cá ba sa?</a:t>
            </a:r>
            <a:endParaRPr kumimoji="0" lang="en-US" sz="2800" b="1" i="0" u="none"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BA62936-9DF0-138F-0AC5-867F2B16711E}"/>
              </a:ext>
            </a:extLst>
          </p:cNvPr>
          <p:cNvSpPr txBox="1"/>
          <p:nvPr/>
        </p:nvSpPr>
        <p:spPr>
          <a:xfrm>
            <a:off x="214314" y="204706"/>
            <a:ext cx="1614486"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sng" strike="noStrike" kern="1200" cap="none" spc="0" normalizeH="0" baseline="0" noProof="0" dirty="0" err="1">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Câu</a:t>
            </a:r>
            <a:r>
              <a:rPr kumimoji="0" lang="en-US" sz="3800" b="1" i="0" u="sng" strike="noStrike" kern="1200" cap="none" spc="0" normalizeH="0" baseline="0" noProof="0" dirty="0">
                <a:ln>
                  <a:noFill/>
                </a:ln>
                <a:blipFill dpi="0" rotWithShape="1">
                  <a:blip r:embed="rId15">
                    <a:extLst>
                      <a:ext uri="{28A0092B-C50C-407E-A947-70E740481C1C}">
                        <a14:useLocalDpi xmlns:a14="http://schemas.microsoft.com/office/drawing/2010/main" val="0"/>
                      </a:ext>
                    </a:extLst>
                  </a:blip>
                  <a:srcRect/>
                  <a:stretch>
                    <a:fillRect/>
                  </a:stretch>
                </a:blipFill>
                <a:effectLst/>
                <a:uLnTx/>
                <a:uFillTx/>
                <a:latin typeface="Calibri" panose="020F0502020204030204"/>
                <a:ea typeface="+mn-ea"/>
                <a:cs typeface="+mn-cs"/>
              </a:rPr>
              <a:t> 2: </a:t>
            </a:r>
          </a:p>
        </p:txBody>
      </p:sp>
      <p:sp>
        <p:nvSpPr>
          <p:cNvPr id="17" name="TextBox 16">
            <a:extLst>
              <a:ext uri="{FF2B5EF4-FFF2-40B4-BE49-F238E27FC236}">
                <a16:creationId xmlns:a16="http://schemas.microsoft.com/office/drawing/2014/main" id="{852B234B-2A8B-56A4-A78D-8CC9E0ADBD59}"/>
              </a:ext>
            </a:extLst>
          </p:cNvPr>
          <p:cNvSpPr txBox="1"/>
          <p:nvPr/>
        </p:nvSpPr>
        <p:spPr>
          <a:xfrm>
            <a:off x="7994136" y="2492272"/>
            <a:ext cx="27106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20 550</a:t>
            </a:r>
          </a:p>
        </p:txBody>
      </p:sp>
      <p:sp>
        <p:nvSpPr>
          <p:cNvPr id="19" name="TextBox 18">
            <a:extLst>
              <a:ext uri="{FF2B5EF4-FFF2-40B4-BE49-F238E27FC236}">
                <a16:creationId xmlns:a16="http://schemas.microsoft.com/office/drawing/2014/main" id="{595E40E1-A52C-6FAD-9821-6FF423F0963F}"/>
              </a:ext>
            </a:extLst>
          </p:cNvPr>
          <p:cNvSpPr txBox="1"/>
          <p:nvPr/>
        </p:nvSpPr>
        <p:spPr>
          <a:xfrm>
            <a:off x="2253168" y="2449341"/>
            <a:ext cx="27106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21 550</a:t>
            </a:r>
          </a:p>
        </p:txBody>
      </p:sp>
      <p:sp>
        <p:nvSpPr>
          <p:cNvPr id="23" name="TextBox 22">
            <a:extLst>
              <a:ext uri="{FF2B5EF4-FFF2-40B4-BE49-F238E27FC236}">
                <a16:creationId xmlns:a16="http://schemas.microsoft.com/office/drawing/2014/main" id="{C2A0B9FA-8AEF-2E72-A204-13A0EF46754B}"/>
              </a:ext>
            </a:extLst>
          </p:cNvPr>
          <p:cNvSpPr txBox="1"/>
          <p:nvPr/>
        </p:nvSpPr>
        <p:spPr>
          <a:xfrm>
            <a:off x="2349933" y="3846688"/>
            <a:ext cx="306973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22 550</a:t>
            </a:r>
          </a:p>
        </p:txBody>
      </p:sp>
      <p:sp>
        <p:nvSpPr>
          <p:cNvPr id="24" name="TextBox 23">
            <a:extLst>
              <a:ext uri="{FF2B5EF4-FFF2-40B4-BE49-F238E27FC236}">
                <a16:creationId xmlns:a16="http://schemas.microsoft.com/office/drawing/2014/main" id="{8F09F984-852C-A573-40B7-2AB96AB5D7C2}"/>
              </a:ext>
            </a:extLst>
          </p:cNvPr>
          <p:cNvSpPr txBox="1"/>
          <p:nvPr/>
        </p:nvSpPr>
        <p:spPr>
          <a:xfrm>
            <a:off x="7786697" y="3956048"/>
            <a:ext cx="27106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32 550</a:t>
            </a:r>
          </a:p>
        </p:txBody>
      </p:sp>
      <p:grpSp>
        <p:nvGrpSpPr>
          <p:cNvPr id="31" name="Group 30">
            <a:extLst>
              <a:ext uri="{FF2B5EF4-FFF2-40B4-BE49-F238E27FC236}">
                <a16:creationId xmlns:a16="http://schemas.microsoft.com/office/drawing/2014/main" id="{D4B892FA-9BB6-9D3C-2D10-6CDF341C7D82}"/>
              </a:ext>
            </a:extLst>
          </p:cNvPr>
          <p:cNvGrpSpPr/>
          <p:nvPr/>
        </p:nvGrpSpPr>
        <p:grpSpPr>
          <a:xfrm>
            <a:off x="6094604" y="5059262"/>
            <a:ext cx="3212515" cy="1999694"/>
            <a:chOff x="6094604" y="5095139"/>
            <a:chExt cx="3212515" cy="1999694"/>
          </a:xfrm>
        </p:grpSpPr>
        <p:pic>
          <p:nvPicPr>
            <p:cNvPr id="28" name="Picture 27" descr="A blue water splashing on a black background&#10;&#10;Description automatically generated">
              <a:extLst>
                <a:ext uri="{FF2B5EF4-FFF2-40B4-BE49-F238E27FC236}">
                  <a16:creationId xmlns:a16="http://schemas.microsoft.com/office/drawing/2014/main" id="{C390FD90-F648-9311-3AA6-77758CDEE85F}"/>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30" name="Picture 29" descr="A blue water splashing on a black background&#10;&#10;Description automatically generated">
              <a:extLst>
                <a:ext uri="{FF2B5EF4-FFF2-40B4-BE49-F238E27FC236}">
                  <a16:creationId xmlns:a16="http://schemas.microsoft.com/office/drawing/2014/main" id="{39E53A07-E268-DDB7-F4A4-DC3BFACC4B08}"/>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33" name="Group 32">
            <a:extLst>
              <a:ext uri="{FF2B5EF4-FFF2-40B4-BE49-F238E27FC236}">
                <a16:creationId xmlns:a16="http://schemas.microsoft.com/office/drawing/2014/main" id="{30EC5B27-6360-F4E1-6A83-E0C52B4523A5}"/>
              </a:ext>
            </a:extLst>
          </p:cNvPr>
          <p:cNvGrpSpPr/>
          <p:nvPr/>
        </p:nvGrpSpPr>
        <p:grpSpPr>
          <a:xfrm>
            <a:off x="3308143" y="4801508"/>
            <a:ext cx="3056319" cy="2020615"/>
            <a:chOff x="3308143" y="4837385"/>
            <a:chExt cx="3056319" cy="2020615"/>
          </a:xfrm>
        </p:grpSpPr>
        <p:pic>
          <p:nvPicPr>
            <p:cNvPr id="29" name="Picture 28" descr="A blue water splashing on a black background&#10;&#10;Description automatically generated">
              <a:extLst>
                <a:ext uri="{FF2B5EF4-FFF2-40B4-BE49-F238E27FC236}">
                  <a16:creationId xmlns:a16="http://schemas.microsoft.com/office/drawing/2014/main" id="{EBD19404-5810-2868-2686-B63003E80228}"/>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2" name="Picture 31" descr="A blue water splashing on a black background&#10;&#10;Description automatically generated">
              <a:extLst>
                <a:ext uri="{FF2B5EF4-FFF2-40B4-BE49-F238E27FC236}">
                  <a16:creationId xmlns:a16="http://schemas.microsoft.com/office/drawing/2014/main" id="{186CABCB-A62D-86E9-49AB-160F3404FB8C}"/>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35" name="Picture 34" descr="A cartoon pig in green shirt and green shirt&#10;&#10;Description automatically generated">
            <a:extLst>
              <a:ext uri="{FF2B5EF4-FFF2-40B4-BE49-F238E27FC236}">
                <a16:creationId xmlns:a16="http://schemas.microsoft.com/office/drawing/2014/main" id="{BB2A5DB7-30AB-3FBD-F3AC-9D37C5AE1EE6}"/>
              </a:ext>
            </a:extLst>
          </p:cNvPr>
          <p:cNvPicPr>
            <a:picLocks noChangeAspect="1"/>
          </p:cNvPicPr>
          <p:nvPr/>
        </p:nvPicPr>
        <p:blipFill rotWithShape="1">
          <a:blip r:embed="rId17">
            <a:extLst>
              <a:ext uri="{28A0092B-C50C-407E-A947-70E740481C1C}">
                <a14:useLocalDpi xmlns:a14="http://schemas.microsoft.com/office/drawing/2010/main" val="0"/>
              </a:ext>
            </a:extLst>
          </a:blip>
          <a:srcRect l="38983" t="18944" r="41652" b="37829"/>
          <a:stretch/>
        </p:blipFill>
        <p:spPr>
          <a:xfrm>
            <a:off x="5569194" y="3818012"/>
            <a:ext cx="1771287" cy="2223954"/>
          </a:xfrm>
          <a:prstGeom prst="rect">
            <a:avLst/>
          </a:prstGeom>
        </p:spPr>
      </p:pic>
      <p:pic>
        <p:nvPicPr>
          <p:cNvPr id="18" name="Picture 17" descr="A cartoon pig in a green shirt and green shirt&#10;&#10;Description automatically generated">
            <a:extLst>
              <a:ext uri="{FF2B5EF4-FFF2-40B4-BE49-F238E27FC236}">
                <a16:creationId xmlns:a16="http://schemas.microsoft.com/office/drawing/2014/main" id="{6818709D-75F7-9DE5-0169-E3FED45996C1}"/>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285830" y="3486465"/>
            <a:ext cx="1425058" cy="2116061"/>
          </a:xfrm>
          <a:prstGeom prst="rect">
            <a:avLst/>
          </a:prstGeom>
        </p:spPr>
      </p:pic>
      <p:pic>
        <p:nvPicPr>
          <p:cNvPr id="12" name="Picture 11" descr="A cartoon pig in a green shirt and green shirt&#10;&#10;Description automatically generated">
            <a:extLst>
              <a:ext uri="{FF2B5EF4-FFF2-40B4-BE49-F238E27FC236}">
                <a16:creationId xmlns:a16="http://schemas.microsoft.com/office/drawing/2014/main" id="{6B356207-6723-1B04-7ACD-F50922F27843}"/>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322629" y="3486465"/>
            <a:ext cx="1425058" cy="2116061"/>
          </a:xfrm>
          <a:prstGeom prst="rect">
            <a:avLst/>
          </a:prstGeom>
        </p:spPr>
      </p:pic>
      <p:grpSp>
        <p:nvGrpSpPr>
          <p:cNvPr id="14" name="Group 13">
            <a:extLst>
              <a:ext uri="{FF2B5EF4-FFF2-40B4-BE49-F238E27FC236}">
                <a16:creationId xmlns:a16="http://schemas.microsoft.com/office/drawing/2014/main" id="{CE7BE157-01E7-88A1-CE9C-D06705353269}"/>
              </a:ext>
            </a:extLst>
          </p:cNvPr>
          <p:cNvGrpSpPr/>
          <p:nvPr/>
        </p:nvGrpSpPr>
        <p:grpSpPr>
          <a:xfrm>
            <a:off x="6136947" y="5043936"/>
            <a:ext cx="3212515" cy="1999694"/>
            <a:chOff x="6094604" y="5095139"/>
            <a:chExt cx="3212515" cy="1999694"/>
          </a:xfrm>
        </p:grpSpPr>
        <p:pic>
          <p:nvPicPr>
            <p:cNvPr id="15" name="Picture 14" descr="A blue water splashing on a black background&#10;&#10;Description automatically generated">
              <a:extLst>
                <a:ext uri="{FF2B5EF4-FFF2-40B4-BE49-F238E27FC236}">
                  <a16:creationId xmlns:a16="http://schemas.microsoft.com/office/drawing/2014/main" id="{FC98CF64-A228-027F-2D03-E4E8658768D7}"/>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25" name="Picture 24" descr="A blue water splashing on a black background&#10;&#10;Description automatically generated">
              <a:extLst>
                <a:ext uri="{FF2B5EF4-FFF2-40B4-BE49-F238E27FC236}">
                  <a16:creationId xmlns:a16="http://schemas.microsoft.com/office/drawing/2014/main" id="{1C5C9205-6844-E048-6A20-78C87053CEBA}"/>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26" name="Group 25">
            <a:extLst>
              <a:ext uri="{FF2B5EF4-FFF2-40B4-BE49-F238E27FC236}">
                <a16:creationId xmlns:a16="http://schemas.microsoft.com/office/drawing/2014/main" id="{888FE55A-DC60-BB3D-C446-66F57F13D8F6}"/>
              </a:ext>
            </a:extLst>
          </p:cNvPr>
          <p:cNvGrpSpPr/>
          <p:nvPr/>
        </p:nvGrpSpPr>
        <p:grpSpPr>
          <a:xfrm>
            <a:off x="3303711" y="4785968"/>
            <a:ext cx="3056319" cy="2020615"/>
            <a:chOff x="3308143" y="4837385"/>
            <a:chExt cx="3056319" cy="2020615"/>
          </a:xfrm>
        </p:grpSpPr>
        <p:pic>
          <p:nvPicPr>
            <p:cNvPr id="27" name="Picture 26" descr="A blue water splashing on a black background&#10;&#10;Description automatically generated">
              <a:extLst>
                <a:ext uri="{FF2B5EF4-FFF2-40B4-BE49-F238E27FC236}">
                  <a16:creationId xmlns:a16="http://schemas.microsoft.com/office/drawing/2014/main" id="{8650813C-4319-DB3C-0AE3-0641809CCA23}"/>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34" name="Picture 33" descr="A blue water splashing on a black background&#10;&#10;Description automatically generated">
              <a:extLst>
                <a:ext uri="{FF2B5EF4-FFF2-40B4-BE49-F238E27FC236}">
                  <a16:creationId xmlns:a16="http://schemas.microsoft.com/office/drawing/2014/main" id="{418E8F06-5810-A8EA-3897-A5392C7FFEA7}"/>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13" name="Picture 12" descr="A cartoon pig in green shirt and green shirt&#10;&#10;Description automatically generated">
            <a:extLst>
              <a:ext uri="{FF2B5EF4-FFF2-40B4-BE49-F238E27FC236}">
                <a16:creationId xmlns:a16="http://schemas.microsoft.com/office/drawing/2014/main" id="{A4790285-5664-EFB7-A32C-3FC3A327252C}"/>
              </a:ext>
            </a:extLst>
          </p:cNvPr>
          <p:cNvPicPr>
            <a:picLocks noChangeAspect="1"/>
          </p:cNvPicPr>
          <p:nvPr/>
        </p:nvPicPr>
        <p:blipFill rotWithShape="1">
          <a:blip r:embed="rId17">
            <a:extLst>
              <a:ext uri="{28A0092B-C50C-407E-A947-70E740481C1C}">
                <a14:useLocalDpi xmlns:a14="http://schemas.microsoft.com/office/drawing/2010/main" val="0"/>
              </a:ext>
            </a:extLst>
          </a:blip>
          <a:srcRect l="38983" t="18944" r="41652" b="37829"/>
          <a:stretch/>
        </p:blipFill>
        <p:spPr>
          <a:xfrm>
            <a:off x="5563871" y="3789143"/>
            <a:ext cx="1771287" cy="2223954"/>
          </a:xfrm>
          <a:prstGeom prst="rect">
            <a:avLst/>
          </a:prstGeom>
        </p:spPr>
      </p:pic>
      <p:pic>
        <p:nvPicPr>
          <p:cNvPr id="36" name="Picture 35" descr="A cartoon pig in a green shirt and green shirt&#10;&#10;Description automatically generated">
            <a:extLst>
              <a:ext uri="{FF2B5EF4-FFF2-40B4-BE49-F238E27FC236}">
                <a16:creationId xmlns:a16="http://schemas.microsoft.com/office/drawing/2014/main" id="{077B107E-4504-DEE3-893D-B25919121963}"/>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314793" y="3463550"/>
            <a:ext cx="1425058" cy="2116061"/>
          </a:xfrm>
          <a:prstGeom prst="rect">
            <a:avLst/>
          </a:prstGeom>
        </p:spPr>
      </p:pic>
      <p:grpSp>
        <p:nvGrpSpPr>
          <p:cNvPr id="38" name="Group 37">
            <a:extLst>
              <a:ext uri="{FF2B5EF4-FFF2-40B4-BE49-F238E27FC236}">
                <a16:creationId xmlns:a16="http://schemas.microsoft.com/office/drawing/2014/main" id="{E4B75ECD-06F7-7CF0-7ADE-11821B3DE514}"/>
              </a:ext>
            </a:extLst>
          </p:cNvPr>
          <p:cNvGrpSpPr/>
          <p:nvPr/>
        </p:nvGrpSpPr>
        <p:grpSpPr>
          <a:xfrm>
            <a:off x="6154687" y="5051844"/>
            <a:ext cx="3212515" cy="1999694"/>
            <a:chOff x="6094604" y="5095139"/>
            <a:chExt cx="3212515" cy="1999694"/>
          </a:xfrm>
        </p:grpSpPr>
        <p:pic>
          <p:nvPicPr>
            <p:cNvPr id="39" name="Picture 38" descr="A blue water splashing on a black background&#10;&#10;Description automatically generated">
              <a:extLst>
                <a:ext uri="{FF2B5EF4-FFF2-40B4-BE49-F238E27FC236}">
                  <a16:creationId xmlns:a16="http://schemas.microsoft.com/office/drawing/2014/main" id="{2AD1F6CD-2862-02EF-17D9-81FF08FD77EE}"/>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420969" y="5402556"/>
              <a:ext cx="2886150" cy="1692277"/>
            </a:xfrm>
            <a:prstGeom prst="rect">
              <a:avLst/>
            </a:prstGeom>
          </p:spPr>
        </p:pic>
        <p:pic>
          <p:nvPicPr>
            <p:cNvPr id="40" name="Picture 39" descr="A blue water splashing on a black background&#10;&#10;Description automatically generated">
              <a:extLst>
                <a:ext uri="{FF2B5EF4-FFF2-40B4-BE49-F238E27FC236}">
                  <a16:creationId xmlns:a16="http://schemas.microsoft.com/office/drawing/2014/main" id="{EEA9D6D1-6D61-3B80-77BB-68AA10142919}"/>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a:off x="6094604" y="5095139"/>
              <a:ext cx="2886150" cy="1692277"/>
            </a:xfrm>
            <a:prstGeom prst="rect">
              <a:avLst/>
            </a:prstGeom>
          </p:spPr>
        </p:pic>
      </p:grpSp>
      <p:grpSp>
        <p:nvGrpSpPr>
          <p:cNvPr id="41" name="Group 40">
            <a:extLst>
              <a:ext uri="{FF2B5EF4-FFF2-40B4-BE49-F238E27FC236}">
                <a16:creationId xmlns:a16="http://schemas.microsoft.com/office/drawing/2014/main" id="{58944E14-14AF-0C21-BCA8-B9C66A9B5962}"/>
              </a:ext>
            </a:extLst>
          </p:cNvPr>
          <p:cNvGrpSpPr/>
          <p:nvPr/>
        </p:nvGrpSpPr>
        <p:grpSpPr>
          <a:xfrm>
            <a:off x="3346910" y="4811784"/>
            <a:ext cx="3056319" cy="2020615"/>
            <a:chOff x="3308143" y="4837385"/>
            <a:chExt cx="3056319" cy="2020615"/>
          </a:xfrm>
        </p:grpSpPr>
        <p:pic>
          <p:nvPicPr>
            <p:cNvPr id="42" name="Picture 41" descr="A blue water splashing on a black background&#10;&#10;Description automatically generated">
              <a:extLst>
                <a:ext uri="{FF2B5EF4-FFF2-40B4-BE49-F238E27FC236}">
                  <a16:creationId xmlns:a16="http://schemas.microsoft.com/office/drawing/2014/main" id="{0D263CCD-D725-3DD9-97F5-ABA74D8CD153}"/>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308143" y="4837385"/>
              <a:ext cx="2656869" cy="1692277"/>
            </a:xfrm>
            <a:prstGeom prst="rect">
              <a:avLst/>
            </a:prstGeom>
          </p:spPr>
        </p:pic>
        <p:pic>
          <p:nvPicPr>
            <p:cNvPr id="43" name="Picture 42" descr="A blue water splashing on a black background&#10;&#10;Description automatically generated">
              <a:extLst>
                <a:ext uri="{FF2B5EF4-FFF2-40B4-BE49-F238E27FC236}">
                  <a16:creationId xmlns:a16="http://schemas.microsoft.com/office/drawing/2014/main" id="{6E3E5F60-8479-12F7-E30C-867A38D110D3}"/>
                </a:ext>
              </a:extLst>
            </p:cNvPr>
            <p:cNvPicPr>
              <a:picLocks noChangeAspect="1"/>
            </p:cNvPicPr>
            <p:nvPr/>
          </p:nvPicPr>
          <p:blipFill rotWithShape="1">
            <a:blip r:embed="rId16">
              <a:extLst>
                <a:ext uri="{28A0092B-C50C-407E-A947-70E740481C1C}">
                  <a14:useLocalDpi xmlns:a14="http://schemas.microsoft.com/office/drawing/2010/main" val="0"/>
                </a:ext>
              </a:extLst>
            </a:blip>
            <a:srcRect l="38808" t="32960" r="22907" b="27132"/>
            <a:stretch/>
          </p:blipFill>
          <p:spPr>
            <a:xfrm flipH="1">
              <a:off x="3707593" y="5165723"/>
              <a:ext cx="2656869" cy="1692277"/>
            </a:xfrm>
            <a:prstGeom prst="rect">
              <a:avLst/>
            </a:prstGeom>
          </p:spPr>
        </p:pic>
      </p:grpSp>
      <p:pic>
        <p:nvPicPr>
          <p:cNvPr id="37" name="Picture 36" descr="A cartoon pig in green shirt and green shirt&#10;&#10;Description automatically generated">
            <a:extLst>
              <a:ext uri="{FF2B5EF4-FFF2-40B4-BE49-F238E27FC236}">
                <a16:creationId xmlns:a16="http://schemas.microsoft.com/office/drawing/2014/main" id="{0B7206AA-3056-18CC-A4B9-A61C5E26401D}"/>
              </a:ext>
            </a:extLst>
          </p:cNvPr>
          <p:cNvPicPr>
            <a:picLocks noChangeAspect="1"/>
          </p:cNvPicPr>
          <p:nvPr/>
        </p:nvPicPr>
        <p:blipFill rotWithShape="1">
          <a:blip r:embed="rId17">
            <a:extLst>
              <a:ext uri="{28A0092B-C50C-407E-A947-70E740481C1C}">
                <a14:useLocalDpi xmlns:a14="http://schemas.microsoft.com/office/drawing/2010/main" val="0"/>
              </a:ext>
            </a:extLst>
          </a:blip>
          <a:srcRect l="38983" t="18944" r="41652" b="37829"/>
          <a:stretch/>
        </p:blipFill>
        <p:spPr>
          <a:xfrm>
            <a:off x="5558548" y="3785611"/>
            <a:ext cx="1771287" cy="2223954"/>
          </a:xfrm>
          <a:prstGeom prst="rect">
            <a:avLst/>
          </a:prstGeom>
        </p:spPr>
      </p:pic>
      <p:pic>
        <p:nvPicPr>
          <p:cNvPr id="44" name="Picture 43" descr="A cartoon pig in a green shirt and green shirt&#10;&#10;Description automatically generated">
            <a:extLst>
              <a:ext uri="{FF2B5EF4-FFF2-40B4-BE49-F238E27FC236}">
                <a16:creationId xmlns:a16="http://schemas.microsoft.com/office/drawing/2014/main" id="{C016159E-58AB-88CB-EDE0-478EE11495F3}"/>
              </a:ext>
            </a:extLst>
          </p:cNvPr>
          <p:cNvPicPr>
            <a:picLocks noChangeAspect="1"/>
          </p:cNvPicPr>
          <p:nvPr/>
        </p:nvPicPr>
        <p:blipFill rotWithShape="1">
          <a:blip r:embed="rId18">
            <a:extLst>
              <a:ext uri="{28A0092B-C50C-407E-A947-70E740481C1C}">
                <a14:useLocalDpi xmlns:a14="http://schemas.microsoft.com/office/drawing/2010/main" val="0"/>
              </a:ext>
            </a:extLst>
          </a:blip>
          <a:srcRect l="40204" t="25520" r="44233" b="33396"/>
          <a:stretch/>
        </p:blipFill>
        <p:spPr>
          <a:xfrm>
            <a:off x="10285830" y="3484056"/>
            <a:ext cx="1425058" cy="2116061"/>
          </a:xfrm>
          <a:prstGeom prst="rect">
            <a:avLst/>
          </a:prstGeom>
        </p:spPr>
      </p:pic>
      <p:pic>
        <p:nvPicPr>
          <p:cNvPr id="47" name="8-bit-arcade-138828">
            <a:hlinkClick r:id="" action="ppaction://media"/>
            <a:extLst>
              <a:ext uri="{FF2B5EF4-FFF2-40B4-BE49-F238E27FC236}">
                <a16:creationId xmlns:a16="http://schemas.microsoft.com/office/drawing/2014/main" id="{CE22DE83-B00D-F1ED-6E81-6A0C6DFCE261}"/>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484986" y="89195"/>
            <a:ext cx="406400" cy="406400"/>
          </a:xfrm>
          <a:prstGeom prst="rect">
            <a:avLst/>
          </a:prstGeom>
        </p:spPr>
      </p:pic>
    </p:spTree>
    <p:extLst>
      <p:ext uri="{BB962C8B-B14F-4D97-AF65-F5344CB8AC3E}">
        <p14:creationId xmlns:p14="http://schemas.microsoft.com/office/powerpoint/2010/main" val="8814902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47"/>
                                        </p:tgtEl>
                                      </p:cBhvr>
                                    </p:cmd>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500"/>
                                        <p:tgtEl>
                                          <p:spTgt spid="2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par>
                                <p:cTn id="22" presetID="16" presetClass="entr" presetSubtype="21"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par>
                                <p:cTn id="25" presetID="16" presetClass="entr" presetSubtype="21"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par>
                                <p:cTn id="28" presetID="16" presetClass="entr" presetSubtype="21"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par>
                                <p:cTn id="31" presetID="16" presetClass="entr" presetSubtype="21"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par>
                                <p:cTn id="34" presetID="16" presetClass="entr" presetSubtype="21"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inVertical)">
                                      <p:cBhvr>
                                        <p:cTn id="36" dur="500"/>
                                        <p:tgtEl>
                                          <p:spTgt spid="5"/>
                                        </p:tgtEl>
                                      </p:cBhvr>
                                    </p:animEffect>
                                  </p:childTnLst>
                                </p:cTn>
                              </p:par>
                              <p:par>
                                <p:cTn id="37" presetID="16" presetClass="entr" presetSubtype="21"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barn(inVertical)">
                                      <p:cBhvr>
                                        <p:cTn id="39" dur="500"/>
                                        <p:tgtEl>
                                          <p:spTgt spid="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9"/>
                    </p:tgtEl>
                  </p:cond>
                </p:stCondLst>
                <p:endSync evt="end" delay="0">
                  <p:rtn val="all"/>
                </p:endSync>
                <p:childTnLst>
                  <p:par>
                    <p:cTn id="53" fill="hold">
                      <p:stCondLst>
                        <p:cond delay="0"/>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subTnLst>
                                    <p:audio>
                                      <p:cMediaNode>
                                        <p:cTn display="0" masterRel="sameClick">
                                          <p:stCondLst>
                                            <p:cond evt="begin" delay="0">
                                              <p:tn val="55"/>
                                            </p:cond>
                                          </p:stCondLst>
                                          <p:endCondLst>
                                            <p:cond evt="onStopAudio" delay="0">
                                              <p:tgtEl>
                                                <p:sldTgt/>
                                              </p:tgtEl>
                                            </p:cond>
                                          </p:endCondLst>
                                        </p:cTn>
                                        <p:tgtEl>
                                          <p:sndTgt r:embed="rId4" name="applause.wav"/>
                                        </p:tgtEl>
                                      </p:cMediaNode>
                                    </p:audio>
                                  </p:subTnLst>
                                </p:cTn>
                              </p:par>
                              <p:par>
                                <p:cTn id="58" presetID="10" presetClass="entr" presetSubtype="0"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750"/>
                                        <p:tgtEl>
                                          <p:spTgt spid="44"/>
                                        </p:tgtEl>
                                      </p:cBhvr>
                                    </p:animEffect>
                                  </p:childTnLst>
                                </p:cTn>
                              </p:par>
                              <p:par>
                                <p:cTn id="61" presetID="35" presetClass="path" presetSubtype="0" accel="50000" decel="50000" fill="hold" nodeType="withEffect">
                                  <p:stCondLst>
                                    <p:cond delay="500"/>
                                  </p:stCondLst>
                                  <p:childTnLst>
                                    <p:animMotion origin="layout" path="M -3.33333E-6 1.48148E-6 L -0.79023 0.0044 " pathEditMode="relative" rAng="0" ptsTypes="AA">
                                      <p:cBhvr>
                                        <p:cTn id="62" dur="3000" fill="hold"/>
                                        <p:tgtEl>
                                          <p:spTgt spid="44"/>
                                        </p:tgtEl>
                                        <p:attrNameLst>
                                          <p:attrName>ppt_x</p:attrName>
                                          <p:attrName>ppt_y</p:attrName>
                                        </p:attrNameLst>
                                      </p:cBhvr>
                                      <p:rCtr x="-39518" y="208"/>
                                    </p:animMotion>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1"/>
                    </p:tgtEl>
                  </p:cond>
                </p:stCondLst>
                <p:endSync evt="end" delay="0">
                  <p:rtn val="all"/>
                </p:endSync>
                <p:childTnLst>
                  <p:par>
                    <p:cTn id="64" fill="hold">
                      <p:stCondLst>
                        <p:cond delay="0"/>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par>
                                <p:cTn id="73" presetID="35" presetClass="path" presetSubtype="0" accel="50000" decel="50000" fill="hold" nodeType="withEffect">
                                  <p:stCondLst>
                                    <p:cond delay="250"/>
                                  </p:stCondLst>
                                  <p:childTnLst>
                                    <p:animMotion origin="layout" path="M -3.33333E-6 1.11022E-16 L -0.3888 0.02315 " pathEditMode="relative" rAng="0" ptsTypes="AA">
                                      <p:cBhvr>
                                        <p:cTn id="74" dur="3500" fill="hold"/>
                                        <p:tgtEl>
                                          <p:spTgt spid="18"/>
                                        </p:tgtEl>
                                        <p:attrNameLst>
                                          <p:attrName>ppt_x</p:attrName>
                                          <p:attrName>ppt_y</p:attrName>
                                        </p:attrNameLst>
                                      </p:cBhvr>
                                      <p:rCtr x="-19440" y="1157"/>
                                    </p:animMotion>
                                  </p:childTnLst>
                                </p:cTn>
                              </p:par>
                              <p:par>
                                <p:cTn id="75" presetID="1" presetClass="exit" presetSubtype="0" fill="hold" nodeType="withEffect">
                                  <p:stCondLst>
                                    <p:cond delay="3750"/>
                                  </p:stCondLst>
                                  <p:childTnLst>
                                    <p:set>
                                      <p:cBhvr>
                                        <p:cTn id="76" dur="1" fill="hold">
                                          <p:stCondLst>
                                            <p:cond delay="0"/>
                                          </p:stCondLst>
                                        </p:cTn>
                                        <p:tgtEl>
                                          <p:spTgt spid="18"/>
                                        </p:tgtEl>
                                        <p:attrNameLst>
                                          <p:attrName>style.visibility</p:attrName>
                                        </p:attrNameLst>
                                      </p:cBhvr>
                                      <p:to>
                                        <p:strVal val="hidden"/>
                                      </p:to>
                                    </p:set>
                                  </p:childTnLst>
                                </p:cTn>
                              </p:par>
                              <p:par>
                                <p:cTn id="77" presetID="1" presetClass="entr" presetSubtype="0" fill="hold" nodeType="withEffect">
                                  <p:stCondLst>
                                    <p:cond delay="3750"/>
                                  </p:stCondLst>
                                  <p:childTnLst>
                                    <p:set>
                                      <p:cBhvr>
                                        <p:cTn id="78" dur="1" fill="hold">
                                          <p:stCondLst>
                                            <p:cond delay="0"/>
                                          </p:stCondLst>
                                        </p:cTn>
                                        <p:tgtEl>
                                          <p:spTgt spid="35"/>
                                        </p:tgtEl>
                                        <p:attrNameLst>
                                          <p:attrName>style.visibility</p:attrName>
                                        </p:attrNameLst>
                                      </p:cBhvr>
                                      <p:to>
                                        <p:strVal val="visible"/>
                                      </p:to>
                                    </p:set>
                                  </p:childTnLst>
                                </p:cTn>
                              </p:par>
                              <p:par>
                                <p:cTn id="79" presetID="42" presetClass="path" presetSubtype="0" accel="50000" decel="50000" fill="hold" nodeType="withEffect">
                                  <p:stCondLst>
                                    <p:cond delay="4250"/>
                                  </p:stCondLst>
                                  <p:childTnLst>
                                    <p:animMotion origin="layout" path="M 2.91667E-6 1.11022E-16 L 2.91667E-6 0.25 " pathEditMode="relative" rAng="0" ptsTypes="AA">
                                      <p:cBhvr>
                                        <p:cTn id="80" dur="2500" fill="hold"/>
                                        <p:tgtEl>
                                          <p:spTgt spid="35"/>
                                        </p:tgtEl>
                                        <p:attrNameLst>
                                          <p:attrName>ppt_x</p:attrName>
                                          <p:attrName>ppt_y</p:attrName>
                                        </p:attrNameLst>
                                      </p:cBhvr>
                                      <p:rCtr x="0" y="12500"/>
                                    </p:animMotion>
                                  </p:childTnLst>
                                  <p:subTnLst>
                                    <p:audio>
                                      <p:cMediaNode>
                                        <p:cTn display="0" masterRel="sameClick">
                                          <p:stCondLst>
                                            <p:cond evt="begin" delay="0">
                                              <p:tn val="79"/>
                                            </p:cond>
                                          </p:stCondLst>
                                          <p:endCondLst>
                                            <p:cond evt="onStopAudio" delay="0">
                                              <p:tgtEl>
                                                <p:sldTgt/>
                                              </p:tgtEl>
                                            </p:cond>
                                          </p:endCondLst>
                                        </p:cTn>
                                        <p:tgtEl>
                                          <p:sndTgt r:embed="rId5" name="Tieng-nhay-xuong-nuoc-boi-www_tiengdong_com.wav"/>
                                        </p:tgtEl>
                                      </p:cMediaNode>
                                    </p:audio>
                                  </p:subTnLst>
                                </p:cTn>
                              </p:par>
                              <p:par>
                                <p:cTn id="81" presetID="10" presetClass="entr" presetSubtype="0" fill="hold" nodeType="withEffect">
                                  <p:stCondLst>
                                    <p:cond delay="500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4000"/>
                                        <p:tgtEl>
                                          <p:spTgt spid="33"/>
                                        </p:tgtEl>
                                      </p:cBhvr>
                                    </p:animEffect>
                                  </p:childTnLst>
                                </p:cTn>
                              </p:par>
                              <p:par>
                                <p:cTn id="84" presetID="10" presetClass="entr" presetSubtype="0" fill="hold" nodeType="withEffect">
                                  <p:stCondLst>
                                    <p:cond delay="500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4000"/>
                                        <p:tgtEl>
                                          <p:spTgt spid="31"/>
                                        </p:tgtEl>
                                      </p:cBhvr>
                                    </p:animEffect>
                                  </p:childTnLst>
                                </p:cTn>
                              </p:par>
                              <p:par>
                                <p:cTn id="87" presetID="10" presetClass="exit" presetSubtype="0" fill="hold" nodeType="withEffect">
                                  <p:stCondLst>
                                    <p:cond delay="8500"/>
                                  </p:stCondLst>
                                  <p:childTnLst>
                                    <p:animEffect transition="out" filter="fade">
                                      <p:cBhvr>
                                        <p:cTn id="88" dur="500"/>
                                        <p:tgtEl>
                                          <p:spTgt spid="35"/>
                                        </p:tgtEl>
                                      </p:cBhvr>
                                    </p:animEffect>
                                    <p:set>
                                      <p:cBhvr>
                                        <p:cTn id="89" dur="1" fill="hold">
                                          <p:stCondLst>
                                            <p:cond delay="499"/>
                                          </p:stCondLst>
                                        </p:cTn>
                                        <p:tgtEl>
                                          <p:spTgt spid="35"/>
                                        </p:tgtEl>
                                        <p:attrNameLst>
                                          <p:attrName>style.visibility</p:attrName>
                                        </p:attrNameLst>
                                      </p:cBhvr>
                                      <p:to>
                                        <p:strVal val="hidden"/>
                                      </p:to>
                                    </p:set>
                                  </p:childTnLst>
                                </p:cTn>
                              </p:par>
                              <p:par>
                                <p:cTn id="90" presetID="1" presetClass="exit" presetSubtype="0" fill="hold" nodeType="withEffect">
                                  <p:stCondLst>
                                    <p:cond delay="8500"/>
                                  </p:stCondLst>
                                  <p:childTnLst>
                                    <p:set>
                                      <p:cBhvr>
                                        <p:cTn id="91" dur="1" fill="hold">
                                          <p:stCondLst>
                                            <p:cond delay="0"/>
                                          </p:stCondLst>
                                        </p:cTn>
                                        <p:tgtEl>
                                          <p:spTgt spid="33"/>
                                        </p:tgtEl>
                                        <p:attrNameLst>
                                          <p:attrName>style.visibility</p:attrName>
                                        </p:attrNameLst>
                                      </p:cBhvr>
                                      <p:to>
                                        <p:strVal val="hidden"/>
                                      </p:to>
                                    </p:set>
                                  </p:childTnLst>
                                </p:cTn>
                              </p:par>
                              <p:par>
                                <p:cTn id="92" presetID="1" presetClass="exit" presetSubtype="0" fill="hold" nodeType="withEffect">
                                  <p:stCondLst>
                                    <p:cond delay="8500"/>
                                  </p:stCondLst>
                                  <p:childTnLst>
                                    <p:set>
                                      <p:cBhvr>
                                        <p:cTn id="93"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4" restart="whenNotActive" fill="hold" evtFilter="cancelBubble" nodeType="interactiveSeq">
                <p:stCondLst>
                  <p:cond evt="onClick" delay="0">
                    <p:tgtEl>
                      <p:spTgt spid="10"/>
                    </p:tgtEl>
                  </p:cond>
                </p:stCondLst>
                <p:endSync evt="end" delay="0">
                  <p:rtn val="all"/>
                </p:endSync>
                <p:childTnLst>
                  <p:par>
                    <p:cTn id="95" fill="hold">
                      <p:stCondLst>
                        <p:cond delay="0"/>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fade">
                                      <p:cBhvr>
                                        <p:cTn id="99" dur="500"/>
                                        <p:tgtEl>
                                          <p:spTgt spid="10"/>
                                        </p:tgtEl>
                                      </p:cBhvr>
                                    </p:animEffect>
                                  </p:childTnLst>
                                </p:cTn>
                              </p:par>
                              <p:par>
                                <p:cTn id="100" presetID="10" presetClass="entr" presetSubtype="0" fill="hold" nodeType="withEffect">
                                  <p:stCondLst>
                                    <p:cond delay="0"/>
                                  </p:stCondLst>
                                  <p:childTnLst>
                                    <p:set>
                                      <p:cBhvr>
                                        <p:cTn id="101" dur="1" fill="hold">
                                          <p:stCondLst>
                                            <p:cond delay="0"/>
                                          </p:stCondLst>
                                        </p:cTn>
                                        <p:tgtEl>
                                          <p:spTgt spid="12"/>
                                        </p:tgtEl>
                                        <p:attrNameLst>
                                          <p:attrName>style.visibility</p:attrName>
                                        </p:attrNameLst>
                                      </p:cBhvr>
                                      <p:to>
                                        <p:strVal val="visible"/>
                                      </p:to>
                                    </p:set>
                                    <p:animEffect transition="in" filter="fade">
                                      <p:cBhvr>
                                        <p:cTn id="102" dur="750"/>
                                        <p:tgtEl>
                                          <p:spTgt spid="12"/>
                                        </p:tgtEl>
                                      </p:cBhvr>
                                    </p:animEffect>
                                  </p:childTnLst>
                                </p:cTn>
                              </p:par>
                              <p:par>
                                <p:cTn id="103" presetID="35" presetClass="path" presetSubtype="0" accel="50000" decel="50000" fill="hold" nodeType="withEffect">
                                  <p:stCondLst>
                                    <p:cond delay="500"/>
                                  </p:stCondLst>
                                  <p:childTnLst>
                                    <p:animMotion origin="layout" path="M 1.875E-6 1.11022E-16 L -0.37565 0.05625 " pathEditMode="relative" rAng="0" ptsTypes="AA">
                                      <p:cBhvr>
                                        <p:cTn id="104" dur="3000" fill="hold"/>
                                        <p:tgtEl>
                                          <p:spTgt spid="12"/>
                                        </p:tgtEl>
                                        <p:attrNameLst>
                                          <p:attrName>ppt_x</p:attrName>
                                          <p:attrName>ppt_y</p:attrName>
                                        </p:attrNameLst>
                                      </p:cBhvr>
                                      <p:rCtr x="-19154" y="880"/>
                                    </p:animMotion>
                                  </p:childTnLst>
                                </p:cTn>
                              </p:par>
                              <p:par>
                                <p:cTn id="105" presetID="1" presetClass="exit" presetSubtype="0" fill="hold" nodeType="withEffect">
                                  <p:stCondLst>
                                    <p:cond delay="3500"/>
                                  </p:stCondLst>
                                  <p:childTnLst>
                                    <p:set>
                                      <p:cBhvr>
                                        <p:cTn id="106" dur="1" fill="hold">
                                          <p:stCondLst>
                                            <p:cond delay="0"/>
                                          </p:stCondLst>
                                        </p:cTn>
                                        <p:tgtEl>
                                          <p:spTgt spid="12"/>
                                        </p:tgtEl>
                                        <p:attrNameLst>
                                          <p:attrName>style.visibility</p:attrName>
                                        </p:attrNameLst>
                                      </p:cBhvr>
                                      <p:to>
                                        <p:strVal val="hidden"/>
                                      </p:to>
                                    </p:set>
                                  </p:childTnLst>
                                </p:cTn>
                              </p:par>
                              <p:par>
                                <p:cTn id="107" presetID="1" presetClass="entr" presetSubtype="0" fill="hold" nodeType="withEffect">
                                  <p:stCondLst>
                                    <p:cond delay="3500"/>
                                  </p:stCondLst>
                                  <p:childTnLst>
                                    <p:set>
                                      <p:cBhvr>
                                        <p:cTn id="108" dur="1" fill="hold">
                                          <p:stCondLst>
                                            <p:cond delay="0"/>
                                          </p:stCondLst>
                                        </p:cTn>
                                        <p:tgtEl>
                                          <p:spTgt spid="13"/>
                                        </p:tgtEl>
                                        <p:attrNameLst>
                                          <p:attrName>style.visibility</p:attrName>
                                        </p:attrNameLst>
                                      </p:cBhvr>
                                      <p:to>
                                        <p:strVal val="visible"/>
                                      </p:to>
                                    </p:set>
                                  </p:childTnLst>
                                </p:cTn>
                              </p:par>
                              <p:par>
                                <p:cTn id="109" presetID="42" presetClass="path" presetSubtype="0" accel="50000" decel="50000" fill="hold" nodeType="withEffect">
                                  <p:stCondLst>
                                    <p:cond delay="3500"/>
                                  </p:stCondLst>
                                  <p:childTnLst>
                                    <p:animMotion origin="layout" path="M 3.54167E-6 -3.33333E-6 L -0.00235 0.20301 " pathEditMode="relative" rAng="0" ptsTypes="AA">
                                      <p:cBhvr>
                                        <p:cTn id="110" dur="2250" fill="hold"/>
                                        <p:tgtEl>
                                          <p:spTgt spid="13"/>
                                        </p:tgtEl>
                                        <p:attrNameLst>
                                          <p:attrName>ppt_x</p:attrName>
                                          <p:attrName>ppt_y</p:attrName>
                                        </p:attrNameLst>
                                      </p:cBhvr>
                                      <p:rCtr x="-117" y="10139"/>
                                    </p:animMotion>
                                  </p:childTnLst>
                                  <p:subTnLst>
                                    <p:audio>
                                      <p:cMediaNode>
                                        <p:cTn display="0" masterRel="sameClick">
                                          <p:stCondLst>
                                            <p:cond evt="begin" delay="0">
                                              <p:tn val="109"/>
                                            </p:cond>
                                          </p:stCondLst>
                                          <p:endCondLst>
                                            <p:cond evt="onStopAudio" delay="0">
                                              <p:tgtEl>
                                                <p:sldTgt/>
                                              </p:tgtEl>
                                            </p:cond>
                                          </p:endCondLst>
                                        </p:cTn>
                                        <p:tgtEl>
                                          <p:sndTgt r:embed="rId5" name="Tieng-nhay-xuong-nuoc-boi-www_tiengdong_com.wav"/>
                                        </p:tgtEl>
                                      </p:cMediaNode>
                                    </p:audio>
                                  </p:subTnLst>
                                </p:cTn>
                              </p:par>
                              <p:par>
                                <p:cTn id="111" presetID="1" presetClass="entr" presetSubtype="0" fill="hold" nodeType="withEffect">
                                  <p:stCondLst>
                                    <p:cond delay="5000"/>
                                  </p:stCondLst>
                                  <p:childTnLst>
                                    <p:set>
                                      <p:cBhvr>
                                        <p:cTn id="112" dur="1" fill="hold">
                                          <p:stCondLst>
                                            <p:cond delay="0"/>
                                          </p:stCondLst>
                                        </p:cTn>
                                        <p:tgtEl>
                                          <p:spTgt spid="26"/>
                                        </p:tgtEl>
                                        <p:attrNameLst>
                                          <p:attrName>style.visibility</p:attrName>
                                        </p:attrNameLst>
                                      </p:cBhvr>
                                      <p:to>
                                        <p:strVal val="visible"/>
                                      </p:to>
                                    </p:set>
                                  </p:childTnLst>
                                </p:cTn>
                              </p:par>
                              <p:par>
                                <p:cTn id="113" presetID="1" presetClass="entr" presetSubtype="0" fill="hold" nodeType="withEffect">
                                  <p:stCondLst>
                                    <p:cond delay="5000"/>
                                  </p:stCondLst>
                                  <p:childTnLst>
                                    <p:set>
                                      <p:cBhvr>
                                        <p:cTn id="114" dur="1" fill="hold">
                                          <p:stCondLst>
                                            <p:cond delay="0"/>
                                          </p:stCondLst>
                                        </p:cTn>
                                        <p:tgtEl>
                                          <p:spTgt spid="14"/>
                                        </p:tgtEl>
                                        <p:attrNameLst>
                                          <p:attrName>style.visibility</p:attrName>
                                        </p:attrNameLst>
                                      </p:cBhvr>
                                      <p:to>
                                        <p:strVal val="visible"/>
                                      </p:to>
                                    </p:set>
                                  </p:childTnLst>
                                </p:cTn>
                              </p:par>
                              <p:par>
                                <p:cTn id="115" presetID="10" presetClass="exit" presetSubtype="0" fill="hold" nodeType="withEffect">
                                  <p:stCondLst>
                                    <p:cond delay="6750"/>
                                  </p:stCondLst>
                                  <p:childTnLst>
                                    <p:animEffect transition="out" filter="fade">
                                      <p:cBhvr>
                                        <p:cTn id="116" dur="500"/>
                                        <p:tgtEl>
                                          <p:spTgt spid="13"/>
                                        </p:tgtEl>
                                      </p:cBhvr>
                                    </p:animEffect>
                                    <p:set>
                                      <p:cBhvr>
                                        <p:cTn id="117" dur="1" fill="hold">
                                          <p:stCondLst>
                                            <p:cond delay="499"/>
                                          </p:stCondLst>
                                        </p:cTn>
                                        <p:tgtEl>
                                          <p:spTgt spid="13"/>
                                        </p:tgtEl>
                                        <p:attrNameLst>
                                          <p:attrName>style.visibility</p:attrName>
                                        </p:attrNameLst>
                                      </p:cBhvr>
                                      <p:to>
                                        <p:strVal val="hidden"/>
                                      </p:to>
                                    </p:set>
                                  </p:childTnLst>
                                </p:cTn>
                              </p:par>
                              <p:par>
                                <p:cTn id="118" presetID="1" presetClass="exit" presetSubtype="0" fill="hold" nodeType="withEffect">
                                  <p:stCondLst>
                                    <p:cond delay="6750"/>
                                  </p:stCondLst>
                                  <p:childTnLst>
                                    <p:set>
                                      <p:cBhvr>
                                        <p:cTn id="119" dur="1" fill="hold">
                                          <p:stCondLst>
                                            <p:cond delay="0"/>
                                          </p:stCondLst>
                                        </p:cTn>
                                        <p:tgtEl>
                                          <p:spTgt spid="26"/>
                                        </p:tgtEl>
                                        <p:attrNameLst>
                                          <p:attrName>style.visibility</p:attrName>
                                        </p:attrNameLst>
                                      </p:cBhvr>
                                      <p:to>
                                        <p:strVal val="hidden"/>
                                      </p:to>
                                    </p:set>
                                  </p:childTnLst>
                                </p:cTn>
                              </p:par>
                              <p:par>
                                <p:cTn id="120" presetID="1" presetClass="exit" presetSubtype="0" fill="hold" nodeType="withEffect">
                                  <p:stCondLst>
                                    <p:cond delay="6750"/>
                                  </p:stCondLst>
                                  <p:childTnLst>
                                    <p:set>
                                      <p:cBhvr>
                                        <p:cTn id="121"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22" restart="whenNotActive" fill="hold" evtFilter="cancelBubble" nodeType="interactiveSeq">
                <p:stCondLst>
                  <p:cond evt="onClick" delay="0">
                    <p:tgtEl>
                      <p:spTgt spid="8"/>
                    </p:tgtEl>
                  </p:cond>
                </p:stCondLst>
                <p:endSync evt="end" delay="0">
                  <p:rtn val="all"/>
                </p:endSync>
                <p:childTnLst>
                  <p:par>
                    <p:cTn id="123" fill="hold">
                      <p:stCondLst>
                        <p:cond delay="0"/>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8"/>
                                        </p:tgtEl>
                                        <p:attrNameLst>
                                          <p:attrName>style.visibility</p:attrName>
                                        </p:attrNameLst>
                                      </p:cBhvr>
                                      <p:to>
                                        <p:strVal val="visible"/>
                                      </p:to>
                                    </p:set>
                                  </p:childTnLst>
                                </p:cTn>
                              </p:par>
                              <p:par>
                                <p:cTn id="127" presetID="10" presetClass="entr" presetSubtype="0" fill="hold" nodeType="withEffect">
                                  <p:stCondLst>
                                    <p:cond delay="0"/>
                                  </p:stCondLst>
                                  <p:childTnLst>
                                    <p:set>
                                      <p:cBhvr>
                                        <p:cTn id="128" dur="1" fill="hold">
                                          <p:stCondLst>
                                            <p:cond delay="0"/>
                                          </p:stCondLst>
                                        </p:cTn>
                                        <p:tgtEl>
                                          <p:spTgt spid="36"/>
                                        </p:tgtEl>
                                        <p:attrNameLst>
                                          <p:attrName>style.visibility</p:attrName>
                                        </p:attrNameLst>
                                      </p:cBhvr>
                                      <p:to>
                                        <p:strVal val="visible"/>
                                      </p:to>
                                    </p:set>
                                    <p:animEffect transition="in" filter="fade">
                                      <p:cBhvr>
                                        <p:cTn id="129" dur="750"/>
                                        <p:tgtEl>
                                          <p:spTgt spid="36"/>
                                        </p:tgtEl>
                                      </p:cBhvr>
                                    </p:animEffect>
                                  </p:childTnLst>
                                </p:cTn>
                              </p:par>
                              <p:par>
                                <p:cTn id="130" presetID="35" presetClass="path" presetSubtype="0" accel="50000" decel="50000" fill="hold" nodeType="withEffect">
                                  <p:stCondLst>
                                    <p:cond delay="500"/>
                                  </p:stCondLst>
                                  <p:childTnLst>
                                    <p:animMotion origin="layout" path="M 2.91667E-6 7.40741E-7 L -0.37565 0.05625 " pathEditMode="relative" rAng="0" ptsTypes="AA">
                                      <p:cBhvr>
                                        <p:cTn id="131" dur="3000" fill="hold"/>
                                        <p:tgtEl>
                                          <p:spTgt spid="36"/>
                                        </p:tgtEl>
                                        <p:attrNameLst>
                                          <p:attrName>ppt_x</p:attrName>
                                          <p:attrName>ppt_y</p:attrName>
                                        </p:attrNameLst>
                                      </p:cBhvr>
                                      <p:rCtr x="-18789" y="2801"/>
                                    </p:animMotion>
                                  </p:childTnLst>
                                </p:cTn>
                              </p:par>
                              <p:par>
                                <p:cTn id="132" presetID="1" presetClass="exit" presetSubtype="0" fill="hold" nodeType="withEffect">
                                  <p:stCondLst>
                                    <p:cond delay="3750"/>
                                  </p:stCondLst>
                                  <p:childTnLst>
                                    <p:set>
                                      <p:cBhvr>
                                        <p:cTn id="133" dur="1" fill="hold">
                                          <p:stCondLst>
                                            <p:cond delay="0"/>
                                          </p:stCondLst>
                                        </p:cTn>
                                        <p:tgtEl>
                                          <p:spTgt spid="36"/>
                                        </p:tgtEl>
                                        <p:attrNameLst>
                                          <p:attrName>style.visibility</p:attrName>
                                        </p:attrNameLst>
                                      </p:cBhvr>
                                      <p:to>
                                        <p:strVal val="hidden"/>
                                      </p:to>
                                    </p:set>
                                  </p:childTnLst>
                                </p:cTn>
                              </p:par>
                              <p:par>
                                <p:cTn id="134" presetID="1" presetClass="entr" presetSubtype="0" fill="hold" nodeType="withEffect">
                                  <p:stCondLst>
                                    <p:cond delay="3750"/>
                                  </p:stCondLst>
                                  <p:childTnLst>
                                    <p:set>
                                      <p:cBhvr>
                                        <p:cTn id="135" dur="1" fill="hold">
                                          <p:stCondLst>
                                            <p:cond delay="0"/>
                                          </p:stCondLst>
                                        </p:cTn>
                                        <p:tgtEl>
                                          <p:spTgt spid="37"/>
                                        </p:tgtEl>
                                        <p:attrNameLst>
                                          <p:attrName>style.visibility</p:attrName>
                                        </p:attrNameLst>
                                      </p:cBhvr>
                                      <p:to>
                                        <p:strVal val="visible"/>
                                      </p:to>
                                    </p:set>
                                  </p:childTnLst>
                                </p:cTn>
                              </p:par>
                              <p:par>
                                <p:cTn id="136" presetID="42" presetClass="path" presetSubtype="0" accel="50000" decel="50000" fill="hold" nodeType="withEffect">
                                  <p:stCondLst>
                                    <p:cond delay="3750"/>
                                  </p:stCondLst>
                                  <p:childTnLst>
                                    <p:animMotion origin="layout" path="M 4.375E-6 -3.7037E-7 L -0.00235 0.20301 " pathEditMode="relative" rAng="0" ptsTypes="AA">
                                      <p:cBhvr>
                                        <p:cTn id="137" dur="2250" fill="hold"/>
                                        <p:tgtEl>
                                          <p:spTgt spid="37"/>
                                        </p:tgtEl>
                                        <p:attrNameLst>
                                          <p:attrName>ppt_x</p:attrName>
                                          <p:attrName>ppt_y</p:attrName>
                                        </p:attrNameLst>
                                      </p:cBhvr>
                                      <p:rCtr x="-117" y="10139"/>
                                    </p:animMotion>
                                  </p:childTnLst>
                                  <p:subTnLst>
                                    <p:audio>
                                      <p:cMediaNode>
                                        <p:cTn display="0" masterRel="sameClick">
                                          <p:stCondLst>
                                            <p:cond evt="begin" delay="0">
                                              <p:tn val="136"/>
                                            </p:cond>
                                          </p:stCondLst>
                                          <p:endCondLst>
                                            <p:cond evt="onStopAudio" delay="0">
                                              <p:tgtEl>
                                                <p:sldTgt/>
                                              </p:tgtEl>
                                            </p:cond>
                                          </p:endCondLst>
                                        </p:cTn>
                                        <p:tgtEl>
                                          <p:sndTgt r:embed="rId5" name="Tieng-nhay-xuong-nuoc-boi-www_tiengdong_com.wav"/>
                                        </p:tgtEl>
                                      </p:cMediaNode>
                                    </p:audio>
                                  </p:subTnLst>
                                </p:cTn>
                              </p:par>
                              <p:par>
                                <p:cTn id="138" presetID="1" presetClass="entr" presetSubtype="0" fill="hold" nodeType="withEffect">
                                  <p:stCondLst>
                                    <p:cond delay="5000"/>
                                  </p:stCondLst>
                                  <p:childTnLst>
                                    <p:set>
                                      <p:cBhvr>
                                        <p:cTn id="139" dur="1" fill="hold">
                                          <p:stCondLst>
                                            <p:cond delay="0"/>
                                          </p:stCondLst>
                                        </p:cTn>
                                        <p:tgtEl>
                                          <p:spTgt spid="41"/>
                                        </p:tgtEl>
                                        <p:attrNameLst>
                                          <p:attrName>style.visibility</p:attrName>
                                        </p:attrNameLst>
                                      </p:cBhvr>
                                      <p:to>
                                        <p:strVal val="visible"/>
                                      </p:to>
                                    </p:set>
                                  </p:childTnLst>
                                </p:cTn>
                              </p:par>
                              <p:par>
                                <p:cTn id="140" presetID="1" presetClass="entr" presetSubtype="0" fill="hold" nodeType="withEffect">
                                  <p:stCondLst>
                                    <p:cond delay="5000"/>
                                  </p:stCondLst>
                                  <p:childTnLst>
                                    <p:set>
                                      <p:cBhvr>
                                        <p:cTn id="141" dur="1" fill="hold">
                                          <p:stCondLst>
                                            <p:cond delay="0"/>
                                          </p:stCondLst>
                                        </p:cTn>
                                        <p:tgtEl>
                                          <p:spTgt spid="38"/>
                                        </p:tgtEl>
                                        <p:attrNameLst>
                                          <p:attrName>style.visibility</p:attrName>
                                        </p:attrNameLst>
                                      </p:cBhvr>
                                      <p:to>
                                        <p:strVal val="visible"/>
                                      </p:to>
                                    </p:set>
                                  </p:childTnLst>
                                </p:cTn>
                              </p:par>
                              <p:par>
                                <p:cTn id="142" presetID="10" presetClass="exit" presetSubtype="0" fill="hold" nodeType="withEffect">
                                  <p:stCondLst>
                                    <p:cond delay="6750"/>
                                  </p:stCondLst>
                                  <p:childTnLst>
                                    <p:animEffect transition="out" filter="fade">
                                      <p:cBhvr>
                                        <p:cTn id="143" dur="500"/>
                                        <p:tgtEl>
                                          <p:spTgt spid="37"/>
                                        </p:tgtEl>
                                      </p:cBhvr>
                                    </p:animEffect>
                                    <p:set>
                                      <p:cBhvr>
                                        <p:cTn id="144" dur="1" fill="hold">
                                          <p:stCondLst>
                                            <p:cond delay="499"/>
                                          </p:stCondLst>
                                        </p:cTn>
                                        <p:tgtEl>
                                          <p:spTgt spid="37"/>
                                        </p:tgtEl>
                                        <p:attrNameLst>
                                          <p:attrName>style.visibility</p:attrName>
                                        </p:attrNameLst>
                                      </p:cBhvr>
                                      <p:to>
                                        <p:strVal val="hidden"/>
                                      </p:to>
                                    </p:set>
                                  </p:childTnLst>
                                </p:cTn>
                              </p:par>
                              <p:par>
                                <p:cTn id="145" presetID="1" presetClass="exit" presetSubtype="0" fill="hold" nodeType="withEffect">
                                  <p:stCondLst>
                                    <p:cond delay="6750"/>
                                  </p:stCondLst>
                                  <p:childTnLst>
                                    <p:set>
                                      <p:cBhvr>
                                        <p:cTn id="146" dur="1" fill="hold">
                                          <p:stCondLst>
                                            <p:cond delay="0"/>
                                          </p:stCondLst>
                                        </p:cTn>
                                        <p:tgtEl>
                                          <p:spTgt spid="41"/>
                                        </p:tgtEl>
                                        <p:attrNameLst>
                                          <p:attrName>style.visibility</p:attrName>
                                        </p:attrNameLst>
                                      </p:cBhvr>
                                      <p:to>
                                        <p:strVal val="hidden"/>
                                      </p:to>
                                    </p:set>
                                  </p:childTnLst>
                                </p:cTn>
                              </p:par>
                              <p:par>
                                <p:cTn id="147" presetID="1" presetClass="exit" presetSubtype="0" fill="hold" nodeType="withEffect">
                                  <p:stCondLst>
                                    <p:cond delay="6750"/>
                                  </p:stCondLst>
                                  <p:childTnLst>
                                    <p:set>
                                      <p:cBhvr>
                                        <p:cTn id="148"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20408">
                <p:cTn id="149" fill="hold" display="0">
                  <p:stCondLst>
                    <p:cond delay="indefinite"/>
                  </p:stCondLst>
                  <p:endCondLst>
                    <p:cond evt="onStopAudio" delay="0">
                      <p:tgtEl>
                        <p:sldTgt/>
                      </p:tgtEl>
                    </p:cond>
                  </p:endCondLst>
                </p:cTn>
                <p:tgtEl>
                  <p:spTgt spid="47"/>
                </p:tgtEl>
              </p:cMediaNode>
            </p:audio>
          </p:childTnLst>
        </p:cTn>
      </p:par>
    </p:tnLst>
    <p:bldLst>
      <p:bldP spid="21" grpId="0" animBg="1"/>
      <p:bldP spid="20" grpId="0"/>
      <p:bldP spid="6" grpId="0"/>
      <p:bldP spid="17" grpId="0"/>
      <p:bldP spid="19"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video game screen with trees and a bridge&#10;&#10;Description automatically generated">
            <a:extLst>
              <a:ext uri="{FF2B5EF4-FFF2-40B4-BE49-F238E27FC236}">
                <a16:creationId xmlns:a16="http://schemas.microsoft.com/office/drawing/2014/main" id="{FF91B537-85D3-F396-DDDF-3CD0A27C9656}"/>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t="19"/>
          <a:stretch/>
        </p:blipFill>
        <p:spPr>
          <a:xfrm>
            <a:off x="0" y="0"/>
            <a:ext cx="12192000" cy="6858000"/>
          </a:xfrm>
          <a:prstGeom prst="rect">
            <a:avLst/>
          </a:prstGeom>
        </p:spPr>
      </p:pic>
      <p:pic>
        <p:nvPicPr>
          <p:cNvPr id="5" name="Picture 4" descr="A cartoon pig in a green shirt and green shirt&#10;&#10;Description automatically generated">
            <a:extLst>
              <a:ext uri="{FF2B5EF4-FFF2-40B4-BE49-F238E27FC236}">
                <a16:creationId xmlns:a16="http://schemas.microsoft.com/office/drawing/2014/main" id="{6E2F9D8B-16B1-6664-0C84-CAE385012A19}"/>
              </a:ext>
            </a:extLst>
          </p:cNvPr>
          <p:cNvPicPr>
            <a:picLocks noChangeAspect="1"/>
          </p:cNvPicPr>
          <p:nvPr/>
        </p:nvPicPr>
        <p:blipFill rotWithShape="1">
          <a:blip r:embed="rId5">
            <a:extLst>
              <a:ext uri="{28A0092B-C50C-407E-A947-70E740481C1C}">
                <a14:useLocalDpi xmlns:a14="http://schemas.microsoft.com/office/drawing/2010/main" val="0"/>
              </a:ext>
            </a:extLst>
          </a:blip>
          <a:srcRect l="40204" t="25520" r="44233" b="33396"/>
          <a:stretch/>
        </p:blipFill>
        <p:spPr>
          <a:xfrm>
            <a:off x="9043332" y="2115879"/>
            <a:ext cx="2433652" cy="3613715"/>
          </a:xfrm>
          <a:prstGeom prst="rect">
            <a:avLst/>
          </a:prstGeom>
        </p:spPr>
      </p:pic>
      <p:pic>
        <p:nvPicPr>
          <p:cNvPr id="4" name="Picture 3" descr="A cartoon face with a blue rectangle&#10;&#10;Description automatically generated">
            <a:extLst>
              <a:ext uri="{FF2B5EF4-FFF2-40B4-BE49-F238E27FC236}">
                <a16:creationId xmlns:a16="http://schemas.microsoft.com/office/drawing/2014/main" id="{D07272EE-93C8-44A2-8E86-993C68DCE970}"/>
              </a:ext>
            </a:extLst>
          </p:cNvPr>
          <p:cNvPicPr>
            <a:picLocks noChangeAspect="1"/>
          </p:cNvPicPr>
          <p:nvPr/>
        </p:nvPicPr>
        <p:blipFill rotWithShape="1">
          <a:blip r:embed="rId6">
            <a:extLst>
              <a:ext uri="{28A0092B-C50C-407E-A947-70E740481C1C}">
                <a14:useLocalDpi xmlns:a14="http://schemas.microsoft.com/office/drawing/2010/main" val="0"/>
              </a:ext>
            </a:extLst>
          </a:blip>
          <a:srcRect l="19012" t="17984" r="14273" b="13469"/>
          <a:stretch/>
        </p:blipFill>
        <p:spPr>
          <a:xfrm>
            <a:off x="3045342" y="3041902"/>
            <a:ext cx="6219344" cy="3418928"/>
          </a:xfrm>
          <a:prstGeom prst="rect">
            <a:avLst/>
          </a:prstGeom>
        </p:spPr>
      </p:pic>
      <p:sp>
        <p:nvSpPr>
          <p:cNvPr id="11" name="TextBox 10">
            <a:extLst>
              <a:ext uri="{FF2B5EF4-FFF2-40B4-BE49-F238E27FC236}">
                <a16:creationId xmlns:a16="http://schemas.microsoft.com/office/drawing/2014/main" id="{A8600F11-96D2-DA5C-2EF8-F82D08DBF16A}"/>
              </a:ext>
            </a:extLst>
          </p:cNvPr>
          <p:cNvSpPr txBox="1"/>
          <p:nvPr/>
        </p:nvSpPr>
        <p:spPr>
          <a:xfrm>
            <a:off x="3523660" y="3882301"/>
            <a:ext cx="609777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Cảm</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ơn</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các</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bạn</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đã</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giúp</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heo</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 con </a:t>
            </a:r>
            <a:r>
              <a:rPr kumimoji="0" lang="en-US" sz="4800" b="1" i="0" u="none" strike="noStrike" kern="1200" cap="none" spc="0" normalizeH="0" baseline="0" noProof="0" dirty="0" err="1">
                <a:ln>
                  <a:noFill/>
                </a:ln>
                <a:solidFill>
                  <a:prstClr val="white"/>
                </a:solidFill>
                <a:effectLst/>
                <a:uLnTx/>
                <a:uFillTx/>
                <a:latin typeface="Aptos" panose="02110004020202020204"/>
                <a:ea typeface="+mn-ea"/>
                <a:cs typeface="+mn-cs"/>
              </a:rPr>
              <a:t>nhé</a:t>
            </a:r>
            <a:r>
              <a:rPr kumimoji="0" lang="en-US" sz="4800" b="1" i="0" u="none" strike="noStrike" kern="1200" cap="none" spc="0" normalizeH="0" baseline="0" noProof="0" dirty="0">
                <a:ln>
                  <a:noFill/>
                </a:ln>
                <a:solidFill>
                  <a:prstClr val="white"/>
                </a:solidFill>
                <a:effectLst/>
                <a:uLnTx/>
                <a:uFillTx/>
                <a:latin typeface="Aptos" panose="02110004020202020204"/>
                <a:ea typeface="+mn-ea"/>
                <a:cs typeface="+mn-cs"/>
              </a:rPr>
              <a:t>!!!</a:t>
            </a:r>
          </a:p>
        </p:txBody>
      </p:sp>
      <p:pic>
        <p:nvPicPr>
          <p:cNvPr id="2" name="8-bit-arcade-138828">
            <a:hlinkClick r:id="" action="ppaction://media"/>
            <a:extLst>
              <a:ext uri="{FF2B5EF4-FFF2-40B4-BE49-F238E27FC236}">
                <a16:creationId xmlns:a16="http://schemas.microsoft.com/office/drawing/2014/main" id="{37D63EA0-45CC-FABC-1C57-5BB123BFAC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84986" y="89195"/>
            <a:ext cx="406400" cy="406400"/>
          </a:xfrm>
          <a:prstGeom prst="rect">
            <a:avLst/>
          </a:prstGeom>
        </p:spPr>
      </p:pic>
      <p:pic>
        <p:nvPicPr>
          <p:cNvPr id="6" name="Picture 5">
            <a:extLst>
              <a:ext uri="{FF2B5EF4-FFF2-40B4-BE49-F238E27FC236}">
                <a16:creationId xmlns:a16="http://schemas.microsoft.com/office/drawing/2014/main" id="{B7772018-5A2C-BDCF-4B1D-BB9709017D9B}"/>
              </a:ext>
            </a:extLst>
          </p:cNvPr>
          <p:cNvPicPr>
            <a:picLocks noChangeAspect="1"/>
          </p:cNvPicPr>
          <p:nvPr/>
        </p:nvPicPr>
        <p:blipFill>
          <a:blip r:embed="rId8"/>
          <a:stretch>
            <a:fillRect/>
          </a:stretch>
        </p:blipFill>
        <p:spPr>
          <a:xfrm>
            <a:off x="1179216" y="495595"/>
            <a:ext cx="8297375" cy="2761727"/>
          </a:xfrm>
          <a:prstGeom prst="rect">
            <a:avLst/>
          </a:prstGeom>
        </p:spPr>
      </p:pic>
    </p:spTree>
    <p:extLst>
      <p:ext uri="{BB962C8B-B14F-4D97-AF65-F5344CB8AC3E}">
        <p14:creationId xmlns:p14="http://schemas.microsoft.com/office/powerpoint/2010/main" val="11648482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0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408">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DE6EC945-F61A-9EBF-EB0A-5E52C82E467E}"/>
              </a:ext>
            </a:extLst>
          </p:cNvPr>
          <p:cNvSpPr/>
          <p:nvPr/>
        </p:nvSpPr>
        <p:spPr>
          <a:xfrm>
            <a:off x="410548" y="1904609"/>
            <a:ext cx="11541968" cy="442155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chemeClr val="bg1"/>
          </a:solidFill>
          <a:ln w="38100">
            <a:solidFill>
              <a:srgbClr val="002060"/>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0" algn="just" defTabSz="914400" rtl="0" eaLnBrk="1" fontAlgn="auto" latinLnBrk="0" hangingPunct="1">
              <a:lnSpc>
                <a:spcPct val="100000"/>
              </a:lnSpc>
              <a:spcBef>
                <a:spcPts val="120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CD7B25E-B6A4-4BA2-8F36-E3B823C2C403}"/>
              </a:ext>
            </a:extLst>
          </p:cNvPr>
          <p:cNvSpPr txBox="1"/>
          <p:nvPr/>
        </p:nvSpPr>
        <p:spPr>
          <a:xfrm>
            <a:off x="1947339" y="2220600"/>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7" name="Picture 6">
            <a:extLst>
              <a:ext uri="{FF2B5EF4-FFF2-40B4-BE49-F238E27FC236}">
                <a16:creationId xmlns:a16="http://schemas.microsoft.com/office/drawing/2014/main" id="{3CD85716-9700-F294-824E-057674A1220B}"/>
              </a:ext>
            </a:extLst>
          </p:cNvPr>
          <p:cNvPicPr>
            <a:picLocks noChangeAspect="1"/>
          </p:cNvPicPr>
          <p:nvPr/>
        </p:nvPicPr>
        <p:blipFill>
          <a:blip r:embed="rId3"/>
          <a:stretch>
            <a:fillRect/>
          </a:stretch>
        </p:blipFill>
        <p:spPr>
          <a:xfrm rot="737208" flipH="1">
            <a:off x="755225" y="2137949"/>
            <a:ext cx="919996" cy="919996"/>
          </a:xfrm>
          <a:prstGeom prst="rect">
            <a:avLst/>
          </a:prstGeom>
        </p:spPr>
      </p:pic>
      <p:sp>
        <p:nvSpPr>
          <p:cNvPr id="8" name="TextBox 7">
            <a:extLst>
              <a:ext uri="{FF2B5EF4-FFF2-40B4-BE49-F238E27FC236}">
                <a16:creationId xmlns:a16="http://schemas.microsoft.com/office/drawing/2014/main" id="{9B8EE909-AFF0-53EE-D740-0B08C3C8C93E}"/>
              </a:ext>
            </a:extLst>
          </p:cNvPr>
          <p:cNvSpPr txBox="1"/>
          <p:nvPr/>
        </p:nvSpPr>
        <p:spPr>
          <a:xfrm>
            <a:off x="1947339" y="3201612"/>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9" name="Picture 8">
            <a:extLst>
              <a:ext uri="{FF2B5EF4-FFF2-40B4-BE49-F238E27FC236}">
                <a16:creationId xmlns:a16="http://schemas.microsoft.com/office/drawing/2014/main" id="{81518808-DD7A-AC55-4F14-EABBEEA25A7E}"/>
              </a:ext>
            </a:extLst>
          </p:cNvPr>
          <p:cNvPicPr>
            <a:picLocks noChangeAspect="1"/>
          </p:cNvPicPr>
          <p:nvPr/>
        </p:nvPicPr>
        <p:blipFill>
          <a:blip r:embed="rId3"/>
          <a:stretch>
            <a:fillRect/>
          </a:stretch>
        </p:blipFill>
        <p:spPr>
          <a:xfrm rot="737208" flipH="1">
            <a:off x="755225" y="3118961"/>
            <a:ext cx="919996" cy="919996"/>
          </a:xfrm>
          <a:prstGeom prst="rect">
            <a:avLst/>
          </a:prstGeom>
        </p:spPr>
      </p:pic>
      <p:sp>
        <p:nvSpPr>
          <p:cNvPr id="10" name="TextBox 9">
            <a:extLst>
              <a:ext uri="{FF2B5EF4-FFF2-40B4-BE49-F238E27FC236}">
                <a16:creationId xmlns:a16="http://schemas.microsoft.com/office/drawing/2014/main" id="{9071C4F0-6E95-4721-B51F-D0231F238811}"/>
              </a:ext>
            </a:extLst>
          </p:cNvPr>
          <p:cNvSpPr txBox="1"/>
          <p:nvPr/>
        </p:nvSpPr>
        <p:spPr>
          <a:xfrm>
            <a:off x="1947339" y="4182624"/>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1" name="Picture 10">
            <a:extLst>
              <a:ext uri="{FF2B5EF4-FFF2-40B4-BE49-F238E27FC236}">
                <a16:creationId xmlns:a16="http://schemas.microsoft.com/office/drawing/2014/main" id="{EC6CB19A-BFA3-D5AA-E488-4D5BDD949AAC}"/>
              </a:ext>
            </a:extLst>
          </p:cNvPr>
          <p:cNvPicPr>
            <a:picLocks noChangeAspect="1"/>
          </p:cNvPicPr>
          <p:nvPr/>
        </p:nvPicPr>
        <p:blipFill>
          <a:blip r:embed="rId3"/>
          <a:stretch>
            <a:fillRect/>
          </a:stretch>
        </p:blipFill>
        <p:spPr>
          <a:xfrm rot="737208" flipH="1">
            <a:off x="755225" y="4099973"/>
            <a:ext cx="919996" cy="919996"/>
          </a:xfrm>
          <a:prstGeom prst="rect">
            <a:avLst/>
          </a:prstGeom>
        </p:spPr>
      </p:pic>
      <p:sp>
        <p:nvSpPr>
          <p:cNvPr id="12" name="TextBox 11">
            <a:extLst>
              <a:ext uri="{FF2B5EF4-FFF2-40B4-BE49-F238E27FC236}">
                <a16:creationId xmlns:a16="http://schemas.microsoft.com/office/drawing/2014/main" id="{8D631A3A-8A34-E4B1-235E-F164C849BCD7}"/>
              </a:ext>
            </a:extLst>
          </p:cNvPr>
          <p:cNvSpPr txBox="1"/>
          <p:nvPr/>
        </p:nvSpPr>
        <p:spPr>
          <a:xfrm>
            <a:off x="1947339" y="5163636"/>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3" name="Picture 12">
            <a:extLst>
              <a:ext uri="{FF2B5EF4-FFF2-40B4-BE49-F238E27FC236}">
                <a16:creationId xmlns:a16="http://schemas.microsoft.com/office/drawing/2014/main" id="{86DEA082-EB24-DE99-44BD-1910627F4D68}"/>
              </a:ext>
            </a:extLst>
          </p:cNvPr>
          <p:cNvPicPr>
            <a:picLocks noChangeAspect="1"/>
          </p:cNvPicPr>
          <p:nvPr/>
        </p:nvPicPr>
        <p:blipFill>
          <a:blip r:embed="rId3"/>
          <a:stretch>
            <a:fillRect/>
          </a:stretch>
        </p:blipFill>
        <p:spPr>
          <a:xfrm rot="737208" flipH="1">
            <a:off x="755225" y="5080985"/>
            <a:ext cx="919996" cy="919996"/>
          </a:xfrm>
          <a:prstGeom prst="rect">
            <a:avLst/>
          </a:prstGeom>
        </p:spPr>
      </p:pic>
      <p:pic>
        <p:nvPicPr>
          <p:cNvPr id="17" name="Graphic 15">
            <a:extLst>
              <a:ext uri="{FF2B5EF4-FFF2-40B4-BE49-F238E27FC236}">
                <a16:creationId xmlns:a16="http://schemas.microsoft.com/office/drawing/2014/main" id="{97D6FA53-62D3-A120-37C9-1B234B8253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67258" y="46681"/>
            <a:ext cx="1738467" cy="1857928"/>
          </a:xfrm>
          <a:prstGeom prst="rect">
            <a:avLst/>
          </a:prstGeom>
        </p:spPr>
      </p:pic>
      <p:pic>
        <p:nvPicPr>
          <p:cNvPr id="2" name="Picture 1">
            <a:extLst>
              <a:ext uri="{FF2B5EF4-FFF2-40B4-BE49-F238E27FC236}">
                <a16:creationId xmlns:a16="http://schemas.microsoft.com/office/drawing/2014/main" id="{0938F5C2-34A3-25FC-BE08-652BB49397AF}"/>
              </a:ext>
            </a:extLst>
          </p:cNvPr>
          <p:cNvPicPr>
            <a:picLocks noChangeAspect="1"/>
          </p:cNvPicPr>
          <p:nvPr/>
        </p:nvPicPr>
        <p:blipFill>
          <a:blip r:embed="rId6"/>
          <a:stretch>
            <a:fillRect/>
          </a:stretch>
        </p:blipFill>
        <p:spPr>
          <a:xfrm>
            <a:off x="3629881" y="344572"/>
            <a:ext cx="4974767" cy="1469263"/>
          </a:xfrm>
          <a:prstGeom prst="rect">
            <a:avLst/>
          </a:prstGeom>
        </p:spPr>
      </p:pic>
    </p:spTree>
    <p:extLst>
      <p:ext uri="{BB962C8B-B14F-4D97-AF65-F5344CB8AC3E}">
        <p14:creationId xmlns:p14="http://schemas.microsoft.com/office/powerpoint/2010/main" val="356529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left)">
                                      <p:cBhvr>
                                        <p:cTn id="25" dur="500"/>
                                        <p:tgtEl>
                                          <p:spTgt spid="8">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wipe(left)">
                                      <p:cBhvr>
                                        <p:cTn id="33" dur="500"/>
                                        <p:tgtEl>
                                          <p:spTgt spid="10">
                                            <p:txEl>
                                              <p:pRg st="0" end="0"/>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wipe(left)">
                                      <p:cBhvr>
                                        <p:cTn id="4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8" grpId="0" uiExpand="1" build="p"/>
      <p:bldP spid="10" grpId="0" uiExpand="1" build="p"/>
      <p:bldP spid="1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7784E-A023-422A-426B-698524A1C499}"/>
              </a:ext>
            </a:extLst>
          </p:cNvPr>
          <p:cNvSpPr>
            <a:spLocks noGrp="1"/>
          </p:cNvSpPr>
          <p:nvPr>
            <p:ph type="ctrTitle"/>
          </p:nvPr>
        </p:nvSpPr>
        <p:spPr/>
        <p:txBody>
          <a:bodyPr/>
          <a:lstStyle/>
          <a:p>
            <a:endParaRPr lang="vi-VN" dirty="0"/>
          </a:p>
        </p:txBody>
      </p:sp>
      <p:sp>
        <p:nvSpPr>
          <p:cNvPr id="3" name="Subtitle 2">
            <a:extLst>
              <a:ext uri="{FF2B5EF4-FFF2-40B4-BE49-F238E27FC236}">
                <a16:creationId xmlns:a16="http://schemas.microsoft.com/office/drawing/2014/main" id="{B0960688-DE31-930F-6AD4-0F0185C7A1A4}"/>
              </a:ext>
            </a:extLst>
          </p:cNvPr>
          <p:cNvSpPr>
            <a:spLocks noGrp="1"/>
          </p:cNvSpPr>
          <p:nvPr>
            <p:ph type="subTitle" idx="1"/>
          </p:nvPr>
        </p:nvSpPr>
        <p:spPr/>
        <p:txBody>
          <a:bodyPr/>
          <a:lstStyle/>
          <a:p>
            <a:endParaRPr lang="vi-VN" dirty="0"/>
          </a:p>
        </p:txBody>
      </p:sp>
      <p:pic>
        <p:nvPicPr>
          <p:cNvPr id="5" name="Picture 4" descr="A cartoon child reading a book&#10;&#10;Description automatically generated">
            <a:extLst>
              <a:ext uri="{FF2B5EF4-FFF2-40B4-BE49-F238E27FC236}">
                <a16:creationId xmlns:a16="http://schemas.microsoft.com/office/drawing/2014/main" id="{323A571A-2DA1-0B89-865D-3A43E53D94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81EF0719-40F6-B2D0-AF89-0EE41EC25104}"/>
              </a:ext>
            </a:extLst>
          </p:cNvPr>
          <p:cNvPicPr>
            <a:picLocks noChangeAspect="1"/>
          </p:cNvPicPr>
          <p:nvPr/>
        </p:nvPicPr>
        <p:blipFill>
          <a:blip r:embed="rId3"/>
          <a:stretch>
            <a:fillRect/>
          </a:stretch>
        </p:blipFill>
        <p:spPr>
          <a:xfrm>
            <a:off x="1085088" y="1763557"/>
            <a:ext cx="7334246" cy="2984809"/>
          </a:xfrm>
          <a:prstGeom prst="rect">
            <a:avLst/>
          </a:prstGeom>
        </p:spPr>
      </p:pic>
    </p:spTree>
    <p:extLst>
      <p:ext uri="{BB962C8B-B14F-4D97-AF65-F5344CB8AC3E}">
        <p14:creationId xmlns:p14="http://schemas.microsoft.com/office/powerpoint/2010/main" val="8342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pkxh1w2">
      <a:majorFont>
        <a:latin typeface="字魂59号-创粗黑"/>
        <a:ea typeface="字魂59号-创粗黑"/>
        <a:cs typeface=""/>
      </a:majorFont>
      <a:minorFont>
        <a:latin typeface="字魂59号-创粗黑"/>
        <a:ea typeface="字魂59号-创粗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794</Words>
  <Application>Microsoft Macintosh PowerPoint</Application>
  <PresentationFormat>Widescreen</PresentationFormat>
  <Paragraphs>108</Paragraphs>
  <Slides>25</Slides>
  <Notes>8</Notes>
  <HiddenSlides>0</HiddenSlides>
  <MMClips>34</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25</vt:i4>
      </vt:variant>
    </vt:vector>
  </HeadingPairs>
  <TitlesOfParts>
    <vt:vector size="42" baseType="lpstr">
      <vt:lpstr>Aptos</vt:lpstr>
      <vt:lpstr>Aptos Display</vt:lpstr>
      <vt:lpstr>Arial</vt:lpstr>
      <vt:lpstr>Calibri</vt:lpstr>
      <vt:lpstr>Calibri Light</vt:lpstr>
      <vt:lpstr>Cambria</vt:lpstr>
      <vt:lpstr>Public Sans</vt:lpstr>
      <vt:lpstr>Satisfy</vt:lpstr>
      <vt:lpstr>Times New Roman</vt:lpstr>
      <vt:lpstr>Wingdings</vt:lpstr>
      <vt:lpstr>字魂59号-创粗黑</vt:lpstr>
      <vt:lpstr>1_Office 主题​​</vt:lpstr>
      <vt:lpstr>Custom Design</vt:lpstr>
      <vt:lpstr>Office Theme</vt:lpstr>
      <vt:lpstr>1_Office Theme</vt:lpstr>
      <vt:lpstr>2_Office Theme</vt:lpstr>
      <vt:lpstr>Castaway in a Desert Island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doctorc0103@outlook.com</cp:lastModifiedBy>
  <cp:revision>34</cp:revision>
  <dcterms:created xsi:type="dcterms:W3CDTF">2023-06-12T07:28:06Z</dcterms:created>
  <dcterms:modified xsi:type="dcterms:W3CDTF">2026-05-29T01:26:18Z</dcterms:modified>
</cp:coreProperties>
</file>