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1.wav" ContentType="audio/wav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25"/>
  </p:notesMasterIdLst>
  <p:sldIdLst>
    <p:sldId id="294" r:id="rId3"/>
    <p:sldId id="295" r:id="rId4"/>
    <p:sldId id="296" r:id="rId5"/>
    <p:sldId id="297" r:id="rId6"/>
    <p:sldId id="298" r:id="rId7"/>
    <p:sldId id="271" r:id="rId8"/>
    <p:sldId id="262" r:id="rId9"/>
    <p:sldId id="279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9" r:id="rId21"/>
    <p:sldId id="293" r:id="rId22"/>
    <p:sldId id="266" r:id="rId23"/>
    <p:sldId id="27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0933B-EB94-4344-9B28-B7D1118B68D3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BE6AB-90A9-4075-9C2F-831A40DEA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33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>
          <a:extLst>
            <a:ext uri="{FF2B5EF4-FFF2-40B4-BE49-F238E27FC236}">
              <a16:creationId xmlns:a16="http://schemas.microsoft.com/office/drawing/2014/main" id="{8DF81F33-13CF-1AE3-EED5-413FAC7E7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6fd8ccc017_0_121:notes">
            <a:extLst>
              <a:ext uri="{FF2B5EF4-FFF2-40B4-BE49-F238E27FC236}">
                <a16:creationId xmlns:a16="http://schemas.microsoft.com/office/drawing/2014/main" id="{817D582E-5239-F9ED-EBD3-1CDA747BE5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6fd8ccc017_0_121:notes">
            <a:extLst>
              <a:ext uri="{FF2B5EF4-FFF2-40B4-BE49-F238E27FC236}">
                <a16:creationId xmlns:a16="http://schemas.microsoft.com/office/drawing/2014/main" id="{492249F7-F12F-FFDA-BB74-E399D0F743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924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>
          <a:extLst>
            <a:ext uri="{FF2B5EF4-FFF2-40B4-BE49-F238E27FC236}">
              <a16:creationId xmlns:a16="http://schemas.microsoft.com/office/drawing/2014/main" id="{7BDA4345-036F-96E7-3928-E8DB4A345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6fd8ccc017_0_116:notes">
            <a:extLst>
              <a:ext uri="{FF2B5EF4-FFF2-40B4-BE49-F238E27FC236}">
                <a16:creationId xmlns:a16="http://schemas.microsoft.com/office/drawing/2014/main" id="{59554B77-AAF1-770A-F51F-2905B42155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6fd8ccc017_0_116:notes">
            <a:extLst>
              <a:ext uri="{FF2B5EF4-FFF2-40B4-BE49-F238E27FC236}">
                <a16:creationId xmlns:a16="http://schemas.microsoft.com/office/drawing/2014/main" id="{A14686F0-E04B-950B-FC3F-1832780DFC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Chia làm 2 đội. Nhấn vào chú ngựa để ngựa chạy.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87368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>
          <a:extLst>
            <a:ext uri="{FF2B5EF4-FFF2-40B4-BE49-F238E27FC236}">
              <a16:creationId xmlns:a16="http://schemas.microsoft.com/office/drawing/2014/main" id="{3F3AF352-BB7B-97C3-F8A6-06F505B66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6fd8ccc017_0_116:notes">
            <a:extLst>
              <a:ext uri="{FF2B5EF4-FFF2-40B4-BE49-F238E27FC236}">
                <a16:creationId xmlns:a16="http://schemas.microsoft.com/office/drawing/2014/main" id="{4FF41FEF-E933-C5A1-1AD2-9E760279C2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6fd8ccc017_0_116:notes">
            <a:extLst>
              <a:ext uri="{FF2B5EF4-FFF2-40B4-BE49-F238E27FC236}">
                <a16:creationId xmlns:a16="http://schemas.microsoft.com/office/drawing/2014/main" id="{EF51AD52-E50F-28BC-E516-69672F0656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972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>
          <a:extLst>
            <a:ext uri="{FF2B5EF4-FFF2-40B4-BE49-F238E27FC236}">
              <a16:creationId xmlns:a16="http://schemas.microsoft.com/office/drawing/2014/main" id="{4DDA9908-0BCB-AC60-6C2F-F62BA929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6fd8ccc017_0_116:notes">
            <a:extLst>
              <a:ext uri="{FF2B5EF4-FFF2-40B4-BE49-F238E27FC236}">
                <a16:creationId xmlns:a16="http://schemas.microsoft.com/office/drawing/2014/main" id="{6E4660F3-89F7-E9CA-0BDC-A31ED33FE5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6fd8ccc017_0_116:notes">
            <a:extLst>
              <a:ext uri="{FF2B5EF4-FFF2-40B4-BE49-F238E27FC236}">
                <a16:creationId xmlns:a16="http://schemas.microsoft.com/office/drawing/2014/main" id="{425A3B55-1DF2-1E86-630D-0D145A9CE9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49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>
          <a:extLst>
            <a:ext uri="{FF2B5EF4-FFF2-40B4-BE49-F238E27FC236}">
              <a16:creationId xmlns:a16="http://schemas.microsoft.com/office/drawing/2014/main" id="{5030C437-E983-0CA6-F082-A5F93D1E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6fd8ccc017_0_116:notes">
            <a:extLst>
              <a:ext uri="{FF2B5EF4-FFF2-40B4-BE49-F238E27FC236}">
                <a16:creationId xmlns:a16="http://schemas.microsoft.com/office/drawing/2014/main" id="{F9333E50-A7DD-D5E3-538C-8682BE5F7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6fd8ccc017_0_116:notes">
            <a:extLst>
              <a:ext uri="{FF2B5EF4-FFF2-40B4-BE49-F238E27FC236}">
                <a16:creationId xmlns:a16="http://schemas.microsoft.com/office/drawing/2014/main" id="{AAC63ECF-D9EC-24C5-BEC3-48F03C5266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4970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6fd8ccc017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6fd8ccc017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6fd8ccc017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6fd8ccc017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6516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805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3032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8531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7338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549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163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9119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001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1109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026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6fd8ccc01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6fd8ccc017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2881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6fd8ccc017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6fd8ccc017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6fd8ccc017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6fd8ccc017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itle and text">
  <p:cSld name="One column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/>
          <p:nvPr/>
        </p:nvSpPr>
        <p:spPr>
          <a:xfrm flipH="1">
            <a:off x="5308718" y="3412681"/>
            <a:ext cx="6863414" cy="3455005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 flipH="1">
            <a:off x="5369727" y="3784063"/>
            <a:ext cx="6802406" cy="3087269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3"/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5664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3"/>
          <p:cNvSpPr txBox="1">
            <a:spLocks noGrp="1"/>
          </p:cNvSpPr>
          <p:nvPr>
            <p:ph type="body" idx="1"/>
          </p:nvPr>
        </p:nvSpPr>
        <p:spPr>
          <a:xfrm>
            <a:off x="415600" y="3072975"/>
            <a:ext cx="5664900" cy="314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2"/>
          </p:nvPr>
        </p:nvSpPr>
        <p:spPr>
          <a:xfrm>
            <a:off x="415600" y="1729075"/>
            <a:ext cx="5664900" cy="97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21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"/>
          <p:cNvSpPr/>
          <p:nvPr/>
        </p:nvSpPr>
        <p:spPr>
          <a:xfrm rot="10800000" flipH="1">
            <a:off x="-7" y="6"/>
            <a:ext cx="6863414" cy="3455005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016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ody">
  <p:cSld name="Title &amp; body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"/>
          <p:cNvSpPr txBox="1">
            <a:spLocks noGrp="1"/>
          </p:cNvSpPr>
          <p:nvPr>
            <p:ph type="body" idx="1"/>
          </p:nvPr>
        </p:nvSpPr>
        <p:spPr>
          <a:xfrm>
            <a:off x="1533650" y="1536642"/>
            <a:ext cx="89700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65" name="Google Shape;265;p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6" name="Google Shape;266;p6"/>
          <p:cNvSpPr txBox="1">
            <a:spLocks noGrp="1"/>
          </p:cNvSpPr>
          <p:nvPr>
            <p:ph type="title"/>
          </p:nvPr>
        </p:nvSpPr>
        <p:spPr>
          <a:xfrm>
            <a:off x="1533650" y="593375"/>
            <a:ext cx="8970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7" name="Google Shape;267;p6"/>
          <p:cNvSpPr/>
          <p:nvPr/>
        </p:nvSpPr>
        <p:spPr>
          <a:xfrm>
            <a:off x="0" y="4083051"/>
            <a:ext cx="12201625" cy="2770846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6"/>
          <p:cNvSpPr/>
          <p:nvPr/>
        </p:nvSpPr>
        <p:spPr>
          <a:xfrm>
            <a:off x="0" y="4381179"/>
            <a:ext cx="12079609" cy="2480078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6"/>
          <p:cNvSpPr/>
          <p:nvPr/>
        </p:nvSpPr>
        <p:spPr>
          <a:xfrm rot="10800000" flipH="1">
            <a:off x="0" y="3699"/>
            <a:ext cx="6863414" cy="2266278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6"/>
          <p:cNvSpPr/>
          <p:nvPr/>
        </p:nvSpPr>
        <p:spPr>
          <a:xfrm rot="238541">
            <a:off x="11382529" y="308684"/>
            <a:ext cx="523560" cy="427333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6"/>
          <p:cNvSpPr/>
          <p:nvPr/>
        </p:nvSpPr>
        <p:spPr>
          <a:xfrm rot="-2448634">
            <a:off x="10924358" y="844085"/>
            <a:ext cx="392007" cy="295429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4" descr="Arctic Clipart Mountains - Vector Landscape - Png Download (#1164599) -  PikPng">
            <a:extLst>
              <a:ext uri="{FF2B5EF4-FFF2-40B4-BE49-F238E27FC236}">
                <a16:creationId xmlns:a16="http://schemas.microsoft.com/office/drawing/2014/main" id="{5B59F10C-D6B5-4158-A3D2-6CA675CEDE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06" b="96535" l="4762" r="96429">
                        <a14:foregroundMark x1="5119" y1="39109" x2="9881" y2="60891"/>
                        <a14:foregroundMark x1="44524" y1="90347" x2="76310" y2="89851"/>
                        <a14:foregroundMark x1="69529" y1="79740" x2="86190" y2="84406"/>
                        <a14:foregroundMark x1="60139" y1="77111" x2="60260" y2="77145"/>
                        <a14:foregroundMark x1="57024" y1="76238" x2="59483" y2="76927"/>
                        <a14:foregroundMark x1="4762" y1="87871" x2="20119" y2="94307"/>
                        <a14:foregroundMark x1="90693" y1="79012" x2="91667" y2="96782"/>
                        <a14:foregroundMark x1="89048" y1="49010" x2="90210" y2="70210"/>
                        <a14:foregroundMark x1="96332" y1="79027" x2="96310" y2="85396"/>
                        <a14:foregroundMark x1="96429" y1="51485" x2="96355" y2="72690"/>
                        <a14:foregroundMark x1="55476" y1="42327" x2="51667" y2="41584"/>
                        <a14:foregroundMark x1="7857" y1="14356" x2="8690" y2="34158"/>
                        <a14:foregroundMark x1="8690" y1="34158" x2="8690" y2="34158"/>
                        <a14:foregroundMark x1="16667" y1="20297" x2="33571" y2="22772"/>
                        <a14:foregroundMark x1="33929" y1="16337" x2="35119" y2="16337"/>
                        <a14:foregroundMark x1="53095" y1="14356" x2="53095" y2="14356"/>
                        <a14:foregroundMark x1="5238" y1="12129" x2="5238" y2="12129"/>
                        <a14:foregroundMark x1="14643" y1="15842" x2="14643" y2="15842"/>
                        <a14:foregroundMark x1="8690" y1="14109" x2="8690" y2="14109"/>
                        <a14:foregroundMark x1="16667" y1="9406" x2="16667" y2="9406"/>
                        <a14:foregroundMark x1="86786" y1="68317" x2="86752" y2="68718"/>
                        <a14:backgroundMark x1="67262" y1="73020" x2="79524" y2="73515"/>
                        <a14:backgroundMark x1="85952" y1="74752" x2="93810" y2="74505"/>
                        <a14:backgroundMark x1="82024" y1="75248" x2="87024" y2="72525"/>
                        <a14:backgroundMark x1="62857" y1="75990" x2="71071" y2="75248"/>
                        <a14:backgroundMark x1="62381" y1="73762" x2="62381" y2="73762"/>
                        <a14:backgroundMark x1="63571" y1="74010" x2="63571" y2="74010"/>
                        <a14:backgroundMark x1="63095" y1="73267" x2="63929" y2="73267"/>
                        <a14:backgroundMark x1="60238" y1="77228" x2="66548" y2="73515"/>
                        <a14:backgroundMark x1="66548" y1="73515" x2="78571" y2="72030"/>
                        <a14:backgroundMark x1="78571" y1="72030" x2="83690" y2="73020"/>
                        <a14:backgroundMark x1="95833" y1="75990" x2="97262" y2="75990"/>
                        <a14:backgroundMark x1="59405" y1="77228" x2="60238" y2="76733"/>
                        <a14:backgroundMark x1="95833" y1="74257" x2="96786" y2="74505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127" y="-893464"/>
            <a:ext cx="12848253" cy="810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74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our main point">
  <p:cSld name="Your main point">
    <p:bg>
      <p:bgPr>
        <a:solidFill>
          <a:srgbClr val="6FA8DC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275" name="Google Shape;275;p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6" name="Google Shape;276;p7"/>
          <p:cNvSpPr/>
          <p:nvPr/>
        </p:nvSpPr>
        <p:spPr>
          <a:xfrm rot="-338559">
            <a:off x="9210333" y="882783"/>
            <a:ext cx="1680439" cy="1475829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7"/>
          <p:cNvSpPr/>
          <p:nvPr/>
        </p:nvSpPr>
        <p:spPr>
          <a:xfrm rot="583655">
            <a:off x="11377785" y="1945754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7"/>
          <p:cNvSpPr/>
          <p:nvPr/>
        </p:nvSpPr>
        <p:spPr>
          <a:xfrm rot="583655">
            <a:off x="11650095" y="2544671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7"/>
          <p:cNvSpPr/>
          <p:nvPr/>
        </p:nvSpPr>
        <p:spPr>
          <a:xfrm rot="-848969">
            <a:off x="10802392" y="2432894"/>
            <a:ext cx="614460" cy="540583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"/>
          <p:cNvSpPr/>
          <p:nvPr/>
        </p:nvSpPr>
        <p:spPr>
          <a:xfrm flipH="1">
            <a:off x="0" y="3401275"/>
            <a:ext cx="12201625" cy="3455005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"/>
          <p:cNvSpPr/>
          <p:nvPr/>
        </p:nvSpPr>
        <p:spPr>
          <a:xfrm flipH="1">
            <a:off x="-729354" y="3770731"/>
            <a:ext cx="12930978" cy="3087269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"/>
          <p:cNvSpPr/>
          <p:nvPr/>
        </p:nvSpPr>
        <p:spPr>
          <a:xfrm rot="10800000" flipH="1">
            <a:off x="-7" y="6"/>
            <a:ext cx="6863414" cy="3455005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68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bg>
      <p:bgPr>
        <a:solidFill>
          <a:schemeClr val="accent1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"/>
          <p:cNvSpPr txBox="1">
            <a:spLocks noGrp="1"/>
          </p:cNvSpPr>
          <p:nvPr>
            <p:ph type="title"/>
          </p:nvPr>
        </p:nvSpPr>
        <p:spPr>
          <a:xfrm>
            <a:off x="3413250" y="1123500"/>
            <a:ext cx="5784900" cy="473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800"/>
            </a:lvl9pPr>
          </a:lstStyle>
          <a:p>
            <a:endParaRPr/>
          </a:p>
        </p:txBody>
      </p:sp>
      <p:sp>
        <p:nvSpPr>
          <p:cNvPr id="286" name="Google Shape;286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87" name="Google Shape;287;p8"/>
          <p:cNvGrpSpPr/>
          <p:nvPr/>
        </p:nvGrpSpPr>
        <p:grpSpPr>
          <a:xfrm>
            <a:off x="88218" y="544708"/>
            <a:ext cx="12015759" cy="6112289"/>
            <a:chOff x="4516205" y="1482294"/>
            <a:chExt cx="5373774" cy="2733582"/>
          </a:xfrm>
        </p:grpSpPr>
        <p:grpSp>
          <p:nvGrpSpPr>
            <p:cNvPr id="288" name="Google Shape;288;p8"/>
            <p:cNvGrpSpPr/>
            <p:nvPr/>
          </p:nvGrpSpPr>
          <p:grpSpPr>
            <a:xfrm>
              <a:off x="5224213" y="1482294"/>
              <a:ext cx="3703218" cy="2358199"/>
              <a:chOff x="5325278" y="1424542"/>
              <a:chExt cx="3703218" cy="2358199"/>
            </a:xfrm>
          </p:grpSpPr>
          <p:sp>
            <p:nvSpPr>
              <p:cNvPr id="289" name="Google Shape;289;p8"/>
              <p:cNvSpPr/>
              <p:nvPr/>
            </p:nvSpPr>
            <p:spPr>
              <a:xfrm rot="5400000">
                <a:off x="6334496" y="462442"/>
                <a:ext cx="1731900" cy="3656100"/>
              </a:xfrm>
              <a:prstGeom prst="moon">
                <a:avLst>
                  <a:gd name="adj" fmla="val 15611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 rot="5400000">
                <a:off x="6440977" y="595197"/>
                <a:ext cx="1501500" cy="3622200"/>
              </a:xfrm>
              <a:prstGeom prst="moon">
                <a:avLst>
                  <a:gd name="adj" fmla="val 17525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 rot="5400000">
                <a:off x="6452259" y="818129"/>
                <a:ext cx="1466100" cy="3622200"/>
              </a:xfrm>
              <a:prstGeom prst="moon">
                <a:avLst>
                  <a:gd name="adj" fmla="val 13814"/>
                </a:avLst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 rot="5400000">
                <a:off x="6448212" y="996123"/>
                <a:ext cx="1474200" cy="3662400"/>
              </a:xfrm>
              <a:prstGeom prst="moon">
                <a:avLst>
                  <a:gd name="adj" fmla="val 17122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 rot="5400000">
                <a:off x="6431378" y="1194341"/>
                <a:ext cx="1482300" cy="3694500"/>
              </a:xfrm>
              <a:prstGeom prst="moon">
                <a:avLst>
                  <a:gd name="adj" fmla="val 15848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" name="Google Shape;294;p8"/>
            <p:cNvGrpSpPr/>
            <p:nvPr/>
          </p:nvGrpSpPr>
          <p:grpSpPr>
            <a:xfrm>
              <a:off x="4516205" y="2962970"/>
              <a:ext cx="1817064" cy="1233640"/>
              <a:chOff x="8313506" y="1158236"/>
              <a:chExt cx="1339030" cy="948370"/>
            </a:xfrm>
          </p:grpSpPr>
          <p:sp>
            <p:nvSpPr>
              <p:cNvPr id="295" name="Google Shape;295;p8"/>
              <p:cNvSpPr/>
              <p:nvPr/>
            </p:nvSpPr>
            <p:spPr>
              <a:xfrm>
                <a:off x="8313506" y="1158236"/>
                <a:ext cx="1339030" cy="948370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948370" extrusionOk="0">
                    <a:moveTo>
                      <a:pt x="542538" y="0"/>
                    </a:moveTo>
                    <a:cubicBezTo>
                      <a:pt x="651347" y="0"/>
                      <a:pt x="747281" y="55130"/>
                      <a:pt x="803929" y="138981"/>
                    </a:cubicBezTo>
                    <a:lnTo>
                      <a:pt x="831770" y="190273"/>
                    </a:lnTo>
                    <a:lnTo>
                      <a:pt x="839989" y="185811"/>
                    </a:lnTo>
                    <a:cubicBezTo>
                      <a:pt x="868874" y="173594"/>
                      <a:pt x="900631" y="166838"/>
                      <a:pt x="933966" y="166838"/>
                    </a:cubicBezTo>
                    <a:cubicBezTo>
                      <a:pt x="1067306" y="166838"/>
                      <a:pt x="1175400" y="274932"/>
                      <a:pt x="1175400" y="408272"/>
                    </a:cubicBezTo>
                    <a:lnTo>
                      <a:pt x="1164081" y="464336"/>
                    </a:lnTo>
                    <a:lnTo>
                      <a:pt x="1193647" y="467316"/>
                    </a:lnTo>
                    <a:cubicBezTo>
                      <a:pt x="1276617" y="484294"/>
                      <a:pt x="1339030" y="557706"/>
                      <a:pt x="1339030" y="645695"/>
                    </a:cubicBezTo>
                    <a:cubicBezTo>
                      <a:pt x="1339030" y="695975"/>
                      <a:pt x="1318650" y="741494"/>
                      <a:pt x="1285701" y="774444"/>
                    </a:cubicBezTo>
                    <a:lnTo>
                      <a:pt x="1275364" y="781413"/>
                    </a:lnTo>
                    <a:lnTo>
                      <a:pt x="1273090" y="784885"/>
                    </a:lnTo>
                    <a:cubicBezTo>
                      <a:pt x="1215329" y="846257"/>
                      <a:pt x="1047438" y="943490"/>
                      <a:pt x="737449" y="948088"/>
                    </a:cubicBezTo>
                    <a:cubicBezTo>
                      <a:pt x="52010" y="958254"/>
                      <a:pt x="-61448" y="692216"/>
                      <a:pt x="25179" y="500513"/>
                    </a:cubicBezTo>
                    <a:cubicBezTo>
                      <a:pt x="46836" y="452587"/>
                      <a:pt x="90551" y="422910"/>
                      <a:pt x="147300" y="405727"/>
                    </a:cubicBezTo>
                    <a:lnTo>
                      <a:pt x="237003" y="389348"/>
                    </a:lnTo>
                    <a:lnTo>
                      <a:pt x="233715" y="378756"/>
                    </a:lnTo>
                    <a:cubicBezTo>
                      <a:pt x="229516" y="358236"/>
                      <a:pt x="227311" y="336989"/>
                      <a:pt x="227311" y="315227"/>
                    </a:cubicBezTo>
                    <a:cubicBezTo>
                      <a:pt x="227311" y="141132"/>
                      <a:pt x="368443" y="0"/>
                      <a:pt x="5425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8335477" y="1742952"/>
                <a:ext cx="1276600" cy="331571"/>
              </a:xfrm>
              <a:custGeom>
                <a:avLst/>
                <a:gdLst/>
                <a:ahLst/>
                <a:cxnLst/>
                <a:rect l="l" t="t" r="r" b="b"/>
                <a:pathLst>
                  <a:path w="1302653" h="331571" extrusionOk="0">
                    <a:moveTo>
                      <a:pt x="0" y="0"/>
                    </a:moveTo>
                    <a:lnTo>
                      <a:pt x="26333" y="37194"/>
                    </a:lnTo>
                    <a:cubicBezTo>
                      <a:pt x="127528" y="157420"/>
                      <a:pt x="358088" y="249466"/>
                      <a:pt x="792610" y="243021"/>
                    </a:cubicBezTo>
                    <a:cubicBezTo>
                      <a:pt x="1010957" y="239783"/>
                      <a:pt x="1166748" y="195763"/>
                      <a:pt x="1268779" y="146318"/>
                    </a:cubicBezTo>
                    <a:lnTo>
                      <a:pt x="1302653" y="127764"/>
                    </a:lnTo>
                    <a:lnTo>
                      <a:pt x="1282507" y="157645"/>
                    </a:lnTo>
                    <a:lnTo>
                      <a:pt x="1272170" y="164614"/>
                    </a:lnTo>
                    <a:lnTo>
                      <a:pt x="1269896" y="168086"/>
                    </a:lnTo>
                    <a:cubicBezTo>
                      <a:pt x="1212135" y="229458"/>
                      <a:pt x="1044244" y="326691"/>
                      <a:pt x="734255" y="331289"/>
                    </a:cubicBezTo>
                    <a:cubicBezTo>
                      <a:pt x="220176" y="338914"/>
                      <a:pt x="27836" y="191173"/>
                      <a:pt x="342" y="3595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" name="Google Shape;297;p8"/>
            <p:cNvGrpSpPr/>
            <p:nvPr/>
          </p:nvGrpSpPr>
          <p:grpSpPr>
            <a:xfrm>
              <a:off x="7811045" y="2817083"/>
              <a:ext cx="2078934" cy="1398792"/>
              <a:chOff x="7984257" y="2869929"/>
              <a:chExt cx="1657050" cy="1114931"/>
            </a:xfrm>
          </p:grpSpPr>
          <p:sp>
            <p:nvSpPr>
              <p:cNvPr id="298" name="Google Shape;298;p8"/>
              <p:cNvSpPr/>
              <p:nvPr/>
            </p:nvSpPr>
            <p:spPr>
              <a:xfrm rot="10800000">
                <a:off x="7984257" y="2869929"/>
                <a:ext cx="1657050" cy="1114931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1114931" extrusionOk="0">
                    <a:moveTo>
                      <a:pt x="796492" y="1114931"/>
                    </a:moveTo>
                    <a:cubicBezTo>
                      <a:pt x="687683" y="1114931"/>
                      <a:pt x="591749" y="1059801"/>
                      <a:pt x="535101" y="975950"/>
                    </a:cubicBezTo>
                    <a:lnTo>
                      <a:pt x="507260" y="924658"/>
                    </a:lnTo>
                    <a:lnTo>
                      <a:pt x="499041" y="929120"/>
                    </a:lnTo>
                    <a:cubicBezTo>
                      <a:pt x="470156" y="941337"/>
                      <a:pt x="438399" y="948093"/>
                      <a:pt x="405064" y="948093"/>
                    </a:cubicBezTo>
                    <a:cubicBezTo>
                      <a:pt x="271724" y="948093"/>
                      <a:pt x="163630" y="839999"/>
                      <a:pt x="163630" y="706659"/>
                    </a:cubicBezTo>
                    <a:lnTo>
                      <a:pt x="174949" y="650595"/>
                    </a:lnTo>
                    <a:lnTo>
                      <a:pt x="145383" y="647615"/>
                    </a:lnTo>
                    <a:cubicBezTo>
                      <a:pt x="62413" y="630637"/>
                      <a:pt x="0" y="557225"/>
                      <a:pt x="0" y="469236"/>
                    </a:cubicBezTo>
                    <a:cubicBezTo>
                      <a:pt x="0" y="418956"/>
                      <a:pt x="20380" y="373437"/>
                      <a:pt x="53329" y="340487"/>
                    </a:cubicBezTo>
                    <a:lnTo>
                      <a:pt x="63666" y="333518"/>
                    </a:lnTo>
                    <a:lnTo>
                      <a:pt x="65940" y="330046"/>
                    </a:lnTo>
                    <a:cubicBezTo>
                      <a:pt x="94821" y="299360"/>
                      <a:pt x="151234" y="259709"/>
                      <a:pt x="239175" y="227155"/>
                    </a:cubicBezTo>
                    <a:lnTo>
                      <a:pt x="294182" y="209693"/>
                    </a:lnTo>
                    <a:lnTo>
                      <a:pt x="297816" y="181374"/>
                    </a:lnTo>
                    <a:cubicBezTo>
                      <a:pt x="324780" y="77864"/>
                      <a:pt x="441369" y="0"/>
                      <a:pt x="581109" y="0"/>
                    </a:cubicBezTo>
                    <a:cubicBezTo>
                      <a:pt x="680923" y="0"/>
                      <a:pt x="768927" y="39727"/>
                      <a:pt x="820892" y="100150"/>
                    </a:cubicBezTo>
                    <a:lnTo>
                      <a:pt x="846431" y="137111"/>
                    </a:lnTo>
                    <a:lnTo>
                      <a:pt x="853971" y="133896"/>
                    </a:lnTo>
                    <a:cubicBezTo>
                      <a:pt x="880468" y="125093"/>
                      <a:pt x="909600" y="120224"/>
                      <a:pt x="940179" y="120224"/>
                    </a:cubicBezTo>
                    <a:cubicBezTo>
                      <a:pt x="1031917" y="120224"/>
                      <a:pt x="1110628" y="164039"/>
                      <a:pt x="1144250" y="226482"/>
                    </a:cubicBezTo>
                    <a:lnTo>
                      <a:pt x="1155997" y="256208"/>
                    </a:lnTo>
                    <a:lnTo>
                      <a:pt x="1203920" y="282748"/>
                    </a:lnTo>
                    <a:cubicBezTo>
                      <a:pt x="1347998" y="375232"/>
                      <a:pt x="1362579" y="506585"/>
                      <a:pt x="1313851" y="614418"/>
                    </a:cubicBezTo>
                    <a:cubicBezTo>
                      <a:pt x="1292194" y="662344"/>
                      <a:pt x="1248479" y="692021"/>
                      <a:pt x="1191730" y="709204"/>
                    </a:cubicBezTo>
                    <a:lnTo>
                      <a:pt x="1102027" y="725583"/>
                    </a:lnTo>
                    <a:lnTo>
                      <a:pt x="1105315" y="736175"/>
                    </a:lnTo>
                    <a:cubicBezTo>
                      <a:pt x="1109514" y="756695"/>
                      <a:pt x="1111719" y="777942"/>
                      <a:pt x="1111719" y="799704"/>
                    </a:cubicBezTo>
                    <a:cubicBezTo>
                      <a:pt x="1111719" y="973799"/>
                      <a:pt x="970587" y="1114931"/>
                      <a:pt x="796492" y="11149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 rot="10800000">
                <a:off x="8020734" y="3474978"/>
                <a:ext cx="1561214" cy="464964"/>
              </a:xfrm>
              <a:custGeom>
                <a:avLst/>
                <a:gdLst/>
                <a:ahLst/>
                <a:cxnLst/>
                <a:rect l="l" t="t" r="r" b="b"/>
                <a:pathLst>
                  <a:path w="1656460" h="542232" extrusionOk="0">
                    <a:moveTo>
                      <a:pt x="21051" y="542232"/>
                    </a:moveTo>
                    <a:lnTo>
                      <a:pt x="13673" y="531841"/>
                    </a:lnTo>
                    <a:cubicBezTo>
                      <a:pt x="4828" y="512320"/>
                      <a:pt x="0" y="491234"/>
                      <a:pt x="0" y="469236"/>
                    </a:cubicBezTo>
                    <a:cubicBezTo>
                      <a:pt x="0" y="418956"/>
                      <a:pt x="25222" y="373437"/>
                      <a:pt x="65999" y="340487"/>
                    </a:cubicBezTo>
                    <a:lnTo>
                      <a:pt x="78791" y="333518"/>
                    </a:lnTo>
                    <a:lnTo>
                      <a:pt x="81606" y="330046"/>
                    </a:lnTo>
                    <a:cubicBezTo>
                      <a:pt x="117348" y="299360"/>
                      <a:pt x="187164" y="259709"/>
                      <a:pt x="295997" y="227155"/>
                    </a:cubicBezTo>
                    <a:lnTo>
                      <a:pt x="364073" y="209693"/>
                    </a:lnTo>
                    <a:lnTo>
                      <a:pt x="368570" y="181374"/>
                    </a:lnTo>
                    <a:cubicBezTo>
                      <a:pt x="401940" y="77864"/>
                      <a:pt x="546228" y="0"/>
                      <a:pt x="719166" y="0"/>
                    </a:cubicBezTo>
                    <a:cubicBezTo>
                      <a:pt x="842694" y="0"/>
                      <a:pt x="951605" y="39727"/>
                      <a:pt x="1015916" y="100150"/>
                    </a:cubicBezTo>
                    <a:lnTo>
                      <a:pt x="1047522" y="137111"/>
                    </a:lnTo>
                    <a:lnTo>
                      <a:pt x="1056854" y="133896"/>
                    </a:lnTo>
                    <a:cubicBezTo>
                      <a:pt x="1089646" y="125093"/>
                      <a:pt x="1125699" y="120224"/>
                      <a:pt x="1163543" y="120224"/>
                    </a:cubicBezTo>
                    <a:cubicBezTo>
                      <a:pt x="1277075" y="120224"/>
                      <a:pt x="1374486" y="164039"/>
                      <a:pt x="1416096" y="226482"/>
                    </a:cubicBezTo>
                    <a:lnTo>
                      <a:pt x="1430634" y="256208"/>
                    </a:lnTo>
                    <a:lnTo>
                      <a:pt x="1489942" y="282748"/>
                    </a:lnTo>
                    <a:cubicBezTo>
                      <a:pt x="1601384" y="340551"/>
                      <a:pt x="1650224" y="413536"/>
                      <a:pt x="1656460" y="486474"/>
                    </a:cubicBezTo>
                    <a:cubicBezTo>
                      <a:pt x="1656159" y="497321"/>
                      <a:pt x="1655857" y="508168"/>
                      <a:pt x="1655556" y="519015"/>
                    </a:cubicBezTo>
                    <a:lnTo>
                      <a:pt x="1643289" y="492945"/>
                    </a:lnTo>
                    <a:cubicBezTo>
                      <a:pt x="1617178" y="450621"/>
                      <a:pt x="1572849" y="410474"/>
                      <a:pt x="1505984" y="375792"/>
                    </a:cubicBezTo>
                    <a:lnTo>
                      <a:pt x="1446676" y="349252"/>
                    </a:lnTo>
                    <a:lnTo>
                      <a:pt x="1432138" y="319526"/>
                    </a:lnTo>
                    <a:cubicBezTo>
                      <a:pt x="1390528" y="257083"/>
                      <a:pt x="1293117" y="213268"/>
                      <a:pt x="1179585" y="213268"/>
                    </a:cubicBezTo>
                    <a:cubicBezTo>
                      <a:pt x="1141741" y="213268"/>
                      <a:pt x="1105688" y="218137"/>
                      <a:pt x="1072896" y="226940"/>
                    </a:cubicBezTo>
                    <a:lnTo>
                      <a:pt x="1063564" y="230155"/>
                    </a:lnTo>
                    <a:lnTo>
                      <a:pt x="1031958" y="193194"/>
                    </a:lnTo>
                    <a:cubicBezTo>
                      <a:pt x="967647" y="132771"/>
                      <a:pt x="858736" y="93044"/>
                      <a:pt x="735208" y="93044"/>
                    </a:cubicBezTo>
                    <a:cubicBezTo>
                      <a:pt x="562270" y="93044"/>
                      <a:pt x="417982" y="170908"/>
                      <a:pt x="384612" y="274418"/>
                    </a:cubicBezTo>
                    <a:lnTo>
                      <a:pt x="380115" y="302737"/>
                    </a:lnTo>
                    <a:lnTo>
                      <a:pt x="312039" y="320199"/>
                    </a:lnTo>
                    <a:cubicBezTo>
                      <a:pt x="203206" y="352753"/>
                      <a:pt x="133390" y="392404"/>
                      <a:pt x="97648" y="423090"/>
                    </a:cubicBezTo>
                    <a:lnTo>
                      <a:pt x="94833" y="426562"/>
                    </a:lnTo>
                    <a:lnTo>
                      <a:pt x="82041" y="433531"/>
                    </a:lnTo>
                    <a:cubicBezTo>
                      <a:pt x="61652" y="450006"/>
                      <a:pt x="45153" y="469623"/>
                      <a:pt x="33750" y="491407"/>
                    </a:cubicBezTo>
                    <a:lnTo>
                      <a:pt x="21051" y="54223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7" name="Google Shape;347;p8"/>
          <p:cNvSpPr/>
          <p:nvPr/>
        </p:nvSpPr>
        <p:spPr>
          <a:xfrm rot="10800000">
            <a:off x="7707905" y="3432"/>
            <a:ext cx="4484097" cy="2018270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8"/>
          <p:cNvSpPr/>
          <p:nvPr/>
        </p:nvSpPr>
        <p:spPr>
          <a:xfrm rot="10800000" flipH="1">
            <a:off x="5" y="-5118"/>
            <a:ext cx="4484097" cy="2018270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7733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Image">
  <p:cSld name="Background Image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9"/>
          <p:cNvGrpSpPr/>
          <p:nvPr/>
        </p:nvGrpSpPr>
        <p:grpSpPr>
          <a:xfrm>
            <a:off x="66259" y="4977963"/>
            <a:ext cx="2465020" cy="1604168"/>
            <a:chOff x="8313506" y="1158236"/>
            <a:chExt cx="1339030" cy="948370"/>
          </a:xfrm>
        </p:grpSpPr>
        <p:sp>
          <p:nvSpPr>
            <p:cNvPr id="352" name="Google Shape;352;p9"/>
            <p:cNvSpPr/>
            <p:nvPr/>
          </p:nvSpPr>
          <p:spPr>
            <a:xfrm>
              <a:off x="8313506" y="1158236"/>
              <a:ext cx="1339030" cy="948370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8335477" y="1742952"/>
              <a:ext cx="1276600" cy="331571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9"/>
          <p:cNvSpPr txBox="1">
            <a:spLocks noGrp="1"/>
          </p:cNvSpPr>
          <p:nvPr>
            <p:ph type="title"/>
          </p:nvPr>
        </p:nvSpPr>
        <p:spPr>
          <a:xfrm>
            <a:off x="3413250" y="1123500"/>
            <a:ext cx="5784900" cy="473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800"/>
            </a:lvl9pPr>
          </a:lstStyle>
          <a:p>
            <a:endParaRPr/>
          </a:p>
        </p:txBody>
      </p:sp>
      <p:sp>
        <p:nvSpPr>
          <p:cNvPr id="355" name="Google Shape;355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9"/>
          <p:cNvSpPr/>
          <p:nvPr/>
        </p:nvSpPr>
        <p:spPr>
          <a:xfrm rot="10135448">
            <a:off x="203180" y="5129730"/>
            <a:ext cx="729500" cy="493434"/>
          </a:xfrm>
          <a:custGeom>
            <a:avLst/>
            <a:gdLst/>
            <a:ahLst/>
            <a:cxnLst/>
            <a:rect l="l" t="t" r="r" b="b"/>
            <a:pathLst>
              <a:path w="675389" h="632565" extrusionOk="0">
                <a:moveTo>
                  <a:pt x="659013" y="632191"/>
                </a:moveTo>
                <a:cubicBezTo>
                  <a:pt x="637935" y="639497"/>
                  <a:pt x="625538" y="537724"/>
                  <a:pt x="532550" y="505552"/>
                </a:cubicBezTo>
                <a:cubicBezTo>
                  <a:pt x="439562" y="473380"/>
                  <a:pt x="189140" y="495296"/>
                  <a:pt x="101087" y="439161"/>
                </a:cubicBezTo>
                <a:cubicBezTo>
                  <a:pt x="13034" y="383026"/>
                  <a:pt x="16202" y="241916"/>
                  <a:pt x="4228" y="168740"/>
                </a:cubicBezTo>
                <a:cubicBezTo>
                  <a:pt x="-7746" y="95565"/>
                  <a:pt x="7324" y="4244"/>
                  <a:pt x="29245" y="110"/>
                </a:cubicBezTo>
                <a:cubicBezTo>
                  <a:pt x="51167" y="-4024"/>
                  <a:pt x="53376" y="109215"/>
                  <a:pt x="135755" y="143936"/>
                </a:cubicBezTo>
                <a:cubicBezTo>
                  <a:pt x="218134" y="178657"/>
                  <a:pt x="436308" y="155473"/>
                  <a:pt x="523518" y="208436"/>
                </a:cubicBezTo>
                <a:cubicBezTo>
                  <a:pt x="610728" y="261399"/>
                  <a:pt x="636430" y="391089"/>
                  <a:pt x="659013" y="461715"/>
                </a:cubicBezTo>
                <a:cubicBezTo>
                  <a:pt x="681595" y="532341"/>
                  <a:pt x="680090" y="624885"/>
                  <a:pt x="659013" y="632191"/>
                </a:cubicBez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9"/>
          <p:cNvSpPr/>
          <p:nvPr/>
        </p:nvSpPr>
        <p:spPr>
          <a:xfrm rot="8709156">
            <a:off x="228020" y="5315505"/>
            <a:ext cx="602823" cy="453182"/>
          </a:xfrm>
          <a:custGeom>
            <a:avLst/>
            <a:gdLst/>
            <a:ahLst/>
            <a:cxnLst/>
            <a:rect l="l" t="t" r="r" b="b"/>
            <a:pathLst>
              <a:path w="675389" h="632565" extrusionOk="0">
                <a:moveTo>
                  <a:pt x="659013" y="632191"/>
                </a:moveTo>
                <a:cubicBezTo>
                  <a:pt x="637935" y="639497"/>
                  <a:pt x="625538" y="537724"/>
                  <a:pt x="532550" y="505552"/>
                </a:cubicBezTo>
                <a:cubicBezTo>
                  <a:pt x="439562" y="473380"/>
                  <a:pt x="189140" y="495296"/>
                  <a:pt x="101087" y="439161"/>
                </a:cubicBezTo>
                <a:cubicBezTo>
                  <a:pt x="13034" y="383026"/>
                  <a:pt x="16202" y="241916"/>
                  <a:pt x="4228" y="168740"/>
                </a:cubicBezTo>
                <a:cubicBezTo>
                  <a:pt x="-7746" y="95565"/>
                  <a:pt x="7324" y="4244"/>
                  <a:pt x="29245" y="110"/>
                </a:cubicBezTo>
                <a:cubicBezTo>
                  <a:pt x="51167" y="-4024"/>
                  <a:pt x="53376" y="109215"/>
                  <a:pt x="135755" y="143936"/>
                </a:cubicBezTo>
                <a:cubicBezTo>
                  <a:pt x="218134" y="178657"/>
                  <a:pt x="436308" y="155473"/>
                  <a:pt x="523518" y="208436"/>
                </a:cubicBezTo>
                <a:cubicBezTo>
                  <a:pt x="610728" y="261399"/>
                  <a:pt x="636430" y="391089"/>
                  <a:pt x="659013" y="461715"/>
                </a:cubicBezTo>
                <a:cubicBezTo>
                  <a:pt x="681595" y="532341"/>
                  <a:pt x="680090" y="624885"/>
                  <a:pt x="659013" y="632191"/>
                </a:cubicBez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9"/>
          <p:cNvSpPr/>
          <p:nvPr/>
        </p:nvSpPr>
        <p:spPr>
          <a:xfrm rot="10212306">
            <a:off x="376077" y="5244069"/>
            <a:ext cx="526029" cy="437811"/>
          </a:xfrm>
          <a:custGeom>
            <a:avLst/>
            <a:gdLst/>
            <a:ahLst/>
            <a:cxnLst/>
            <a:rect l="l" t="t" r="r" b="b"/>
            <a:pathLst>
              <a:path w="675389" h="632565" extrusionOk="0">
                <a:moveTo>
                  <a:pt x="659013" y="632191"/>
                </a:moveTo>
                <a:cubicBezTo>
                  <a:pt x="637935" y="639497"/>
                  <a:pt x="625538" y="537724"/>
                  <a:pt x="532550" y="505552"/>
                </a:cubicBezTo>
                <a:cubicBezTo>
                  <a:pt x="439562" y="473380"/>
                  <a:pt x="189140" y="495296"/>
                  <a:pt x="101087" y="439161"/>
                </a:cubicBezTo>
                <a:cubicBezTo>
                  <a:pt x="13034" y="383026"/>
                  <a:pt x="16202" y="241916"/>
                  <a:pt x="4228" y="168740"/>
                </a:cubicBezTo>
                <a:cubicBezTo>
                  <a:pt x="-7746" y="95565"/>
                  <a:pt x="7324" y="4244"/>
                  <a:pt x="29245" y="110"/>
                </a:cubicBezTo>
                <a:cubicBezTo>
                  <a:pt x="51167" y="-4024"/>
                  <a:pt x="53376" y="109215"/>
                  <a:pt x="135755" y="143936"/>
                </a:cubicBezTo>
                <a:cubicBezTo>
                  <a:pt x="218134" y="178657"/>
                  <a:pt x="436308" y="155473"/>
                  <a:pt x="523518" y="208436"/>
                </a:cubicBezTo>
                <a:cubicBezTo>
                  <a:pt x="610728" y="261399"/>
                  <a:pt x="636430" y="391089"/>
                  <a:pt x="659013" y="461715"/>
                </a:cubicBezTo>
                <a:cubicBezTo>
                  <a:pt x="681595" y="532341"/>
                  <a:pt x="680090" y="624885"/>
                  <a:pt x="659013" y="632191"/>
                </a:cubicBez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9"/>
          <p:cNvSpPr/>
          <p:nvPr/>
        </p:nvSpPr>
        <p:spPr>
          <a:xfrm rot="-10275230">
            <a:off x="524027" y="5225151"/>
            <a:ext cx="488585" cy="423822"/>
          </a:xfrm>
          <a:custGeom>
            <a:avLst/>
            <a:gdLst/>
            <a:ahLst/>
            <a:cxnLst/>
            <a:rect l="l" t="t" r="r" b="b"/>
            <a:pathLst>
              <a:path w="675389" h="632565" extrusionOk="0">
                <a:moveTo>
                  <a:pt x="659013" y="632191"/>
                </a:moveTo>
                <a:cubicBezTo>
                  <a:pt x="637935" y="639497"/>
                  <a:pt x="625538" y="537724"/>
                  <a:pt x="532550" y="505552"/>
                </a:cubicBezTo>
                <a:cubicBezTo>
                  <a:pt x="439562" y="473380"/>
                  <a:pt x="189140" y="495296"/>
                  <a:pt x="101087" y="439161"/>
                </a:cubicBezTo>
                <a:cubicBezTo>
                  <a:pt x="13034" y="383026"/>
                  <a:pt x="16202" y="241916"/>
                  <a:pt x="4228" y="168740"/>
                </a:cubicBezTo>
                <a:cubicBezTo>
                  <a:pt x="-7746" y="95565"/>
                  <a:pt x="7324" y="4244"/>
                  <a:pt x="29245" y="110"/>
                </a:cubicBezTo>
                <a:cubicBezTo>
                  <a:pt x="51167" y="-4024"/>
                  <a:pt x="53376" y="109215"/>
                  <a:pt x="135755" y="143936"/>
                </a:cubicBezTo>
                <a:cubicBezTo>
                  <a:pt x="218134" y="178657"/>
                  <a:pt x="436308" y="155473"/>
                  <a:pt x="523518" y="208436"/>
                </a:cubicBezTo>
                <a:cubicBezTo>
                  <a:pt x="610728" y="261399"/>
                  <a:pt x="636430" y="391089"/>
                  <a:pt x="659013" y="461715"/>
                </a:cubicBezTo>
                <a:cubicBezTo>
                  <a:pt x="681595" y="532341"/>
                  <a:pt x="680090" y="624885"/>
                  <a:pt x="659013" y="632191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9"/>
          <p:cNvSpPr/>
          <p:nvPr/>
        </p:nvSpPr>
        <p:spPr>
          <a:xfrm rot="8705611">
            <a:off x="437741" y="5424664"/>
            <a:ext cx="463251" cy="314955"/>
          </a:xfrm>
          <a:custGeom>
            <a:avLst/>
            <a:gdLst/>
            <a:ahLst/>
            <a:cxnLst/>
            <a:rect l="l" t="t" r="r" b="b"/>
            <a:pathLst>
              <a:path w="675389" h="632565" extrusionOk="0">
                <a:moveTo>
                  <a:pt x="659013" y="632191"/>
                </a:moveTo>
                <a:cubicBezTo>
                  <a:pt x="637935" y="639497"/>
                  <a:pt x="625538" y="537724"/>
                  <a:pt x="532550" y="505552"/>
                </a:cubicBezTo>
                <a:cubicBezTo>
                  <a:pt x="439562" y="473380"/>
                  <a:pt x="189140" y="495296"/>
                  <a:pt x="101087" y="439161"/>
                </a:cubicBezTo>
                <a:cubicBezTo>
                  <a:pt x="13034" y="383026"/>
                  <a:pt x="16202" y="241916"/>
                  <a:pt x="4228" y="168740"/>
                </a:cubicBezTo>
                <a:cubicBezTo>
                  <a:pt x="-7746" y="95565"/>
                  <a:pt x="7324" y="4244"/>
                  <a:pt x="29245" y="110"/>
                </a:cubicBezTo>
                <a:cubicBezTo>
                  <a:pt x="51167" y="-4024"/>
                  <a:pt x="53376" y="109215"/>
                  <a:pt x="135755" y="143936"/>
                </a:cubicBezTo>
                <a:cubicBezTo>
                  <a:pt x="218134" y="178657"/>
                  <a:pt x="436308" y="155473"/>
                  <a:pt x="523518" y="208436"/>
                </a:cubicBezTo>
                <a:cubicBezTo>
                  <a:pt x="610728" y="261399"/>
                  <a:pt x="636430" y="391089"/>
                  <a:pt x="659013" y="461715"/>
                </a:cubicBezTo>
                <a:cubicBezTo>
                  <a:pt x="681595" y="532341"/>
                  <a:pt x="680090" y="624885"/>
                  <a:pt x="659013" y="632191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9"/>
          <p:cNvSpPr/>
          <p:nvPr/>
        </p:nvSpPr>
        <p:spPr>
          <a:xfrm rot="-344436">
            <a:off x="798174" y="4942478"/>
            <a:ext cx="1118529" cy="864729"/>
          </a:xfrm>
          <a:custGeom>
            <a:avLst/>
            <a:gdLst/>
            <a:ahLst/>
            <a:cxnLst/>
            <a:rect l="l" t="t" r="r" b="b"/>
            <a:pathLst>
              <a:path w="2355385" h="1820936" extrusionOk="0">
                <a:moveTo>
                  <a:pt x="1807046" y="0"/>
                </a:moveTo>
                <a:cubicBezTo>
                  <a:pt x="1816543" y="83805"/>
                  <a:pt x="1824289" y="154677"/>
                  <a:pt x="1830596" y="214803"/>
                </a:cubicBezTo>
                <a:lnTo>
                  <a:pt x="1832248" y="230975"/>
                </a:lnTo>
                <a:lnTo>
                  <a:pt x="1834676" y="203072"/>
                </a:lnTo>
                <a:lnTo>
                  <a:pt x="1889590" y="889920"/>
                </a:lnTo>
                <a:lnTo>
                  <a:pt x="2120543" y="1115740"/>
                </a:lnTo>
                <a:lnTo>
                  <a:pt x="2330965" y="1331295"/>
                </a:lnTo>
                <a:cubicBezTo>
                  <a:pt x="2317279" y="1473287"/>
                  <a:pt x="2426768" y="1492105"/>
                  <a:pt x="2269377" y="1752139"/>
                </a:cubicBezTo>
                <a:cubicBezTo>
                  <a:pt x="2170582" y="1756631"/>
                  <a:pt x="2154303" y="1780767"/>
                  <a:pt x="2003933" y="1772979"/>
                </a:cubicBezTo>
                <a:lnTo>
                  <a:pt x="2002813" y="1772896"/>
                </a:lnTo>
                <a:lnTo>
                  <a:pt x="1942126" y="1728193"/>
                </a:lnTo>
                <a:lnTo>
                  <a:pt x="1828907" y="1614925"/>
                </a:lnTo>
                <a:lnTo>
                  <a:pt x="1725358" y="1459601"/>
                </a:lnTo>
                <a:lnTo>
                  <a:pt x="1647545" y="1334919"/>
                </a:lnTo>
                <a:cubicBezTo>
                  <a:pt x="939481" y="1130148"/>
                  <a:pt x="948387" y="1275180"/>
                  <a:pt x="634945" y="1306993"/>
                </a:cubicBezTo>
                <a:lnTo>
                  <a:pt x="589764" y="1310159"/>
                </a:lnTo>
                <a:cubicBezTo>
                  <a:pt x="545362" y="1203457"/>
                  <a:pt x="466017" y="1129848"/>
                  <a:pt x="456557" y="990052"/>
                </a:cubicBezTo>
                <a:cubicBezTo>
                  <a:pt x="488411" y="1162567"/>
                  <a:pt x="605885" y="1291113"/>
                  <a:pt x="680549" y="1441643"/>
                </a:cubicBezTo>
                <a:cubicBezTo>
                  <a:pt x="645495" y="1570735"/>
                  <a:pt x="743732" y="1605404"/>
                  <a:pt x="557221" y="1820936"/>
                </a:cubicBezTo>
                <a:cubicBezTo>
                  <a:pt x="465191" y="1809500"/>
                  <a:pt x="446335" y="1829242"/>
                  <a:pt x="308569" y="1798319"/>
                </a:cubicBezTo>
                <a:lnTo>
                  <a:pt x="307546" y="1798065"/>
                </a:lnTo>
                <a:lnTo>
                  <a:pt x="258503" y="1747169"/>
                </a:lnTo>
                <a:lnTo>
                  <a:pt x="171720" y="1624606"/>
                </a:lnTo>
                <a:lnTo>
                  <a:pt x="100510" y="1464694"/>
                </a:lnTo>
                <a:cubicBezTo>
                  <a:pt x="76437" y="1344282"/>
                  <a:pt x="-14753" y="1065398"/>
                  <a:pt x="2054" y="878299"/>
                </a:cubicBezTo>
                <a:cubicBezTo>
                  <a:pt x="7173" y="645264"/>
                  <a:pt x="165920" y="447239"/>
                  <a:pt x="201351" y="342101"/>
                </a:cubicBezTo>
                <a:lnTo>
                  <a:pt x="203998" y="338413"/>
                </a:lnTo>
                <a:lnTo>
                  <a:pt x="202783" y="331571"/>
                </a:lnTo>
                <a:lnTo>
                  <a:pt x="348448" y="107440"/>
                </a:lnTo>
                <a:lnTo>
                  <a:pt x="325071" y="15570"/>
                </a:lnTo>
                <a:lnTo>
                  <a:pt x="1807046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9"/>
          <p:cNvSpPr/>
          <p:nvPr/>
        </p:nvSpPr>
        <p:spPr>
          <a:xfrm rot="-846593" flipH="1">
            <a:off x="692657" y="4421936"/>
            <a:ext cx="410624" cy="924137"/>
          </a:xfrm>
          <a:custGeom>
            <a:avLst/>
            <a:gdLst/>
            <a:ahLst/>
            <a:cxnLst/>
            <a:rect l="l" t="t" r="r" b="b"/>
            <a:pathLst>
              <a:path w="870461" h="1959028" extrusionOk="0">
                <a:moveTo>
                  <a:pt x="0" y="4044"/>
                </a:moveTo>
                <a:cubicBezTo>
                  <a:pt x="58553" y="-49697"/>
                  <a:pt x="440486" y="445721"/>
                  <a:pt x="598501" y="683144"/>
                </a:cubicBezTo>
                <a:cubicBezTo>
                  <a:pt x="740391" y="900726"/>
                  <a:pt x="570497" y="1040644"/>
                  <a:pt x="787539" y="1284870"/>
                </a:cubicBezTo>
                <a:cubicBezTo>
                  <a:pt x="1004581" y="1529096"/>
                  <a:pt x="734348" y="1948255"/>
                  <a:pt x="669663" y="1959028"/>
                </a:cubicBezTo>
                <a:cubicBezTo>
                  <a:pt x="694171" y="1530925"/>
                  <a:pt x="543289" y="1629198"/>
                  <a:pt x="430090" y="1304000"/>
                </a:cubicBezTo>
                <a:lnTo>
                  <a:pt x="0" y="4044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9"/>
          <p:cNvSpPr/>
          <p:nvPr/>
        </p:nvSpPr>
        <p:spPr>
          <a:xfrm rot="-1020297" flipH="1">
            <a:off x="603710" y="4180899"/>
            <a:ext cx="477133" cy="917203"/>
          </a:xfrm>
          <a:custGeom>
            <a:avLst/>
            <a:gdLst/>
            <a:ahLst/>
            <a:cxnLst/>
            <a:rect l="l" t="t" r="r" b="b"/>
            <a:pathLst>
              <a:path w="885966" h="1754609" extrusionOk="0">
                <a:moveTo>
                  <a:pt x="0" y="3337"/>
                </a:moveTo>
                <a:cubicBezTo>
                  <a:pt x="58553" y="-50404"/>
                  <a:pt x="409873" y="559472"/>
                  <a:pt x="567888" y="796895"/>
                </a:cubicBezTo>
                <a:cubicBezTo>
                  <a:pt x="725903" y="1034318"/>
                  <a:pt x="879041" y="1185803"/>
                  <a:pt x="885524" y="1345534"/>
                </a:cubicBezTo>
                <a:cubicBezTo>
                  <a:pt x="894347" y="1562905"/>
                  <a:pt x="770020" y="1699263"/>
                  <a:pt x="620828" y="1754609"/>
                </a:cubicBezTo>
                <a:cubicBezTo>
                  <a:pt x="709060" y="1366389"/>
                  <a:pt x="364154" y="1305431"/>
                  <a:pt x="283944" y="1080841"/>
                </a:cubicBezTo>
                <a:lnTo>
                  <a:pt x="0" y="3337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9"/>
          <p:cNvSpPr/>
          <p:nvPr/>
        </p:nvSpPr>
        <p:spPr>
          <a:xfrm rot="263922">
            <a:off x="1619012" y="4936626"/>
            <a:ext cx="159237" cy="490058"/>
          </a:xfrm>
          <a:custGeom>
            <a:avLst/>
            <a:gdLst/>
            <a:ahLst/>
            <a:cxnLst/>
            <a:rect l="l" t="t" r="r" b="b"/>
            <a:pathLst>
              <a:path w="444107" h="1034716" extrusionOk="0">
                <a:moveTo>
                  <a:pt x="0" y="336884"/>
                </a:moveTo>
                <a:cubicBezTo>
                  <a:pt x="201112" y="742749"/>
                  <a:pt x="47915" y="797293"/>
                  <a:pt x="419647" y="1034716"/>
                </a:cubicBezTo>
                <a:cubicBezTo>
                  <a:pt x="311296" y="719490"/>
                  <a:pt x="435618" y="812532"/>
                  <a:pt x="443815" y="548639"/>
                </a:cubicBezTo>
                <a:cubicBezTo>
                  <a:pt x="452012" y="284746"/>
                  <a:pt x="285549" y="184484"/>
                  <a:pt x="279132" y="0"/>
                </a:cubicBezTo>
                <a:lnTo>
                  <a:pt x="0" y="336884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9"/>
          <p:cNvSpPr/>
          <p:nvPr/>
        </p:nvSpPr>
        <p:spPr>
          <a:xfrm rot="1334941">
            <a:off x="1443418" y="4349028"/>
            <a:ext cx="425798" cy="895891"/>
          </a:xfrm>
          <a:custGeom>
            <a:avLst/>
            <a:gdLst/>
            <a:ahLst/>
            <a:cxnLst/>
            <a:rect l="l" t="t" r="r" b="b"/>
            <a:pathLst>
              <a:path w="895672" h="1884520" extrusionOk="0">
                <a:moveTo>
                  <a:pt x="0" y="2781"/>
                </a:moveTo>
                <a:cubicBezTo>
                  <a:pt x="58553" y="-50960"/>
                  <a:pt x="419499" y="689383"/>
                  <a:pt x="577514" y="926806"/>
                </a:cubicBezTo>
                <a:cubicBezTo>
                  <a:pt x="735529" y="1164229"/>
                  <a:pt x="888667" y="1315714"/>
                  <a:pt x="895150" y="1475445"/>
                </a:cubicBezTo>
                <a:cubicBezTo>
                  <a:pt x="903973" y="1692816"/>
                  <a:pt x="800474" y="1808563"/>
                  <a:pt x="630454" y="1884520"/>
                </a:cubicBezTo>
                <a:cubicBezTo>
                  <a:pt x="718686" y="1496300"/>
                  <a:pt x="459393" y="1356624"/>
                  <a:pt x="379183" y="1132034"/>
                </a:cubicBezTo>
                <a:lnTo>
                  <a:pt x="0" y="2781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9"/>
          <p:cNvSpPr/>
          <p:nvPr/>
        </p:nvSpPr>
        <p:spPr>
          <a:xfrm rot="692801">
            <a:off x="1441033" y="4066587"/>
            <a:ext cx="420484" cy="828449"/>
          </a:xfrm>
          <a:custGeom>
            <a:avLst/>
            <a:gdLst/>
            <a:ahLst/>
            <a:cxnLst/>
            <a:rect l="l" t="t" r="r" b="b"/>
            <a:pathLst>
              <a:path w="885966" h="1754609" extrusionOk="0">
                <a:moveTo>
                  <a:pt x="0" y="3337"/>
                </a:moveTo>
                <a:cubicBezTo>
                  <a:pt x="58553" y="-50404"/>
                  <a:pt x="409873" y="559472"/>
                  <a:pt x="567888" y="796895"/>
                </a:cubicBezTo>
                <a:cubicBezTo>
                  <a:pt x="725903" y="1034318"/>
                  <a:pt x="879041" y="1185803"/>
                  <a:pt x="885524" y="1345534"/>
                </a:cubicBezTo>
                <a:cubicBezTo>
                  <a:pt x="894347" y="1562905"/>
                  <a:pt x="770020" y="1699263"/>
                  <a:pt x="620828" y="1754609"/>
                </a:cubicBezTo>
                <a:cubicBezTo>
                  <a:pt x="709060" y="1366389"/>
                  <a:pt x="364154" y="1305431"/>
                  <a:pt x="283944" y="1080841"/>
                </a:cubicBezTo>
                <a:lnTo>
                  <a:pt x="0" y="3337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9"/>
          <p:cNvSpPr/>
          <p:nvPr/>
        </p:nvSpPr>
        <p:spPr>
          <a:xfrm rot="767453" flipH="1">
            <a:off x="838332" y="3951402"/>
            <a:ext cx="174274" cy="289039"/>
          </a:xfrm>
          <a:custGeom>
            <a:avLst/>
            <a:gdLst/>
            <a:ahLst/>
            <a:cxnLst/>
            <a:rect l="l" t="t" r="r" b="b"/>
            <a:pathLst>
              <a:path w="367459" h="609441" extrusionOk="0">
                <a:moveTo>
                  <a:pt x="0" y="272557"/>
                </a:moveTo>
                <a:cubicBezTo>
                  <a:pt x="44116" y="179513"/>
                  <a:pt x="214964" y="-134912"/>
                  <a:pt x="341697" y="65614"/>
                </a:cubicBezTo>
                <a:cubicBezTo>
                  <a:pt x="468430" y="266140"/>
                  <a:pt x="89035" y="572544"/>
                  <a:pt x="38502" y="609441"/>
                </a:cubicBezTo>
                <a:lnTo>
                  <a:pt x="0" y="272557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9"/>
          <p:cNvSpPr/>
          <p:nvPr/>
        </p:nvSpPr>
        <p:spPr>
          <a:xfrm rot="236087">
            <a:off x="1571702" y="4042290"/>
            <a:ext cx="174035" cy="288641"/>
          </a:xfrm>
          <a:custGeom>
            <a:avLst/>
            <a:gdLst/>
            <a:ahLst/>
            <a:cxnLst/>
            <a:rect l="l" t="t" r="r" b="b"/>
            <a:pathLst>
              <a:path w="367459" h="609441" extrusionOk="0">
                <a:moveTo>
                  <a:pt x="0" y="272557"/>
                </a:moveTo>
                <a:cubicBezTo>
                  <a:pt x="44116" y="179513"/>
                  <a:pt x="214964" y="-134912"/>
                  <a:pt x="341697" y="65614"/>
                </a:cubicBezTo>
                <a:cubicBezTo>
                  <a:pt x="468430" y="266140"/>
                  <a:pt x="89035" y="572544"/>
                  <a:pt x="38502" y="609441"/>
                </a:cubicBezTo>
                <a:lnTo>
                  <a:pt x="0" y="272557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9"/>
          <p:cNvSpPr/>
          <p:nvPr/>
        </p:nvSpPr>
        <p:spPr>
          <a:xfrm rot="236087">
            <a:off x="1038057" y="5302610"/>
            <a:ext cx="298593" cy="494724"/>
          </a:xfrm>
          <a:custGeom>
            <a:avLst/>
            <a:gdLst/>
            <a:ahLst/>
            <a:cxnLst/>
            <a:rect l="l" t="t" r="r" b="b"/>
            <a:pathLst>
              <a:path w="630454" h="1044567" extrusionOk="0">
                <a:moveTo>
                  <a:pt x="0" y="221381"/>
                </a:moveTo>
                <a:lnTo>
                  <a:pt x="134753" y="707457"/>
                </a:lnTo>
                <a:lnTo>
                  <a:pt x="202130" y="991402"/>
                </a:lnTo>
                <a:cubicBezTo>
                  <a:pt x="417094" y="1055571"/>
                  <a:pt x="473241" y="1086050"/>
                  <a:pt x="630454" y="938463"/>
                </a:cubicBezTo>
                <a:lnTo>
                  <a:pt x="553452" y="356135"/>
                </a:lnTo>
                <a:lnTo>
                  <a:pt x="553452" y="0"/>
                </a:lnTo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9"/>
          <p:cNvSpPr/>
          <p:nvPr/>
        </p:nvSpPr>
        <p:spPr>
          <a:xfrm rot="-934353" flipH="1">
            <a:off x="1351676" y="5280610"/>
            <a:ext cx="299424" cy="496101"/>
          </a:xfrm>
          <a:custGeom>
            <a:avLst/>
            <a:gdLst/>
            <a:ahLst/>
            <a:cxnLst/>
            <a:rect l="l" t="t" r="r" b="b"/>
            <a:pathLst>
              <a:path w="630454" h="1044567" extrusionOk="0">
                <a:moveTo>
                  <a:pt x="0" y="221381"/>
                </a:moveTo>
                <a:lnTo>
                  <a:pt x="134753" y="707457"/>
                </a:lnTo>
                <a:lnTo>
                  <a:pt x="202130" y="991402"/>
                </a:lnTo>
                <a:cubicBezTo>
                  <a:pt x="417094" y="1055571"/>
                  <a:pt x="473241" y="1086050"/>
                  <a:pt x="630454" y="938463"/>
                </a:cubicBezTo>
                <a:lnTo>
                  <a:pt x="553452" y="356135"/>
                </a:lnTo>
                <a:lnTo>
                  <a:pt x="553452" y="0"/>
                </a:lnTo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9"/>
          <p:cNvSpPr/>
          <p:nvPr/>
        </p:nvSpPr>
        <p:spPr>
          <a:xfrm rot="225104">
            <a:off x="806675" y="4004044"/>
            <a:ext cx="863468" cy="1088167"/>
          </a:xfrm>
          <a:custGeom>
            <a:avLst/>
            <a:gdLst/>
            <a:ahLst/>
            <a:cxnLst/>
            <a:rect l="l" t="t" r="r" b="b"/>
            <a:pathLst>
              <a:path w="1883317" h="2297570" extrusionOk="0">
                <a:moveTo>
                  <a:pt x="62501" y="1114799"/>
                </a:moveTo>
                <a:cubicBezTo>
                  <a:pt x="344039" y="294090"/>
                  <a:pt x="670314" y="11442"/>
                  <a:pt x="967276" y="213"/>
                </a:cubicBezTo>
                <a:cubicBezTo>
                  <a:pt x="1264238" y="-11016"/>
                  <a:pt x="1791334" y="422731"/>
                  <a:pt x="1844272" y="1047422"/>
                </a:cubicBezTo>
                <a:cubicBezTo>
                  <a:pt x="2051215" y="2066749"/>
                  <a:pt x="1388942" y="2275908"/>
                  <a:pt x="952838" y="2296762"/>
                </a:cubicBezTo>
                <a:cubicBezTo>
                  <a:pt x="516734" y="2317616"/>
                  <a:pt x="-219037" y="1935508"/>
                  <a:pt x="62501" y="1114799"/>
                </a:cubicBez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9"/>
          <p:cNvSpPr/>
          <p:nvPr/>
        </p:nvSpPr>
        <p:spPr>
          <a:xfrm rot="237339">
            <a:off x="789951" y="4695609"/>
            <a:ext cx="830376" cy="405346"/>
          </a:xfrm>
          <a:custGeom>
            <a:avLst/>
            <a:gdLst/>
            <a:ahLst/>
            <a:cxnLst/>
            <a:rect l="l" t="t" r="r" b="b"/>
            <a:pathLst>
              <a:path w="1762549" h="855852" extrusionOk="0">
                <a:moveTo>
                  <a:pt x="766030" y="0"/>
                </a:moveTo>
                <a:cubicBezTo>
                  <a:pt x="1118955" y="0"/>
                  <a:pt x="1442646" y="91764"/>
                  <a:pt x="1695129" y="244521"/>
                </a:cubicBezTo>
                <a:lnTo>
                  <a:pt x="1762549" y="289443"/>
                </a:lnTo>
                <a:lnTo>
                  <a:pt x="1746067" y="342947"/>
                </a:lnTo>
                <a:cubicBezTo>
                  <a:pt x="1593365" y="737366"/>
                  <a:pt x="1199473" y="840707"/>
                  <a:pt x="909109" y="855044"/>
                </a:cubicBezTo>
                <a:cubicBezTo>
                  <a:pt x="592348" y="870685"/>
                  <a:pt x="112342" y="659659"/>
                  <a:pt x="7164" y="206932"/>
                </a:cubicBezTo>
                <a:lnTo>
                  <a:pt x="0" y="160331"/>
                </a:lnTo>
                <a:lnTo>
                  <a:pt x="69805" y="129241"/>
                </a:lnTo>
                <a:cubicBezTo>
                  <a:pt x="276767" y="46818"/>
                  <a:pt x="513941" y="0"/>
                  <a:pt x="766030" y="0"/>
                </a:cubicBezTo>
                <a:close/>
              </a:path>
            </a:pathLst>
          </a:custGeom>
          <a:solidFill>
            <a:srgbClr val="FFF2CC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9"/>
          <p:cNvSpPr/>
          <p:nvPr/>
        </p:nvSpPr>
        <p:spPr>
          <a:xfrm rot="3070795">
            <a:off x="916473" y="5515923"/>
            <a:ext cx="133998" cy="251317"/>
          </a:xfrm>
          <a:prstGeom prst="moon">
            <a:avLst>
              <a:gd name="adj" fmla="val 50000"/>
            </a:avLst>
          </a:pr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9"/>
          <p:cNvSpPr/>
          <p:nvPr/>
        </p:nvSpPr>
        <p:spPr>
          <a:xfrm rot="10417582">
            <a:off x="893583" y="5593437"/>
            <a:ext cx="212862" cy="138836"/>
          </a:xfrm>
          <a:custGeom>
            <a:avLst/>
            <a:gdLst/>
            <a:ahLst/>
            <a:cxnLst/>
            <a:rect l="l" t="t" r="r" b="b"/>
            <a:pathLst>
              <a:path w="450099" h="293570" extrusionOk="0">
                <a:moveTo>
                  <a:pt x="146785" y="0"/>
                </a:moveTo>
                <a:lnTo>
                  <a:pt x="303314" y="0"/>
                </a:lnTo>
                <a:cubicBezTo>
                  <a:pt x="384381" y="0"/>
                  <a:pt x="450099" y="65718"/>
                  <a:pt x="450099" y="146785"/>
                </a:cubicBezTo>
                <a:lnTo>
                  <a:pt x="450099" y="293570"/>
                </a:lnTo>
                <a:lnTo>
                  <a:pt x="450099" y="293570"/>
                </a:lnTo>
                <a:cubicBezTo>
                  <a:pt x="300066" y="293570"/>
                  <a:pt x="197449" y="224172"/>
                  <a:pt x="0" y="293570"/>
                </a:cubicBezTo>
                <a:lnTo>
                  <a:pt x="0" y="293570"/>
                </a:lnTo>
                <a:lnTo>
                  <a:pt x="0" y="146785"/>
                </a:lnTo>
                <a:cubicBezTo>
                  <a:pt x="0" y="65718"/>
                  <a:pt x="65718" y="0"/>
                  <a:pt x="146785" y="0"/>
                </a:cubicBezTo>
                <a:close/>
              </a:path>
            </a:pathLst>
          </a:cu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9"/>
          <p:cNvSpPr/>
          <p:nvPr/>
        </p:nvSpPr>
        <p:spPr>
          <a:xfrm rot="-377214">
            <a:off x="927785" y="5594138"/>
            <a:ext cx="249299" cy="275240"/>
          </a:xfrm>
          <a:prstGeom prst="roundRect">
            <a:avLst>
              <a:gd name="adj" fmla="val 48077"/>
            </a:avLst>
          </a:pr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9"/>
          <p:cNvSpPr/>
          <p:nvPr/>
        </p:nvSpPr>
        <p:spPr>
          <a:xfrm rot="10417582">
            <a:off x="1399318" y="5649779"/>
            <a:ext cx="223320" cy="138836"/>
          </a:xfrm>
          <a:custGeom>
            <a:avLst/>
            <a:gdLst/>
            <a:ahLst/>
            <a:cxnLst/>
            <a:rect l="l" t="t" r="r" b="b"/>
            <a:pathLst>
              <a:path w="472213" h="293570" extrusionOk="0">
                <a:moveTo>
                  <a:pt x="146785" y="0"/>
                </a:moveTo>
                <a:lnTo>
                  <a:pt x="325428" y="0"/>
                </a:lnTo>
                <a:cubicBezTo>
                  <a:pt x="406495" y="0"/>
                  <a:pt x="472213" y="65718"/>
                  <a:pt x="472213" y="146785"/>
                </a:cubicBezTo>
                <a:lnTo>
                  <a:pt x="472213" y="293570"/>
                </a:lnTo>
                <a:lnTo>
                  <a:pt x="472213" y="293570"/>
                </a:lnTo>
                <a:cubicBezTo>
                  <a:pt x="314809" y="293570"/>
                  <a:pt x="269872" y="216889"/>
                  <a:pt x="0" y="293570"/>
                </a:cubicBezTo>
                <a:lnTo>
                  <a:pt x="0" y="293570"/>
                </a:lnTo>
                <a:lnTo>
                  <a:pt x="0" y="146785"/>
                </a:lnTo>
                <a:cubicBezTo>
                  <a:pt x="0" y="65718"/>
                  <a:pt x="65718" y="0"/>
                  <a:pt x="146785" y="0"/>
                </a:cubicBezTo>
                <a:close/>
              </a:path>
            </a:pathLst>
          </a:cu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9"/>
          <p:cNvSpPr/>
          <p:nvPr/>
        </p:nvSpPr>
        <p:spPr>
          <a:xfrm rot="236087">
            <a:off x="967051" y="3970063"/>
            <a:ext cx="382525" cy="410281"/>
          </a:xfrm>
          <a:custGeom>
            <a:avLst/>
            <a:gdLst/>
            <a:ahLst/>
            <a:cxnLst/>
            <a:rect l="l" t="t" r="r" b="b"/>
            <a:pathLst>
              <a:path w="807668" h="866273" extrusionOk="0">
                <a:moveTo>
                  <a:pt x="789272" y="72190"/>
                </a:moveTo>
                <a:cubicBezTo>
                  <a:pt x="826169" y="145984"/>
                  <a:pt x="819751" y="425917"/>
                  <a:pt x="654518" y="611203"/>
                </a:cubicBezTo>
                <a:cubicBezTo>
                  <a:pt x="489285" y="796489"/>
                  <a:pt x="72189" y="865471"/>
                  <a:pt x="0" y="866273"/>
                </a:cubicBezTo>
                <a:cubicBezTo>
                  <a:pt x="78606" y="758791"/>
                  <a:pt x="182078" y="712269"/>
                  <a:pt x="269508" y="567890"/>
                </a:cubicBezTo>
                <a:cubicBezTo>
                  <a:pt x="356938" y="423511"/>
                  <a:pt x="439555" y="60960"/>
                  <a:pt x="524578" y="0"/>
                </a:cubicBezTo>
                <a:lnTo>
                  <a:pt x="789272" y="72190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9"/>
          <p:cNvSpPr/>
          <p:nvPr/>
        </p:nvSpPr>
        <p:spPr>
          <a:xfrm rot="2579848" flipH="1">
            <a:off x="761266" y="4241307"/>
            <a:ext cx="237287" cy="386815"/>
          </a:xfrm>
          <a:custGeom>
            <a:avLst/>
            <a:gdLst/>
            <a:ahLst/>
            <a:cxnLst/>
            <a:rect l="l" t="t" r="r" b="b"/>
            <a:pathLst>
              <a:path w="938096" h="946818" extrusionOk="0">
                <a:moveTo>
                  <a:pt x="819577" y="0"/>
                </a:moveTo>
                <a:cubicBezTo>
                  <a:pt x="856474" y="73794"/>
                  <a:pt x="1099072" y="430957"/>
                  <a:pt x="760095" y="688725"/>
                </a:cubicBezTo>
                <a:cubicBezTo>
                  <a:pt x="421118" y="946493"/>
                  <a:pt x="72190" y="946016"/>
                  <a:pt x="1" y="946818"/>
                </a:cubicBezTo>
                <a:cubicBezTo>
                  <a:pt x="78607" y="839336"/>
                  <a:pt x="351849" y="721088"/>
                  <a:pt x="435773" y="527623"/>
                </a:cubicBezTo>
                <a:cubicBezTo>
                  <a:pt x="519697" y="334158"/>
                  <a:pt x="622322" y="153912"/>
                  <a:pt x="704327" y="58241"/>
                </a:cubicBezTo>
                <a:lnTo>
                  <a:pt x="819577" y="0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9"/>
          <p:cNvSpPr/>
          <p:nvPr/>
        </p:nvSpPr>
        <p:spPr>
          <a:xfrm rot="253146">
            <a:off x="1020608" y="4843916"/>
            <a:ext cx="36699" cy="59249"/>
          </a:xfrm>
          <a:prstGeom prst="ellipse">
            <a:avLst/>
          </a:prstGeom>
          <a:solidFill>
            <a:srgbClr val="000000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9"/>
          <p:cNvSpPr/>
          <p:nvPr/>
        </p:nvSpPr>
        <p:spPr>
          <a:xfrm rot="253146">
            <a:off x="1328484" y="4876038"/>
            <a:ext cx="36699" cy="59249"/>
          </a:xfrm>
          <a:prstGeom prst="ellipse">
            <a:avLst/>
          </a:prstGeom>
          <a:solidFill>
            <a:srgbClr val="000000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9"/>
          <p:cNvSpPr/>
          <p:nvPr/>
        </p:nvSpPr>
        <p:spPr>
          <a:xfrm rot="-647552">
            <a:off x="1379934" y="4476617"/>
            <a:ext cx="97729" cy="163335"/>
          </a:xfrm>
          <a:prstGeom prst="ellipse">
            <a:avLst/>
          </a:prstGeom>
          <a:solidFill>
            <a:srgbClr val="000000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9"/>
          <p:cNvSpPr/>
          <p:nvPr/>
        </p:nvSpPr>
        <p:spPr>
          <a:xfrm rot="1119473" flipH="1">
            <a:off x="1010097" y="4436485"/>
            <a:ext cx="97525" cy="163364"/>
          </a:xfrm>
          <a:prstGeom prst="ellipse">
            <a:avLst/>
          </a:prstGeom>
          <a:solidFill>
            <a:srgbClr val="000000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9"/>
          <p:cNvSpPr/>
          <p:nvPr/>
        </p:nvSpPr>
        <p:spPr>
          <a:xfrm rot="243691" flipH="1">
            <a:off x="1386273" y="4508844"/>
            <a:ext cx="50828" cy="4993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9"/>
          <p:cNvSpPr/>
          <p:nvPr/>
        </p:nvSpPr>
        <p:spPr>
          <a:xfrm rot="231928" flipH="1">
            <a:off x="1433823" y="4581286"/>
            <a:ext cx="22251" cy="21652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9"/>
          <p:cNvSpPr/>
          <p:nvPr/>
        </p:nvSpPr>
        <p:spPr>
          <a:xfrm rot="243691" flipH="1">
            <a:off x="1058312" y="4480657"/>
            <a:ext cx="50828" cy="4993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9"/>
          <p:cNvSpPr/>
          <p:nvPr/>
        </p:nvSpPr>
        <p:spPr>
          <a:xfrm rot="231928" flipH="1">
            <a:off x="1027725" y="4559082"/>
            <a:ext cx="22251" cy="21652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9"/>
          <p:cNvSpPr/>
          <p:nvPr/>
        </p:nvSpPr>
        <p:spPr>
          <a:xfrm rot="5827501">
            <a:off x="1198679" y="4548350"/>
            <a:ext cx="21768" cy="385354"/>
          </a:xfrm>
          <a:prstGeom prst="moon">
            <a:avLst>
              <a:gd name="adj" fmla="val 26018"/>
            </a:avLst>
          </a:prstGeom>
          <a:solidFill>
            <a:srgbClr val="FFFFFF"/>
          </a:solidFill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9"/>
          <p:cNvSpPr/>
          <p:nvPr/>
        </p:nvSpPr>
        <p:spPr>
          <a:xfrm rot="6187657">
            <a:off x="1020236" y="5566595"/>
            <a:ext cx="87178" cy="201069"/>
          </a:xfrm>
          <a:prstGeom prst="moon">
            <a:avLst>
              <a:gd name="adj" fmla="val 22008"/>
            </a:avLst>
          </a:prstGeom>
          <a:solidFill>
            <a:srgbClr val="FFFFFF"/>
          </a:solidFill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9"/>
          <p:cNvSpPr/>
          <p:nvPr/>
        </p:nvSpPr>
        <p:spPr>
          <a:xfrm rot="-8078648" flipH="1">
            <a:off x="1600334" y="4082989"/>
            <a:ext cx="34154" cy="172470"/>
          </a:xfrm>
          <a:prstGeom prst="moon">
            <a:avLst>
              <a:gd name="adj" fmla="val 22008"/>
            </a:avLst>
          </a:prstGeom>
          <a:solidFill>
            <a:srgbClr val="000000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9"/>
          <p:cNvSpPr/>
          <p:nvPr/>
        </p:nvSpPr>
        <p:spPr>
          <a:xfrm rot="-1504048" flipH="1">
            <a:off x="947056" y="4008142"/>
            <a:ext cx="41068" cy="166598"/>
          </a:xfrm>
          <a:prstGeom prst="moon">
            <a:avLst>
              <a:gd name="adj" fmla="val 22008"/>
            </a:avLst>
          </a:prstGeom>
          <a:solidFill>
            <a:srgbClr val="000000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9"/>
          <p:cNvSpPr/>
          <p:nvPr/>
        </p:nvSpPr>
        <p:spPr>
          <a:xfrm rot="-2101337">
            <a:off x="1299943" y="3931881"/>
            <a:ext cx="302453" cy="442956"/>
          </a:xfrm>
          <a:custGeom>
            <a:avLst/>
            <a:gdLst/>
            <a:ahLst/>
            <a:cxnLst/>
            <a:rect l="l" t="t" r="r" b="b"/>
            <a:pathLst>
              <a:path w="780117" h="1012057" extrusionOk="0">
                <a:moveTo>
                  <a:pt x="530907" y="0"/>
                </a:moveTo>
                <a:cubicBezTo>
                  <a:pt x="567804" y="73794"/>
                  <a:pt x="936483" y="502118"/>
                  <a:pt x="703332" y="761536"/>
                </a:cubicBezTo>
                <a:cubicBezTo>
                  <a:pt x="470181" y="1020954"/>
                  <a:pt x="72189" y="1011255"/>
                  <a:pt x="0" y="1012057"/>
                </a:cubicBezTo>
                <a:cubicBezTo>
                  <a:pt x="78606" y="904575"/>
                  <a:pt x="210818" y="854954"/>
                  <a:pt x="288408" y="713075"/>
                </a:cubicBezTo>
                <a:cubicBezTo>
                  <a:pt x="365998" y="571196"/>
                  <a:pt x="383537" y="256454"/>
                  <a:pt x="465542" y="160783"/>
                </a:cubicBezTo>
                <a:lnTo>
                  <a:pt x="530907" y="0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9"/>
          <p:cNvSpPr/>
          <p:nvPr/>
        </p:nvSpPr>
        <p:spPr>
          <a:xfrm rot="236087">
            <a:off x="826990" y="3928888"/>
            <a:ext cx="399917" cy="415901"/>
          </a:xfrm>
          <a:custGeom>
            <a:avLst/>
            <a:gdLst/>
            <a:ahLst/>
            <a:cxnLst/>
            <a:rect l="l" t="t" r="r" b="b"/>
            <a:pathLst>
              <a:path w="844390" h="878139" extrusionOk="0">
                <a:moveTo>
                  <a:pt x="815514" y="37"/>
                </a:moveTo>
                <a:cubicBezTo>
                  <a:pt x="735304" y="-2369"/>
                  <a:pt x="554828" y="113133"/>
                  <a:pt x="444940" y="211792"/>
                </a:cubicBezTo>
                <a:cubicBezTo>
                  <a:pt x="335052" y="310451"/>
                  <a:pt x="227573" y="546270"/>
                  <a:pt x="156186" y="591990"/>
                </a:cubicBezTo>
                <a:cubicBezTo>
                  <a:pt x="84799" y="637710"/>
                  <a:pt x="66348" y="555094"/>
                  <a:pt x="16617" y="486113"/>
                </a:cubicBezTo>
                <a:cubicBezTo>
                  <a:pt x="-4238" y="507770"/>
                  <a:pt x="-29906" y="754015"/>
                  <a:pt x="108057" y="847060"/>
                </a:cubicBezTo>
                <a:cubicBezTo>
                  <a:pt x="246020" y="940105"/>
                  <a:pt x="464192" y="813372"/>
                  <a:pt x="642259" y="611241"/>
                </a:cubicBezTo>
                <a:cubicBezTo>
                  <a:pt x="820326" y="409110"/>
                  <a:pt x="777013" y="303232"/>
                  <a:pt x="844390" y="149228"/>
                </a:cubicBezTo>
                <a:lnTo>
                  <a:pt x="815514" y="37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9"/>
          <p:cNvSpPr/>
          <p:nvPr/>
        </p:nvSpPr>
        <p:spPr>
          <a:xfrm rot="-44356">
            <a:off x="1145964" y="3954684"/>
            <a:ext cx="312572" cy="434064"/>
          </a:xfrm>
          <a:custGeom>
            <a:avLst/>
            <a:gdLst/>
            <a:ahLst/>
            <a:cxnLst/>
            <a:rect l="l" t="t" r="r" b="b"/>
            <a:pathLst>
              <a:path w="806569" h="986446" extrusionOk="0">
                <a:moveTo>
                  <a:pt x="611374" y="0"/>
                </a:moveTo>
                <a:cubicBezTo>
                  <a:pt x="648271" y="73794"/>
                  <a:pt x="991187" y="599215"/>
                  <a:pt x="671267" y="815471"/>
                </a:cubicBezTo>
                <a:cubicBezTo>
                  <a:pt x="351347" y="1031727"/>
                  <a:pt x="72189" y="981024"/>
                  <a:pt x="0" y="981826"/>
                </a:cubicBezTo>
                <a:cubicBezTo>
                  <a:pt x="78606" y="874344"/>
                  <a:pt x="170089" y="857610"/>
                  <a:pt x="336604" y="662044"/>
                </a:cubicBezTo>
                <a:cubicBezTo>
                  <a:pt x="503119" y="466478"/>
                  <a:pt x="456900" y="278617"/>
                  <a:pt x="538905" y="182946"/>
                </a:cubicBezTo>
                <a:lnTo>
                  <a:pt x="611374" y="0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9"/>
          <p:cNvSpPr/>
          <p:nvPr/>
        </p:nvSpPr>
        <p:spPr>
          <a:xfrm rot="-10432592">
            <a:off x="1167586" y="3916668"/>
            <a:ext cx="255458" cy="151036"/>
          </a:xfrm>
          <a:custGeom>
            <a:avLst/>
            <a:gdLst/>
            <a:ahLst/>
            <a:cxnLst/>
            <a:rect l="l" t="t" r="r" b="b"/>
            <a:pathLst>
              <a:path w="10000" h="11737" extrusionOk="0">
                <a:moveTo>
                  <a:pt x="625" y="2928"/>
                </a:moveTo>
                <a:cubicBezTo>
                  <a:pt x="4924" y="-2692"/>
                  <a:pt x="8171" y="1271"/>
                  <a:pt x="9445" y="2573"/>
                </a:cubicBezTo>
                <a:cubicBezTo>
                  <a:pt x="10719" y="3875"/>
                  <a:pt x="9580" y="9377"/>
                  <a:pt x="8266" y="10738"/>
                </a:cubicBezTo>
                <a:cubicBezTo>
                  <a:pt x="6952" y="12100"/>
                  <a:pt x="2834" y="12040"/>
                  <a:pt x="1561" y="10738"/>
                </a:cubicBezTo>
                <a:cubicBezTo>
                  <a:pt x="287" y="9436"/>
                  <a:pt x="-689" y="4289"/>
                  <a:pt x="625" y="2928"/>
                </a:cubicBezTo>
                <a:close/>
              </a:path>
            </a:pathLst>
          </a:custGeom>
          <a:solidFill>
            <a:srgbClr val="FFF2CC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9"/>
          <p:cNvSpPr/>
          <p:nvPr/>
        </p:nvSpPr>
        <p:spPr>
          <a:xfrm rot="-10432651">
            <a:off x="1209845" y="3818241"/>
            <a:ext cx="191523" cy="126483"/>
          </a:xfrm>
          <a:custGeom>
            <a:avLst/>
            <a:gdLst/>
            <a:ahLst/>
            <a:cxnLst/>
            <a:rect l="l" t="t" r="r" b="b"/>
            <a:pathLst>
              <a:path w="9727" h="10262" extrusionOk="0">
                <a:moveTo>
                  <a:pt x="608" y="1222"/>
                </a:moveTo>
                <a:cubicBezTo>
                  <a:pt x="1886" y="-175"/>
                  <a:pt x="7948" y="-478"/>
                  <a:pt x="9187" y="858"/>
                </a:cubicBezTo>
                <a:cubicBezTo>
                  <a:pt x="10426" y="2194"/>
                  <a:pt x="9318" y="7840"/>
                  <a:pt x="8040" y="9237"/>
                </a:cubicBezTo>
                <a:cubicBezTo>
                  <a:pt x="6762" y="10634"/>
                  <a:pt x="2757" y="10573"/>
                  <a:pt x="1518" y="9237"/>
                </a:cubicBezTo>
                <a:cubicBezTo>
                  <a:pt x="279" y="7901"/>
                  <a:pt x="-670" y="2619"/>
                  <a:pt x="608" y="1222"/>
                </a:cubicBezTo>
                <a:close/>
              </a:path>
            </a:pathLst>
          </a:custGeom>
          <a:solidFill>
            <a:srgbClr val="FFE6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9"/>
          <p:cNvSpPr/>
          <p:nvPr/>
        </p:nvSpPr>
        <p:spPr>
          <a:xfrm rot="-10432939">
            <a:off x="1240404" y="3729502"/>
            <a:ext cx="159042" cy="107954"/>
          </a:xfrm>
          <a:custGeom>
            <a:avLst/>
            <a:gdLst/>
            <a:ahLst/>
            <a:cxnLst/>
            <a:rect l="l" t="t" r="r" b="b"/>
            <a:pathLst>
              <a:path w="9727" h="10262" extrusionOk="0">
                <a:moveTo>
                  <a:pt x="608" y="1222"/>
                </a:moveTo>
                <a:cubicBezTo>
                  <a:pt x="1886" y="-175"/>
                  <a:pt x="7948" y="-478"/>
                  <a:pt x="9187" y="858"/>
                </a:cubicBezTo>
                <a:cubicBezTo>
                  <a:pt x="10426" y="2194"/>
                  <a:pt x="9318" y="7840"/>
                  <a:pt x="8040" y="9237"/>
                </a:cubicBezTo>
                <a:cubicBezTo>
                  <a:pt x="6762" y="10634"/>
                  <a:pt x="2757" y="10573"/>
                  <a:pt x="1518" y="9237"/>
                </a:cubicBezTo>
                <a:cubicBezTo>
                  <a:pt x="279" y="7901"/>
                  <a:pt x="-670" y="2619"/>
                  <a:pt x="608" y="1222"/>
                </a:cubicBezTo>
                <a:close/>
              </a:path>
            </a:pathLst>
          </a:custGeom>
          <a:solidFill>
            <a:srgbClr val="FFF2CC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9"/>
          <p:cNvSpPr/>
          <p:nvPr/>
        </p:nvSpPr>
        <p:spPr>
          <a:xfrm rot="-10432793">
            <a:off x="1266177" y="3638128"/>
            <a:ext cx="128643" cy="106433"/>
          </a:xfrm>
          <a:custGeom>
            <a:avLst/>
            <a:gdLst/>
            <a:ahLst/>
            <a:cxnLst/>
            <a:rect l="l" t="t" r="r" b="b"/>
            <a:pathLst>
              <a:path w="9727" h="10262" extrusionOk="0">
                <a:moveTo>
                  <a:pt x="608" y="1222"/>
                </a:moveTo>
                <a:cubicBezTo>
                  <a:pt x="1886" y="-175"/>
                  <a:pt x="7948" y="-478"/>
                  <a:pt x="9187" y="858"/>
                </a:cubicBezTo>
                <a:cubicBezTo>
                  <a:pt x="10426" y="2194"/>
                  <a:pt x="9318" y="7840"/>
                  <a:pt x="8040" y="9237"/>
                </a:cubicBezTo>
                <a:cubicBezTo>
                  <a:pt x="6762" y="10634"/>
                  <a:pt x="2757" y="10573"/>
                  <a:pt x="1518" y="9237"/>
                </a:cubicBezTo>
                <a:cubicBezTo>
                  <a:pt x="279" y="7901"/>
                  <a:pt x="-670" y="2619"/>
                  <a:pt x="608" y="1222"/>
                </a:cubicBezTo>
                <a:close/>
              </a:path>
            </a:pathLst>
          </a:cu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9"/>
          <p:cNvSpPr/>
          <p:nvPr/>
        </p:nvSpPr>
        <p:spPr>
          <a:xfrm rot="-10432112">
            <a:off x="1292366" y="3541799"/>
            <a:ext cx="89930" cy="107158"/>
          </a:xfrm>
          <a:custGeom>
            <a:avLst/>
            <a:gdLst/>
            <a:ahLst/>
            <a:cxnLst/>
            <a:rect l="l" t="t" r="r" b="b"/>
            <a:pathLst>
              <a:path w="9727" h="10262" extrusionOk="0">
                <a:moveTo>
                  <a:pt x="608" y="1222"/>
                </a:moveTo>
                <a:cubicBezTo>
                  <a:pt x="1886" y="-175"/>
                  <a:pt x="7948" y="-478"/>
                  <a:pt x="9187" y="858"/>
                </a:cubicBezTo>
                <a:cubicBezTo>
                  <a:pt x="10426" y="2194"/>
                  <a:pt x="9318" y="7840"/>
                  <a:pt x="8040" y="9237"/>
                </a:cubicBezTo>
                <a:cubicBezTo>
                  <a:pt x="6762" y="10634"/>
                  <a:pt x="2757" y="10573"/>
                  <a:pt x="1518" y="9237"/>
                </a:cubicBezTo>
                <a:cubicBezTo>
                  <a:pt x="279" y="7901"/>
                  <a:pt x="-670" y="2619"/>
                  <a:pt x="608" y="1222"/>
                </a:cubicBezTo>
                <a:close/>
              </a:path>
            </a:pathLst>
          </a:cu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9"/>
          <p:cNvSpPr/>
          <p:nvPr/>
        </p:nvSpPr>
        <p:spPr>
          <a:xfrm rot="3068467">
            <a:off x="1702064" y="5419517"/>
            <a:ext cx="134841" cy="263076"/>
          </a:xfrm>
          <a:prstGeom prst="moon">
            <a:avLst>
              <a:gd name="adj" fmla="val 50000"/>
            </a:avLst>
          </a:pr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9"/>
          <p:cNvSpPr/>
          <p:nvPr/>
        </p:nvSpPr>
        <p:spPr>
          <a:xfrm rot="-220067">
            <a:off x="1710906" y="5494796"/>
            <a:ext cx="257928" cy="275369"/>
          </a:xfrm>
          <a:prstGeom prst="roundRect">
            <a:avLst>
              <a:gd name="adj" fmla="val 48077"/>
            </a:avLst>
          </a:prstGeom>
          <a:solidFill>
            <a:srgbClr val="FEE599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9"/>
          <p:cNvSpPr/>
          <p:nvPr/>
        </p:nvSpPr>
        <p:spPr>
          <a:xfrm rot="6187657">
            <a:off x="1816919" y="5472768"/>
            <a:ext cx="87178" cy="201069"/>
          </a:xfrm>
          <a:prstGeom prst="moon">
            <a:avLst>
              <a:gd name="adj" fmla="val 22008"/>
            </a:avLst>
          </a:prstGeom>
          <a:solidFill>
            <a:srgbClr val="FFFFFF"/>
          </a:solidFill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9"/>
          <p:cNvSpPr/>
          <p:nvPr/>
        </p:nvSpPr>
        <p:spPr>
          <a:xfrm>
            <a:off x="843983" y="4750056"/>
            <a:ext cx="133500" cy="133500"/>
          </a:xfrm>
          <a:prstGeom prst="ellipse">
            <a:avLst/>
          </a:prstGeom>
          <a:gradFill>
            <a:gsLst>
              <a:gs pos="0">
                <a:srgbClr val="E6B1AF">
                  <a:alpha val="66666"/>
                </a:srgbClr>
              </a:gs>
              <a:gs pos="84000">
                <a:srgbClr val="E6B1AF">
                  <a:alpha val="0"/>
                </a:srgbClr>
              </a:gs>
              <a:gs pos="96380">
                <a:srgbClr val="FFF2CC"/>
              </a:gs>
              <a:gs pos="100000">
                <a:srgbClr val="FFF2C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9"/>
          <p:cNvSpPr/>
          <p:nvPr/>
        </p:nvSpPr>
        <p:spPr>
          <a:xfrm>
            <a:off x="1426554" y="4830143"/>
            <a:ext cx="133500" cy="133500"/>
          </a:xfrm>
          <a:prstGeom prst="ellipse">
            <a:avLst/>
          </a:prstGeom>
          <a:gradFill>
            <a:gsLst>
              <a:gs pos="0">
                <a:srgbClr val="E6B1AF">
                  <a:alpha val="66666"/>
                </a:srgbClr>
              </a:gs>
              <a:gs pos="84000">
                <a:srgbClr val="E6B1AF">
                  <a:alpha val="0"/>
                </a:srgbClr>
              </a:gs>
              <a:gs pos="96400">
                <a:srgbClr val="FFF2CC"/>
              </a:gs>
              <a:gs pos="100000">
                <a:srgbClr val="FFF2C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9"/>
          <p:cNvSpPr/>
          <p:nvPr/>
        </p:nvSpPr>
        <p:spPr>
          <a:xfrm rot="10800000" flipH="1">
            <a:off x="6" y="-1639"/>
            <a:ext cx="6863414" cy="2206414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9"/>
          <p:cNvSpPr/>
          <p:nvPr/>
        </p:nvSpPr>
        <p:spPr>
          <a:xfrm rot="10800000" flipH="1">
            <a:off x="0" y="-1513"/>
            <a:ext cx="6863414" cy="1693295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6" name="Google Shape;406;p9"/>
          <p:cNvGrpSpPr/>
          <p:nvPr/>
        </p:nvGrpSpPr>
        <p:grpSpPr>
          <a:xfrm>
            <a:off x="9691421" y="195611"/>
            <a:ext cx="2336876" cy="1811906"/>
            <a:chOff x="9114068" y="534589"/>
            <a:chExt cx="2884320" cy="2236369"/>
          </a:xfrm>
        </p:grpSpPr>
        <p:sp>
          <p:nvSpPr>
            <p:cNvPr id="407" name="Google Shape;407;p9"/>
            <p:cNvSpPr/>
            <p:nvPr/>
          </p:nvSpPr>
          <p:spPr>
            <a:xfrm rot="-338559">
              <a:off x="9180433" y="613833"/>
              <a:ext cx="1680439" cy="1475829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9"/>
            <p:cNvSpPr/>
            <p:nvPr/>
          </p:nvSpPr>
          <p:spPr>
            <a:xfrm rot="583655">
              <a:off x="11347885" y="1676804"/>
              <a:ext cx="355594" cy="315962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9"/>
            <p:cNvSpPr/>
            <p:nvPr/>
          </p:nvSpPr>
          <p:spPr>
            <a:xfrm rot="583655">
              <a:off x="11620195" y="2275721"/>
              <a:ext cx="355594" cy="315962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9"/>
            <p:cNvSpPr/>
            <p:nvPr/>
          </p:nvSpPr>
          <p:spPr>
            <a:xfrm rot="-848969">
              <a:off x="10772492" y="2163944"/>
              <a:ext cx="614460" cy="540583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86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 or Process" userDrawn="1">
  <p:cSld name="Timeline or Process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287;p8">
            <a:extLst>
              <a:ext uri="{FF2B5EF4-FFF2-40B4-BE49-F238E27FC236}">
                <a16:creationId xmlns:a16="http://schemas.microsoft.com/office/drawing/2014/main" id="{6C6C7933-F04A-49FF-8E76-49C8477D6006}"/>
              </a:ext>
            </a:extLst>
          </p:cNvPr>
          <p:cNvGrpSpPr/>
          <p:nvPr userDrawn="1"/>
        </p:nvGrpSpPr>
        <p:grpSpPr>
          <a:xfrm>
            <a:off x="415547" y="51618"/>
            <a:ext cx="12015759" cy="6112289"/>
            <a:chOff x="4516205" y="1482294"/>
            <a:chExt cx="5373774" cy="2733582"/>
          </a:xfrm>
        </p:grpSpPr>
        <p:grpSp>
          <p:nvGrpSpPr>
            <p:cNvPr id="32" name="Google Shape;288;p8">
              <a:extLst>
                <a:ext uri="{FF2B5EF4-FFF2-40B4-BE49-F238E27FC236}">
                  <a16:creationId xmlns:a16="http://schemas.microsoft.com/office/drawing/2014/main" id="{938A59F6-2D43-421B-B81C-639829E5CB7B}"/>
                </a:ext>
              </a:extLst>
            </p:cNvPr>
            <p:cNvGrpSpPr/>
            <p:nvPr/>
          </p:nvGrpSpPr>
          <p:grpSpPr>
            <a:xfrm>
              <a:off x="5224213" y="1482294"/>
              <a:ext cx="3703218" cy="2358199"/>
              <a:chOff x="5325278" y="1424542"/>
              <a:chExt cx="3703218" cy="2358199"/>
            </a:xfrm>
          </p:grpSpPr>
          <p:sp>
            <p:nvSpPr>
              <p:cNvPr id="39" name="Google Shape;289;p8">
                <a:extLst>
                  <a:ext uri="{FF2B5EF4-FFF2-40B4-BE49-F238E27FC236}">
                    <a16:creationId xmlns:a16="http://schemas.microsoft.com/office/drawing/2014/main" id="{439A2BDB-0D40-467B-8ACB-C980D8C64B7A}"/>
                  </a:ext>
                </a:extLst>
              </p:cNvPr>
              <p:cNvSpPr/>
              <p:nvPr/>
            </p:nvSpPr>
            <p:spPr>
              <a:xfrm rot="5400000">
                <a:off x="6334496" y="462442"/>
                <a:ext cx="1731900" cy="3656100"/>
              </a:xfrm>
              <a:prstGeom prst="moon">
                <a:avLst>
                  <a:gd name="adj" fmla="val 15611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290;p8">
                <a:extLst>
                  <a:ext uri="{FF2B5EF4-FFF2-40B4-BE49-F238E27FC236}">
                    <a16:creationId xmlns:a16="http://schemas.microsoft.com/office/drawing/2014/main" id="{FCC667D0-5F46-4ABB-8063-601C82145CBC}"/>
                  </a:ext>
                </a:extLst>
              </p:cNvPr>
              <p:cNvSpPr/>
              <p:nvPr/>
            </p:nvSpPr>
            <p:spPr>
              <a:xfrm rot="5400000">
                <a:off x="6440977" y="595197"/>
                <a:ext cx="1501500" cy="3622200"/>
              </a:xfrm>
              <a:prstGeom prst="moon">
                <a:avLst>
                  <a:gd name="adj" fmla="val 17525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291;p8">
                <a:extLst>
                  <a:ext uri="{FF2B5EF4-FFF2-40B4-BE49-F238E27FC236}">
                    <a16:creationId xmlns:a16="http://schemas.microsoft.com/office/drawing/2014/main" id="{2F9D945B-4728-4471-8233-C3B4DC29DFD3}"/>
                  </a:ext>
                </a:extLst>
              </p:cNvPr>
              <p:cNvSpPr/>
              <p:nvPr/>
            </p:nvSpPr>
            <p:spPr>
              <a:xfrm rot="5400000">
                <a:off x="6452259" y="818129"/>
                <a:ext cx="1466100" cy="3622200"/>
              </a:xfrm>
              <a:prstGeom prst="moon">
                <a:avLst>
                  <a:gd name="adj" fmla="val 13814"/>
                </a:avLst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292;p8">
                <a:extLst>
                  <a:ext uri="{FF2B5EF4-FFF2-40B4-BE49-F238E27FC236}">
                    <a16:creationId xmlns:a16="http://schemas.microsoft.com/office/drawing/2014/main" id="{FBDE83C3-05C3-43B2-89D1-56DDF7962555}"/>
                  </a:ext>
                </a:extLst>
              </p:cNvPr>
              <p:cNvSpPr/>
              <p:nvPr/>
            </p:nvSpPr>
            <p:spPr>
              <a:xfrm rot="5400000">
                <a:off x="6448212" y="996123"/>
                <a:ext cx="1474200" cy="3662400"/>
              </a:xfrm>
              <a:prstGeom prst="moon">
                <a:avLst>
                  <a:gd name="adj" fmla="val 17122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293;p8">
                <a:extLst>
                  <a:ext uri="{FF2B5EF4-FFF2-40B4-BE49-F238E27FC236}">
                    <a16:creationId xmlns:a16="http://schemas.microsoft.com/office/drawing/2014/main" id="{690774FF-B975-485D-9635-B97EEF622A64}"/>
                  </a:ext>
                </a:extLst>
              </p:cNvPr>
              <p:cNvSpPr/>
              <p:nvPr/>
            </p:nvSpPr>
            <p:spPr>
              <a:xfrm rot="5400000">
                <a:off x="6431378" y="1194341"/>
                <a:ext cx="1482300" cy="3694500"/>
              </a:xfrm>
              <a:prstGeom prst="moon">
                <a:avLst>
                  <a:gd name="adj" fmla="val 15848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" name="Google Shape;294;p8">
              <a:extLst>
                <a:ext uri="{FF2B5EF4-FFF2-40B4-BE49-F238E27FC236}">
                  <a16:creationId xmlns:a16="http://schemas.microsoft.com/office/drawing/2014/main" id="{83A04142-3AA1-4AB4-B857-76B474090BB7}"/>
                </a:ext>
              </a:extLst>
            </p:cNvPr>
            <p:cNvGrpSpPr/>
            <p:nvPr/>
          </p:nvGrpSpPr>
          <p:grpSpPr>
            <a:xfrm>
              <a:off x="4516205" y="2962970"/>
              <a:ext cx="1817064" cy="1233640"/>
              <a:chOff x="8313506" y="1158236"/>
              <a:chExt cx="1339030" cy="948370"/>
            </a:xfrm>
          </p:grpSpPr>
          <p:sp>
            <p:nvSpPr>
              <p:cNvPr id="37" name="Google Shape;295;p8">
                <a:extLst>
                  <a:ext uri="{FF2B5EF4-FFF2-40B4-BE49-F238E27FC236}">
                    <a16:creationId xmlns:a16="http://schemas.microsoft.com/office/drawing/2014/main" id="{B402D6F7-A892-4605-9B86-AB60E008A21A}"/>
                  </a:ext>
                </a:extLst>
              </p:cNvPr>
              <p:cNvSpPr/>
              <p:nvPr/>
            </p:nvSpPr>
            <p:spPr>
              <a:xfrm>
                <a:off x="8313506" y="1158236"/>
                <a:ext cx="1339030" cy="948370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948370" extrusionOk="0">
                    <a:moveTo>
                      <a:pt x="542538" y="0"/>
                    </a:moveTo>
                    <a:cubicBezTo>
                      <a:pt x="651347" y="0"/>
                      <a:pt x="747281" y="55130"/>
                      <a:pt x="803929" y="138981"/>
                    </a:cubicBezTo>
                    <a:lnTo>
                      <a:pt x="831770" y="190273"/>
                    </a:lnTo>
                    <a:lnTo>
                      <a:pt x="839989" y="185811"/>
                    </a:lnTo>
                    <a:cubicBezTo>
                      <a:pt x="868874" y="173594"/>
                      <a:pt x="900631" y="166838"/>
                      <a:pt x="933966" y="166838"/>
                    </a:cubicBezTo>
                    <a:cubicBezTo>
                      <a:pt x="1067306" y="166838"/>
                      <a:pt x="1175400" y="274932"/>
                      <a:pt x="1175400" y="408272"/>
                    </a:cubicBezTo>
                    <a:lnTo>
                      <a:pt x="1164081" y="464336"/>
                    </a:lnTo>
                    <a:lnTo>
                      <a:pt x="1193647" y="467316"/>
                    </a:lnTo>
                    <a:cubicBezTo>
                      <a:pt x="1276617" y="484294"/>
                      <a:pt x="1339030" y="557706"/>
                      <a:pt x="1339030" y="645695"/>
                    </a:cubicBezTo>
                    <a:cubicBezTo>
                      <a:pt x="1339030" y="695975"/>
                      <a:pt x="1318650" y="741494"/>
                      <a:pt x="1285701" y="774444"/>
                    </a:cubicBezTo>
                    <a:lnTo>
                      <a:pt x="1275364" y="781413"/>
                    </a:lnTo>
                    <a:lnTo>
                      <a:pt x="1273090" y="784885"/>
                    </a:lnTo>
                    <a:cubicBezTo>
                      <a:pt x="1215329" y="846257"/>
                      <a:pt x="1047438" y="943490"/>
                      <a:pt x="737449" y="948088"/>
                    </a:cubicBezTo>
                    <a:cubicBezTo>
                      <a:pt x="52010" y="958254"/>
                      <a:pt x="-61448" y="692216"/>
                      <a:pt x="25179" y="500513"/>
                    </a:cubicBezTo>
                    <a:cubicBezTo>
                      <a:pt x="46836" y="452587"/>
                      <a:pt x="90551" y="422910"/>
                      <a:pt x="147300" y="405727"/>
                    </a:cubicBezTo>
                    <a:lnTo>
                      <a:pt x="237003" y="389348"/>
                    </a:lnTo>
                    <a:lnTo>
                      <a:pt x="233715" y="378756"/>
                    </a:lnTo>
                    <a:cubicBezTo>
                      <a:pt x="229516" y="358236"/>
                      <a:pt x="227311" y="336989"/>
                      <a:pt x="227311" y="315227"/>
                    </a:cubicBezTo>
                    <a:cubicBezTo>
                      <a:pt x="227311" y="141132"/>
                      <a:pt x="368443" y="0"/>
                      <a:pt x="5425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296;p8">
                <a:extLst>
                  <a:ext uri="{FF2B5EF4-FFF2-40B4-BE49-F238E27FC236}">
                    <a16:creationId xmlns:a16="http://schemas.microsoft.com/office/drawing/2014/main" id="{FB34975A-1C39-4145-A5E5-47711294D8CE}"/>
                  </a:ext>
                </a:extLst>
              </p:cNvPr>
              <p:cNvSpPr/>
              <p:nvPr/>
            </p:nvSpPr>
            <p:spPr>
              <a:xfrm>
                <a:off x="8335477" y="1742952"/>
                <a:ext cx="1276600" cy="331571"/>
              </a:xfrm>
              <a:custGeom>
                <a:avLst/>
                <a:gdLst/>
                <a:ahLst/>
                <a:cxnLst/>
                <a:rect l="l" t="t" r="r" b="b"/>
                <a:pathLst>
                  <a:path w="1302653" h="331571" extrusionOk="0">
                    <a:moveTo>
                      <a:pt x="0" y="0"/>
                    </a:moveTo>
                    <a:lnTo>
                      <a:pt x="26333" y="37194"/>
                    </a:lnTo>
                    <a:cubicBezTo>
                      <a:pt x="127528" y="157420"/>
                      <a:pt x="358088" y="249466"/>
                      <a:pt x="792610" y="243021"/>
                    </a:cubicBezTo>
                    <a:cubicBezTo>
                      <a:pt x="1010957" y="239783"/>
                      <a:pt x="1166748" y="195763"/>
                      <a:pt x="1268779" y="146318"/>
                    </a:cubicBezTo>
                    <a:lnTo>
                      <a:pt x="1302653" y="127764"/>
                    </a:lnTo>
                    <a:lnTo>
                      <a:pt x="1282507" y="157645"/>
                    </a:lnTo>
                    <a:lnTo>
                      <a:pt x="1272170" y="164614"/>
                    </a:lnTo>
                    <a:lnTo>
                      <a:pt x="1269896" y="168086"/>
                    </a:lnTo>
                    <a:cubicBezTo>
                      <a:pt x="1212135" y="229458"/>
                      <a:pt x="1044244" y="326691"/>
                      <a:pt x="734255" y="331289"/>
                    </a:cubicBezTo>
                    <a:cubicBezTo>
                      <a:pt x="220176" y="338914"/>
                      <a:pt x="27836" y="191173"/>
                      <a:pt x="342" y="3595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" name="Google Shape;297;p8">
              <a:extLst>
                <a:ext uri="{FF2B5EF4-FFF2-40B4-BE49-F238E27FC236}">
                  <a16:creationId xmlns:a16="http://schemas.microsoft.com/office/drawing/2014/main" id="{324D84E4-A1F5-4215-A1FC-7FCCC83B640F}"/>
                </a:ext>
              </a:extLst>
            </p:cNvPr>
            <p:cNvGrpSpPr/>
            <p:nvPr/>
          </p:nvGrpSpPr>
          <p:grpSpPr>
            <a:xfrm>
              <a:off x="7811045" y="2817083"/>
              <a:ext cx="2078934" cy="1398792"/>
              <a:chOff x="7984257" y="2869929"/>
              <a:chExt cx="1657050" cy="1114931"/>
            </a:xfrm>
          </p:grpSpPr>
          <p:sp>
            <p:nvSpPr>
              <p:cNvPr id="35" name="Google Shape;298;p8">
                <a:extLst>
                  <a:ext uri="{FF2B5EF4-FFF2-40B4-BE49-F238E27FC236}">
                    <a16:creationId xmlns:a16="http://schemas.microsoft.com/office/drawing/2014/main" id="{F303F367-0CCB-4AF6-A120-C90F27356653}"/>
                  </a:ext>
                </a:extLst>
              </p:cNvPr>
              <p:cNvSpPr/>
              <p:nvPr/>
            </p:nvSpPr>
            <p:spPr>
              <a:xfrm rot="10800000">
                <a:off x="7984257" y="2869929"/>
                <a:ext cx="1657050" cy="1114931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1114931" extrusionOk="0">
                    <a:moveTo>
                      <a:pt x="796492" y="1114931"/>
                    </a:moveTo>
                    <a:cubicBezTo>
                      <a:pt x="687683" y="1114931"/>
                      <a:pt x="591749" y="1059801"/>
                      <a:pt x="535101" y="975950"/>
                    </a:cubicBezTo>
                    <a:lnTo>
                      <a:pt x="507260" y="924658"/>
                    </a:lnTo>
                    <a:lnTo>
                      <a:pt x="499041" y="929120"/>
                    </a:lnTo>
                    <a:cubicBezTo>
                      <a:pt x="470156" y="941337"/>
                      <a:pt x="438399" y="948093"/>
                      <a:pt x="405064" y="948093"/>
                    </a:cubicBezTo>
                    <a:cubicBezTo>
                      <a:pt x="271724" y="948093"/>
                      <a:pt x="163630" y="839999"/>
                      <a:pt x="163630" y="706659"/>
                    </a:cubicBezTo>
                    <a:lnTo>
                      <a:pt x="174949" y="650595"/>
                    </a:lnTo>
                    <a:lnTo>
                      <a:pt x="145383" y="647615"/>
                    </a:lnTo>
                    <a:cubicBezTo>
                      <a:pt x="62413" y="630637"/>
                      <a:pt x="0" y="557225"/>
                      <a:pt x="0" y="469236"/>
                    </a:cubicBezTo>
                    <a:cubicBezTo>
                      <a:pt x="0" y="418956"/>
                      <a:pt x="20380" y="373437"/>
                      <a:pt x="53329" y="340487"/>
                    </a:cubicBezTo>
                    <a:lnTo>
                      <a:pt x="63666" y="333518"/>
                    </a:lnTo>
                    <a:lnTo>
                      <a:pt x="65940" y="330046"/>
                    </a:lnTo>
                    <a:cubicBezTo>
                      <a:pt x="94821" y="299360"/>
                      <a:pt x="151234" y="259709"/>
                      <a:pt x="239175" y="227155"/>
                    </a:cubicBezTo>
                    <a:lnTo>
                      <a:pt x="294182" y="209693"/>
                    </a:lnTo>
                    <a:lnTo>
                      <a:pt x="297816" y="181374"/>
                    </a:lnTo>
                    <a:cubicBezTo>
                      <a:pt x="324780" y="77864"/>
                      <a:pt x="441369" y="0"/>
                      <a:pt x="581109" y="0"/>
                    </a:cubicBezTo>
                    <a:cubicBezTo>
                      <a:pt x="680923" y="0"/>
                      <a:pt x="768927" y="39727"/>
                      <a:pt x="820892" y="100150"/>
                    </a:cubicBezTo>
                    <a:lnTo>
                      <a:pt x="846431" y="137111"/>
                    </a:lnTo>
                    <a:lnTo>
                      <a:pt x="853971" y="133896"/>
                    </a:lnTo>
                    <a:cubicBezTo>
                      <a:pt x="880468" y="125093"/>
                      <a:pt x="909600" y="120224"/>
                      <a:pt x="940179" y="120224"/>
                    </a:cubicBezTo>
                    <a:cubicBezTo>
                      <a:pt x="1031917" y="120224"/>
                      <a:pt x="1110628" y="164039"/>
                      <a:pt x="1144250" y="226482"/>
                    </a:cubicBezTo>
                    <a:lnTo>
                      <a:pt x="1155997" y="256208"/>
                    </a:lnTo>
                    <a:lnTo>
                      <a:pt x="1203920" y="282748"/>
                    </a:lnTo>
                    <a:cubicBezTo>
                      <a:pt x="1347998" y="375232"/>
                      <a:pt x="1362579" y="506585"/>
                      <a:pt x="1313851" y="614418"/>
                    </a:cubicBezTo>
                    <a:cubicBezTo>
                      <a:pt x="1292194" y="662344"/>
                      <a:pt x="1248479" y="692021"/>
                      <a:pt x="1191730" y="709204"/>
                    </a:cubicBezTo>
                    <a:lnTo>
                      <a:pt x="1102027" y="725583"/>
                    </a:lnTo>
                    <a:lnTo>
                      <a:pt x="1105315" y="736175"/>
                    </a:lnTo>
                    <a:cubicBezTo>
                      <a:pt x="1109514" y="756695"/>
                      <a:pt x="1111719" y="777942"/>
                      <a:pt x="1111719" y="799704"/>
                    </a:cubicBezTo>
                    <a:cubicBezTo>
                      <a:pt x="1111719" y="973799"/>
                      <a:pt x="970587" y="1114931"/>
                      <a:pt x="796492" y="11149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299;p8">
                <a:extLst>
                  <a:ext uri="{FF2B5EF4-FFF2-40B4-BE49-F238E27FC236}">
                    <a16:creationId xmlns:a16="http://schemas.microsoft.com/office/drawing/2014/main" id="{1FD06497-D761-41A6-92EA-A17330AC6427}"/>
                  </a:ext>
                </a:extLst>
              </p:cNvPr>
              <p:cNvSpPr/>
              <p:nvPr/>
            </p:nvSpPr>
            <p:spPr>
              <a:xfrm rot="10800000">
                <a:off x="8020734" y="3474978"/>
                <a:ext cx="1561214" cy="464964"/>
              </a:xfrm>
              <a:custGeom>
                <a:avLst/>
                <a:gdLst/>
                <a:ahLst/>
                <a:cxnLst/>
                <a:rect l="l" t="t" r="r" b="b"/>
                <a:pathLst>
                  <a:path w="1656460" h="542232" extrusionOk="0">
                    <a:moveTo>
                      <a:pt x="21051" y="542232"/>
                    </a:moveTo>
                    <a:lnTo>
                      <a:pt x="13673" y="531841"/>
                    </a:lnTo>
                    <a:cubicBezTo>
                      <a:pt x="4828" y="512320"/>
                      <a:pt x="0" y="491234"/>
                      <a:pt x="0" y="469236"/>
                    </a:cubicBezTo>
                    <a:cubicBezTo>
                      <a:pt x="0" y="418956"/>
                      <a:pt x="25222" y="373437"/>
                      <a:pt x="65999" y="340487"/>
                    </a:cubicBezTo>
                    <a:lnTo>
                      <a:pt x="78791" y="333518"/>
                    </a:lnTo>
                    <a:lnTo>
                      <a:pt x="81606" y="330046"/>
                    </a:lnTo>
                    <a:cubicBezTo>
                      <a:pt x="117348" y="299360"/>
                      <a:pt x="187164" y="259709"/>
                      <a:pt x="295997" y="227155"/>
                    </a:cubicBezTo>
                    <a:lnTo>
                      <a:pt x="364073" y="209693"/>
                    </a:lnTo>
                    <a:lnTo>
                      <a:pt x="368570" y="181374"/>
                    </a:lnTo>
                    <a:cubicBezTo>
                      <a:pt x="401940" y="77864"/>
                      <a:pt x="546228" y="0"/>
                      <a:pt x="719166" y="0"/>
                    </a:cubicBezTo>
                    <a:cubicBezTo>
                      <a:pt x="842694" y="0"/>
                      <a:pt x="951605" y="39727"/>
                      <a:pt x="1015916" y="100150"/>
                    </a:cubicBezTo>
                    <a:lnTo>
                      <a:pt x="1047522" y="137111"/>
                    </a:lnTo>
                    <a:lnTo>
                      <a:pt x="1056854" y="133896"/>
                    </a:lnTo>
                    <a:cubicBezTo>
                      <a:pt x="1089646" y="125093"/>
                      <a:pt x="1125699" y="120224"/>
                      <a:pt x="1163543" y="120224"/>
                    </a:cubicBezTo>
                    <a:cubicBezTo>
                      <a:pt x="1277075" y="120224"/>
                      <a:pt x="1374486" y="164039"/>
                      <a:pt x="1416096" y="226482"/>
                    </a:cubicBezTo>
                    <a:lnTo>
                      <a:pt x="1430634" y="256208"/>
                    </a:lnTo>
                    <a:lnTo>
                      <a:pt x="1489942" y="282748"/>
                    </a:lnTo>
                    <a:cubicBezTo>
                      <a:pt x="1601384" y="340551"/>
                      <a:pt x="1650224" y="413536"/>
                      <a:pt x="1656460" y="486474"/>
                    </a:cubicBezTo>
                    <a:cubicBezTo>
                      <a:pt x="1656159" y="497321"/>
                      <a:pt x="1655857" y="508168"/>
                      <a:pt x="1655556" y="519015"/>
                    </a:cubicBezTo>
                    <a:lnTo>
                      <a:pt x="1643289" y="492945"/>
                    </a:lnTo>
                    <a:cubicBezTo>
                      <a:pt x="1617178" y="450621"/>
                      <a:pt x="1572849" y="410474"/>
                      <a:pt x="1505984" y="375792"/>
                    </a:cubicBezTo>
                    <a:lnTo>
                      <a:pt x="1446676" y="349252"/>
                    </a:lnTo>
                    <a:lnTo>
                      <a:pt x="1432138" y="319526"/>
                    </a:lnTo>
                    <a:cubicBezTo>
                      <a:pt x="1390528" y="257083"/>
                      <a:pt x="1293117" y="213268"/>
                      <a:pt x="1179585" y="213268"/>
                    </a:cubicBezTo>
                    <a:cubicBezTo>
                      <a:pt x="1141741" y="213268"/>
                      <a:pt x="1105688" y="218137"/>
                      <a:pt x="1072896" y="226940"/>
                    </a:cubicBezTo>
                    <a:lnTo>
                      <a:pt x="1063564" y="230155"/>
                    </a:lnTo>
                    <a:lnTo>
                      <a:pt x="1031958" y="193194"/>
                    </a:lnTo>
                    <a:cubicBezTo>
                      <a:pt x="967647" y="132771"/>
                      <a:pt x="858736" y="93044"/>
                      <a:pt x="735208" y="93044"/>
                    </a:cubicBezTo>
                    <a:cubicBezTo>
                      <a:pt x="562270" y="93044"/>
                      <a:pt x="417982" y="170908"/>
                      <a:pt x="384612" y="274418"/>
                    </a:cubicBezTo>
                    <a:lnTo>
                      <a:pt x="380115" y="302737"/>
                    </a:lnTo>
                    <a:lnTo>
                      <a:pt x="312039" y="320199"/>
                    </a:lnTo>
                    <a:cubicBezTo>
                      <a:pt x="203206" y="352753"/>
                      <a:pt x="133390" y="392404"/>
                      <a:pt x="97648" y="423090"/>
                    </a:cubicBezTo>
                    <a:lnTo>
                      <a:pt x="94833" y="426562"/>
                    </a:lnTo>
                    <a:lnTo>
                      <a:pt x="82041" y="433531"/>
                    </a:lnTo>
                    <a:cubicBezTo>
                      <a:pt x="61652" y="450006"/>
                      <a:pt x="45153" y="469623"/>
                      <a:pt x="33750" y="491407"/>
                    </a:cubicBezTo>
                    <a:lnTo>
                      <a:pt x="21051" y="542232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2" name="Google Shape;442;p13"/>
          <p:cNvGrpSpPr/>
          <p:nvPr/>
        </p:nvGrpSpPr>
        <p:grpSpPr>
          <a:xfrm>
            <a:off x="2908851" y="2016296"/>
            <a:ext cx="1887477" cy="1129063"/>
            <a:chOff x="5582189" y="-750031"/>
            <a:chExt cx="1442805" cy="1021869"/>
          </a:xfrm>
        </p:grpSpPr>
        <p:sp>
          <p:nvSpPr>
            <p:cNvPr id="443" name="Google Shape;443;p13"/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5" name="Google Shape;445;p13"/>
          <p:cNvGrpSpPr/>
          <p:nvPr/>
        </p:nvGrpSpPr>
        <p:grpSpPr>
          <a:xfrm>
            <a:off x="337687" y="1825250"/>
            <a:ext cx="4741352" cy="3027166"/>
            <a:chOff x="5582189" y="-750031"/>
            <a:chExt cx="1442805" cy="1021869"/>
          </a:xfrm>
        </p:grpSpPr>
        <p:sp>
          <p:nvSpPr>
            <p:cNvPr id="446" name="Google Shape;446;p13"/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8" name="Google Shape;448;p13"/>
          <p:cNvGrpSpPr/>
          <p:nvPr/>
        </p:nvGrpSpPr>
        <p:grpSpPr>
          <a:xfrm flipH="1">
            <a:off x="6183859" y="1959115"/>
            <a:ext cx="5020587" cy="3226392"/>
            <a:chOff x="5582189" y="-750031"/>
            <a:chExt cx="1442805" cy="1021869"/>
          </a:xfrm>
        </p:grpSpPr>
        <p:sp>
          <p:nvSpPr>
            <p:cNvPr id="449" name="Google Shape;449;p13"/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1" name="Google Shape;451;p13"/>
          <p:cNvGrpSpPr/>
          <p:nvPr/>
        </p:nvGrpSpPr>
        <p:grpSpPr>
          <a:xfrm flipH="1">
            <a:off x="6774961" y="1539366"/>
            <a:ext cx="1887477" cy="1129063"/>
            <a:chOff x="5582189" y="-750031"/>
            <a:chExt cx="1442805" cy="1021869"/>
          </a:xfrm>
        </p:grpSpPr>
        <p:sp>
          <p:nvSpPr>
            <p:cNvPr id="452" name="Google Shape;452;p13"/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4" name="Google Shape;454;p13"/>
          <p:cNvGrpSpPr/>
          <p:nvPr/>
        </p:nvGrpSpPr>
        <p:grpSpPr>
          <a:xfrm>
            <a:off x="9725890" y="769049"/>
            <a:ext cx="2191765" cy="1378296"/>
            <a:chOff x="5582189" y="-750031"/>
            <a:chExt cx="1442805" cy="1021869"/>
          </a:xfrm>
        </p:grpSpPr>
        <p:sp>
          <p:nvSpPr>
            <p:cNvPr id="455" name="Google Shape;455;p13"/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13"/>
          <p:cNvSpPr txBox="1">
            <a:spLocks noGrp="1"/>
          </p:cNvSpPr>
          <p:nvPr>
            <p:ph type="sldNum" idx="12"/>
          </p:nvPr>
        </p:nvSpPr>
        <p:spPr>
          <a:xfrm>
            <a:off x="10813718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8" name="Google Shape;458;p13"/>
          <p:cNvSpPr txBox="1">
            <a:spLocks noGrp="1"/>
          </p:cNvSpPr>
          <p:nvPr>
            <p:ph type="body" idx="1"/>
          </p:nvPr>
        </p:nvSpPr>
        <p:spPr>
          <a:xfrm>
            <a:off x="408738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59" name="Google Shape;459;p13"/>
          <p:cNvSpPr txBox="1">
            <a:spLocks noGrp="1"/>
          </p:cNvSpPr>
          <p:nvPr>
            <p:ph type="subTitle" idx="2"/>
          </p:nvPr>
        </p:nvSpPr>
        <p:spPr>
          <a:xfrm>
            <a:off x="408738" y="2613933"/>
            <a:ext cx="2238062" cy="72245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accent1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60" name="Google Shape;460;p13"/>
          <p:cNvSpPr txBox="1">
            <a:spLocks noGrp="1"/>
          </p:cNvSpPr>
          <p:nvPr>
            <p:ph type="body" idx="3"/>
          </p:nvPr>
        </p:nvSpPr>
        <p:spPr>
          <a:xfrm>
            <a:off x="2727301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61" name="Google Shape;461;p13"/>
          <p:cNvSpPr txBox="1">
            <a:spLocks noGrp="1"/>
          </p:cNvSpPr>
          <p:nvPr>
            <p:ph type="subTitle" idx="4"/>
          </p:nvPr>
        </p:nvSpPr>
        <p:spPr>
          <a:xfrm>
            <a:off x="2727301" y="26139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62" name="Google Shape;462;p13"/>
          <p:cNvSpPr txBox="1">
            <a:spLocks noGrp="1"/>
          </p:cNvSpPr>
          <p:nvPr>
            <p:ph type="body" idx="5"/>
          </p:nvPr>
        </p:nvSpPr>
        <p:spPr>
          <a:xfrm>
            <a:off x="5045864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63" name="Google Shape;463;p13"/>
          <p:cNvSpPr txBox="1">
            <a:spLocks noGrp="1"/>
          </p:cNvSpPr>
          <p:nvPr>
            <p:ph type="subTitle" idx="6"/>
          </p:nvPr>
        </p:nvSpPr>
        <p:spPr>
          <a:xfrm>
            <a:off x="5045864" y="26139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accent3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64" name="Google Shape;464;p13"/>
          <p:cNvSpPr txBox="1">
            <a:spLocks noGrp="1"/>
          </p:cNvSpPr>
          <p:nvPr>
            <p:ph type="body" idx="7"/>
          </p:nvPr>
        </p:nvSpPr>
        <p:spPr>
          <a:xfrm>
            <a:off x="7364428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66" name="Google Shape;466;p13"/>
          <p:cNvSpPr txBox="1">
            <a:spLocks noGrp="1"/>
          </p:cNvSpPr>
          <p:nvPr>
            <p:ph type="body" idx="9"/>
          </p:nvPr>
        </p:nvSpPr>
        <p:spPr>
          <a:xfrm>
            <a:off x="9682991" y="3107809"/>
            <a:ext cx="2179500" cy="32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subTitle" idx="13"/>
          </p:nvPr>
        </p:nvSpPr>
        <p:spPr>
          <a:xfrm>
            <a:off x="9682991" y="2613933"/>
            <a:ext cx="217950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chemeClr val="accent5"/>
                </a:solidFill>
              </a:defRPr>
            </a:lvl1pPr>
            <a:lvl2pPr lvl="1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2pPr>
            <a:lvl3pPr lvl="2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3pPr>
            <a:lvl4pPr lvl="3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4pPr>
            <a:lvl5pPr lvl="4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5pPr>
            <a:lvl6pPr lvl="5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6pPr>
            <a:lvl7pPr lvl="6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7pPr>
            <a:lvl8pPr lvl="7" algn="ctr" rtl="0">
              <a:spcBef>
                <a:spcPts val="2100"/>
              </a:spcBef>
              <a:spcAft>
                <a:spcPts val="0"/>
              </a:spcAft>
              <a:buNone/>
              <a:defRPr sz="3200" b="1">
                <a:solidFill>
                  <a:schemeClr val="lt2"/>
                </a:solidFill>
              </a:defRPr>
            </a:lvl8pPr>
            <a:lvl9pPr lvl="8" algn="ctr" rtl="0">
              <a:spcBef>
                <a:spcPts val="2100"/>
              </a:spcBef>
              <a:spcAft>
                <a:spcPts val="2100"/>
              </a:spcAft>
              <a:buNone/>
              <a:defRPr sz="32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69" name="Google Shape;469;p13"/>
          <p:cNvSpPr/>
          <p:nvPr/>
        </p:nvSpPr>
        <p:spPr>
          <a:xfrm rot="10800000" flipH="1">
            <a:off x="0" y="-1922"/>
            <a:ext cx="6863414" cy="2462974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3"/>
          <p:cNvSpPr/>
          <p:nvPr/>
        </p:nvSpPr>
        <p:spPr>
          <a:xfrm flipH="1">
            <a:off x="5328575" y="4395028"/>
            <a:ext cx="6863414" cy="2462974"/>
          </a:xfrm>
          <a:custGeom>
            <a:avLst/>
            <a:gdLst/>
            <a:ahLst/>
            <a:cxnLst/>
            <a:rect l="l" t="t" r="r" b="b"/>
            <a:pathLst>
              <a:path w="12201625" h="3420797" extrusionOk="0">
                <a:moveTo>
                  <a:pt x="0" y="0"/>
                </a:moveTo>
                <a:cubicBezTo>
                  <a:pt x="1050792" y="529990"/>
                  <a:pt x="1804979" y="1955131"/>
                  <a:pt x="3152376" y="1589971"/>
                </a:cubicBezTo>
                <a:cubicBezTo>
                  <a:pt x="4499773" y="1224811"/>
                  <a:pt x="4983363" y="706400"/>
                  <a:pt x="6394317" y="1794127"/>
                </a:cubicBezTo>
                <a:cubicBezTo>
                  <a:pt x="7805271" y="2881854"/>
                  <a:pt x="8257928" y="1723553"/>
                  <a:pt x="9225813" y="1994665"/>
                </a:cubicBezTo>
                <a:cubicBezTo>
                  <a:pt x="10193698" y="2265777"/>
                  <a:pt x="11022264" y="3129649"/>
                  <a:pt x="12201625" y="3420797"/>
                </a:cubicBezTo>
                <a:lnTo>
                  <a:pt x="0" y="3420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95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079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2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0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87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74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423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314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354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63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20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526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582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95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20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836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921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025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424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341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235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043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941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926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63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3AB66D3C-CA33-EB25-3ABE-45FB0A1A1EB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60" y="7983955"/>
            <a:ext cx="1266825" cy="1266825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59C3D3B-4D97-0A8E-EB03-A7F12F907C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7780" y="0"/>
            <a:ext cx="1634718" cy="16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72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F818257-9F8B-27B4-A1AA-56A5E6F8C305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7780" y="0"/>
            <a:ext cx="1634718" cy="16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03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gif"/><Relationship Id="rId4" Type="http://schemas.openxmlformats.org/officeDocument/2006/relationships/notesSlide" Target="../notesSlides/notesSlide1.xml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5.png"/><Relationship Id="rId7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0.pn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microsoft.com/office/2007/relationships/hdphoto" Target="../media/hdphoto8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8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>
          <a:extLst>
            <a:ext uri="{FF2B5EF4-FFF2-40B4-BE49-F238E27FC236}">
              <a16:creationId xmlns:a16="http://schemas.microsoft.com/office/drawing/2014/main" id="{33FA2D31-8352-14FD-8BD7-C63E26080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37">
            <a:extLst>
              <a:ext uri="{FF2B5EF4-FFF2-40B4-BE49-F238E27FC236}">
                <a16:creationId xmlns:a16="http://schemas.microsoft.com/office/drawing/2014/main" id="{2CFAE9BE-1DF7-8696-A34D-F52C4F22C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39" y="512500"/>
            <a:ext cx="10954138" cy="297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Little horse unicorn PNG - Similar PNG">
            <a:extLst>
              <a:ext uri="{FF2B5EF4-FFF2-40B4-BE49-F238E27FC236}">
                <a16:creationId xmlns:a16="http://schemas.microsoft.com/office/drawing/2014/main" id="{25CFBD4D-C2CF-0E5E-8474-4CE7F2FB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67" b="94833" l="10000" r="90000">
                        <a14:foregroundMark x1="35000" y1="24167" x2="39833" y2="36833"/>
                        <a14:foregroundMark x1="36833" y1="42167" x2="53833" y2="67000"/>
                        <a14:foregroundMark x1="53833" y1="67000" x2="53833" y2="67000"/>
                        <a14:foregroundMark x1="60000" y1="62167" x2="58833" y2="66000"/>
                        <a14:foregroundMark x1="36667" y1="6667" x2="36667" y2="6667"/>
                        <a14:foregroundMark x1="47167" y1="90167" x2="47167" y2="90167"/>
                        <a14:foregroundMark x1="60333" y1="94833" x2="60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53538" y="3932199"/>
            <a:ext cx="3256225" cy="27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Wallpaper V - Unicornio Png Fundo Transparente - 2000x1666 Wallpaper -  teahub.io">
            <a:extLst>
              <a:ext uri="{FF2B5EF4-FFF2-40B4-BE49-F238E27FC236}">
                <a16:creationId xmlns:a16="http://schemas.microsoft.com/office/drawing/2014/main" id="{322AD1EC-E339-6FEE-8407-47E59A38C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500" b="95500" l="3125" r="97500">
                        <a14:foregroundMark x1="92500" y1="18250" x2="92500" y2="18250"/>
                        <a14:foregroundMark x1="92917" y1="26500" x2="92917" y2="26500"/>
                        <a14:foregroundMark x1="97708" y1="23250" x2="97708" y2="23250"/>
                        <a14:foregroundMark x1="84167" y1="7750" x2="84167" y2="7750"/>
                        <a14:foregroundMark x1="83750" y1="4500" x2="83750" y2="4500"/>
                        <a14:foregroundMark x1="80000" y1="92000" x2="80000" y2="92000"/>
                        <a14:foregroundMark x1="75833" y1="95500" x2="75833" y2="95500"/>
                        <a14:foregroundMark x1="7917" y1="47500" x2="7917" y2="47500"/>
                        <a14:foregroundMark x1="3125" y1="44000" x2="3125" y2="44000"/>
                        <a14:foregroundMark x1="10208" y1="58500" x2="10000" y2="57500"/>
                        <a14:foregroundMark x1="8958" y1="65000" x2="8958" y2="65000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6770" y="3796566"/>
            <a:ext cx="3513658" cy="306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artoon of a robot&#10;&#10;AI-generated content may be incorrect.">
            <a:extLst>
              <a:ext uri="{FF2B5EF4-FFF2-40B4-BE49-F238E27FC236}">
                <a16:creationId xmlns:a16="http://schemas.microsoft.com/office/drawing/2014/main" id="{17E5B038-A0C2-981D-1C1B-AE3C6D0F38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05" y="1017270"/>
            <a:ext cx="4186117" cy="5840730"/>
          </a:xfrm>
          <a:prstGeom prst="rect">
            <a:avLst/>
          </a:prstGeom>
        </p:spPr>
      </p:pic>
      <p:pic>
        <p:nvPicPr>
          <p:cNvPr id="11" name="tải xuống (2)">
            <a:hlinkClick r:id="" action="ppaction://media"/>
            <a:extLst>
              <a:ext uri="{FF2B5EF4-FFF2-40B4-BE49-F238E27FC236}">
                <a16:creationId xmlns:a16="http://schemas.microsoft.com/office/drawing/2014/main" id="{DF95D1ED-1D87-AF3D-2536-BD2A3DB6A6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16610" y="3225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1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>
          <a:extLst>
            <a:ext uri="{FF2B5EF4-FFF2-40B4-BE49-F238E27FC236}">
              <a16:creationId xmlns:a16="http://schemas.microsoft.com/office/drawing/2014/main" id="{F3C56298-2311-B992-B97F-D9EE63EA2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2" descr="Little horse unicorn PNG - Similar PNG">
            <a:extLst>
              <a:ext uri="{FF2B5EF4-FFF2-40B4-BE49-F238E27FC236}">
                <a16:creationId xmlns:a16="http://schemas.microsoft.com/office/drawing/2014/main" id="{ADC7B91E-AFC1-997C-3687-464B33C69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67" b="94833" l="10000" r="90000">
                        <a14:foregroundMark x1="35000" y1="24167" x2="39833" y2="36833"/>
                        <a14:foregroundMark x1="36833" y1="42167" x2="53833" y2="67000"/>
                        <a14:foregroundMark x1="53833" y1="67000" x2="53833" y2="67000"/>
                        <a14:foregroundMark x1="60000" y1="62167" x2="58833" y2="66000"/>
                        <a14:foregroundMark x1="36667" y1="6667" x2="36667" y2="6667"/>
                        <a14:foregroundMark x1="47167" y1="90167" x2="47167" y2="90167"/>
                        <a14:foregroundMark x1="60333" y1="94833" x2="60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77976" y="935336"/>
            <a:ext cx="3472173" cy="297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6" descr="Wallpaper V - Unicornio Png Fundo Transparente - 2000x1666 Wallpaper -  teahub.io">
            <a:extLst>
              <a:ext uri="{FF2B5EF4-FFF2-40B4-BE49-F238E27FC236}">
                <a16:creationId xmlns:a16="http://schemas.microsoft.com/office/drawing/2014/main" id="{48A85F0B-3269-8F55-A5CD-08EDB9412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00" b="95500" l="3125" r="97500">
                        <a14:foregroundMark x1="92500" y1="18250" x2="92500" y2="18250"/>
                        <a14:foregroundMark x1="92917" y1="26500" x2="92917" y2="26500"/>
                        <a14:foregroundMark x1="97708" y1="23250" x2="97708" y2="23250"/>
                        <a14:foregroundMark x1="84167" y1="7750" x2="84167" y2="7750"/>
                        <a14:foregroundMark x1="83750" y1="4500" x2="83750" y2="4500"/>
                        <a14:foregroundMark x1="80000" y1="92000" x2="80000" y2="92000"/>
                        <a14:foregroundMark x1="75833" y1="95500" x2="75833" y2="95500"/>
                        <a14:foregroundMark x1="7917" y1="47500" x2="7917" y2="47500"/>
                        <a14:foregroundMark x1="3125" y1="44000" x2="3125" y2="44000"/>
                        <a14:foregroundMark x1="10208" y1="58500" x2="10000" y2="57500"/>
                        <a14:foregroundMark x1="8958" y1="65000" x2="8958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000" y="4104483"/>
            <a:ext cx="3304220" cy="275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2BCF1F1-B505-2557-132B-5BF23C0FEDAA}"/>
              </a:ext>
            </a:extLst>
          </p:cNvPr>
          <p:cNvGrpSpPr/>
          <p:nvPr/>
        </p:nvGrpSpPr>
        <p:grpSpPr>
          <a:xfrm>
            <a:off x="4316933" y="-96119"/>
            <a:ext cx="1741320" cy="1569660"/>
            <a:chOff x="4316933" y="-96119"/>
            <a:chExt cx="1741320" cy="1569660"/>
          </a:xfrm>
        </p:grpSpPr>
        <p:grpSp>
          <p:nvGrpSpPr>
            <p:cNvPr id="172" name="Google Shape;64;p2">
              <a:extLst>
                <a:ext uri="{FF2B5EF4-FFF2-40B4-BE49-F238E27FC236}">
                  <a16:creationId xmlns:a16="http://schemas.microsoft.com/office/drawing/2014/main" id="{BC1969F8-A39F-E402-0976-A7F1062AC356}"/>
                </a:ext>
              </a:extLst>
            </p:cNvPr>
            <p:cNvGrpSpPr/>
            <p:nvPr/>
          </p:nvGrpSpPr>
          <p:grpSpPr>
            <a:xfrm>
              <a:off x="4316933" y="216684"/>
              <a:ext cx="1741320" cy="1111978"/>
              <a:chOff x="5582189" y="-750031"/>
              <a:chExt cx="1442805" cy="1021869"/>
            </a:xfrm>
          </p:grpSpPr>
          <p:sp>
            <p:nvSpPr>
              <p:cNvPr id="173" name="Google Shape;65;p2">
                <a:extLst>
                  <a:ext uri="{FF2B5EF4-FFF2-40B4-BE49-F238E27FC236}">
                    <a16:creationId xmlns:a16="http://schemas.microsoft.com/office/drawing/2014/main" id="{729ADDBA-A69B-5D53-0719-04F4D68EDC97}"/>
                  </a:ext>
                </a:extLst>
              </p:cNvPr>
              <p:cNvSpPr/>
              <p:nvPr/>
            </p:nvSpPr>
            <p:spPr>
              <a:xfrm>
                <a:off x="5582189" y="-750031"/>
                <a:ext cx="1442805" cy="1021869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948370" extrusionOk="0">
                    <a:moveTo>
                      <a:pt x="542538" y="0"/>
                    </a:moveTo>
                    <a:cubicBezTo>
                      <a:pt x="651347" y="0"/>
                      <a:pt x="747281" y="55130"/>
                      <a:pt x="803929" y="138981"/>
                    </a:cubicBezTo>
                    <a:lnTo>
                      <a:pt x="831770" y="190273"/>
                    </a:lnTo>
                    <a:lnTo>
                      <a:pt x="839989" y="185811"/>
                    </a:lnTo>
                    <a:cubicBezTo>
                      <a:pt x="868874" y="173594"/>
                      <a:pt x="900631" y="166838"/>
                      <a:pt x="933966" y="166838"/>
                    </a:cubicBezTo>
                    <a:cubicBezTo>
                      <a:pt x="1067306" y="166838"/>
                      <a:pt x="1175400" y="274932"/>
                      <a:pt x="1175400" y="408272"/>
                    </a:cubicBezTo>
                    <a:lnTo>
                      <a:pt x="1164081" y="464336"/>
                    </a:lnTo>
                    <a:lnTo>
                      <a:pt x="1193647" y="467316"/>
                    </a:lnTo>
                    <a:cubicBezTo>
                      <a:pt x="1276617" y="484294"/>
                      <a:pt x="1339030" y="557706"/>
                      <a:pt x="1339030" y="645695"/>
                    </a:cubicBezTo>
                    <a:cubicBezTo>
                      <a:pt x="1339030" y="695975"/>
                      <a:pt x="1318650" y="741494"/>
                      <a:pt x="1285701" y="774444"/>
                    </a:cubicBezTo>
                    <a:lnTo>
                      <a:pt x="1275364" y="781413"/>
                    </a:lnTo>
                    <a:lnTo>
                      <a:pt x="1273090" y="784885"/>
                    </a:lnTo>
                    <a:cubicBezTo>
                      <a:pt x="1215329" y="846257"/>
                      <a:pt x="1047438" y="943490"/>
                      <a:pt x="737449" y="948088"/>
                    </a:cubicBezTo>
                    <a:cubicBezTo>
                      <a:pt x="52010" y="958254"/>
                      <a:pt x="-61448" y="692216"/>
                      <a:pt x="25179" y="500513"/>
                    </a:cubicBezTo>
                    <a:cubicBezTo>
                      <a:pt x="46836" y="452587"/>
                      <a:pt x="90551" y="422910"/>
                      <a:pt x="147300" y="405727"/>
                    </a:cubicBezTo>
                    <a:lnTo>
                      <a:pt x="237003" y="389348"/>
                    </a:lnTo>
                    <a:lnTo>
                      <a:pt x="233715" y="378756"/>
                    </a:lnTo>
                    <a:cubicBezTo>
                      <a:pt x="229516" y="358236"/>
                      <a:pt x="227311" y="336989"/>
                      <a:pt x="227311" y="315227"/>
                    </a:cubicBezTo>
                    <a:cubicBezTo>
                      <a:pt x="227311" y="141132"/>
                      <a:pt x="368443" y="0"/>
                      <a:pt x="5425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66;p2">
                <a:extLst>
                  <a:ext uri="{FF2B5EF4-FFF2-40B4-BE49-F238E27FC236}">
                    <a16:creationId xmlns:a16="http://schemas.microsoft.com/office/drawing/2014/main" id="{D332A999-9D77-DAD0-AD6A-808A8539F1F4}"/>
                  </a:ext>
                </a:extLst>
              </p:cNvPr>
              <p:cNvSpPr/>
              <p:nvPr/>
            </p:nvSpPr>
            <p:spPr>
              <a:xfrm>
                <a:off x="5605882" y="-89615"/>
                <a:ext cx="1377556" cy="327426"/>
              </a:xfrm>
              <a:custGeom>
                <a:avLst/>
                <a:gdLst/>
                <a:ahLst/>
                <a:cxnLst/>
                <a:rect l="l" t="t" r="r" b="b"/>
                <a:pathLst>
                  <a:path w="1302653" h="331571" extrusionOk="0">
                    <a:moveTo>
                      <a:pt x="0" y="0"/>
                    </a:moveTo>
                    <a:lnTo>
                      <a:pt x="26333" y="37194"/>
                    </a:lnTo>
                    <a:cubicBezTo>
                      <a:pt x="127528" y="157420"/>
                      <a:pt x="358088" y="249466"/>
                      <a:pt x="792610" y="243021"/>
                    </a:cubicBezTo>
                    <a:cubicBezTo>
                      <a:pt x="1010957" y="239783"/>
                      <a:pt x="1166748" y="195763"/>
                      <a:pt x="1268779" y="146318"/>
                    </a:cubicBezTo>
                    <a:lnTo>
                      <a:pt x="1302653" y="127764"/>
                    </a:lnTo>
                    <a:lnTo>
                      <a:pt x="1282507" y="157645"/>
                    </a:lnTo>
                    <a:lnTo>
                      <a:pt x="1272170" y="164614"/>
                    </a:lnTo>
                    <a:lnTo>
                      <a:pt x="1269896" y="168086"/>
                    </a:lnTo>
                    <a:cubicBezTo>
                      <a:pt x="1212135" y="229458"/>
                      <a:pt x="1044244" y="326691"/>
                      <a:pt x="734255" y="331289"/>
                    </a:cubicBezTo>
                    <a:cubicBezTo>
                      <a:pt x="220176" y="338914"/>
                      <a:pt x="27836" y="191173"/>
                      <a:pt x="342" y="3595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2" name="TextBox 181">
              <a:hlinkClick r:id="rId7" action="ppaction://hlinksldjump"/>
              <a:extLst>
                <a:ext uri="{FF2B5EF4-FFF2-40B4-BE49-F238E27FC236}">
                  <a16:creationId xmlns:a16="http://schemas.microsoft.com/office/drawing/2014/main" id="{EE8A915B-B597-78A0-2B7D-C1391A32B560}"/>
                </a:ext>
              </a:extLst>
            </p:cNvPr>
            <p:cNvSpPr txBox="1"/>
            <p:nvPr/>
          </p:nvSpPr>
          <p:spPr>
            <a:xfrm>
              <a:off x="4843938" y="-96119"/>
              <a:ext cx="90025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9600" b="0" i="0" u="none" strike="noStrike" kern="0" cap="none" spc="0" normalizeH="0" baseline="0" noProof="0" dirty="0">
                  <a:ln>
                    <a:solidFill>
                      <a:srgbClr val="002060"/>
                    </a:solidFill>
                  </a:ln>
                  <a:solidFill>
                    <a:srgbClr val="DB6B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VN-Billo" panose="00000400000000000000" pitchFamily="2" charset="0"/>
                  <a:ea typeface="+mn-ea"/>
                  <a:cs typeface="Arial"/>
                  <a:sym typeface="Arial"/>
                </a:rPr>
                <a:t>1</a:t>
              </a:r>
              <a:endPara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7B1CB223-5DDD-B4AC-04A1-A052195AC52B}"/>
              </a:ext>
            </a:extLst>
          </p:cNvPr>
          <p:cNvGrpSpPr/>
          <p:nvPr/>
        </p:nvGrpSpPr>
        <p:grpSpPr>
          <a:xfrm>
            <a:off x="6738512" y="-161433"/>
            <a:ext cx="1663094" cy="1569660"/>
            <a:chOff x="6738512" y="-161433"/>
            <a:chExt cx="1663094" cy="1569660"/>
          </a:xfrm>
        </p:grpSpPr>
        <p:grpSp>
          <p:nvGrpSpPr>
            <p:cNvPr id="178" name="Google Shape;64;p2">
              <a:extLst>
                <a:ext uri="{FF2B5EF4-FFF2-40B4-BE49-F238E27FC236}">
                  <a16:creationId xmlns:a16="http://schemas.microsoft.com/office/drawing/2014/main" id="{4612A5D7-A8BF-DDC6-642F-D3049CC637E5}"/>
                </a:ext>
              </a:extLst>
            </p:cNvPr>
            <p:cNvGrpSpPr/>
            <p:nvPr/>
          </p:nvGrpSpPr>
          <p:grpSpPr>
            <a:xfrm>
              <a:off x="6738512" y="132722"/>
              <a:ext cx="1663094" cy="1111978"/>
              <a:chOff x="5582189" y="-750031"/>
              <a:chExt cx="1442805" cy="1021869"/>
            </a:xfrm>
          </p:grpSpPr>
          <p:sp>
            <p:nvSpPr>
              <p:cNvPr id="179" name="Google Shape;65;p2">
                <a:extLst>
                  <a:ext uri="{FF2B5EF4-FFF2-40B4-BE49-F238E27FC236}">
                    <a16:creationId xmlns:a16="http://schemas.microsoft.com/office/drawing/2014/main" id="{B8E8521C-8608-C6F0-F9F5-F7F38E4E7841}"/>
                  </a:ext>
                </a:extLst>
              </p:cNvPr>
              <p:cNvSpPr/>
              <p:nvPr/>
            </p:nvSpPr>
            <p:spPr>
              <a:xfrm>
                <a:off x="5582189" y="-750031"/>
                <a:ext cx="1442805" cy="1021869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948370" extrusionOk="0">
                    <a:moveTo>
                      <a:pt x="542538" y="0"/>
                    </a:moveTo>
                    <a:cubicBezTo>
                      <a:pt x="651347" y="0"/>
                      <a:pt x="747281" y="55130"/>
                      <a:pt x="803929" y="138981"/>
                    </a:cubicBezTo>
                    <a:lnTo>
                      <a:pt x="831770" y="190273"/>
                    </a:lnTo>
                    <a:lnTo>
                      <a:pt x="839989" y="185811"/>
                    </a:lnTo>
                    <a:cubicBezTo>
                      <a:pt x="868874" y="173594"/>
                      <a:pt x="900631" y="166838"/>
                      <a:pt x="933966" y="166838"/>
                    </a:cubicBezTo>
                    <a:cubicBezTo>
                      <a:pt x="1067306" y="166838"/>
                      <a:pt x="1175400" y="274932"/>
                      <a:pt x="1175400" y="408272"/>
                    </a:cubicBezTo>
                    <a:lnTo>
                      <a:pt x="1164081" y="464336"/>
                    </a:lnTo>
                    <a:lnTo>
                      <a:pt x="1193647" y="467316"/>
                    </a:lnTo>
                    <a:cubicBezTo>
                      <a:pt x="1276617" y="484294"/>
                      <a:pt x="1339030" y="557706"/>
                      <a:pt x="1339030" y="645695"/>
                    </a:cubicBezTo>
                    <a:cubicBezTo>
                      <a:pt x="1339030" y="695975"/>
                      <a:pt x="1318650" y="741494"/>
                      <a:pt x="1285701" y="774444"/>
                    </a:cubicBezTo>
                    <a:lnTo>
                      <a:pt x="1275364" y="781413"/>
                    </a:lnTo>
                    <a:lnTo>
                      <a:pt x="1273090" y="784885"/>
                    </a:lnTo>
                    <a:cubicBezTo>
                      <a:pt x="1215329" y="846257"/>
                      <a:pt x="1047438" y="943490"/>
                      <a:pt x="737449" y="948088"/>
                    </a:cubicBezTo>
                    <a:cubicBezTo>
                      <a:pt x="52010" y="958254"/>
                      <a:pt x="-61448" y="692216"/>
                      <a:pt x="25179" y="500513"/>
                    </a:cubicBezTo>
                    <a:cubicBezTo>
                      <a:pt x="46836" y="452587"/>
                      <a:pt x="90551" y="422910"/>
                      <a:pt x="147300" y="405727"/>
                    </a:cubicBezTo>
                    <a:lnTo>
                      <a:pt x="237003" y="389348"/>
                    </a:lnTo>
                    <a:lnTo>
                      <a:pt x="233715" y="378756"/>
                    </a:lnTo>
                    <a:cubicBezTo>
                      <a:pt x="229516" y="358236"/>
                      <a:pt x="227311" y="336989"/>
                      <a:pt x="227311" y="315227"/>
                    </a:cubicBezTo>
                    <a:cubicBezTo>
                      <a:pt x="227311" y="141132"/>
                      <a:pt x="368443" y="0"/>
                      <a:pt x="5425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66;p2">
                <a:extLst>
                  <a:ext uri="{FF2B5EF4-FFF2-40B4-BE49-F238E27FC236}">
                    <a16:creationId xmlns:a16="http://schemas.microsoft.com/office/drawing/2014/main" id="{4CA29E5D-4AFE-7C89-A68C-BFB5B9B6256A}"/>
                  </a:ext>
                </a:extLst>
              </p:cNvPr>
              <p:cNvSpPr/>
              <p:nvPr/>
            </p:nvSpPr>
            <p:spPr>
              <a:xfrm>
                <a:off x="5605882" y="-89615"/>
                <a:ext cx="1377556" cy="327426"/>
              </a:xfrm>
              <a:custGeom>
                <a:avLst/>
                <a:gdLst/>
                <a:ahLst/>
                <a:cxnLst/>
                <a:rect l="l" t="t" r="r" b="b"/>
                <a:pathLst>
                  <a:path w="1302653" h="331571" extrusionOk="0">
                    <a:moveTo>
                      <a:pt x="0" y="0"/>
                    </a:moveTo>
                    <a:lnTo>
                      <a:pt x="26333" y="37194"/>
                    </a:lnTo>
                    <a:cubicBezTo>
                      <a:pt x="127528" y="157420"/>
                      <a:pt x="358088" y="249466"/>
                      <a:pt x="792610" y="243021"/>
                    </a:cubicBezTo>
                    <a:cubicBezTo>
                      <a:pt x="1010957" y="239783"/>
                      <a:pt x="1166748" y="195763"/>
                      <a:pt x="1268779" y="146318"/>
                    </a:cubicBezTo>
                    <a:lnTo>
                      <a:pt x="1302653" y="127764"/>
                    </a:lnTo>
                    <a:lnTo>
                      <a:pt x="1282507" y="157645"/>
                    </a:lnTo>
                    <a:lnTo>
                      <a:pt x="1272170" y="164614"/>
                    </a:lnTo>
                    <a:lnTo>
                      <a:pt x="1269896" y="168086"/>
                    </a:lnTo>
                    <a:cubicBezTo>
                      <a:pt x="1212135" y="229458"/>
                      <a:pt x="1044244" y="326691"/>
                      <a:pt x="734255" y="331289"/>
                    </a:cubicBezTo>
                    <a:cubicBezTo>
                      <a:pt x="220176" y="338914"/>
                      <a:pt x="27836" y="191173"/>
                      <a:pt x="342" y="3595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3" name="TextBox 182">
              <a:hlinkClick r:id="rId8" action="ppaction://hlinksldjump"/>
              <a:extLst>
                <a:ext uri="{FF2B5EF4-FFF2-40B4-BE49-F238E27FC236}">
                  <a16:creationId xmlns:a16="http://schemas.microsoft.com/office/drawing/2014/main" id="{58DBFBD3-FD3A-951A-FAD8-CE51F2661F0D}"/>
                </a:ext>
              </a:extLst>
            </p:cNvPr>
            <p:cNvSpPr txBox="1"/>
            <p:nvPr/>
          </p:nvSpPr>
          <p:spPr>
            <a:xfrm>
              <a:off x="7147018" y="-161433"/>
              <a:ext cx="90025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9600" b="0" i="0" u="none" strike="noStrike" kern="0" cap="none" spc="0" normalizeH="0" baseline="0" noProof="0">
                  <a:ln>
                    <a:solidFill>
                      <a:srgbClr val="002060"/>
                    </a:solidFill>
                  </a:ln>
                  <a:solidFill>
                    <a:srgbClr val="DB6B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VN-Billo" panose="00000400000000000000" pitchFamily="2" charset="0"/>
                  <a:ea typeface="+mn-ea"/>
                  <a:cs typeface="Arial"/>
                  <a:sym typeface="Arial"/>
                </a:rPr>
                <a:t>2</a:t>
              </a:r>
              <a:endParaRPr kumimoji="0" lang="en-US" sz="9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6FD4EC12-5016-BE3F-B335-824A39A9F749}"/>
              </a:ext>
            </a:extLst>
          </p:cNvPr>
          <p:cNvGrpSpPr/>
          <p:nvPr/>
        </p:nvGrpSpPr>
        <p:grpSpPr>
          <a:xfrm>
            <a:off x="9395925" y="-161433"/>
            <a:ext cx="1472883" cy="1569660"/>
            <a:chOff x="9395925" y="-161433"/>
            <a:chExt cx="1472883" cy="1569660"/>
          </a:xfrm>
        </p:grpSpPr>
        <p:grpSp>
          <p:nvGrpSpPr>
            <p:cNvPr id="175" name="Google Shape;64;p2">
              <a:extLst>
                <a:ext uri="{FF2B5EF4-FFF2-40B4-BE49-F238E27FC236}">
                  <a16:creationId xmlns:a16="http://schemas.microsoft.com/office/drawing/2014/main" id="{3F608BE0-5AD9-8709-962A-6888BC58FCE4}"/>
                </a:ext>
              </a:extLst>
            </p:cNvPr>
            <p:cNvGrpSpPr/>
            <p:nvPr/>
          </p:nvGrpSpPr>
          <p:grpSpPr>
            <a:xfrm>
              <a:off x="9395925" y="132722"/>
              <a:ext cx="1472883" cy="1139390"/>
              <a:chOff x="5582189" y="-750031"/>
              <a:chExt cx="1442805" cy="1021869"/>
            </a:xfrm>
          </p:grpSpPr>
          <p:sp>
            <p:nvSpPr>
              <p:cNvPr id="176" name="Google Shape;65;p2">
                <a:extLst>
                  <a:ext uri="{FF2B5EF4-FFF2-40B4-BE49-F238E27FC236}">
                    <a16:creationId xmlns:a16="http://schemas.microsoft.com/office/drawing/2014/main" id="{2C25A00E-A42A-4D64-F97A-4C7B9D3E4E2E}"/>
                  </a:ext>
                </a:extLst>
              </p:cNvPr>
              <p:cNvSpPr/>
              <p:nvPr/>
            </p:nvSpPr>
            <p:spPr>
              <a:xfrm>
                <a:off x="5582189" y="-750031"/>
                <a:ext cx="1442805" cy="1021869"/>
              </a:xfrm>
              <a:custGeom>
                <a:avLst/>
                <a:gdLst/>
                <a:ahLst/>
                <a:cxnLst/>
                <a:rect l="l" t="t" r="r" b="b"/>
                <a:pathLst>
                  <a:path w="1339030" h="948370" extrusionOk="0">
                    <a:moveTo>
                      <a:pt x="542538" y="0"/>
                    </a:moveTo>
                    <a:cubicBezTo>
                      <a:pt x="651347" y="0"/>
                      <a:pt x="747281" y="55130"/>
                      <a:pt x="803929" y="138981"/>
                    </a:cubicBezTo>
                    <a:lnTo>
                      <a:pt x="831770" y="190273"/>
                    </a:lnTo>
                    <a:lnTo>
                      <a:pt x="839989" y="185811"/>
                    </a:lnTo>
                    <a:cubicBezTo>
                      <a:pt x="868874" y="173594"/>
                      <a:pt x="900631" y="166838"/>
                      <a:pt x="933966" y="166838"/>
                    </a:cubicBezTo>
                    <a:cubicBezTo>
                      <a:pt x="1067306" y="166838"/>
                      <a:pt x="1175400" y="274932"/>
                      <a:pt x="1175400" y="408272"/>
                    </a:cubicBezTo>
                    <a:lnTo>
                      <a:pt x="1164081" y="464336"/>
                    </a:lnTo>
                    <a:lnTo>
                      <a:pt x="1193647" y="467316"/>
                    </a:lnTo>
                    <a:cubicBezTo>
                      <a:pt x="1276617" y="484294"/>
                      <a:pt x="1339030" y="557706"/>
                      <a:pt x="1339030" y="645695"/>
                    </a:cubicBezTo>
                    <a:cubicBezTo>
                      <a:pt x="1339030" y="695975"/>
                      <a:pt x="1318650" y="741494"/>
                      <a:pt x="1285701" y="774444"/>
                    </a:cubicBezTo>
                    <a:lnTo>
                      <a:pt x="1275364" y="781413"/>
                    </a:lnTo>
                    <a:lnTo>
                      <a:pt x="1273090" y="784885"/>
                    </a:lnTo>
                    <a:cubicBezTo>
                      <a:pt x="1215329" y="846257"/>
                      <a:pt x="1047438" y="943490"/>
                      <a:pt x="737449" y="948088"/>
                    </a:cubicBezTo>
                    <a:cubicBezTo>
                      <a:pt x="52010" y="958254"/>
                      <a:pt x="-61448" y="692216"/>
                      <a:pt x="25179" y="500513"/>
                    </a:cubicBezTo>
                    <a:cubicBezTo>
                      <a:pt x="46836" y="452587"/>
                      <a:pt x="90551" y="422910"/>
                      <a:pt x="147300" y="405727"/>
                    </a:cubicBezTo>
                    <a:lnTo>
                      <a:pt x="237003" y="389348"/>
                    </a:lnTo>
                    <a:lnTo>
                      <a:pt x="233715" y="378756"/>
                    </a:lnTo>
                    <a:cubicBezTo>
                      <a:pt x="229516" y="358236"/>
                      <a:pt x="227311" y="336989"/>
                      <a:pt x="227311" y="315227"/>
                    </a:cubicBezTo>
                    <a:cubicBezTo>
                      <a:pt x="227311" y="141132"/>
                      <a:pt x="368443" y="0"/>
                      <a:pt x="5425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66;p2">
                <a:extLst>
                  <a:ext uri="{FF2B5EF4-FFF2-40B4-BE49-F238E27FC236}">
                    <a16:creationId xmlns:a16="http://schemas.microsoft.com/office/drawing/2014/main" id="{A0A687E5-1ADE-AB85-003F-87F060BA81C9}"/>
                  </a:ext>
                </a:extLst>
              </p:cNvPr>
              <p:cNvSpPr/>
              <p:nvPr/>
            </p:nvSpPr>
            <p:spPr>
              <a:xfrm>
                <a:off x="5605882" y="-89615"/>
                <a:ext cx="1377556" cy="327426"/>
              </a:xfrm>
              <a:custGeom>
                <a:avLst/>
                <a:gdLst/>
                <a:ahLst/>
                <a:cxnLst/>
                <a:rect l="l" t="t" r="r" b="b"/>
                <a:pathLst>
                  <a:path w="1302653" h="331571" extrusionOk="0">
                    <a:moveTo>
                      <a:pt x="0" y="0"/>
                    </a:moveTo>
                    <a:lnTo>
                      <a:pt x="26333" y="37194"/>
                    </a:lnTo>
                    <a:cubicBezTo>
                      <a:pt x="127528" y="157420"/>
                      <a:pt x="358088" y="249466"/>
                      <a:pt x="792610" y="243021"/>
                    </a:cubicBezTo>
                    <a:cubicBezTo>
                      <a:pt x="1010957" y="239783"/>
                      <a:pt x="1166748" y="195763"/>
                      <a:pt x="1268779" y="146318"/>
                    </a:cubicBezTo>
                    <a:lnTo>
                      <a:pt x="1302653" y="127764"/>
                    </a:lnTo>
                    <a:lnTo>
                      <a:pt x="1282507" y="157645"/>
                    </a:lnTo>
                    <a:lnTo>
                      <a:pt x="1272170" y="164614"/>
                    </a:lnTo>
                    <a:lnTo>
                      <a:pt x="1269896" y="168086"/>
                    </a:lnTo>
                    <a:cubicBezTo>
                      <a:pt x="1212135" y="229458"/>
                      <a:pt x="1044244" y="326691"/>
                      <a:pt x="734255" y="331289"/>
                    </a:cubicBezTo>
                    <a:cubicBezTo>
                      <a:pt x="220176" y="338914"/>
                      <a:pt x="27836" y="191173"/>
                      <a:pt x="342" y="35952"/>
                    </a:cubicBez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4" name="TextBox 183">
              <a:hlinkClick r:id="rId9" action="ppaction://hlinksldjump"/>
              <a:extLst>
                <a:ext uri="{FF2B5EF4-FFF2-40B4-BE49-F238E27FC236}">
                  <a16:creationId xmlns:a16="http://schemas.microsoft.com/office/drawing/2014/main" id="{1A722681-32A5-E3C6-1B16-049DEC9146AC}"/>
                </a:ext>
              </a:extLst>
            </p:cNvPr>
            <p:cNvSpPr txBox="1"/>
            <p:nvPr/>
          </p:nvSpPr>
          <p:spPr>
            <a:xfrm>
              <a:off x="9702357" y="-161433"/>
              <a:ext cx="90025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9600" b="0" i="0" u="none" strike="noStrike" kern="0" cap="none" spc="0" normalizeH="0" baseline="0" noProof="0">
                  <a:ln>
                    <a:solidFill>
                      <a:srgbClr val="002060"/>
                    </a:solidFill>
                  </a:ln>
                  <a:solidFill>
                    <a:srgbClr val="DB6B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VN-Billo" panose="00000400000000000000" pitchFamily="2" charset="0"/>
                  <a:ea typeface="+mn-ea"/>
                  <a:cs typeface="Arial"/>
                  <a:sym typeface="Arial"/>
                </a:rPr>
                <a:t>3</a:t>
              </a:r>
              <a:endParaRPr kumimoji="0" lang="en-US" sz="9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Rectangle: Rounded Corners 1">
            <a:hlinkClick r:id="rId9" action="ppaction://hlinksldjump"/>
            <a:extLst>
              <a:ext uri="{FF2B5EF4-FFF2-40B4-BE49-F238E27FC236}">
                <a16:creationId xmlns:a16="http://schemas.microsoft.com/office/drawing/2014/main" id="{E4865974-BF99-1A7B-DE30-DD67D531652C}"/>
              </a:ext>
            </a:extLst>
          </p:cNvPr>
          <p:cNvSpPr/>
          <p:nvPr/>
        </p:nvSpPr>
        <p:spPr>
          <a:xfrm>
            <a:off x="74428" y="0"/>
            <a:ext cx="1414130" cy="5528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Học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tiếp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799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37239 0.0115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239 0.01157 L 0.78008 0.029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78" y="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0879 L 0.36575 -0.0053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81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575 -0.00533 L 0.72044 -0.0118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34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>
          <a:extLst>
            <a:ext uri="{FF2B5EF4-FFF2-40B4-BE49-F238E27FC236}">
              <a16:creationId xmlns:a16="http://schemas.microsoft.com/office/drawing/2014/main" id="{0D617E28-C3FA-46B7-4FA6-583142CC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8E8E3B2D-461D-B83F-69CB-2A489F012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08" y="418530"/>
            <a:ext cx="11055384" cy="851297"/>
          </a:xfrm>
          <a:custGeom>
            <a:avLst/>
            <a:gdLst>
              <a:gd name="connsiteX0" fmla="*/ 141886 w 11055384"/>
              <a:gd name="connsiteY0" fmla="*/ 0 h 851297"/>
              <a:gd name="connsiteX1" fmla="*/ 496575 w 11055384"/>
              <a:gd name="connsiteY1" fmla="*/ 0 h 851297"/>
              <a:gd name="connsiteX2" fmla="*/ 1287803 w 11055384"/>
              <a:gd name="connsiteY2" fmla="*/ 0 h 851297"/>
              <a:gd name="connsiteX3" fmla="*/ 1969897 w 11055384"/>
              <a:gd name="connsiteY3" fmla="*/ 0 h 851297"/>
              <a:gd name="connsiteX4" fmla="*/ 2542856 w 11055384"/>
              <a:gd name="connsiteY4" fmla="*/ 0 h 851297"/>
              <a:gd name="connsiteX5" fmla="*/ 3334084 w 11055384"/>
              <a:gd name="connsiteY5" fmla="*/ 0 h 851297"/>
              <a:gd name="connsiteX6" fmla="*/ 3907043 w 11055384"/>
              <a:gd name="connsiteY6" fmla="*/ 0 h 851297"/>
              <a:gd name="connsiteX7" fmla="*/ 4807406 w 11055384"/>
              <a:gd name="connsiteY7" fmla="*/ 0 h 851297"/>
              <a:gd name="connsiteX8" fmla="*/ 5162095 w 11055384"/>
              <a:gd name="connsiteY8" fmla="*/ 0 h 851297"/>
              <a:gd name="connsiteX9" fmla="*/ 5844189 w 11055384"/>
              <a:gd name="connsiteY9" fmla="*/ 0 h 851297"/>
              <a:gd name="connsiteX10" fmla="*/ 6635417 w 11055384"/>
              <a:gd name="connsiteY10" fmla="*/ 0 h 851297"/>
              <a:gd name="connsiteX11" fmla="*/ 7426646 w 11055384"/>
              <a:gd name="connsiteY11" fmla="*/ 0 h 851297"/>
              <a:gd name="connsiteX12" fmla="*/ 7890470 w 11055384"/>
              <a:gd name="connsiteY12" fmla="*/ 0 h 851297"/>
              <a:gd name="connsiteX13" fmla="*/ 8463428 w 11055384"/>
              <a:gd name="connsiteY13" fmla="*/ 0 h 851297"/>
              <a:gd name="connsiteX14" fmla="*/ 8818117 w 11055384"/>
              <a:gd name="connsiteY14" fmla="*/ 0 h 851297"/>
              <a:gd name="connsiteX15" fmla="*/ 9281941 w 11055384"/>
              <a:gd name="connsiteY15" fmla="*/ 0 h 851297"/>
              <a:gd name="connsiteX16" fmla="*/ 9636629 w 11055384"/>
              <a:gd name="connsiteY16" fmla="*/ 0 h 851297"/>
              <a:gd name="connsiteX17" fmla="*/ 10209588 w 11055384"/>
              <a:gd name="connsiteY17" fmla="*/ 0 h 851297"/>
              <a:gd name="connsiteX18" fmla="*/ 11055384 w 11055384"/>
              <a:gd name="connsiteY18" fmla="*/ 0 h 851297"/>
              <a:gd name="connsiteX19" fmla="*/ 11055384 w 11055384"/>
              <a:gd name="connsiteY19" fmla="*/ 0 h 851297"/>
              <a:gd name="connsiteX20" fmla="*/ 11055384 w 11055384"/>
              <a:gd name="connsiteY20" fmla="*/ 368894 h 851297"/>
              <a:gd name="connsiteX21" fmla="*/ 11055384 w 11055384"/>
              <a:gd name="connsiteY21" fmla="*/ 709411 h 851297"/>
              <a:gd name="connsiteX22" fmla="*/ 10913498 w 11055384"/>
              <a:gd name="connsiteY22" fmla="*/ 851297 h 851297"/>
              <a:gd name="connsiteX23" fmla="*/ 10122269 w 11055384"/>
              <a:gd name="connsiteY23" fmla="*/ 851297 h 851297"/>
              <a:gd name="connsiteX24" fmla="*/ 9440176 w 11055384"/>
              <a:gd name="connsiteY24" fmla="*/ 851297 h 851297"/>
              <a:gd name="connsiteX25" fmla="*/ 8867217 w 11055384"/>
              <a:gd name="connsiteY25" fmla="*/ 851297 h 851297"/>
              <a:gd name="connsiteX26" fmla="*/ 8075989 w 11055384"/>
              <a:gd name="connsiteY26" fmla="*/ 851297 h 851297"/>
              <a:gd name="connsiteX27" fmla="*/ 7284760 w 11055384"/>
              <a:gd name="connsiteY27" fmla="*/ 851297 h 851297"/>
              <a:gd name="connsiteX28" fmla="*/ 6711801 w 11055384"/>
              <a:gd name="connsiteY28" fmla="*/ 851297 h 851297"/>
              <a:gd name="connsiteX29" fmla="*/ 5811438 w 11055384"/>
              <a:gd name="connsiteY29" fmla="*/ 851297 h 851297"/>
              <a:gd name="connsiteX30" fmla="*/ 5129344 w 11055384"/>
              <a:gd name="connsiteY30" fmla="*/ 851297 h 851297"/>
              <a:gd name="connsiteX31" fmla="*/ 4338115 w 11055384"/>
              <a:gd name="connsiteY31" fmla="*/ 851297 h 851297"/>
              <a:gd name="connsiteX32" fmla="*/ 3874292 w 11055384"/>
              <a:gd name="connsiteY32" fmla="*/ 851297 h 851297"/>
              <a:gd name="connsiteX33" fmla="*/ 3410468 w 11055384"/>
              <a:gd name="connsiteY33" fmla="*/ 851297 h 851297"/>
              <a:gd name="connsiteX34" fmla="*/ 2510105 w 11055384"/>
              <a:gd name="connsiteY34" fmla="*/ 851297 h 851297"/>
              <a:gd name="connsiteX35" fmla="*/ 2155416 w 11055384"/>
              <a:gd name="connsiteY35" fmla="*/ 851297 h 851297"/>
              <a:gd name="connsiteX36" fmla="*/ 1800727 w 11055384"/>
              <a:gd name="connsiteY36" fmla="*/ 851297 h 851297"/>
              <a:gd name="connsiteX37" fmla="*/ 1118634 w 11055384"/>
              <a:gd name="connsiteY37" fmla="*/ 851297 h 851297"/>
              <a:gd name="connsiteX38" fmla="*/ 0 w 11055384"/>
              <a:gd name="connsiteY38" fmla="*/ 851297 h 851297"/>
              <a:gd name="connsiteX39" fmla="*/ 0 w 11055384"/>
              <a:gd name="connsiteY39" fmla="*/ 851297 h 851297"/>
              <a:gd name="connsiteX40" fmla="*/ 0 w 11055384"/>
              <a:gd name="connsiteY40" fmla="*/ 489497 h 851297"/>
              <a:gd name="connsiteX41" fmla="*/ 0 w 11055384"/>
              <a:gd name="connsiteY41" fmla="*/ 141886 h 851297"/>
              <a:gd name="connsiteX42" fmla="*/ 141886 w 11055384"/>
              <a:gd name="connsiteY42" fmla="*/ 0 h 85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1055384" h="851297" fill="none" extrusionOk="0">
                <a:moveTo>
                  <a:pt x="141886" y="0"/>
                </a:moveTo>
                <a:cubicBezTo>
                  <a:pt x="298123" y="8384"/>
                  <a:pt x="374035" y="-13015"/>
                  <a:pt x="496575" y="0"/>
                </a:cubicBezTo>
                <a:cubicBezTo>
                  <a:pt x="619115" y="13015"/>
                  <a:pt x="980413" y="26021"/>
                  <a:pt x="1287803" y="0"/>
                </a:cubicBezTo>
                <a:cubicBezTo>
                  <a:pt x="1595193" y="-26021"/>
                  <a:pt x="1825103" y="-1796"/>
                  <a:pt x="1969897" y="0"/>
                </a:cubicBezTo>
                <a:cubicBezTo>
                  <a:pt x="2114691" y="1796"/>
                  <a:pt x="2320159" y="2838"/>
                  <a:pt x="2542856" y="0"/>
                </a:cubicBezTo>
                <a:cubicBezTo>
                  <a:pt x="2765553" y="-2838"/>
                  <a:pt x="3071303" y="29944"/>
                  <a:pt x="3334084" y="0"/>
                </a:cubicBezTo>
                <a:cubicBezTo>
                  <a:pt x="3596865" y="-29944"/>
                  <a:pt x="3632814" y="12128"/>
                  <a:pt x="3907043" y="0"/>
                </a:cubicBezTo>
                <a:cubicBezTo>
                  <a:pt x="4181272" y="-12128"/>
                  <a:pt x="4496029" y="35996"/>
                  <a:pt x="4807406" y="0"/>
                </a:cubicBezTo>
                <a:cubicBezTo>
                  <a:pt x="5118783" y="-35996"/>
                  <a:pt x="5027294" y="-12028"/>
                  <a:pt x="5162095" y="0"/>
                </a:cubicBezTo>
                <a:cubicBezTo>
                  <a:pt x="5296896" y="12028"/>
                  <a:pt x="5590738" y="16424"/>
                  <a:pt x="5844189" y="0"/>
                </a:cubicBezTo>
                <a:cubicBezTo>
                  <a:pt x="6097640" y="-16424"/>
                  <a:pt x="6247150" y="-22709"/>
                  <a:pt x="6635417" y="0"/>
                </a:cubicBezTo>
                <a:cubicBezTo>
                  <a:pt x="7023684" y="22709"/>
                  <a:pt x="7056992" y="-16946"/>
                  <a:pt x="7426646" y="0"/>
                </a:cubicBezTo>
                <a:cubicBezTo>
                  <a:pt x="7796300" y="16946"/>
                  <a:pt x="7723880" y="-21213"/>
                  <a:pt x="7890470" y="0"/>
                </a:cubicBezTo>
                <a:cubicBezTo>
                  <a:pt x="8057060" y="21213"/>
                  <a:pt x="8286316" y="-8918"/>
                  <a:pt x="8463428" y="0"/>
                </a:cubicBezTo>
                <a:cubicBezTo>
                  <a:pt x="8640540" y="8918"/>
                  <a:pt x="8643524" y="13834"/>
                  <a:pt x="8818117" y="0"/>
                </a:cubicBezTo>
                <a:cubicBezTo>
                  <a:pt x="8992710" y="-13834"/>
                  <a:pt x="9072358" y="5312"/>
                  <a:pt x="9281941" y="0"/>
                </a:cubicBezTo>
                <a:cubicBezTo>
                  <a:pt x="9491524" y="-5312"/>
                  <a:pt x="9542332" y="15440"/>
                  <a:pt x="9636629" y="0"/>
                </a:cubicBezTo>
                <a:cubicBezTo>
                  <a:pt x="9730926" y="-15440"/>
                  <a:pt x="10077486" y="-25020"/>
                  <a:pt x="10209588" y="0"/>
                </a:cubicBezTo>
                <a:cubicBezTo>
                  <a:pt x="10341690" y="25020"/>
                  <a:pt x="10814400" y="-15386"/>
                  <a:pt x="11055384" y="0"/>
                </a:cubicBezTo>
                <a:lnTo>
                  <a:pt x="11055384" y="0"/>
                </a:lnTo>
                <a:cubicBezTo>
                  <a:pt x="11068300" y="121372"/>
                  <a:pt x="11058444" y="293266"/>
                  <a:pt x="11055384" y="368894"/>
                </a:cubicBezTo>
                <a:cubicBezTo>
                  <a:pt x="11052324" y="444522"/>
                  <a:pt x="11062983" y="601759"/>
                  <a:pt x="11055384" y="709411"/>
                </a:cubicBezTo>
                <a:cubicBezTo>
                  <a:pt x="11049350" y="787333"/>
                  <a:pt x="10976155" y="852368"/>
                  <a:pt x="10913498" y="851297"/>
                </a:cubicBezTo>
                <a:cubicBezTo>
                  <a:pt x="10749278" y="877258"/>
                  <a:pt x="10338895" y="860577"/>
                  <a:pt x="10122269" y="851297"/>
                </a:cubicBezTo>
                <a:cubicBezTo>
                  <a:pt x="9905643" y="842017"/>
                  <a:pt x="9653408" y="834816"/>
                  <a:pt x="9440176" y="851297"/>
                </a:cubicBezTo>
                <a:cubicBezTo>
                  <a:pt x="9226944" y="867778"/>
                  <a:pt x="9127126" y="873338"/>
                  <a:pt x="8867217" y="851297"/>
                </a:cubicBezTo>
                <a:cubicBezTo>
                  <a:pt x="8607308" y="829256"/>
                  <a:pt x="8351917" y="886922"/>
                  <a:pt x="8075989" y="851297"/>
                </a:cubicBezTo>
                <a:cubicBezTo>
                  <a:pt x="7800061" y="815672"/>
                  <a:pt x="7561515" y="825496"/>
                  <a:pt x="7284760" y="851297"/>
                </a:cubicBezTo>
                <a:cubicBezTo>
                  <a:pt x="7008005" y="877098"/>
                  <a:pt x="6975594" y="878561"/>
                  <a:pt x="6711801" y="851297"/>
                </a:cubicBezTo>
                <a:cubicBezTo>
                  <a:pt x="6448008" y="824033"/>
                  <a:pt x="6057336" y="816448"/>
                  <a:pt x="5811438" y="851297"/>
                </a:cubicBezTo>
                <a:cubicBezTo>
                  <a:pt x="5565540" y="886146"/>
                  <a:pt x="5337224" y="838105"/>
                  <a:pt x="5129344" y="851297"/>
                </a:cubicBezTo>
                <a:cubicBezTo>
                  <a:pt x="4921464" y="864489"/>
                  <a:pt x="4550913" y="815645"/>
                  <a:pt x="4338115" y="851297"/>
                </a:cubicBezTo>
                <a:cubicBezTo>
                  <a:pt x="4125317" y="886949"/>
                  <a:pt x="4066123" y="853523"/>
                  <a:pt x="3874292" y="851297"/>
                </a:cubicBezTo>
                <a:cubicBezTo>
                  <a:pt x="3682461" y="849071"/>
                  <a:pt x="3588630" y="861810"/>
                  <a:pt x="3410468" y="851297"/>
                </a:cubicBezTo>
                <a:cubicBezTo>
                  <a:pt x="3232306" y="840784"/>
                  <a:pt x="2955906" y="884463"/>
                  <a:pt x="2510105" y="851297"/>
                </a:cubicBezTo>
                <a:cubicBezTo>
                  <a:pt x="2064304" y="818131"/>
                  <a:pt x="2331191" y="859709"/>
                  <a:pt x="2155416" y="851297"/>
                </a:cubicBezTo>
                <a:cubicBezTo>
                  <a:pt x="1979641" y="842885"/>
                  <a:pt x="1942485" y="858972"/>
                  <a:pt x="1800727" y="851297"/>
                </a:cubicBezTo>
                <a:cubicBezTo>
                  <a:pt x="1658969" y="843622"/>
                  <a:pt x="1408404" y="884485"/>
                  <a:pt x="1118634" y="851297"/>
                </a:cubicBezTo>
                <a:cubicBezTo>
                  <a:pt x="828864" y="818109"/>
                  <a:pt x="451226" y="868159"/>
                  <a:pt x="0" y="851297"/>
                </a:cubicBezTo>
                <a:lnTo>
                  <a:pt x="0" y="851297"/>
                </a:lnTo>
                <a:cubicBezTo>
                  <a:pt x="-3606" y="766649"/>
                  <a:pt x="-2216" y="601688"/>
                  <a:pt x="0" y="489497"/>
                </a:cubicBezTo>
                <a:cubicBezTo>
                  <a:pt x="2216" y="377306"/>
                  <a:pt x="16698" y="218656"/>
                  <a:pt x="0" y="141886"/>
                </a:cubicBezTo>
                <a:cubicBezTo>
                  <a:pt x="5543" y="55546"/>
                  <a:pt x="68303" y="-701"/>
                  <a:pt x="141886" y="0"/>
                </a:cubicBezTo>
                <a:close/>
              </a:path>
              <a:path w="11055384" h="851297" stroke="0" extrusionOk="0">
                <a:moveTo>
                  <a:pt x="141886" y="0"/>
                </a:moveTo>
                <a:cubicBezTo>
                  <a:pt x="472353" y="-12062"/>
                  <a:pt x="498197" y="20890"/>
                  <a:pt x="823980" y="0"/>
                </a:cubicBezTo>
                <a:cubicBezTo>
                  <a:pt x="1149763" y="-20890"/>
                  <a:pt x="1328080" y="23901"/>
                  <a:pt x="1615208" y="0"/>
                </a:cubicBezTo>
                <a:cubicBezTo>
                  <a:pt x="1902336" y="-23901"/>
                  <a:pt x="2256061" y="-9326"/>
                  <a:pt x="2515572" y="0"/>
                </a:cubicBezTo>
                <a:cubicBezTo>
                  <a:pt x="2775083" y="9326"/>
                  <a:pt x="2966029" y="17746"/>
                  <a:pt x="3415935" y="0"/>
                </a:cubicBezTo>
                <a:cubicBezTo>
                  <a:pt x="3865841" y="-17746"/>
                  <a:pt x="3708381" y="11491"/>
                  <a:pt x="3988894" y="0"/>
                </a:cubicBezTo>
                <a:cubicBezTo>
                  <a:pt x="4269407" y="-11491"/>
                  <a:pt x="4546683" y="-18651"/>
                  <a:pt x="4889258" y="0"/>
                </a:cubicBezTo>
                <a:cubicBezTo>
                  <a:pt x="5231833" y="18651"/>
                  <a:pt x="5183666" y="12163"/>
                  <a:pt x="5353081" y="0"/>
                </a:cubicBezTo>
                <a:cubicBezTo>
                  <a:pt x="5522496" y="-12163"/>
                  <a:pt x="5663909" y="-12072"/>
                  <a:pt x="5926040" y="0"/>
                </a:cubicBezTo>
                <a:cubicBezTo>
                  <a:pt x="6188171" y="12072"/>
                  <a:pt x="6242949" y="13689"/>
                  <a:pt x="6389864" y="0"/>
                </a:cubicBezTo>
                <a:cubicBezTo>
                  <a:pt x="6536779" y="-13689"/>
                  <a:pt x="6792487" y="-6765"/>
                  <a:pt x="7071957" y="0"/>
                </a:cubicBezTo>
                <a:cubicBezTo>
                  <a:pt x="7351427" y="6765"/>
                  <a:pt x="7276052" y="8495"/>
                  <a:pt x="7426646" y="0"/>
                </a:cubicBezTo>
                <a:cubicBezTo>
                  <a:pt x="7577240" y="-8495"/>
                  <a:pt x="7702372" y="4750"/>
                  <a:pt x="7781335" y="0"/>
                </a:cubicBezTo>
                <a:cubicBezTo>
                  <a:pt x="7860298" y="-4750"/>
                  <a:pt x="8304282" y="33980"/>
                  <a:pt x="8572563" y="0"/>
                </a:cubicBezTo>
                <a:cubicBezTo>
                  <a:pt x="8840844" y="-33980"/>
                  <a:pt x="8873026" y="19048"/>
                  <a:pt x="9036387" y="0"/>
                </a:cubicBezTo>
                <a:cubicBezTo>
                  <a:pt x="9199748" y="-19048"/>
                  <a:pt x="9555520" y="6336"/>
                  <a:pt x="9718480" y="0"/>
                </a:cubicBezTo>
                <a:cubicBezTo>
                  <a:pt x="9881440" y="-6336"/>
                  <a:pt x="10111090" y="-18709"/>
                  <a:pt x="10400574" y="0"/>
                </a:cubicBezTo>
                <a:cubicBezTo>
                  <a:pt x="10690058" y="18709"/>
                  <a:pt x="10873312" y="10266"/>
                  <a:pt x="11055384" y="0"/>
                </a:cubicBezTo>
                <a:lnTo>
                  <a:pt x="11055384" y="0"/>
                </a:lnTo>
                <a:cubicBezTo>
                  <a:pt x="11072060" y="109423"/>
                  <a:pt x="11067825" y="224329"/>
                  <a:pt x="11055384" y="354706"/>
                </a:cubicBezTo>
                <a:cubicBezTo>
                  <a:pt x="11042943" y="485083"/>
                  <a:pt x="11052106" y="542777"/>
                  <a:pt x="11055384" y="709411"/>
                </a:cubicBezTo>
                <a:cubicBezTo>
                  <a:pt x="11062362" y="791757"/>
                  <a:pt x="11007628" y="849864"/>
                  <a:pt x="10913498" y="851297"/>
                </a:cubicBezTo>
                <a:cubicBezTo>
                  <a:pt x="10792173" y="851975"/>
                  <a:pt x="10544436" y="867321"/>
                  <a:pt x="10449674" y="851297"/>
                </a:cubicBezTo>
                <a:cubicBezTo>
                  <a:pt x="10354912" y="835273"/>
                  <a:pt x="10035551" y="829669"/>
                  <a:pt x="9767581" y="851297"/>
                </a:cubicBezTo>
                <a:cubicBezTo>
                  <a:pt x="9499611" y="872925"/>
                  <a:pt x="9466317" y="861704"/>
                  <a:pt x="9303757" y="851297"/>
                </a:cubicBezTo>
                <a:cubicBezTo>
                  <a:pt x="9141197" y="840890"/>
                  <a:pt x="8961271" y="871183"/>
                  <a:pt x="8839933" y="851297"/>
                </a:cubicBezTo>
                <a:cubicBezTo>
                  <a:pt x="8718595" y="831411"/>
                  <a:pt x="8559272" y="837645"/>
                  <a:pt x="8485245" y="851297"/>
                </a:cubicBezTo>
                <a:cubicBezTo>
                  <a:pt x="8411218" y="864949"/>
                  <a:pt x="8072808" y="883063"/>
                  <a:pt x="7803151" y="851297"/>
                </a:cubicBezTo>
                <a:cubicBezTo>
                  <a:pt x="7533494" y="819531"/>
                  <a:pt x="7508569" y="833963"/>
                  <a:pt x="7339327" y="851297"/>
                </a:cubicBezTo>
                <a:cubicBezTo>
                  <a:pt x="7170085" y="868631"/>
                  <a:pt x="7025255" y="829047"/>
                  <a:pt x="6875504" y="851297"/>
                </a:cubicBezTo>
                <a:cubicBezTo>
                  <a:pt x="6725753" y="873547"/>
                  <a:pt x="6690477" y="833768"/>
                  <a:pt x="6520815" y="851297"/>
                </a:cubicBezTo>
                <a:cubicBezTo>
                  <a:pt x="6351153" y="868826"/>
                  <a:pt x="5928823" y="820285"/>
                  <a:pt x="5729586" y="851297"/>
                </a:cubicBezTo>
                <a:cubicBezTo>
                  <a:pt x="5530349" y="882309"/>
                  <a:pt x="5126487" y="814690"/>
                  <a:pt x="4938358" y="851297"/>
                </a:cubicBezTo>
                <a:cubicBezTo>
                  <a:pt x="4750229" y="887904"/>
                  <a:pt x="4757082" y="866591"/>
                  <a:pt x="4583669" y="851297"/>
                </a:cubicBezTo>
                <a:cubicBezTo>
                  <a:pt x="4410256" y="836003"/>
                  <a:pt x="4378985" y="848796"/>
                  <a:pt x="4228980" y="851297"/>
                </a:cubicBezTo>
                <a:cubicBezTo>
                  <a:pt x="4078975" y="853798"/>
                  <a:pt x="3980680" y="848769"/>
                  <a:pt x="3874292" y="851297"/>
                </a:cubicBezTo>
                <a:cubicBezTo>
                  <a:pt x="3767904" y="853825"/>
                  <a:pt x="3265150" y="823185"/>
                  <a:pt x="3083063" y="851297"/>
                </a:cubicBezTo>
                <a:cubicBezTo>
                  <a:pt x="2900976" y="879409"/>
                  <a:pt x="2642420" y="817516"/>
                  <a:pt x="2400970" y="851297"/>
                </a:cubicBezTo>
                <a:cubicBezTo>
                  <a:pt x="2159520" y="885078"/>
                  <a:pt x="2061290" y="840193"/>
                  <a:pt x="1828011" y="851297"/>
                </a:cubicBezTo>
                <a:cubicBezTo>
                  <a:pt x="1594732" y="862401"/>
                  <a:pt x="1363678" y="860886"/>
                  <a:pt x="1036782" y="851297"/>
                </a:cubicBezTo>
                <a:cubicBezTo>
                  <a:pt x="709886" y="841708"/>
                  <a:pt x="323299" y="897742"/>
                  <a:pt x="0" y="851297"/>
                </a:cubicBezTo>
                <a:lnTo>
                  <a:pt x="0" y="851297"/>
                </a:lnTo>
                <a:cubicBezTo>
                  <a:pt x="-8142" y="776538"/>
                  <a:pt x="6216" y="656618"/>
                  <a:pt x="0" y="503686"/>
                </a:cubicBezTo>
                <a:cubicBezTo>
                  <a:pt x="-6216" y="350754"/>
                  <a:pt x="-3425" y="225680"/>
                  <a:pt x="0" y="141886"/>
                </a:cubicBezTo>
                <a:cubicBezTo>
                  <a:pt x="3322" y="67678"/>
                  <a:pt x="65776" y="9382"/>
                  <a:pt x="141886" y="0"/>
                </a:cubicBezTo>
                <a:close/>
              </a:path>
            </a:pathLst>
          </a:custGeom>
          <a:solidFill>
            <a:schemeClr val="accent6">
              <a:lumMod val="75000"/>
              <a:alpha val="59000"/>
            </a:schemeClr>
          </a:solidFill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861350445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fr-FR" alt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Câu</a:t>
            </a:r>
            <a:r>
              <a:rPr kumimoji="0" lang="fr-FR" alt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 1: </a:t>
            </a:r>
            <a:r>
              <a:rPr kumimoji="0" lang="fr-FR" alt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Một</a:t>
            </a:r>
            <a:r>
              <a:rPr kumimoji="0" lang="fr-FR" alt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fr-FR" alt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triệu</a:t>
            </a:r>
            <a:r>
              <a:rPr kumimoji="0" lang="fr-FR" alt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fr-FR" altLang="vi-VN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viết</a:t>
            </a:r>
            <a:r>
              <a:rPr kumimoji="0" lang="fr-FR" alt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 là 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779F5-275B-5ED7-819E-BF9033128B0C}"/>
              </a:ext>
            </a:extLst>
          </p:cNvPr>
          <p:cNvSpPr txBox="1"/>
          <p:nvPr/>
        </p:nvSpPr>
        <p:spPr>
          <a:xfrm>
            <a:off x="4745154" y="1591014"/>
            <a:ext cx="5004901" cy="707886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A. 1 000 000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42C23-1B46-DF27-6F99-393DCAB9BC86}"/>
              </a:ext>
            </a:extLst>
          </p:cNvPr>
          <p:cNvSpPr txBox="1"/>
          <p:nvPr/>
        </p:nvSpPr>
        <p:spPr>
          <a:xfrm>
            <a:off x="4757472" y="3441079"/>
            <a:ext cx="6374815" cy="707886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B. 100 000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335BA1-7214-B46F-B1C6-3B99EE482663}"/>
              </a:ext>
            </a:extLst>
          </p:cNvPr>
          <p:cNvSpPr txBox="1"/>
          <p:nvPr/>
        </p:nvSpPr>
        <p:spPr>
          <a:xfrm>
            <a:off x="4767588" y="5059396"/>
            <a:ext cx="5173854" cy="707886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 pitchFamily="18" charset="0"/>
                <a:sym typeface="Arial"/>
              </a:rPr>
              <a:t>C. 10 000 000</a:t>
            </a:r>
            <a:endParaRPr kumimoji="0" lang="vi-VN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2" descr="Little horse unicorn PNG - Similar PNG">
            <a:extLst>
              <a:ext uri="{FF2B5EF4-FFF2-40B4-BE49-F238E27FC236}">
                <a16:creationId xmlns:a16="http://schemas.microsoft.com/office/drawing/2014/main" id="{226D99DE-A3A4-55A9-C788-43CEAD737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67" b="94833" l="10000" r="90000">
                        <a14:foregroundMark x1="35000" y1="24167" x2="39833" y2="36833"/>
                        <a14:foregroundMark x1="36833" y1="42167" x2="53833" y2="67000"/>
                        <a14:foregroundMark x1="53833" y1="67000" x2="53833" y2="67000"/>
                        <a14:foregroundMark x1="60000" y1="62167" x2="58833" y2="66000"/>
                        <a14:foregroundMark x1="36667" y1="6667" x2="36667" y2="6667"/>
                        <a14:foregroundMark x1="47167" y1="90167" x2="47167" y2="90167"/>
                        <a14:foregroundMark x1="60333" y1="94833" x2="60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16502" y="2415245"/>
            <a:ext cx="4440661" cy="444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627;p25">
            <a:extLst>
              <a:ext uri="{FF2B5EF4-FFF2-40B4-BE49-F238E27FC236}">
                <a16:creationId xmlns:a16="http://schemas.microsoft.com/office/drawing/2014/main" id="{EC40A2D9-09F3-E236-32F8-BA3E43FEBF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88175" y="6022492"/>
            <a:ext cx="1618481" cy="833955"/>
          </a:xfrm>
          <a:prstGeom prst="rightArrow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D2D66"/>
                </a:solidFill>
                <a:latin typeface="Candara" panose="020E0502030303020204" pitchFamily="34" charset="0"/>
                <a:hlinkClick r:id="rId5" action="ppaction://hlinksldjump"/>
              </a:rPr>
              <a:t>TRỞ VỀ</a:t>
            </a:r>
            <a:endParaRPr sz="200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rgbClr val="CD2D66"/>
              </a:solidFill>
              <a:latin typeface="Candara" panose="020E0502030303020204" pitchFamily="34" charset="0"/>
              <a:hlinkClick r:id="rId5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88947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>
          <a:extLst>
            <a:ext uri="{FF2B5EF4-FFF2-40B4-BE49-F238E27FC236}">
              <a16:creationId xmlns:a16="http://schemas.microsoft.com/office/drawing/2014/main" id="{38FD136B-1818-4D3D-F9DF-0E35EB74C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7E918D8C-9A87-162F-87DB-E9B51019F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" y="469811"/>
            <a:ext cx="11020465" cy="806648"/>
          </a:xfrm>
          <a:custGeom>
            <a:avLst/>
            <a:gdLst>
              <a:gd name="connsiteX0" fmla="*/ 134444 w 11020465"/>
              <a:gd name="connsiteY0" fmla="*/ 0 h 806648"/>
              <a:gd name="connsiteX1" fmla="*/ 1021449 w 11020465"/>
              <a:gd name="connsiteY1" fmla="*/ 0 h 806648"/>
              <a:gd name="connsiteX2" fmla="*/ 1908454 w 11020465"/>
              <a:gd name="connsiteY2" fmla="*/ 0 h 806648"/>
              <a:gd name="connsiteX3" fmla="*/ 2257880 w 11020465"/>
              <a:gd name="connsiteY3" fmla="*/ 0 h 806648"/>
              <a:gd name="connsiteX4" fmla="*/ 3037370 w 11020465"/>
              <a:gd name="connsiteY4" fmla="*/ 0 h 806648"/>
              <a:gd name="connsiteX5" fmla="*/ 3601828 w 11020465"/>
              <a:gd name="connsiteY5" fmla="*/ 0 h 806648"/>
              <a:gd name="connsiteX6" fmla="*/ 4381317 w 11020465"/>
              <a:gd name="connsiteY6" fmla="*/ 0 h 806648"/>
              <a:gd name="connsiteX7" fmla="*/ 5053290 w 11020465"/>
              <a:gd name="connsiteY7" fmla="*/ 0 h 806648"/>
              <a:gd name="connsiteX8" fmla="*/ 5402717 w 11020465"/>
              <a:gd name="connsiteY8" fmla="*/ 0 h 806648"/>
              <a:gd name="connsiteX9" fmla="*/ 6074690 w 11020465"/>
              <a:gd name="connsiteY9" fmla="*/ 0 h 806648"/>
              <a:gd name="connsiteX10" fmla="*/ 6961695 w 11020465"/>
              <a:gd name="connsiteY10" fmla="*/ 0 h 806648"/>
              <a:gd name="connsiteX11" fmla="*/ 7633669 w 11020465"/>
              <a:gd name="connsiteY11" fmla="*/ 0 h 806648"/>
              <a:gd name="connsiteX12" fmla="*/ 8090611 w 11020465"/>
              <a:gd name="connsiteY12" fmla="*/ 0 h 806648"/>
              <a:gd name="connsiteX13" fmla="*/ 8977616 w 11020465"/>
              <a:gd name="connsiteY13" fmla="*/ 0 h 806648"/>
              <a:gd name="connsiteX14" fmla="*/ 9327042 w 11020465"/>
              <a:gd name="connsiteY14" fmla="*/ 0 h 806648"/>
              <a:gd name="connsiteX15" fmla="*/ 9783984 w 11020465"/>
              <a:gd name="connsiteY15" fmla="*/ 0 h 806648"/>
              <a:gd name="connsiteX16" fmla="*/ 10886021 w 11020465"/>
              <a:gd name="connsiteY16" fmla="*/ 0 h 806648"/>
              <a:gd name="connsiteX17" fmla="*/ 11020465 w 11020465"/>
              <a:gd name="connsiteY17" fmla="*/ 134444 h 806648"/>
              <a:gd name="connsiteX18" fmla="*/ 11020465 w 11020465"/>
              <a:gd name="connsiteY18" fmla="*/ 806648 h 806648"/>
              <a:gd name="connsiteX19" fmla="*/ 11020465 w 11020465"/>
              <a:gd name="connsiteY19" fmla="*/ 806648 h 806648"/>
              <a:gd name="connsiteX20" fmla="*/ 10331686 w 11020465"/>
              <a:gd name="connsiteY20" fmla="*/ 806648 h 806648"/>
              <a:gd name="connsiteX21" fmla="*/ 9642907 w 11020465"/>
              <a:gd name="connsiteY21" fmla="*/ 806648 h 806648"/>
              <a:gd name="connsiteX22" fmla="*/ 8733719 w 11020465"/>
              <a:gd name="connsiteY22" fmla="*/ 806648 h 806648"/>
              <a:gd name="connsiteX23" fmla="*/ 8155144 w 11020465"/>
              <a:gd name="connsiteY23" fmla="*/ 806648 h 806648"/>
              <a:gd name="connsiteX24" fmla="*/ 7356160 w 11020465"/>
              <a:gd name="connsiteY24" fmla="*/ 806648 h 806648"/>
              <a:gd name="connsiteX25" fmla="*/ 6557177 w 11020465"/>
              <a:gd name="connsiteY25" fmla="*/ 806648 h 806648"/>
              <a:gd name="connsiteX26" fmla="*/ 5868398 w 11020465"/>
              <a:gd name="connsiteY26" fmla="*/ 806648 h 806648"/>
              <a:gd name="connsiteX27" fmla="*/ 5510233 w 11020465"/>
              <a:gd name="connsiteY27" fmla="*/ 806648 h 806648"/>
              <a:gd name="connsiteX28" fmla="*/ 4931658 w 11020465"/>
              <a:gd name="connsiteY28" fmla="*/ 806648 h 806648"/>
              <a:gd name="connsiteX29" fmla="*/ 4463288 w 11020465"/>
              <a:gd name="connsiteY29" fmla="*/ 806648 h 806648"/>
              <a:gd name="connsiteX30" fmla="*/ 3994919 w 11020465"/>
              <a:gd name="connsiteY30" fmla="*/ 806648 h 806648"/>
              <a:gd name="connsiteX31" fmla="*/ 3085730 w 11020465"/>
              <a:gd name="connsiteY31" fmla="*/ 806648 h 806648"/>
              <a:gd name="connsiteX32" fmla="*/ 2286746 w 11020465"/>
              <a:gd name="connsiteY32" fmla="*/ 806648 h 806648"/>
              <a:gd name="connsiteX33" fmla="*/ 1928581 w 11020465"/>
              <a:gd name="connsiteY33" fmla="*/ 806648 h 806648"/>
              <a:gd name="connsiteX34" fmla="*/ 1570416 w 11020465"/>
              <a:gd name="connsiteY34" fmla="*/ 806648 h 806648"/>
              <a:gd name="connsiteX35" fmla="*/ 1212251 w 11020465"/>
              <a:gd name="connsiteY35" fmla="*/ 806648 h 806648"/>
              <a:gd name="connsiteX36" fmla="*/ 0 w 11020465"/>
              <a:gd name="connsiteY36" fmla="*/ 806648 h 806648"/>
              <a:gd name="connsiteX37" fmla="*/ 0 w 11020465"/>
              <a:gd name="connsiteY37" fmla="*/ 806648 h 806648"/>
              <a:gd name="connsiteX38" fmla="*/ 0 w 11020465"/>
              <a:gd name="connsiteY38" fmla="*/ 134444 h 806648"/>
              <a:gd name="connsiteX39" fmla="*/ 134444 w 11020465"/>
              <a:gd name="connsiteY39" fmla="*/ 0 h 80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020465" h="806648" fill="none" extrusionOk="0">
                <a:moveTo>
                  <a:pt x="134444" y="0"/>
                </a:moveTo>
                <a:cubicBezTo>
                  <a:pt x="414087" y="-1265"/>
                  <a:pt x="748603" y="39261"/>
                  <a:pt x="1021449" y="0"/>
                </a:cubicBezTo>
                <a:cubicBezTo>
                  <a:pt x="1294296" y="-39261"/>
                  <a:pt x="1608957" y="-28305"/>
                  <a:pt x="1908454" y="0"/>
                </a:cubicBezTo>
                <a:cubicBezTo>
                  <a:pt x="2207951" y="28305"/>
                  <a:pt x="2097605" y="-16775"/>
                  <a:pt x="2257880" y="0"/>
                </a:cubicBezTo>
                <a:cubicBezTo>
                  <a:pt x="2418155" y="16775"/>
                  <a:pt x="2757075" y="-10525"/>
                  <a:pt x="3037370" y="0"/>
                </a:cubicBezTo>
                <a:cubicBezTo>
                  <a:pt x="3317665" y="10525"/>
                  <a:pt x="3476599" y="-27516"/>
                  <a:pt x="3601828" y="0"/>
                </a:cubicBezTo>
                <a:cubicBezTo>
                  <a:pt x="3727057" y="27516"/>
                  <a:pt x="4023967" y="14468"/>
                  <a:pt x="4381317" y="0"/>
                </a:cubicBezTo>
                <a:cubicBezTo>
                  <a:pt x="4738667" y="-14468"/>
                  <a:pt x="4894450" y="31277"/>
                  <a:pt x="5053290" y="0"/>
                </a:cubicBezTo>
                <a:cubicBezTo>
                  <a:pt x="5212130" y="-31277"/>
                  <a:pt x="5232306" y="14639"/>
                  <a:pt x="5402717" y="0"/>
                </a:cubicBezTo>
                <a:cubicBezTo>
                  <a:pt x="5573128" y="-14639"/>
                  <a:pt x="5928933" y="-28593"/>
                  <a:pt x="6074690" y="0"/>
                </a:cubicBezTo>
                <a:cubicBezTo>
                  <a:pt x="6220447" y="28593"/>
                  <a:pt x="6633930" y="30798"/>
                  <a:pt x="6961695" y="0"/>
                </a:cubicBezTo>
                <a:cubicBezTo>
                  <a:pt x="7289461" y="-30798"/>
                  <a:pt x="7351113" y="-20369"/>
                  <a:pt x="7633669" y="0"/>
                </a:cubicBezTo>
                <a:cubicBezTo>
                  <a:pt x="7916225" y="20369"/>
                  <a:pt x="7928739" y="-8220"/>
                  <a:pt x="8090611" y="0"/>
                </a:cubicBezTo>
                <a:cubicBezTo>
                  <a:pt x="8252483" y="8220"/>
                  <a:pt x="8709794" y="41436"/>
                  <a:pt x="8977616" y="0"/>
                </a:cubicBezTo>
                <a:cubicBezTo>
                  <a:pt x="9245438" y="-41436"/>
                  <a:pt x="9170353" y="10082"/>
                  <a:pt x="9327042" y="0"/>
                </a:cubicBezTo>
                <a:cubicBezTo>
                  <a:pt x="9483731" y="-10082"/>
                  <a:pt x="9597306" y="13864"/>
                  <a:pt x="9783984" y="0"/>
                </a:cubicBezTo>
                <a:cubicBezTo>
                  <a:pt x="9970662" y="-13864"/>
                  <a:pt x="10627443" y="15899"/>
                  <a:pt x="10886021" y="0"/>
                </a:cubicBezTo>
                <a:cubicBezTo>
                  <a:pt x="10957005" y="4003"/>
                  <a:pt x="11022076" y="54365"/>
                  <a:pt x="11020465" y="134444"/>
                </a:cubicBezTo>
                <a:cubicBezTo>
                  <a:pt x="11006482" y="447776"/>
                  <a:pt x="11000714" y="481051"/>
                  <a:pt x="11020465" y="806648"/>
                </a:cubicBezTo>
                <a:lnTo>
                  <a:pt x="11020465" y="806648"/>
                </a:lnTo>
                <a:cubicBezTo>
                  <a:pt x="10806010" y="799666"/>
                  <a:pt x="10521428" y="806516"/>
                  <a:pt x="10331686" y="806648"/>
                </a:cubicBezTo>
                <a:cubicBezTo>
                  <a:pt x="10141944" y="806780"/>
                  <a:pt x="9842996" y="818745"/>
                  <a:pt x="9642907" y="806648"/>
                </a:cubicBezTo>
                <a:cubicBezTo>
                  <a:pt x="9442818" y="794551"/>
                  <a:pt x="9171868" y="821292"/>
                  <a:pt x="8733719" y="806648"/>
                </a:cubicBezTo>
                <a:cubicBezTo>
                  <a:pt x="8295570" y="792004"/>
                  <a:pt x="8421426" y="819477"/>
                  <a:pt x="8155144" y="806648"/>
                </a:cubicBezTo>
                <a:cubicBezTo>
                  <a:pt x="7888863" y="793819"/>
                  <a:pt x="7580190" y="821208"/>
                  <a:pt x="7356160" y="806648"/>
                </a:cubicBezTo>
                <a:cubicBezTo>
                  <a:pt x="7132130" y="792088"/>
                  <a:pt x="6879280" y="845720"/>
                  <a:pt x="6557177" y="806648"/>
                </a:cubicBezTo>
                <a:cubicBezTo>
                  <a:pt x="6235074" y="767576"/>
                  <a:pt x="6130148" y="824273"/>
                  <a:pt x="5868398" y="806648"/>
                </a:cubicBezTo>
                <a:cubicBezTo>
                  <a:pt x="5606648" y="789023"/>
                  <a:pt x="5660684" y="817169"/>
                  <a:pt x="5510233" y="806648"/>
                </a:cubicBezTo>
                <a:cubicBezTo>
                  <a:pt x="5359783" y="796127"/>
                  <a:pt x="5091877" y="786141"/>
                  <a:pt x="4931658" y="806648"/>
                </a:cubicBezTo>
                <a:cubicBezTo>
                  <a:pt x="4771440" y="827155"/>
                  <a:pt x="4649528" y="797185"/>
                  <a:pt x="4463288" y="806648"/>
                </a:cubicBezTo>
                <a:cubicBezTo>
                  <a:pt x="4277048" y="816112"/>
                  <a:pt x="4192547" y="791972"/>
                  <a:pt x="3994919" y="806648"/>
                </a:cubicBezTo>
                <a:cubicBezTo>
                  <a:pt x="3797291" y="821324"/>
                  <a:pt x="3473904" y="774623"/>
                  <a:pt x="3085730" y="806648"/>
                </a:cubicBezTo>
                <a:cubicBezTo>
                  <a:pt x="2697556" y="838673"/>
                  <a:pt x="2636876" y="833302"/>
                  <a:pt x="2286746" y="806648"/>
                </a:cubicBezTo>
                <a:cubicBezTo>
                  <a:pt x="1936616" y="779994"/>
                  <a:pt x="2066319" y="789649"/>
                  <a:pt x="1928581" y="806648"/>
                </a:cubicBezTo>
                <a:cubicBezTo>
                  <a:pt x="1790844" y="823647"/>
                  <a:pt x="1667450" y="814439"/>
                  <a:pt x="1570416" y="806648"/>
                </a:cubicBezTo>
                <a:cubicBezTo>
                  <a:pt x="1473383" y="798857"/>
                  <a:pt x="1310224" y="818855"/>
                  <a:pt x="1212251" y="806648"/>
                </a:cubicBezTo>
                <a:cubicBezTo>
                  <a:pt x="1114278" y="794441"/>
                  <a:pt x="472605" y="829274"/>
                  <a:pt x="0" y="806648"/>
                </a:cubicBezTo>
                <a:lnTo>
                  <a:pt x="0" y="806648"/>
                </a:lnTo>
                <a:cubicBezTo>
                  <a:pt x="33610" y="527850"/>
                  <a:pt x="21340" y="465078"/>
                  <a:pt x="0" y="134444"/>
                </a:cubicBezTo>
                <a:cubicBezTo>
                  <a:pt x="-8930" y="63303"/>
                  <a:pt x="60013" y="-7669"/>
                  <a:pt x="134444" y="0"/>
                </a:cubicBezTo>
                <a:close/>
              </a:path>
              <a:path w="11020465" h="806648" stroke="0" extrusionOk="0">
                <a:moveTo>
                  <a:pt x="134444" y="0"/>
                </a:moveTo>
                <a:cubicBezTo>
                  <a:pt x="271299" y="-13952"/>
                  <a:pt x="365219" y="-6935"/>
                  <a:pt x="591386" y="0"/>
                </a:cubicBezTo>
                <a:cubicBezTo>
                  <a:pt x="817553" y="6935"/>
                  <a:pt x="1026952" y="3075"/>
                  <a:pt x="1263360" y="0"/>
                </a:cubicBezTo>
                <a:cubicBezTo>
                  <a:pt x="1499768" y="-3075"/>
                  <a:pt x="1765619" y="38625"/>
                  <a:pt x="2150365" y="0"/>
                </a:cubicBezTo>
                <a:cubicBezTo>
                  <a:pt x="2535112" y="-38625"/>
                  <a:pt x="2394551" y="9037"/>
                  <a:pt x="2499791" y="0"/>
                </a:cubicBezTo>
                <a:cubicBezTo>
                  <a:pt x="2605031" y="-9037"/>
                  <a:pt x="2722670" y="7499"/>
                  <a:pt x="2849217" y="0"/>
                </a:cubicBezTo>
                <a:cubicBezTo>
                  <a:pt x="2975764" y="-7499"/>
                  <a:pt x="3149784" y="3048"/>
                  <a:pt x="3413675" y="0"/>
                </a:cubicBezTo>
                <a:cubicBezTo>
                  <a:pt x="3677566" y="-3048"/>
                  <a:pt x="3711598" y="20496"/>
                  <a:pt x="3870617" y="0"/>
                </a:cubicBezTo>
                <a:cubicBezTo>
                  <a:pt x="4029636" y="-20496"/>
                  <a:pt x="4059984" y="-13224"/>
                  <a:pt x="4220043" y="0"/>
                </a:cubicBezTo>
                <a:cubicBezTo>
                  <a:pt x="4380102" y="13224"/>
                  <a:pt x="4428556" y="-15355"/>
                  <a:pt x="4569470" y="0"/>
                </a:cubicBezTo>
                <a:cubicBezTo>
                  <a:pt x="4710384" y="15355"/>
                  <a:pt x="4780045" y="-3862"/>
                  <a:pt x="4918896" y="0"/>
                </a:cubicBezTo>
                <a:cubicBezTo>
                  <a:pt x="5057747" y="3862"/>
                  <a:pt x="5209090" y="-10206"/>
                  <a:pt x="5375838" y="0"/>
                </a:cubicBezTo>
                <a:cubicBezTo>
                  <a:pt x="5542586" y="10206"/>
                  <a:pt x="5564087" y="14918"/>
                  <a:pt x="5725264" y="0"/>
                </a:cubicBezTo>
                <a:cubicBezTo>
                  <a:pt x="5886441" y="-14918"/>
                  <a:pt x="5981342" y="5003"/>
                  <a:pt x="6182206" y="0"/>
                </a:cubicBezTo>
                <a:cubicBezTo>
                  <a:pt x="6383070" y="-5003"/>
                  <a:pt x="6665070" y="-28742"/>
                  <a:pt x="7069211" y="0"/>
                </a:cubicBezTo>
                <a:cubicBezTo>
                  <a:pt x="7473353" y="28742"/>
                  <a:pt x="7270026" y="14264"/>
                  <a:pt x="7418637" y="0"/>
                </a:cubicBezTo>
                <a:cubicBezTo>
                  <a:pt x="7567248" y="-14264"/>
                  <a:pt x="7773191" y="1540"/>
                  <a:pt x="8090611" y="0"/>
                </a:cubicBezTo>
                <a:cubicBezTo>
                  <a:pt x="8408031" y="-1540"/>
                  <a:pt x="8360258" y="15721"/>
                  <a:pt x="8440037" y="0"/>
                </a:cubicBezTo>
                <a:cubicBezTo>
                  <a:pt x="8519816" y="-15721"/>
                  <a:pt x="9019540" y="-22050"/>
                  <a:pt x="9327042" y="0"/>
                </a:cubicBezTo>
                <a:cubicBezTo>
                  <a:pt x="9634544" y="22050"/>
                  <a:pt x="9713231" y="-16494"/>
                  <a:pt x="9891500" y="0"/>
                </a:cubicBezTo>
                <a:cubicBezTo>
                  <a:pt x="10069769" y="16494"/>
                  <a:pt x="10680088" y="-7927"/>
                  <a:pt x="10886021" y="0"/>
                </a:cubicBezTo>
                <a:cubicBezTo>
                  <a:pt x="10948769" y="4861"/>
                  <a:pt x="11033400" y="47605"/>
                  <a:pt x="11020465" y="134444"/>
                </a:cubicBezTo>
                <a:cubicBezTo>
                  <a:pt x="11007701" y="444100"/>
                  <a:pt x="10988448" y="530204"/>
                  <a:pt x="11020465" y="806648"/>
                </a:cubicBezTo>
                <a:lnTo>
                  <a:pt x="11020465" y="806648"/>
                </a:lnTo>
                <a:cubicBezTo>
                  <a:pt x="10637234" y="794230"/>
                  <a:pt x="10467976" y="794706"/>
                  <a:pt x="10221481" y="806648"/>
                </a:cubicBezTo>
                <a:cubicBezTo>
                  <a:pt x="9974986" y="818590"/>
                  <a:pt x="9745637" y="774032"/>
                  <a:pt x="9532702" y="806648"/>
                </a:cubicBezTo>
                <a:cubicBezTo>
                  <a:pt x="9319767" y="839264"/>
                  <a:pt x="9050384" y="835282"/>
                  <a:pt x="8623514" y="806648"/>
                </a:cubicBezTo>
                <a:cubicBezTo>
                  <a:pt x="8196644" y="778014"/>
                  <a:pt x="8401759" y="799184"/>
                  <a:pt x="8265349" y="806648"/>
                </a:cubicBezTo>
                <a:cubicBezTo>
                  <a:pt x="8128939" y="814112"/>
                  <a:pt x="7751466" y="791083"/>
                  <a:pt x="7576570" y="806648"/>
                </a:cubicBezTo>
                <a:cubicBezTo>
                  <a:pt x="7401674" y="822213"/>
                  <a:pt x="7024616" y="842145"/>
                  <a:pt x="6667381" y="806648"/>
                </a:cubicBezTo>
                <a:cubicBezTo>
                  <a:pt x="6310146" y="771151"/>
                  <a:pt x="6410533" y="815055"/>
                  <a:pt x="6199012" y="806648"/>
                </a:cubicBezTo>
                <a:cubicBezTo>
                  <a:pt x="5987491" y="798241"/>
                  <a:pt x="5942231" y="786799"/>
                  <a:pt x="5730642" y="806648"/>
                </a:cubicBezTo>
                <a:cubicBezTo>
                  <a:pt x="5519053" y="826498"/>
                  <a:pt x="5106897" y="833812"/>
                  <a:pt x="4821453" y="806648"/>
                </a:cubicBezTo>
                <a:cubicBezTo>
                  <a:pt x="4536009" y="779484"/>
                  <a:pt x="4527694" y="804666"/>
                  <a:pt x="4353084" y="806648"/>
                </a:cubicBezTo>
                <a:cubicBezTo>
                  <a:pt x="4178474" y="808630"/>
                  <a:pt x="4075213" y="815827"/>
                  <a:pt x="3994919" y="806648"/>
                </a:cubicBezTo>
                <a:cubicBezTo>
                  <a:pt x="3914626" y="797469"/>
                  <a:pt x="3555465" y="809950"/>
                  <a:pt x="3416344" y="806648"/>
                </a:cubicBezTo>
                <a:cubicBezTo>
                  <a:pt x="3277224" y="803346"/>
                  <a:pt x="2830275" y="787081"/>
                  <a:pt x="2507156" y="806648"/>
                </a:cubicBezTo>
                <a:cubicBezTo>
                  <a:pt x="2184037" y="826215"/>
                  <a:pt x="2216847" y="809072"/>
                  <a:pt x="1928581" y="806648"/>
                </a:cubicBezTo>
                <a:cubicBezTo>
                  <a:pt x="1640315" y="804224"/>
                  <a:pt x="1274466" y="792295"/>
                  <a:pt x="1019393" y="806648"/>
                </a:cubicBezTo>
                <a:cubicBezTo>
                  <a:pt x="764320" y="821001"/>
                  <a:pt x="417616" y="762001"/>
                  <a:pt x="0" y="806648"/>
                </a:cubicBezTo>
                <a:lnTo>
                  <a:pt x="0" y="806648"/>
                </a:lnTo>
                <a:cubicBezTo>
                  <a:pt x="17136" y="629230"/>
                  <a:pt x="7645" y="334324"/>
                  <a:pt x="0" y="134444"/>
                </a:cubicBezTo>
                <a:cubicBezTo>
                  <a:pt x="2608" y="55567"/>
                  <a:pt x="60503" y="-2235"/>
                  <a:pt x="134444" y="0"/>
                </a:cubicBezTo>
                <a:close/>
              </a:path>
            </a:pathLst>
          </a:custGeom>
          <a:solidFill>
            <a:schemeClr val="accent4">
              <a:lumMod val="50000"/>
              <a:alpha val="69000"/>
            </a:schemeClr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92968586">
                  <a:prstGeom prst="round2Same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fr-FR" altLang="vi-VN" sz="4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Câu 1: Số 66 000 000 đọc là :</a:t>
            </a:r>
            <a:endParaRPr kumimoji="0" lang="fr-FR" altLang="vi-VN" sz="4400" b="1" i="0" u="none" strike="noStrike" kern="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0EF254-E8EB-6905-8144-F987C7E7578A}"/>
              </a:ext>
            </a:extLst>
          </p:cNvPr>
          <p:cNvSpPr txBox="1"/>
          <p:nvPr/>
        </p:nvSpPr>
        <p:spPr>
          <a:xfrm>
            <a:off x="4495226" y="5455646"/>
            <a:ext cx="5894644" cy="769441"/>
          </a:xfrm>
          <a:prstGeom prst="rect">
            <a:avLst/>
          </a:prstGeom>
          <a:solidFill>
            <a:schemeClr val="accent6">
              <a:lumMod val="50000"/>
              <a:alpha val="69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C. Sáu mươi sáu triệu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B3E3A2-8B91-2304-2D79-3A9B141C78DE}"/>
              </a:ext>
            </a:extLst>
          </p:cNvPr>
          <p:cNvSpPr txBox="1"/>
          <p:nvPr/>
        </p:nvSpPr>
        <p:spPr>
          <a:xfrm>
            <a:off x="4473833" y="4090106"/>
            <a:ext cx="6530865" cy="707886"/>
          </a:xfrm>
          <a:prstGeom prst="rect">
            <a:avLst/>
          </a:prstGeom>
          <a:solidFill>
            <a:schemeClr val="accent6">
              <a:lumMod val="50000"/>
              <a:alpha val="69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B.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Sáu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triệu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sáu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trăm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nghìn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C2A65-B26D-E9D7-3155-5DAE67DA107A}"/>
              </a:ext>
            </a:extLst>
          </p:cNvPr>
          <p:cNvSpPr txBox="1"/>
          <p:nvPr/>
        </p:nvSpPr>
        <p:spPr>
          <a:xfrm>
            <a:off x="4463070" y="2569809"/>
            <a:ext cx="5275290" cy="769441"/>
          </a:xfrm>
          <a:prstGeom prst="rect">
            <a:avLst/>
          </a:prstGeom>
          <a:solidFill>
            <a:schemeClr val="accent6">
              <a:lumMod val="50000"/>
              <a:alpha val="69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A.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Sáu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chục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triệu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15" name="Picture 2" descr="Little horse unicorn PNG - Similar PNG">
            <a:extLst>
              <a:ext uri="{FF2B5EF4-FFF2-40B4-BE49-F238E27FC236}">
                <a16:creationId xmlns:a16="http://schemas.microsoft.com/office/drawing/2014/main" id="{06322A31-C4A9-1121-882B-60EBAF7A6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67" b="94833" l="10000" r="90000">
                        <a14:foregroundMark x1="35000" y1="24167" x2="39833" y2="36833"/>
                        <a14:foregroundMark x1="36833" y1="42167" x2="53833" y2="67000"/>
                        <a14:foregroundMark x1="53833" y1="67000" x2="53833" y2="67000"/>
                        <a14:foregroundMark x1="60000" y1="62167" x2="58833" y2="66000"/>
                        <a14:foregroundMark x1="36667" y1="6667" x2="36667" y2="6667"/>
                        <a14:foregroundMark x1="47167" y1="90167" x2="47167" y2="90167"/>
                        <a14:foregroundMark x1="60333" y1="94833" x2="60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9698" y="2273843"/>
            <a:ext cx="4440661" cy="444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627;p25">
            <a:extLst>
              <a:ext uri="{FF2B5EF4-FFF2-40B4-BE49-F238E27FC236}">
                <a16:creationId xmlns:a16="http://schemas.microsoft.com/office/drawing/2014/main" id="{FA0BE9A5-A206-9659-1EFD-F7567C3F09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88175" y="6022492"/>
            <a:ext cx="1618481" cy="833955"/>
          </a:xfrm>
          <a:prstGeom prst="rightArrow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D2D66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6" action="ppaction://hlinksldjump"/>
              </a:rPr>
              <a:t>TRỞ VỀ</a:t>
            </a:r>
            <a:endParaRPr sz="200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rgbClr val="CD2D66"/>
              </a:solidFill>
              <a:latin typeface="Cambria" panose="02040503050406030204" pitchFamily="18" charset="0"/>
              <a:ea typeface="Cambria" panose="02040503050406030204" pitchFamily="18" charset="0"/>
              <a:hlinkClick r:id="rId6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66016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>
          <a:extLst>
            <a:ext uri="{FF2B5EF4-FFF2-40B4-BE49-F238E27FC236}">
              <a16:creationId xmlns:a16="http://schemas.microsoft.com/office/drawing/2014/main" id="{49A382E7-A911-C620-3EE3-9035E7AD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3">
            <a:extLst>
              <a:ext uri="{FF2B5EF4-FFF2-40B4-BE49-F238E27FC236}">
                <a16:creationId xmlns:a16="http://schemas.microsoft.com/office/drawing/2014/main" id="{9F24431C-7BC1-4433-6F61-CAD0605D3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496" y="255215"/>
            <a:ext cx="10818943" cy="851297"/>
          </a:xfrm>
          <a:prstGeom prst="roundRect">
            <a:avLst/>
          </a:prstGeom>
          <a:solidFill>
            <a:schemeClr val="accent6">
              <a:lumMod val="75000"/>
              <a:alpha val="71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Câu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3: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Số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8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triệu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có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mấy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chữ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số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0 ?</a:t>
            </a:r>
          </a:p>
        </p:txBody>
      </p:sp>
      <p:sp>
        <p:nvSpPr>
          <p:cNvPr id="6" name="Text Box 70">
            <a:extLst>
              <a:ext uri="{FF2B5EF4-FFF2-40B4-BE49-F238E27FC236}">
                <a16:creationId xmlns:a16="http://schemas.microsoft.com/office/drawing/2014/main" id="{51BF82C5-26EA-42DF-B644-84722046E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3641458"/>
            <a:ext cx="8333738" cy="830997"/>
          </a:xfrm>
          <a:prstGeom prst="rect">
            <a:avLst/>
          </a:prstGeom>
          <a:solidFill>
            <a:schemeClr val="accent4">
              <a:lumMod val="50000"/>
              <a:alpha val="67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Đáp</a:t>
            </a:r>
            <a:r>
              <a:rPr kumimoji="0" lang="en-US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 </a:t>
            </a:r>
            <a:r>
              <a:rPr kumimoji="0" lang="en-US" alt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án</a:t>
            </a:r>
            <a:r>
              <a:rPr kumimoji="0" lang="en-US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: 6 </a:t>
            </a:r>
            <a:r>
              <a:rPr kumimoji="0" lang="en-US" alt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số</a:t>
            </a:r>
            <a:r>
              <a:rPr kumimoji="0" lang="en-US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Black" panose="00000A00000000000000" pitchFamily="2" charset="0"/>
                <a:sym typeface="Arial"/>
              </a:rPr>
              <a:t> 0</a:t>
            </a:r>
          </a:p>
        </p:txBody>
      </p:sp>
      <p:pic>
        <p:nvPicPr>
          <p:cNvPr id="9" name="Picture 6" descr="Wallpaper V - Unicornio Png Fundo Transparente - 2000x1666 Wallpaper -  teahub.io">
            <a:extLst>
              <a:ext uri="{FF2B5EF4-FFF2-40B4-BE49-F238E27FC236}">
                <a16:creationId xmlns:a16="http://schemas.microsoft.com/office/drawing/2014/main" id="{5F08979B-AD6A-99F0-FEEC-346E62EBD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0" b="95500" l="3125" r="97500">
                        <a14:foregroundMark x1="92500" y1="18250" x2="92500" y2="18250"/>
                        <a14:foregroundMark x1="92917" y1="26500" x2="92917" y2="26500"/>
                        <a14:foregroundMark x1="97708" y1="23250" x2="97708" y2="23250"/>
                        <a14:foregroundMark x1="84167" y1="7750" x2="84167" y2="7750"/>
                        <a14:foregroundMark x1="83750" y1="4500" x2="83750" y2="4500"/>
                        <a14:foregroundMark x1="80000" y1="92000" x2="80000" y2="92000"/>
                        <a14:foregroundMark x1="75833" y1="95500" x2="75833" y2="95500"/>
                        <a14:foregroundMark x1="7917" y1="47500" x2="7917" y2="47500"/>
                        <a14:foregroundMark x1="3125" y1="44000" x2="3125" y2="44000"/>
                        <a14:foregroundMark x1="10208" y1="58500" x2="10000" y2="57500"/>
                        <a14:foregroundMark x1="8958" y1="65000" x2="8958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80171" y="3849268"/>
            <a:ext cx="3492502" cy="275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27;p25">
            <a:extLst>
              <a:ext uri="{FF2B5EF4-FFF2-40B4-BE49-F238E27FC236}">
                <a16:creationId xmlns:a16="http://schemas.microsoft.com/office/drawing/2014/main" id="{878A7296-EEAB-3F42-EDF0-C24BB39B0B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73519" y="6024045"/>
            <a:ext cx="1618481" cy="833955"/>
          </a:xfrm>
          <a:prstGeom prst="rightArrow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D2D66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5" action="ppaction://hlinksldjump"/>
              </a:rPr>
              <a:t>TRỞ VỀ</a:t>
            </a:r>
            <a:endParaRPr sz="200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rgbClr val="CD2D66"/>
              </a:solidFill>
              <a:latin typeface="Cambria" panose="02040503050406030204" pitchFamily="18" charset="0"/>
              <a:ea typeface="Cambria" panose="02040503050406030204" pitchFamily="18" charset="0"/>
              <a:hlinkClick r:id="rId5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74902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337">
            <a:extLst>
              <a:ext uri="{FF2B5EF4-FFF2-40B4-BE49-F238E27FC236}">
                <a16:creationId xmlns:a16="http://schemas.microsoft.com/office/drawing/2014/main" id="{8808C792-2E41-4511-9136-5053F7EE0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928283"/>
            <a:ext cx="10276534" cy="36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图片 337">
            <a:extLst>
              <a:ext uri="{FF2B5EF4-FFF2-40B4-BE49-F238E27FC236}">
                <a16:creationId xmlns:a16="http://schemas.microsoft.com/office/drawing/2014/main" id="{41BF6ED1-2252-4B68-B9C1-3591311D6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8025" y="383227"/>
            <a:ext cx="11484439" cy="238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9" name="Google Shape;64;p2">
            <a:extLst>
              <a:ext uri="{FF2B5EF4-FFF2-40B4-BE49-F238E27FC236}">
                <a16:creationId xmlns:a16="http://schemas.microsoft.com/office/drawing/2014/main" id="{4118FC62-BA53-482A-818F-C3B6C5F3318D}"/>
              </a:ext>
            </a:extLst>
          </p:cNvPr>
          <p:cNvGrpSpPr/>
          <p:nvPr/>
        </p:nvGrpSpPr>
        <p:grpSpPr>
          <a:xfrm>
            <a:off x="3987808" y="4436928"/>
            <a:ext cx="4106700" cy="2470042"/>
            <a:chOff x="5582189" y="-750031"/>
            <a:chExt cx="1442805" cy="1021869"/>
          </a:xfrm>
        </p:grpSpPr>
        <p:sp>
          <p:nvSpPr>
            <p:cNvPr id="220" name="Google Shape;65;p2">
              <a:extLst>
                <a:ext uri="{FF2B5EF4-FFF2-40B4-BE49-F238E27FC236}">
                  <a16:creationId xmlns:a16="http://schemas.microsoft.com/office/drawing/2014/main" id="{26ECBAFC-E488-4203-99BE-0B6BB3A32BC5}"/>
                </a:ext>
              </a:extLst>
            </p:cNvPr>
            <p:cNvSpPr/>
            <p:nvPr/>
          </p:nvSpPr>
          <p:spPr>
            <a:xfrm>
              <a:off x="5582189" y="-750031"/>
              <a:ext cx="1442805" cy="1021869"/>
            </a:xfrm>
            <a:custGeom>
              <a:avLst/>
              <a:gdLst/>
              <a:ahLst/>
              <a:cxnLst/>
              <a:rect l="l" t="t" r="r" b="b"/>
              <a:pathLst>
                <a:path w="1339030" h="948370" extrusionOk="0">
                  <a:moveTo>
                    <a:pt x="542538" y="0"/>
                  </a:moveTo>
                  <a:cubicBezTo>
                    <a:pt x="651347" y="0"/>
                    <a:pt x="747281" y="55130"/>
                    <a:pt x="803929" y="138981"/>
                  </a:cubicBezTo>
                  <a:lnTo>
                    <a:pt x="831770" y="190273"/>
                  </a:lnTo>
                  <a:lnTo>
                    <a:pt x="839989" y="185811"/>
                  </a:lnTo>
                  <a:cubicBezTo>
                    <a:pt x="868874" y="173594"/>
                    <a:pt x="900631" y="166838"/>
                    <a:pt x="933966" y="166838"/>
                  </a:cubicBezTo>
                  <a:cubicBezTo>
                    <a:pt x="1067306" y="166838"/>
                    <a:pt x="1175400" y="274932"/>
                    <a:pt x="1175400" y="408272"/>
                  </a:cubicBezTo>
                  <a:lnTo>
                    <a:pt x="1164081" y="464336"/>
                  </a:lnTo>
                  <a:lnTo>
                    <a:pt x="1193647" y="467316"/>
                  </a:lnTo>
                  <a:cubicBezTo>
                    <a:pt x="1276617" y="484294"/>
                    <a:pt x="1339030" y="557706"/>
                    <a:pt x="1339030" y="645695"/>
                  </a:cubicBezTo>
                  <a:cubicBezTo>
                    <a:pt x="1339030" y="695975"/>
                    <a:pt x="1318650" y="741494"/>
                    <a:pt x="1285701" y="774444"/>
                  </a:cubicBezTo>
                  <a:lnTo>
                    <a:pt x="1275364" y="781413"/>
                  </a:lnTo>
                  <a:lnTo>
                    <a:pt x="1273090" y="784885"/>
                  </a:lnTo>
                  <a:cubicBezTo>
                    <a:pt x="1215329" y="846257"/>
                    <a:pt x="1047438" y="943490"/>
                    <a:pt x="737449" y="948088"/>
                  </a:cubicBezTo>
                  <a:cubicBezTo>
                    <a:pt x="52010" y="958254"/>
                    <a:pt x="-61448" y="692216"/>
                    <a:pt x="25179" y="500513"/>
                  </a:cubicBezTo>
                  <a:cubicBezTo>
                    <a:pt x="46836" y="452587"/>
                    <a:pt x="90551" y="422910"/>
                    <a:pt x="147300" y="405727"/>
                  </a:cubicBezTo>
                  <a:lnTo>
                    <a:pt x="237003" y="389348"/>
                  </a:lnTo>
                  <a:lnTo>
                    <a:pt x="233715" y="378756"/>
                  </a:lnTo>
                  <a:cubicBezTo>
                    <a:pt x="229516" y="358236"/>
                    <a:pt x="227311" y="336989"/>
                    <a:pt x="227311" y="315227"/>
                  </a:cubicBezTo>
                  <a:cubicBezTo>
                    <a:pt x="227311" y="141132"/>
                    <a:pt x="368443" y="0"/>
                    <a:pt x="542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66;p2">
              <a:extLst>
                <a:ext uri="{FF2B5EF4-FFF2-40B4-BE49-F238E27FC236}">
                  <a16:creationId xmlns:a16="http://schemas.microsoft.com/office/drawing/2014/main" id="{348A05AB-412F-42B6-A630-191B4C8B586E}"/>
                </a:ext>
              </a:extLst>
            </p:cNvPr>
            <p:cNvSpPr/>
            <p:nvPr/>
          </p:nvSpPr>
          <p:spPr>
            <a:xfrm>
              <a:off x="5605882" y="-89615"/>
              <a:ext cx="1377556" cy="327426"/>
            </a:xfrm>
            <a:custGeom>
              <a:avLst/>
              <a:gdLst/>
              <a:ahLst/>
              <a:cxnLst/>
              <a:rect l="l" t="t" r="r" b="b"/>
              <a:pathLst>
                <a:path w="1302653" h="331571" extrusionOk="0">
                  <a:moveTo>
                    <a:pt x="0" y="0"/>
                  </a:moveTo>
                  <a:lnTo>
                    <a:pt x="26333" y="37194"/>
                  </a:lnTo>
                  <a:cubicBezTo>
                    <a:pt x="127528" y="157420"/>
                    <a:pt x="358088" y="249466"/>
                    <a:pt x="792610" y="243021"/>
                  </a:cubicBezTo>
                  <a:cubicBezTo>
                    <a:pt x="1010957" y="239783"/>
                    <a:pt x="1166748" y="195763"/>
                    <a:pt x="1268779" y="146318"/>
                  </a:cubicBezTo>
                  <a:lnTo>
                    <a:pt x="1302653" y="127764"/>
                  </a:lnTo>
                  <a:lnTo>
                    <a:pt x="1282507" y="157645"/>
                  </a:lnTo>
                  <a:lnTo>
                    <a:pt x="1272170" y="164614"/>
                  </a:lnTo>
                  <a:lnTo>
                    <a:pt x="1269896" y="168086"/>
                  </a:lnTo>
                  <a:cubicBezTo>
                    <a:pt x="1212135" y="229458"/>
                    <a:pt x="1044244" y="326691"/>
                    <a:pt x="734255" y="331289"/>
                  </a:cubicBezTo>
                  <a:cubicBezTo>
                    <a:pt x="220176" y="338914"/>
                    <a:pt x="27836" y="191173"/>
                    <a:pt x="342" y="35952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61;p2">
            <a:extLst>
              <a:ext uri="{FF2B5EF4-FFF2-40B4-BE49-F238E27FC236}">
                <a16:creationId xmlns:a16="http://schemas.microsoft.com/office/drawing/2014/main" id="{EC270CDC-2EAF-43ED-8FCB-5DFBC6F0F721}"/>
              </a:ext>
            </a:extLst>
          </p:cNvPr>
          <p:cNvSpPr/>
          <p:nvPr/>
        </p:nvSpPr>
        <p:spPr>
          <a:xfrm rot="583655">
            <a:off x="10713158" y="2049883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62;p2">
            <a:extLst>
              <a:ext uri="{FF2B5EF4-FFF2-40B4-BE49-F238E27FC236}">
                <a16:creationId xmlns:a16="http://schemas.microsoft.com/office/drawing/2014/main" id="{78E1AEE1-64FC-4019-BF9D-C0782AC2441C}"/>
              </a:ext>
            </a:extLst>
          </p:cNvPr>
          <p:cNvSpPr/>
          <p:nvPr/>
        </p:nvSpPr>
        <p:spPr>
          <a:xfrm rot="583655">
            <a:off x="934140" y="1439143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63;p2">
            <a:extLst>
              <a:ext uri="{FF2B5EF4-FFF2-40B4-BE49-F238E27FC236}">
                <a16:creationId xmlns:a16="http://schemas.microsoft.com/office/drawing/2014/main" id="{3B454927-DF47-43DE-993E-4FCCDB1C6835}"/>
              </a:ext>
            </a:extLst>
          </p:cNvPr>
          <p:cNvSpPr/>
          <p:nvPr/>
        </p:nvSpPr>
        <p:spPr>
          <a:xfrm rot="20751031">
            <a:off x="10622762" y="937391"/>
            <a:ext cx="614460" cy="540583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67;p2">
            <a:extLst>
              <a:ext uri="{FF2B5EF4-FFF2-40B4-BE49-F238E27FC236}">
                <a16:creationId xmlns:a16="http://schemas.microsoft.com/office/drawing/2014/main" id="{C417DA1F-61BE-4887-A56C-A2E6AECE6E22}"/>
              </a:ext>
            </a:extLst>
          </p:cNvPr>
          <p:cNvSpPr/>
          <p:nvPr/>
        </p:nvSpPr>
        <p:spPr>
          <a:xfrm rot="238541">
            <a:off x="1832166" y="2039749"/>
            <a:ext cx="523560" cy="427333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68;p2">
            <a:extLst>
              <a:ext uri="{FF2B5EF4-FFF2-40B4-BE49-F238E27FC236}">
                <a16:creationId xmlns:a16="http://schemas.microsoft.com/office/drawing/2014/main" id="{A0E0EA92-7FA2-4BA8-A537-AAE75BAF8486}"/>
              </a:ext>
            </a:extLst>
          </p:cNvPr>
          <p:cNvSpPr/>
          <p:nvPr/>
        </p:nvSpPr>
        <p:spPr>
          <a:xfrm rot="19151366">
            <a:off x="4033039" y="4771028"/>
            <a:ext cx="392007" cy="295429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Picture 4" descr="Transparent Background Unicorn Png Clipart (#5613213) - PinClipart">
            <a:extLst>
              <a:ext uri="{FF2B5EF4-FFF2-40B4-BE49-F238E27FC236}">
                <a16:creationId xmlns:a16="http://schemas.microsoft.com/office/drawing/2014/main" id="{FCC48214-17ED-45BA-96D6-6FAA454AC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36" b="90000" l="8523" r="92045">
                        <a14:foregroundMark x1="51705" y1="9640" x2="41932" y2="39730"/>
                        <a14:foregroundMark x1="24545" y1="10180" x2="24545" y2="10180"/>
                        <a14:foregroundMark x1="8636" y1="6126" x2="8636" y2="6126"/>
                        <a14:foregroundMark x1="92045" y1="25946" x2="92045" y2="25946"/>
                        <a14:foregroundMark x1="20909" y1="36486" x2="20909" y2="36486"/>
                        <a14:foregroundMark x1="36023" y1="21261" x2="32273" y2="75495"/>
                        <a14:foregroundMark x1="32273" y1="75495" x2="30227" y2="79009"/>
                        <a14:foregroundMark x1="57841" y1="62703" x2="74205" y2="74955"/>
                        <a14:foregroundMark x1="86364" y1="86667" x2="86364" y2="86667"/>
                        <a14:foregroundMark x1="24773" y1="86937" x2="24773" y2="86937"/>
                        <a14:foregroundMark x1="62614" y1="66216" x2="62614" y2="66216"/>
                        <a14:foregroundMark x1="65114" y1="45045" x2="57386" y2="68198"/>
                        <a14:foregroundMark x1="57386" y1="68198" x2="57159" y2="68288"/>
                        <a14:foregroundMark x1="77045" y1="25856" x2="78068" y2="25946"/>
                        <a14:foregroundMark x1="79432" y1="28288" x2="69205" y2="34414"/>
                        <a14:foregroundMark x1="40682" y1="19459" x2="41023" y2="25586"/>
                        <a14:foregroundMark x1="18864" y1="39730" x2="23409" y2="38468"/>
                        <a14:foregroundMark x1="28636" y1="79730" x2="26136" y2="82162"/>
                        <a14:foregroundMark x1="67614" y1="70901" x2="76023" y2="78108"/>
                        <a14:foregroundMark x1="55114" y1="74865" x2="68182" y2="75946"/>
                        <a14:foregroundMark x1="26250" y1="13784" x2="26250" y2="12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18" y="2088844"/>
            <a:ext cx="2877136" cy="362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Little horse unicorn PNG - Similar PNG">
            <a:extLst>
              <a:ext uri="{FF2B5EF4-FFF2-40B4-BE49-F238E27FC236}">
                <a16:creationId xmlns:a16="http://schemas.microsoft.com/office/drawing/2014/main" id="{50134737-A0EA-4EB9-B7D9-E561C2CBE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67" b="94833" l="10000" r="90000">
                        <a14:foregroundMark x1="35000" y1="24167" x2="39833" y2="36833"/>
                        <a14:foregroundMark x1="36833" y1="42167" x2="53833" y2="67000"/>
                        <a14:foregroundMark x1="53833" y1="67000" x2="53833" y2="67000"/>
                        <a14:foregroundMark x1="60000" y1="62167" x2="58833" y2="66000"/>
                        <a14:foregroundMark x1="36667" y1="6667" x2="36667" y2="6667"/>
                        <a14:foregroundMark x1="47167" y1="90167" x2="47167" y2="90167"/>
                        <a14:foregroundMark x1="60333" y1="94833" x2="60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05" y="2890448"/>
            <a:ext cx="3468379" cy="357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52DE91-DEF5-3A82-6CF5-673BBF9FE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6361" y="-138428"/>
            <a:ext cx="2658086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41DC4-F494-1280-7525-EB22E2F9A8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2139" y="1465269"/>
            <a:ext cx="7687722" cy="25239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F3655B-4F41-095D-5856-702D1B28DC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2626" y="5150165"/>
            <a:ext cx="2743438" cy="768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83;p21">
            <a:extLst>
              <a:ext uri="{FF2B5EF4-FFF2-40B4-BE49-F238E27FC236}">
                <a16:creationId xmlns:a16="http://schemas.microsoft.com/office/drawing/2014/main" id="{33D2B234-419D-4E3F-BF6C-54C232FDE558}"/>
              </a:ext>
            </a:extLst>
          </p:cNvPr>
          <p:cNvSpPr txBox="1">
            <a:spLocks/>
          </p:cNvSpPr>
          <p:nvPr/>
        </p:nvSpPr>
        <p:spPr>
          <a:xfrm>
            <a:off x="578489" y="-154348"/>
            <a:ext cx="10317735" cy="4736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Unkempt"/>
              <a:buNone/>
              <a:tabLst/>
              <a:defRPr/>
            </a:pPr>
            <a:r>
              <a:rPr kumimoji="0" lang="en-US" sz="1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SVNUT Triumph" panose="00000500000000000000" pitchFamily="2" charset="0"/>
                <a:sym typeface="Unkempt"/>
              </a:rPr>
              <a:t>Luyện tập</a:t>
            </a:r>
          </a:p>
        </p:txBody>
      </p:sp>
      <p:sp>
        <p:nvSpPr>
          <p:cNvPr id="4" name="Google Shape;583;p21">
            <a:extLst>
              <a:ext uri="{FF2B5EF4-FFF2-40B4-BE49-F238E27FC236}">
                <a16:creationId xmlns:a16="http://schemas.microsoft.com/office/drawing/2014/main" id="{744B5B9F-914E-4194-9B27-9DABB41BD629}"/>
              </a:ext>
            </a:extLst>
          </p:cNvPr>
          <p:cNvSpPr txBox="1">
            <a:spLocks/>
          </p:cNvSpPr>
          <p:nvPr/>
        </p:nvSpPr>
        <p:spPr>
          <a:xfrm>
            <a:off x="531770" y="-71087"/>
            <a:ext cx="10317735" cy="4736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Unkempt"/>
              <a:buNone/>
              <a:defRPr sz="12800" b="1" i="0" u="none" strike="noStrike" cap="none">
                <a:solidFill>
                  <a:schemeClr val="lt1"/>
                </a:solidFill>
                <a:latin typeface="Unkempt"/>
                <a:ea typeface="Unkempt"/>
                <a:cs typeface="Unkempt"/>
                <a:sym typeface="Unkemp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Unkempt"/>
              <a:buNone/>
              <a:tabLst/>
              <a:defRPr/>
            </a:pPr>
            <a:r>
              <a:rPr kumimoji="0" lang="en-US" sz="13000" b="1" i="0" u="none" strike="noStrike" kern="0" cap="none" spc="0" normalizeH="0" baseline="0" noProof="0">
                <a:ln>
                  <a:noFill/>
                </a:ln>
                <a:solidFill>
                  <a:srgbClr val="EA999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5 SVNUT Triumph" panose="00000500000000000000" pitchFamily="2" charset="0"/>
                <a:sym typeface="Unkempt"/>
              </a:rPr>
              <a:t>Luyện tập</a:t>
            </a:r>
          </a:p>
        </p:txBody>
      </p:sp>
      <p:sp>
        <p:nvSpPr>
          <p:cNvPr id="583" name="Google Shape;583;p21"/>
          <p:cNvSpPr txBox="1">
            <a:spLocks noGrp="1"/>
          </p:cNvSpPr>
          <p:nvPr>
            <p:ph type="title"/>
          </p:nvPr>
        </p:nvSpPr>
        <p:spPr>
          <a:xfrm>
            <a:off x="443631" y="32580"/>
            <a:ext cx="10317735" cy="47361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37000">
                      <a:srgbClr val="CD2D66"/>
                    </a:gs>
                    <a:gs pos="72000">
                      <a:srgbClr val="DB6B96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UT Triumph" panose="00000500000000000000" pitchFamily="2" charset="0"/>
              </a:rPr>
              <a:t>Luyện tập</a:t>
            </a:r>
            <a:endParaRPr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CD2D66"/>
                  </a:gs>
                  <a:gs pos="72000">
                    <a:srgbClr val="DB6B96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5 SVNUT Triumph" panose="00000500000000000000" pitchFamily="2" charset="0"/>
            </a:endParaRPr>
          </a:p>
        </p:txBody>
      </p:sp>
      <p:grpSp>
        <p:nvGrpSpPr>
          <p:cNvPr id="5" name="Google Shape;1264;p32">
            <a:extLst>
              <a:ext uri="{FF2B5EF4-FFF2-40B4-BE49-F238E27FC236}">
                <a16:creationId xmlns:a16="http://schemas.microsoft.com/office/drawing/2014/main" id="{BF7D813D-DBDA-4A28-8819-D3800C826C05}"/>
              </a:ext>
            </a:extLst>
          </p:cNvPr>
          <p:cNvGrpSpPr/>
          <p:nvPr/>
        </p:nvGrpSpPr>
        <p:grpSpPr>
          <a:xfrm>
            <a:off x="2038587" y="4014269"/>
            <a:ext cx="2179909" cy="2633256"/>
            <a:chOff x="5901071" y="3095975"/>
            <a:chExt cx="2944965" cy="3565376"/>
          </a:xfrm>
        </p:grpSpPr>
        <p:sp>
          <p:nvSpPr>
            <p:cNvPr id="6" name="Google Shape;1265;p32">
              <a:extLst>
                <a:ext uri="{FF2B5EF4-FFF2-40B4-BE49-F238E27FC236}">
                  <a16:creationId xmlns:a16="http://schemas.microsoft.com/office/drawing/2014/main" id="{56D0F7A9-75DA-4542-86F3-32FFD09E50F1}"/>
                </a:ext>
              </a:extLst>
            </p:cNvPr>
            <p:cNvSpPr/>
            <p:nvPr/>
          </p:nvSpPr>
          <p:spPr>
            <a:xfrm rot="-10128560" flipH="1">
              <a:off x="7653063" y="5484186"/>
              <a:ext cx="1113615" cy="754266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66;p32">
              <a:extLst>
                <a:ext uri="{FF2B5EF4-FFF2-40B4-BE49-F238E27FC236}">
                  <a16:creationId xmlns:a16="http://schemas.microsoft.com/office/drawing/2014/main" id="{897F3DCD-1454-4074-A70E-AB75C0B6C1C3}"/>
                </a:ext>
              </a:extLst>
            </p:cNvPr>
            <p:cNvSpPr/>
            <p:nvPr/>
          </p:nvSpPr>
          <p:spPr>
            <a:xfrm rot="195269">
              <a:off x="6224311" y="4467901"/>
              <a:ext cx="412195" cy="1733501"/>
            </a:xfrm>
            <a:custGeom>
              <a:avLst/>
              <a:gdLst/>
              <a:ahLst/>
              <a:cxnLst/>
              <a:rect l="l" t="t" r="r" b="b"/>
              <a:pathLst>
                <a:path w="322769" h="1034716" extrusionOk="0">
                  <a:moveTo>
                    <a:pt x="86636" y="289540"/>
                  </a:moveTo>
                  <a:cubicBezTo>
                    <a:pt x="-38521" y="698505"/>
                    <a:pt x="-73423" y="797293"/>
                    <a:pt x="298309" y="1034716"/>
                  </a:cubicBezTo>
                  <a:cubicBezTo>
                    <a:pt x="189958" y="719490"/>
                    <a:pt x="314280" y="812532"/>
                    <a:pt x="322477" y="548639"/>
                  </a:cubicBezTo>
                  <a:cubicBezTo>
                    <a:pt x="330674" y="284746"/>
                    <a:pt x="164211" y="184484"/>
                    <a:pt x="157794" y="0"/>
                  </a:cubicBezTo>
                  <a:lnTo>
                    <a:pt x="86636" y="28954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67;p32">
              <a:extLst>
                <a:ext uri="{FF2B5EF4-FFF2-40B4-BE49-F238E27FC236}">
                  <a16:creationId xmlns:a16="http://schemas.microsoft.com/office/drawing/2014/main" id="{72099433-82C1-4352-BF19-B4C973A19322}"/>
                </a:ext>
              </a:extLst>
            </p:cNvPr>
            <p:cNvSpPr/>
            <p:nvPr/>
          </p:nvSpPr>
          <p:spPr>
            <a:xfrm rot="-8708733" flipH="1">
              <a:off x="7809241" y="5769613"/>
              <a:ext cx="921801" cy="690525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68;p32">
              <a:extLst>
                <a:ext uri="{FF2B5EF4-FFF2-40B4-BE49-F238E27FC236}">
                  <a16:creationId xmlns:a16="http://schemas.microsoft.com/office/drawing/2014/main" id="{06C72183-A73F-4EF0-8D55-28822C2BC286}"/>
                </a:ext>
              </a:extLst>
            </p:cNvPr>
            <p:cNvSpPr/>
            <p:nvPr/>
          </p:nvSpPr>
          <p:spPr>
            <a:xfrm rot="-10219194" flipH="1">
              <a:off x="7700837" y="5657792"/>
              <a:ext cx="803331" cy="668676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69;p32">
              <a:extLst>
                <a:ext uri="{FF2B5EF4-FFF2-40B4-BE49-F238E27FC236}">
                  <a16:creationId xmlns:a16="http://schemas.microsoft.com/office/drawing/2014/main" id="{1B3D1C6A-1B70-44F9-819C-44A9EEAF0692}"/>
                </a:ext>
              </a:extLst>
            </p:cNvPr>
            <p:cNvSpPr/>
            <p:nvPr/>
          </p:nvSpPr>
          <p:spPr>
            <a:xfrm rot="10279350" flipH="1">
              <a:off x="7531444" y="5630967"/>
              <a:ext cx="749822" cy="646370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70;p32">
              <a:extLst>
                <a:ext uri="{FF2B5EF4-FFF2-40B4-BE49-F238E27FC236}">
                  <a16:creationId xmlns:a16="http://schemas.microsoft.com/office/drawing/2014/main" id="{8684BB42-A269-4908-A9FE-204F5200A768}"/>
                </a:ext>
              </a:extLst>
            </p:cNvPr>
            <p:cNvSpPr/>
            <p:nvPr/>
          </p:nvSpPr>
          <p:spPr>
            <a:xfrm rot="-8703179" flipH="1">
              <a:off x="7703847" y="5933826"/>
              <a:ext cx="704490" cy="481685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71;p32">
              <a:extLst>
                <a:ext uri="{FF2B5EF4-FFF2-40B4-BE49-F238E27FC236}">
                  <a16:creationId xmlns:a16="http://schemas.microsoft.com/office/drawing/2014/main" id="{AB80772C-F225-4095-9DC8-345341DA46EC}"/>
                </a:ext>
              </a:extLst>
            </p:cNvPr>
            <p:cNvSpPr/>
            <p:nvPr/>
          </p:nvSpPr>
          <p:spPr>
            <a:xfrm rot="344999" flipH="1">
              <a:off x="6155279" y="5197898"/>
              <a:ext cx="1704453" cy="1317704"/>
            </a:xfrm>
            <a:custGeom>
              <a:avLst/>
              <a:gdLst/>
              <a:ahLst/>
              <a:cxnLst/>
              <a:rect l="l" t="t" r="r" b="b"/>
              <a:pathLst>
                <a:path w="2355385" h="1820936" extrusionOk="0">
                  <a:moveTo>
                    <a:pt x="456557" y="990052"/>
                  </a:moveTo>
                  <a:cubicBezTo>
                    <a:pt x="488411" y="1162567"/>
                    <a:pt x="605885" y="1291113"/>
                    <a:pt x="680549" y="1441643"/>
                  </a:cubicBezTo>
                  <a:cubicBezTo>
                    <a:pt x="645495" y="1570735"/>
                    <a:pt x="743732" y="1605404"/>
                    <a:pt x="557221" y="1820936"/>
                  </a:cubicBezTo>
                  <a:cubicBezTo>
                    <a:pt x="465191" y="1809500"/>
                    <a:pt x="446335" y="1829242"/>
                    <a:pt x="308569" y="1798319"/>
                  </a:cubicBezTo>
                  <a:lnTo>
                    <a:pt x="307546" y="1798065"/>
                  </a:lnTo>
                  <a:lnTo>
                    <a:pt x="258503" y="1747169"/>
                  </a:lnTo>
                  <a:lnTo>
                    <a:pt x="171720" y="1624606"/>
                  </a:lnTo>
                  <a:lnTo>
                    <a:pt x="100510" y="1464694"/>
                  </a:lnTo>
                  <a:cubicBezTo>
                    <a:pt x="76437" y="1344282"/>
                    <a:pt x="-14753" y="1065398"/>
                    <a:pt x="2054" y="878299"/>
                  </a:cubicBezTo>
                  <a:cubicBezTo>
                    <a:pt x="7173" y="645264"/>
                    <a:pt x="165920" y="447239"/>
                    <a:pt x="201351" y="342101"/>
                  </a:cubicBezTo>
                  <a:lnTo>
                    <a:pt x="203998" y="338413"/>
                  </a:lnTo>
                  <a:lnTo>
                    <a:pt x="202783" y="331571"/>
                  </a:lnTo>
                  <a:lnTo>
                    <a:pt x="348448" y="107440"/>
                  </a:lnTo>
                  <a:lnTo>
                    <a:pt x="325071" y="15570"/>
                  </a:lnTo>
                  <a:lnTo>
                    <a:pt x="1807046" y="0"/>
                  </a:lnTo>
                  <a:cubicBezTo>
                    <a:pt x="1816543" y="83805"/>
                    <a:pt x="1824289" y="154677"/>
                    <a:pt x="1830596" y="214803"/>
                  </a:cubicBezTo>
                  <a:lnTo>
                    <a:pt x="1832248" y="230975"/>
                  </a:lnTo>
                  <a:lnTo>
                    <a:pt x="1834676" y="203072"/>
                  </a:lnTo>
                  <a:cubicBezTo>
                    <a:pt x="1844233" y="312896"/>
                    <a:pt x="1822181" y="686231"/>
                    <a:pt x="1904896" y="874268"/>
                  </a:cubicBezTo>
                  <a:cubicBezTo>
                    <a:pt x="1987611" y="1062305"/>
                    <a:pt x="2267667" y="1187592"/>
                    <a:pt x="2330965" y="1331295"/>
                  </a:cubicBezTo>
                  <a:cubicBezTo>
                    <a:pt x="2317279" y="1473287"/>
                    <a:pt x="2426768" y="1492105"/>
                    <a:pt x="2269377" y="1752139"/>
                  </a:cubicBezTo>
                  <a:cubicBezTo>
                    <a:pt x="2170582" y="1756631"/>
                    <a:pt x="2154303" y="1780767"/>
                    <a:pt x="2003933" y="1772979"/>
                  </a:cubicBezTo>
                  <a:lnTo>
                    <a:pt x="2002813" y="1772896"/>
                  </a:lnTo>
                  <a:lnTo>
                    <a:pt x="1942126" y="1728193"/>
                  </a:lnTo>
                  <a:lnTo>
                    <a:pt x="1828907" y="1614925"/>
                  </a:lnTo>
                  <a:lnTo>
                    <a:pt x="1725358" y="1459601"/>
                  </a:lnTo>
                  <a:lnTo>
                    <a:pt x="1647545" y="1334919"/>
                  </a:lnTo>
                  <a:cubicBezTo>
                    <a:pt x="939481" y="1130148"/>
                    <a:pt x="948387" y="1275180"/>
                    <a:pt x="699906" y="1371954"/>
                  </a:cubicBez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72;p32">
              <a:extLst>
                <a:ext uri="{FF2B5EF4-FFF2-40B4-BE49-F238E27FC236}">
                  <a16:creationId xmlns:a16="http://schemas.microsoft.com/office/drawing/2014/main" id="{FC214F11-7479-4E32-A7BC-C35FF37994BD}"/>
                </a:ext>
              </a:extLst>
            </p:cNvPr>
            <p:cNvSpPr/>
            <p:nvPr/>
          </p:nvSpPr>
          <p:spPr>
            <a:xfrm rot="-237528" flipH="1">
              <a:off x="7065147" y="5747077"/>
              <a:ext cx="427686" cy="740296"/>
            </a:xfrm>
            <a:custGeom>
              <a:avLst/>
              <a:gdLst/>
              <a:ahLst/>
              <a:cxnLst/>
              <a:rect l="l" t="t" r="r" b="b"/>
              <a:pathLst>
                <a:path w="590541" h="102218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24148" y="1020924"/>
                    <a:pt x="581361" y="873337"/>
                  </a:cubicBezTo>
                  <a:cubicBezTo>
                    <a:pt x="584672" y="685205"/>
                    <a:pt x="611831" y="790160"/>
                    <a:pt x="553452" y="356135"/>
                  </a:cubicBez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73;p32">
              <a:extLst>
                <a:ext uri="{FF2B5EF4-FFF2-40B4-BE49-F238E27FC236}">
                  <a16:creationId xmlns:a16="http://schemas.microsoft.com/office/drawing/2014/main" id="{D7CD76DE-3717-4E66-A6AC-F1963BD39DE1}"/>
                </a:ext>
              </a:extLst>
            </p:cNvPr>
            <p:cNvSpPr/>
            <p:nvPr/>
          </p:nvSpPr>
          <p:spPr>
            <a:xfrm rot="925725">
              <a:off x="6560144" y="5713092"/>
              <a:ext cx="447999" cy="741748"/>
            </a:xfrm>
            <a:custGeom>
              <a:avLst/>
              <a:gdLst/>
              <a:ahLst/>
              <a:cxnLst/>
              <a:rect l="l" t="t" r="r" b="b"/>
              <a:pathLst>
                <a:path w="619146" h="1025114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61933" y="1032418"/>
                    <a:pt x="619146" y="884831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74;p32">
              <a:extLst>
                <a:ext uri="{FF2B5EF4-FFF2-40B4-BE49-F238E27FC236}">
                  <a16:creationId xmlns:a16="http://schemas.microsoft.com/office/drawing/2014/main" id="{D9F4BC4D-E3CA-48B6-8444-72CB180208F6}"/>
                </a:ext>
              </a:extLst>
            </p:cNvPr>
            <p:cNvSpPr/>
            <p:nvPr/>
          </p:nvSpPr>
          <p:spPr>
            <a:xfrm rot="-3067816" flipH="1">
              <a:off x="6271270" y="5928686"/>
              <a:ext cx="204605" cy="398807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75;p32">
              <a:extLst>
                <a:ext uri="{FF2B5EF4-FFF2-40B4-BE49-F238E27FC236}">
                  <a16:creationId xmlns:a16="http://schemas.microsoft.com/office/drawing/2014/main" id="{2FD0039B-CD8F-403C-996A-3E6A954D95BA}"/>
                </a:ext>
              </a:extLst>
            </p:cNvPr>
            <p:cNvSpPr/>
            <p:nvPr/>
          </p:nvSpPr>
          <p:spPr>
            <a:xfrm rot="-3067816" flipH="1">
              <a:off x="7474428" y="6073567"/>
              <a:ext cx="204605" cy="384049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76;p32">
              <a:extLst>
                <a:ext uri="{FF2B5EF4-FFF2-40B4-BE49-F238E27FC236}">
                  <a16:creationId xmlns:a16="http://schemas.microsoft.com/office/drawing/2014/main" id="{F682B34E-06CD-4323-B304-7A87E8CDF674}"/>
                </a:ext>
              </a:extLst>
            </p:cNvPr>
            <p:cNvSpPr/>
            <p:nvPr/>
          </p:nvSpPr>
          <p:spPr>
            <a:xfrm rot="-10395265" flipH="1">
              <a:off x="7056535" y="6307282"/>
              <a:ext cx="316132" cy="212838"/>
            </a:xfrm>
            <a:custGeom>
              <a:avLst/>
              <a:gdLst/>
              <a:ahLst/>
              <a:cxnLst/>
              <a:rect l="l" t="t" r="r" b="b"/>
              <a:pathLst>
                <a:path w="450099" h="293570" extrusionOk="0">
                  <a:moveTo>
                    <a:pt x="146785" y="0"/>
                  </a:moveTo>
                  <a:lnTo>
                    <a:pt x="303314" y="0"/>
                  </a:lnTo>
                  <a:cubicBezTo>
                    <a:pt x="384381" y="0"/>
                    <a:pt x="450099" y="65718"/>
                    <a:pt x="450099" y="146785"/>
                  </a:cubicBezTo>
                  <a:lnTo>
                    <a:pt x="450099" y="293570"/>
                  </a:lnTo>
                  <a:lnTo>
                    <a:pt x="450099" y="293570"/>
                  </a:lnTo>
                  <a:cubicBezTo>
                    <a:pt x="300066" y="293570"/>
                    <a:pt x="197449" y="224172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77;p32">
              <a:extLst>
                <a:ext uri="{FF2B5EF4-FFF2-40B4-BE49-F238E27FC236}">
                  <a16:creationId xmlns:a16="http://schemas.microsoft.com/office/drawing/2014/main" id="{C8414D50-BBFB-49EC-9637-BA95CFF9E1F3}"/>
                </a:ext>
              </a:extLst>
            </p:cNvPr>
            <p:cNvSpPr/>
            <p:nvPr/>
          </p:nvSpPr>
          <p:spPr>
            <a:xfrm rot="377122" flipH="1">
              <a:off x="7280758" y="6193280"/>
              <a:ext cx="380890" cy="420413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78;p32">
              <a:extLst>
                <a:ext uri="{FF2B5EF4-FFF2-40B4-BE49-F238E27FC236}">
                  <a16:creationId xmlns:a16="http://schemas.microsoft.com/office/drawing/2014/main" id="{8F9E9434-C948-44FA-96C1-A9E34DA96170}"/>
                </a:ext>
              </a:extLst>
            </p:cNvPr>
            <p:cNvSpPr/>
            <p:nvPr/>
          </p:nvSpPr>
          <p:spPr>
            <a:xfrm rot="-10393823" flipH="1">
              <a:off x="6605496" y="6278690"/>
              <a:ext cx="330492" cy="212838"/>
            </a:xfrm>
            <a:custGeom>
              <a:avLst/>
              <a:gdLst/>
              <a:ahLst/>
              <a:cxnLst/>
              <a:rect l="l" t="t" r="r" b="b"/>
              <a:pathLst>
                <a:path w="472213" h="293570" extrusionOk="0">
                  <a:moveTo>
                    <a:pt x="146785" y="0"/>
                  </a:moveTo>
                  <a:lnTo>
                    <a:pt x="325428" y="0"/>
                  </a:lnTo>
                  <a:cubicBezTo>
                    <a:pt x="406495" y="0"/>
                    <a:pt x="472213" y="65718"/>
                    <a:pt x="472213" y="146785"/>
                  </a:cubicBezTo>
                  <a:lnTo>
                    <a:pt x="472213" y="293570"/>
                  </a:lnTo>
                  <a:lnTo>
                    <a:pt x="472213" y="293570"/>
                  </a:lnTo>
                  <a:cubicBezTo>
                    <a:pt x="314809" y="293570"/>
                    <a:pt x="269872" y="216889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79;p32">
              <a:extLst>
                <a:ext uri="{FF2B5EF4-FFF2-40B4-BE49-F238E27FC236}">
                  <a16:creationId xmlns:a16="http://schemas.microsoft.com/office/drawing/2014/main" id="{DFDB7B60-5189-4981-ADC5-E3EC8A8383FD}"/>
                </a:ext>
              </a:extLst>
            </p:cNvPr>
            <p:cNvSpPr/>
            <p:nvPr/>
          </p:nvSpPr>
          <p:spPr>
            <a:xfrm rot="222578" flipH="1">
              <a:off x="6071311" y="6041384"/>
              <a:ext cx="394126" cy="420568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80;p32">
              <a:extLst>
                <a:ext uri="{FF2B5EF4-FFF2-40B4-BE49-F238E27FC236}">
                  <a16:creationId xmlns:a16="http://schemas.microsoft.com/office/drawing/2014/main" id="{7C97A4D5-E0E1-40C6-A84A-81D9DBC0F931}"/>
                </a:ext>
              </a:extLst>
            </p:cNvPr>
            <p:cNvSpPr/>
            <p:nvPr/>
          </p:nvSpPr>
          <p:spPr>
            <a:xfrm rot="-6189551" flipH="1">
              <a:off x="7387427" y="6150844"/>
              <a:ext cx="133095" cy="307383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281;p32">
              <a:extLst>
                <a:ext uri="{FF2B5EF4-FFF2-40B4-BE49-F238E27FC236}">
                  <a16:creationId xmlns:a16="http://schemas.microsoft.com/office/drawing/2014/main" id="{317748C2-8E23-4D54-95D5-A52A75C768DE}"/>
                </a:ext>
              </a:extLst>
            </p:cNvPr>
            <p:cNvSpPr/>
            <p:nvPr/>
          </p:nvSpPr>
          <p:spPr>
            <a:xfrm rot="-6185743" flipH="1">
              <a:off x="6194911" y="6002472"/>
              <a:ext cx="101951" cy="281479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282;p32">
              <a:extLst>
                <a:ext uri="{FF2B5EF4-FFF2-40B4-BE49-F238E27FC236}">
                  <a16:creationId xmlns:a16="http://schemas.microsoft.com/office/drawing/2014/main" id="{859A8A59-6814-4782-9ECF-305C1967B6F4}"/>
                </a:ext>
              </a:extLst>
            </p:cNvPr>
            <p:cNvSpPr/>
            <p:nvPr/>
          </p:nvSpPr>
          <p:spPr>
            <a:xfrm rot="1488046">
              <a:off x="6188843" y="4360619"/>
              <a:ext cx="660232" cy="1510116"/>
            </a:xfrm>
            <a:custGeom>
              <a:avLst/>
              <a:gdLst/>
              <a:ahLst/>
              <a:cxnLst/>
              <a:rect l="l" t="t" r="r" b="b"/>
              <a:pathLst>
                <a:path w="422815" h="990562" extrusionOk="0">
                  <a:moveTo>
                    <a:pt x="0" y="292730"/>
                  </a:moveTo>
                  <a:cubicBezTo>
                    <a:pt x="201112" y="698595"/>
                    <a:pt x="47915" y="753139"/>
                    <a:pt x="419647" y="990562"/>
                  </a:cubicBezTo>
                  <a:cubicBezTo>
                    <a:pt x="311296" y="675336"/>
                    <a:pt x="395484" y="575996"/>
                    <a:pt x="420754" y="379409"/>
                  </a:cubicBezTo>
                  <a:cubicBezTo>
                    <a:pt x="446024" y="182822"/>
                    <a:pt x="233857" y="-84544"/>
                    <a:pt x="65045" y="25792"/>
                  </a:cubicBezTo>
                  <a:lnTo>
                    <a:pt x="0" y="29273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283;p32">
              <a:extLst>
                <a:ext uri="{FF2B5EF4-FFF2-40B4-BE49-F238E27FC236}">
                  <a16:creationId xmlns:a16="http://schemas.microsoft.com/office/drawing/2014/main" id="{F2902744-D90F-479A-9F30-B93A4F438336}"/>
                </a:ext>
              </a:extLst>
            </p:cNvPr>
            <p:cNvSpPr/>
            <p:nvPr/>
          </p:nvSpPr>
          <p:spPr>
            <a:xfrm rot="-839098">
              <a:off x="6919119" y="3642013"/>
              <a:ext cx="1145971" cy="2006660"/>
            </a:xfrm>
            <a:custGeom>
              <a:avLst/>
              <a:gdLst/>
              <a:ahLst/>
              <a:cxnLst/>
              <a:rect l="l" t="t" r="r" b="b"/>
              <a:pathLst>
                <a:path w="422815" h="990562" extrusionOk="0">
                  <a:moveTo>
                    <a:pt x="0" y="292730"/>
                  </a:moveTo>
                  <a:cubicBezTo>
                    <a:pt x="201112" y="698595"/>
                    <a:pt x="47915" y="753139"/>
                    <a:pt x="419647" y="990562"/>
                  </a:cubicBezTo>
                  <a:cubicBezTo>
                    <a:pt x="311296" y="675336"/>
                    <a:pt x="395484" y="575996"/>
                    <a:pt x="420754" y="379409"/>
                  </a:cubicBezTo>
                  <a:cubicBezTo>
                    <a:pt x="446024" y="182822"/>
                    <a:pt x="233857" y="-84544"/>
                    <a:pt x="65045" y="25792"/>
                  </a:cubicBezTo>
                  <a:lnTo>
                    <a:pt x="0" y="29273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284;p32">
              <a:extLst>
                <a:ext uri="{FF2B5EF4-FFF2-40B4-BE49-F238E27FC236}">
                  <a16:creationId xmlns:a16="http://schemas.microsoft.com/office/drawing/2014/main" id="{A46C50F5-0904-4311-B0D0-8B1D8204C6B3}"/>
                </a:ext>
              </a:extLst>
            </p:cNvPr>
            <p:cNvSpPr/>
            <p:nvPr/>
          </p:nvSpPr>
          <p:spPr>
            <a:xfrm rot="-202384">
              <a:off x="7362732" y="4117099"/>
              <a:ext cx="566107" cy="1733653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285;p32">
              <a:extLst>
                <a:ext uri="{FF2B5EF4-FFF2-40B4-BE49-F238E27FC236}">
                  <a16:creationId xmlns:a16="http://schemas.microsoft.com/office/drawing/2014/main" id="{C2B04C12-D2D6-40BA-9279-BC5BBAE6DF30}"/>
                </a:ext>
              </a:extLst>
            </p:cNvPr>
            <p:cNvSpPr/>
            <p:nvPr/>
          </p:nvSpPr>
          <p:spPr>
            <a:xfrm rot="1026164">
              <a:off x="7508963" y="4102521"/>
              <a:ext cx="723026" cy="143610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286;p32">
              <a:extLst>
                <a:ext uri="{FF2B5EF4-FFF2-40B4-BE49-F238E27FC236}">
                  <a16:creationId xmlns:a16="http://schemas.microsoft.com/office/drawing/2014/main" id="{25DBCB68-8322-46D2-A651-72B5A64805A6}"/>
                </a:ext>
              </a:extLst>
            </p:cNvPr>
            <p:cNvSpPr/>
            <p:nvPr/>
          </p:nvSpPr>
          <p:spPr>
            <a:xfrm rot="202384" flipH="1">
              <a:off x="6339047" y="4074558"/>
              <a:ext cx="566107" cy="1733653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87;p32">
              <a:extLst>
                <a:ext uri="{FF2B5EF4-FFF2-40B4-BE49-F238E27FC236}">
                  <a16:creationId xmlns:a16="http://schemas.microsoft.com/office/drawing/2014/main" id="{8BC3EAF9-47D6-4170-BF05-ED50EE8C143E}"/>
                </a:ext>
              </a:extLst>
            </p:cNvPr>
            <p:cNvSpPr/>
            <p:nvPr/>
          </p:nvSpPr>
          <p:spPr>
            <a:xfrm rot="-486248" flipH="1">
              <a:off x="6212996" y="3861498"/>
              <a:ext cx="691313" cy="124503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88;p32">
              <a:extLst>
                <a:ext uri="{FF2B5EF4-FFF2-40B4-BE49-F238E27FC236}">
                  <a16:creationId xmlns:a16="http://schemas.microsoft.com/office/drawing/2014/main" id="{2AA2DAE3-8EFE-4CC8-BCC4-B895076BE1EB}"/>
                </a:ext>
              </a:extLst>
            </p:cNvPr>
            <p:cNvSpPr/>
            <p:nvPr/>
          </p:nvSpPr>
          <p:spPr>
            <a:xfrm rot="-557815">
              <a:off x="7580737" y="3749846"/>
              <a:ext cx="261576" cy="433831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289;p32">
              <a:extLst>
                <a:ext uri="{FF2B5EF4-FFF2-40B4-BE49-F238E27FC236}">
                  <a16:creationId xmlns:a16="http://schemas.microsoft.com/office/drawing/2014/main" id="{DA577D0C-5F0D-42A3-B2AA-9BA76E1C7383}"/>
                </a:ext>
              </a:extLst>
            </p:cNvPr>
            <p:cNvSpPr/>
            <p:nvPr/>
          </p:nvSpPr>
          <p:spPr>
            <a:xfrm rot="-36185" flipH="1">
              <a:off x="6473515" y="3821187"/>
              <a:ext cx="261829" cy="434251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290;p32">
              <a:extLst>
                <a:ext uri="{FF2B5EF4-FFF2-40B4-BE49-F238E27FC236}">
                  <a16:creationId xmlns:a16="http://schemas.microsoft.com/office/drawing/2014/main" id="{B06E9199-0D75-4F2D-8F11-C06F768110ED}"/>
                </a:ext>
              </a:extLst>
            </p:cNvPr>
            <p:cNvSpPr/>
            <p:nvPr/>
          </p:nvSpPr>
          <p:spPr>
            <a:xfrm rot="-37365" flipH="1">
              <a:off x="6552437" y="3802447"/>
              <a:ext cx="1299565" cy="1637109"/>
            </a:xfrm>
            <a:custGeom>
              <a:avLst/>
              <a:gdLst/>
              <a:ahLst/>
              <a:cxnLst/>
              <a:rect l="l" t="t" r="r" b="b"/>
              <a:pathLst>
                <a:path w="1883317" h="2297570" extrusionOk="0">
                  <a:moveTo>
                    <a:pt x="62501" y="1114799"/>
                  </a:moveTo>
                  <a:cubicBezTo>
                    <a:pt x="344039" y="294090"/>
                    <a:pt x="670314" y="11442"/>
                    <a:pt x="967276" y="213"/>
                  </a:cubicBezTo>
                  <a:cubicBezTo>
                    <a:pt x="1264238" y="-11016"/>
                    <a:pt x="1791334" y="422731"/>
                    <a:pt x="1844272" y="1047422"/>
                  </a:cubicBezTo>
                  <a:cubicBezTo>
                    <a:pt x="2051215" y="2066749"/>
                    <a:pt x="1388942" y="2275908"/>
                    <a:pt x="952838" y="2296762"/>
                  </a:cubicBezTo>
                  <a:cubicBezTo>
                    <a:pt x="516734" y="2317616"/>
                    <a:pt x="-219037" y="1935508"/>
                    <a:pt x="62501" y="1114799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291;p32">
              <a:extLst>
                <a:ext uri="{FF2B5EF4-FFF2-40B4-BE49-F238E27FC236}">
                  <a16:creationId xmlns:a16="http://schemas.microsoft.com/office/drawing/2014/main" id="{7E0B4E24-18E2-44BA-85FE-208939B9FFE1}"/>
                </a:ext>
              </a:extLst>
            </p:cNvPr>
            <p:cNvSpPr/>
            <p:nvPr/>
          </p:nvSpPr>
          <p:spPr>
            <a:xfrm rot="-36185" flipH="1">
              <a:off x="7067936" y="3756921"/>
              <a:ext cx="575495" cy="617254"/>
            </a:xfrm>
            <a:custGeom>
              <a:avLst/>
              <a:gdLst/>
              <a:ahLst/>
              <a:cxnLst/>
              <a:rect l="l" t="t" r="r" b="b"/>
              <a:pathLst>
                <a:path w="807668" h="866273" extrusionOk="0">
                  <a:moveTo>
                    <a:pt x="789272" y="72190"/>
                  </a:moveTo>
                  <a:cubicBezTo>
                    <a:pt x="826169" y="145984"/>
                    <a:pt x="819751" y="425917"/>
                    <a:pt x="654518" y="611203"/>
                  </a:cubicBezTo>
                  <a:cubicBezTo>
                    <a:pt x="489285" y="796489"/>
                    <a:pt x="72189" y="865471"/>
                    <a:pt x="0" y="866273"/>
                  </a:cubicBezTo>
                  <a:cubicBezTo>
                    <a:pt x="78606" y="758791"/>
                    <a:pt x="182078" y="712269"/>
                    <a:pt x="269508" y="567890"/>
                  </a:cubicBezTo>
                  <a:cubicBezTo>
                    <a:pt x="356938" y="423511"/>
                    <a:pt x="439555" y="60960"/>
                    <a:pt x="524578" y="0"/>
                  </a:cubicBezTo>
                  <a:lnTo>
                    <a:pt x="789272" y="7219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292;p32">
              <a:extLst>
                <a:ext uri="{FF2B5EF4-FFF2-40B4-BE49-F238E27FC236}">
                  <a16:creationId xmlns:a16="http://schemas.microsoft.com/office/drawing/2014/main" id="{77F417DB-475C-4DE0-95C7-8BABB0B4705F}"/>
                </a:ext>
              </a:extLst>
            </p:cNvPr>
            <p:cNvSpPr/>
            <p:nvPr/>
          </p:nvSpPr>
          <p:spPr>
            <a:xfrm rot="-626249" flipH="1">
              <a:off x="7587804" y="3970444"/>
              <a:ext cx="453093" cy="656952"/>
            </a:xfrm>
            <a:custGeom>
              <a:avLst/>
              <a:gdLst/>
              <a:ahLst/>
              <a:cxnLst/>
              <a:rect l="l" t="t" r="r" b="b"/>
              <a:pathLst>
                <a:path w="938096" h="946818" extrusionOk="0">
                  <a:moveTo>
                    <a:pt x="819577" y="0"/>
                  </a:moveTo>
                  <a:cubicBezTo>
                    <a:pt x="856474" y="73794"/>
                    <a:pt x="1099072" y="430957"/>
                    <a:pt x="760095" y="688725"/>
                  </a:cubicBezTo>
                  <a:cubicBezTo>
                    <a:pt x="421118" y="946493"/>
                    <a:pt x="72190" y="946016"/>
                    <a:pt x="1" y="946818"/>
                  </a:cubicBezTo>
                  <a:cubicBezTo>
                    <a:pt x="78607" y="839336"/>
                    <a:pt x="351849" y="721088"/>
                    <a:pt x="435773" y="527623"/>
                  </a:cubicBezTo>
                  <a:cubicBezTo>
                    <a:pt x="519697" y="334158"/>
                    <a:pt x="622322" y="153912"/>
                    <a:pt x="704327" y="58241"/>
                  </a:cubicBezTo>
                  <a:lnTo>
                    <a:pt x="819577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293;p32">
              <a:extLst>
                <a:ext uri="{FF2B5EF4-FFF2-40B4-BE49-F238E27FC236}">
                  <a16:creationId xmlns:a16="http://schemas.microsoft.com/office/drawing/2014/main" id="{3CD97D08-F284-4FF1-9C74-178C29E5998A}"/>
                </a:ext>
              </a:extLst>
            </p:cNvPr>
            <p:cNvSpPr/>
            <p:nvPr/>
          </p:nvSpPr>
          <p:spPr>
            <a:xfrm rot="-5631928" flipH="1">
              <a:off x="7207371" y="4624981"/>
              <a:ext cx="44501" cy="578939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294;p32">
              <a:extLst>
                <a:ext uri="{FF2B5EF4-FFF2-40B4-BE49-F238E27FC236}">
                  <a16:creationId xmlns:a16="http://schemas.microsoft.com/office/drawing/2014/main" id="{9185AB7B-E14B-4E18-8895-EF2B34266238}"/>
                </a:ext>
              </a:extLst>
            </p:cNvPr>
            <p:cNvSpPr/>
            <p:nvPr/>
          </p:nvSpPr>
          <p:spPr>
            <a:xfrm rot="8266371">
              <a:off x="6612322" y="3868014"/>
              <a:ext cx="74546" cy="288659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295;p32">
              <a:extLst>
                <a:ext uri="{FF2B5EF4-FFF2-40B4-BE49-F238E27FC236}">
                  <a16:creationId xmlns:a16="http://schemas.microsoft.com/office/drawing/2014/main" id="{F036C4A2-0A5C-482C-BD6C-A6D93F803F12}"/>
                </a:ext>
              </a:extLst>
            </p:cNvPr>
            <p:cNvSpPr/>
            <p:nvPr/>
          </p:nvSpPr>
          <p:spPr>
            <a:xfrm rot="1680291">
              <a:off x="7626712" y="3797560"/>
              <a:ext cx="74753" cy="288547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96;p32">
              <a:extLst>
                <a:ext uri="{FF2B5EF4-FFF2-40B4-BE49-F238E27FC236}">
                  <a16:creationId xmlns:a16="http://schemas.microsoft.com/office/drawing/2014/main" id="{20E961F5-C7CE-4CD5-8F89-E50B4C0D0CD8}"/>
                </a:ext>
              </a:extLst>
            </p:cNvPr>
            <p:cNvSpPr/>
            <p:nvPr/>
          </p:nvSpPr>
          <p:spPr>
            <a:xfrm rot="2301081" flipH="1">
              <a:off x="6693050" y="3674464"/>
              <a:ext cx="452619" cy="666211"/>
            </a:xfrm>
            <a:custGeom>
              <a:avLst/>
              <a:gdLst/>
              <a:ahLst/>
              <a:cxnLst/>
              <a:rect l="l" t="t" r="r" b="b"/>
              <a:pathLst>
                <a:path w="780117" h="1012057" extrusionOk="0">
                  <a:moveTo>
                    <a:pt x="530907" y="0"/>
                  </a:moveTo>
                  <a:cubicBezTo>
                    <a:pt x="567804" y="73794"/>
                    <a:pt x="936483" y="502118"/>
                    <a:pt x="703332" y="761536"/>
                  </a:cubicBezTo>
                  <a:cubicBezTo>
                    <a:pt x="470181" y="1020954"/>
                    <a:pt x="72189" y="1011255"/>
                    <a:pt x="0" y="1012057"/>
                  </a:cubicBezTo>
                  <a:cubicBezTo>
                    <a:pt x="78606" y="904575"/>
                    <a:pt x="210818" y="854954"/>
                    <a:pt x="288408" y="713075"/>
                  </a:cubicBezTo>
                  <a:cubicBezTo>
                    <a:pt x="365998" y="571196"/>
                    <a:pt x="383537" y="256454"/>
                    <a:pt x="465542" y="160783"/>
                  </a:cubicBezTo>
                  <a:lnTo>
                    <a:pt x="530907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297;p32">
              <a:extLst>
                <a:ext uri="{FF2B5EF4-FFF2-40B4-BE49-F238E27FC236}">
                  <a16:creationId xmlns:a16="http://schemas.microsoft.com/office/drawing/2014/main" id="{24DAD82E-8C4A-4AD0-A711-49CE025352C4}"/>
                </a:ext>
              </a:extLst>
            </p:cNvPr>
            <p:cNvSpPr/>
            <p:nvPr/>
          </p:nvSpPr>
          <p:spPr>
            <a:xfrm rot="-36185" flipH="1">
              <a:off x="7255217" y="3706755"/>
              <a:ext cx="601661" cy="625709"/>
            </a:xfrm>
            <a:custGeom>
              <a:avLst/>
              <a:gdLst/>
              <a:ahLst/>
              <a:cxnLst/>
              <a:rect l="l" t="t" r="r" b="b"/>
              <a:pathLst>
                <a:path w="844390" h="878139" extrusionOk="0">
                  <a:moveTo>
                    <a:pt x="815514" y="37"/>
                  </a:moveTo>
                  <a:cubicBezTo>
                    <a:pt x="735304" y="-2369"/>
                    <a:pt x="554828" y="113133"/>
                    <a:pt x="444940" y="211792"/>
                  </a:cubicBezTo>
                  <a:cubicBezTo>
                    <a:pt x="335052" y="310451"/>
                    <a:pt x="227573" y="546270"/>
                    <a:pt x="156186" y="591990"/>
                  </a:cubicBezTo>
                  <a:cubicBezTo>
                    <a:pt x="84799" y="637710"/>
                    <a:pt x="66348" y="555094"/>
                    <a:pt x="16617" y="486113"/>
                  </a:cubicBezTo>
                  <a:cubicBezTo>
                    <a:pt x="-4238" y="507770"/>
                    <a:pt x="-29906" y="754015"/>
                    <a:pt x="108057" y="847060"/>
                  </a:cubicBezTo>
                  <a:cubicBezTo>
                    <a:pt x="246020" y="940105"/>
                    <a:pt x="464192" y="813372"/>
                    <a:pt x="642259" y="611241"/>
                  </a:cubicBezTo>
                  <a:cubicBezTo>
                    <a:pt x="820326" y="409110"/>
                    <a:pt x="777013" y="303232"/>
                    <a:pt x="844390" y="149228"/>
                  </a:cubicBezTo>
                  <a:lnTo>
                    <a:pt x="815514" y="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298;p32">
              <a:extLst>
                <a:ext uri="{FF2B5EF4-FFF2-40B4-BE49-F238E27FC236}">
                  <a16:creationId xmlns:a16="http://schemas.microsoft.com/office/drawing/2014/main" id="{FDFEF1EF-B87D-4EA3-8F6F-7B4B5E8782AF}"/>
                </a:ext>
              </a:extLst>
            </p:cNvPr>
            <p:cNvSpPr/>
            <p:nvPr/>
          </p:nvSpPr>
          <p:spPr>
            <a:xfrm rot="237733" flipH="1">
              <a:off x="6908843" y="3721684"/>
              <a:ext cx="466910" cy="650106"/>
            </a:xfrm>
            <a:custGeom>
              <a:avLst/>
              <a:gdLst/>
              <a:ahLst/>
              <a:cxnLst/>
              <a:rect l="l" t="t" r="r" b="b"/>
              <a:pathLst>
                <a:path w="806569" h="986446" extrusionOk="0">
                  <a:moveTo>
                    <a:pt x="611374" y="0"/>
                  </a:moveTo>
                  <a:cubicBezTo>
                    <a:pt x="648271" y="73794"/>
                    <a:pt x="991187" y="599215"/>
                    <a:pt x="671267" y="815471"/>
                  </a:cubicBezTo>
                  <a:cubicBezTo>
                    <a:pt x="351347" y="1031727"/>
                    <a:pt x="72189" y="981024"/>
                    <a:pt x="0" y="981826"/>
                  </a:cubicBezTo>
                  <a:cubicBezTo>
                    <a:pt x="78606" y="874344"/>
                    <a:pt x="170089" y="857610"/>
                    <a:pt x="336604" y="662044"/>
                  </a:cubicBezTo>
                  <a:cubicBezTo>
                    <a:pt x="503119" y="466478"/>
                    <a:pt x="456900" y="278617"/>
                    <a:pt x="538905" y="182946"/>
                  </a:cubicBezTo>
                  <a:lnTo>
                    <a:pt x="611374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299;p32">
              <a:extLst>
                <a:ext uri="{FF2B5EF4-FFF2-40B4-BE49-F238E27FC236}">
                  <a16:creationId xmlns:a16="http://schemas.microsoft.com/office/drawing/2014/main" id="{0CDF0238-7187-4976-9A2A-DB54F0F54AAB}"/>
                </a:ext>
              </a:extLst>
            </p:cNvPr>
            <p:cNvSpPr/>
            <p:nvPr/>
          </p:nvSpPr>
          <p:spPr>
            <a:xfrm rot="10634675" flipH="1">
              <a:off x="6974737" y="3664935"/>
              <a:ext cx="383794" cy="226904"/>
            </a:xfrm>
            <a:custGeom>
              <a:avLst/>
              <a:gdLst/>
              <a:ahLst/>
              <a:cxnLst/>
              <a:rect l="l" t="t" r="r" b="b"/>
              <a:pathLst>
                <a:path w="10000" h="11737" extrusionOk="0">
                  <a:moveTo>
                    <a:pt x="625" y="2928"/>
                  </a:moveTo>
                  <a:cubicBezTo>
                    <a:pt x="4924" y="-2692"/>
                    <a:pt x="8171" y="1271"/>
                    <a:pt x="9445" y="2573"/>
                  </a:cubicBezTo>
                  <a:cubicBezTo>
                    <a:pt x="10719" y="3875"/>
                    <a:pt x="9580" y="9377"/>
                    <a:pt x="8266" y="10738"/>
                  </a:cubicBezTo>
                  <a:cubicBezTo>
                    <a:pt x="6952" y="12100"/>
                    <a:pt x="2834" y="12040"/>
                    <a:pt x="1561" y="10738"/>
                  </a:cubicBezTo>
                  <a:cubicBezTo>
                    <a:pt x="287" y="9436"/>
                    <a:pt x="-689" y="4289"/>
                    <a:pt x="625" y="2928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300;p32">
              <a:extLst>
                <a:ext uri="{FF2B5EF4-FFF2-40B4-BE49-F238E27FC236}">
                  <a16:creationId xmlns:a16="http://schemas.microsoft.com/office/drawing/2014/main" id="{0732B802-B5F3-4CA5-81D1-07E1BB7E59CD}"/>
                </a:ext>
              </a:extLst>
            </p:cNvPr>
            <p:cNvSpPr/>
            <p:nvPr/>
          </p:nvSpPr>
          <p:spPr>
            <a:xfrm rot="10634901" flipH="1">
              <a:off x="7017091" y="3516467"/>
              <a:ext cx="287716" cy="190015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301;p32">
              <a:extLst>
                <a:ext uri="{FF2B5EF4-FFF2-40B4-BE49-F238E27FC236}">
                  <a16:creationId xmlns:a16="http://schemas.microsoft.com/office/drawing/2014/main" id="{2CD08A04-DD13-4503-B79D-1D237B3206CE}"/>
                </a:ext>
              </a:extLst>
            </p:cNvPr>
            <p:cNvSpPr/>
            <p:nvPr/>
          </p:nvSpPr>
          <p:spPr>
            <a:xfrm rot="10634441" flipH="1">
              <a:off x="7028632" y="3382158"/>
              <a:ext cx="238929" cy="16214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302;p32">
              <a:extLst>
                <a:ext uri="{FF2B5EF4-FFF2-40B4-BE49-F238E27FC236}">
                  <a16:creationId xmlns:a16="http://schemas.microsoft.com/office/drawing/2014/main" id="{A4E047D9-E183-441B-8300-3538D97DD801}"/>
                </a:ext>
              </a:extLst>
            </p:cNvPr>
            <p:cNvSpPr/>
            <p:nvPr/>
          </p:nvSpPr>
          <p:spPr>
            <a:xfrm rot="10634645" flipH="1">
              <a:off x="7053375" y="3243956"/>
              <a:ext cx="183591" cy="15988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303;p32">
              <a:extLst>
                <a:ext uri="{FF2B5EF4-FFF2-40B4-BE49-F238E27FC236}">
                  <a16:creationId xmlns:a16="http://schemas.microsoft.com/office/drawing/2014/main" id="{30D275F1-5203-4CE1-B530-AEC21CAB460C}"/>
                </a:ext>
              </a:extLst>
            </p:cNvPr>
            <p:cNvSpPr/>
            <p:nvPr/>
          </p:nvSpPr>
          <p:spPr>
            <a:xfrm rot="10634714" flipH="1">
              <a:off x="7071048" y="3099128"/>
              <a:ext cx="135094" cy="160992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" name="Google Shape;1304;p32">
              <a:extLst>
                <a:ext uri="{FF2B5EF4-FFF2-40B4-BE49-F238E27FC236}">
                  <a16:creationId xmlns:a16="http://schemas.microsoft.com/office/drawing/2014/main" id="{B341630D-1943-4589-82B9-152200C74A51}"/>
                </a:ext>
              </a:extLst>
            </p:cNvPr>
            <p:cNvGrpSpPr/>
            <p:nvPr/>
          </p:nvGrpSpPr>
          <p:grpSpPr>
            <a:xfrm rot="202016" flipH="1">
              <a:off x="7366441" y="4465024"/>
              <a:ext cx="349142" cy="265831"/>
              <a:chOff x="2750132" y="2551185"/>
              <a:chExt cx="490555" cy="373500"/>
            </a:xfrm>
          </p:grpSpPr>
          <p:sp>
            <p:nvSpPr>
              <p:cNvPr id="63" name="Google Shape;1305;p32">
                <a:extLst>
                  <a:ext uri="{FF2B5EF4-FFF2-40B4-BE49-F238E27FC236}">
                    <a16:creationId xmlns:a16="http://schemas.microsoft.com/office/drawing/2014/main" id="{30A10258-1449-4486-899C-C3F2387E2A80}"/>
                  </a:ext>
                </a:extLst>
              </p:cNvPr>
              <p:cNvSpPr/>
              <p:nvPr/>
            </p:nvSpPr>
            <p:spPr>
              <a:xfrm rot="-2327883">
                <a:off x="2861947" y="2568611"/>
                <a:ext cx="174759" cy="338648"/>
              </a:xfrm>
              <a:prstGeom prst="moon">
                <a:avLst>
                  <a:gd name="adj" fmla="val 13149"/>
                </a:avLst>
              </a:pr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306;p32">
                <a:extLst>
                  <a:ext uri="{FF2B5EF4-FFF2-40B4-BE49-F238E27FC236}">
                    <a16:creationId xmlns:a16="http://schemas.microsoft.com/office/drawing/2014/main" id="{18A24AA0-15B6-4F47-8AE7-2F6D938AA683}"/>
                  </a:ext>
                </a:extLst>
              </p:cNvPr>
              <p:cNvSpPr/>
              <p:nvPr/>
            </p:nvSpPr>
            <p:spPr>
              <a:xfrm rot="5600384" flipH="1">
                <a:off x="2987691" y="2617091"/>
                <a:ext cx="113292" cy="386721"/>
              </a:xfrm>
              <a:prstGeom prst="moon">
                <a:avLst>
                  <a:gd name="adj" fmla="val 45297"/>
                </a:avLst>
              </a:pr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307;p32">
                <a:extLst>
                  <a:ext uri="{FF2B5EF4-FFF2-40B4-BE49-F238E27FC236}">
                    <a16:creationId xmlns:a16="http://schemas.microsoft.com/office/drawing/2014/main" id="{9FBBB5B2-F9E8-4F01-84B7-682817163B91}"/>
                  </a:ext>
                </a:extLst>
              </p:cNvPr>
              <p:cNvSpPr/>
              <p:nvPr/>
            </p:nvSpPr>
            <p:spPr>
              <a:xfrm rot="-4253141">
                <a:off x="2785445" y="2626371"/>
                <a:ext cx="131217" cy="168146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" name="Google Shape;1308;p32">
              <a:extLst>
                <a:ext uri="{FF2B5EF4-FFF2-40B4-BE49-F238E27FC236}">
                  <a16:creationId xmlns:a16="http://schemas.microsoft.com/office/drawing/2014/main" id="{02BBAA24-02A7-45CB-B9C4-CCB567B51907}"/>
                </a:ext>
              </a:extLst>
            </p:cNvPr>
            <p:cNvSpPr/>
            <p:nvPr/>
          </p:nvSpPr>
          <p:spPr>
            <a:xfrm rot="6467901" flipH="1">
              <a:off x="7627597" y="4553485"/>
              <a:ext cx="93355" cy="11962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309;p32">
              <a:extLst>
                <a:ext uri="{FF2B5EF4-FFF2-40B4-BE49-F238E27FC236}">
                  <a16:creationId xmlns:a16="http://schemas.microsoft.com/office/drawing/2014/main" id="{35563333-7E6C-4F49-9EEE-FEA39BB37739}"/>
                </a:ext>
              </a:extLst>
            </p:cNvPr>
            <p:cNvSpPr/>
            <p:nvPr/>
          </p:nvSpPr>
          <p:spPr>
            <a:xfrm rot="8202589" flipH="1">
              <a:off x="7611107" y="4597498"/>
              <a:ext cx="93277" cy="11952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310;p32">
              <a:extLst>
                <a:ext uri="{FF2B5EF4-FFF2-40B4-BE49-F238E27FC236}">
                  <a16:creationId xmlns:a16="http://schemas.microsoft.com/office/drawing/2014/main" id="{A48AD596-E0E0-4601-8F53-740ED0A4D198}"/>
                </a:ext>
              </a:extLst>
            </p:cNvPr>
            <p:cNvSpPr/>
            <p:nvPr/>
          </p:nvSpPr>
          <p:spPr>
            <a:xfrm rot="9444672" flipH="1">
              <a:off x="7584535" y="4641833"/>
              <a:ext cx="93076" cy="119270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" name="Google Shape;1311;p32">
              <a:extLst>
                <a:ext uri="{FF2B5EF4-FFF2-40B4-BE49-F238E27FC236}">
                  <a16:creationId xmlns:a16="http://schemas.microsoft.com/office/drawing/2014/main" id="{098A3AF0-2FF6-40B5-B098-596D6F6EF2FD}"/>
                </a:ext>
              </a:extLst>
            </p:cNvPr>
            <p:cNvGrpSpPr/>
            <p:nvPr/>
          </p:nvGrpSpPr>
          <p:grpSpPr>
            <a:xfrm>
              <a:off x="6707485" y="4448991"/>
              <a:ext cx="386861" cy="319137"/>
              <a:chOff x="4626706" y="3513644"/>
              <a:chExt cx="958764" cy="790923"/>
            </a:xfrm>
          </p:grpSpPr>
          <p:grpSp>
            <p:nvGrpSpPr>
              <p:cNvPr id="56" name="Google Shape;1312;p32">
                <a:extLst>
                  <a:ext uri="{FF2B5EF4-FFF2-40B4-BE49-F238E27FC236}">
                    <a16:creationId xmlns:a16="http://schemas.microsoft.com/office/drawing/2014/main" id="{B0F1CD58-AB31-45A7-9DFD-BB661D1D9781}"/>
                  </a:ext>
                </a:extLst>
              </p:cNvPr>
              <p:cNvGrpSpPr/>
              <p:nvPr/>
            </p:nvGrpSpPr>
            <p:grpSpPr>
              <a:xfrm rot="-201793">
                <a:off x="4701430" y="3538463"/>
                <a:ext cx="865457" cy="658943"/>
                <a:chOff x="2750132" y="2551185"/>
                <a:chExt cx="490555" cy="373500"/>
              </a:xfrm>
            </p:grpSpPr>
            <p:sp>
              <p:nvSpPr>
                <p:cNvPr id="60" name="Google Shape;1313;p32">
                  <a:extLst>
                    <a:ext uri="{FF2B5EF4-FFF2-40B4-BE49-F238E27FC236}">
                      <a16:creationId xmlns:a16="http://schemas.microsoft.com/office/drawing/2014/main" id="{8C0B0473-1361-4237-8B89-9E269A32284D}"/>
                    </a:ext>
                  </a:extLst>
                </p:cNvPr>
                <p:cNvSpPr/>
                <p:nvPr/>
              </p:nvSpPr>
              <p:spPr>
                <a:xfrm rot="-2327883">
                  <a:off x="2861947" y="2568611"/>
                  <a:ext cx="174759" cy="338648"/>
                </a:xfrm>
                <a:prstGeom prst="moon">
                  <a:avLst>
                    <a:gd name="adj" fmla="val 13149"/>
                  </a:avLst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" name="Google Shape;1314;p32">
                  <a:extLst>
                    <a:ext uri="{FF2B5EF4-FFF2-40B4-BE49-F238E27FC236}">
                      <a16:creationId xmlns:a16="http://schemas.microsoft.com/office/drawing/2014/main" id="{A20AC540-2D1C-4183-AE34-CCE03A49199D}"/>
                    </a:ext>
                  </a:extLst>
                </p:cNvPr>
                <p:cNvSpPr/>
                <p:nvPr/>
              </p:nvSpPr>
              <p:spPr>
                <a:xfrm rot="5600384" flipH="1">
                  <a:off x="2987691" y="2617091"/>
                  <a:ext cx="113292" cy="386721"/>
                </a:xfrm>
                <a:prstGeom prst="moon">
                  <a:avLst>
                    <a:gd name="adj" fmla="val 45297"/>
                  </a:avLst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" name="Google Shape;1315;p32">
                  <a:extLst>
                    <a:ext uri="{FF2B5EF4-FFF2-40B4-BE49-F238E27FC236}">
                      <a16:creationId xmlns:a16="http://schemas.microsoft.com/office/drawing/2014/main" id="{33D7FB98-9A25-46A4-907E-FE85122DB7F3}"/>
                    </a:ext>
                  </a:extLst>
                </p:cNvPr>
                <p:cNvSpPr/>
                <p:nvPr/>
              </p:nvSpPr>
              <p:spPr>
                <a:xfrm rot="-4253141">
                  <a:off x="2785445" y="2626371"/>
                  <a:ext cx="131217" cy="168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199" h="168122" extrusionOk="0">
                      <a:moveTo>
                        <a:pt x="131199" y="0"/>
                      </a:moveTo>
                      <a:cubicBezTo>
                        <a:pt x="82179" y="8699"/>
                        <a:pt x="42593" y="50353"/>
                        <a:pt x="25864" y="105575"/>
                      </a:cubicBezTo>
                      <a:lnTo>
                        <a:pt x="19551" y="148837"/>
                      </a:lnTo>
                      <a:lnTo>
                        <a:pt x="9471" y="156259"/>
                      </a:lnTo>
                      <a:lnTo>
                        <a:pt x="567" y="168122"/>
                      </a:lnTo>
                      <a:lnTo>
                        <a:pt x="0" y="164601"/>
                      </a:lnTo>
                      <a:cubicBezTo>
                        <a:pt x="0" y="73694"/>
                        <a:pt x="58740" y="0"/>
                        <a:pt x="131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7" name="Google Shape;1316;p32">
                <a:extLst>
                  <a:ext uri="{FF2B5EF4-FFF2-40B4-BE49-F238E27FC236}">
                    <a16:creationId xmlns:a16="http://schemas.microsoft.com/office/drawing/2014/main" id="{7A25DF6B-CAC4-4FEF-A196-CD59513BF3FF}"/>
                  </a:ext>
                </a:extLst>
              </p:cNvPr>
              <p:cNvSpPr/>
              <p:nvPr/>
            </p:nvSpPr>
            <p:spPr>
              <a:xfrm rot="-6475266">
                <a:off x="4687652" y="3756882"/>
                <a:ext cx="231309" cy="296406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1317;p32">
                <a:extLst>
                  <a:ext uri="{FF2B5EF4-FFF2-40B4-BE49-F238E27FC236}">
                    <a16:creationId xmlns:a16="http://schemas.microsoft.com/office/drawing/2014/main" id="{F5CE3CBF-4880-4182-A42F-17E781792B22}"/>
                  </a:ext>
                </a:extLst>
              </p:cNvPr>
              <p:cNvSpPr/>
              <p:nvPr/>
            </p:nvSpPr>
            <p:spPr>
              <a:xfrm rot="-8196425">
                <a:off x="4729233" y="3865599"/>
                <a:ext cx="231556" cy="296723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318;p32">
                <a:extLst>
                  <a:ext uri="{FF2B5EF4-FFF2-40B4-BE49-F238E27FC236}">
                    <a16:creationId xmlns:a16="http://schemas.microsoft.com/office/drawing/2014/main" id="{EF95EB64-8BBD-4D68-B930-75D4BAE38BB1}"/>
                  </a:ext>
                </a:extLst>
              </p:cNvPr>
              <p:cNvSpPr/>
              <p:nvPr/>
            </p:nvSpPr>
            <p:spPr>
              <a:xfrm rot="-9439435">
                <a:off x="4795174" y="3974880"/>
                <a:ext cx="231415" cy="296541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" name="Google Shape;1319;p32">
              <a:extLst>
                <a:ext uri="{FF2B5EF4-FFF2-40B4-BE49-F238E27FC236}">
                  <a16:creationId xmlns:a16="http://schemas.microsoft.com/office/drawing/2014/main" id="{C3C381AB-9DE9-4B52-A74F-171F444C51D9}"/>
                </a:ext>
              </a:extLst>
            </p:cNvPr>
            <p:cNvSpPr/>
            <p:nvPr/>
          </p:nvSpPr>
          <p:spPr>
            <a:xfrm rot="-240011" flipH="1">
              <a:off x="6609115" y="4821027"/>
              <a:ext cx="1263300" cy="619832"/>
            </a:xfrm>
            <a:custGeom>
              <a:avLst/>
              <a:gdLst/>
              <a:ahLst/>
              <a:cxnLst/>
              <a:rect l="l" t="t" r="r" b="b"/>
              <a:pathLst>
                <a:path w="1762549" h="855852" extrusionOk="0">
                  <a:moveTo>
                    <a:pt x="766030" y="0"/>
                  </a:moveTo>
                  <a:cubicBezTo>
                    <a:pt x="1118955" y="0"/>
                    <a:pt x="1442646" y="91764"/>
                    <a:pt x="1695129" y="244521"/>
                  </a:cubicBezTo>
                  <a:lnTo>
                    <a:pt x="1762549" y="289443"/>
                  </a:lnTo>
                  <a:lnTo>
                    <a:pt x="1746067" y="342947"/>
                  </a:lnTo>
                  <a:cubicBezTo>
                    <a:pt x="1593365" y="737366"/>
                    <a:pt x="1199473" y="840707"/>
                    <a:pt x="909109" y="855044"/>
                  </a:cubicBezTo>
                  <a:cubicBezTo>
                    <a:pt x="592348" y="870685"/>
                    <a:pt x="112342" y="659659"/>
                    <a:pt x="7164" y="206932"/>
                  </a:cubicBezTo>
                  <a:lnTo>
                    <a:pt x="0" y="160331"/>
                  </a:lnTo>
                  <a:lnTo>
                    <a:pt x="69805" y="129241"/>
                  </a:lnTo>
                  <a:cubicBezTo>
                    <a:pt x="276767" y="46818"/>
                    <a:pt x="513941" y="0"/>
                    <a:pt x="766030" y="0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320;p32">
              <a:extLst>
                <a:ext uri="{FF2B5EF4-FFF2-40B4-BE49-F238E27FC236}">
                  <a16:creationId xmlns:a16="http://schemas.microsoft.com/office/drawing/2014/main" id="{ECCEFFB1-6EBB-4A87-B842-C0AC5EB14C33}"/>
                </a:ext>
              </a:extLst>
            </p:cNvPr>
            <p:cNvSpPr/>
            <p:nvPr/>
          </p:nvSpPr>
          <p:spPr>
            <a:xfrm rot="-241175" flipH="1">
              <a:off x="7464187" y="5047164"/>
              <a:ext cx="55637" cy="90220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321;p32">
              <a:extLst>
                <a:ext uri="{FF2B5EF4-FFF2-40B4-BE49-F238E27FC236}">
                  <a16:creationId xmlns:a16="http://schemas.microsoft.com/office/drawing/2014/main" id="{F2589C9A-4EF4-4A0D-89B1-03C69530AF98}"/>
                </a:ext>
              </a:extLst>
            </p:cNvPr>
            <p:cNvSpPr/>
            <p:nvPr/>
          </p:nvSpPr>
          <p:spPr>
            <a:xfrm rot="-241175" flipH="1">
              <a:off x="6993884" y="5096234"/>
              <a:ext cx="55637" cy="90520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322;p32">
              <a:extLst>
                <a:ext uri="{FF2B5EF4-FFF2-40B4-BE49-F238E27FC236}">
                  <a16:creationId xmlns:a16="http://schemas.microsoft.com/office/drawing/2014/main" id="{B510E901-AE13-4EAF-BFAF-2FFA899B9F0F}"/>
                </a:ext>
              </a:extLst>
            </p:cNvPr>
            <p:cNvSpPr/>
            <p:nvPr/>
          </p:nvSpPr>
          <p:spPr>
            <a:xfrm rot="-5847634" flipH="1">
              <a:off x="7202773" y="4639470"/>
              <a:ext cx="76245" cy="540858"/>
            </a:xfrm>
            <a:prstGeom prst="moon">
              <a:avLst>
                <a:gd name="adj" fmla="val 22412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323;p32">
              <a:extLst>
                <a:ext uri="{FF2B5EF4-FFF2-40B4-BE49-F238E27FC236}">
                  <a16:creationId xmlns:a16="http://schemas.microsoft.com/office/drawing/2014/main" id="{3BF287FC-D07B-401D-8DF2-309750E60D46}"/>
                </a:ext>
              </a:extLst>
            </p:cNvPr>
            <p:cNvSpPr/>
            <p:nvPr/>
          </p:nvSpPr>
          <p:spPr>
            <a:xfrm flipH="1">
              <a:off x="7588280" y="4897710"/>
              <a:ext cx="202500" cy="2025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324;p32">
              <a:extLst>
                <a:ext uri="{FF2B5EF4-FFF2-40B4-BE49-F238E27FC236}">
                  <a16:creationId xmlns:a16="http://schemas.microsoft.com/office/drawing/2014/main" id="{AE5EFBAF-D018-4FD4-A3FA-504D74F881AC}"/>
                </a:ext>
              </a:extLst>
            </p:cNvPr>
            <p:cNvSpPr/>
            <p:nvPr/>
          </p:nvSpPr>
          <p:spPr>
            <a:xfrm flipH="1">
              <a:off x="6712955" y="5031681"/>
              <a:ext cx="202500" cy="202500"/>
            </a:xfrm>
            <a:prstGeom prst="ellipse">
              <a:avLst/>
            </a:prstGeom>
            <a:gradFill>
              <a:gsLst>
                <a:gs pos="0">
                  <a:srgbClr val="E6B1AF">
                    <a:alpha val="62745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1325;p32">
            <a:extLst>
              <a:ext uri="{FF2B5EF4-FFF2-40B4-BE49-F238E27FC236}">
                <a16:creationId xmlns:a16="http://schemas.microsoft.com/office/drawing/2014/main" id="{0DE5F2E1-8329-4B82-AEBF-2BEF24B867A7}"/>
              </a:ext>
            </a:extLst>
          </p:cNvPr>
          <p:cNvGrpSpPr/>
          <p:nvPr/>
        </p:nvGrpSpPr>
        <p:grpSpPr>
          <a:xfrm>
            <a:off x="7539103" y="3761021"/>
            <a:ext cx="2343423" cy="2759151"/>
            <a:chOff x="153418" y="3042888"/>
            <a:chExt cx="2261347" cy="2857768"/>
          </a:xfrm>
        </p:grpSpPr>
        <p:sp>
          <p:nvSpPr>
            <p:cNvPr id="67" name="Google Shape;1326;p32">
              <a:extLst>
                <a:ext uri="{FF2B5EF4-FFF2-40B4-BE49-F238E27FC236}">
                  <a16:creationId xmlns:a16="http://schemas.microsoft.com/office/drawing/2014/main" id="{C36631F5-2B60-4E3A-8AE5-63015A7DE09F}"/>
                </a:ext>
              </a:extLst>
            </p:cNvPr>
            <p:cNvSpPr/>
            <p:nvPr/>
          </p:nvSpPr>
          <p:spPr>
            <a:xfrm rot="10138173">
              <a:off x="213213" y="4968214"/>
              <a:ext cx="882490" cy="596710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327;p32">
              <a:extLst>
                <a:ext uri="{FF2B5EF4-FFF2-40B4-BE49-F238E27FC236}">
                  <a16:creationId xmlns:a16="http://schemas.microsoft.com/office/drawing/2014/main" id="{99D50464-2369-4AFF-841D-7015A560333E}"/>
                </a:ext>
              </a:extLst>
            </p:cNvPr>
            <p:cNvSpPr/>
            <p:nvPr/>
          </p:nvSpPr>
          <p:spPr>
            <a:xfrm rot="8705698">
              <a:off x="244420" y="5193820"/>
              <a:ext cx="728836" cy="547498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28;p32">
              <a:extLst>
                <a:ext uri="{FF2B5EF4-FFF2-40B4-BE49-F238E27FC236}">
                  <a16:creationId xmlns:a16="http://schemas.microsoft.com/office/drawing/2014/main" id="{3FAA344B-C6C5-4705-B945-61FE7428EC1C}"/>
                </a:ext>
              </a:extLst>
            </p:cNvPr>
            <p:cNvSpPr/>
            <p:nvPr/>
          </p:nvSpPr>
          <p:spPr>
            <a:xfrm rot="10212745">
              <a:off x="423000" y="5106848"/>
              <a:ext cx="635676" cy="529327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329;p32">
              <a:extLst>
                <a:ext uri="{FF2B5EF4-FFF2-40B4-BE49-F238E27FC236}">
                  <a16:creationId xmlns:a16="http://schemas.microsoft.com/office/drawing/2014/main" id="{B20C5BE8-22AD-43EF-918E-46A38EAC37C2}"/>
                </a:ext>
              </a:extLst>
            </p:cNvPr>
            <p:cNvSpPr/>
            <p:nvPr/>
          </p:nvSpPr>
          <p:spPr>
            <a:xfrm rot="-10277470">
              <a:off x="601264" y="5084828"/>
              <a:ext cx="591026" cy="511713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330;p32">
              <a:extLst>
                <a:ext uri="{FF2B5EF4-FFF2-40B4-BE49-F238E27FC236}">
                  <a16:creationId xmlns:a16="http://schemas.microsoft.com/office/drawing/2014/main" id="{D050D264-8599-47A2-A199-231B73DF8235}"/>
                </a:ext>
              </a:extLst>
            </p:cNvPr>
            <p:cNvSpPr/>
            <p:nvPr/>
          </p:nvSpPr>
          <p:spPr>
            <a:xfrm rot="8703874">
              <a:off x="497222" y="5325584"/>
              <a:ext cx="560217" cy="380766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331;p32">
              <a:extLst>
                <a:ext uri="{FF2B5EF4-FFF2-40B4-BE49-F238E27FC236}">
                  <a16:creationId xmlns:a16="http://schemas.microsoft.com/office/drawing/2014/main" id="{82A16D5E-BF82-4147-BE95-88564A8FAC28}"/>
                </a:ext>
              </a:extLst>
            </p:cNvPr>
            <p:cNvSpPr/>
            <p:nvPr/>
          </p:nvSpPr>
          <p:spPr>
            <a:xfrm rot="-344122">
              <a:off x="933359" y="4742014"/>
              <a:ext cx="1355242" cy="1047731"/>
            </a:xfrm>
            <a:custGeom>
              <a:avLst/>
              <a:gdLst/>
              <a:ahLst/>
              <a:cxnLst/>
              <a:rect l="l" t="t" r="r" b="b"/>
              <a:pathLst>
                <a:path w="2355385" h="1820936" extrusionOk="0">
                  <a:moveTo>
                    <a:pt x="1807046" y="0"/>
                  </a:moveTo>
                  <a:cubicBezTo>
                    <a:pt x="1816543" y="83805"/>
                    <a:pt x="1824289" y="154677"/>
                    <a:pt x="1830596" y="214803"/>
                  </a:cubicBezTo>
                  <a:lnTo>
                    <a:pt x="1832248" y="230975"/>
                  </a:lnTo>
                  <a:lnTo>
                    <a:pt x="1834676" y="203072"/>
                  </a:lnTo>
                  <a:lnTo>
                    <a:pt x="1889590" y="889920"/>
                  </a:lnTo>
                  <a:lnTo>
                    <a:pt x="2120543" y="1115740"/>
                  </a:lnTo>
                  <a:lnTo>
                    <a:pt x="2330965" y="1331295"/>
                  </a:lnTo>
                  <a:cubicBezTo>
                    <a:pt x="2317279" y="1473287"/>
                    <a:pt x="2426768" y="1492105"/>
                    <a:pt x="2269377" y="1752139"/>
                  </a:cubicBezTo>
                  <a:cubicBezTo>
                    <a:pt x="2170582" y="1756631"/>
                    <a:pt x="2154303" y="1780767"/>
                    <a:pt x="2003933" y="1772979"/>
                  </a:cubicBezTo>
                  <a:lnTo>
                    <a:pt x="2002813" y="1772896"/>
                  </a:lnTo>
                  <a:lnTo>
                    <a:pt x="1942126" y="1728193"/>
                  </a:lnTo>
                  <a:lnTo>
                    <a:pt x="1828907" y="1614925"/>
                  </a:lnTo>
                  <a:lnTo>
                    <a:pt x="1725358" y="1459601"/>
                  </a:lnTo>
                  <a:lnTo>
                    <a:pt x="1647545" y="1334919"/>
                  </a:lnTo>
                  <a:cubicBezTo>
                    <a:pt x="939481" y="1130148"/>
                    <a:pt x="948387" y="1275180"/>
                    <a:pt x="634945" y="1306993"/>
                  </a:cubicBezTo>
                  <a:lnTo>
                    <a:pt x="589764" y="1310159"/>
                  </a:lnTo>
                  <a:cubicBezTo>
                    <a:pt x="545362" y="1203457"/>
                    <a:pt x="466017" y="1129848"/>
                    <a:pt x="456557" y="990052"/>
                  </a:cubicBezTo>
                  <a:cubicBezTo>
                    <a:pt x="488411" y="1162567"/>
                    <a:pt x="605885" y="1291113"/>
                    <a:pt x="680549" y="1441643"/>
                  </a:cubicBezTo>
                  <a:cubicBezTo>
                    <a:pt x="645495" y="1570735"/>
                    <a:pt x="743732" y="1605404"/>
                    <a:pt x="557221" y="1820936"/>
                  </a:cubicBezTo>
                  <a:cubicBezTo>
                    <a:pt x="465191" y="1809500"/>
                    <a:pt x="446335" y="1829242"/>
                    <a:pt x="308569" y="1798319"/>
                  </a:cubicBezTo>
                  <a:lnTo>
                    <a:pt x="307546" y="1798065"/>
                  </a:lnTo>
                  <a:lnTo>
                    <a:pt x="258503" y="1747169"/>
                  </a:lnTo>
                  <a:lnTo>
                    <a:pt x="171720" y="1624606"/>
                  </a:lnTo>
                  <a:lnTo>
                    <a:pt x="100510" y="1464694"/>
                  </a:lnTo>
                  <a:cubicBezTo>
                    <a:pt x="76437" y="1344282"/>
                    <a:pt x="-14753" y="1065398"/>
                    <a:pt x="2054" y="878299"/>
                  </a:cubicBezTo>
                  <a:cubicBezTo>
                    <a:pt x="7173" y="645264"/>
                    <a:pt x="165920" y="447239"/>
                    <a:pt x="201351" y="342101"/>
                  </a:cubicBezTo>
                  <a:lnTo>
                    <a:pt x="203998" y="338413"/>
                  </a:lnTo>
                  <a:lnTo>
                    <a:pt x="202783" y="331571"/>
                  </a:lnTo>
                  <a:lnTo>
                    <a:pt x="348448" y="107440"/>
                  </a:lnTo>
                  <a:lnTo>
                    <a:pt x="325071" y="15570"/>
                  </a:lnTo>
                  <a:lnTo>
                    <a:pt x="1807046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332;p32">
              <a:extLst>
                <a:ext uri="{FF2B5EF4-FFF2-40B4-BE49-F238E27FC236}">
                  <a16:creationId xmlns:a16="http://schemas.microsoft.com/office/drawing/2014/main" id="{5C0425A8-4256-4521-9828-6C25A228B3C8}"/>
                </a:ext>
              </a:extLst>
            </p:cNvPr>
            <p:cNvSpPr/>
            <p:nvPr/>
          </p:nvSpPr>
          <p:spPr>
            <a:xfrm rot="-853146" flipH="1">
              <a:off x="807151" y="4112790"/>
              <a:ext cx="496129" cy="1116571"/>
            </a:xfrm>
            <a:custGeom>
              <a:avLst/>
              <a:gdLst/>
              <a:ahLst/>
              <a:cxnLst/>
              <a:rect l="l" t="t" r="r" b="b"/>
              <a:pathLst>
                <a:path w="870461" h="1959028" extrusionOk="0">
                  <a:moveTo>
                    <a:pt x="0" y="4044"/>
                  </a:moveTo>
                  <a:cubicBezTo>
                    <a:pt x="58553" y="-49697"/>
                    <a:pt x="440486" y="445721"/>
                    <a:pt x="598501" y="683144"/>
                  </a:cubicBezTo>
                  <a:cubicBezTo>
                    <a:pt x="740391" y="900726"/>
                    <a:pt x="570497" y="1040644"/>
                    <a:pt x="787539" y="1284870"/>
                  </a:cubicBezTo>
                  <a:cubicBezTo>
                    <a:pt x="1004581" y="1529096"/>
                    <a:pt x="734348" y="1948255"/>
                    <a:pt x="669663" y="1959028"/>
                  </a:cubicBezTo>
                  <a:cubicBezTo>
                    <a:pt x="694171" y="1530925"/>
                    <a:pt x="543289" y="1629198"/>
                    <a:pt x="430090" y="1304000"/>
                  </a:cubicBezTo>
                  <a:lnTo>
                    <a:pt x="0" y="4044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333;p32">
              <a:extLst>
                <a:ext uri="{FF2B5EF4-FFF2-40B4-BE49-F238E27FC236}">
                  <a16:creationId xmlns:a16="http://schemas.microsoft.com/office/drawing/2014/main" id="{A8B6C5C3-6108-476B-9726-643A352B306D}"/>
                </a:ext>
              </a:extLst>
            </p:cNvPr>
            <p:cNvSpPr/>
            <p:nvPr/>
          </p:nvSpPr>
          <p:spPr>
            <a:xfrm rot="-1018397" flipH="1">
              <a:off x="698952" y="3820820"/>
              <a:ext cx="576631" cy="111005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334;p32">
              <a:extLst>
                <a:ext uri="{FF2B5EF4-FFF2-40B4-BE49-F238E27FC236}">
                  <a16:creationId xmlns:a16="http://schemas.microsoft.com/office/drawing/2014/main" id="{F7FF8E57-0C01-4895-8201-84A11BB3219E}"/>
                </a:ext>
              </a:extLst>
            </p:cNvPr>
            <p:cNvSpPr/>
            <p:nvPr/>
          </p:nvSpPr>
          <p:spPr>
            <a:xfrm rot="257843">
              <a:off x="1925544" y="4734820"/>
              <a:ext cx="192618" cy="593819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335;p32">
              <a:extLst>
                <a:ext uri="{FF2B5EF4-FFF2-40B4-BE49-F238E27FC236}">
                  <a16:creationId xmlns:a16="http://schemas.microsoft.com/office/drawing/2014/main" id="{292BE3CC-355E-4E0F-A9D8-05314E693E5A}"/>
                </a:ext>
              </a:extLst>
            </p:cNvPr>
            <p:cNvSpPr/>
            <p:nvPr/>
          </p:nvSpPr>
          <p:spPr>
            <a:xfrm rot="1333056">
              <a:off x="1713753" y="4024482"/>
              <a:ext cx="515196" cy="1083988"/>
            </a:xfrm>
            <a:custGeom>
              <a:avLst/>
              <a:gdLst/>
              <a:ahLst/>
              <a:cxnLst/>
              <a:rect l="l" t="t" r="r" b="b"/>
              <a:pathLst>
                <a:path w="895672" h="1884520" extrusionOk="0">
                  <a:moveTo>
                    <a:pt x="0" y="2781"/>
                  </a:moveTo>
                  <a:cubicBezTo>
                    <a:pt x="58553" y="-50960"/>
                    <a:pt x="419499" y="689383"/>
                    <a:pt x="577514" y="926806"/>
                  </a:cubicBezTo>
                  <a:cubicBezTo>
                    <a:pt x="735529" y="1164229"/>
                    <a:pt x="888667" y="1315714"/>
                    <a:pt x="895150" y="1475445"/>
                  </a:cubicBezTo>
                  <a:cubicBezTo>
                    <a:pt x="903973" y="1692816"/>
                    <a:pt x="800474" y="1808563"/>
                    <a:pt x="630454" y="1884520"/>
                  </a:cubicBezTo>
                  <a:cubicBezTo>
                    <a:pt x="718686" y="1496300"/>
                    <a:pt x="459393" y="1356624"/>
                    <a:pt x="379183" y="1132034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336;p32">
              <a:extLst>
                <a:ext uri="{FF2B5EF4-FFF2-40B4-BE49-F238E27FC236}">
                  <a16:creationId xmlns:a16="http://schemas.microsoft.com/office/drawing/2014/main" id="{6AF19B84-D94C-4D84-8CA7-466C7326DD1A}"/>
                </a:ext>
              </a:extLst>
            </p:cNvPr>
            <p:cNvSpPr/>
            <p:nvPr/>
          </p:nvSpPr>
          <p:spPr>
            <a:xfrm rot="693275">
              <a:off x="1710557" y="3682973"/>
              <a:ext cx="508664" cy="1003086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337;p32">
              <a:extLst>
                <a:ext uri="{FF2B5EF4-FFF2-40B4-BE49-F238E27FC236}">
                  <a16:creationId xmlns:a16="http://schemas.microsoft.com/office/drawing/2014/main" id="{1507FF6C-99B1-4D18-9449-C15B387F8582}"/>
                </a:ext>
              </a:extLst>
            </p:cNvPr>
            <p:cNvSpPr/>
            <p:nvPr/>
          </p:nvSpPr>
          <p:spPr>
            <a:xfrm rot="769583" flipH="1">
              <a:off x="981417" y="3543513"/>
              <a:ext cx="211043" cy="350021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338;p32">
              <a:extLst>
                <a:ext uri="{FF2B5EF4-FFF2-40B4-BE49-F238E27FC236}">
                  <a16:creationId xmlns:a16="http://schemas.microsoft.com/office/drawing/2014/main" id="{13AD7DB7-1531-40F3-B17C-05B0C63DD5FD}"/>
                </a:ext>
              </a:extLst>
            </p:cNvPr>
            <p:cNvSpPr/>
            <p:nvPr/>
          </p:nvSpPr>
          <p:spPr>
            <a:xfrm rot="239802">
              <a:off x="1868463" y="3653662"/>
              <a:ext cx="210883" cy="349756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339;p32">
              <a:extLst>
                <a:ext uri="{FF2B5EF4-FFF2-40B4-BE49-F238E27FC236}">
                  <a16:creationId xmlns:a16="http://schemas.microsoft.com/office/drawing/2014/main" id="{4ACA4F69-47F0-48CD-A047-759B346724C5}"/>
                </a:ext>
              </a:extLst>
            </p:cNvPr>
            <p:cNvSpPr/>
            <p:nvPr/>
          </p:nvSpPr>
          <p:spPr>
            <a:xfrm rot="239802">
              <a:off x="1223000" y="5177769"/>
              <a:ext cx="361815" cy="599472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340;p32">
              <a:extLst>
                <a:ext uri="{FF2B5EF4-FFF2-40B4-BE49-F238E27FC236}">
                  <a16:creationId xmlns:a16="http://schemas.microsoft.com/office/drawing/2014/main" id="{C6821A0B-B082-46CD-88E4-21F468C7B13D}"/>
                </a:ext>
              </a:extLst>
            </p:cNvPr>
            <p:cNvSpPr/>
            <p:nvPr/>
          </p:nvSpPr>
          <p:spPr>
            <a:xfrm rot="-940265" flipH="1">
              <a:off x="1603430" y="5151099"/>
              <a:ext cx="361774" cy="599404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341;p32">
              <a:extLst>
                <a:ext uri="{FF2B5EF4-FFF2-40B4-BE49-F238E27FC236}">
                  <a16:creationId xmlns:a16="http://schemas.microsoft.com/office/drawing/2014/main" id="{102028E1-1E86-4574-ACD9-06B66E33AE7A}"/>
                </a:ext>
              </a:extLst>
            </p:cNvPr>
            <p:cNvSpPr/>
            <p:nvPr/>
          </p:nvSpPr>
          <p:spPr>
            <a:xfrm rot="232974">
              <a:off x="942702" y="3608397"/>
              <a:ext cx="1042927" cy="1318565"/>
            </a:xfrm>
            <a:custGeom>
              <a:avLst/>
              <a:gdLst/>
              <a:ahLst/>
              <a:cxnLst/>
              <a:rect l="l" t="t" r="r" b="b"/>
              <a:pathLst>
                <a:path w="1883317" h="2297570" extrusionOk="0">
                  <a:moveTo>
                    <a:pt x="62501" y="1114799"/>
                  </a:moveTo>
                  <a:cubicBezTo>
                    <a:pt x="344039" y="294090"/>
                    <a:pt x="670314" y="11442"/>
                    <a:pt x="967276" y="213"/>
                  </a:cubicBezTo>
                  <a:cubicBezTo>
                    <a:pt x="1264238" y="-11016"/>
                    <a:pt x="1791334" y="422731"/>
                    <a:pt x="1844272" y="1047422"/>
                  </a:cubicBezTo>
                  <a:cubicBezTo>
                    <a:pt x="2051215" y="2066749"/>
                    <a:pt x="1388942" y="2275908"/>
                    <a:pt x="952838" y="2296762"/>
                  </a:cubicBezTo>
                  <a:cubicBezTo>
                    <a:pt x="516734" y="2317616"/>
                    <a:pt x="-219037" y="1935508"/>
                    <a:pt x="62501" y="1114799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342;p32">
              <a:extLst>
                <a:ext uri="{FF2B5EF4-FFF2-40B4-BE49-F238E27FC236}">
                  <a16:creationId xmlns:a16="http://schemas.microsoft.com/office/drawing/2014/main" id="{05A377AD-1B4E-4CF1-8BA7-D62B77DADDD2}"/>
                </a:ext>
              </a:extLst>
            </p:cNvPr>
            <p:cNvSpPr/>
            <p:nvPr/>
          </p:nvSpPr>
          <p:spPr>
            <a:xfrm rot="241908">
              <a:off x="923016" y="4444161"/>
              <a:ext cx="1002728" cy="491170"/>
            </a:xfrm>
            <a:custGeom>
              <a:avLst/>
              <a:gdLst/>
              <a:ahLst/>
              <a:cxnLst/>
              <a:rect l="l" t="t" r="r" b="b"/>
              <a:pathLst>
                <a:path w="1762549" h="855852" extrusionOk="0">
                  <a:moveTo>
                    <a:pt x="766030" y="0"/>
                  </a:moveTo>
                  <a:cubicBezTo>
                    <a:pt x="1118955" y="0"/>
                    <a:pt x="1442646" y="91764"/>
                    <a:pt x="1695129" y="244521"/>
                  </a:cubicBezTo>
                  <a:lnTo>
                    <a:pt x="1762549" y="289443"/>
                  </a:lnTo>
                  <a:lnTo>
                    <a:pt x="1746067" y="342947"/>
                  </a:lnTo>
                  <a:cubicBezTo>
                    <a:pt x="1593365" y="737366"/>
                    <a:pt x="1199473" y="840707"/>
                    <a:pt x="909109" y="855044"/>
                  </a:cubicBezTo>
                  <a:cubicBezTo>
                    <a:pt x="592348" y="870685"/>
                    <a:pt x="112342" y="659659"/>
                    <a:pt x="7164" y="206932"/>
                  </a:cubicBezTo>
                  <a:lnTo>
                    <a:pt x="0" y="160331"/>
                  </a:lnTo>
                  <a:lnTo>
                    <a:pt x="69805" y="129241"/>
                  </a:lnTo>
                  <a:cubicBezTo>
                    <a:pt x="276767" y="46818"/>
                    <a:pt x="513941" y="0"/>
                    <a:pt x="766030" y="0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343;p32">
              <a:extLst>
                <a:ext uri="{FF2B5EF4-FFF2-40B4-BE49-F238E27FC236}">
                  <a16:creationId xmlns:a16="http://schemas.microsoft.com/office/drawing/2014/main" id="{EC841845-7563-4364-894C-FEC28119B84D}"/>
                </a:ext>
              </a:extLst>
            </p:cNvPr>
            <p:cNvSpPr/>
            <p:nvPr/>
          </p:nvSpPr>
          <p:spPr>
            <a:xfrm rot="3069485">
              <a:off x="1076421" y="5435592"/>
              <a:ext cx="162156" cy="303792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344;p32">
              <a:extLst>
                <a:ext uri="{FF2B5EF4-FFF2-40B4-BE49-F238E27FC236}">
                  <a16:creationId xmlns:a16="http://schemas.microsoft.com/office/drawing/2014/main" id="{23DCF060-5F67-4C7F-A97A-AC6185777A79}"/>
                </a:ext>
              </a:extLst>
            </p:cNvPr>
            <p:cNvSpPr/>
            <p:nvPr/>
          </p:nvSpPr>
          <p:spPr>
            <a:xfrm rot="-377012">
              <a:off x="1090047" y="5530104"/>
              <a:ext cx="301511" cy="332885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345;p32">
              <a:extLst>
                <a:ext uri="{FF2B5EF4-FFF2-40B4-BE49-F238E27FC236}">
                  <a16:creationId xmlns:a16="http://schemas.microsoft.com/office/drawing/2014/main" id="{87CED96C-4EFF-4C3E-9FB8-9CB01F55AA09}"/>
                </a:ext>
              </a:extLst>
            </p:cNvPr>
            <p:cNvSpPr/>
            <p:nvPr/>
          </p:nvSpPr>
          <p:spPr>
            <a:xfrm rot="10422913">
              <a:off x="1660798" y="5597412"/>
              <a:ext cx="269601" cy="167608"/>
            </a:xfrm>
            <a:custGeom>
              <a:avLst/>
              <a:gdLst/>
              <a:ahLst/>
              <a:cxnLst/>
              <a:rect l="l" t="t" r="r" b="b"/>
              <a:pathLst>
                <a:path w="472213" h="293570" extrusionOk="0">
                  <a:moveTo>
                    <a:pt x="146785" y="0"/>
                  </a:moveTo>
                  <a:lnTo>
                    <a:pt x="325428" y="0"/>
                  </a:lnTo>
                  <a:cubicBezTo>
                    <a:pt x="406495" y="0"/>
                    <a:pt x="472213" y="65718"/>
                    <a:pt x="472213" y="146785"/>
                  </a:cubicBezTo>
                  <a:lnTo>
                    <a:pt x="472213" y="293570"/>
                  </a:lnTo>
                  <a:lnTo>
                    <a:pt x="472213" y="293570"/>
                  </a:lnTo>
                  <a:cubicBezTo>
                    <a:pt x="314809" y="293570"/>
                    <a:pt x="269872" y="216889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346;p32">
              <a:extLst>
                <a:ext uri="{FF2B5EF4-FFF2-40B4-BE49-F238E27FC236}">
                  <a16:creationId xmlns:a16="http://schemas.microsoft.com/office/drawing/2014/main" id="{EABF071C-7ADB-41BA-978D-74BCBA4A54AB}"/>
                </a:ext>
              </a:extLst>
            </p:cNvPr>
            <p:cNvSpPr/>
            <p:nvPr/>
          </p:nvSpPr>
          <p:spPr>
            <a:xfrm rot="239802">
              <a:off x="1137195" y="3566470"/>
              <a:ext cx="463517" cy="497150"/>
            </a:xfrm>
            <a:custGeom>
              <a:avLst/>
              <a:gdLst/>
              <a:ahLst/>
              <a:cxnLst/>
              <a:rect l="l" t="t" r="r" b="b"/>
              <a:pathLst>
                <a:path w="807668" h="866273" extrusionOk="0">
                  <a:moveTo>
                    <a:pt x="789272" y="72190"/>
                  </a:moveTo>
                  <a:cubicBezTo>
                    <a:pt x="826169" y="145984"/>
                    <a:pt x="819751" y="425917"/>
                    <a:pt x="654518" y="611203"/>
                  </a:cubicBezTo>
                  <a:cubicBezTo>
                    <a:pt x="489285" y="796489"/>
                    <a:pt x="72189" y="865471"/>
                    <a:pt x="0" y="866273"/>
                  </a:cubicBezTo>
                  <a:cubicBezTo>
                    <a:pt x="78606" y="758791"/>
                    <a:pt x="182078" y="712269"/>
                    <a:pt x="269508" y="567890"/>
                  </a:cubicBezTo>
                  <a:cubicBezTo>
                    <a:pt x="356938" y="423511"/>
                    <a:pt x="439555" y="60960"/>
                    <a:pt x="524578" y="0"/>
                  </a:cubicBezTo>
                  <a:lnTo>
                    <a:pt x="789272" y="7219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347;p32">
              <a:extLst>
                <a:ext uri="{FF2B5EF4-FFF2-40B4-BE49-F238E27FC236}">
                  <a16:creationId xmlns:a16="http://schemas.microsoft.com/office/drawing/2014/main" id="{1EEA7273-ED0D-436A-8EF6-A0758EBC1F61}"/>
                </a:ext>
              </a:extLst>
            </p:cNvPr>
            <p:cNvSpPr/>
            <p:nvPr/>
          </p:nvSpPr>
          <p:spPr>
            <a:xfrm rot="2580127" flipH="1">
              <a:off x="890520" y="3895102"/>
              <a:ext cx="285407" cy="467220"/>
            </a:xfrm>
            <a:custGeom>
              <a:avLst/>
              <a:gdLst/>
              <a:ahLst/>
              <a:cxnLst/>
              <a:rect l="l" t="t" r="r" b="b"/>
              <a:pathLst>
                <a:path w="938096" h="946818" extrusionOk="0">
                  <a:moveTo>
                    <a:pt x="819577" y="0"/>
                  </a:moveTo>
                  <a:cubicBezTo>
                    <a:pt x="856474" y="73794"/>
                    <a:pt x="1099072" y="430957"/>
                    <a:pt x="760095" y="688725"/>
                  </a:cubicBezTo>
                  <a:cubicBezTo>
                    <a:pt x="421118" y="946493"/>
                    <a:pt x="72190" y="946016"/>
                    <a:pt x="1" y="946818"/>
                  </a:cubicBezTo>
                  <a:cubicBezTo>
                    <a:pt x="78607" y="839336"/>
                    <a:pt x="351849" y="721088"/>
                    <a:pt x="435773" y="527623"/>
                  </a:cubicBezTo>
                  <a:cubicBezTo>
                    <a:pt x="519697" y="334158"/>
                    <a:pt x="622322" y="153912"/>
                    <a:pt x="704327" y="58241"/>
                  </a:cubicBezTo>
                  <a:lnTo>
                    <a:pt x="819577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348;p32">
              <a:extLst>
                <a:ext uri="{FF2B5EF4-FFF2-40B4-BE49-F238E27FC236}">
                  <a16:creationId xmlns:a16="http://schemas.microsoft.com/office/drawing/2014/main" id="{C131B678-2C37-4FD2-B34F-94009E0940EA}"/>
                </a:ext>
              </a:extLst>
            </p:cNvPr>
            <p:cNvSpPr/>
            <p:nvPr/>
          </p:nvSpPr>
          <p:spPr>
            <a:xfrm rot="255039">
              <a:off x="1202268" y="4622919"/>
              <a:ext cx="44522" cy="71582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349;p32">
              <a:extLst>
                <a:ext uri="{FF2B5EF4-FFF2-40B4-BE49-F238E27FC236}">
                  <a16:creationId xmlns:a16="http://schemas.microsoft.com/office/drawing/2014/main" id="{7C12CE17-413F-4CC5-AF48-9262BD96D310}"/>
                </a:ext>
              </a:extLst>
            </p:cNvPr>
            <p:cNvSpPr/>
            <p:nvPr/>
          </p:nvSpPr>
          <p:spPr>
            <a:xfrm rot="255039">
              <a:off x="1574564" y="4661762"/>
              <a:ext cx="44522" cy="71582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50;p32">
              <a:extLst>
                <a:ext uri="{FF2B5EF4-FFF2-40B4-BE49-F238E27FC236}">
                  <a16:creationId xmlns:a16="http://schemas.microsoft.com/office/drawing/2014/main" id="{C6347E3B-7554-414F-BEE6-F56D652BD31A}"/>
                </a:ext>
              </a:extLst>
            </p:cNvPr>
            <p:cNvSpPr/>
            <p:nvPr/>
          </p:nvSpPr>
          <p:spPr>
            <a:xfrm rot="-649507">
              <a:off x="1636765" y="4178719"/>
              <a:ext cx="118203" cy="197521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351;p32">
              <a:extLst>
                <a:ext uri="{FF2B5EF4-FFF2-40B4-BE49-F238E27FC236}">
                  <a16:creationId xmlns:a16="http://schemas.microsoft.com/office/drawing/2014/main" id="{ECB6548D-155E-4F9A-8878-12EE3CA5735A}"/>
                </a:ext>
              </a:extLst>
            </p:cNvPr>
            <p:cNvSpPr/>
            <p:nvPr/>
          </p:nvSpPr>
          <p:spPr>
            <a:xfrm rot="1122704" flipH="1">
              <a:off x="1189749" y="4130206"/>
              <a:ext cx="117828" cy="197517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352;p32">
              <a:extLst>
                <a:ext uri="{FF2B5EF4-FFF2-40B4-BE49-F238E27FC236}">
                  <a16:creationId xmlns:a16="http://schemas.microsoft.com/office/drawing/2014/main" id="{2ADABBA2-9904-43F2-A1BD-C83036147B3B}"/>
                </a:ext>
              </a:extLst>
            </p:cNvPr>
            <p:cNvSpPr/>
            <p:nvPr/>
          </p:nvSpPr>
          <p:spPr>
            <a:xfrm rot="252321" flipH="1">
              <a:off x="1644486" y="4217643"/>
              <a:ext cx="61365" cy="60468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353;p32">
              <a:extLst>
                <a:ext uri="{FF2B5EF4-FFF2-40B4-BE49-F238E27FC236}">
                  <a16:creationId xmlns:a16="http://schemas.microsoft.com/office/drawing/2014/main" id="{F823DFAB-3E5F-4653-B923-AE17D9C16468}"/>
                </a:ext>
              </a:extLst>
            </p:cNvPr>
            <p:cNvSpPr/>
            <p:nvPr/>
          </p:nvSpPr>
          <p:spPr>
            <a:xfrm rot="231408" flipH="1">
              <a:off x="1702108" y="4305328"/>
              <a:ext cx="26761" cy="26162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354;p32">
              <a:extLst>
                <a:ext uri="{FF2B5EF4-FFF2-40B4-BE49-F238E27FC236}">
                  <a16:creationId xmlns:a16="http://schemas.microsoft.com/office/drawing/2014/main" id="{09A0CAE2-5013-41B5-BD91-3CC342BA872A}"/>
                </a:ext>
              </a:extLst>
            </p:cNvPr>
            <p:cNvSpPr/>
            <p:nvPr/>
          </p:nvSpPr>
          <p:spPr>
            <a:xfrm rot="252321" flipH="1">
              <a:off x="1247902" y="4183557"/>
              <a:ext cx="61365" cy="60468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355;p32">
              <a:extLst>
                <a:ext uri="{FF2B5EF4-FFF2-40B4-BE49-F238E27FC236}">
                  <a16:creationId xmlns:a16="http://schemas.microsoft.com/office/drawing/2014/main" id="{1ACC821A-4A50-4AE8-BA2C-3D654DE86401}"/>
                </a:ext>
              </a:extLst>
            </p:cNvPr>
            <p:cNvSpPr/>
            <p:nvPr/>
          </p:nvSpPr>
          <p:spPr>
            <a:xfrm rot="231408" flipH="1">
              <a:off x="1211038" y="4278478"/>
              <a:ext cx="26761" cy="26162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356;p32">
              <a:extLst>
                <a:ext uri="{FF2B5EF4-FFF2-40B4-BE49-F238E27FC236}">
                  <a16:creationId xmlns:a16="http://schemas.microsoft.com/office/drawing/2014/main" id="{B7BF48C0-B56A-4F55-A95F-5BD473430BE9}"/>
                </a:ext>
              </a:extLst>
            </p:cNvPr>
            <p:cNvSpPr/>
            <p:nvPr/>
          </p:nvSpPr>
          <p:spPr>
            <a:xfrm rot="5832363">
              <a:off x="1417535" y="4265472"/>
              <a:ext cx="26308" cy="466100"/>
            </a:xfrm>
            <a:prstGeom prst="moon">
              <a:avLst>
                <a:gd name="adj" fmla="val 2601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357;p32">
              <a:extLst>
                <a:ext uri="{FF2B5EF4-FFF2-40B4-BE49-F238E27FC236}">
                  <a16:creationId xmlns:a16="http://schemas.microsoft.com/office/drawing/2014/main" id="{4833A882-527D-4A8A-A9A9-3377F81455D6}"/>
                </a:ext>
              </a:extLst>
            </p:cNvPr>
            <p:cNvSpPr/>
            <p:nvPr/>
          </p:nvSpPr>
          <p:spPr>
            <a:xfrm rot="6189948">
              <a:off x="1201771" y="5496632"/>
              <a:ext cx="105370" cy="243276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58;p32">
              <a:extLst>
                <a:ext uri="{FF2B5EF4-FFF2-40B4-BE49-F238E27FC236}">
                  <a16:creationId xmlns:a16="http://schemas.microsoft.com/office/drawing/2014/main" id="{7914F648-4CC4-4FA9-8BC7-CF06ECCEABA7}"/>
                </a:ext>
              </a:extLst>
            </p:cNvPr>
            <p:cNvSpPr/>
            <p:nvPr/>
          </p:nvSpPr>
          <p:spPr>
            <a:xfrm rot="-8082371" flipH="1">
              <a:off x="1903345" y="3702828"/>
              <a:ext cx="41366" cy="208535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359;p32">
              <a:extLst>
                <a:ext uri="{FF2B5EF4-FFF2-40B4-BE49-F238E27FC236}">
                  <a16:creationId xmlns:a16="http://schemas.microsoft.com/office/drawing/2014/main" id="{5BD65B7C-080C-4759-9C51-5A9E8B67A609}"/>
                </a:ext>
              </a:extLst>
            </p:cNvPr>
            <p:cNvSpPr/>
            <p:nvPr/>
          </p:nvSpPr>
          <p:spPr>
            <a:xfrm rot="-1501014" flipH="1">
              <a:off x="1113281" y="3612259"/>
              <a:ext cx="49659" cy="201506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360;p32">
              <a:extLst>
                <a:ext uri="{FF2B5EF4-FFF2-40B4-BE49-F238E27FC236}">
                  <a16:creationId xmlns:a16="http://schemas.microsoft.com/office/drawing/2014/main" id="{22CF7BCB-6236-49CF-80F5-2A4D7C6E24A2}"/>
                </a:ext>
              </a:extLst>
            </p:cNvPr>
            <p:cNvSpPr/>
            <p:nvPr/>
          </p:nvSpPr>
          <p:spPr>
            <a:xfrm rot="-2102516">
              <a:off x="1539758" y="3519783"/>
              <a:ext cx="366842" cy="535608"/>
            </a:xfrm>
            <a:custGeom>
              <a:avLst/>
              <a:gdLst/>
              <a:ahLst/>
              <a:cxnLst/>
              <a:rect l="l" t="t" r="r" b="b"/>
              <a:pathLst>
                <a:path w="780117" h="1012057" extrusionOk="0">
                  <a:moveTo>
                    <a:pt x="530907" y="0"/>
                  </a:moveTo>
                  <a:cubicBezTo>
                    <a:pt x="567804" y="73794"/>
                    <a:pt x="936483" y="502118"/>
                    <a:pt x="703332" y="761536"/>
                  </a:cubicBezTo>
                  <a:cubicBezTo>
                    <a:pt x="470181" y="1020954"/>
                    <a:pt x="72189" y="1011255"/>
                    <a:pt x="0" y="1012057"/>
                  </a:cubicBezTo>
                  <a:cubicBezTo>
                    <a:pt x="78606" y="904575"/>
                    <a:pt x="210818" y="854954"/>
                    <a:pt x="288408" y="713075"/>
                  </a:cubicBezTo>
                  <a:cubicBezTo>
                    <a:pt x="365998" y="571196"/>
                    <a:pt x="383537" y="256454"/>
                    <a:pt x="465542" y="160783"/>
                  </a:cubicBezTo>
                  <a:lnTo>
                    <a:pt x="530907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361;p32">
              <a:extLst>
                <a:ext uri="{FF2B5EF4-FFF2-40B4-BE49-F238E27FC236}">
                  <a16:creationId xmlns:a16="http://schemas.microsoft.com/office/drawing/2014/main" id="{C594F0BB-0861-4706-8C4D-D37A20A3EB55}"/>
                </a:ext>
              </a:extLst>
            </p:cNvPr>
            <p:cNvSpPr/>
            <p:nvPr/>
          </p:nvSpPr>
          <p:spPr>
            <a:xfrm rot="239802">
              <a:off x="967823" y="3516692"/>
              <a:ext cx="484592" cy="503960"/>
            </a:xfrm>
            <a:custGeom>
              <a:avLst/>
              <a:gdLst/>
              <a:ahLst/>
              <a:cxnLst/>
              <a:rect l="l" t="t" r="r" b="b"/>
              <a:pathLst>
                <a:path w="844390" h="878139" extrusionOk="0">
                  <a:moveTo>
                    <a:pt x="815514" y="37"/>
                  </a:moveTo>
                  <a:cubicBezTo>
                    <a:pt x="735304" y="-2369"/>
                    <a:pt x="554828" y="113133"/>
                    <a:pt x="444940" y="211792"/>
                  </a:cubicBezTo>
                  <a:cubicBezTo>
                    <a:pt x="335052" y="310451"/>
                    <a:pt x="227573" y="546270"/>
                    <a:pt x="156186" y="591990"/>
                  </a:cubicBezTo>
                  <a:cubicBezTo>
                    <a:pt x="84799" y="637710"/>
                    <a:pt x="66348" y="555094"/>
                    <a:pt x="16617" y="486113"/>
                  </a:cubicBezTo>
                  <a:cubicBezTo>
                    <a:pt x="-4238" y="507770"/>
                    <a:pt x="-29906" y="754015"/>
                    <a:pt x="108057" y="847060"/>
                  </a:cubicBezTo>
                  <a:cubicBezTo>
                    <a:pt x="246020" y="940105"/>
                    <a:pt x="464192" y="813372"/>
                    <a:pt x="642259" y="611241"/>
                  </a:cubicBezTo>
                  <a:cubicBezTo>
                    <a:pt x="820326" y="409110"/>
                    <a:pt x="777013" y="303232"/>
                    <a:pt x="844390" y="149228"/>
                  </a:cubicBezTo>
                  <a:lnTo>
                    <a:pt x="815514" y="37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362;p32">
              <a:extLst>
                <a:ext uri="{FF2B5EF4-FFF2-40B4-BE49-F238E27FC236}">
                  <a16:creationId xmlns:a16="http://schemas.microsoft.com/office/drawing/2014/main" id="{D39FD430-89E4-44C0-BDC2-6C5D13DACA41}"/>
                </a:ext>
              </a:extLst>
            </p:cNvPr>
            <p:cNvSpPr/>
            <p:nvPr/>
          </p:nvSpPr>
          <p:spPr>
            <a:xfrm rot="-36766">
              <a:off x="1353354" y="3548038"/>
              <a:ext cx="377093" cy="525306"/>
            </a:xfrm>
            <a:custGeom>
              <a:avLst/>
              <a:gdLst/>
              <a:ahLst/>
              <a:cxnLst/>
              <a:rect l="l" t="t" r="r" b="b"/>
              <a:pathLst>
                <a:path w="806569" h="986446" extrusionOk="0">
                  <a:moveTo>
                    <a:pt x="611374" y="0"/>
                  </a:moveTo>
                  <a:cubicBezTo>
                    <a:pt x="648271" y="73794"/>
                    <a:pt x="991187" y="599215"/>
                    <a:pt x="671267" y="815471"/>
                  </a:cubicBezTo>
                  <a:cubicBezTo>
                    <a:pt x="351347" y="1031727"/>
                    <a:pt x="72189" y="981024"/>
                    <a:pt x="0" y="981826"/>
                  </a:cubicBezTo>
                  <a:cubicBezTo>
                    <a:pt x="78606" y="874344"/>
                    <a:pt x="170089" y="857610"/>
                    <a:pt x="336604" y="662044"/>
                  </a:cubicBezTo>
                  <a:cubicBezTo>
                    <a:pt x="503119" y="466478"/>
                    <a:pt x="456900" y="278617"/>
                    <a:pt x="538905" y="182946"/>
                  </a:cubicBezTo>
                  <a:lnTo>
                    <a:pt x="611374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363;p32">
              <a:extLst>
                <a:ext uri="{FF2B5EF4-FFF2-40B4-BE49-F238E27FC236}">
                  <a16:creationId xmlns:a16="http://schemas.microsoft.com/office/drawing/2014/main" id="{05D1B794-A319-4843-86EF-7A416F09DEB1}"/>
                </a:ext>
              </a:extLst>
            </p:cNvPr>
            <p:cNvSpPr/>
            <p:nvPr/>
          </p:nvSpPr>
          <p:spPr>
            <a:xfrm rot="-10432615">
              <a:off x="1380010" y="3501637"/>
              <a:ext cx="308912" cy="182643"/>
            </a:xfrm>
            <a:custGeom>
              <a:avLst/>
              <a:gdLst/>
              <a:ahLst/>
              <a:cxnLst/>
              <a:rect l="l" t="t" r="r" b="b"/>
              <a:pathLst>
                <a:path w="10000" h="11737" extrusionOk="0">
                  <a:moveTo>
                    <a:pt x="625" y="2928"/>
                  </a:moveTo>
                  <a:cubicBezTo>
                    <a:pt x="4924" y="-2692"/>
                    <a:pt x="8171" y="1271"/>
                    <a:pt x="9445" y="2573"/>
                  </a:cubicBezTo>
                  <a:cubicBezTo>
                    <a:pt x="10719" y="3875"/>
                    <a:pt x="9580" y="9377"/>
                    <a:pt x="8266" y="10738"/>
                  </a:cubicBezTo>
                  <a:cubicBezTo>
                    <a:pt x="6952" y="12100"/>
                    <a:pt x="2834" y="12040"/>
                    <a:pt x="1561" y="10738"/>
                  </a:cubicBezTo>
                  <a:cubicBezTo>
                    <a:pt x="287" y="9436"/>
                    <a:pt x="-689" y="4289"/>
                    <a:pt x="625" y="2928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364;p32">
              <a:extLst>
                <a:ext uri="{FF2B5EF4-FFF2-40B4-BE49-F238E27FC236}">
                  <a16:creationId xmlns:a16="http://schemas.microsoft.com/office/drawing/2014/main" id="{1233CC44-44C7-4A0A-A787-9C7F1B210D56}"/>
                </a:ext>
              </a:extLst>
            </p:cNvPr>
            <p:cNvSpPr/>
            <p:nvPr/>
          </p:nvSpPr>
          <p:spPr>
            <a:xfrm rot="-10432583">
              <a:off x="1431101" y="3382608"/>
              <a:ext cx="231608" cy="152956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E6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365;p32">
              <a:extLst>
                <a:ext uri="{FF2B5EF4-FFF2-40B4-BE49-F238E27FC236}">
                  <a16:creationId xmlns:a16="http://schemas.microsoft.com/office/drawing/2014/main" id="{CADEE38E-19F7-4437-AAE9-28CCF72ECBD7}"/>
                </a:ext>
              </a:extLst>
            </p:cNvPr>
            <p:cNvSpPr/>
            <p:nvPr/>
          </p:nvSpPr>
          <p:spPr>
            <a:xfrm rot="-10432885">
              <a:off x="1468061" y="3275322"/>
              <a:ext cx="192328" cy="130531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366;p32">
              <a:extLst>
                <a:ext uri="{FF2B5EF4-FFF2-40B4-BE49-F238E27FC236}">
                  <a16:creationId xmlns:a16="http://schemas.microsoft.com/office/drawing/2014/main" id="{791FB91A-4EEB-4FD8-A0E9-08BB16D5F3CF}"/>
                </a:ext>
              </a:extLst>
            </p:cNvPr>
            <p:cNvSpPr/>
            <p:nvPr/>
          </p:nvSpPr>
          <p:spPr>
            <a:xfrm rot="-10432822">
              <a:off x="1499216" y="3164823"/>
              <a:ext cx="155570" cy="12869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367;p32">
              <a:extLst>
                <a:ext uri="{FF2B5EF4-FFF2-40B4-BE49-F238E27FC236}">
                  <a16:creationId xmlns:a16="http://schemas.microsoft.com/office/drawing/2014/main" id="{5B5E8C7A-7A4B-4905-A632-1E6934C8DE5B}"/>
                </a:ext>
              </a:extLst>
            </p:cNvPr>
            <p:cNvSpPr/>
            <p:nvPr/>
          </p:nvSpPr>
          <p:spPr>
            <a:xfrm rot="-10431814">
              <a:off x="1530904" y="3048330"/>
              <a:ext cx="108739" cy="129579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368;p32">
              <a:extLst>
                <a:ext uri="{FF2B5EF4-FFF2-40B4-BE49-F238E27FC236}">
                  <a16:creationId xmlns:a16="http://schemas.microsoft.com/office/drawing/2014/main" id="{562C640B-29F6-4AE6-B180-4909268FAE82}"/>
                </a:ext>
              </a:extLst>
            </p:cNvPr>
            <p:cNvSpPr/>
            <p:nvPr/>
          </p:nvSpPr>
          <p:spPr>
            <a:xfrm rot="3067566">
              <a:off x="2026336" y="5318890"/>
              <a:ext cx="163000" cy="318127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369;p32">
              <a:extLst>
                <a:ext uri="{FF2B5EF4-FFF2-40B4-BE49-F238E27FC236}">
                  <a16:creationId xmlns:a16="http://schemas.microsoft.com/office/drawing/2014/main" id="{0011AAD6-6CB4-4A53-8625-7E879AF82736}"/>
                </a:ext>
              </a:extLst>
            </p:cNvPr>
            <p:cNvSpPr/>
            <p:nvPr/>
          </p:nvSpPr>
          <p:spPr>
            <a:xfrm rot="-221590">
              <a:off x="2036959" y="5409900"/>
              <a:ext cx="312048" cy="333082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370;p32">
              <a:extLst>
                <a:ext uri="{FF2B5EF4-FFF2-40B4-BE49-F238E27FC236}">
                  <a16:creationId xmlns:a16="http://schemas.microsoft.com/office/drawing/2014/main" id="{E18F0352-8A22-4A92-8E79-A46D40A8F1CC}"/>
                </a:ext>
              </a:extLst>
            </p:cNvPr>
            <p:cNvSpPr/>
            <p:nvPr/>
          </p:nvSpPr>
          <p:spPr>
            <a:xfrm rot="6189948">
              <a:off x="2165152" y="5383173"/>
              <a:ext cx="105370" cy="243276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371;p32">
              <a:extLst>
                <a:ext uri="{FF2B5EF4-FFF2-40B4-BE49-F238E27FC236}">
                  <a16:creationId xmlns:a16="http://schemas.microsoft.com/office/drawing/2014/main" id="{C97EDF0D-31CE-4FD4-BCD1-EDF92ADADBFE}"/>
                </a:ext>
              </a:extLst>
            </p:cNvPr>
            <p:cNvSpPr/>
            <p:nvPr/>
          </p:nvSpPr>
          <p:spPr>
            <a:xfrm>
              <a:off x="988698" y="4509403"/>
              <a:ext cx="161400" cy="1614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372;p32">
              <a:extLst>
                <a:ext uri="{FF2B5EF4-FFF2-40B4-BE49-F238E27FC236}">
                  <a16:creationId xmlns:a16="http://schemas.microsoft.com/office/drawing/2014/main" id="{9F06FD2C-83BF-4868-870C-D159C1400C2C}"/>
                </a:ext>
              </a:extLst>
            </p:cNvPr>
            <p:cNvSpPr/>
            <p:nvPr/>
          </p:nvSpPr>
          <p:spPr>
            <a:xfrm>
              <a:off x="1693165" y="4606247"/>
              <a:ext cx="161400" cy="1614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40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374;p32">
            <a:extLst>
              <a:ext uri="{FF2B5EF4-FFF2-40B4-BE49-F238E27FC236}">
                <a16:creationId xmlns:a16="http://schemas.microsoft.com/office/drawing/2014/main" id="{E42B938E-A9FB-460B-89DD-7E57E91A2043}"/>
              </a:ext>
            </a:extLst>
          </p:cNvPr>
          <p:cNvGrpSpPr/>
          <p:nvPr/>
        </p:nvGrpSpPr>
        <p:grpSpPr>
          <a:xfrm flipH="1">
            <a:off x="9552655" y="2398573"/>
            <a:ext cx="2740364" cy="3463006"/>
            <a:chOff x="2140370" y="2821443"/>
            <a:chExt cx="2740364" cy="3463006"/>
          </a:xfrm>
        </p:grpSpPr>
        <p:sp>
          <p:nvSpPr>
            <p:cNvPr id="115" name="Google Shape;1375;p32">
              <a:extLst>
                <a:ext uri="{FF2B5EF4-FFF2-40B4-BE49-F238E27FC236}">
                  <a16:creationId xmlns:a16="http://schemas.microsoft.com/office/drawing/2014/main" id="{5B3D69CD-05BD-4B84-BBF9-324B95188C14}"/>
                </a:ext>
              </a:extLst>
            </p:cNvPr>
            <p:cNvSpPr/>
            <p:nvPr/>
          </p:nvSpPr>
          <p:spPr>
            <a:xfrm rot="10133122">
              <a:off x="2214478" y="5154849"/>
              <a:ext cx="1068584" cy="723869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376;p32">
              <a:extLst>
                <a:ext uri="{FF2B5EF4-FFF2-40B4-BE49-F238E27FC236}">
                  <a16:creationId xmlns:a16="http://schemas.microsoft.com/office/drawing/2014/main" id="{E9F9B765-B811-4146-84A8-5C3E84FAD05F}"/>
                </a:ext>
              </a:extLst>
            </p:cNvPr>
            <p:cNvSpPr/>
            <p:nvPr/>
          </p:nvSpPr>
          <p:spPr>
            <a:xfrm rot="8707480">
              <a:off x="2250852" y="5428360"/>
              <a:ext cx="882931" cy="663319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377;p32">
              <a:extLst>
                <a:ext uri="{FF2B5EF4-FFF2-40B4-BE49-F238E27FC236}">
                  <a16:creationId xmlns:a16="http://schemas.microsoft.com/office/drawing/2014/main" id="{2D6E8393-9FD8-415C-B978-E1E684925060}"/>
                </a:ext>
              </a:extLst>
            </p:cNvPr>
            <p:cNvSpPr/>
            <p:nvPr/>
          </p:nvSpPr>
          <p:spPr>
            <a:xfrm rot="10217406">
              <a:off x="2467247" y="5322542"/>
              <a:ext cx="770856" cy="641377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378;p32">
              <a:extLst>
                <a:ext uri="{FF2B5EF4-FFF2-40B4-BE49-F238E27FC236}">
                  <a16:creationId xmlns:a16="http://schemas.microsoft.com/office/drawing/2014/main" id="{79A3503D-A3DA-47F7-AD21-E10D5AE4A5F5}"/>
                </a:ext>
              </a:extLst>
            </p:cNvPr>
            <p:cNvSpPr/>
            <p:nvPr/>
          </p:nvSpPr>
          <p:spPr>
            <a:xfrm rot="-10280152">
              <a:off x="2682710" y="5296132"/>
              <a:ext cx="717345" cy="620641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379;p32">
              <a:extLst>
                <a:ext uri="{FF2B5EF4-FFF2-40B4-BE49-F238E27FC236}">
                  <a16:creationId xmlns:a16="http://schemas.microsoft.com/office/drawing/2014/main" id="{BCA0FF85-665D-4E99-B1C0-564A878D8854}"/>
                </a:ext>
              </a:extLst>
            </p:cNvPr>
            <p:cNvSpPr/>
            <p:nvPr/>
          </p:nvSpPr>
          <p:spPr>
            <a:xfrm rot="8702584">
              <a:off x="2557417" y="5587375"/>
              <a:ext cx="677793" cy="462381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380;p32">
              <a:extLst>
                <a:ext uri="{FF2B5EF4-FFF2-40B4-BE49-F238E27FC236}">
                  <a16:creationId xmlns:a16="http://schemas.microsoft.com/office/drawing/2014/main" id="{19429149-99C5-4941-8E5B-FD6718190ECF}"/>
                </a:ext>
              </a:extLst>
            </p:cNvPr>
            <p:cNvSpPr/>
            <p:nvPr/>
          </p:nvSpPr>
          <p:spPr>
            <a:xfrm rot="-346322">
              <a:off x="3085852" y="4880382"/>
              <a:ext cx="1639416" cy="1267424"/>
            </a:xfrm>
            <a:custGeom>
              <a:avLst/>
              <a:gdLst/>
              <a:ahLst/>
              <a:cxnLst/>
              <a:rect l="l" t="t" r="r" b="b"/>
              <a:pathLst>
                <a:path w="2355385" h="1820936" extrusionOk="0">
                  <a:moveTo>
                    <a:pt x="1807046" y="0"/>
                  </a:moveTo>
                  <a:cubicBezTo>
                    <a:pt x="1816543" y="83805"/>
                    <a:pt x="1824289" y="154677"/>
                    <a:pt x="1830596" y="214803"/>
                  </a:cubicBezTo>
                  <a:lnTo>
                    <a:pt x="1832248" y="230975"/>
                  </a:lnTo>
                  <a:lnTo>
                    <a:pt x="1834676" y="203072"/>
                  </a:lnTo>
                  <a:lnTo>
                    <a:pt x="1889590" y="889920"/>
                  </a:lnTo>
                  <a:lnTo>
                    <a:pt x="2120543" y="1115740"/>
                  </a:lnTo>
                  <a:lnTo>
                    <a:pt x="2330965" y="1331295"/>
                  </a:lnTo>
                  <a:cubicBezTo>
                    <a:pt x="2317279" y="1473287"/>
                    <a:pt x="2426768" y="1492105"/>
                    <a:pt x="2269377" y="1752139"/>
                  </a:cubicBezTo>
                  <a:cubicBezTo>
                    <a:pt x="2170582" y="1756631"/>
                    <a:pt x="2154303" y="1780767"/>
                    <a:pt x="2003933" y="1772979"/>
                  </a:cubicBezTo>
                  <a:lnTo>
                    <a:pt x="2002813" y="1772896"/>
                  </a:lnTo>
                  <a:lnTo>
                    <a:pt x="1942126" y="1728193"/>
                  </a:lnTo>
                  <a:lnTo>
                    <a:pt x="1828907" y="1614925"/>
                  </a:lnTo>
                  <a:lnTo>
                    <a:pt x="1725358" y="1459601"/>
                  </a:lnTo>
                  <a:lnTo>
                    <a:pt x="1647545" y="1334919"/>
                  </a:lnTo>
                  <a:cubicBezTo>
                    <a:pt x="939481" y="1130148"/>
                    <a:pt x="948387" y="1275180"/>
                    <a:pt x="634945" y="1306993"/>
                  </a:cubicBezTo>
                  <a:lnTo>
                    <a:pt x="589764" y="1310159"/>
                  </a:lnTo>
                  <a:cubicBezTo>
                    <a:pt x="545362" y="1203457"/>
                    <a:pt x="466017" y="1129848"/>
                    <a:pt x="456557" y="990052"/>
                  </a:cubicBezTo>
                  <a:cubicBezTo>
                    <a:pt x="488411" y="1162567"/>
                    <a:pt x="605885" y="1291113"/>
                    <a:pt x="680549" y="1441643"/>
                  </a:cubicBezTo>
                  <a:cubicBezTo>
                    <a:pt x="645495" y="1570735"/>
                    <a:pt x="743732" y="1605404"/>
                    <a:pt x="557221" y="1820936"/>
                  </a:cubicBezTo>
                  <a:cubicBezTo>
                    <a:pt x="465191" y="1809500"/>
                    <a:pt x="446335" y="1829242"/>
                    <a:pt x="308569" y="1798319"/>
                  </a:cubicBezTo>
                  <a:lnTo>
                    <a:pt x="307546" y="1798065"/>
                  </a:lnTo>
                  <a:lnTo>
                    <a:pt x="258503" y="1747169"/>
                  </a:lnTo>
                  <a:lnTo>
                    <a:pt x="171720" y="1624606"/>
                  </a:lnTo>
                  <a:lnTo>
                    <a:pt x="100510" y="1464694"/>
                  </a:lnTo>
                  <a:cubicBezTo>
                    <a:pt x="76437" y="1344282"/>
                    <a:pt x="-14753" y="1065398"/>
                    <a:pt x="2054" y="878299"/>
                  </a:cubicBezTo>
                  <a:cubicBezTo>
                    <a:pt x="7173" y="645264"/>
                    <a:pt x="165920" y="447239"/>
                    <a:pt x="201351" y="342101"/>
                  </a:cubicBezTo>
                  <a:lnTo>
                    <a:pt x="203998" y="338413"/>
                  </a:lnTo>
                  <a:lnTo>
                    <a:pt x="202783" y="331571"/>
                  </a:lnTo>
                  <a:lnTo>
                    <a:pt x="348448" y="107440"/>
                  </a:lnTo>
                  <a:lnTo>
                    <a:pt x="325071" y="15570"/>
                  </a:lnTo>
                  <a:lnTo>
                    <a:pt x="1807046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381;p32">
              <a:extLst>
                <a:ext uri="{FF2B5EF4-FFF2-40B4-BE49-F238E27FC236}">
                  <a16:creationId xmlns:a16="http://schemas.microsoft.com/office/drawing/2014/main" id="{2566577A-EE55-46B5-AABE-0C8EAB3BB9EF}"/>
                </a:ext>
              </a:extLst>
            </p:cNvPr>
            <p:cNvSpPr/>
            <p:nvPr/>
          </p:nvSpPr>
          <p:spPr>
            <a:xfrm rot="-839167" flipH="1">
              <a:off x="2928286" y="4117808"/>
              <a:ext cx="603269" cy="1357696"/>
            </a:xfrm>
            <a:custGeom>
              <a:avLst/>
              <a:gdLst/>
              <a:ahLst/>
              <a:cxnLst/>
              <a:rect l="l" t="t" r="r" b="b"/>
              <a:pathLst>
                <a:path w="870461" h="1959028" extrusionOk="0">
                  <a:moveTo>
                    <a:pt x="0" y="4044"/>
                  </a:moveTo>
                  <a:cubicBezTo>
                    <a:pt x="58553" y="-49697"/>
                    <a:pt x="440486" y="445721"/>
                    <a:pt x="598501" y="683144"/>
                  </a:cubicBezTo>
                  <a:cubicBezTo>
                    <a:pt x="740391" y="900726"/>
                    <a:pt x="570497" y="1040644"/>
                    <a:pt x="787539" y="1284870"/>
                  </a:cubicBezTo>
                  <a:cubicBezTo>
                    <a:pt x="1004581" y="1529096"/>
                    <a:pt x="734348" y="1948255"/>
                    <a:pt x="669663" y="1959028"/>
                  </a:cubicBezTo>
                  <a:cubicBezTo>
                    <a:pt x="694171" y="1530925"/>
                    <a:pt x="543289" y="1629198"/>
                    <a:pt x="430090" y="1304000"/>
                  </a:cubicBezTo>
                  <a:lnTo>
                    <a:pt x="0" y="4044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382;p32">
              <a:extLst>
                <a:ext uri="{FF2B5EF4-FFF2-40B4-BE49-F238E27FC236}">
                  <a16:creationId xmlns:a16="http://schemas.microsoft.com/office/drawing/2014/main" id="{D210D1E3-82A3-4E12-8099-9A61FDC63E10}"/>
                </a:ext>
              </a:extLst>
            </p:cNvPr>
            <p:cNvSpPr/>
            <p:nvPr/>
          </p:nvSpPr>
          <p:spPr>
            <a:xfrm rot="-1016557" flipH="1">
              <a:off x="2801775" y="3763926"/>
              <a:ext cx="699254" cy="1344517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383;p32">
              <a:extLst>
                <a:ext uri="{FF2B5EF4-FFF2-40B4-BE49-F238E27FC236}">
                  <a16:creationId xmlns:a16="http://schemas.microsoft.com/office/drawing/2014/main" id="{0D2897B9-3A90-49C7-887F-23863318723C}"/>
                </a:ext>
              </a:extLst>
            </p:cNvPr>
            <p:cNvSpPr/>
            <p:nvPr/>
          </p:nvSpPr>
          <p:spPr>
            <a:xfrm rot="245137">
              <a:off x="4288685" y="4871675"/>
              <a:ext cx="233750" cy="718224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384;p32">
              <a:extLst>
                <a:ext uri="{FF2B5EF4-FFF2-40B4-BE49-F238E27FC236}">
                  <a16:creationId xmlns:a16="http://schemas.microsoft.com/office/drawing/2014/main" id="{FBB4542E-7DBD-4AD1-B0E4-8EF902D7A25D}"/>
                </a:ext>
              </a:extLst>
            </p:cNvPr>
            <p:cNvSpPr/>
            <p:nvPr/>
          </p:nvSpPr>
          <p:spPr>
            <a:xfrm rot="1328711">
              <a:off x="4032677" y="4010991"/>
              <a:ext cx="623719" cy="1312323"/>
            </a:xfrm>
            <a:custGeom>
              <a:avLst/>
              <a:gdLst/>
              <a:ahLst/>
              <a:cxnLst/>
              <a:rect l="l" t="t" r="r" b="b"/>
              <a:pathLst>
                <a:path w="895672" h="1884520" extrusionOk="0">
                  <a:moveTo>
                    <a:pt x="0" y="2781"/>
                  </a:moveTo>
                  <a:cubicBezTo>
                    <a:pt x="58553" y="-50960"/>
                    <a:pt x="419499" y="689383"/>
                    <a:pt x="577514" y="926806"/>
                  </a:cubicBezTo>
                  <a:cubicBezTo>
                    <a:pt x="735529" y="1164229"/>
                    <a:pt x="888667" y="1315714"/>
                    <a:pt x="895150" y="1475445"/>
                  </a:cubicBezTo>
                  <a:cubicBezTo>
                    <a:pt x="903973" y="1692816"/>
                    <a:pt x="800474" y="1808563"/>
                    <a:pt x="630454" y="1884520"/>
                  </a:cubicBezTo>
                  <a:cubicBezTo>
                    <a:pt x="718686" y="1496300"/>
                    <a:pt x="459393" y="1356624"/>
                    <a:pt x="379183" y="1132034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385;p32">
              <a:extLst>
                <a:ext uri="{FF2B5EF4-FFF2-40B4-BE49-F238E27FC236}">
                  <a16:creationId xmlns:a16="http://schemas.microsoft.com/office/drawing/2014/main" id="{32176524-6E1F-4245-BC73-3213ACDE571E}"/>
                </a:ext>
              </a:extLst>
            </p:cNvPr>
            <p:cNvSpPr/>
            <p:nvPr/>
          </p:nvSpPr>
          <p:spPr>
            <a:xfrm rot="698018">
              <a:off x="4026968" y="3597351"/>
              <a:ext cx="615093" cy="1213863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386;p32">
              <a:extLst>
                <a:ext uri="{FF2B5EF4-FFF2-40B4-BE49-F238E27FC236}">
                  <a16:creationId xmlns:a16="http://schemas.microsoft.com/office/drawing/2014/main" id="{EF3AB17C-EDCE-4F13-9DB3-DDDDF3AD3E3C}"/>
                </a:ext>
              </a:extLst>
            </p:cNvPr>
            <p:cNvSpPr/>
            <p:nvPr/>
          </p:nvSpPr>
          <p:spPr>
            <a:xfrm rot="761125" flipH="1">
              <a:off x="3145006" y="3428682"/>
              <a:ext cx="255182" cy="423227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387;p32">
              <a:extLst>
                <a:ext uri="{FF2B5EF4-FFF2-40B4-BE49-F238E27FC236}">
                  <a16:creationId xmlns:a16="http://schemas.microsoft.com/office/drawing/2014/main" id="{77A48CA0-689B-4AAE-9586-41427722CD3E}"/>
                </a:ext>
              </a:extLst>
            </p:cNvPr>
            <p:cNvSpPr/>
            <p:nvPr/>
          </p:nvSpPr>
          <p:spPr>
            <a:xfrm rot="235433">
              <a:off x="4219275" y="3561523"/>
              <a:ext cx="255063" cy="423030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388;p32">
              <a:extLst>
                <a:ext uri="{FF2B5EF4-FFF2-40B4-BE49-F238E27FC236}">
                  <a16:creationId xmlns:a16="http://schemas.microsoft.com/office/drawing/2014/main" id="{AE05B514-E80B-4013-B925-2105B3BF11A3}"/>
                </a:ext>
              </a:extLst>
            </p:cNvPr>
            <p:cNvSpPr/>
            <p:nvPr/>
          </p:nvSpPr>
          <p:spPr>
            <a:xfrm rot="235433">
              <a:off x="3437192" y="5408645"/>
              <a:ext cx="437615" cy="725062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389;p32">
              <a:extLst>
                <a:ext uri="{FF2B5EF4-FFF2-40B4-BE49-F238E27FC236}">
                  <a16:creationId xmlns:a16="http://schemas.microsoft.com/office/drawing/2014/main" id="{163FC956-8178-47E6-9378-FC6D0E8EF5F1}"/>
                </a:ext>
              </a:extLst>
            </p:cNvPr>
            <p:cNvSpPr/>
            <p:nvPr/>
          </p:nvSpPr>
          <p:spPr>
            <a:xfrm rot="-938059" flipH="1">
              <a:off x="3897358" y="5376540"/>
              <a:ext cx="438633" cy="726749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90;p32">
              <a:extLst>
                <a:ext uri="{FF2B5EF4-FFF2-40B4-BE49-F238E27FC236}">
                  <a16:creationId xmlns:a16="http://schemas.microsoft.com/office/drawing/2014/main" id="{AEFD0428-E729-4E42-97D4-FDA1F5DF1322}"/>
                </a:ext>
              </a:extLst>
            </p:cNvPr>
            <p:cNvSpPr/>
            <p:nvPr/>
          </p:nvSpPr>
          <p:spPr>
            <a:xfrm rot="230547">
              <a:off x="3098094" y="3506471"/>
              <a:ext cx="1264665" cy="1594806"/>
            </a:xfrm>
            <a:custGeom>
              <a:avLst/>
              <a:gdLst/>
              <a:ahLst/>
              <a:cxnLst/>
              <a:rect l="l" t="t" r="r" b="b"/>
              <a:pathLst>
                <a:path w="1883317" h="2297570" extrusionOk="0">
                  <a:moveTo>
                    <a:pt x="62501" y="1114799"/>
                  </a:moveTo>
                  <a:cubicBezTo>
                    <a:pt x="344039" y="294090"/>
                    <a:pt x="670314" y="11442"/>
                    <a:pt x="967276" y="213"/>
                  </a:cubicBezTo>
                  <a:cubicBezTo>
                    <a:pt x="1264238" y="-11016"/>
                    <a:pt x="1791334" y="422731"/>
                    <a:pt x="1844272" y="1047422"/>
                  </a:cubicBezTo>
                  <a:cubicBezTo>
                    <a:pt x="2051215" y="2066749"/>
                    <a:pt x="1388942" y="2275908"/>
                    <a:pt x="952838" y="2296762"/>
                  </a:cubicBezTo>
                  <a:cubicBezTo>
                    <a:pt x="516734" y="2317616"/>
                    <a:pt x="-219037" y="1935508"/>
                    <a:pt x="62501" y="1114799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91;p32">
              <a:extLst>
                <a:ext uri="{FF2B5EF4-FFF2-40B4-BE49-F238E27FC236}">
                  <a16:creationId xmlns:a16="http://schemas.microsoft.com/office/drawing/2014/main" id="{DF28BA91-0469-47B1-AECB-148D9A11415B}"/>
                </a:ext>
              </a:extLst>
            </p:cNvPr>
            <p:cNvSpPr/>
            <p:nvPr/>
          </p:nvSpPr>
          <p:spPr>
            <a:xfrm rot="238003">
              <a:off x="3073552" y="4518942"/>
              <a:ext cx="1210245" cy="594070"/>
            </a:xfrm>
            <a:custGeom>
              <a:avLst/>
              <a:gdLst/>
              <a:ahLst/>
              <a:cxnLst/>
              <a:rect l="l" t="t" r="r" b="b"/>
              <a:pathLst>
                <a:path w="1762549" h="855852" extrusionOk="0">
                  <a:moveTo>
                    <a:pt x="766030" y="0"/>
                  </a:moveTo>
                  <a:cubicBezTo>
                    <a:pt x="1118955" y="0"/>
                    <a:pt x="1442646" y="91764"/>
                    <a:pt x="1695129" y="244521"/>
                  </a:cubicBezTo>
                  <a:lnTo>
                    <a:pt x="1762549" y="289443"/>
                  </a:lnTo>
                  <a:lnTo>
                    <a:pt x="1746067" y="342947"/>
                  </a:lnTo>
                  <a:cubicBezTo>
                    <a:pt x="1593365" y="737366"/>
                    <a:pt x="1199473" y="840707"/>
                    <a:pt x="909109" y="855044"/>
                  </a:cubicBezTo>
                  <a:cubicBezTo>
                    <a:pt x="592348" y="870685"/>
                    <a:pt x="112342" y="659659"/>
                    <a:pt x="7164" y="206932"/>
                  </a:cubicBezTo>
                  <a:lnTo>
                    <a:pt x="0" y="160331"/>
                  </a:lnTo>
                  <a:lnTo>
                    <a:pt x="69805" y="129241"/>
                  </a:lnTo>
                  <a:cubicBezTo>
                    <a:pt x="276767" y="46818"/>
                    <a:pt x="513941" y="0"/>
                    <a:pt x="766030" y="0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92;p32">
              <a:extLst>
                <a:ext uri="{FF2B5EF4-FFF2-40B4-BE49-F238E27FC236}">
                  <a16:creationId xmlns:a16="http://schemas.microsoft.com/office/drawing/2014/main" id="{7FDEEA00-B6E9-419D-BDAA-E1F8A0600FE6}"/>
                </a:ext>
              </a:extLst>
            </p:cNvPr>
            <p:cNvSpPr/>
            <p:nvPr/>
          </p:nvSpPr>
          <p:spPr>
            <a:xfrm rot="3068911">
              <a:off x="3258963" y="5721061"/>
              <a:ext cx="196077" cy="368260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93;p32">
              <a:extLst>
                <a:ext uri="{FF2B5EF4-FFF2-40B4-BE49-F238E27FC236}">
                  <a16:creationId xmlns:a16="http://schemas.microsoft.com/office/drawing/2014/main" id="{F70A0C94-5847-4812-991E-C23F52DC0899}"/>
                </a:ext>
              </a:extLst>
            </p:cNvPr>
            <p:cNvSpPr/>
            <p:nvPr/>
          </p:nvSpPr>
          <p:spPr>
            <a:xfrm rot="10401762">
              <a:off x="3553929" y="5945431"/>
              <a:ext cx="311531" cy="203191"/>
            </a:xfrm>
            <a:custGeom>
              <a:avLst/>
              <a:gdLst/>
              <a:ahLst/>
              <a:cxnLst/>
              <a:rect l="l" t="t" r="r" b="b"/>
              <a:pathLst>
                <a:path w="450099" h="293570" extrusionOk="0">
                  <a:moveTo>
                    <a:pt x="146785" y="0"/>
                  </a:moveTo>
                  <a:lnTo>
                    <a:pt x="303314" y="0"/>
                  </a:lnTo>
                  <a:cubicBezTo>
                    <a:pt x="384381" y="0"/>
                    <a:pt x="450099" y="65718"/>
                    <a:pt x="450099" y="146785"/>
                  </a:cubicBezTo>
                  <a:lnTo>
                    <a:pt x="450099" y="293570"/>
                  </a:lnTo>
                  <a:lnTo>
                    <a:pt x="450099" y="293570"/>
                  </a:lnTo>
                  <a:cubicBezTo>
                    <a:pt x="300066" y="293570"/>
                    <a:pt x="197449" y="224172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94;p32">
              <a:extLst>
                <a:ext uri="{FF2B5EF4-FFF2-40B4-BE49-F238E27FC236}">
                  <a16:creationId xmlns:a16="http://schemas.microsoft.com/office/drawing/2014/main" id="{55D449C3-B353-47D4-B76D-E682C731CC6E}"/>
                </a:ext>
              </a:extLst>
            </p:cNvPr>
            <p:cNvSpPr/>
            <p:nvPr/>
          </p:nvSpPr>
          <p:spPr>
            <a:xfrm rot="-376049">
              <a:off x="3275729" y="5835981"/>
              <a:ext cx="365484" cy="403550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95;p32">
              <a:extLst>
                <a:ext uri="{FF2B5EF4-FFF2-40B4-BE49-F238E27FC236}">
                  <a16:creationId xmlns:a16="http://schemas.microsoft.com/office/drawing/2014/main" id="{86127F5D-A399-4746-9FBD-E51B9BDDB350}"/>
                </a:ext>
              </a:extLst>
            </p:cNvPr>
            <p:cNvSpPr/>
            <p:nvPr/>
          </p:nvSpPr>
          <p:spPr>
            <a:xfrm rot="10401762">
              <a:off x="3966684" y="5918559"/>
              <a:ext cx="326837" cy="203191"/>
            </a:xfrm>
            <a:custGeom>
              <a:avLst/>
              <a:gdLst/>
              <a:ahLst/>
              <a:cxnLst/>
              <a:rect l="l" t="t" r="r" b="b"/>
              <a:pathLst>
                <a:path w="472213" h="293570" extrusionOk="0">
                  <a:moveTo>
                    <a:pt x="146785" y="0"/>
                  </a:moveTo>
                  <a:lnTo>
                    <a:pt x="325428" y="0"/>
                  </a:lnTo>
                  <a:cubicBezTo>
                    <a:pt x="406495" y="0"/>
                    <a:pt x="472213" y="65718"/>
                    <a:pt x="472213" y="146785"/>
                  </a:cubicBezTo>
                  <a:lnTo>
                    <a:pt x="472213" y="293570"/>
                  </a:lnTo>
                  <a:lnTo>
                    <a:pt x="472213" y="293570"/>
                  </a:lnTo>
                  <a:cubicBezTo>
                    <a:pt x="314809" y="293570"/>
                    <a:pt x="269872" y="216889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96;p32">
              <a:extLst>
                <a:ext uri="{FF2B5EF4-FFF2-40B4-BE49-F238E27FC236}">
                  <a16:creationId xmlns:a16="http://schemas.microsoft.com/office/drawing/2014/main" id="{BD2A1837-EF0A-4ADD-86F5-83B20984368F}"/>
                </a:ext>
              </a:extLst>
            </p:cNvPr>
            <p:cNvSpPr/>
            <p:nvPr/>
          </p:nvSpPr>
          <p:spPr>
            <a:xfrm rot="235433">
              <a:off x="3333115" y="3455637"/>
              <a:ext cx="560624" cy="601304"/>
            </a:xfrm>
            <a:custGeom>
              <a:avLst/>
              <a:gdLst/>
              <a:ahLst/>
              <a:cxnLst/>
              <a:rect l="l" t="t" r="r" b="b"/>
              <a:pathLst>
                <a:path w="807668" h="866273" extrusionOk="0">
                  <a:moveTo>
                    <a:pt x="789272" y="72190"/>
                  </a:moveTo>
                  <a:cubicBezTo>
                    <a:pt x="826169" y="145984"/>
                    <a:pt x="819751" y="425917"/>
                    <a:pt x="654518" y="611203"/>
                  </a:cubicBezTo>
                  <a:cubicBezTo>
                    <a:pt x="489285" y="796489"/>
                    <a:pt x="72189" y="865471"/>
                    <a:pt x="0" y="866273"/>
                  </a:cubicBezTo>
                  <a:cubicBezTo>
                    <a:pt x="78606" y="758791"/>
                    <a:pt x="182078" y="712269"/>
                    <a:pt x="269508" y="567890"/>
                  </a:cubicBezTo>
                  <a:cubicBezTo>
                    <a:pt x="356938" y="423511"/>
                    <a:pt x="439555" y="60960"/>
                    <a:pt x="524578" y="0"/>
                  </a:cubicBezTo>
                  <a:lnTo>
                    <a:pt x="789272" y="7219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97;p32">
              <a:extLst>
                <a:ext uri="{FF2B5EF4-FFF2-40B4-BE49-F238E27FC236}">
                  <a16:creationId xmlns:a16="http://schemas.microsoft.com/office/drawing/2014/main" id="{36C0FE64-5B35-4FFF-8F90-375EE0BC32A2}"/>
                </a:ext>
              </a:extLst>
            </p:cNvPr>
            <p:cNvSpPr/>
            <p:nvPr/>
          </p:nvSpPr>
          <p:spPr>
            <a:xfrm rot="2584903" flipH="1">
              <a:off x="3032654" y="3853684"/>
              <a:ext cx="346786" cy="567701"/>
            </a:xfrm>
            <a:custGeom>
              <a:avLst/>
              <a:gdLst/>
              <a:ahLst/>
              <a:cxnLst/>
              <a:rect l="l" t="t" r="r" b="b"/>
              <a:pathLst>
                <a:path w="938096" h="946818" extrusionOk="0">
                  <a:moveTo>
                    <a:pt x="819577" y="0"/>
                  </a:moveTo>
                  <a:cubicBezTo>
                    <a:pt x="856474" y="73794"/>
                    <a:pt x="1099072" y="430957"/>
                    <a:pt x="760095" y="688725"/>
                  </a:cubicBezTo>
                  <a:cubicBezTo>
                    <a:pt x="421118" y="946493"/>
                    <a:pt x="72190" y="946016"/>
                    <a:pt x="1" y="946818"/>
                  </a:cubicBezTo>
                  <a:cubicBezTo>
                    <a:pt x="78607" y="839336"/>
                    <a:pt x="351849" y="721088"/>
                    <a:pt x="435773" y="527623"/>
                  </a:cubicBezTo>
                  <a:cubicBezTo>
                    <a:pt x="519697" y="334158"/>
                    <a:pt x="622322" y="153912"/>
                    <a:pt x="704327" y="58241"/>
                  </a:cubicBezTo>
                  <a:lnTo>
                    <a:pt x="819577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98;p32">
              <a:extLst>
                <a:ext uri="{FF2B5EF4-FFF2-40B4-BE49-F238E27FC236}">
                  <a16:creationId xmlns:a16="http://schemas.microsoft.com/office/drawing/2014/main" id="{2C682A52-80DE-447A-BBA8-A2E482B1E5CC}"/>
                </a:ext>
              </a:extLst>
            </p:cNvPr>
            <p:cNvSpPr/>
            <p:nvPr/>
          </p:nvSpPr>
          <p:spPr>
            <a:xfrm rot="250626">
              <a:off x="3411477" y="4736382"/>
              <a:ext cx="53542" cy="87228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9;p32">
              <a:extLst>
                <a:ext uri="{FF2B5EF4-FFF2-40B4-BE49-F238E27FC236}">
                  <a16:creationId xmlns:a16="http://schemas.microsoft.com/office/drawing/2014/main" id="{325AD901-646A-4803-8017-B21769324C8C}"/>
                </a:ext>
              </a:extLst>
            </p:cNvPr>
            <p:cNvSpPr/>
            <p:nvPr/>
          </p:nvSpPr>
          <p:spPr>
            <a:xfrm rot="250626">
              <a:off x="3862702" y="4783461"/>
              <a:ext cx="53542" cy="87228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0;p32">
              <a:extLst>
                <a:ext uri="{FF2B5EF4-FFF2-40B4-BE49-F238E27FC236}">
                  <a16:creationId xmlns:a16="http://schemas.microsoft.com/office/drawing/2014/main" id="{390C7C3D-C628-41BE-8E96-945495DCC443}"/>
                </a:ext>
              </a:extLst>
            </p:cNvPr>
            <p:cNvSpPr/>
            <p:nvPr/>
          </p:nvSpPr>
          <p:spPr>
            <a:xfrm rot="-644700">
              <a:off x="3938185" y="4198161"/>
              <a:ext cx="143211" cy="239649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01;p32">
              <a:extLst>
                <a:ext uri="{FF2B5EF4-FFF2-40B4-BE49-F238E27FC236}">
                  <a16:creationId xmlns:a16="http://schemas.microsoft.com/office/drawing/2014/main" id="{A8CA7E56-9322-4C78-86F8-72D808594433}"/>
                </a:ext>
              </a:extLst>
            </p:cNvPr>
            <p:cNvSpPr/>
            <p:nvPr/>
          </p:nvSpPr>
          <p:spPr>
            <a:xfrm rot="1122044" flipH="1">
              <a:off x="3395943" y="4139184"/>
              <a:ext cx="143158" cy="239070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02;p32">
              <a:extLst>
                <a:ext uri="{FF2B5EF4-FFF2-40B4-BE49-F238E27FC236}">
                  <a16:creationId xmlns:a16="http://schemas.microsoft.com/office/drawing/2014/main" id="{17A924D9-4C15-4AB9-8A5D-87737D38AD6B}"/>
                </a:ext>
              </a:extLst>
            </p:cNvPr>
            <p:cNvSpPr/>
            <p:nvPr/>
          </p:nvSpPr>
          <p:spPr>
            <a:xfrm rot="236234" flipH="1">
              <a:off x="3947768" y="4245425"/>
              <a:ext cx="74275" cy="73377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03;p32">
              <a:extLst>
                <a:ext uri="{FF2B5EF4-FFF2-40B4-BE49-F238E27FC236}">
                  <a16:creationId xmlns:a16="http://schemas.microsoft.com/office/drawing/2014/main" id="{D1383D9E-B3BA-47AC-9808-87205DFCF0ED}"/>
                </a:ext>
              </a:extLst>
            </p:cNvPr>
            <p:cNvSpPr/>
            <p:nvPr/>
          </p:nvSpPr>
          <p:spPr>
            <a:xfrm rot="222506" flipH="1">
              <a:off x="4017346" y="4351554"/>
              <a:ext cx="32468" cy="31869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04;p32">
              <a:extLst>
                <a:ext uri="{FF2B5EF4-FFF2-40B4-BE49-F238E27FC236}">
                  <a16:creationId xmlns:a16="http://schemas.microsoft.com/office/drawing/2014/main" id="{08D7C61C-BEA7-421B-9022-3EC47F576F6F}"/>
                </a:ext>
              </a:extLst>
            </p:cNvPr>
            <p:cNvSpPr/>
            <p:nvPr/>
          </p:nvSpPr>
          <p:spPr>
            <a:xfrm rot="236234" flipH="1">
              <a:off x="3467107" y="4204113"/>
              <a:ext cx="74275" cy="73377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05;p32">
              <a:extLst>
                <a:ext uri="{FF2B5EF4-FFF2-40B4-BE49-F238E27FC236}">
                  <a16:creationId xmlns:a16="http://schemas.microsoft.com/office/drawing/2014/main" id="{425E5908-2B44-4F17-9283-A054F16DBDAD}"/>
                </a:ext>
              </a:extLst>
            </p:cNvPr>
            <p:cNvSpPr/>
            <p:nvPr/>
          </p:nvSpPr>
          <p:spPr>
            <a:xfrm rot="222506" flipH="1">
              <a:off x="3422167" y="4319013"/>
              <a:ext cx="32468" cy="31869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06;p32">
              <a:extLst>
                <a:ext uri="{FF2B5EF4-FFF2-40B4-BE49-F238E27FC236}">
                  <a16:creationId xmlns:a16="http://schemas.microsoft.com/office/drawing/2014/main" id="{4DDC506A-F7A4-4DAF-A7A7-5C4A393A6DDE}"/>
                </a:ext>
              </a:extLst>
            </p:cNvPr>
            <p:cNvSpPr/>
            <p:nvPr/>
          </p:nvSpPr>
          <p:spPr>
            <a:xfrm rot="5823471">
              <a:off x="3672665" y="4303071"/>
              <a:ext cx="31741" cy="564747"/>
            </a:xfrm>
            <a:prstGeom prst="moon">
              <a:avLst>
                <a:gd name="adj" fmla="val 2601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07;p32">
              <a:extLst>
                <a:ext uri="{FF2B5EF4-FFF2-40B4-BE49-F238E27FC236}">
                  <a16:creationId xmlns:a16="http://schemas.microsoft.com/office/drawing/2014/main" id="{B083DF49-2804-4DDE-99EE-978944AF0FDE}"/>
                </a:ext>
              </a:extLst>
            </p:cNvPr>
            <p:cNvSpPr/>
            <p:nvPr/>
          </p:nvSpPr>
          <p:spPr>
            <a:xfrm rot="6181492">
              <a:off x="3411108" y="5795496"/>
              <a:ext cx="127788" cy="294724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08;p32">
              <a:extLst>
                <a:ext uri="{FF2B5EF4-FFF2-40B4-BE49-F238E27FC236}">
                  <a16:creationId xmlns:a16="http://schemas.microsoft.com/office/drawing/2014/main" id="{B177E869-FA8F-4B8C-A33E-7D0A4DA25C8E}"/>
                </a:ext>
              </a:extLst>
            </p:cNvPr>
            <p:cNvSpPr/>
            <p:nvPr/>
          </p:nvSpPr>
          <p:spPr>
            <a:xfrm rot="-8056487" flipH="1">
              <a:off x="4260912" y="3621645"/>
              <a:ext cx="50279" cy="252446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09;p32">
              <a:extLst>
                <a:ext uri="{FF2B5EF4-FFF2-40B4-BE49-F238E27FC236}">
                  <a16:creationId xmlns:a16="http://schemas.microsoft.com/office/drawing/2014/main" id="{6DB634EF-89B7-48C4-8C78-72EF6ECC3C6D}"/>
                </a:ext>
              </a:extLst>
            </p:cNvPr>
            <p:cNvSpPr/>
            <p:nvPr/>
          </p:nvSpPr>
          <p:spPr>
            <a:xfrm rot="-1486508" flipH="1">
              <a:off x="3303805" y="3511315"/>
              <a:ext cx="60135" cy="244186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410;p32">
              <a:extLst>
                <a:ext uri="{FF2B5EF4-FFF2-40B4-BE49-F238E27FC236}">
                  <a16:creationId xmlns:a16="http://schemas.microsoft.com/office/drawing/2014/main" id="{DF36F34F-8DA0-4391-9045-B56BFC1FB97F}"/>
                </a:ext>
              </a:extLst>
            </p:cNvPr>
            <p:cNvSpPr/>
            <p:nvPr/>
          </p:nvSpPr>
          <p:spPr>
            <a:xfrm rot="-2097039">
              <a:off x="3821131" y="3400272"/>
              <a:ext cx="442575" cy="650025"/>
            </a:xfrm>
            <a:custGeom>
              <a:avLst/>
              <a:gdLst/>
              <a:ahLst/>
              <a:cxnLst/>
              <a:rect l="l" t="t" r="r" b="b"/>
              <a:pathLst>
                <a:path w="780117" h="1012057" extrusionOk="0">
                  <a:moveTo>
                    <a:pt x="530907" y="0"/>
                  </a:moveTo>
                  <a:cubicBezTo>
                    <a:pt x="567804" y="73794"/>
                    <a:pt x="936483" y="502118"/>
                    <a:pt x="703332" y="761536"/>
                  </a:cubicBezTo>
                  <a:cubicBezTo>
                    <a:pt x="470181" y="1020954"/>
                    <a:pt x="72189" y="1011255"/>
                    <a:pt x="0" y="1012057"/>
                  </a:cubicBezTo>
                  <a:cubicBezTo>
                    <a:pt x="78606" y="904575"/>
                    <a:pt x="210818" y="854954"/>
                    <a:pt x="288408" y="713075"/>
                  </a:cubicBezTo>
                  <a:cubicBezTo>
                    <a:pt x="365998" y="571196"/>
                    <a:pt x="383537" y="256454"/>
                    <a:pt x="465542" y="160783"/>
                  </a:cubicBezTo>
                  <a:lnTo>
                    <a:pt x="530907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411;p32">
              <a:extLst>
                <a:ext uri="{FF2B5EF4-FFF2-40B4-BE49-F238E27FC236}">
                  <a16:creationId xmlns:a16="http://schemas.microsoft.com/office/drawing/2014/main" id="{8C7F969F-0DA9-435C-A581-FD2B0F990F62}"/>
                </a:ext>
              </a:extLst>
            </p:cNvPr>
            <p:cNvSpPr/>
            <p:nvPr/>
          </p:nvSpPr>
          <p:spPr>
            <a:xfrm rot="235433">
              <a:off x="3127843" y="3395288"/>
              <a:ext cx="586114" cy="609540"/>
            </a:xfrm>
            <a:custGeom>
              <a:avLst/>
              <a:gdLst/>
              <a:ahLst/>
              <a:cxnLst/>
              <a:rect l="l" t="t" r="r" b="b"/>
              <a:pathLst>
                <a:path w="844390" h="878139" extrusionOk="0">
                  <a:moveTo>
                    <a:pt x="815514" y="37"/>
                  </a:moveTo>
                  <a:cubicBezTo>
                    <a:pt x="735304" y="-2369"/>
                    <a:pt x="554828" y="113133"/>
                    <a:pt x="444940" y="211792"/>
                  </a:cubicBezTo>
                  <a:cubicBezTo>
                    <a:pt x="335052" y="310451"/>
                    <a:pt x="227573" y="546270"/>
                    <a:pt x="156186" y="591990"/>
                  </a:cubicBezTo>
                  <a:cubicBezTo>
                    <a:pt x="84799" y="637710"/>
                    <a:pt x="66348" y="555094"/>
                    <a:pt x="16617" y="486113"/>
                  </a:cubicBezTo>
                  <a:cubicBezTo>
                    <a:pt x="-4238" y="507770"/>
                    <a:pt x="-29906" y="754015"/>
                    <a:pt x="108057" y="847060"/>
                  </a:cubicBezTo>
                  <a:cubicBezTo>
                    <a:pt x="246020" y="940105"/>
                    <a:pt x="464192" y="813372"/>
                    <a:pt x="642259" y="611241"/>
                  </a:cubicBezTo>
                  <a:cubicBezTo>
                    <a:pt x="820326" y="409110"/>
                    <a:pt x="777013" y="303232"/>
                    <a:pt x="844390" y="149228"/>
                  </a:cubicBezTo>
                  <a:lnTo>
                    <a:pt x="815514" y="37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412;p32">
              <a:extLst>
                <a:ext uri="{FF2B5EF4-FFF2-40B4-BE49-F238E27FC236}">
                  <a16:creationId xmlns:a16="http://schemas.microsoft.com/office/drawing/2014/main" id="{7EA02644-AB96-4AEA-BDCD-217E611D5C81}"/>
                </a:ext>
              </a:extLst>
            </p:cNvPr>
            <p:cNvSpPr/>
            <p:nvPr/>
          </p:nvSpPr>
          <p:spPr>
            <a:xfrm rot="-30288">
              <a:off x="3594131" y="3434097"/>
              <a:ext cx="457746" cy="636277"/>
            </a:xfrm>
            <a:custGeom>
              <a:avLst/>
              <a:gdLst/>
              <a:ahLst/>
              <a:cxnLst/>
              <a:rect l="l" t="t" r="r" b="b"/>
              <a:pathLst>
                <a:path w="806569" h="986446" extrusionOk="0">
                  <a:moveTo>
                    <a:pt x="611374" y="0"/>
                  </a:moveTo>
                  <a:cubicBezTo>
                    <a:pt x="648271" y="73794"/>
                    <a:pt x="991187" y="599215"/>
                    <a:pt x="671267" y="815471"/>
                  </a:cubicBezTo>
                  <a:cubicBezTo>
                    <a:pt x="351347" y="1031727"/>
                    <a:pt x="72189" y="981024"/>
                    <a:pt x="0" y="981826"/>
                  </a:cubicBezTo>
                  <a:cubicBezTo>
                    <a:pt x="78606" y="874344"/>
                    <a:pt x="170089" y="857610"/>
                    <a:pt x="336604" y="662044"/>
                  </a:cubicBezTo>
                  <a:cubicBezTo>
                    <a:pt x="503119" y="466478"/>
                    <a:pt x="456900" y="278617"/>
                    <a:pt x="538905" y="182946"/>
                  </a:cubicBezTo>
                  <a:lnTo>
                    <a:pt x="611374" y="0"/>
                  </a:ln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413;p32">
              <a:extLst>
                <a:ext uri="{FF2B5EF4-FFF2-40B4-BE49-F238E27FC236}">
                  <a16:creationId xmlns:a16="http://schemas.microsoft.com/office/drawing/2014/main" id="{CCDBDAB5-1A88-4632-935A-426E14357BC2}"/>
                </a:ext>
              </a:extLst>
            </p:cNvPr>
            <p:cNvSpPr/>
            <p:nvPr/>
          </p:nvSpPr>
          <p:spPr>
            <a:xfrm rot="-10432516">
              <a:off x="3626913" y="3377425"/>
              <a:ext cx="374437" cy="221359"/>
            </a:xfrm>
            <a:custGeom>
              <a:avLst/>
              <a:gdLst/>
              <a:ahLst/>
              <a:cxnLst/>
              <a:rect l="l" t="t" r="r" b="b"/>
              <a:pathLst>
                <a:path w="10000" h="11737" extrusionOk="0">
                  <a:moveTo>
                    <a:pt x="625" y="2928"/>
                  </a:moveTo>
                  <a:cubicBezTo>
                    <a:pt x="4924" y="-2692"/>
                    <a:pt x="8171" y="1271"/>
                    <a:pt x="9445" y="2573"/>
                  </a:cubicBezTo>
                  <a:cubicBezTo>
                    <a:pt x="10719" y="3875"/>
                    <a:pt x="9580" y="9377"/>
                    <a:pt x="8266" y="10738"/>
                  </a:cubicBezTo>
                  <a:cubicBezTo>
                    <a:pt x="6952" y="12100"/>
                    <a:pt x="2834" y="12040"/>
                    <a:pt x="1561" y="10738"/>
                  </a:cubicBezTo>
                  <a:cubicBezTo>
                    <a:pt x="287" y="9436"/>
                    <a:pt x="-689" y="4289"/>
                    <a:pt x="625" y="2928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414;p32">
              <a:extLst>
                <a:ext uri="{FF2B5EF4-FFF2-40B4-BE49-F238E27FC236}">
                  <a16:creationId xmlns:a16="http://schemas.microsoft.com/office/drawing/2014/main" id="{666564BB-C3CD-4822-B0A4-8C2AF3B97CD8}"/>
                </a:ext>
              </a:extLst>
            </p:cNvPr>
            <p:cNvSpPr/>
            <p:nvPr/>
          </p:nvSpPr>
          <p:spPr>
            <a:xfrm rot="-10432710">
              <a:off x="3688862" y="3233189"/>
              <a:ext cx="280717" cy="185361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E6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415;p32">
              <a:extLst>
                <a:ext uri="{FF2B5EF4-FFF2-40B4-BE49-F238E27FC236}">
                  <a16:creationId xmlns:a16="http://schemas.microsoft.com/office/drawing/2014/main" id="{421054AE-7F39-4DB9-A0AC-FBEF296253F8}"/>
                </a:ext>
              </a:extLst>
            </p:cNvPr>
            <p:cNvSpPr/>
            <p:nvPr/>
          </p:nvSpPr>
          <p:spPr>
            <a:xfrm rot="-10432420">
              <a:off x="3733680" y="3103103"/>
              <a:ext cx="233101" cy="158217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416;p32">
              <a:extLst>
                <a:ext uri="{FF2B5EF4-FFF2-40B4-BE49-F238E27FC236}">
                  <a16:creationId xmlns:a16="http://schemas.microsoft.com/office/drawing/2014/main" id="{A31E5FCD-1007-4119-882F-C5A2029DBD9A}"/>
                </a:ext>
              </a:extLst>
            </p:cNvPr>
            <p:cNvSpPr/>
            <p:nvPr/>
          </p:nvSpPr>
          <p:spPr>
            <a:xfrm rot="-10432613">
              <a:off x="3771446" y="2969212"/>
              <a:ext cx="188539" cy="155970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417;p32">
              <a:extLst>
                <a:ext uri="{FF2B5EF4-FFF2-40B4-BE49-F238E27FC236}">
                  <a16:creationId xmlns:a16="http://schemas.microsoft.com/office/drawing/2014/main" id="{AB897315-5E17-4FB8-B433-E933B1D7B857}"/>
                </a:ext>
              </a:extLst>
            </p:cNvPr>
            <p:cNvSpPr/>
            <p:nvPr/>
          </p:nvSpPr>
          <p:spPr>
            <a:xfrm rot="-10432687">
              <a:off x="3809830" y="2828023"/>
              <a:ext cx="131799" cy="15705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418;p32">
              <a:extLst>
                <a:ext uri="{FF2B5EF4-FFF2-40B4-BE49-F238E27FC236}">
                  <a16:creationId xmlns:a16="http://schemas.microsoft.com/office/drawing/2014/main" id="{8F0E083B-C9C5-49FD-BC39-2D187A1AB23D}"/>
                </a:ext>
              </a:extLst>
            </p:cNvPr>
            <p:cNvSpPr/>
            <p:nvPr/>
          </p:nvSpPr>
          <p:spPr>
            <a:xfrm rot="3066537">
              <a:off x="4410537" y="5579991"/>
              <a:ext cx="197343" cy="385314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419;p32">
              <a:extLst>
                <a:ext uri="{FF2B5EF4-FFF2-40B4-BE49-F238E27FC236}">
                  <a16:creationId xmlns:a16="http://schemas.microsoft.com/office/drawing/2014/main" id="{5EB7CBA9-2CB5-409C-A288-C843522ED7CA}"/>
                </a:ext>
              </a:extLst>
            </p:cNvPr>
            <p:cNvSpPr/>
            <p:nvPr/>
          </p:nvSpPr>
          <p:spPr>
            <a:xfrm rot="-221220">
              <a:off x="4423176" y="5690298"/>
              <a:ext cx="377882" cy="403426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420;p32">
              <a:extLst>
                <a:ext uri="{FF2B5EF4-FFF2-40B4-BE49-F238E27FC236}">
                  <a16:creationId xmlns:a16="http://schemas.microsoft.com/office/drawing/2014/main" id="{7006AAD4-8171-4D8B-BBE8-B2E8CE9C33CF}"/>
                </a:ext>
              </a:extLst>
            </p:cNvPr>
            <p:cNvSpPr/>
            <p:nvPr/>
          </p:nvSpPr>
          <p:spPr>
            <a:xfrm rot="6181492">
              <a:off x="4578729" y="5657981"/>
              <a:ext cx="127788" cy="294724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421;p32">
              <a:extLst>
                <a:ext uri="{FF2B5EF4-FFF2-40B4-BE49-F238E27FC236}">
                  <a16:creationId xmlns:a16="http://schemas.microsoft.com/office/drawing/2014/main" id="{2489B4A6-9AFA-494C-8A72-74D7AD5C8A31}"/>
                </a:ext>
              </a:extLst>
            </p:cNvPr>
            <p:cNvSpPr/>
            <p:nvPr/>
          </p:nvSpPr>
          <p:spPr>
            <a:xfrm>
              <a:off x="3152686" y="4598853"/>
              <a:ext cx="195600" cy="1956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422;p32">
              <a:extLst>
                <a:ext uri="{FF2B5EF4-FFF2-40B4-BE49-F238E27FC236}">
                  <a16:creationId xmlns:a16="http://schemas.microsoft.com/office/drawing/2014/main" id="{ED1F1E5F-F78E-4D9D-A3E1-A58893E8875B}"/>
                </a:ext>
              </a:extLst>
            </p:cNvPr>
            <p:cNvSpPr/>
            <p:nvPr/>
          </p:nvSpPr>
          <p:spPr>
            <a:xfrm>
              <a:off x="4006503" y="4716229"/>
              <a:ext cx="195600" cy="1956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40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208;p32">
            <a:extLst>
              <a:ext uri="{FF2B5EF4-FFF2-40B4-BE49-F238E27FC236}">
                <a16:creationId xmlns:a16="http://schemas.microsoft.com/office/drawing/2014/main" id="{DD6176FB-F838-4C9A-BCC6-850D988DB1E1}"/>
              </a:ext>
            </a:extLst>
          </p:cNvPr>
          <p:cNvGrpSpPr/>
          <p:nvPr/>
        </p:nvGrpSpPr>
        <p:grpSpPr>
          <a:xfrm>
            <a:off x="-206011" y="2412783"/>
            <a:ext cx="2549637" cy="3160896"/>
            <a:chOff x="52548" y="3107240"/>
            <a:chExt cx="2875172" cy="3634043"/>
          </a:xfrm>
        </p:grpSpPr>
        <p:sp>
          <p:nvSpPr>
            <p:cNvPr id="164" name="Google Shape;1209;p32">
              <a:extLst>
                <a:ext uri="{FF2B5EF4-FFF2-40B4-BE49-F238E27FC236}">
                  <a16:creationId xmlns:a16="http://schemas.microsoft.com/office/drawing/2014/main" id="{0B034D1A-EE2A-4BFD-BCC0-595B154C9171}"/>
                </a:ext>
              </a:extLst>
            </p:cNvPr>
            <p:cNvSpPr/>
            <p:nvPr/>
          </p:nvSpPr>
          <p:spPr>
            <a:xfrm rot="10131496">
              <a:off x="130885" y="5556789"/>
              <a:ext cx="1121536" cy="759152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210;p32">
              <a:extLst>
                <a:ext uri="{FF2B5EF4-FFF2-40B4-BE49-F238E27FC236}">
                  <a16:creationId xmlns:a16="http://schemas.microsoft.com/office/drawing/2014/main" id="{29689E17-4F1C-47E9-96E2-0043212CDE83}"/>
                </a:ext>
              </a:extLst>
            </p:cNvPr>
            <p:cNvSpPr/>
            <p:nvPr/>
          </p:nvSpPr>
          <p:spPr>
            <a:xfrm rot="8707903">
              <a:off x="168799" y="5843337"/>
              <a:ext cx="926364" cy="695950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211;p32">
              <a:extLst>
                <a:ext uri="{FF2B5EF4-FFF2-40B4-BE49-F238E27FC236}">
                  <a16:creationId xmlns:a16="http://schemas.microsoft.com/office/drawing/2014/main" id="{C8ADF437-3011-4B1D-ACCA-2DAF46F14C0C}"/>
                </a:ext>
              </a:extLst>
            </p:cNvPr>
            <p:cNvSpPr/>
            <p:nvPr/>
          </p:nvSpPr>
          <p:spPr>
            <a:xfrm rot="10219453">
              <a:off x="395859" y="5732166"/>
              <a:ext cx="808178" cy="672804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212;p32">
              <a:extLst>
                <a:ext uri="{FF2B5EF4-FFF2-40B4-BE49-F238E27FC236}">
                  <a16:creationId xmlns:a16="http://schemas.microsoft.com/office/drawing/2014/main" id="{EF0679F2-3559-4ECF-A5B2-EAE4598C639F}"/>
                </a:ext>
              </a:extLst>
            </p:cNvPr>
            <p:cNvSpPr/>
            <p:nvPr/>
          </p:nvSpPr>
          <p:spPr>
            <a:xfrm rot="-10275760">
              <a:off x="621809" y="5704411"/>
              <a:ext cx="753535" cy="650765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213;p32">
              <a:extLst>
                <a:ext uri="{FF2B5EF4-FFF2-40B4-BE49-F238E27FC236}">
                  <a16:creationId xmlns:a16="http://schemas.microsoft.com/office/drawing/2014/main" id="{82CE3A94-9A73-4FBA-8167-836B4014A3EC}"/>
                </a:ext>
              </a:extLst>
            </p:cNvPr>
            <p:cNvSpPr/>
            <p:nvPr/>
          </p:nvSpPr>
          <p:spPr>
            <a:xfrm rot="8708949">
              <a:off x="490946" y="6008666"/>
              <a:ext cx="710434" cy="485751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214;p32">
              <a:extLst>
                <a:ext uri="{FF2B5EF4-FFF2-40B4-BE49-F238E27FC236}">
                  <a16:creationId xmlns:a16="http://schemas.microsoft.com/office/drawing/2014/main" id="{52B1518D-2D1A-40C4-A647-4A8A1DE555C2}"/>
                </a:ext>
              </a:extLst>
            </p:cNvPr>
            <p:cNvSpPr/>
            <p:nvPr/>
          </p:nvSpPr>
          <p:spPr>
            <a:xfrm rot="-341575">
              <a:off x="1044247" y="5269461"/>
              <a:ext cx="1717017" cy="1327417"/>
            </a:xfrm>
            <a:custGeom>
              <a:avLst/>
              <a:gdLst/>
              <a:ahLst/>
              <a:cxnLst/>
              <a:rect l="l" t="t" r="r" b="b"/>
              <a:pathLst>
                <a:path w="2355385" h="1820936" extrusionOk="0">
                  <a:moveTo>
                    <a:pt x="1807046" y="0"/>
                  </a:moveTo>
                  <a:cubicBezTo>
                    <a:pt x="1816543" y="83805"/>
                    <a:pt x="1824289" y="154677"/>
                    <a:pt x="1830596" y="214803"/>
                  </a:cubicBezTo>
                  <a:lnTo>
                    <a:pt x="1832248" y="230975"/>
                  </a:lnTo>
                  <a:lnTo>
                    <a:pt x="1834676" y="203072"/>
                  </a:lnTo>
                  <a:lnTo>
                    <a:pt x="1889590" y="889920"/>
                  </a:lnTo>
                  <a:lnTo>
                    <a:pt x="2120543" y="1115740"/>
                  </a:lnTo>
                  <a:lnTo>
                    <a:pt x="2330965" y="1331295"/>
                  </a:lnTo>
                  <a:cubicBezTo>
                    <a:pt x="2317279" y="1473287"/>
                    <a:pt x="2426768" y="1492105"/>
                    <a:pt x="2269377" y="1752139"/>
                  </a:cubicBezTo>
                  <a:cubicBezTo>
                    <a:pt x="2170582" y="1756631"/>
                    <a:pt x="2154303" y="1780767"/>
                    <a:pt x="2003933" y="1772979"/>
                  </a:cubicBezTo>
                  <a:lnTo>
                    <a:pt x="2002813" y="1772896"/>
                  </a:lnTo>
                  <a:lnTo>
                    <a:pt x="1942126" y="1728193"/>
                  </a:lnTo>
                  <a:lnTo>
                    <a:pt x="1828907" y="1614925"/>
                  </a:lnTo>
                  <a:lnTo>
                    <a:pt x="1725358" y="1459601"/>
                  </a:lnTo>
                  <a:lnTo>
                    <a:pt x="1647545" y="1334919"/>
                  </a:lnTo>
                  <a:cubicBezTo>
                    <a:pt x="939481" y="1130148"/>
                    <a:pt x="948387" y="1275180"/>
                    <a:pt x="634945" y="1306993"/>
                  </a:cubicBezTo>
                  <a:lnTo>
                    <a:pt x="589764" y="1310159"/>
                  </a:lnTo>
                  <a:cubicBezTo>
                    <a:pt x="545362" y="1203457"/>
                    <a:pt x="466017" y="1129848"/>
                    <a:pt x="456557" y="990052"/>
                  </a:cubicBezTo>
                  <a:cubicBezTo>
                    <a:pt x="488411" y="1162567"/>
                    <a:pt x="605885" y="1291113"/>
                    <a:pt x="680549" y="1441643"/>
                  </a:cubicBezTo>
                  <a:cubicBezTo>
                    <a:pt x="645495" y="1570735"/>
                    <a:pt x="743732" y="1605404"/>
                    <a:pt x="557221" y="1820936"/>
                  </a:cubicBezTo>
                  <a:cubicBezTo>
                    <a:pt x="465191" y="1809500"/>
                    <a:pt x="446335" y="1829242"/>
                    <a:pt x="308569" y="1798319"/>
                  </a:cubicBezTo>
                  <a:lnTo>
                    <a:pt x="307546" y="1798065"/>
                  </a:lnTo>
                  <a:lnTo>
                    <a:pt x="258503" y="1747169"/>
                  </a:lnTo>
                  <a:lnTo>
                    <a:pt x="171720" y="1624606"/>
                  </a:lnTo>
                  <a:lnTo>
                    <a:pt x="100510" y="1464694"/>
                  </a:lnTo>
                  <a:cubicBezTo>
                    <a:pt x="76437" y="1344282"/>
                    <a:pt x="-14753" y="1065398"/>
                    <a:pt x="2054" y="878299"/>
                  </a:cubicBezTo>
                  <a:cubicBezTo>
                    <a:pt x="7173" y="645264"/>
                    <a:pt x="165920" y="447239"/>
                    <a:pt x="201351" y="342101"/>
                  </a:cubicBezTo>
                  <a:lnTo>
                    <a:pt x="203998" y="338413"/>
                  </a:lnTo>
                  <a:lnTo>
                    <a:pt x="202783" y="331571"/>
                  </a:lnTo>
                  <a:lnTo>
                    <a:pt x="348448" y="107440"/>
                  </a:lnTo>
                  <a:lnTo>
                    <a:pt x="325071" y="15570"/>
                  </a:lnTo>
                  <a:lnTo>
                    <a:pt x="1807046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215;p32">
              <a:extLst>
                <a:ext uri="{FF2B5EF4-FFF2-40B4-BE49-F238E27FC236}">
                  <a16:creationId xmlns:a16="http://schemas.microsoft.com/office/drawing/2014/main" id="{06602E68-FDF9-45D1-95A7-45C9768B3327}"/>
                </a:ext>
              </a:extLst>
            </p:cNvPr>
            <p:cNvSpPr/>
            <p:nvPr/>
          </p:nvSpPr>
          <p:spPr>
            <a:xfrm rot="-852537" flipH="1">
              <a:off x="882816" y="4468244"/>
              <a:ext cx="633079" cy="1424785"/>
            </a:xfrm>
            <a:custGeom>
              <a:avLst/>
              <a:gdLst/>
              <a:ahLst/>
              <a:cxnLst/>
              <a:rect l="l" t="t" r="r" b="b"/>
              <a:pathLst>
                <a:path w="870461" h="1959028" extrusionOk="0">
                  <a:moveTo>
                    <a:pt x="0" y="4044"/>
                  </a:moveTo>
                  <a:cubicBezTo>
                    <a:pt x="58553" y="-49697"/>
                    <a:pt x="440486" y="445721"/>
                    <a:pt x="598501" y="683144"/>
                  </a:cubicBezTo>
                  <a:cubicBezTo>
                    <a:pt x="740391" y="900726"/>
                    <a:pt x="570497" y="1040644"/>
                    <a:pt x="787539" y="1284870"/>
                  </a:cubicBezTo>
                  <a:cubicBezTo>
                    <a:pt x="1004581" y="1529096"/>
                    <a:pt x="734348" y="1948255"/>
                    <a:pt x="669663" y="1959028"/>
                  </a:cubicBezTo>
                  <a:cubicBezTo>
                    <a:pt x="694171" y="1530925"/>
                    <a:pt x="543289" y="1629198"/>
                    <a:pt x="430090" y="1304000"/>
                  </a:cubicBezTo>
                  <a:lnTo>
                    <a:pt x="0" y="4044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216;p32">
              <a:extLst>
                <a:ext uri="{FF2B5EF4-FFF2-40B4-BE49-F238E27FC236}">
                  <a16:creationId xmlns:a16="http://schemas.microsoft.com/office/drawing/2014/main" id="{113BEA83-92FA-4771-AEAA-D36481957464}"/>
                </a:ext>
              </a:extLst>
            </p:cNvPr>
            <p:cNvSpPr/>
            <p:nvPr/>
          </p:nvSpPr>
          <p:spPr>
            <a:xfrm rot="-1017209" flipH="1">
              <a:off x="745289" y="4096802"/>
              <a:ext cx="734650" cy="140974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217;p32">
              <a:extLst>
                <a:ext uri="{FF2B5EF4-FFF2-40B4-BE49-F238E27FC236}">
                  <a16:creationId xmlns:a16="http://schemas.microsoft.com/office/drawing/2014/main" id="{9126A45E-0A4A-461C-A11C-AB3968F9C785}"/>
                </a:ext>
              </a:extLst>
            </p:cNvPr>
            <p:cNvSpPr/>
            <p:nvPr/>
          </p:nvSpPr>
          <p:spPr>
            <a:xfrm rot="238156">
              <a:off x="2307581" y="5258668"/>
              <a:ext cx="246466" cy="754655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218;p32">
              <a:extLst>
                <a:ext uri="{FF2B5EF4-FFF2-40B4-BE49-F238E27FC236}">
                  <a16:creationId xmlns:a16="http://schemas.microsoft.com/office/drawing/2014/main" id="{DBB362C2-F82F-4AAB-9FA2-C95BE7276CDF}"/>
                </a:ext>
              </a:extLst>
            </p:cNvPr>
            <p:cNvSpPr/>
            <p:nvPr/>
          </p:nvSpPr>
          <p:spPr>
            <a:xfrm rot="1331806">
              <a:off x="2038556" y="4355561"/>
              <a:ext cx="653612" cy="1375220"/>
            </a:xfrm>
            <a:custGeom>
              <a:avLst/>
              <a:gdLst/>
              <a:ahLst/>
              <a:cxnLst/>
              <a:rect l="l" t="t" r="r" b="b"/>
              <a:pathLst>
                <a:path w="895672" h="1884520" extrusionOk="0">
                  <a:moveTo>
                    <a:pt x="0" y="2781"/>
                  </a:moveTo>
                  <a:cubicBezTo>
                    <a:pt x="58553" y="-50960"/>
                    <a:pt x="419499" y="689383"/>
                    <a:pt x="577514" y="926806"/>
                  </a:cubicBezTo>
                  <a:cubicBezTo>
                    <a:pt x="735529" y="1164229"/>
                    <a:pt x="888667" y="1315714"/>
                    <a:pt x="895150" y="1475445"/>
                  </a:cubicBezTo>
                  <a:cubicBezTo>
                    <a:pt x="903973" y="1692816"/>
                    <a:pt x="800474" y="1808563"/>
                    <a:pt x="630454" y="1884520"/>
                  </a:cubicBezTo>
                  <a:cubicBezTo>
                    <a:pt x="718686" y="1496300"/>
                    <a:pt x="459393" y="1356624"/>
                    <a:pt x="379183" y="1132034"/>
                  </a:cubicBezTo>
                  <a:lnTo>
                    <a:pt x="0" y="2781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219;p32">
              <a:extLst>
                <a:ext uri="{FF2B5EF4-FFF2-40B4-BE49-F238E27FC236}">
                  <a16:creationId xmlns:a16="http://schemas.microsoft.com/office/drawing/2014/main" id="{DB07EAD3-6645-4F58-9B36-57778F64468A}"/>
                </a:ext>
              </a:extLst>
            </p:cNvPr>
            <p:cNvSpPr/>
            <p:nvPr/>
          </p:nvSpPr>
          <p:spPr>
            <a:xfrm rot="697404">
              <a:off x="2034859" y="3921936"/>
              <a:ext cx="645897" cy="1274486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220;p32">
              <a:extLst>
                <a:ext uri="{FF2B5EF4-FFF2-40B4-BE49-F238E27FC236}">
                  <a16:creationId xmlns:a16="http://schemas.microsoft.com/office/drawing/2014/main" id="{7D6FB8EB-BE28-4D51-A155-299475D88E4B}"/>
                </a:ext>
              </a:extLst>
            </p:cNvPr>
            <p:cNvSpPr/>
            <p:nvPr/>
          </p:nvSpPr>
          <p:spPr>
            <a:xfrm rot="762121" flipH="1">
              <a:off x="1106815" y="3744430"/>
              <a:ext cx="268127" cy="444696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221;p32">
              <a:extLst>
                <a:ext uri="{FF2B5EF4-FFF2-40B4-BE49-F238E27FC236}">
                  <a16:creationId xmlns:a16="http://schemas.microsoft.com/office/drawing/2014/main" id="{5637665F-949A-4279-8D86-1B00CFE6F9FB}"/>
                </a:ext>
              </a:extLst>
            </p:cNvPr>
            <p:cNvSpPr/>
            <p:nvPr/>
          </p:nvSpPr>
          <p:spPr>
            <a:xfrm rot="234513">
              <a:off x="2234695" y="3883912"/>
              <a:ext cx="268001" cy="444487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222;p32">
              <a:extLst>
                <a:ext uri="{FF2B5EF4-FFF2-40B4-BE49-F238E27FC236}">
                  <a16:creationId xmlns:a16="http://schemas.microsoft.com/office/drawing/2014/main" id="{8F583D91-355A-40B7-9EC4-B3DFD74C3756}"/>
                </a:ext>
              </a:extLst>
            </p:cNvPr>
            <p:cNvSpPr/>
            <p:nvPr/>
          </p:nvSpPr>
          <p:spPr>
            <a:xfrm rot="234513">
              <a:off x="1413960" y="5822357"/>
              <a:ext cx="459813" cy="761840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223;p32">
              <a:extLst>
                <a:ext uri="{FF2B5EF4-FFF2-40B4-BE49-F238E27FC236}">
                  <a16:creationId xmlns:a16="http://schemas.microsoft.com/office/drawing/2014/main" id="{5EF45B45-CA18-435D-B427-48BE64C5DAC2}"/>
                </a:ext>
              </a:extLst>
            </p:cNvPr>
            <p:cNvSpPr/>
            <p:nvPr/>
          </p:nvSpPr>
          <p:spPr>
            <a:xfrm rot="-927455" flipH="1">
              <a:off x="1895968" y="5788268"/>
              <a:ext cx="459700" cy="761654"/>
            </a:xfrm>
            <a:custGeom>
              <a:avLst/>
              <a:gdLst/>
              <a:ahLst/>
              <a:cxnLst/>
              <a:rect l="l" t="t" r="r" b="b"/>
              <a:pathLst>
                <a:path w="630454" h="104456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73241" y="1086050"/>
                    <a:pt x="630454" y="938463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224;p32">
              <a:extLst>
                <a:ext uri="{FF2B5EF4-FFF2-40B4-BE49-F238E27FC236}">
                  <a16:creationId xmlns:a16="http://schemas.microsoft.com/office/drawing/2014/main" id="{E4B6F35B-3674-4C84-A710-037C8ADC729F}"/>
                </a:ext>
              </a:extLst>
            </p:cNvPr>
            <p:cNvSpPr/>
            <p:nvPr/>
          </p:nvSpPr>
          <p:spPr>
            <a:xfrm rot="242005">
              <a:off x="1058012" y="3828517"/>
              <a:ext cx="1331114" cy="1675700"/>
            </a:xfrm>
            <a:custGeom>
              <a:avLst/>
              <a:gdLst/>
              <a:ahLst/>
              <a:cxnLst/>
              <a:rect l="l" t="t" r="r" b="b"/>
              <a:pathLst>
                <a:path w="1883317" h="2297570" extrusionOk="0">
                  <a:moveTo>
                    <a:pt x="62501" y="1114799"/>
                  </a:moveTo>
                  <a:cubicBezTo>
                    <a:pt x="344039" y="294090"/>
                    <a:pt x="670314" y="11442"/>
                    <a:pt x="967276" y="213"/>
                  </a:cubicBezTo>
                  <a:cubicBezTo>
                    <a:pt x="1264238" y="-11016"/>
                    <a:pt x="1791334" y="422731"/>
                    <a:pt x="1844272" y="1047422"/>
                  </a:cubicBezTo>
                  <a:cubicBezTo>
                    <a:pt x="2051215" y="2066749"/>
                    <a:pt x="1388942" y="2275908"/>
                    <a:pt x="952838" y="2296762"/>
                  </a:cubicBezTo>
                  <a:cubicBezTo>
                    <a:pt x="516734" y="2317616"/>
                    <a:pt x="-219037" y="1935508"/>
                    <a:pt x="62501" y="1114799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225;p32">
              <a:extLst>
                <a:ext uri="{FF2B5EF4-FFF2-40B4-BE49-F238E27FC236}">
                  <a16:creationId xmlns:a16="http://schemas.microsoft.com/office/drawing/2014/main" id="{72352B12-F403-4107-9577-B6AA7DA48BF3}"/>
                </a:ext>
              </a:extLst>
            </p:cNvPr>
            <p:cNvSpPr/>
            <p:nvPr/>
          </p:nvSpPr>
          <p:spPr>
            <a:xfrm rot="236711">
              <a:off x="1032329" y="4888583"/>
              <a:ext cx="1273569" cy="624204"/>
            </a:xfrm>
            <a:custGeom>
              <a:avLst/>
              <a:gdLst/>
              <a:ahLst/>
              <a:cxnLst/>
              <a:rect l="l" t="t" r="r" b="b"/>
              <a:pathLst>
                <a:path w="1762549" h="855852" extrusionOk="0">
                  <a:moveTo>
                    <a:pt x="766030" y="0"/>
                  </a:moveTo>
                  <a:cubicBezTo>
                    <a:pt x="1118955" y="0"/>
                    <a:pt x="1442646" y="91764"/>
                    <a:pt x="1695129" y="244521"/>
                  </a:cubicBezTo>
                  <a:lnTo>
                    <a:pt x="1762549" y="289443"/>
                  </a:lnTo>
                  <a:lnTo>
                    <a:pt x="1746067" y="342947"/>
                  </a:lnTo>
                  <a:cubicBezTo>
                    <a:pt x="1593365" y="737366"/>
                    <a:pt x="1199473" y="840707"/>
                    <a:pt x="909109" y="855044"/>
                  </a:cubicBezTo>
                  <a:cubicBezTo>
                    <a:pt x="592348" y="870685"/>
                    <a:pt x="112342" y="659659"/>
                    <a:pt x="7164" y="206932"/>
                  </a:cubicBezTo>
                  <a:lnTo>
                    <a:pt x="0" y="160331"/>
                  </a:lnTo>
                  <a:lnTo>
                    <a:pt x="69805" y="129241"/>
                  </a:lnTo>
                  <a:cubicBezTo>
                    <a:pt x="276767" y="46818"/>
                    <a:pt x="513941" y="0"/>
                    <a:pt x="766030" y="0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226;p32">
              <a:extLst>
                <a:ext uri="{FF2B5EF4-FFF2-40B4-BE49-F238E27FC236}">
                  <a16:creationId xmlns:a16="http://schemas.microsoft.com/office/drawing/2014/main" id="{632C59A2-6D59-4C6C-B6BF-2DB6A3187CB1}"/>
                </a:ext>
              </a:extLst>
            </p:cNvPr>
            <p:cNvSpPr/>
            <p:nvPr/>
          </p:nvSpPr>
          <p:spPr>
            <a:xfrm rot="3071930">
              <a:off x="1226724" y="6150394"/>
              <a:ext cx="205989" cy="386485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227;p32">
              <a:extLst>
                <a:ext uri="{FF2B5EF4-FFF2-40B4-BE49-F238E27FC236}">
                  <a16:creationId xmlns:a16="http://schemas.microsoft.com/office/drawing/2014/main" id="{86FD6FE2-B783-452C-854D-C996B9AAE249}"/>
                </a:ext>
              </a:extLst>
            </p:cNvPr>
            <p:cNvSpPr/>
            <p:nvPr/>
          </p:nvSpPr>
          <p:spPr>
            <a:xfrm rot="10393670">
              <a:off x="1535341" y="6385646"/>
              <a:ext cx="327762" cy="213778"/>
            </a:xfrm>
            <a:custGeom>
              <a:avLst/>
              <a:gdLst/>
              <a:ahLst/>
              <a:cxnLst/>
              <a:rect l="l" t="t" r="r" b="b"/>
              <a:pathLst>
                <a:path w="450099" h="293570" extrusionOk="0">
                  <a:moveTo>
                    <a:pt x="146785" y="0"/>
                  </a:moveTo>
                  <a:lnTo>
                    <a:pt x="303314" y="0"/>
                  </a:lnTo>
                  <a:cubicBezTo>
                    <a:pt x="384381" y="0"/>
                    <a:pt x="450099" y="65718"/>
                    <a:pt x="450099" y="146785"/>
                  </a:cubicBezTo>
                  <a:lnTo>
                    <a:pt x="450099" y="293570"/>
                  </a:lnTo>
                  <a:lnTo>
                    <a:pt x="450099" y="293570"/>
                  </a:lnTo>
                  <a:cubicBezTo>
                    <a:pt x="300066" y="293570"/>
                    <a:pt x="197449" y="224172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228;p32">
              <a:extLst>
                <a:ext uri="{FF2B5EF4-FFF2-40B4-BE49-F238E27FC236}">
                  <a16:creationId xmlns:a16="http://schemas.microsoft.com/office/drawing/2014/main" id="{1CE73B29-A065-4627-AE73-604055CE92B0}"/>
                </a:ext>
              </a:extLst>
            </p:cNvPr>
            <p:cNvSpPr/>
            <p:nvPr/>
          </p:nvSpPr>
          <p:spPr>
            <a:xfrm rot="-377459">
              <a:off x="1244314" y="6270794"/>
              <a:ext cx="383575" cy="423403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229;p32">
              <a:extLst>
                <a:ext uri="{FF2B5EF4-FFF2-40B4-BE49-F238E27FC236}">
                  <a16:creationId xmlns:a16="http://schemas.microsoft.com/office/drawing/2014/main" id="{B5EFE71D-5538-4C8D-BB53-B232EA2EBBD2}"/>
                </a:ext>
              </a:extLst>
            </p:cNvPr>
            <p:cNvSpPr/>
            <p:nvPr/>
          </p:nvSpPr>
          <p:spPr>
            <a:xfrm rot="10393670">
              <a:off x="1968474" y="6357467"/>
              <a:ext cx="343866" cy="213778"/>
            </a:xfrm>
            <a:custGeom>
              <a:avLst/>
              <a:gdLst/>
              <a:ahLst/>
              <a:cxnLst/>
              <a:rect l="l" t="t" r="r" b="b"/>
              <a:pathLst>
                <a:path w="472213" h="293570" extrusionOk="0">
                  <a:moveTo>
                    <a:pt x="146785" y="0"/>
                  </a:moveTo>
                  <a:lnTo>
                    <a:pt x="325428" y="0"/>
                  </a:lnTo>
                  <a:cubicBezTo>
                    <a:pt x="406495" y="0"/>
                    <a:pt x="472213" y="65718"/>
                    <a:pt x="472213" y="146785"/>
                  </a:cubicBezTo>
                  <a:lnTo>
                    <a:pt x="472213" y="293570"/>
                  </a:lnTo>
                  <a:lnTo>
                    <a:pt x="472213" y="293570"/>
                  </a:lnTo>
                  <a:cubicBezTo>
                    <a:pt x="314809" y="293570"/>
                    <a:pt x="269872" y="216889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230;p32">
              <a:extLst>
                <a:ext uri="{FF2B5EF4-FFF2-40B4-BE49-F238E27FC236}">
                  <a16:creationId xmlns:a16="http://schemas.microsoft.com/office/drawing/2014/main" id="{60BE3CAB-E5C9-4102-AEB9-D40D78672F12}"/>
                </a:ext>
              </a:extLst>
            </p:cNvPr>
            <p:cNvSpPr/>
            <p:nvPr/>
          </p:nvSpPr>
          <p:spPr>
            <a:xfrm rot="234513">
              <a:off x="1304723" y="3772763"/>
              <a:ext cx="589061" cy="631804"/>
            </a:xfrm>
            <a:custGeom>
              <a:avLst/>
              <a:gdLst/>
              <a:ahLst/>
              <a:cxnLst/>
              <a:rect l="l" t="t" r="r" b="b"/>
              <a:pathLst>
                <a:path w="807668" h="866273" extrusionOk="0">
                  <a:moveTo>
                    <a:pt x="789272" y="72190"/>
                  </a:moveTo>
                  <a:cubicBezTo>
                    <a:pt x="826169" y="145984"/>
                    <a:pt x="819751" y="425917"/>
                    <a:pt x="654518" y="611203"/>
                  </a:cubicBezTo>
                  <a:cubicBezTo>
                    <a:pt x="489285" y="796489"/>
                    <a:pt x="72189" y="865471"/>
                    <a:pt x="0" y="866273"/>
                  </a:cubicBezTo>
                  <a:cubicBezTo>
                    <a:pt x="78606" y="758791"/>
                    <a:pt x="182078" y="712269"/>
                    <a:pt x="269508" y="567890"/>
                  </a:cubicBezTo>
                  <a:cubicBezTo>
                    <a:pt x="356938" y="423511"/>
                    <a:pt x="439555" y="60960"/>
                    <a:pt x="524578" y="0"/>
                  </a:cubicBezTo>
                  <a:lnTo>
                    <a:pt x="789272" y="7219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231;p32">
              <a:extLst>
                <a:ext uri="{FF2B5EF4-FFF2-40B4-BE49-F238E27FC236}">
                  <a16:creationId xmlns:a16="http://schemas.microsoft.com/office/drawing/2014/main" id="{4EE301F7-7D05-4DFF-83F9-4A847D42C09E}"/>
                </a:ext>
              </a:extLst>
            </p:cNvPr>
            <p:cNvSpPr/>
            <p:nvPr/>
          </p:nvSpPr>
          <p:spPr>
            <a:xfrm rot="2586397" flipH="1">
              <a:off x="989618" y="4190625"/>
              <a:ext cx="362949" cy="597921"/>
            </a:xfrm>
            <a:custGeom>
              <a:avLst/>
              <a:gdLst/>
              <a:ahLst/>
              <a:cxnLst/>
              <a:rect l="l" t="t" r="r" b="b"/>
              <a:pathLst>
                <a:path w="938096" h="946818" extrusionOk="0">
                  <a:moveTo>
                    <a:pt x="819577" y="0"/>
                  </a:moveTo>
                  <a:cubicBezTo>
                    <a:pt x="856474" y="73794"/>
                    <a:pt x="1099072" y="430957"/>
                    <a:pt x="760095" y="688725"/>
                  </a:cubicBezTo>
                  <a:cubicBezTo>
                    <a:pt x="421118" y="946493"/>
                    <a:pt x="72190" y="946016"/>
                    <a:pt x="1" y="946818"/>
                  </a:cubicBezTo>
                  <a:cubicBezTo>
                    <a:pt x="78607" y="839336"/>
                    <a:pt x="351849" y="721088"/>
                    <a:pt x="435773" y="527623"/>
                  </a:cubicBezTo>
                  <a:cubicBezTo>
                    <a:pt x="519697" y="334158"/>
                    <a:pt x="622322" y="153912"/>
                    <a:pt x="704327" y="58241"/>
                  </a:cubicBezTo>
                  <a:lnTo>
                    <a:pt x="819577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232;p32">
              <a:extLst>
                <a:ext uri="{FF2B5EF4-FFF2-40B4-BE49-F238E27FC236}">
                  <a16:creationId xmlns:a16="http://schemas.microsoft.com/office/drawing/2014/main" id="{CBC5DCB4-676A-41D5-B737-2AACEE2BF900}"/>
                </a:ext>
              </a:extLst>
            </p:cNvPr>
            <p:cNvSpPr/>
            <p:nvPr/>
          </p:nvSpPr>
          <p:spPr>
            <a:xfrm rot="248677">
              <a:off x="1387086" y="5116889"/>
              <a:ext cx="56279" cy="91326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233;p32">
              <a:extLst>
                <a:ext uri="{FF2B5EF4-FFF2-40B4-BE49-F238E27FC236}">
                  <a16:creationId xmlns:a16="http://schemas.microsoft.com/office/drawing/2014/main" id="{D71388AD-98C9-4212-A134-59117F086860}"/>
                </a:ext>
              </a:extLst>
            </p:cNvPr>
            <p:cNvSpPr/>
            <p:nvPr/>
          </p:nvSpPr>
          <p:spPr>
            <a:xfrm rot="248677">
              <a:off x="1860630" y="5166295"/>
              <a:ext cx="56279" cy="91326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234;p32">
              <a:extLst>
                <a:ext uri="{FF2B5EF4-FFF2-40B4-BE49-F238E27FC236}">
                  <a16:creationId xmlns:a16="http://schemas.microsoft.com/office/drawing/2014/main" id="{2EC2E31D-48AC-4551-9CE9-256807DB7F60}"/>
                </a:ext>
              </a:extLst>
            </p:cNvPr>
            <p:cNvSpPr/>
            <p:nvPr/>
          </p:nvSpPr>
          <p:spPr>
            <a:xfrm rot="-643282">
              <a:off x="1939688" y="4552091"/>
              <a:ext cx="150137" cy="251134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235;p32">
              <a:extLst>
                <a:ext uri="{FF2B5EF4-FFF2-40B4-BE49-F238E27FC236}">
                  <a16:creationId xmlns:a16="http://schemas.microsoft.com/office/drawing/2014/main" id="{919E815F-A72C-44CE-A77A-E12482E26920}"/>
                </a:ext>
              </a:extLst>
            </p:cNvPr>
            <p:cNvSpPr/>
            <p:nvPr/>
          </p:nvSpPr>
          <p:spPr>
            <a:xfrm rot="1117870" flipH="1">
              <a:off x="1370577" y="4490252"/>
              <a:ext cx="150237" cy="250996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236;p32">
              <a:extLst>
                <a:ext uri="{FF2B5EF4-FFF2-40B4-BE49-F238E27FC236}">
                  <a16:creationId xmlns:a16="http://schemas.microsoft.com/office/drawing/2014/main" id="{FC0CB54A-D26E-491D-B83A-0C069531FD96}"/>
                </a:ext>
              </a:extLst>
            </p:cNvPr>
            <p:cNvSpPr/>
            <p:nvPr/>
          </p:nvSpPr>
          <p:spPr>
            <a:xfrm rot="238350" flipH="1">
              <a:off x="1949346" y="4601616"/>
              <a:ext cx="78285" cy="76662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237;p32">
              <a:extLst>
                <a:ext uri="{FF2B5EF4-FFF2-40B4-BE49-F238E27FC236}">
                  <a16:creationId xmlns:a16="http://schemas.microsoft.com/office/drawing/2014/main" id="{CB1F9089-FAAE-40BB-B828-E161F0C2D3CA}"/>
                </a:ext>
              </a:extLst>
            </p:cNvPr>
            <p:cNvSpPr/>
            <p:nvPr/>
          </p:nvSpPr>
          <p:spPr>
            <a:xfrm rot="219716" flipH="1">
              <a:off x="2022860" y="4713050"/>
              <a:ext cx="33966" cy="33424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238;p32">
              <a:extLst>
                <a:ext uri="{FF2B5EF4-FFF2-40B4-BE49-F238E27FC236}">
                  <a16:creationId xmlns:a16="http://schemas.microsoft.com/office/drawing/2014/main" id="{C8547FD5-87E0-4584-9621-E17339658DE1}"/>
                </a:ext>
              </a:extLst>
            </p:cNvPr>
            <p:cNvSpPr/>
            <p:nvPr/>
          </p:nvSpPr>
          <p:spPr>
            <a:xfrm rot="238350" flipH="1">
              <a:off x="1444910" y="4558261"/>
              <a:ext cx="78285" cy="76662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239;p32">
              <a:extLst>
                <a:ext uri="{FF2B5EF4-FFF2-40B4-BE49-F238E27FC236}">
                  <a16:creationId xmlns:a16="http://schemas.microsoft.com/office/drawing/2014/main" id="{57F2871F-C512-4F85-A8F6-FD880168D03E}"/>
                </a:ext>
              </a:extLst>
            </p:cNvPr>
            <p:cNvSpPr/>
            <p:nvPr/>
          </p:nvSpPr>
          <p:spPr>
            <a:xfrm rot="219716" flipH="1">
              <a:off x="1398242" y="4678899"/>
              <a:ext cx="33966" cy="33424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240;p32">
              <a:extLst>
                <a:ext uri="{FF2B5EF4-FFF2-40B4-BE49-F238E27FC236}">
                  <a16:creationId xmlns:a16="http://schemas.microsoft.com/office/drawing/2014/main" id="{07915C0C-2C63-469D-A388-29479542676C}"/>
                </a:ext>
              </a:extLst>
            </p:cNvPr>
            <p:cNvSpPr/>
            <p:nvPr/>
          </p:nvSpPr>
          <p:spPr>
            <a:xfrm rot="5820563">
              <a:off x="1660961" y="4661931"/>
              <a:ext cx="33332" cy="592814"/>
            </a:xfrm>
            <a:prstGeom prst="moon">
              <a:avLst>
                <a:gd name="adj" fmla="val 2601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241;p32">
              <a:extLst>
                <a:ext uri="{FF2B5EF4-FFF2-40B4-BE49-F238E27FC236}">
                  <a16:creationId xmlns:a16="http://schemas.microsoft.com/office/drawing/2014/main" id="{9F79F0AE-813D-4366-9AD2-5FF8799CE0D2}"/>
                </a:ext>
              </a:extLst>
            </p:cNvPr>
            <p:cNvSpPr/>
            <p:nvPr/>
          </p:nvSpPr>
          <p:spPr>
            <a:xfrm rot="6186460">
              <a:off x="1386546" y="6228233"/>
              <a:ext cx="133922" cy="309287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242;p32">
              <a:extLst>
                <a:ext uri="{FF2B5EF4-FFF2-40B4-BE49-F238E27FC236}">
                  <a16:creationId xmlns:a16="http://schemas.microsoft.com/office/drawing/2014/main" id="{51E99F55-91FE-425A-BE51-18F4DA64F828}"/>
                </a:ext>
              </a:extLst>
            </p:cNvPr>
            <p:cNvSpPr/>
            <p:nvPr/>
          </p:nvSpPr>
          <p:spPr>
            <a:xfrm rot="-8074153" flipH="1">
              <a:off x="2285667" y="3929269"/>
              <a:ext cx="76509" cy="295488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243;p32">
              <a:extLst>
                <a:ext uri="{FF2B5EF4-FFF2-40B4-BE49-F238E27FC236}">
                  <a16:creationId xmlns:a16="http://schemas.microsoft.com/office/drawing/2014/main" id="{9A619D39-727D-40F8-9840-BFEE8E5DAFF9}"/>
                </a:ext>
              </a:extLst>
            </p:cNvPr>
            <p:cNvSpPr/>
            <p:nvPr/>
          </p:nvSpPr>
          <p:spPr>
            <a:xfrm rot="-1478806" flipH="1">
              <a:off x="1253278" y="3796303"/>
              <a:ext cx="76079" cy="295587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244;p32">
              <a:extLst>
                <a:ext uri="{FF2B5EF4-FFF2-40B4-BE49-F238E27FC236}">
                  <a16:creationId xmlns:a16="http://schemas.microsoft.com/office/drawing/2014/main" id="{AD42D23D-7E05-43F2-9D50-8015CAA62243}"/>
                </a:ext>
              </a:extLst>
            </p:cNvPr>
            <p:cNvSpPr/>
            <p:nvPr/>
          </p:nvSpPr>
          <p:spPr>
            <a:xfrm rot="-2104881">
              <a:off x="1816820" y="3714786"/>
              <a:ext cx="463155" cy="684607"/>
            </a:xfrm>
            <a:custGeom>
              <a:avLst/>
              <a:gdLst/>
              <a:ahLst/>
              <a:cxnLst/>
              <a:rect l="l" t="t" r="r" b="b"/>
              <a:pathLst>
                <a:path w="780117" h="1012057" extrusionOk="0">
                  <a:moveTo>
                    <a:pt x="530907" y="0"/>
                  </a:moveTo>
                  <a:cubicBezTo>
                    <a:pt x="567804" y="73794"/>
                    <a:pt x="936483" y="502118"/>
                    <a:pt x="703332" y="761536"/>
                  </a:cubicBezTo>
                  <a:cubicBezTo>
                    <a:pt x="470181" y="1020954"/>
                    <a:pt x="72189" y="1011255"/>
                    <a:pt x="0" y="1012057"/>
                  </a:cubicBezTo>
                  <a:cubicBezTo>
                    <a:pt x="78606" y="904575"/>
                    <a:pt x="210818" y="854954"/>
                    <a:pt x="288408" y="713075"/>
                  </a:cubicBezTo>
                  <a:cubicBezTo>
                    <a:pt x="365998" y="571196"/>
                    <a:pt x="383537" y="256454"/>
                    <a:pt x="465542" y="160783"/>
                  </a:cubicBezTo>
                  <a:lnTo>
                    <a:pt x="530907" y="0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1245;p32">
              <a:extLst>
                <a:ext uri="{FF2B5EF4-FFF2-40B4-BE49-F238E27FC236}">
                  <a16:creationId xmlns:a16="http://schemas.microsoft.com/office/drawing/2014/main" id="{FCE0BBD5-9401-4B99-9005-7905555F4BBA}"/>
                </a:ext>
              </a:extLst>
            </p:cNvPr>
            <p:cNvSpPr/>
            <p:nvPr/>
          </p:nvSpPr>
          <p:spPr>
            <a:xfrm rot="234513">
              <a:off x="1089298" y="3709427"/>
              <a:ext cx="615844" cy="640458"/>
            </a:xfrm>
            <a:custGeom>
              <a:avLst/>
              <a:gdLst/>
              <a:ahLst/>
              <a:cxnLst/>
              <a:rect l="l" t="t" r="r" b="b"/>
              <a:pathLst>
                <a:path w="844390" h="878139" extrusionOk="0">
                  <a:moveTo>
                    <a:pt x="815514" y="37"/>
                  </a:moveTo>
                  <a:cubicBezTo>
                    <a:pt x="735304" y="-2369"/>
                    <a:pt x="554828" y="113133"/>
                    <a:pt x="444940" y="211792"/>
                  </a:cubicBezTo>
                  <a:cubicBezTo>
                    <a:pt x="335052" y="310451"/>
                    <a:pt x="227573" y="546270"/>
                    <a:pt x="156186" y="591990"/>
                  </a:cubicBezTo>
                  <a:cubicBezTo>
                    <a:pt x="84799" y="637710"/>
                    <a:pt x="66348" y="555094"/>
                    <a:pt x="16617" y="486113"/>
                  </a:cubicBezTo>
                  <a:cubicBezTo>
                    <a:pt x="-4238" y="507770"/>
                    <a:pt x="-29906" y="754015"/>
                    <a:pt x="108057" y="847060"/>
                  </a:cubicBezTo>
                  <a:cubicBezTo>
                    <a:pt x="246020" y="940105"/>
                    <a:pt x="464192" y="813372"/>
                    <a:pt x="642259" y="611241"/>
                  </a:cubicBezTo>
                  <a:cubicBezTo>
                    <a:pt x="820326" y="409110"/>
                    <a:pt x="777013" y="303232"/>
                    <a:pt x="844390" y="149228"/>
                  </a:cubicBezTo>
                  <a:lnTo>
                    <a:pt x="815514" y="37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1246;p32">
              <a:extLst>
                <a:ext uri="{FF2B5EF4-FFF2-40B4-BE49-F238E27FC236}">
                  <a16:creationId xmlns:a16="http://schemas.microsoft.com/office/drawing/2014/main" id="{A34606CC-5C43-46B7-B106-18AD3D14DF04}"/>
                </a:ext>
              </a:extLst>
            </p:cNvPr>
            <p:cNvSpPr/>
            <p:nvPr/>
          </p:nvSpPr>
          <p:spPr>
            <a:xfrm rot="-26142">
              <a:off x="1579345" y="3750494"/>
              <a:ext cx="479369" cy="666541"/>
            </a:xfrm>
            <a:custGeom>
              <a:avLst/>
              <a:gdLst/>
              <a:ahLst/>
              <a:cxnLst/>
              <a:rect l="l" t="t" r="r" b="b"/>
              <a:pathLst>
                <a:path w="806569" h="986446" extrusionOk="0">
                  <a:moveTo>
                    <a:pt x="611374" y="0"/>
                  </a:moveTo>
                  <a:cubicBezTo>
                    <a:pt x="648271" y="73794"/>
                    <a:pt x="991187" y="599215"/>
                    <a:pt x="671267" y="815471"/>
                  </a:cubicBezTo>
                  <a:cubicBezTo>
                    <a:pt x="351347" y="1031727"/>
                    <a:pt x="72189" y="981024"/>
                    <a:pt x="0" y="981826"/>
                  </a:cubicBezTo>
                  <a:cubicBezTo>
                    <a:pt x="78606" y="874344"/>
                    <a:pt x="170089" y="857610"/>
                    <a:pt x="336604" y="662044"/>
                  </a:cubicBezTo>
                  <a:cubicBezTo>
                    <a:pt x="503119" y="466478"/>
                    <a:pt x="456900" y="278617"/>
                    <a:pt x="538905" y="182946"/>
                  </a:cubicBezTo>
                  <a:lnTo>
                    <a:pt x="611374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1247;p32">
              <a:extLst>
                <a:ext uri="{FF2B5EF4-FFF2-40B4-BE49-F238E27FC236}">
                  <a16:creationId xmlns:a16="http://schemas.microsoft.com/office/drawing/2014/main" id="{928D9032-7C70-41EC-AC05-7FA09367BC19}"/>
                </a:ext>
              </a:extLst>
            </p:cNvPr>
            <p:cNvSpPr/>
            <p:nvPr/>
          </p:nvSpPr>
          <p:spPr>
            <a:xfrm rot="-10432775">
              <a:off x="1613003" y="3690742"/>
              <a:ext cx="392951" cy="232311"/>
            </a:xfrm>
            <a:custGeom>
              <a:avLst/>
              <a:gdLst/>
              <a:ahLst/>
              <a:cxnLst/>
              <a:rect l="l" t="t" r="r" b="b"/>
              <a:pathLst>
                <a:path w="10000" h="11737" extrusionOk="0">
                  <a:moveTo>
                    <a:pt x="625" y="2928"/>
                  </a:moveTo>
                  <a:cubicBezTo>
                    <a:pt x="4924" y="-2692"/>
                    <a:pt x="8171" y="1271"/>
                    <a:pt x="9445" y="2573"/>
                  </a:cubicBezTo>
                  <a:cubicBezTo>
                    <a:pt x="10719" y="3875"/>
                    <a:pt x="9580" y="9377"/>
                    <a:pt x="8266" y="10738"/>
                  </a:cubicBezTo>
                  <a:cubicBezTo>
                    <a:pt x="6952" y="12100"/>
                    <a:pt x="2834" y="12040"/>
                    <a:pt x="1561" y="10738"/>
                  </a:cubicBezTo>
                  <a:cubicBezTo>
                    <a:pt x="287" y="9436"/>
                    <a:pt x="-689" y="4289"/>
                    <a:pt x="625" y="2928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1248;p32">
              <a:extLst>
                <a:ext uri="{FF2B5EF4-FFF2-40B4-BE49-F238E27FC236}">
                  <a16:creationId xmlns:a16="http://schemas.microsoft.com/office/drawing/2014/main" id="{9603595A-5CFC-4160-B839-74F8570A97C0}"/>
                </a:ext>
              </a:extLst>
            </p:cNvPr>
            <p:cNvSpPr/>
            <p:nvPr/>
          </p:nvSpPr>
          <p:spPr>
            <a:xfrm rot="-10432760">
              <a:off x="1678012" y="3539362"/>
              <a:ext cx="294593" cy="194532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1249;p32">
              <a:extLst>
                <a:ext uri="{FF2B5EF4-FFF2-40B4-BE49-F238E27FC236}">
                  <a16:creationId xmlns:a16="http://schemas.microsoft.com/office/drawing/2014/main" id="{7D92B120-5703-4244-B443-12CD61F79E73}"/>
                </a:ext>
              </a:extLst>
            </p:cNvPr>
            <p:cNvSpPr/>
            <p:nvPr/>
          </p:nvSpPr>
          <p:spPr>
            <a:xfrm rot="-10432653">
              <a:off x="1725038" y="3402863"/>
              <a:ext cx="244633" cy="166032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1250;p32">
              <a:extLst>
                <a:ext uri="{FF2B5EF4-FFF2-40B4-BE49-F238E27FC236}">
                  <a16:creationId xmlns:a16="http://schemas.microsoft.com/office/drawing/2014/main" id="{9C4BE89F-D871-4562-B352-E9F76FA2F76B}"/>
                </a:ext>
              </a:extLst>
            </p:cNvPr>
            <p:cNvSpPr/>
            <p:nvPr/>
          </p:nvSpPr>
          <p:spPr>
            <a:xfrm rot="-10432663">
              <a:off x="1764691" y="3262344"/>
              <a:ext cx="197855" cy="163676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1251;p32">
              <a:extLst>
                <a:ext uri="{FF2B5EF4-FFF2-40B4-BE49-F238E27FC236}">
                  <a16:creationId xmlns:a16="http://schemas.microsoft.com/office/drawing/2014/main" id="{A2E21CEE-46AC-4617-BCA5-4C402F056BEA}"/>
                </a:ext>
              </a:extLst>
            </p:cNvPr>
            <p:cNvSpPr/>
            <p:nvPr/>
          </p:nvSpPr>
          <p:spPr>
            <a:xfrm rot="-10432740">
              <a:off x="1804949" y="3114144"/>
              <a:ext cx="138321" cy="164844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1252;p32">
              <a:extLst>
                <a:ext uri="{FF2B5EF4-FFF2-40B4-BE49-F238E27FC236}">
                  <a16:creationId xmlns:a16="http://schemas.microsoft.com/office/drawing/2014/main" id="{AAE6B03F-BF7C-4303-8BD2-D1E7DCCC954B}"/>
                </a:ext>
              </a:extLst>
            </p:cNvPr>
            <p:cNvSpPr/>
            <p:nvPr/>
          </p:nvSpPr>
          <p:spPr>
            <a:xfrm rot="3069186">
              <a:off x="2435242" y="6002387"/>
              <a:ext cx="207514" cy="404229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1253;p32">
              <a:extLst>
                <a:ext uri="{FF2B5EF4-FFF2-40B4-BE49-F238E27FC236}">
                  <a16:creationId xmlns:a16="http://schemas.microsoft.com/office/drawing/2014/main" id="{6ABA7C1F-354E-4024-A761-12176293DC1F}"/>
                </a:ext>
              </a:extLst>
            </p:cNvPr>
            <p:cNvSpPr/>
            <p:nvPr/>
          </p:nvSpPr>
          <p:spPr>
            <a:xfrm rot="-220878">
              <a:off x="2448661" y="6117978"/>
              <a:ext cx="396999" cy="423352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1254;p32">
              <a:extLst>
                <a:ext uri="{FF2B5EF4-FFF2-40B4-BE49-F238E27FC236}">
                  <a16:creationId xmlns:a16="http://schemas.microsoft.com/office/drawing/2014/main" id="{F485835B-6D2F-4E62-86A6-DEE4886B0529}"/>
                </a:ext>
              </a:extLst>
            </p:cNvPr>
            <p:cNvSpPr/>
            <p:nvPr/>
          </p:nvSpPr>
          <p:spPr>
            <a:xfrm rot="6186460">
              <a:off x="2611922" y="6083919"/>
              <a:ext cx="133922" cy="309287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1255;p32">
              <a:extLst>
                <a:ext uri="{FF2B5EF4-FFF2-40B4-BE49-F238E27FC236}">
                  <a16:creationId xmlns:a16="http://schemas.microsoft.com/office/drawing/2014/main" id="{70E3DA08-9A26-429C-A0FE-6940CF968D42}"/>
                </a:ext>
              </a:extLst>
            </p:cNvPr>
            <p:cNvSpPr/>
            <p:nvPr/>
          </p:nvSpPr>
          <p:spPr>
            <a:xfrm>
              <a:off x="1115307" y="4972558"/>
              <a:ext cx="205276" cy="205276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1256;p32">
              <a:extLst>
                <a:ext uri="{FF2B5EF4-FFF2-40B4-BE49-F238E27FC236}">
                  <a16:creationId xmlns:a16="http://schemas.microsoft.com/office/drawing/2014/main" id="{BE160233-D89B-42DF-A70E-0E675768C5F5}"/>
                </a:ext>
              </a:extLst>
            </p:cNvPr>
            <p:cNvSpPr/>
            <p:nvPr/>
          </p:nvSpPr>
          <p:spPr>
            <a:xfrm>
              <a:off x="2011356" y="5095738"/>
              <a:ext cx="205276" cy="205276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40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1257;p32">
              <a:extLst>
                <a:ext uri="{FF2B5EF4-FFF2-40B4-BE49-F238E27FC236}">
                  <a16:creationId xmlns:a16="http://schemas.microsoft.com/office/drawing/2014/main" id="{5F5DD29A-34D6-4B8D-9E3B-FACDC5F01FB5}"/>
                </a:ext>
              </a:extLst>
            </p:cNvPr>
            <p:cNvSpPr/>
            <p:nvPr/>
          </p:nvSpPr>
          <p:spPr>
            <a:xfrm rot="3825383" flipH="1">
              <a:off x="2010252" y="4496382"/>
              <a:ext cx="94537" cy="121142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1258;p32">
              <a:extLst>
                <a:ext uri="{FF2B5EF4-FFF2-40B4-BE49-F238E27FC236}">
                  <a16:creationId xmlns:a16="http://schemas.microsoft.com/office/drawing/2014/main" id="{B62636E2-DF56-4631-B417-00533B0909D5}"/>
                </a:ext>
              </a:extLst>
            </p:cNvPr>
            <p:cNvSpPr/>
            <p:nvPr/>
          </p:nvSpPr>
          <p:spPr>
            <a:xfrm rot="4604951" flipH="1">
              <a:off x="2038876" y="4531062"/>
              <a:ext cx="94422" cy="120995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1259;p32">
              <a:extLst>
                <a:ext uri="{FF2B5EF4-FFF2-40B4-BE49-F238E27FC236}">
                  <a16:creationId xmlns:a16="http://schemas.microsoft.com/office/drawing/2014/main" id="{9D409D8C-F34C-46A9-88F6-55D3C4997E48}"/>
                </a:ext>
              </a:extLst>
            </p:cNvPr>
            <p:cNvSpPr/>
            <p:nvPr/>
          </p:nvSpPr>
          <p:spPr>
            <a:xfrm rot="5529259" flipH="1">
              <a:off x="2048387" y="4583048"/>
              <a:ext cx="94643" cy="12127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1260;p32">
              <a:extLst>
                <a:ext uri="{FF2B5EF4-FFF2-40B4-BE49-F238E27FC236}">
                  <a16:creationId xmlns:a16="http://schemas.microsoft.com/office/drawing/2014/main" id="{694570C1-D775-48FB-A954-856DDA3BBF7F}"/>
                </a:ext>
              </a:extLst>
            </p:cNvPr>
            <p:cNvSpPr/>
            <p:nvPr/>
          </p:nvSpPr>
          <p:spPr>
            <a:xfrm rot="-3825383">
              <a:off x="1363740" y="4460700"/>
              <a:ext cx="94537" cy="121142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1261;p32">
              <a:extLst>
                <a:ext uri="{FF2B5EF4-FFF2-40B4-BE49-F238E27FC236}">
                  <a16:creationId xmlns:a16="http://schemas.microsoft.com/office/drawing/2014/main" id="{426287FD-C638-4013-B46F-93F43FD74C79}"/>
                </a:ext>
              </a:extLst>
            </p:cNvPr>
            <p:cNvSpPr/>
            <p:nvPr/>
          </p:nvSpPr>
          <p:spPr>
            <a:xfrm rot="-4604951">
              <a:off x="1335232" y="4495380"/>
              <a:ext cx="94422" cy="120995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1262;p32">
              <a:extLst>
                <a:ext uri="{FF2B5EF4-FFF2-40B4-BE49-F238E27FC236}">
                  <a16:creationId xmlns:a16="http://schemas.microsoft.com/office/drawing/2014/main" id="{96587A60-62BC-4483-9AFB-4654D230DF71}"/>
                </a:ext>
              </a:extLst>
            </p:cNvPr>
            <p:cNvSpPr/>
            <p:nvPr/>
          </p:nvSpPr>
          <p:spPr>
            <a:xfrm rot="-5529259">
              <a:off x="1325500" y="4547367"/>
              <a:ext cx="94643" cy="12127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8" name="Picture 217">
            <a:extLst>
              <a:ext uri="{FF2B5EF4-FFF2-40B4-BE49-F238E27FC236}">
                <a16:creationId xmlns:a16="http://schemas.microsoft.com/office/drawing/2014/main" id="{1B9F83F7-9E48-4D46-909B-A40FB9E10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18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696" y="3745221"/>
            <a:ext cx="3213153" cy="365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pic>
        <p:nvPicPr>
          <p:cNvPr id="3" name="Picture 6" descr="Unicorn Rainbow Colors - Free vector graphic on Pixabay">
            <a:extLst>
              <a:ext uri="{FF2B5EF4-FFF2-40B4-BE49-F238E27FC236}">
                <a16:creationId xmlns:a16="http://schemas.microsoft.com/office/drawing/2014/main" id="{5D9DE4AF-7EFB-5922-A8EA-BC7D07B79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1980">
            <a:off x="8968687" y="4988374"/>
            <a:ext cx="3319663" cy="205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7">
            <a:extLst>
              <a:ext uri="{FF2B5EF4-FFF2-40B4-BE49-F238E27FC236}">
                <a16:creationId xmlns:a16="http://schemas.microsoft.com/office/drawing/2014/main" id="{72121629-93FA-9838-3AD8-31C68D2B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19" y="164052"/>
            <a:ext cx="11541439" cy="1210716"/>
          </a:xfrm>
          <a:prstGeom prst="rect">
            <a:avLst/>
          </a:prstGeom>
          <a:solidFill>
            <a:schemeClr val="lt1">
              <a:alpha val="65000"/>
            </a:schemeClr>
          </a:solidFill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1: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Đọc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rồi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cho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biết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chữ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8 ở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mỗi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thuộc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hàng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,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lớp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nào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</a:t>
            </a: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D5A6BD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109674B-80D9-C11C-A414-041310BFEA89}"/>
              </a:ext>
            </a:extLst>
          </p:cNvPr>
          <p:cNvSpPr/>
          <p:nvPr/>
        </p:nvSpPr>
        <p:spPr>
          <a:xfrm>
            <a:off x="595901" y="1643866"/>
            <a:ext cx="2332234" cy="770561"/>
          </a:xfrm>
          <a:prstGeom prst="roundRect">
            <a:avLst>
              <a:gd name="adj" fmla="val 38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16 182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64C38C-0E3F-DCE0-6B4C-5E016DAAA303}"/>
              </a:ext>
            </a:extLst>
          </p:cNvPr>
          <p:cNvSpPr/>
          <p:nvPr/>
        </p:nvSpPr>
        <p:spPr>
          <a:xfrm>
            <a:off x="3544584" y="1623317"/>
            <a:ext cx="2496620" cy="770561"/>
          </a:xfrm>
          <a:prstGeom prst="roundRect">
            <a:avLst>
              <a:gd name="adj" fmla="val 38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538 772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E0B4E33-C3B8-FC35-7758-DFA615667CE0}"/>
              </a:ext>
            </a:extLst>
          </p:cNvPr>
          <p:cNvSpPr/>
          <p:nvPr/>
        </p:nvSpPr>
        <p:spPr>
          <a:xfrm>
            <a:off x="6452171" y="1633591"/>
            <a:ext cx="2496620" cy="770561"/>
          </a:xfrm>
          <a:prstGeom prst="roundRect">
            <a:avLst>
              <a:gd name="adj" fmla="val 38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800 000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7AD265-6208-2942-30AD-B1F5601A2DB7}"/>
              </a:ext>
            </a:extLst>
          </p:cNvPr>
          <p:cNvSpPr/>
          <p:nvPr/>
        </p:nvSpPr>
        <p:spPr>
          <a:xfrm>
            <a:off x="9215920" y="1643865"/>
            <a:ext cx="2496620" cy="770561"/>
          </a:xfrm>
          <a:prstGeom prst="roundRect">
            <a:avLst>
              <a:gd name="adj" fmla="val 38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32 238</a:t>
            </a:r>
          </a:p>
        </p:txBody>
      </p:sp>
    </p:spTree>
    <p:extLst>
      <p:ext uri="{BB962C8B-B14F-4D97-AF65-F5344CB8AC3E}">
        <p14:creationId xmlns:p14="http://schemas.microsoft.com/office/powerpoint/2010/main" val="405641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8143;p35">
            <a:extLst>
              <a:ext uri="{FF2B5EF4-FFF2-40B4-BE49-F238E27FC236}">
                <a16:creationId xmlns:a16="http://schemas.microsoft.com/office/drawing/2014/main" id="{19611447-E6D1-3BA7-9AD0-C079A34784C7}"/>
              </a:ext>
            </a:extLst>
          </p:cNvPr>
          <p:cNvSpPr txBox="1">
            <a:spLocks/>
          </p:cNvSpPr>
          <p:nvPr/>
        </p:nvSpPr>
        <p:spPr>
          <a:xfrm>
            <a:off x="-640647" y="2913210"/>
            <a:ext cx="3874168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16 182</a:t>
            </a:r>
          </a:p>
        </p:txBody>
      </p:sp>
      <p:sp>
        <p:nvSpPr>
          <p:cNvPr id="22" name="Google Shape;8143;p35">
            <a:extLst>
              <a:ext uri="{FF2B5EF4-FFF2-40B4-BE49-F238E27FC236}">
                <a16:creationId xmlns:a16="http://schemas.microsoft.com/office/drawing/2014/main" id="{306B4D0C-4290-AC2C-39FB-BF2368C18EAB}"/>
              </a:ext>
            </a:extLst>
          </p:cNvPr>
          <p:cNvSpPr txBox="1">
            <a:spLocks/>
          </p:cNvSpPr>
          <p:nvPr/>
        </p:nvSpPr>
        <p:spPr>
          <a:xfrm>
            <a:off x="2895477" y="1843237"/>
            <a:ext cx="7395714" cy="299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just" defTabSz="1219170">
              <a:buClr>
                <a:srgbClr val="04596F"/>
              </a:buClr>
            </a:pPr>
            <a:r>
              <a:rPr lang="es" sz="44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Mười sáu nghìn một trăm tám mươi hai.</a:t>
            </a:r>
          </a:p>
        </p:txBody>
      </p:sp>
      <p:cxnSp>
        <p:nvCxnSpPr>
          <p:cNvPr id="23" name="Google Shape;8482;p41">
            <a:extLst>
              <a:ext uri="{FF2B5EF4-FFF2-40B4-BE49-F238E27FC236}">
                <a16:creationId xmlns:a16="http://schemas.microsoft.com/office/drawing/2014/main" id="{14F5677F-21B5-FEED-A71D-568AD73215B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43141" y="1761043"/>
            <a:ext cx="1358499" cy="1134863"/>
          </a:xfrm>
          <a:prstGeom prst="bentConnector3">
            <a:avLst>
              <a:gd name="adj1" fmla="val 100626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Google Shape;8143;p35">
            <a:extLst>
              <a:ext uri="{FF2B5EF4-FFF2-40B4-BE49-F238E27FC236}">
                <a16:creationId xmlns:a16="http://schemas.microsoft.com/office/drawing/2014/main" id="{C819B2A2-EF4B-93E7-381F-AA4AB88581D6}"/>
              </a:ext>
            </a:extLst>
          </p:cNvPr>
          <p:cNvSpPr txBox="1">
            <a:spLocks/>
          </p:cNvSpPr>
          <p:nvPr/>
        </p:nvSpPr>
        <p:spPr>
          <a:xfrm>
            <a:off x="3101641" y="997443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H</a:t>
            </a: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àng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chục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5" name="Google Shape;8484;p41">
            <a:extLst>
              <a:ext uri="{FF2B5EF4-FFF2-40B4-BE49-F238E27FC236}">
                <a16:creationId xmlns:a16="http://schemas.microsoft.com/office/drawing/2014/main" id="{D08E5446-9BD2-1A31-41C0-67DBA7A4E2BE}"/>
              </a:ext>
            </a:extLst>
          </p:cNvPr>
          <p:cNvCxnSpPr>
            <a:cxnSpLocks/>
          </p:cNvCxnSpPr>
          <p:nvPr/>
        </p:nvCxnSpPr>
        <p:spPr>
          <a:xfrm rot="10800000">
            <a:off x="1743140" y="3855673"/>
            <a:ext cx="1358501" cy="1134864"/>
          </a:xfrm>
          <a:prstGeom prst="bentConnector3">
            <a:avLst>
              <a:gd name="adj1" fmla="val 98325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8143;p35">
            <a:extLst>
              <a:ext uri="{FF2B5EF4-FFF2-40B4-BE49-F238E27FC236}">
                <a16:creationId xmlns:a16="http://schemas.microsoft.com/office/drawing/2014/main" id="{97D96E10-8E33-CC93-CEDD-60F768FBCAB7}"/>
              </a:ext>
            </a:extLst>
          </p:cNvPr>
          <p:cNvSpPr txBox="1">
            <a:spLocks/>
          </p:cNvSpPr>
          <p:nvPr/>
        </p:nvSpPr>
        <p:spPr>
          <a:xfrm>
            <a:off x="3101641" y="4387147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lang="es" sz="44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Lớp đơn vị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</p:spTree>
    <p:extLst>
      <p:ext uri="{BB962C8B-B14F-4D97-AF65-F5344CB8AC3E}">
        <p14:creationId xmlns:p14="http://schemas.microsoft.com/office/powerpoint/2010/main" val="239320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8143;p35">
            <a:extLst>
              <a:ext uri="{FF2B5EF4-FFF2-40B4-BE49-F238E27FC236}">
                <a16:creationId xmlns:a16="http://schemas.microsoft.com/office/drawing/2014/main" id="{19611447-E6D1-3BA7-9AD0-C079A34784C7}"/>
              </a:ext>
            </a:extLst>
          </p:cNvPr>
          <p:cNvSpPr txBox="1">
            <a:spLocks/>
          </p:cNvSpPr>
          <p:nvPr/>
        </p:nvSpPr>
        <p:spPr>
          <a:xfrm>
            <a:off x="140189" y="2964581"/>
            <a:ext cx="3874168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538 772</a:t>
            </a:r>
          </a:p>
        </p:txBody>
      </p:sp>
      <p:sp>
        <p:nvSpPr>
          <p:cNvPr id="22" name="Google Shape;8143;p35">
            <a:extLst>
              <a:ext uri="{FF2B5EF4-FFF2-40B4-BE49-F238E27FC236}">
                <a16:creationId xmlns:a16="http://schemas.microsoft.com/office/drawing/2014/main" id="{306B4D0C-4290-AC2C-39FB-BF2368C18EAB}"/>
              </a:ext>
            </a:extLst>
          </p:cNvPr>
          <p:cNvSpPr txBox="1">
            <a:spLocks/>
          </p:cNvSpPr>
          <p:nvPr/>
        </p:nvSpPr>
        <p:spPr>
          <a:xfrm>
            <a:off x="3871522" y="1822689"/>
            <a:ext cx="7395714" cy="299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Năm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trăm ba mươi tám nghìn bảy trăm bảy mươi hai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3" name="Google Shape;8482;p41">
            <a:extLst>
              <a:ext uri="{FF2B5EF4-FFF2-40B4-BE49-F238E27FC236}">
                <a16:creationId xmlns:a16="http://schemas.microsoft.com/office/drawing/2014/main" id="{14F5677F-21B5-FEED-A71D-568AD73215B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743141" y="1761043"/>
            <a:ext cx="1358499" cy="1134863"/>
          </a:xfrm>
          <a:prstGeom prst="bentConnector3">
            <a:avLst>
              <a:gd name="adj1" fmla="val 100626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Google Shape;8143;p35">
            <a:extLst>
              <a:ext uri="{FF2B5EF4-FFF2-40B4-BE49-F238E27FC236}">
                <a16:creationId xmlns:a16="http://schemas.microsoft.com/office/drawing/2014/main" id="{C819B2A2-EF4B-93E7-381F-AA4AB88581D6}"/>
              </a:ext>
            </a:extLst>
          </p:cNvPr>
          <p:cNvSpPr txBox="1">
            <a:spLocks/>
          </p:cNvSpPr>
          <p:nvPr/>
        </p:nvSpPr>
        <p:spPr>
          <a:xfrm>
            <a:off x="3101641" y="997443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H</a:t>
            </a: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àng nghìn</a:t>
            </a:r>
          </a:p>
        </p:txBody>
      </p:sp>
      <p:cxnSp>
        <p:nvCxnSpPr>
          <p:cNvPr id="25" name="Google Shape;8484;p41">
            <a:extLst>
              <a:ext uri="{FF2B5EF4-FFF2-40B4-BE49-F238E27FC236}">
                <a16:creationId xmlns:a16="http://schemas.microsoft.com/office/drawing/2014/main" id="{D08E5446-9BD2-1A31-41C0-67DBA7A4E2BE}"/>
              </a:ext>
            </a:extLst>
          </p:cNvPr>
          <p:cNvCxnSpPr>
            <a:cxnSpLocks/>
          </p:cNvCxnSpPr>
          <p:nvPr/>
        </p:nvCxnSpPr>
        <p:spPr>
          <a:xfrm rot="10800000">
            <a:off x="1743140" y="3855673"/>
            <a:ext cx="1358501" cy="1134864"/>
          </a:xfrm>
          <a:prstGeom prst="bentConnector3">
            <a:avLst>
              <a:gd name="adj1" fmla="val 98325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8143;p35">
            <a:extLst>
              <a:ext uri="{FF2B5EF4-FFF2-40B4-BE49-F238E27FC236}">
                <a16:creationId xmlns:a16="http://schemas.microsoft.com/office/drawing/2014/main" id="{97D96E10-8E33-CC93-CEDD-60F768FBCAB7}"/>
              </a:ext>
            </a:extLst>
          </p:cNvPr>
          <p:cNvSpPr txBox="1">
            <a:spLocks/>
          </p:cNvSpPr>
          <p:nvPr/>
        </p:nvSpPr>
        <p:spPr>
          <a:xfrm>
            <a:off x="3101641" y="4387147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Lớp nghìn</a:t>
            </a:r>
          </a:p>
        </p:txBody>
      </p:sp>
    </p:spTree>
    <p:extLst>
      <p:ext uri="{BB962C8B-B14F-4D97-AF65-F5344CB8AC3E}">
        <p14:creationId xmlns:p14="http://schemas.microsoft.com/office/powerpoint/2010/main" val="234493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8143;p35">
            <a:extLst>
              <a:ext uri="{FF2B5EF4-FFF2-40B4-BE49-F238E27FC236}">
                <a16:creationId xmlns:a16="http://schemas.microsoft.com/office/drawing/2014/main" id="{19611447-E6D1-3BA7-9AD0-C079A34784C7}"/>
              </a:ext>
            </a:extLst>
          </p:cNvPr>
          <p:cNvSpPr txBox="1">
            <a:spLocks/>
          </p:cNvSpPr>
          <p:nvPr/>
        </p:nvSpPr>
        <p:spPr>
          <a:xfrm>
            <a:off x="263477" y="3077597"/>
            <a:ext cx="3874168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800 000</a:t>
            </a:r>
          </a:p>
        </p:txBody>
      </p:sp>
      <p:sp>
        <p:nvSpPr>
          <p:cNvPr id="22" name="Google Shape;8143;p35">
            <a:extLst>
              <a:ext uri="{FF2B5EF4-FFF2-40B4-BE49-F238E27FC236}">
                <a16:creationId xmlns:a16="http://schemas.microsoft.com/office/drawing/2014/main" id="{306B4D0C-4290-AC2C-39FB-BF2368C18EAB}"/>
              </a:ext>
            </a:extLst>
          </p:cNvPr>
          <p:cNvSpPr txBox="1">
            <a:spLocks/>
          </p:cNvSpPr>
          <p:nvPr/>
        </p:nvSpPr>
        <p:spPr>
          <a:xfrm>
            <a:off x="3976098" y="1935705"/>
            <a:ext cx="6746605" cy="299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Tám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trăm nghìn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3" name="Google Shape;8482;p41">
            <a:extLst>
              <a:ext uri="{FF2B5EF4-FFF2-40B4-BE49-F238E27FC236}">
                <a16:creationId xmlns:a16="http://schemas.microsoft.com/office/drawing/2014/main" id="{14F5677F-21B5-FEED-A71D-568AD73215B4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98609" y="1874059"/>
            <a:ext cx="1358499" cy="1134863"/>
          </a:xfrm>
          <a:prstGeom prst="bentConnector3">
            <a:avLst>
              <a:gd name="adj1" fmla="val 100626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Google Shape;8143;p35">
            <a:extLst>
              <a:ext uri="{FF2B5EF4-FFF2-40B4-BE49-F238E27FC236}">
                <a16:creationId xmlns:a16="http://schemas.microsoft.com/office/drawing/2014/main" id="{C819B2A2-EF4B-93E7-381F-AA4AB88581D6}"/>
              </a:ext>
            </a:extLst>
          </p:cNvPr>
          <p:cNvSpPr txBox="1">
            <a:spLocks/>
          </p:cNvSpPr>
          <p:nvPr/>
        </p:nvSpPr>
        <p:spPr>
          <a:xfrm>
            <a:off x="2557109" y="1110459"/>
            <a:ext cx="4490963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H</a:t>
            </a: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àng trăm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nghìn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5" name="Google Shape;8484;p41">
            <a:extLst>
              <a:ext uri="{FF2B5EF4-FFF2-40B4-BE49-F238E27FC236}">
                <a16:creationId xmlns:a16="http://schemas.microsoft.com/office/drawing/2014/main" id="{D08E5446-9BD2-1A31-41C0-67DBA7A4E2BE}"/>
              </a:ext>
            </a:extLst>
          </p:cNvPr>
          <p:cNvCxnSpPr>
            <a:cxnSpLocks/>
          </p:cNvCxnSpPr>
          <p:nvPr/>
        </p:nvCxnSpPr>
        <p:spPr>
          <a:xfrm rot="10800000">
            <a:off x="1198608" y="3968689"/>
            <a:ext cx="1358501" cy="1134864"/>
          </a:xfrm>
          <a:prstGeom prst="bentConnector3">
            <a:avLst>
              <a:gd name="adj1" fmla="val 98325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8143;p35">
            <a:extLst>
              <a:ext uri="{FF2B5EF4-FFF2-40B4-BE49-F238E27FC236}">
                <a16:creationId xmlns:a16="http://schemas.microsoft.com/office/drawing/2014/main" id="{97D96E10-8E33-CC93-CEDD-60F768FBCAB7}"/>
              </a:ext>
            </a:extLst>
          </p:cNvPr>
          <p:cNvSpPr txBox="1">
            <a:spLocks/>
          </p:cNvSpPr>
          <p:nvPr/>
        </p:nvSpPr>
        <p:spPr>
          <a:xfrm>
            <a:off x="2557109" y="4500163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Lớp nghìn</a:t>
            </a:r>
          </a:p>
        </p:txBody>
      </p:sp>
    </p:spTree>
    <p:extLst>
      <p:ext uri="{BB962C8B-B14F-4D97-AF65-F5344CB8AC3E}">
        <p14:creationId xmlns:p14="http://schemas.microsoft.com/office/powerpoint/2010/main" val="228532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8143;p35">
            <a:extLst>
              <a:ext uri="{FF2B5EF4-FFF2-40B4-BE49-F238E27FC236}">
                <a16:creationId xmlns:a16="http://schemas.microsoft.com/office/drawing/2014/main" id="{19611447-E6D1-3BA7-9AD0-C079A34784C7}"/>
              </a:ext>
            </a:extLst>
          </p:cNvPr>
          <p:cNvSpPr txBox="1">
            <a:spLocks/>
          </p:cNvSpPr>
          <p:nvPr/>
        </p:nvSpPr>
        <p:spPr>
          <a:xfrm>
            <a:off x="-517358" y="2985130"/>
            <a:ext cx="3874168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32 238</a:t>
            </a:r>
          </a:p>
        </p:txBody>
      </p:sp>
      <p:sp>
        <p:nvSpPr>
          <p:cNvPr id="22" name="Google Shape;8143;p35">
            <a:extLst>
              <a:ext uri="{FF2B5EF4-FFF2-40B4-BE49-F238E27FC236}">
                <a16:creationId xmlns:a16="http://schemas.microsoft.com/office/drawing/2014/main" id="{306B4D0C-4290-AC2C-39FB-BF2368C18EAB}"/>
              </a:ext>
            </a:extLst>
          </p:cNvPr>
          <p:cNvSpPr txBox="1">
            <a:spLocks/>
          </p:cNvSpPr>
          <p:nvPr/>
        </p:nvSpPr>
        <p:spPr>
          <a:xfrm>
            <a:off x="4303037" y="1863786"/>
            <a:ext cx="7395714" cy="299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Ba mươi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hai nghìn hai trăm ba mươi tám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3" name="Google Shape;8482;p41">
            <a:extLst>
              <a:ext uri="{FF2B5EF4-FFF2-40B4-BE49-F238E27FC236}">
                <a16:creationId xmlns:a16="http://schemas.microsoft.com/office/drawing/2014/main" id="{14F5677F-21B5-FEED-A71D-568AD73215B4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74656" y="1802140"/>
            <a:ext cx="1358499" cy="1134863"/>
          </a:xfrm>
          <a:prstGeom prst="bentConnector3">
            <a:avLst>
              <a:gd name="adj1" fmla="val 100626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Google Shape;8143;p35">
            <a:extLst>
              <a:ext uri="{FF2B5EF4-FFF2-40B4-BE49-F238E27FC236}">
                <a16:creationId xmlns:a16="http://schemas.microsoft.com/office/drawing/2014/main" id="{C819B2A2-EF4B-93E7-381F-AA4AB88581D6}"/>
              </a:ext>
            </a:extLst>
          </p:cNvPr>
          <p:cNvSpPr txBox="1">
            <a:spLocks/>
          </p:cNvSpPr>
          <p:nvPr/>
        </p:nvSpPr>
        <p:spPr>
          <a:xfrm>
            <a:off x="3533156" y="1038540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H</a:t>
            </a: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àng đơn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vị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cxnSp>
        <p:nvCxnSpPr>
          <p:cNvPr id="25" name="Google Shape;8484;p41">
            <a:extLst>
              <a:ext uri="{FF2B5EF4-FFF2-40B4-BE49-F238E27FC236}">
                <a16:creationId xmlns:a16="http://schemas.microsoft.com/office/drawing/2014/main" id="{D08E5446-9BD2-1A31-41C0-67DBA7A4E2BE}"/>
              </a:ext>
            </a:extLst>
          </p:cNvPr>
          <p:cNvCxnSpPr>
            <a:cxnSpLocks/>
          </p:cNvCxnSpPr>
          <p:nvPr/>
        </p:nvCxnSpPr>
        <p:spPr>
          <a:xfrm rot="10800000">
            <a:off x="2174655" y="3896770"/>
            <a:ext cx="1358501" cy="1134864"/>
          </a:xfrm>
          <a:prstGeom prst="bentConnector3">
            <a:avLst>
              <a:gd name="adj1" fmla="val 98325"/>
            </a:avLst>
          </a:prstGeom>
          <a:noFill/>
          <a:ln w="28575" cap="flat" cmpd="sng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Google Shape;8143;p35">
            <a:extLst>
              <a:ext uri="{FF2B5EF4-FFF2-40B4-BE49-F238E27FC236}">
                <a16:creationId xmlns:a16="http://schemas.microsoft.com/office/drawing/2014/main" id="{97D96E10-8E33-CC93-CEDD-60F768FBCAB7}"/>
              </a:ext>
            </a:extLst>
          </p:cNvPr>
          <p:cNvSpPr txBox="1">
            <a:spLocks/>
          </p:cNvSpPr>
          <p:nvPr/>
        </p:nvSpPr>
        <p:spPr>
          <a:xfrm>
            <a:off x="3533156" y="4428244"/>
            <a:ext cx="3768577" cy="1134863"/>
          </a:xfrm>
          <a:prstGeom prst="rect">
            <a:avLst/>
          </a:prstGeom>
          <a:solidFill>
            <a:srgbClr val="F796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596F"/>
              </a:buClr>
              <a:buSzPts val="3500"/>
              <a:buFont typeface="Kavoon"/>
              <a:buNone/>
              <a:tabLst/>
              <a:defRPr/>
            </a:pPr>
            <a:r>
              <a:rPr kumimoji="0" lang="e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Lớp đơn</a:t>
            </a:r>
            <a:r>
              <a:rPr kumimoji="0" lang="es" sz="4400" b="0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Kavoon"/>
              </a:rPr>
              <a:t> vị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</p:spTree>
    <p:extLst>
      <p:ext uri="{BB962C8B-B14F-4D97-AF65-F5344CB8AC3E}">
        <p14:creationId xmlns:p14="http://schemas.microsoft.com/office/powerpoint/2010/main" val="185868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pic>
        <p:nvPicPr>
          <p:cNvPr id="3" name="Picture 6" descr="Unicorn Rainbow Colors - Free vector graphic on Pixabay">
            <a:extLst>
              <a:ext uri="{FF2B5EF4-FFF2-40B4-BE49-F238E27FC236}">
                <a16:creationId xmlns:a16="http://schemas.microsoft.com/office/drawing/2014/main" id="{5D9DE4AF-7EFB-5922-A8EA-BC7D07B79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1980">
            <a:off x="8968687" y="4988374"/>
            <a:ext cx="3319663" cy="205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7">
            <a:extLst>
              <a:ext uri="{FF2B5EF4-FFF2-40B4-BE49-F238E27FC236}">
                <a16:creationId xmlns:a16="http://schemas.microsoft.com/office/drawing/2014/main" id="{72121629-93FA-9838-3AD8-31C68D2B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891" y="133229"/>
            <a:ext cx="6213400" cy="619785"/>
          </a:xfrm>
          <a:prstGeom prst="rect">
            <a:avLst/>
          </a:prstGeom>
          <a:solidFill>
            <a:schemeClr val="lt1">
              <a:alpha val="65000"/>
            </a:schemeClr>
          </a:solidFill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2: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Chọn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câu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trả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lời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đúng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</a:t>
            </a: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D5A6BD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604A5C-9E94-E2F7-281F-862FFDA1C8A8}"/>
              </a:ext>
            </a:extLst>
          </p:cNvPr>
          <p:cNvSpPr txBox="1"/>
          <p:nvPr/>
        </p:nvSpPr>
        <p:spPr>
          <a:xfrm>
            <a:off x="1068512" y="1006867"/>
            <a:ext cx="9760449" cy="3303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Số nào dưới đây thoả mãn các điều kiện:</a:t>
            </a:r>
          </a:p>
          <a:p>
            <a:pPr algn="just"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Gồm các chữ số khác nhau;</a:t>
            </a:r>
          </a:p>
          <a:p>
            <a:pPr algn="just"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Không chứa số 0 ở lớp đơn vị</a:t>
            </a:r>
          </a:p>
          <a:p>
            <a:pPr algn="just">
              <a:lnSpc>
                <a:spcPct val="150000"/>
              </a:lnSpc>
            </a:pPr>
            <a:r>
              <a:rPr lang="vi-VN" sz="3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Chứa chữ số 5 ở lớp nghìn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33AA0B-9761-A896-AF20-6D3DB74AD744}"/>
              </a:ext>
            </a:extLst>
          </p:cNvPr>
          <p:cNvSpPr txBox="1"/>
          <p:nvPr/>
        </p:nvSpPr>
        <p:spPr>
          <a:xfrm>
            <a:off x="1140431" y="4551452"/>
            <a:ext cx="9441951" cy="1641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lphaUcPeriod"/>
            </a:pPr>
            <a:r>
              <a:rPr 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500 374             B. 207 495      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371 905              D. 405 239</a:t>
            </a:r>
          </a:p>
        </p:txBody>
      </p:sp>
      <p:pic>
        <p:nvPicPr>
          <p:cNvPr id="12" name="Picture 11" descr="A red x on a black background&#10;&#10;Description automatically generated">
            <a:extLst>
              <a:ext uri="{FF2B5EF4-FFF2-40B4-BE49-F238E27FC236}">
                <a16:creationId xmlns:a16="http://schemas.microsoft.com/office/drawing/2014/main" id="{76D210D1-CF4D-7C23-B9E3-6145FEDC8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30" y="4758647"/>
            <a:ext cx="583231" cy="59403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530F2D-9EBD-FE27-CC91-E28AD0904A4D}"/>
              </a:ext>
            </a:extLst>
          </p:cNvPr>
          <p:cNvCxnSpPr>
            <a:cxnSpLocks/>
          </p:cNvCxnSpPr>
          <p:nvPr/>
        </p:nvCxnSpPr>
        <p:spPr>
          <a:xfrm>
            <a:off x="1561672" y="2568539"/>
            <a:ext cx="526036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661DC9-39BC-DC99-9CD2-EA89B2F54B9B}"/>
              </a:ext>
            </a:extLst>
          </p:cNvPr>
          <p:cNvCxnSpPr>
            <a:cxnSpLocks/>
          </p:cNvCxnSpPr>
          <p:nvPr/>
        </p:nvCxnSpPr>
        <p:spPr>
          <a:xfrm>
            <a:off x="1500027" y="3441842"/>
            <a:ext cx="600010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red x on a black background&#10;&#10;Description automatically generated">
            <a:extLst>
              <a:ext uri="{FF2B5EF4-FFF2-40B4-BE49-F238E27FC236}">
                <a16:creationId xmlns:a16="http://schemas.microsoft.com/office/drawing/2014/main" id="{56405E8C-65E1-35E4-D403-1D4956C04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9" y="5570305"/>
            <a:ext cx="583231" cy="59403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F45744-C521-0AF1-1280-E9780A794CDD}"/>
              </a:ext>
            </a:extLst>
          </p:cNvPr>
          <p:cNvCxnSpPr>
            <a:cxnSpLocks/>
          </p:cNvCxnSpPr>
          <p:nvPr/>
        </p:nvCxnSpPr>
        <p:spPr>
          <a:xfrm>
            <a:off x="1541124" y="4222678"/>
            <a:ext cx="530146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D5126506-7135-F587-90C2-40203766B3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569" y="5178255"/>
            <a:ext cx="1104158" cy="93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3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pic>
        <p:nvPicPr>
          <p:cNvPr id="3" name="Picture 6" descr="Unicorn Rainbow Colors - Free vector graphic on Pixabay">
            <a:extLst>
              <a:ext uri="{FF2B5EF4-FFF2-40B4-BE49-F238E27FC236}">
                <a16:creationId xmlns:a16="http://schemas.microsoft.com/office/drawing/2014/main" id="{5D9DE4AF-7EFB-5922-A8EA-BC7D07B79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1980">
            <a:off x="8968687" y="4988374"/>
            <a:ext cx="3319663" cy="205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7">
            <a:extLst>
              <a:ext uri="{FF2B5EF4-FFF2-40B4-BE49-F238E27FC236}">
                <a16:creationId xmlns:a16="http://schemas.microsoft.com/office/drawing/2014/main" id="{72121629-93FA-9838-3AD8-31C68D2B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999" y="102407"/>
            <a:ext cx="2342507" cy="619785"/>
          </a:xfrm>
          <a:prstGeom prst="rect">
            <a:avLst/>
          </a:prstGeom>
          <a:solidFill>
            <a:schemeClr val="lt1">
              <a:alpha val="65000"/>
            </a:schemeClr>
          </a:solidFill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kumimoji="0" lang="en-US" altLang="en-US" sz="32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3: </a:t>
            </a:r>
            <a:r>
              <a:rPr kumimoji="0" lang="en-US" altLang="en-US" sz="3200" b="1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Số</a:t>
            </a:r>
            <a:r>
              <a:rPr kumimoji="0" lang="en-US" altLang="en-US" sz="3200" b="1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D5A6BD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38C035-3A08-BC51-1005-44A8DCC04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19" y="1333660"/>
            <a:ext cx="11079748" cy="342327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6336241-D8D3-4F90-9DD3-0E77A9E8D694}"/>
              </a:ext>
            </a:extLst>
          </p:cNvPr>
          <p:cNvSpPr/>
          <p:nvPr/>
        </p:nvSpPr>
        <p:spPr>
          <a:xfrm>
            <a:off x="9277564" y="1469204"/>
            <a:ext cx="2075380" cy="54453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9 000 000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A5E951-64DA-5C3D-7084-5A8D97B718C6}"/>
              </a:ext>
            </a:extLst>
          </p:cNvPr>
          <p:cNvSpPr/>
          <p:nvPr/>
        </p:nvSpPr>
        <p:spPr>
          <a:xfrm>
            <a:off x="3801438" y="3400746"/>
            <a:ext cx="2291137" cy="54453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200 000 000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05F56A-6D7C-9393-5B6E-708F30DB839D}"/>
              </a:ext>
            </a:extLst>
          </p:cNvPr>
          <p:cNvSpPr/>
          <p:nvPr/>
        </p:nvSpPr>
        <p:spPr>
          <a:xfrm>
            <a:off x="9174822" y="3431569"/>
            <a:ext cx="2291137" cy="54453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900 000 000</a:t>
            </a:r>
          </a:p>
        </p:txBody>
      </p:sp>
    </p:spTree>
    <p:extLst>
      <p:ext uri="{BB962C8B-B14F-4D97-AF65-F5344CB8AC3E}">
        <p14:creationId xmlns:p14="http://schemas.microsoft.com/office/powerpoint/2010/main" val="393435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4" name="Text Box 37">
            <a:extLst>
              <a:ext uri="{FF2B5EF4-FFF2-40B4-BE49-F238E27FC236}">
                <a16:creationId xmlns:a16="http://schemas.microsoft.com/office/drawing/2014/main" id="{72121629-93FA-9838-3AD8-31C68D2B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257" y="235971"/>
            <a:ext cx="10870058" cy="1210716"/>
          </a:xfrm>
          <a:prstGeom prst="rect">
            <a:avLst/>
          </a:prstGeom>
          <a:solidFill>
            <a:schemeClr val="lt1">
              <a:alpha val="65000"/>
            </a:schemeClr>
          </a:solidFill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en-US" altLang="en-US" sz="32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lang="en-US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4: </a:t>
            </a:r>
            <a:r>
              <a:rPr lang="vi-VN" altLang="en-US" sz="32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Giá tiền của mỗi món hàng được cho như hình dưới đây.</a:t>
            </a: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rgbClr val="D5A6BD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580E90-15B3-F0BB-2A95-DAFC8621E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3445" y="1488415"/>
            <a:ext cx="8572500" cy="1990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2E6214-FCBF-1BAC-7558-8AF9EA3A51F9}"/>
              </a:ext>
            </a:extLst>
          </p:cNvPr>
          <p:cNvSpPr txBox="1"/>
          <p:nvPr/>
        </p:nvSpPr>
        <p:spPr>
          <a:xfrm>
            <a:off x="893851" y="3575408"/>
            <a:ext cx="929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Mỗi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giỏ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quà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giá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bao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nhiêu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tiền</a:t>
            </a: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5FD9A7-5ECB-8D79-BBB3-5ADE2C83A3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4962" y="4150080"/>
            <a:ext cx="8512406" cy="225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7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C8405-6777-226A-038C-AFB772F80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89" y="2034283"/>
            <a:ext cx="2507238" cy="2565008"/>
          </a:xfrm>
          <a:prstGeom prst="rect">
            <a:avLst/>
          </a:prstGeom>
        </p:spPr>
      </p:pic>
      <p:sp>
        <p:nvSpPr>
          <p:cNvPr id="7" name="Google Shape;8143;p35">
            <a:extLst>
              <a:ext uri="{FF2B5EF4-FFF2-40B4-BE49-F238E27FC236}">
                <a16:creationId xmlns:a16="http://schemas.microsoft.com/office/drawing/2014/main" id="{ECBF522B-42A0-A582-AB54-070C85C0F9E1}"/>
              </a:ext>
            </a:extLst>
          </p:cNvPr>
          <p:cNvSpPr txBox="1">
            <a:spLocks/>
          </p:cNvSpPr>
          <p:nvPr/>
        </p:nvSpPr>
        <p:spPr>
          <a:xfrm>
            <a:off x="3522882" y="1675538"/>
            <a:ext cx="7799240" cy="1134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lvl="0" defTabSz="1219170">
              <a:buClr>
                <a:srgbClr val="04596F"/>
              </a:buClr>
            </a:pPr>
            <a:r>
              <a:rPr lang="vi-VN" sz="44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Giỏ A: 3 lon nước, 2 bông hoa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617621-1A9D-DF07-7B19-01BBBAC181BA}"/>
                  </a:ext>
                </a:extLst>
              </p:cNvPr>
              <p:cNvSpPr txBox="1"/>
              <p:nvPr/>
            </p:nvSpPr>
            <p:spPr>
              <a:xfrm>
                <a:off x="3020603" y="3020602"/>
                <a:ext cx="83015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 </a:t>
                </a:r>
                <a14:m>
                  <m:oMath xmlns:m="http://schemas.openxmlformats.org/officeDocument/2006/math">
                    <m:r>
                      <a:rPr lang="en-US" sz="3600" i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0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10 000 + 2 </a:t>
                </a:r>
                <a14:m>
                  <m:oMath xmlns:m="http://schemas.openxmlformats.org/officeDocument/2006/math">
                    <m:r>
                      <a:rPr lang="en-US" sz="3600" i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0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1 000 = 32 000 </a:t>
                </a:r>
                <a:r>
                  <a:rPr lang="en-US" sz="3600" dirty="0" err="1">
                    <a:solidFill>
                      <a:srgbClr val="000000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đồng</a:t>
                </a:r>
                <a:endParaRPr lang="en-US" sz="36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617621-1A9D-DF07-7B19-01BBBAC18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603" y="3020602"/>
                <a:ext cx="8301520" cy="646331"/>
              </a:xfrm>
              <a:prstGeom prst="rect">
                <a:avLst/>
              </a:prstGeom>
              <a:blipFill>
                <a:blip r:embed="rId4"/>
                <a:stretch>
                  <a:fillRect l="-2278" t="-16038" r="-1396" b="-33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8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8143;p35">
            <a:extLst>
              <a:ext uri="{FF2B5EF4-FFF2-40B4-BE49-F238E27FC236}">
                <a16:creationId xmlns:a16="http://schemas.microsoft.com/office/drawing/2014/main" id="{ECBF522B-42A0-A582-AB54-070C85C0F9E1}"/>
              </a:ext>
            </a:extLst>
          </p:cNvPr>
          <p:cNvSpPr txBox="1">
            <a:spLocks/>
          </p:cNvSpPr>
          <p:nvPr/>
        </p:nvSpPr>
        <p:spPr>
          <a:xfrm>
            <a:off x="3522882" y="1675538"/>
            <a:ext cx="7799240" cy="1134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lvl="0" defTabSz="1219170">
              <a:buClr>
                <a:srgbClr val="04596F"/>
              </a:buClr>
            </a:pPr>
            <a:r>
              <a:rPr lang="vi-VN" sz="44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Giỏ B: 7 hộp quà, 4 bông hoa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617621-1A9D-DF07-7B19-01BBBAC181BA}"/>
              </a:ext>
            </a:extLst>
          </p:cNvPr>
          <p:cNvSpPr txBox="1"/>
          <p:nvPr/>
        </p:nvSpPr>
        <p:spPr>
          <a:xfrm>
            <a:off x="3020602" y="3020602"/>
            <a:ext cx="8846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× 100 000 + 4 × 1 000 = 704 000 </a:t>
            </a:r>
            <a:r>
              <a:rPr lang="en-US" sz="36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9714B-2137-FC77-C405-CF56414B2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96" y="2341651"/>
            <a:ext cx="26384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2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236306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8143;p35">
            <a:extLst>
              <a:ext uri="{FF2B5EF4-FFF2-40B4-BE49-F238E27FC236}">
                <a16:creationId xmlns:a16="http://schemas.microsoft.com/office/drawing/2014/main" id="{ECBF522B-42A0-A582-AB54-070C85C0F9E1}"/>
              </a:ext>
            </a:extLst>
          </p:cNvPr>
          <p:cNvSpPr txBox="1">
            <a:spLocks/>
          </p:cNvSpPr>
          <p:nvPr/>
        </p:nvSpPr>
        <p:spPr>
          <a:xfrm>
            <a:off x="3522882" y="1675538"/>
            <a:ext cx="7799240" cy="1134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lvl="0" defTabSz="1219170">
              <a:buClr>
                <a:srgbClr val="04596F"/>
              </a:buClr>
            </a:pPr>
            <a:r>
              <a:rPr lang="vi-VN" sz="44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Giỏ C: 10 hộp quà</a:t>
            </a:r>
            <a:endParaRPr kumimoji="0" lang="es" sz="4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617621-1A9D-DF07-7B19-01BBBAC181BA}"/>
              </a:ext>
            </a:extLst>
          </p:cNvPr>
          <p:cNvSpPr txBox="1"/>
          <p:nvPr/>
        </p:nvSpPr>
        <p:spPr>
          <a:xfrm>
            <a:off x="3020602" y="3020602"/>
            <a:ext cx="8846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× 100 000 = 1 000 000 </a:t>
            </a:r>
            <a:r>
              <a:rPr lang="en-US" sz="36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F0492-3C33-F6F7-7EAB-2EB2A8EC1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10" y="2338655"/>
            <a:ext cx="20002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4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140EF4-42D8-51EF-3F6C-24AA04FC7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BF1CF4-161B-84A1-9C77-D313EF38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ãy lập một số chẵn có sáu chữ số thoả mãn các điều kiện - Lớp nghìn gồm các chữ số 0, 0, 3; - Lớp đơn vị gồm các chữ số 8, 1, 1.">
            <a:hlinkClick r:id="" action="ppaction://media"/>
            <a:extLst>
              <a:ext uri="{FF2B5EF4-FFF2-40B4-BE49-F238E27FC236}">
                <a16:creationId xmlns:a16="http://schemas.microsoft.com/office/drawing/2014/main" id="{6C74BA9D-69E7-4F91-682D-44B53A9200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1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0">
            <a:extLst>
              <a:ext uri="{FF2B5EF4-FFF2-40B4-BE49-F238E27FC236}">
                <a16:creationId xmlns:a16="http://schemas.microsoft.com/office/drawing/2014/main" id="{1C2DB900-C6ED-6662-F38F-C3C163EDD395}"/>
              </a:ext>
            </a:extLst>
          </p:cNvPr>
          <p:cNvSpPr/>
          <p:nvPr/>
        </p:nvSpPr>
        <p:spPr>
          <a:xfrm>
            <a:off x="318499" y="184935"/>
            <a:ext cx="11496782" cy="63905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srgbClr val="A4C2F4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F TypoSlabserif" panose="02000403050000020004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4" name="Text Box 37">
            <a:extLst>
              <a:ext uri="{FF2B5EF4-FFF2-40B4-BE49-F238E27FC236}">
                <a16:creationId xmlns:a16="http://schemas.microsoft.com/office/drawing/2014/main" id="{72121629-93FA-9838-3AD8-31C68D2B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256" y="235971"/>
            <a:ext cx="11424863" cy="2105063"/>
          </a:xfrm>
          <a:prstGeom prst="rect">
            <a:avLst/>
          </a:prstGeom>
          <a:solidFill>
            <a:schemeClr val="lt1">
              <a:alpha val="65000"/>
            </a:schemeClr>
          </a:solidFill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en-US" altLang="en-US" sz="2800" b="1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lang="en-US" altLang="en-US" sz="2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5: </a:t>
            </a:r>
            <a:r>
              <a:rPr lang="vi-VN" altLang="en-US" sz="2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Hãy lập một số chẵn có sáu chữ số thoả mãn các điều kiện:</a:t>
            </a:r>
          </a:p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vi-VN" altLang="en-US" sz="2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- Lớp nghìn gồm các chữ số 0, 0, 3;</a:t>
            </a:r>
          </a:p>
          <a:p>
            <a:pPr lvl="0" algn="just" eaLnBrk="1" hangingPunct="1">
              <a:lnSpc>
                <a:spcPct val="120000"/>
              </a:lnSpc>
              <a:buClr>
                <a:srgbClr val="000000"/>
              </a:buClr>
              <a:defRPr/>
            </a:pPr>
            <a:r>
              <a:rPr lang="vi-VN" altLang="en-US" sz="2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- Lớp đơn vị gồm các chữ số 8, 1, 1.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D5A6BD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41701D-1C70-277F-891C-C673B4642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109" y="2861834"/>
            <a:ext cx="2928497" cy="2686211"/>
          </a:xfrm>
          <a:prstGeom prst="rect">
            <a:avLst/>
          </a:prstGeom>
        </p:spPr>
      </p:pic>
      <p:sp>
        <p:nvSpPr>
          <p:cNvPr id="7" name="Google Shape;8143;p35">
            <a:extLst>
              <a:ext uri="{FF2B5EF4-FFF2-40B4-BE49-F238E27FC236}">
                <a16:creationId xmlns:a16="http://schemas.microsoft.com/office/drawing/2014/main" id="{D06FE7CF-824C-E2C1-3C70-F04E560995AA}"/>
              </a:ext>
            </a:extLst>
          </p:cNvPr>
          <p:cNvSpPr txBox="1">
            <a:spLocks/>
          </p:cNvSpPr>
          <p:nvPr/>
        </p:nvSpPr>
        <p:spPr>
          <a:xfrm>
            <a:off x="430361" y="2538566"/>
            <a:ext cx="7367725" cy="1134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457200" lvl="0" indent="-457200" algn="just" defTabSz="1219170">
              <a:buClr>
                <a:srgbClr val="04596F"/>
              </a:buClr>
              <a:buFont typeface="Arial" panose="020B0604020202020204" pitchFamily="34" charset="0"/>
              <a:buChar char="•"/>
            </a:pPr>
            <a:r>
              <a:rPr lang="vi-VN" sz="32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Ở lớp nghìn, để số có 6 chữ số thì số hàng trăm nghìn không thể là 0.</a:t>
            </a:r>
            <a:endParaRPr kumimoji="0" lang="es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9" name="Google Shape;8143;p35">
            <a:extLst>
              <a:ext uri="{FF2B5EF4-FFF2-40B4-BE49-F238E27FC236}">
                <a16:creationId xmlns:a16="http://schemas.microsoft.com/office/drawing/2014/main" id="{7EC29BEE-659B-BF29-4379-BBF9E63E5781}"/>
              </a:ext>
            </a:extLst>
          </p:cNvPr>
          <p:cNvSpPr txBox="1">
            <a:spLocks/>
          </p:cNvSpPr>
          <p:nvPr/>
        </p:nvSpPr>
        <p:spPr>
          <a:xfrm>
            <a:off x="420087" y="3874206"/>
            <a:ext cx="7367725" cy="15402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voon"/>
              <a:buNone/>
              <a:defRPr sz="3500" b="0" i="0" u="none" strike="noStrike" cap="none">
                <a:solidFill>
                  <a:schemeClr val="dk1"/>
                </a:solidFill>
                <a:latin typeface="Kavoon"/>
                <a:ea typeface="Kavoon"/>
                <a:cs typeface="Kavoon"/>
                <a:sym typeface="Kavo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457200" lvl="0" indent="-457200" algn="just" defTabSz="1219170">
              <a:buClr>
                <a:srgbClr val="04596F"/>
              </a:buClr>
              <a:buFont typeface="Arial" panose="020B0604020202020204" pitchFamily="34" charset="0"/>
              <a:buChar char="•"/>
            </a:pPr>
            <a:r>
              <a:rPr lang="vi-VN" sz="3200" kern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Ở lớp đơn vị, để số cần tìm là số chẵn thì quan sát số nào là số chẵn, số đó sẽ đứng ở hàng đơn vị. </a:t>
            </a:r>
            <a:endParaRPr kumimoji="0" lang="es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Kavoon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8470544-F147-4B49-0B67-59D39D72AAAC}"/>
              </a:ext>
            </a:extLst>
          </p:cNvPr>
          <p:cNvSpPr/>
          <p:nvPr/>
        </p:nvSpPr>
        <p:spPr>
          <a:xfrm>
            <a:off x="2506894" y="5671335"/>
            <a:ext cx="1561672" cy="647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CDFD7-0EE7-9E70-BA18-04658909C1E1}"/>
              </a:ext>
            </a:extLst>
          </p:cNvPr>
          <p:cNvSpPr txBox="1"/>
          <p:nvPr/>
        </p:nvSpPr>
        <p:spPr>
          <a:xfrm>
            <a:off x="4243227" y="5691883"/>
            <a:ext cx="2527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300 118 </a:t>
            </a:r>
          </a:p>
        </p:txBody>
      </p:sp>
    </p:spTree>
    <p:extLst>
      <p:ext uri="{BB962C8B-B14F-4D97-AF65-F5344CB8AC3E}">
        <p14:creationId xmlns:p14="http://schemas.microsoft.com/office/powerpoint/2010/main" val="143844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"/>
          <p:cNvSpPr txBox="1">
            <a:spLocks noGrp="1"/>
          </p:cNvSpPr>
          <p:nvPr>
            <p:ph type="subTitle" idx="2"/>
          </p:nvPr>
        </p:nvSpPr>
        <p:spPr>
          <a:xfrm>
            <a:off x="286298" y="3729741"/>
            <a:ext cx="5034990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4800" dirty="0">
                <a:solidFill>
                  <a:srgbClr val="CD2D66"/>
                </a:solidFill>
                <a:latin typeface="Calibri" panose="020F0502020204030204" pitchFamily="34" charset="0"/>
                <a:ea typeface="Boogaloo"/>
                <a:cs typeface="Calibri" panose="020F0502020204030204" pitchFamily="34" charset="0"/>
                <a:sym typeface="Boogaloo"/>
              </a:rPr>
              <a:t>Hoàn thành </a:t>
            </a:r>
          </a:p>
          <a:p>
            <a:pPr marL="0" lvl="0" indent="0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4800" dirty="0">
                <a:solidFill>
                  <a:srgbClr val="CD2D66"/>
                </a:solidFill>
                <a:latin typeface="Calibri" panose="020F0502020204030204" pitchFamily="34" charset="0"/>
                <a:ea typeface="Boogaloo"/>
                <a:cs typeface="Calibri" panose="020F0502020204030204" pitchFamily="34" charset="0"/>
                <a:sym typeface="Boogaloo"/>
              </a:rPr>
              <a:t>bài tập	</a:t>
            </a:r>
            <a:endParaRPr sz="4800" dirty="0">
              <a:solidFill>
                <a:srgbClr val="CD2D66"/>
              </a:solidFill>
              <a:latin typeface="Calibri" panose="020F0502020204030204" pitchFamily="34" charset="0"/>
              <a:ea typeface="Boogaloo"/>
              <a:cs typeface="Calibri" panose="020F0502020204030204" pitchFamily="34" charset="0"/>
              <a:sym typeface="Boogaloo"/>
            </a:endParaRPr>
          </a:p>
        </p:txBody>
      </p:sp>
      <p:sp>
        <p:nvSpPr>
          <p:cNvPr id="622" name="Google Shape;622;p25"/>
          <p:cNvSpPr txBox="1">
            <a:spLocks noGrp="1"/>
          </p:cNvSpPr>
          <p:nvPr>
            <p:ph type="subTitle" idx="6"/>
          </p:nvPr>
        </p:nvSpPr>
        <p:spPr>
          <a:xfrm>
            <a:off x="6582056" y="3346704"/>
            <a:ext cx="4341976" cy="622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4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Boogaloo"/>
                <a:cs typeface="Calibri" panose="020F0502020204030204" pitchFamily="34" charset="0"/>
                <a:sym typeface="Boogaloo"/>
              </a:rPr>
              <a:t>Chuẩn bị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4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Boogaloo"/>
                <a:cs typeface="Calibri" panose="020F0502020204030204" pitchFamily="34" charset="0"/>
                <a:sym typeface="Boogaloo"/>
              </a:rPr>
              <a:t> bài sau</a:t>
            </a:r>
            <a:endParaRPr sz="4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Boogaloo"/>
              <a:cs typeface="Calibri" panose="020F0502020204030204" pitchFamily="34" charset="0"/>
              <a:sym typeface="Boogaloo"/>
            </a:endParaRPr>
          </a:p>
        </p:txBody>
      </p:sp>
      <p:pic>
        <p:nvPicPr>
          <p:cNvPr id="33" name="Picture 32" descr="Transparent Background Unicorn Png Clipart (#5613213) - PinClipart">
            <a:extLst>
              <a:ext uri="{FF2B5EF4-FFF2-40B4-BE49-F238E27FC236}">
                <a16:creationId xmlns:a16="http://schemas.microsoft.com/office/drawing/2014/main" id="{AB2FD95F-742D-4438-B183-07E2B2846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36" b="90000" l="8523" r="92045">
                        <a14:foregroundMark x1="51705" y1="9640" x2="41932" y2="39730"/>
                        <a14:foregroundMark x1="24545" y1="10180" x2="24545" y2="10180"/>
                        <a14:foregroundMark x1="8636" y1="6126" x2="8636" y2="6126"/>
                        <a14:foregroundMark x1="92045" y1="25946" x2="92045" y2="25946"/>
                        <a14:foregroundMark x1="20909" y1="36486" x2="20909" y2="36486"/>
                        <a14:foregroundMark x1="36023" y1="21261" x2="32273" y2="75495"/>
                        <a14:foregroundMark x1="32273" y1="75495" x2="30227" y2="79009"/>
                        <a14:foregroundMark x1="57841" y1="62703" x2="74205" y2="74955"/>
                        <a14:foregroundMark x1="86364" y1="86667" x2="86364" y2="86667"/>
                        <a14:foregroundMark x1="24773" y1="86937" x2="24773" y2="86937"/>
                        <a14:foregroundMark x1="62614" y1="66216" x2="62614" y2="66216"/>
                        <a14:foregroundMark x1="65114" y1="45045" x2="57386" y2="68198"/>
                        <a14:foregroundMark x1="57386" y1="68198" x2="57159" y2="68288"/>
                        <a14:foregroundMark x1="77045" y1="25856" x2="78068" y2="25946"/>
                        <a14:foregroundMark x1="79432" y1="28288" x2="69205" y2="34414"/>
                        <a14:foregroundMark x1="40682" y1="19459" x2="41023" y2="25586"/>
                        <a14:foregroundMark x1="18864" y1="39730" x2="23409" y2="38468"/>
                        <a14:foregroundMark x1="28636" y1="79730" x2="26136" y2="82162"/>
                        <a14:foregroundMark x1="67614" y1="70901" x2="76023" y2="78108"/>
                        <a14:foregroundMark x1="55114" y1="74865" x2="68182" y2="75946"/>
                        <a14:foregroundMark x1="26250" y1="13784" x2="26250" y2="120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74" y="3346704"/>
            <a:ext cx="2925367" cy="368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482787D-00F5-483A-AA50-3369280E35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777" y="3793538"/>
            <a:ext cx="986255" cy="111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42D0937-2D4F-4F81-BA5B-F427C2AFD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500" y1="13333" x2="78056" y2="22778"/>
                        <a14:foregroundMark x1="18611" y1="19444" x2="18611" y2="26667"/>
                        <a14:foregroundMark x1="17500" y1="16389" x2="27500" y2="21944"/>
                        <a14:foregroundMark x1="26944" y1="21944" x2="13611" y2="3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38" y="690165"/>
            <a:ext cx="2198775" cy="21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7991AB0-31F2-9DB9-B6FD-84DCBC39B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B91F4B-E752-29A9-6AE0-909F629D39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933" y="84420"/>
            <a:ext cx="11363929" cy="1713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" grpId="0" uiExpand="1" build="p"/>
      <p:bldP spid="62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Google Shape;836;p29"/>
          <p:cNvGrpSpPr/>
          <p:nvPr/>
        </p:nvGrpSpPr>
        <p:grpSpPr>
          <a:xfrm>
            <a:off x="434484" y="2103735"/>
            <a:ext cx="4332588" cy="4495057"/>
            <a:chOff x="5901071" y="3095975"/>
            <a:chExt cx="2944965" cy="3565376"/>
          </a:xfrm>
        </p:grpSpPr>
        <p:sp>
          <p:nvSpPr>
            <p:cNvPr id="837" name="Google Shape;837;p29"/>
            <p:cNvSpPr/>
            <p:nvPr/>
          </p:nvSpPr>
          <p:spPr>
            <a:xfrm rot="-10128560" flipH="1">
              <a:off x="7653063" y="5484186"/>
              <a:ext cx="1113615" cy="754266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29"/>
            <p:cNvSpPr/>
            <p:nvPr/>
          </p:nvSpPr>
          <p:spPr>
            <a:xfrm rot="195269">
              <a:off x="6224311" y="4467901"/>
              <a:ext cx="412195" cy="1733501"/>
            </a:xfrm>
            <a:custGeom>
              <a:avLst/>
              <a:gdLst/>
              <a:ahLst/>
              <a:cxnLst/>
              <a:rect l="l" t="t" r="r" b="b"/>
              <a:pathLst>
                <a:path w="322769" h="1034716" extrusionOk="0">
                  <a:moveTo>
                    <a:pt x="86636" y="289540"/>
                  </a:moveTo>
                  <a:cubicBezTo>
                    <a:pt x="-38521" y="698505"/>
                    <a:pt x="-73423" y="797293"/>
                    <a:pt x="298309" y="1034716"/>
                  </a:cubicBezTo>
                  <a:cubicBezTo>
                    <a:pt x="189958" y="719490"/>
                    <a:pt x="314280" y="812532"/>
                    <a:pt x="322477" y="548639"/>
                  </a:cubicBezTo>
                  <a:cubicBezTo>
                    <a:pt x="330674" y="284746"/>
                    <a:pt x="164211" y="184484"/>
                    <a:pt x="157794" y="0"/>
                  </a:cubicBezTo>
                  <a:lnTo>
                    <a:pt x="86636" y="28954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29"/>
            <p:cNvSpPr/>
            <p:nvPr/>
          </p:nvSpPr>
          <p:spPr>
            <a:xfrm rot="-8708733" flipH="1">
              <a:off x="7809241" y="5769613"/>
              <a:ext cx="921801" cy="690525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29"/>
            <p:cNvSpPr/>
            <p:nvPr/>
          </p:nvSpPr>
          <p:spPr>
            <a:xfrm rot="-10219194" flipH="1">
              <a:off x="7700837" y="5657792"/>
              <a:ext cx="803331" cy="668676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29"/>
            <p:cNvSpPr/>
            <p:nvPr/>
          </p:nvSpPr>
          <p:spPr>
            <a:xfrm rot="10279350" flipH="1">
              <a:off x="7531444" y="5630967"/>
              <a:ext cx="749822" cy="646370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29"/>
            <p:cNvSpPr/>
            <p:nvPr/>
          </p:nvSpPr>
          <p:spPr>
            <a:xfrm rot="-8703179" flipH="1">
              <a:off x="7703847" y="5933826"/>
              <a:ext cx="704490" cy="481685"/>
            </a:xfrm>
            <a:custGeom>
              <a:avLst/>
              <a:gdLst/>
              <a:ahLst/>
              <a:cxnLst/>
              <a:rect l="l" t="t" r="r" b="b"/>
              <a:pathLst>
                <a:path w="675389" h="632565" extrusionOk="0">
                  <a:moveTo>
                    <a:pt x="659013" y="632191"/>
                  </a:moveTo>
                  <a:cubicBezTo>
                    <a:pt x="637935" y="639497"/>
                    <a:pt x="625538" y="537724"/>
                    <a:pt x="532550" y="505552"/>
                  </a:cubicBezTo>
                  <a:cubicBezTo>
                    <a:pt x="439562" y="473380"/>
                    <a:pt x="189140" y="495296"/>
                    <a:pt x="101087" y="439161"/>
                  </a:cubicBezTo>
                  <a:cubicBezTo>
                    <a:pt x="13034" y="383026"/>
                    <a:pt x="16202" y="241916"/>
                    <a:pt x="4228" y="168740"/>
                  </a:cubicBezTo>
                  <a:cubicBezTo>
                    <a:pt x="-7746" y="95565"/>
                    <a:pt x="7324" y="4244"/>
                    <a:pt x="29245" y="110"/>
                  </a:cubicBezTo>
                  <a:cubicBezTo>
                    <a:pt x="51167" y="-4024"/>
                    <a:pt x="53376" y="109215"/>
                    <a:pt x="135755" y="143936"/>
                  </a:cubicBezTo>
                  <a:cubicBezTo>
                    <a:pt x="218134" y="178657"/>
                    <a:pt x="436308" y="155473"/>
                    <a:pt x="523518" y="208436"/>
                  </a:cubicBezTo>
                  <a:cubicBezTo>
                    <a:pt x="610728" y="261399"/>
                    <a:pt x="636430" y="391089"/>
                    <a:pt x="659013" y="461715"/>
                  </a:cubicBezTo>
                  <a:cubicBezTo>
                    <a:pt x="681595" y="532341"/>
                    <a:pt x="680090" y="624885"/>
                    <a:pt x="659013" y="63219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29"/>
            <p:cNvSpPr/>
            <p:nvPr/>
          </p:nvSpPr>
          <p:spPr>
            <a:xfrm rot="344999" flipH="1">
              <a:off x="6155279" y="5197898"/>
              <a:ext cx="1704453" cy="1317704"/>
            </a:xfrm>
            <a:custGeom>
              <a:avLst/>
              <a:gdLst/>
              <a:ahLst/>
              <a:cxnLst/>
              <a:rect l="l" t="t" r="r" b="b"/>
              <a:pathLst>
                <a:path w="2355385" h="1820936" extrusionOk="0">
                  <a:moveTo>
                    <a:pt x="456557" y="990052"/>
                  </a:moveTo>
                  <a:cubicBezTo>
                    <a:pt x="488411" y="1162567"/>
                    <a:pt x="605885" y="1291113"/>
                    <a:pt x="680549" y="1441643"/>
                  </a:cubicBezTo>
                  <a:cubicBezTo>
                    <a:pt x="645495" y="1570735"/>
                    <a:pt x="743732" y="1605404"/>
                    <a:pt x="557221" y="1820936"/>
                  </a:cubicBezTo>
                  <a:cubicBezTo>
                    <a:pt x="465191" y="1809500"/>
                    <a:pt x="446335" y="1829242"/>
                    <a:pt x="308569" y="1798319"/>
                  </a:cubicBezTo>
                  <a:lnTo>
                    <a:pt x="307546" y="1798065"/>
                  </a:lnTo>
                  <a:lnTo>
                    <a:pt x="258503" y="1747169"/>
                  </a:lnTo>
                  <a:lnTo>
                    <a:pt x="171720" y="1624606"/>
                  </a:lnTo>
                  <a:lnTo>
                    <a:pt x="100510" y="1464694"/>
                  </a:lnTo>
                  <a:cubicBezTo>
                    <a:pt x="76437" y="1344282"/>
                    <a:pt x="-14753" y="1065398"/>
                    <a:pt x="2054" y="878299"/>
                  </a:cubicBezTo>
                  <a:cubicBezTo>
                    <a:pt x="7173" y="645264"/>
                    <a:pt x="165920" y="447239"/>
                    <a:pt x="201351" y="342101"/>
                  </a:cubicBezTo>
                  <a:lnTo>
                    <a:pt x="203998" y="338413"/>
                  </a:lnTo>
                  <a:lnTo>
                    <a:pt x="202783" y="331571"/>
                  </a:lnTo>
                  <a:lnTo>
                    <a:pt x="348448" y="107440"/>
                  </a:lnTo>
                  <a:lnTo>
                    <a:pt x="325071" y="15570"/>
                  </a:lnTo>
                  <a:lnTo>
                    <a:pt x="1807046" y="0"/>
                  </a:lnTo>
                  <a:cubicBezTo>
                    <a:pt x="1816543" y="83805"/>
                    <a:pt x="1824289" y="154677"/>
                    <a:pt x="1830596" y="214803"/>
                  </a:cubicBezTo>
                  <a:lnTo>
                    <a:pt x="1832248" y="230975"/>
                  </a:lnTo>
                  <a:lnTo>
                    <a:pt x="1834676" y="203072"/>
                  </a:lnTo>
                  <a:cubicBezTo>
                    <a:pt x="1844233" y="312896"/>
                    <a:pt x="1822181" y="686231"/>
                    <a:pt x="1904896" y="874268"/>
                  </a:cubicBezTo>
                  <a:cubicBezTo>
                    <a:pt x="1987611" y="1062305"/>
                    <a:pt x="2267667" y="1187592"/>
                    <a:pt x="2330965" y="1331295"/>
                  </a:cubicBezTo>
                  <a:cubicBezTo>
                    <a:pt x="2317279" y="1473287"/>
                    <a:pt x="2426768" y="1492105"/>
                    <a:pt x="2269377" y="1752139"/>
                  </a:cubicBezTo>
                  <a:cubicBezTo>
                    <a:pt x="2170582" y="1756631"/>
                    <a:pt x="2154303" y="1780767"/>
                    <a:pt x="2003933" y="1772979"/>
                  </a:cubicBezTo>
                  <a:lnTo>
                    <a:pt x="2002813" y="1772896"/>
                  </a:lnTo>
                  <a:lnTo>
                    <a:pt x="1942126" y="1728193"/>
                  </a:lnTo>
                  <a:lnTo>
                    <a:pt x="1828907" y="1614925"/>
                  </a:lnTo>
                  <a:lnTo>
                    <a:pt x="1725358" y="1459601"/>
                  </a:lnTo>
                  <a:lnTo>
                    <a:pt x="1647545" y="1334919"/>
                  </a:lnTo>
                  <a:cubicBezTo>
                    <a:pt x="939481" y="1130148"/>
                    <a:pt x="948387" y="1275180"/>
                    <a:pt x="699906" y="1371954"/>
                  </a:cubicBez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29"/>
            <p:cNvSpPr/>
            <p:nvPr/>
          </p:nvSpPr>
          <p:spPr>
            <a:xfrm rot="-237528" flipH="1">
              <a:off x="7065147" y="5747077"/>
              <a:ext cx="427686" cy="740296"/>
            </a:xfrm>
            <a:custGeom>
              <a:avLst/>
              <a:gdLst/>
              <a:ahLst/>
              <a:cxnLst/>
              <a:rect l="l" t="t" r="r" b="b"/>
              <a:pathLst>
                <a:path w="590541" h="1022187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24148" y="1020924"/>
                    <a:pt x="581361" y="873337"/>
                  </a:cubicBezTo>
                  <a:cubicBezTo>
                    <a:pt x="584672" y="685205"/>
                    <a:pt x="611831" y="790160"/>
                    <a:pt x="553452" y="356135"/>
                  </a:cubicBez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29"/>
            <p:cNvSpPr/>
            <p:nvPr/>
          </p:nvSpPr>
          <p:spPr>
            <a:xfrm rot="925725">
              <a:off x="6560144" y="5713092"/>
              <a:ext cx="447999" cy="741748"/>
            </a:xfrm>
            <a:custGeom>
              <a:avLst/>
              <a:gdLst/>
              <a:ahLst/>
              <a:cxnLst/>
              <a:rect l="l" t="t" r="r" b="b"/>
              <a:pathLst>
                <a:path w="619146" h="1025114" extrusionOk="0">
                  <a:moveTo>
                    <a:pt x="0" y="221381"/>
                  </a:moveTo>
                  <a:lnTo>
                    <a:pt x="134753" y="707457"/>
                  </a:lnTo>
                  <a:lnTo>
                    <a:pt x="202130" y="991402"/>
                  </a:lnTo>
                  <a:cubicBezTo>
                    <a:pt x="417094" y="1055571"/>
                    <a:pt x="461933" y="1032418"/>
                    <a:pt x="619146" y="884831"/>
                  </a:cubicBezTo>
                  <a:lnTo>
                    <a:pt x="553452" y="356135"/>
                  </a:lnTo>
                  <a:lnTo>
                    <a:pt x="5534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29"/>
            <p:cNvSpPr/>
            <p:nvPr/>
          </p:nvSpPr>
          <p:spPr>
            <a:xfrm rot="-3067816" flipH="1">
              <a:off x="6271270" y="5928686"/>
              <a:ext cx="204605" cy="398807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29"/>
            <p:cNvSpPr/>
            <p:nvPr/>
          </p:nvSpPr>
          <p:spPr>
            <a:xfrm rot="-3067816" flipH="1">
              <a:off x="7474428" y="6073567"/>
              <a:ext cx="204605" cy="384049"/>
            </a:xfrm>
            <a:prstGeom prst="moon">
              <a:avLst>
                <a:gd name="adj" fmla="val 50000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29"/>
            <p:cNvSpPr/>
            <p:nvPr/>
          </p:nvSpPr>
          <p:spPr>
            <a:xfrm rot="-10395265" flipH="1">
              <a:off x="7056535" y="6307282"/>
              <a:ext cx="316132" cy="212838"/>
            </a:xfrm>
            <a:custGeom>
              <a:avLst/>
              <a:gdLst/>
              <a:ahLst/>
              <a:cxnLst/>
              <a:rect l="l" t="t" r="r" b="b"/>
              <a:pathLst>
                <a:path w="450099" h="293570" extrusionOk="0">
                  <a:moveTo>
                    <a:pt x="146785" y="0"/>
                  </a:moveTo>
                  <a:lnTo>
                    <a:pt x="303314" y="0"/>
                  </a:lnTo>
                  <a:cubicBezTo>
                    <a:pt x="384381" y="0"/>
                    <a:pt x="450099" y="65718"/>
                    <a:pt x="450099" y="146785"/>
                  </a:cubicBezTo>
                  <a:lnTo>
                    <a:pt x="450099" y="293570"/>
                  </a:lnTo>
                  <a:lnTo>
                    <a:pt x="450099" y="293570"/>
                  </a:lnTo>
                  <a:cubicBezTo>
                    <a:pt x="300066" y="293570"/>
                    <a:pt x="197449" y="224172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29"/>
            <p:cNvSpPr/>
            <p:nvPr/>
          </p:nvSpPr>
          <p:spPr>
            <a:xfrm rot="377122" flipH="1">
              <a:off x="7280758" y="6193280"/>
              <a:ext cx="380890" cy="420413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29"/>
            <p:cNvSpPr/>
            <p:nvPr/>
          </p:nvSpPr>
          <p:spPr>
            <a:xfrm rot="-10393823" flipH="1">
              <a:off x="6605496" y="6278690"/>
              <a:ext cx="330492" cy="212838"/>
            </a:xfrm>
            <a:custGeom>
              <a:avLst/>
              <a:gdLst/>
              <a:ahLst/>
              <a:cxnLst/>
              <a:rect l="l" t="t" r="r" b="b"/>
              <a:pathLst>
                <a:path w="472213" h="293570" extrusionOk="0">
                  <a:moveTo>
                    <a:pt x="146785" y="0"/>
                  </a:moveTo>
                  <a:lnTo>
                    <a:pt x="325428" y="0"/>
                  </a:lnTo>
                  <a:cubicBezTo>
                    <a:pt x="406495" y="0"/>
                    <a:pt x="472213" y="65718"/>
                    <a:pt x="472213" y="146785"/>
                  </a:cubicBezTo>
                  <a:lnTo>
                    <a:pt x="472213" y="293570"/>
                  </a:lnTo>
                  <a:lnTo>
                    <a:pt x="472213" y="293570"/>
                  </a:lnTo>
                  <a:cubicBezTo>
                    <a:pt x="314809" y="293570"/>
                    <a:pt x="269872" y="216889"/>
                    <a:pt x="0" y="293570"/>
                  </a:cubicBezTo>
                  <a:lnTo>
                    <a:pt x="0" y="293570"/>
                  </a:lnTo>
                  <a:lnTo>
                    <a:pt x="0" y="146785"/>
                  </a:lnTo>
                  <a:cubicBezTo>
                    <a:pt x="0" y="65718"/>
                    <a:pt x="65718" y="0"/>
                    <a:pt x="146785" y="0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29"/>
            <p:cNvSpPr/>
            <p:nvPr/>
          </p:nvSpPr>
          <p:spPr>
            <a:xfrm rot="222578" flipH="1">
              <a:off x="6071311" y="6041384"/>
              <a:ext cx="394126" cy="420568"/>
            </a:xfrm>
            <a:prstGeom prst="roundRect">
              <a:avLst>
                <a:gd name="adj" fmla="val 48077"/>
              </a:avLst>
            </a:pr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29"/>
            <p:cNvSpPr/>
            <p:nvPr/>
          </p:nvSpPr>
          <p:spPr>
            <a:xfrm rot="-6189551" flipH="1">
              <a:off x="7387427" y="6150844"/>
              <a:ext cx="133095" cy="307383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29"/>
            <p:cNvSpPr/>
            <p:nvPr/>
          </p:nvSpPr>
          <p:spPr>
            <a:xfrm rot="-6185743" flipH="1">
              <a:off x="6194911" y="6002472"/>
              <a:ext cx="101951" cy="281479"/>
            </a:xfrm>
            <a:prstGeom prst="moon">
              <a:avLst>
                <a:gd name="adj" fmla="val 22008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29"/>
            <p:cNvSpPr/>
            <p:nvPr/>
          </p:nvSpPr>
          <p:spPr>
            <a:xfrm rot="1488046">
              <a:off x="6188843" y="4360619"/>
              <a:ext cx="660232" cy="1510116"/>
            </a:xfrm>
            <a:custGeom>
              <a:avLst/>
              <a:gdLst/>
              <a:ahLst/>
              <a:cxnLst/>
              <a:rect l="l" t="t" r="r" b="b"/>
              <a:pathLst>
                <a:path w="422815" h="990562" extrusionOk="0">
                  <a:moveTo>
                    <a:pt x="0" y="292730"/>
                  </a:moveTo>
                  <a:cubicBezTo>
                    <a:pt x="201112" y="698595"/>
                    <a:pt x="47915" y="753139"/>
                    <a:pt x="419647" y="990562"/>
                  </a:cubicBezTo>
                  <a:cubicBezTo>
                    <a:pt x="311296" y="675336"/>
                    <a:pt x="395484" y="575996"/>
                    <a:pt x="420754" y="379409"/>
                  </a:cubicBezTo>
                  <a:cubicBezTo>
                    <a:pt x="446024" y="182822"/>
                    <a:pt x="233857" y="-84544"/>
                    <a:pt x="65045" y="25792"/>
                  </a:cubicBezTo>
                  <a:lnTo>
                    <a:pt x="0" y="29273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29"/>
            <p:cNvSpPr/>
            <p:nvPr/>
          </p:nvSpPr>
          <p:spPr>
            <a:xfrm rot="-839098">
              <a:off x="6919119" y="3642013"/>
              <a:ext cx="1145971" cy="2006660"/>
            </a:xfrm>
            <a:custGeom>
              <a:avLst/>
              <a:gdLst/>
              <a:ahLst/>
              <a:cxnLst/>
              <a:rect l="l" t="t" r="r" b="b"/>
              <a:pathLst>
                <a:path w="422815" h="990562" extrusionOk="0">
                  <a:moveTo>
                    <a:pt x="0" y="292730"/>
                  </a:moveTo>
                  <a:cubicBezTo>
                    <a:pt x="201112" y="698595"/>
                    <a:pt x="47915" y="753139"/>
                    <a:pt x="419647" y="990562"/>
                  </a:cubicBezTo>
                  <a:cubicBezTo>
                    <a:pt x="311296" y="675336"/>
                    <a:pt x="395484" y="575996"/>
                    <a:pt x="420754" y="379409"/>
                  </a:cubicBezTo>
                  <a:cubicBezTo>
                    <a:pt x="446024" y="182822"/>
                    <a:pt x="233857" y="-84544"/>
                    <a:pt x="65045" y="25792"/>
                  </a:cubicBezTo>
                  <a:lnTo>
                    <a:pt x="0" y="29273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29"/>
            <p:cNvSpPr/>
            <p:nvPr/>
          </p:nvSpPr>
          <p:spPr>
            <a:xfrm rot="-202384">
              <a:off x="7362732" y="4117099"/>
              <a:ext cx="566107" cy="1733653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29"/>
            <p:cNvSpPr/>
            <p:nvPr/>
          </p:nvSpPr>
          <p:spPr>
            <a:xfrm rot="1026164">
              <a:off x="7508963" y="4102521"/>
              <a:ext cx="723026" cy="143610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29"/>
            <p:cNvSpPr/>
            <p:nvPr/>
          </p:nvSpPr>
          <p:spPr>
            <a:xfrm rot="202384" flipH="1">
              <a:off x="6339047" y="4074558"/>
              <a:ext cx="566107" cy="1733653"/>
            </a:xfrm>
            <a:custGeom>
              <a:avLst/>
              <a:gdLst/>
              <a:ahLst/>
              <a:cxnLst/>
              <a:rect l="l" t="t" r="r" b="b"/>
              <a:pathLst>
                <a:path w="444107" h="1034716" extrusionOk="0">
                  <a:moveTo>
                    <a:pt x="0" y="336884"/>
                  </a:moveTo>
                  <a:cubicBezTo>
                    <a:pt x="201112" y="742749"/>
                    <a:pt x="47915" y="797293"/>
                    <a:pt x="419647" y="1034716"/>
                  </a:cubicBezTo>
                  <a:cubicBezTo>
                    <a:pt x="311296" y="719490"/>
                    <a:pt x="435618" y="812532"/>
                    <a:pt x="443815" y="548639"/>
                  </a:cubicBezTo>
                  <a:cubicBezTo>
                    <a:pt x="452012" y="284746"/>
                    <a:pt x="285549" y="184484"/>
                    <a:pt x="279132" y="0"/>
                  </a:cubicBezTo>
                  <a:lnTo>
                    <a:pt x="0" y="336884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29"/>
            <p:cNvSpPr/>
            <p:nvPr/>
          </p:nvSpPr>
          <p:spPr>
            <a:xfrm rot="-486248" flipH="1">
              <a:off x="6212996" y="3861498"/>
              <a:ext cx="691313" cy="1245039"/>
            </a:xfrm>
            <a:custGeom>
              <a:avLst/>
              <a:gdLst/>
              <a:ahLst/>
              <a:cxnLst/>
              <a:rect l="l" t="t" r="r" b="b"/>
              <a:pathLst>
                <a:path w="885966" h="1754609" extrusionOk="0">
                  <a:moveTo>
                    <a:pt x="0" y="3337"/>
                  </a:moveTo>
                  <a:cubicBezTo>
                    <a:pt x="58553" y="-50404"/>
                    <a:pt x="409873" y="559472"/>
                    <a:pt x="567888" y="796895"/>
                  </a:cubicBezTo>
                  <a:cubicBezTo>
                    <a:pt x="725903" y="1034318"/>
                    <a:pt x="879041" y="1185803"/>
                    <a:pt x="885524" y="1345534"/>
                  </a:cubicBezTo>
                  <a:cubicBezTo>
                    <a:pt x="894347" y="1562905"/>
                    <a:pt x="770020" y="1699263"/>
                    <a:pt x="620828" y="1754609"/>
                  </a:cubicBezTo>
                  <a:cubicBezTo>
                    <a:pt x="709060" y="1366389"/>
                    <a:pt x="364154" y="1305431"/>
                    <a:pt x="283944" y="1080841"/>
                  </a:cubicBezTo>
                  <a:lnTo>
                    <a:pt x="0" y="33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29"/>
            <p:cNvSpPr/>
            <p:nvPr/>
          </p:nvSpPr>
          <p:spPr>
            <a:xfrm rot="-557815">
              <a:off x="7580737" y="3749846"/>
              <a:ext cx="261576" cy="433831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29"/>
            <p:cNvSpPr/>
            <p:nvPr/>
          </p:nvSpPr>
          <p:spPr>
            <a:xfrm rot="-36185" flipH="1">
              <a:off x="6473515" y="3821187"/>
              <a:ext cx="261829" cy="434251"/>
            </a:xfrm>
            <a:custGeom>
              <a:avLst/>
              <a:gdLst/>
              <a:ahLst/>
              <a:cxnLst/>
              <a:rect l="l" t="t" r="r" b="b"/>
              <a:pathLst>
                <a:path w="367459" h="609441" extrusionOk="0">
                  <a:moveTo>
                    <a:pt x="0" y="272557"/>
                  </a:moveTo>
                  <a:cubicBezTo>
                    <a:pt x="44116" y="179513"/>
                    <a:pt x="214964" y="-134912"/>
                    <a:pt x="341697" y="65614"/>
                  </a:cubicBezTo>
                  <a:cubicBezTo>
                    <a:pt x="468430" y="266140"/>
                    <a:pt x="89035" y="572544"/>
                    <a:pt x="38502" y="609441"/>
                  </a:cubicBezTo>
                  <a:lnTo>
                    <a:pt x="0" y="272557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29"/>
            <p:cNvSpPr/>
            <p:nvPr/>
          </p:nvSpPr>
          <p:spPr>
            <a:xfrm rot="-37365" flipH="1">
              <a:off x="6552437" y="3802447"/>
              <a:ext cx="1299565" cy="1637109"/>
            </a:xfrm>
            <a:custGeom>
              <a:avLst/>
              <a:gdLst/>
              <a:ahLst/>
              <a:cxnLst/>
              <a:rect l="l" t="t" r="r" b="b"/>
              <a:pathLst>
                <a:path w="1883317" h="2297570" extrusionOk="0">
                  <a:moveTo>
                    <a:pt x="62501" y="1114799"/>
                  </a:moveTo>
                  <a:cubicBezTo>
                    <a:pt x="344039" y="294090"/>
                    <a:pt x="670314" y="11442"/>
                    <a:pt x="967276" y="213"/>
                  </a:cubicBezTo>
                  <a:cubicBezTo>
                    <a:pt x="1264238" y="-11016"/>
                    <a:pt x="1791334" y="422731"/>
                    <a:pt x="1844272" y="1047422"/>
                  </a:cubicBezTo>
                  <a:cubicBezTo>
                    <a:pt x="2051215" y="2066749"/>
                    <a:pt x="1388942" y="2275908"/>
                    <a:pt x="952838" y="2296762"/>
                  </a:cubicBezTo>
                  <a:cubicBezTo>
                    <a:pt x="516734" y="2317616"/>
                    <a:pt x="-219037" y="1935508"/>
                    <a:pt x="62501" y="1114799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29"/>
            <p:cNvSpPr/>
            <p:nvPr/>
          </p:nvSpPr>
          <p:spPr>
            <a:xfrm rot="-36185" flipH="1">
              <a:off x="7067936" y="3756921"/>
              <a:ext cx="575495" cy="617254"/>
            </a:xfrm>
            <a:custGeom>
              <a:avLst/>
              <a:gdLst/>
              <a:ahLst/>
              <a:cxnLst/>
              <a:rect l="l" t="t" r="r" b="b"/>
              <a:pathLst>
                <a:path w="807668" h="866273" extrusionOk="0">
                  <a:moveTo>
                    <a:pt x="789272" y="72190"/>
                  </a:moveTo>
                  <a:cubicBezTo>
                    <a:pt x="826169" y="145984"/>
                    <a:pt x="819751" y="425917"/>
                    <a:pt x="654518" y="611203"/>
                  </a:cubicBezTo>
                  <a:cubicBezTo>
                    <a:pt x="489285" y="796489"/>
                    <a:pt x="72189" y="865471"/>
                    <a:pt x="0" y="866273"/>
                  </a:cubicBezTo>
                  <a:cubicBezTo>
                    <a:pt x="78606" y="758791"/>
                    <a:pt x="182078" y="712269"/>
                    <a:pt x="269508" y="567890"/>
                  </a:cubicBezTo>
                  <a:cubicBezTo>
                    <a:pt x="356938" y="423511"/>
                    <a:pt x="439555" y="60960"/>
                    <a:pt x="524578" y="0"/>
                  </a:cubicBezTo>
                  <a:lnTo>
                    <a:pt x="789272" y="7219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29"/>
            <p:cNvSpPr/>
            <p:nvPr/>
          </p:nvSpPr>
          <p:spPr>
            <a:xfrm rot="-626249" flipH="1">
              <a:off x="7587804" y="3970444"/>
              <a:ext cx="453093" cy="656952"/>
            </a:xfrm>
            <a:custGeom>
              <a:avLst/>
              <a:gdLst/>
              <a:ahLst/>
              <a:cxnLst/>
              <a:rect l="l" t="t" r="r" b="b"/>
              <a:pathLst>
                <a:path w="938096" h="946818" extrusionOk="0">
                  <a:moveTo>
                    <a:pt x="819577" y="0"/>
                  </a:moveTo>
                  <a:cubicBezTo>
                    <a:pt x="856474" y="73794"/>
                    <a:pt x="1099072" y="430957"/>
                    <a:pt x="760095" y="688725"/>
                  </a:cubicBezTo>
                  <a:cubicBezTo>
                    <a:pt x="421118" y="946493"/>
                    <a:pt x="72190" y="946016"/>
                    <a:pt x="1" y="946818"/>
                  </a:cubicBezTo>
                  <a:cubicBezTo>
                    <a:pt x="78607" y="839336"/>
                    <a:pt x="351849" y="721088"/>
                    <a:pt x="435773" y="527623"/>
                  </a:cubicBezTo>
                  <a:cubicBezTo>
                    <a:pt x="519697" y="334158"/>
                    <a:pt x="622322" y="153912"/>
                    <a:pt x="704327" y="58241"/>
                  </a:cubicBezTo>
                  <a:lnTo>
                    <a:pt x="819577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29"/>
            <p:cNvSpPr/>
            <p:nvPr/>
          </p:nvSpPr>
          <p:spPr>
            <a:xfrm rot="-5631928" flipH="1">
              <a:off x="7207371" y="4624981"/>
              <a:ext cx="44501" cy="578939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29"/>
            <p:cNvSpPr/>
            <p:nvPr/>
          </p:nvSpPr>
          <p:spPr>
            <a:xfrm rot="8266371">
              <a:off x="6612322" y="3868014"/>
              <a:ext cx="74546" cy="288659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29"/>
            <p:cNvSpPr/>
            <p:nvPr/>
          </p:nvSpPr>
          <p:spPr>
            <a:xfrm rot="1680291">
              <a:off x="7626712" y="3797560"/>
              <a:ext cx="74753" cy="288547"/>
            </a:xfrm>
            <a:prstGeom prst="moon">
              <a:avLst>
                <a:gd name="adj" fmla="val 22008"/>
              </a:avLst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29"/>
            <p:cNvSpPr/>
            <p:nvPr/>
          </p:nvSpPr>
          <p:spPr>
            <a:xfrm rot="2301081" flipH="1">
              <a:off x="6693050" y="3674464"/>
              <a:ext cx="452619" cy="666211"/>
            </a:xfrm>
            <a:custGeom>
              <a:avLst/>
              <a:gdLst/>
              <a:ahLst/>
              <a:cxnLst/>
              <a:rect l="l" t="t" r="r" b="b"/>
              <a:pathLst>
                <a:path w="780117" h="1012057" extrusionOk="0">
                  <a:moveTo>
                    <a:pt x="530907" y="0"/>
                  </a:moveTo>
                  <a:cubicBezTo>
                    <a:pt x="567804" y="73794"/>
                    <a:pt x="936483" y="502118"/>
                    <a:pt x="703332" y="761536"/>
                  </a:cubicBezTo>
                  <a:cubicBezTo>
                    <a:pt x="470181" y="1020954"/>
                    <a:pt x="72189" y="1011255"/>
                    <a:pt x="0" y="1012057"/>
                  </a:cubicBezTo>
                  <a:cubicBezTo>
                    <a:pt x="78606" y="904575"/>
                    <a:pt x="210818" y="854954"/>
                    <a:pt x="288408" y="713075"/>
                  </a:cubicBezTo>
                  <a:cubicBezTo>
                    <a:pt x="365998" y="571196"/>
                    <a:pt x="383537" y="256454"/>
                    <a:pt x="465542" y="160783"/>
                  </a:cubicBezTo>
                  <a:lnTo>
                    <a:pt x="530907" y="0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29"/>
            <p:cNvSpPr/>
            <p:nvPr/>
          </p:nvSpPr>
          <p:spPr>
            <a:xfrm rot="-36185" flipH="1">
              <a:off x="7255217" y="3706755"/>
              <a:ext cx="601661" cy="625709"/>
            </a:xfrm>
            <a:custGeom>
              <a:avLst/>
              <a:gdLst/>
              <a:ahLst/>
              <a:cxnLst/>
              <a:rect l="l" t="t" r="r" b="b"/>
              <a:pathLst>
                <a:path w="844390" h="878139" extrusionOk="0">
                  <a:moveTo>
                    <a:pt x="815514" y="37"/>
                  </a:moveTo>
                  <a:cubicBezTo>
                    <a:pt x="735304" y="-2369"/>
                    <a:pt x="554828" y="113133"/>
                    <a:pt x="444940" y="211792"/>
                  </a:cubicBezTo>
                  <a:cubicBezTo>
                    <a:pt x="335052" y="310451"/>
                    <a:pt x="227573" y="546270"/>
                    <a:pt x="156186" y="591990"/>
                  </a:cubicBezTo>
                  <a:cubicBezTo>
                    <a:pt x="84799" y="637710"/>
                    <a:pt x="66348" y="555094"/>
                    <a:pt x="16617" y="486113"/>
                  </a:cubicBezTo>
                  <a:cubicBezTo>
                    <a:pt x="-4238" y="507770"/>
                    <a:pt x="-29906" y="754015"/>
                    <a:pt x="108057" y="847060"/>
                  </a:cubicBezTo>
                  <a:cubicBezTo>
                    <a:pt x="246020" y="940105"/>
                    <a:pt x="464192" y="813372"/>
                    <a:pt x="642259" y="611241"/>
                  </a:cubicBezTo>
                  <a:cubicBezTo>
                    <a:pt x="820326" y="409110"/>
                    <a:pt x="777013" y="303232"/>
                    <a:pt x="844390" y="149228"/>
                  </a:cubicBezTo>
                  <a:lnTo>
                    <a:pt x="815514" y="37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29"/>
            <p:cNvSpPr/>
            <p:nvPr/>
          </p:nvSpPr>
          <p:spPr>
            <a:xfrm rot="237733" flipH="1">
              <a:off x="6908843" y="3721684"/>
              <a:ext cx="466910" cy="650106"/>
            </a:xfrm>
            <a:custGeom>
              <a:avLst/>
              <a:gdLst/>
              <a:ahLst/>
              <a:cxnLst/>
              <a:rect l="l" t="t" r="r" b="b"/>
              <a:pathLst>
                <a:path w="806569" h="986446" extrusionOk="0">
                  <a:moveTo>
                    <a:pt x="611374" y="0"/>
                  </a:moveTo>
                  <a:cubicBezTo>
                    <a:pt x="648271" y="73794"/>
                    <a:pt x="991187" y="599215"/>
                    <a:pt x="671267" y="815471"/>
                  </a:cubicBezTo>
                  <a:cubicBezTo>
                    <a:pt x="351347" y="1031727"/>
                    <a:pt x="72189" y="981024"/>
                    <a:pt x="0" y="981826"/>
                  </a:cubicBezTo>
                  <a:cubicBezTo>
                    <a:pt x="78606" y="874344"/>
                    <a:pt x="170089" y="857610"/>
                    <a:pt x="336604" y="662044"/>
                  </a:cubicBezTo>
                  <a:cubicBezTo>
                    <a:pt x="503119" y="466478"/>
                    <a:pt x="456900" y="278617"/>
                    <a:pt x="538905" y="182946"/>
                  </a:cubicBezTo>
                  <a:lnTo>
                    <a:pt x="611374" y="0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29"/>
            <p:cNvSpPr/>
            <p:nvPr/>
          </p:nvSpPr>
          <p:spPr>
            <a:xfrm rot="10634675" flipH="1">
              <a:off x="6974737" y="3664935"/>
              <a:ext cx="383794" cy="226904"/>
            </a:xfrm>
            <a:custGeom>
              <a:avLst/>
              <a:gdLst/>
              <a:ahLst/>
              <a:cxnLst/>
              <a:rect l="l" t="t" r="r" b="b"/>
              <a:pathLst>
                <a:path w="10000" h="11737" extrusionOk="0">
                  <a:moveTo>
                    <a:pt x="625" y="2928"/>
                  </a:moveTo>
                  <a:cubicBezTo>
                    <a:pt x="4924" y="-2692"/>
                    <a:pt x="8171" y="1271"/>
                    <a:pt x="9445" y="2573"/>
                  </a:cubicBezTo>
                  <a:cubicBezTo>
                    <a:pt x="10719" y="3875"/>
                    <a:pt x="9580" y="9377"/>
                    <a:pt x="8266" y="10738"/>
                  </a:cubicBezTo>
                  <a:cubicBezTo>
                    <a:pt x="6952" y="12100"/>
                    <a:pt x="2834" y="12040"/>
                    <a:pt x="1561" y="10738"/>
                  </a:cubicBezTo>
                  <a:cubicBezTo>
                    <a:pt x="287" y="9436"/>
                    <a:pt x="-689" y="4289"/>
                    <a:pt x="625" y="2928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29"/>
            <p:cNvSpPr/>
            <p:nvPr/>
          </p:nvSpPr>
          <p:spPr>
            <a:xfrm rot="10634901" flipH="1">
              <a:off x="7017091" y="3516467"/>
              <a:ext cx="287716" cy="190015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29"/>
            <p:cNvSpPr/>
            <p:nvPr/>
          </p:nvSpPr>
          <p:spPr>
            <a:xfrm rot="10634441" flipH="1">
              <a:off x="7028632" y="3382158"/>
              <a:ext cx="238929" cy="16214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29"/>
            <p:cNvSpPr/>
            <p:nvPr/>
          </p:nvSpPr>
          <p:spPr>
            <a:xfrm rot="10634645" flipH="1">
              <a:off x="7053375" y="3243956"/>
              <a:ext cx="183591" cy="159888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EE599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29"/>
            <p:cNvSpPr/>
            <p:nvPr/>
          </p:nvSpPr>
          <p:spPr>
            <a:xfrm rot="10634714" flipH="1">
              <a:off x="7071048" y="3099128"/>
              <a:ext cx="135094" cy="160992"/>
            </a:xfrm>
            <a:custGeom>
              <a:avLst/>
              <a:gdLst/>
              <a:ahLst/>
              <a:cxnLst/>
              <a:rect l="l" t="t" r="r" b="b"/>
              <a:pathLst>
                <a:path w="9727" h="10262" extrusionOk="0">
                  <a:moveTo>
                    <a:pt x="608" y="1222"/>
                  </a:moveTo>
                  <a:cubicBezTo>
                    <a:pt x="1886" y="-175"/>
                    <a:pt x="7948" y="-478"/>
                    <a:pt x="9187" y="858"/>
                  </a:cubicBezTo>
                  <a:cubicBezTo>
                    <a:pt x="10426" y="2194"/>
                    <a:pt x="9318" y="7840"/>
                    <a:pt x="8040" y="9237"/>
                  </a:cubicBezTo>
                  <a:cubicBezTo>
                    <a:pt x="6762" y="10634"/>
                    <a:pt x="2757" y="10573"/>
                    <a:pt x="1518" y="9237"/>
                  </a:cubicBezTo>
                  <a:cubicBezTo>
                    <a:pt x="279" y="7901"/>
                    <a:pt x="-670" y="2619"/>
                    <a:pt x="608" y="1222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76" name="Google Shape;876;p29"/>
            <p:cNvGrpSpPr/>
            <p:nvPr/>
          </p:nvGrpSpPr>
          <p:grpSpPr>
            <a:xfrm rot="202016" flipH="1">
              <a:off x="7366441" y="4465024"/>
              <a:ext cx="349142" cy="265831"/>
              <a:chOff x="2750132" y="2551185"/>
              <a:chExt cx="490555" cy="373500"/>
            </a:xfrm>
          </p:grpSpPr>
          <p:sp>
            <p:nvSpPr>
              <p:cNvPr id="877" name="Google Shape;877;p29"/>
              <p:cNvSpPr/>
              <p:nvPr/>
            </p:nvSpPr>
            <p:spPr>
              <a:xfrm rot="-2327883">
                <a:off x="2861947" y="2568611"/>
                <a:ext cx="174759" cy="338648"/>
              </a:xfrm>
              <a:prstGeom prst="moon">
                <a:avLst>
                  <a:gd name="adj" fmla="val 13149"/>
                </a:avLst>
              </a:pr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8" name="Google Shape;878;p29"/>
              <p:cNvSpPr/>
              <p:nvPr/>
            </p:nvSpPr>
            <p:spPr>
              <a:xfrm rot="5600384" flipH="1">
                <a:off x="2987691" y="2617091"/>
                <a:ext cx="113292" cy="386721"/>
              </a:xfrm>
              <a:prstGeom prst="moon">
                <a:avLst>
                  <a:gd name="adj" fmla="val 45297"/>
                </a:avLst>
              </a:pr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9" name="Google Shape;879;p29"/>
              <p:cNvSpPr/>
              <p:nvPr/>
            </p:nvSpPr>
            <p:spPr>
              <a:xfrm rot="-4253141">
                <a:off x="2785445" y="2626371"/>
                <a:ext cx="131217" cy="168146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0" name="Google Shape;880;p29"/>
            <p:cNvSpPr/>
            <p:nvPr/>
          </p:nvSpPr>
          <p:spPr>
            <a:xfrm rot="6467901" flipH="1">
              <a:off x="7627597" y="4553485"/>
              <a:ext cx="93355" cy="11962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29"/>
            <p:cNvSpPr/>
            <p:nvPr/>
          </p:nvSpPr>
          <p:spPr>
            <a:xfrm rot="8202589" flipH="1">
              <a:off x="7611107" y="4597498"/>
              <a:ext cx="93277" cy="119528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29"/>
            <p:cNvSpPr/>
            <p:nvPr/>
          </p:nvSpPr>
          <p:spPr>
            <a:xfrm rot="9444672" flipH="1">
              <a:off x="7584535" y="4641833"/>
              <a:ext cx="93076" cy="119270"/>
            </a:xfrm>
            <a:custGeom>
              <a:avLst/>
              <a:gdLst/>
              <a:ahLst/>
              <a:cxnLst/>
              <a:rect l="l" t="t" r="r" b="b"/>
              <a:pathLst>
                <a:path w="131199" h="168122" extrusionOk="0">
                  <a:moveTo>
                    <a:pt x="131199" y="0"/>
                  </a:moveTo>
                  <a:cubicBezTo>
                    <a:pt x="82179" y="8699"/>
                    <a:pt x="42593" y="50353"/>
                    <a:pt x="25864" y="105575"/>
                  </a:cubicBezTo>
                  <a:lnTo>
                    <a:pt x="19551" y="148837"/>
                  </a:lnTo>
                  <a:lnTo>
                    <a:pt x="9471" y="156259"/>
                  </a:lnTo>
                  <a:lnTo>
                    <a:pt x="567" y="168122"/>
                  </a:lnTo>
                  <a:lnTo>
                    <a:pt x="0" y="164601"/>
                  </a:lnTo>
                  <a:cubicBezTo>
                    <a:pt x="0" y="73694"/>
                    <a:pt x="58740" y="0"/>
                    <a:pt x="131199" y="0"/>
                  </a:cubicBezTo>
                  <a:close/>
                </a:path>
              </a:pathLst>
            </a:custGeom>
            <a:solidFill>
              <a:srgbClr val="000000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3" name="Google Shape;883;p29"/>
            <p:cNvGrpSpPr/>
            <p:nvPr/>
          </p:nvGrpSpPr>
          <p:grpSpPr>
            <a:xfrm>
              <a:off x="6707485" y="4448991"/>
              <a:ext cx="386861" cy="319137"/>
              <a:chOff x="4626706" y="3513644"/>
              <a:chExt cx="958764" cy="790923"/>
            </a:xfrm>
          </p:grpSpPr>
          <p:grpSp>
            <p:nvGrpSpPr>
              <p:cNvPr id="884" name="Google Shape;884;p29"/>
              <p:cNvGrpSpPr/>
              <p:nvPr/>
            </p:nvGrpSpPr>
            <p:grpSpPr>
              <a:xfrm rot="-201793">
                <a:off x="4701430" y="3538463"/>
                <a:ext cx="865457" cy="658943"/>
                <a:chOff x="2750132" y="2551185"/>
                <a:chExt cx="490555" cy="373500"/>
              </a:xfrm>
            </p:grpSpPr>
            <p:sp>
              <p:nvSpPr>
                <p:cNvPr id="885" name="Google Shape;885;p29"/>
                <p:cNvSpPr/>
                <p:nvPr/>
              </p:nvSpPr>
              <p:spPr>
                <a:xfrm rot="-2327883">
                  <a:off x="2861947" y="2568611"/>
                  <a:ext cx="174759" cy="338648"/>
                </a:xfrm>
                <a:prstGeom prst="moon">
                  <a:avLst>
                    <a:gd name="adj" fmla="val 13149"/>
                  </a:avLst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6" name="Google Shape;886;p29"/>
                <p:cNvSpPr/>
                <p:nvPr/>
              </p:nvSpPr>
              <p:spPr>
                <a:xfrm rot="5600384" flipH="1">
                  <a:off x="2987691" y="2617091"/>
                  <a:ext cx="113292" cy="386721"/>
                </a:xfrm>
                <a:prstGeom prst="moon">
                  <a:avLst>
                    <a:gd name="adj" fmla="val 45297"/>
                  </a:avLst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7" name="Google Shape;887;p29"/>
                <p:cNvSpPr/>
                <p:nvPr/>
              </p:nvSpPr>
              <p:spPr>
                <a:xfrm rot="-4253141">
                  <a:off x="2785445" y="2626371"/>
                  <a:ext cx="131217" cy="168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199" h="168122" extrusionOk="0">
                      <a:moveTo>
                        <a:pt x="131199" y="0"/>
                      </a:moveTo>
                      <a:cubicBezTo>
                        <a:pt x="82179" y="8699"/>
                        <a:pt x="42593" y="50353"/>
                        <a:pt x="25864" y="105575"/>
                      </a:cubicBezTo>
                      <a:lnTo>
                        <a:pt x="19551" y="148837"/>
                      </a:lnTo>
                      <a:lnTo>
                        <a:pt x="9471" y="156259"/>
                      </a:lnTo>
                      <a:lnTo>
                        <a:pt x="567" y="168122"/>
                      </a:lnTo>
                      <a:lnTo>
                        <a:pt x="0" y="164601"/>
                      </a:lnTo>
                      <a:cubicBezTo>
                        <a:pt x="0" y="73694"/>
                        <a:pt x="58740" y="0"/>
                        <a:pt x="13119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88" name="Google Shape;888;p29"/>
              <p:cNvSpPr/>
              <p:nvPr/>
            </p:nvSpPr>
            <p:spPr>
              <a:xfrm rot="-6475266">
                <a:off x="4687652" y="3756882"/>
                <a:ext cx="231309" cy="296406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29"/>
              <p:cNvSpPr/>
              <p:nvPr/>
            </p:nvSpPr>
            <p:spPr>
              <a:xfrm rot="-8196425">
                <a:off x="4729233" y="3865599"/>
                <a:ext cx="231556" cy="296723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29"/>
              <p:cNvSpPr/>
              <p:nvPr/>
            </p:nvSpPr>
            <p:spPr>
              <a:xfrm rot="-9439435">
                <a:off x="4795174" y="3974880"/>
                <a:ext cx="231415" cy="296541"/>
              </a:xfrm>
              <a:custGeom>
                <a:avLst/>
                <a:gdLst/>
                <a:ahLst/>
                <a:cxnLst/>
                <a:rect l="l" t="t" r="r" b="b"/>
                <a:pathLst>
                  <a:path w="131199" h="168122" extrusionOk="0">
                    <a:moveTo>
                      <a:pt x="131199" y="0"/>
                    </a:moveTo>
                    <a:cubicBezTo>
                      <a:pt x="82179" y="8699"/>
                      <a:pt x="42593" y="50353"/>
                      <a:pt x="25864" y="105575"/>
                    </a:cubicBezTo>
                    <a:lnTo>
                      <a:pt x="19551" y="148837"/>
                    </a:lnTo>
                    <a:lnTo>
                      <a:pt x="9471" y="156259"/>
                    </a:lnTo>
                    <a:lnTo>
                      <a:pt x="567" y="168122"/>
                    </a:lnTo>
                    <a:lnTo>
                      <a:pt x="0" y="164601"/>
                    </a:lnTo>
                    <a:cubicBezTo>
                      <a:pt x="0" y="73694"/>
                      <a:pt x="58740" y="0"/>
                      <a:pt x="13119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1" name="Google Shape;891;p29"/>
            <p:cNvSpPr/>
            <p:nvPr/>
          </p:nvSpPr>
          <p:spPr>
            <a:xfrm rot="-240011" flipH="1">
              <a:off x="6609115" y="4821027"/>
              <a:ext cx="1263300" cy="619832"/>
            </a:xfrm>
            <a:custGeom>
              <a:avLst/>
              <a:gdLst/>
              <a:ahLst/>
              <a:cxnLst/>
              <a:rect l="l" t="t" r="r" b="b"/>
              <a:pathLst>
                <a:path w="1762549" h="855852" extrusionOk="0">
                  <a:moveTo>
                    <a:pt x="766030" y="0"/>
                  </a:moveTo>
                  <a:cubicBezTo>
                    <a:pt x="1118955" y="0"/>
                    <a:pt x="1442646" y="91764"/>
                    <a:pt x="1695129" y="244521"/>
                  </a:cubicBezTo>
                  <a:lnTo>
                    <a:pt x="1762549" y="289443"/>
                  </a:lnTo>
                  <a:lnTo>
                    <a:pt x="1746067" y="342947"/>
                  </a:lnTo>
                  <a:cubicBezTo>
                    <a:pt x="1593365" y="737366"/>
                    <a:pt x="1199473" y="840707"/>
                    <a:pt x="909109" y="855044"/>
                  </a:cubicBezTo>
                  <a:cubicBezTo>
                    <a:pt x="592348" y="870685"/>
                    <a:pt x="112342" y="659659"/>
                    <a:pt x="7164" y="206932"/>
                  </a:cubicBezTo>
                  <a:lnTo>
                    <a:pt x="0" y="160331"/>
                  </a:lnTo>
                  <a:lnTo>
                    <a:pt x="69805" y="129241"/>
                  </a:lnTo>
                  <a:cubicBezTo>
                    <a:pt x="276767" y="46818"/>
                    <a:pt x="513941" y="0"/>
                    <a:pt x="766030" y="0"/>
                  </a:cubicBezTo>
                  <a:close/>
                </a:path>
              </a:pathLst>
            </a:custGeom>
            <a:solidFill>
              <a:srgbClr val="FFF2CC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29"/>
            <p:cNvSpPr/>
            <p:nvPr/>
          </p:nvSpPr>
          <p:spPr>
            <a:xfrm rot="-241175" flipH="1">
              <a:off x="7464187" y="5047164"/>
              <a:ext cx="55637" cy="90220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29"/>
            <p:cNvSpPr/>
            <p:nvPr/>
          </p:nvSpPr>
          <p:spPr>
            <a:xfrm rot="-241175" flipH="1">
              <a:off x="6993884" y="5096234"/>
              <a:ext cx="55637" cy="90520"/>
            </a:xfrm>
            <a:prstGeom prst="ellipse">
              <a:avLst/>
            </a:prstGeom>
            <a:solidFill>
              <a:srgbClr val="000000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29"/>
            <p:cNvSpPr/>
            <p:nvPr/>
          </p:nvSpPr>
          <p:spPr>
            <a:xfrm rot="-5847634" flipH="1">
              <a:off x="7202773" y="4639470"/>
              <a:ext cx="76245" cy="540858"/>
            </a:xfrm>
            <a:prstGeom prst="moon">
              <a:avLst>
                <a:gd name="adj" fmla="val 22412"/>
              </a:avLst>
            </a:prstGeom>
            <a:solidFill>
              <a:srgbClr val="FFFFFF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29"/>
            <p:cNvSpPr/>
            <p:nvPr/>
          </p:nvSpPr>
          <p:spPr>
            <a:xfrm flipH="1">
              <a:off x="7588280" y="4897710"/>
              <a:ext cx="202500" cy="202500"/>
            </a:xfrm>
            <a:prstGeom prst="ellipse">
              <a:avLst/>
            </a:prstGeom>
            <a:gradFill>
              <a:gsLst>
                <a:gs pos="0">
                  <a:srgbClr val="E6B1AF">
                    <a:alpha val="66666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29"/>
            <p:cNvSpPr/>
            <p:nvPr/>
          </p:nvSpPr>
          <p:spPr>
            <a:xfrm flipH="1">
              <a:off x="6712955" y="5031681"/>
              <a:ext cx="202500" cy="202500"/>
            </a:xfrm>
            <a:prstGeom prst="ellipse">
              <a:avLst/>
            </a:prstGeom>
            <a:gradFill>
              <a:gsLst>
                <a:gs pos="0">
                  <a:srgbClr val="E6B1AF">
                    <a:alpha val="62745"/>
                  </a:srgbClr>
                </a:gs>
                <a:gs pos="84000">
                  <a:srgbClr val="E6B1AF">
                    <a:alpha val="0"/>
                  </a:srgbClr>
                </a:gs>
                <a:gs pos="96380">
                  <a:srgbClr val="FFF2CC"/>
                </a:gs>
                <a:gs pos="100000">
                  <a:srgbClr val="FFF2C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961B71AF-6191-4B31-96A4-DDC02291B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511" y="4891282"/>
            <a:ext cx="1602293" cy="1815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440C9AD-9EF0-42CA-B931-AA124352A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7500" y1="13333" x2="78056" y2="22778"/>
                        <a14:foregroundMark x1="18611" y1="19444" x2="18611" y2="26667"/>
                        <a14:foregroundMark x1="17500" y1="16389" x2="27500" y2="21944"/>
                        <a14:foregroundMark x1="26944" y1="21944" x2="13611" y2="3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613" y="3170153"/>
            <a:ext cx="3995261" cy="3995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5" name="Google Shape;276;p7">
            <a:extLst>
              <a:ext uri="{FF2B5EF4-FFF2-40B4-BE49-F238E27FC236}">
                <a16:creationId xmlns:a16="http://schemas.microsoft.com/office/drawing/2014/main" id="{B9E8FFB1-2EA6-4F0A-995C-18CD1B406CD3}"/>
              </a:ext>
            </a:extLst>
          </p:cNvPr>
          <p:cNvSpPr/>
          <p:nvPr/>
        </p:nvSpPr>
        <p:spPr>
          <a:xfrm rot="21261441">
            <a:off x="9210333" y="882783"/>
            <a:ext cx="1680439" cy="1475829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277;p7">
            <a:extLst>
              <a:ext uri="{FF2B5EF4-FFF2-40B4-BE49-F238E27FC236}">
                <a16:creationId xmlns:a16="http://schemas.microsoft.com/office/drawing/2014/main" id="{ED4D0128-6DAC-4574-9997-BB7B2E9BF5C9}"/>
              </a:ext>
            </a:extLst>
          </p:cNvPr>
          <p:cNvSpPr/>
          <p:nvPr/>
        </p:nvSpPr>
        <p:spPr>
          <a:xfrm rot="583655">
            <a:off x="11377785" y="1945754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78;p7">
            <a:extLst>
              <a:ext uri="{FF2B5EF4-FFF2-40B4-BE49-F238E27FC236}">
                <a16:creationId xmlns:a16="http://schemas.microsoft.com/office/drawing/2014/main" id="{AA5DFFA8-FE68-4FE5-BABE-FF428BCEF621}"/>
              </a:ext>
            </a:extLst>
          </p:cNvPr>
          <p:cNvSpPr/>
          <p:nvPr/>
        </p:nvSpPr>
        <p:spPr>
          <a:xfrm rot="583655">
            <a:off x="11650095" y="2544671"/>
            <a:ext cx="355594" cy="315962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279;p7">
            <a:extLst>
              <a:ext uri="{FF2B5EF4-FFF2-40B4-BE49-F238E27FC236}">
                <a16:creationId xmlns:a16="http://schemas.microsoft.com/office/drawing/2014/main" id="{5D38BC91-7551-47AF-8CAA-9DFDD43B44A8}"/>
              </a:ext>
            </a:extLst>
          </p:cNvPr>
          <p:cNvSpPr/>
          <p:nvPr/>
        </p:nvSpPr>
        <p:spPr>
          <a:xfrm rot="20751031">
            <a:off x="10802392" y="2432894"/>
            <a:ext cx="614460" cy="540583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216A9A-04FB-E9AE-8183-CA200D97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blue and orange text&#10;&#10;AI-generated content may be incorrect.">
            <a:extLst>
              <a:ext uri="{FF2B5EF4-FFF2-40B4-BE49-F238E27FC236}">
                <a16:creationId xmlns:a16="http://schemas.microsoft.com/office/drawing/2014/main" id="{286DA107-A9B9-57B3-8EF8-6D6D9174F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650" y="790832"/>
            <a:ext cx="8254699" cy="285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0178 Mateo · 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434343"/>
      </a:lt2>
      <a:accent1>
        <a:srgbClr val="D5A6BD"/>
      </a:accent1>
      <a:accent2>
        <a:srgbClr val="B4A7D6"/>
      </a:accent2>
      <a:accent3>
        <a:srgbClr val="A4C2F4"/>
      </a:accent3>
      <a:accent4>
        <a:srgbClr val="EA9999"/>
      </a:accent4>
      <a:accent5>
        <a:srgbClr val="B6D7A8"/>
      </a:accent5>
      <a:accent6>
        <a:srgbClr val="3D85C6"/>
      </a:accent6>
      <a:hlink>
        <a:srgbClr val="A64D7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459</Words>
  <Application>Microsoft Office PowerPoint</Application>
  <PresentationFormat>Widescreen</PresentationFormat>
  <Paragraphs>71</Paragraphs>
  <Slides>22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Kavoon</vt:lpstr>
      <vt:lpstr>Unkempt</vt:lpstr>
      <vt:lpstr>UVF TypoSlabserif</vt:lpstr>
      <vt:lpstr>#9Slide05 SVNUT Triumph</vt:lpstr>
      <vt:lpstr>Arial</vt:lpstr>
      <vt:lpstr>Calibri</vt:lpstr>
      <vt:lpstr>Cambria</vt:lpstr>
      <vt:lpstr>Cambria Math</vt:lpstr>
      <vt:lpstr>Candara</vt:lpstr>
      <vt:lpstr>SVN-Billo</vt:lpstr>
      <vt:lpstr>Tahoma</vt:lpstr>
      <vt:lpstr>0178 Mateo · SlidesMania</vt:lpstr>
      <vt:lpstr>自定义设计方案</vt:lpstr>
      <vt:lpstr>PowerPoint Presentation</vt:lpstr>
      <vt:lpstr>PowerPoint Presentation</vt:lpstr>
      <vt:lpstr>TRỞ VỀ</vt:lpstr>
      <vt:lpstr>TRỞ VỀ</vt:lpstr>
      <vt:lpstr>TRỞ VỀ</vt:lpstr>
      <vt:lpstr>PowerPoint Presentation</vt:lpstr>
      <vt:lpstr>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Tìm hai số khi biết  Tổng và tỉ số  của hai số đó</dc:title>
  <dc:creator>Thao Tran</dc:creator>
  <cp:lastModifiedBy>Thao Tran</cp:lastModifiedBy>
  <cp:revision>35</cp:revision>
  <dcterms:created xsi:type="dcterms:W3CDTF">2023-07-19T14:00:08Z</dcterms:created>
  <dcterms:modified xsi:type="dcterms:W3CDTF">2025-09-17T11:23:48Z</dcterms:modified>
</cp:coreProperties>
</file>