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90" r:id="rId4"/>
  </p:sldMasterIdLst>
  <p:sldIdLst>
    <p:sldId id="260" r:id="rId5"/>
    <p:sldId id="300" r:id="rId6"/>
    <p:sldId id="301" r:id="rId7"/>
    <p:sldId id="302" r:id="rId8"/>
    <p:sldId id="304" r:id="rId9"/>
    <p:sldId id="303" r:id="rId10"/>
    <p:sldId id="256" r:id="rId11"/>
    <p:sldId id="267" r:id="rId12"/>
    <p:sldId id="268" r:id="rId13"/>
    <p:sldId id="269" r:id="rId14"/>
    <p:sldId id="270" r:id="rId15"/>
    <p:sldId id="352" r:id="rId16"/>
    <p:sldId id="353" r:id="rId17"/>
    <p:sldId id="354" r:id="rId18"/>
    <p:sldId id="355" r:id="rId19"/>
    <p:sldId id="356" r:id="rId20"/>
    <p:sldId id="271" r:id="rId21"/>
    <p:sldId id="382" r:id="rId22"/>
    <p:sldId id="383" r:id="rId23"/>
    <p:sldId id="384" r:id="rId24"/>
    <p:sldId id="385" r:id="rId25"/>
    <p:sldId id="280" r:id="rId26"/>
    <p:sldId id="387" r:id="rId27"/>
    <p:sldId id="386" r:id="rId28"/>
    <p:sldId id="35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931"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hyperlink" Target="http://www.1ppt.com/jieri/" TargetMode="External"/><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4993-748C-5B03-076E-CCCFDA2274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7E7F28-A99E-EEDA-7644-D84C714F7A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D75B7F-6C47-ECFD-B1C4-1AD57F07521D}"/>
              </a:ext>
            </a:extLst>
          </p:cNvPr>
          <p:cNvSpPr>
            <a:spLocks noGrp="1"/>
          </p:cNvSpPr>
          <p:nvPr>
            <p:ph type="dt" sz="half" idx="10"/>
          </p:nvPr>
        </p:nvSpPr>
        <p:spPr/>
        <p:txBody>
          <a:bodyPr/>
          <a:lstStyle/>
          <a:p>
            <a:fld id="{F06CDD18-ED42-4272-B7FA-AE5A4506F7A0}" type="datetimeFigureOut">
              <a:rPr lang="en-US" smtClean="0"/>
              <a:t>5/29/2026</a:t>
            </a:fld>
            <a:endParaRPr lang="en-US"/>
          </a:p>
        </p:txBody>
      </p:sp>
      <p:sp>
        <p:nvSpPr>
          <p:cNvPr id="5" name="Footer Placeholder 4">
            <a:extLst>
              <a:ext uri="{FF2B5EF4-FFF2-40B4-BE49-F238E27FC236}">
                <a16:creationId xmlns:a16="http://schemas.microsoft.com/office/drawing/2014/main" id="{0C653F30-E9AC-CFBA-1D48-12BB36F65D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9B41B9-BEE7-9EE4-0414-5707821D5B52}"/>
              </a:ext>
            </a:extLst>
          </p:cNvPr>
          <p:cNvSpPr>
            <a:spLocks noGrp="1"/>
          </p:cNvSpPr>
          <p:nvPr>
            <p:ph type="sldNum" sz="quarter" idx="12"/>
          </p:nvPr>
        </p:nvSpPr>
        <p:spPr/>
        <p:txBody>
          <a:bodyPr/>
          <a:lstStyle/>
          <a:p>
            <a:fld id="{1ED81D43-C55E-4909-9364-04C418F0D822}" type="slidenum">
              <a:rPr lang="en-US" smtClean="0"/>
              <a:t>‹#›</a:t>
            </a:fld>
            <a:endParaRPr lang="en-US"/>
          </a:p>
        </p:txBody>
      </p:sp>
    </p:spTree>
    <p:extLst>
      <p:ext uri="{BB962C8B-B14F-4D97-AF65-F5344CB8AC3E}">
        <p14:creationId xmlns:p14="http://schemas.microsoft.com/office/powerpoint/2010/main" val="3854220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4329A-42F0-913B-D2D2-E4BD426C6B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16AFE6-56D7-E257-303C-C0295AD854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67A0A7-4ED7-73C4-B3D5-F40A11FF6BEC}"/>
              </a:ext>
            </a:extLst>
          </p:cNvPr>
          <p:cNvSpPr>
            <a:spLocks noGrp="1"/>
          </p:cNvSpPr>
          <p:nvPr>
            <p:ph type="dt" sz="half" idx="10"/>
          </p:nvPr>
        </p:nvSpPr>
        <p:spPr/>
        <p:txBody>
          <a:bodyPr/>
          <a:lstStyle/>
          <a:p>
            <a:fld id="{F06CDD18-ED42-4272-B7FA-AE5A4506F7A0}" type="datetimeFigureOut">
              <a:rPr lang="en-US" smtClean="0"/>
              <a:t>5/29/2026</a:t>
            </a:fld>
            <a:endParaRPr lang="en-US"/>
          </a:p>
        </p:txBody>
      </p:sp>
      <p:sp>
        <p:nvSpPr>
          <p:cNvPr id="5" name="Footer Placeholder 4">
            <a:extLst>
              <a:ext uri="{FF2B5EF4-FFF2-40B4-BE49-F238E27FC236}">
                <a16:creationId xmlns:a16="http://schemas.microsoft.com/office/drawing/2014/main" id="{EBC5C173-022F-D918-121B-42B9F03B27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588478-5DC2-4F5F-7945-E72089B3BAC3}"/>
              </a:ext>
            </a:extLst>
          </p:cNvPr>
          <p:cNvSpPr>
            <a:spLocks noGrp="1"/>
          </p:cNvSpPr>
          <p:nvPr>
            <p:ph type="sldNum" sz="quarter" idx="12"/>
          </p:nvPr>
        </p:nvSpPr>
        <p:spPr/>
        <p:txBody>
          <a:bodyPr/>
          <a:lstStyle/>
          <a:p>
            <a:fld id="{1ED81D43-C55E-4909-9364-04C418F0D822}" type="slidenum">
              <a:rPr lang="en-US" smtClean="0"/>
              <a:t>‹#›</a:t>
            </a:fld>
            <a:endParaRPr lang="en-US"/>
          </a:p>
        </p:txBody>
      </p:sp>
    </p:spTree>
    <p:extLst>
      <p:ext uri="{BB962C8B-B14F-4D97-AF65-F5344CB8AC3E}">
        <p14:creationId xmlns:p14="http://schemas.microsoft.com/office/powerpoint/2010/main" val="4101903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97E7C-A524-EE3E-E617-37B9CBBCC3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3088A6-612C-C5BF-654F-CEC71A5AC0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95F99D-519D-DA5B-75DE-41BF5CBBF80A}"/>
              </a:ext>
            </a:extLst>
          </p:cNvPr>
          <p:cNvSpPr>
            <a:spLocks noGrp="1"/>
          </p:cNvSpPr>
          <p:nvPr>
            <p:ph type="dt" sz="half" idx="10"/>
          </p:nvPr>
        </p:nvSpPr>
        <p:spPr/>
        <p:txBody>
          <a:bodyPr/>
          <a:lstStyle/>
          <a:p>
            <a:fld id="{F06CDD18-ED42-4272-B7FA-AE5A4506F7A0}" type="datetimeFigureOut">
              <a:rPr lang="en-US" smtClean="0"/>
              <a:t>5/29/2026</a:t>
            </a:fld>
            <a:endParaRPr lang="en-US"/>
          </a:p>
        </p:txBody>
      </p:sp>
      <p:sp>
        <p:nvSpPr>
          <p:cNvPr id="5" name="Footer Placeholder 4">
            <a:extLst>
              <a:ext uri="{FF2B5EF4-FFF2-40B4-BE49-F238E27FC236}">
                <a16:creationId xmlns:a16="http://schemas.microsoft.com/office/drawing/2014/main" id="{1A9EA2E9-46E2-8E4B-EAC3-2A0AA5E020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19BF11-808B-2B04-B3C2-482BEF647DC8}"/>
              </a:ext>
            </a:extLst>
          </p:cNvPr>
          <p:cNvSpPr>
            <a:spLocks noGrp="1"/>
          </p:cNvSpPr>
          <p:nvPr>
            <p:ph type="sldNum" sz="quarter" idx="12"/>
          </p:nvPr>
        </p:nvSpPr>
        <p:spPr/>
        <p:txBody>
          <a:bodyPr/>
          <a:lstStyle/>
          <a:p>
            <a:fld id="{1ED81D43-C55E-4909-9364-04C418F0D822}" type="slidenum">
              <a:rPr lang="en-US" smtClean="0"/>
              <a:t>‹#›</a:t>
            </a:fld>
            <a:endParaRPr lang="en-US"/>
          </a:p>
        </p:txBody>
      </p:sp>
    </p:spTree>
    <p:extLst>
      <p:ext uri="{BB962C8B-B14F-4D97-AF65-F5344CB8AC3E}">
        <p14:creationId xmlns:p14="http://schemas.microsoft.com/office/powerpoint/2010/main" val="2302517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CF27-E2B9-089C-777A-63E3DC11F6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C55E19-689B-3617-F942-BD5A9DDB88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846520-4E0A-6DE5-356B-A85759B974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66E41D-F6B3-6901-13A2-DE08BB0EB130}"/>
              </a:ext>
            </a:extLst>
          </p:cNvPr>
          <p:cNvSpPr>
            <a:spLocks noGrp="1"/>
          </p:cNvSpPr>
          <p:nvPr>
            <p:ph type="dt" sz="half" idx="10"/>
          </p:nvPr>
        </p:nvSpPr>
        <p:spPr/>
        <p:txBody>
          <a:bodyPr/>
          <a:lstStyle/>
          <a:p>
            <a:fld id="{F06CDD18-ED42-4272-B7FA-AE5A4506F7A0}" type="datetimeFigureOut">
              <a:rPr lang="en-US" smtClean="0"/>
              <a:t>5/29/2026</a:t>
            </a:fld>
            <a:endParaRPr lang="en-US"/>
          </a:p>
        </p:txBody>
      </p:sp>
      <p:sp>
        <p:nvSpPr>
          <p:cNvPr id="6" name="Footer Placeholder 5">
            <a:extLst>
              <a:ext uri="{FF2B5EF4-FFF2-40B4-BE49-F238E27FC236}">
                <a16:creationId xmlns:a16="http://schemas.microsoft.com/office/drawing/2014/main" id="{29D93878-6767-405A-A359-46D3B21587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56C8FD-338C-2D7E-9309-8216F95DDB37}"/>
              </a:ext>
            </a:extLst>
          </p:cNvPr>
          <p:cNvSpPr>
            <a:spLocks noGrp="1"/>
          </p:cNvSpPr>
          <p:nvPr>
            <p:ph type="sldNum" sz="quarter" idx="12"/>
          </p:nvPr>
        </p:nvSpPr>
        <p:spPr/>
        <p:txBody>
          <a:bodyPr/>
          <a:lstStyle/>
          <a:p>
            <a:fld id="{1ED81D43-C55E-4909-9364-04C418F0D822}" type="slidenum">
              <a:rPr lang="en-US" smtClean="0"/>
              <a:t>‹#›</a:t>
            </a:fld>
            <a:endParaRPr lang="en-US"/>
          </a:p>
        </p:txBody>
      </p:sp>
    </p:spTree>
    <p:extLst>
      <p:ext uri="{BB962C8B-B14F-4D97-AF65-F5344CB8AC3E}">
        <p14:creationId xmlns:p14="http://schemas.microsoft.com/office/powerpoint/2010/main" val="2985422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86828-0C46-9EA9-16B0-3A0E951BAD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84705E-04FB-86E0-2713-A035ADB3EB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60645C-9474-C211-A45E-B4C7F51111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0F55F9-D0DB-64ED-66DB-ED3DD05061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875BA2-4317-3763-09D7-8BADF94567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C25F21-D308-061A-BEC5-98395E5930CE}"/>
              </a:ext>
            </a:extLst>
          </p:cNvPr>
          <p:cNvSpPr>
            <a:spLocks noGrp="1"/>
          </p:cNvSpPr>
          <p:nvPr>
            <p:ph type="dt" sz="half" idx="10"/>
          </p:nvPr>
        </p:nvSpPr>
        <p:spPr/>
        <p:txBody>
          <a:bodyPr/>
          <a:lstStyle/>
          <a:p>
            <a:fld id="{F06CDD18-ED42-4272-B7FA-AE5A4506F7A0}" type="datetimeFigureOut">
              <a:rPr lang="en-US" smtClean="0"/>
              <a:t>5/29/2026</a:t>
            </a:fld>
            <a:endParaRPr lang="en-US"/>
          </a:p>
        </p:txBody>
      </p:sp>
      <p:sp>
        <p:nvSpPr>
          <p:cNvPr id="8" name="Footer Placeholder 7">
            <a:extLst>
              <a:ext uri="{FF2B5EF4-FFF2-40B4-BE49-F238E27FC236}">
                <a16:creationId xmlns:a16="http://schemas.microsoft.com/office/drawing/2014/main" id="{6AC3D3B1-9A11-29F0-1E5E-CDF00C0F3D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82448F7-6EBB-E584-51CF-C59A0353022B}"/>
              </a:ext>
            </a:extLst>
          </p:cNvPr>
          <p:cNvSpPr>
            <a:spLocks noGrp="1"/>
          </p:cNvSpPr>
          <p:nvPr>
            <p:ph type="sldNum" sz="quarter" idx="12"/>
          </p:nvPr>
        </p:nvSpPr>
        <p:spPr/>
        <p:txBody>
          <a:bodyPr/>
          <a:lstStyle/>
          <a:p>
            <a:fld id="{1ED81D43-C55E-4909-9364-04C418F0D822}" type="slidenum">
              <a:rPr lang="en-US" smtClean="0"/>
              <a:t>‹#›</a:t>
            </a:fld>
            <a:endParaRPr lang="en-US"/>
          </a:p>
        </p:txBody>
      </p:sp>
    </p:spTree>
    <p:extLst>
      <p:ext uri="{BB962C8B-B14F-4D97-AF65-F5344CB8AC3E}">
        <p14:creationId xmlns:p14="http://schemas.microsoft.com/office/powerpoint/2010/main" val="1012473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6FFB2-6D20-9EDA-B75C-76968C9F3F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7FED36-B89D-72C4-8E1D-7A26F445F97B}"/>
              </a:ext>
            </a:extLst>
          </p:cNvPr>
          <p:cNvSpPr>
            <a:spLocks noGrp="1"/>
          </p:cNvSpPr>
          <p:nvPr>
            <p:ph type="dt" sz="half" idx="10"/>
          </p:nvPr>
        </p:nvSpPr>
        <p:spPr/>
        <p:txBody>
          <a:bodyPr/>
          <a:lstStyle/>
          <a:p>
            <a:fld id="{F06CDD18-ED42-4272-B7FA-AE5A4506F7A0}" type="datetimeFigureOut">
              <a:rPr lang="en-US" smtClean="0"/>
              <a:t>5/29/2026</a:t>
            </a:fld>
            <a:endParaRPr lang="en-US"/>
          </a:p>
        </p:txBody>
      </p:sp>
      <p:sp>
        <p:nvSpPr>
          <p:cNvPr id="4" name="Footer Placeholder 3">
            <a:extLst>
              <a:ext uri="{FF2B5EF4-FFF2-40B4-BE49-F238E27FC236}">
                <a16:creationId xmlns:a16="http://schemas.microsoft.com/office/drawing/2014/main" id="{708C41C1-8C49-AFCC-D0A3-06D5D385D6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79E7408-3272-723A-848C-9ACE05E90A28}"/>
              </a:ext>
            </a:extLst>
          </p:cNvPr>
          <p:cNvSpPr>
            <a:spLocks noGrp="1"/>
          </p:cNvSpPr>
          <p:nvPr>
            <p:ph type="sldNum" sz="quarter" idx="12"/>
          </p:nvPr>
        </p:nvSpPr>
        <p:spPr/>
        <p:txBody>
          <a:bodyPr/>
          <a:lstStyle/>
          <a:p>
            <a:fld id="{1ED81D43-C55E-4909-9364-04C418F0D822}" type="slidenum">
              <a:rPr lang="en-US" smtClean="0"/>
              <a:t>‹#›</a:t>
            </a:fld>
            <a:endParaRPr lang="en-US"/>
          </a:p>
        </p:txBody>
      </p:sp>
    </p:spTree>
    <p:extLst>
      <p:ext uri="{BB962C8B-B14F-4D97-AF65-F5344CB8AC3E}">
        <p14:creationId xmlns:p14="http://schemas.microsoft.com/office/powerpoint/2010/main" val="1476983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EB0253-D158-0FE7-BFC1-742284AB32F3}"/>
              </a:ext>
            </a:extLst>
          </p:cNvPr>
          <p:cNvSpPr>
            <a:spLocks noGrp="1"/>
          </p:cNvSpPr>
          <p:nvPr>
            <p:ph type="dt" sz="half" idx="10"/>
          </p:nvPr>
        </p:nvSpPr>
        <p:spPr/>
        <p:txBody>
          <a:bodyPr/>
          <a:lstStyle/>
          <a:p>
            <a:fld id="{F06CDD18-ED42-4272-B7FA-AE5A4506F7A0}" type="datetimeFigureOut">
              <a:rPr lang="en-US" smtClean="0"/>
              <a:t>5/29/2026</a:t>
            </a:fld>
            <a:endParaRPr lang="en-US"/>
          </a:p>
        </p:txBody>
      </p:sp>
      <p:sp>
        <p:nvSpPr>
          <p:cNvPr id="3" name="Footer Placeholder 2">
            <a:extLst>
              <a:ext uri="{FF2B5EF4-FFF2-40B4-BE49-F238E27FC236}">
                <a16:creationId xmlns:a16="http://schemas.microsoft.com/office/drawing/2014/main" id="{818E8527-E3BB-7D65-2AB3-C9D3B49B8E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38D920-EC76-0CD3-FDDA-C83EEE95AF4E}"/>
              </a:ext>
            </a:extLst>
          </p:cNvPr>
          <p:cNvSpPr>
            <a:spLocks noGrp="1"/>
          </p:cNvSpPr>
          <p:nvPr>
            <p:ph type="sldNum" sz="quarter" idx="12"/>
          </p:nvPr>
        </p:nvSpPr>
        <p:spPr/>
        <p:txBody>
          <a:bodyPr/>
          <a:lstStyle/>
          <a:p>
            <a:fld id="{1ED81D43-C55E-4909-9364-04C418F0D822}" type="slidenum">
              <a:rPr lang="en-US" smtClean="0"/>
              <a:t>‹#›</a:t>
            </a:fld>
            <a:endParaRPr lang="en-US"/>
          </a:p>
        </p:txBody>
      </p:sp>
    </p:spTree>
    <p:extLst>
      <p:ext uri="{BB962C8B-B14F-4D97-AF65-F5344CB8AC3E}">
        <p14:creationId xmlns:p14="http://schemas.microsoft.com/office/powerpoint/2010/main" val="56897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396A3-7B31-6D1D-06BD-88367F306B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908C8F6-E9A6-D264-BB7C-A8AA860E01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71BE65-8060-C213-05A3-F297E6EA0F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72B74C-4F2E-E09F-C7A7-1226909720DD}"/>
              </a:ext>
            </a:extLst>
          </p:cNvPr>
          <p:cNvSpPr>
            <a:spLocks noGrp="1"/>
          </p:cNvSpPr>
          <p:nvPr>
            <p:ph type="dt" sz="half" idx="10"/>
          </p:nvPr>
        </p:nvSpPr>
        <p:spPr/>
        <p:txBody>
          <a:bodyPr/>
          <a:lstStyle/>
          <a:p>
            <a:fld id="{F06CDD18-ED42-4272-B7FA-AE5A4506F7A0}" type="datetimeFigureOut">
              <a:rPr lang="en-US" smtClean="0"/>
              <a:t>5/29/2026</a:t>
            </a:fld>
            <a:endParaRPr lang="en-US"/>
          </a:p>
        </p:txBody>
      </p:sp>
      <p:sp>
        <p:nvSpPr>
          <p:cNvPr id="6" name="Footer Placeholder 5">
            <a:extLst>
              <a:ext uri="{FF2B5EF4-FFF2-40B4-BE49-F238E27FC236}">
                <a16:creationId xmlns:a16="http://schemas.microsoft.com/office/drawing/2014/main" id="{BACEAC62-3CC7-2386-753C-6B712EECA5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4F4972-2D75-CCAA-9617-5058D938E6D7}"/>
              </a:ext>
            </a:extLst>
          </p:cNvPr>
          <p:cNvSpPr>
            <a:spLocks noGrp="1"/>
          </p:cNvSpPr>
          <p:nvPr>
            <p:ph type="sldNum" sz="quarter" idx="12"/>
          </p:nvPr>
        </p:nvSpPr>
        <p:spPr/>
        <p:txBody>
          <a:bodyPr/>
          <a:lstStyle/>
          <a:p>
            <a:fld id="{1ED81D43-C55E-4909-9364-04C418F0D822}" type="slidenum">
              <a:rPr lang="en-US" smtClean="0"/>
              <a:t>‹#›</a:t>
            </a:fld>
            <a:endParaRPr lang="en-US"/>
          </a:p>
        </p:txBody>
      </p:sp>
    </p:spTree>
    <p:extLst>
      <p:ext uri="{BB962C8B-B14F-4D97-AF65-F5344CB8AC3E}">
        <p14:creationId xmlns:p14="http://schemas.microsoft.com/office/powerpoint/2010/main" val="2205971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C52F8-46C6-4EC9-BE93-7F68BBA245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52AF0C-9318-A705-08FD-90823391D2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888FC25-16D2-7E2E-D62D-56A809A177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011C98-B11C-59AE-54FB-22570D4E607D}"/>
              </a:ext>
            </a:extLst>
          </p:cNvPr>
          <p:cNvSpPr>
            <a:spLocks noGrp="1"/>
          </p:cNvSpPr>
          <p:nvPr>
            <p:ph type="dt" sz="half" idx="10"/>
          </p:nvPr>
        </p:nvSpPr>
        <p:spPr/>
        <p:txBody>
          <a:bodyPr/>
          <a:lstStyle/>
          <a:p>
            <a:fld id="{F06CDD18-ED42-4272-B7FA-AE5A4506F7A0}" type="datetimeFigureOut">
              <a:rPr lang="en-US" smtClean="0"/>
              <a:t>5/29/2026</a:t>
            </a:fld>
            <a:endParaRPr lang="en-US"/>
          </a:p>
        </p:txBody>
      </p:sp>
      <p:sp>
        <p:nvSpPr>
          <p:cNvPr id="6" name="Footer Placeholder 5">
            <a:extLst>
              <a:ext uri="{FF2B5EF4-FFF2-40B4-BE49-F238E27FC236}">
                <a16:creationId xmlns:a16="http://schemas.microsoft.com/office/drawing/2014/main" id="{2AD24760-7BEA-AF60-290C-BCFB11C376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E74451-EF99-99F7-768C-DD3407D27540}"/>
              </a:ext>
            </a:extLst>
          </p:cNvPr>
          <p:cNvSpPr>
            <a:spLocks noGrp="1"/>
          </p:cNvSpPr>
          <p:nvPr>
            <p:ph type="sldNum" sz="quarter" idx="12"/>
          </p:nvPr>
        </p:nvSpPr>
        <p:spPr/>
        <p:txBody>
          <a:bodyPr/>
          <a:lstStyle/>
          <a:p>
            <a:fld id="{1ED81D43-C55E-4909-9364-04C418F0D822}" type="slidenum">
              <a:rPr lang="en-US" smtClean="0"/>
              <a:t>‹#›</a:t>
            </a:fld>
            <a:endParaRPr lang="en-US"/>
          </a:p>
        </p:txBody>
      </p:sp>
    </p:spTree>
    <p:extLst>
      <p:ext uri="{BB962C8B-B14F-4D97-AF65-F5344CB8AC3E}">
        <p14:creationId xmlns:p14="http://schemas.microsoft.com/office/powerpoint/2010/main" val="1075017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DD1AE-6D36-01D8-4EC0-322957C330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8156409-1B6C-8884-16A3-B02FF34998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EAEC37-6538-5139-1F36-6F76D5003BA6}"/>
              </a:ext>
            </a:extLst>
          </p:cNvPr>
          <p:cNvSpPr>
            <a:spLocks noGrp="1"/>
          </p:cNvSpPr>
          <p:nvPr>
            <p:ph type="dt" sz="half" idx="10"/>
          </p:nvPr>
        </p:nvSpPr>
        <p:spPr/>
        <p:txBody>
          <a:bodyPr/>
          <a:lstStyle/>
          <a:p>
            <a:fld id="{F06CDD18-ED42-4272-B7FA-AE5A4506F7A0}" type="datetimeFigureOut">
              <a:rPr lang="en-US" smtClean="0"/>
              <a:t>5/29/2026</a:t>
            </a:fld>
            <a:endParaRPr lang="en-US"/>
          </a:p>
        </p:txBody>
      </p:sp>
      <p:sp>
        <p:nvSpPr>
          <p:cNvPr id="5" name="Footer Placeholder 4">
            <a:extLst>
              <a:ext uri="{FF2B5EF4-FFF2-40B4-BE49-F238E27FC236}">
                <a16:creationId xmlns:a16="http://schemas.microsoft.com/office/drawing/2014/main" id="{64142A66-68E8-240B-19AF-A7A75A001A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37AB80-B69B-C36F-79D9-49BB9781A1B3}"/>
              </a:ext>
            </a:extLst>
          </p:cNvPr>
          <p:cNvSpPr>
            <a:spLocks noGrp="1"/>
          </p:cNvSpPr>
          <p:nvPr>
            <p:ph type="sldNum" sz="quarter" idx="12"/>
          </p:nvPr>
        </p:nvSpPr>
        <p:spPr/>
        <p:txBody>
          <a:bodyPr/>
          <a:lstStyle/>
          <a:p>
            <a:fld id="{1ED81D43-C55E-4909-9364-04C418F0D822}" type="slidenum">
              <a:rPr lang="en-US" smtClean="0"/>
              <a:t>‹#›</a:t>
            </a:fld>
            <a:endParaRPr lang="en-US"/>
          </a:p>
        </p:txBody>
      </p:sp>
    </p:spTree>
    <p:extLst>
      <p:ext uri="{BB962C8B-B14F-4D97-AF65-F5344CB8AC3E}">
        <p14:creationId xmlns:p14="http://schemas.microsoft.com/office/powerpoint/2010/main" val="1509194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0F7AA0-1060-DF3E-F9EA-779509E8F3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440567B-4358-6BB3-B0F2-B816BE80CC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F508F5-A502-3A33-A6FA-1026642A0C3E}"/>
              </a:ext>
            </a:extLst>
          </p:cNvPr>
          <p:cNvSpPr>
            <a:spLocks noGrp="1"/>
          </p:cNvSpPr>
          <p:nvPr>
            <p:ph type="dt" sz="half" idx="10"/>
          </p:nvPr>
        </p:nvSpPr>
        <p:spPr/>
        <p:txBody>
          <a:bodyPr/>
          <a:lstStyle/>
          <a:p>
            <a:fld id="{F06CDD18-ED42-4272-B7FA-AE5A4506F7A0}" type="datetimeFigureOut">
              <a:rPr lang="en-US" smtClean="0"/>
              <a:t>5/29/2026</a:t>
            </a:fld>
            <a:endParaRPr lang="en-US"/>
          </a:p>
        </p:txBody>
      </p:sp>
      <p:sp>
        <p:nvSpPr>
          <p:cNvPr id="5" name="Footer Placeholder 4">
            <a:extLst>
              <a:ext uri="{FF2B5EF4-FFF2-40B4-BE49-F238E27FC236}">
                <a16:creationId xmlns:a16="http://schemas.microsoft.com/office/drawing/2014/main" id="{A7577C3F-24C7-1AD9-6DCF-1E85E87448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89F862-3B1C-D82A-7986-78608622C78C}"/>
              </a:ext>
            </a:extLst>
          </p:cNvPr>
          <p:cNvSpPr>
            <a:spLocks noGrp="1"/>
          </p:cNvSpPr>
          <p:nvPr>
            <p:ph type="sldNum" sz="quarter" idx="12"/>
          </p:nvPr>
        </p:nvSpPr>
        <p:spPr/>
        <p:txBody>
          <a:bodyPr/>
          <a:lstStyle/>
          <a:p>
            <a:fld id="{1ED81D43-C55E-4909-9364-04C418F0D822}" type="slidenum">
              <a:rPr lang="en-US" smtClean="0"/>
              <a:t>‹#›</a:t>
            </a:fld>
            <a:endParaRPr lang="en-US"/>
          </a:p>
        </p:txBody>
      </p:sp>
    </p:spTree>
    <p:extLst>
      <p:ext uri="{BB962C8B-B14F-4D97-AF65-F5344CB8AC3E}">
        <p14:creationId xmlns:p14="http://schemas.microsoft.com/office/powerpoint/2010/main" val="34579986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5569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59062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44630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1094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793390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65944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41004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927567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666540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205576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027184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pPr defTabSz="914400"/>
            <a:fld id="{2E3AAC11-D570-4EA9-AFC0-30FB72BA45EB}" type="datetimeFigureOut">
              <a:rPr lang="zh-CN" altLang="en-US" smtClean="0">
                <a:solidFill>
                  <a:prstClr val="black"/>
                </a:solidFill>
              </a:rPr>
              <a:t>2026/5/29</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pPr defTabSz="914400"/>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pPr defTabSz="914400"/>
            <a:fld id="{55ECCFAA-F4FB-487C-9F1E-C8836D0C3DC9}" type="slidenum">
              <a:rPr lang="zh-CN" altLang="en-US" smtClean="0">
                <a:solidFill>
                  <a:prstClr val="black"/>
                </a:solidFill>
              </a:rPr>
              <a:t>‹#›</a:t>
            </a:fld>
            <a:endParaRPr lang="zh-CN" altLang="en-US">
              <a:solidFill>
                <a:prstClr val="black"/>
              </a:solidFill>
            </a:endParaRPr>
          </a:p>
        </p:txBody>
      </p:sp>
    </p:spTree>
    <p:extLst>
      <p:ext uri="{BB962C8B-B14F-4D97-AF65-F5344CB8AC3E}">
        <p14:creationId xmlns:p14="http://schemas.microsoft.com/office/powerpoint/2010/main" val="4193849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pPr defTabSz="914400"/>
            <a:fld id="{2E3AAC11-D570-4EA9-AFC0-30FB72BA45EB}" type="datetimeFigureOut">
              <a:rPr lang="zh-CN" altLang="en-US" smtClean="0">
                <a:solidFill>
                  <a:prstClr val="black"/>
                </a:solidFill>
              </a:rPr>
              <a:t>2026/5/29</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pPr defTabSz="914400"/>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pPr defTabSz="914400"/>
            <a:fld id="{55ECCFAA-F4FB-487C-9F1E-C8836D0C3DC9}" type="slidenum">
              <a:rPr lang="zh-CN" altLang="en-US" smtClean="0">
                <a:solidFill>
                  <a:prstClr val="black"/>
                </a:solidFill>
              </a:rPr>
              <a:t>‹#›</a:t>
            </a:fld>
            <a:endParaRPr lang="zh-CN" altLang="en-US">
              <a:solidFill>
                <a:prstClr val="black"/>
              </a:solidFill>
            </a:endParaRPr>
          </a:p>
        </p:txBody>
      </p:sp>
    </p:spTree>
    <p:extLst>
      <p:ext uri="{BB962C8B-B14F-4D97-AF65-F5344CB8AC3E}">
        <p14:creationId xmlns:p14="http://schemas.microsoft.com/office/powerpoint/2010/main" val="29826764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78054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839660-6634-4970-BE17-421DF122CBB4}"/>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234568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xmlns="">
      <p:transition spd="slow" advClick="0" advTm="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DCBCF809-2464-4682-A031-C39DFEFC9F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3529584" cy="3529584"/>
          </a:xfrm>
          <a:prstGeom prst="rect">
            <a:avLst/>
          </a:prstGeom>
        </p:spPr>
      </p:pic>
      <p:pic>
        <p:nvPicPr>
          <p:cNvPr id="5" name="Picture 4" descr="Background pattern&#10;&#10;Description automatically generated">
            <a:extLst>
              <a:ext uri="{FF2B5EF4-FFF2-40B4-BE49-F238E27FC236}">
                <a16:creationId xmlns:a16="http://schemas.microsoft.com/office/drawing/2014/main" id="{6E4BEF2B-FC01-4FCC-ABBF-AFC6A6796A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529584"/>
            <a:ext cx="3529584" cy="3529584"/>
          </a:xfrm>
          <a:prstGeom prst="rect">
            <a:avLst/>
          </a:prstGeom>
        </p:spPr>
      </p:pic>
      <p:pic>
        <p:nvPicPr>
          <p:cNvPr id="6" name="Picture 5" descr="Background pattern&#10;&#10;Description automatically generated">
            <a:extLst>
              <a:ext uri="{FF2B5EF4-FFF2-40B4-BE49-F238E27FC236}">
                <a16:creationId xmlns:a16="http://schemas.microsoft.com/office/drawing/2014/main" id="{52BA5CC9-883F-4FA2-87C8-8680CAC3BC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2418" y="-100584"/>
            <a:ext cx="3529584" cy="3529584"/>
          </a:xfrm>
          <a:prstGeom prst="rect">
            <a:avLst/>
          </a:prstGeom>
          <a:solidFill>
            <a:schemeClr val="bg1">
              <a:lumMod val="95000"/>
            </a:schemeClr>
          </a:solidFill>
        </p:spPr>
      </p:pic>
      <p:pic>
        <p:nvPicPr>
          <p:cNvPr id="7" name="Picture 6" descr="Background pattern&#10;&#10;Description automatically generated">
            <a:extLst>
              <a:ext uri="{FF2B5EF4-FFF2-40B4-BE49-F238E27FC236}">
                <a16:creationId xmlns:a16="http://schemas.microsoft.com/office/drawing/2014/main" id="{5D4DB596-2930-4935-9A4F-BC206F550B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2418" y="3429000"/>
            <a:ext cx="3529584" cy="3529584"/>
          </a:xfrm>
          <a:prstGeom prst="rect">
            <a:avLst/>
          </a:prstGeom>
          <a:solidFill>
            <a:schemeClr val="bg1">
              <a:lumMod val="95000"/>
            </a:schemeClr>
          </a:solidFill>
        </p:spPr>
      </p:pic>
    </p:spTree>
    <p:extLst>
      <p:ext uri="{BB962C8B-B14F-4D97-AF65-F5344CB8AC3E}">
        <p14:creationId xmlns:p14="http://schemas.microsoft.com/office/powerpoint/2010/main" val="6899006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69C0759-E02C-47CA-8071-33D6965ADC28}"/>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278170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7798098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0866110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7337394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3718869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5809602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42296491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3708238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6" name="TextBox 5"/>
          <p:cNvSpPr txBox="1"/>
          <p:nvPr userDrawn="1"/>
        </p:nvSpPr>
        <p:spPr>
          <a:xfrm>
            <a:off x="761076" y="6284288"/>
            <a:ext cx="1440159" cy="118430"/>
          </a:xfrm>
          <a:prstGeom prst="rect">
            <a:avLst/>
          </a:prstGeom>
          <a:noFill/>
        </p:spPr>
        <p:txBody>
          <a:bodyPr wrap="square" rtlCol="0">
            <a:spAutoFit/>
          </a:bodyPr>
          <a:lstStyle/>
          <a:p>
            <a:pPr defTabSz="914400">
              <a:lnSpc>
                <a:spcPct val="200000"/>
              </a:lnSpc>
            </a:pPr>
            <a:r>
              <a:rPr lang="zh-CN" altLang="en-US" sz="100" dirty="0">
                <a:solidFill>
                  <a:prstClr val="black"/>
                </a:solidFill>
                <a:ea typeface="微软雅黑" panose="020B0503020204020204" pitchFamily="34" charset="-122"/>
                <a:hlinkClick r:id="rId2"/>
              </a:rPr>
              <a:t>节日</a:t>
            </a:r>
            <a:r>
              <a:rPr lang="en-US" altLang="zh-CN" sz="100" dirty="0">
                <a:solidFill>
                  <a:prstClr val="black"/>
                </a:solidFill>
                <a:ea typeface="微软雅黑" panose="020B0503020204020204" pitchFamily="34" charset="-122"/>
                <a:hlinkClick r:id="rId2"/>
              </a:rPr>
              <a:t>PPT</a:t>
            </a:r>
            <a:r>
              <a:rPr lang="zh-CN" altLang="en-US" sz="100" dirty="0">
                <a:solidFill>
                  <a:prstClr val="black"/>
                </a:solidFill>
                <a:ea typeface="微软雅黑" panose="020B0503020204020204" pitchFamily="34" charset="-122"/>
                <a:hlinkClick r:id="rId2"/>
              </a:rPr>
              <a:t>模板</a:t>
            </a:r>
            <a:r>
              <a:rPr lang="zh-CN" altLang="en-US" sz="100" dirty="0">
                <a:solidFill>
                  <a:prstClr val="black"/>
                </a:solidFill>
                <a:ea typeface="微软雅黑" panose="020B0503020204020204" pitchFamily="34" charset="-122"/>
              </a:rPr>
              <a:t> </a:t>
            </a:r>
            <a:r>
              <a:rPr lang="en-US" altLang="zh-CN" sz="100" dirty="0">
                <a:solidFill>
                  <a:prstClr val="black"/>
                </a:solidFill>
                <a:ea typeface="微软雅黑" panose="020B0503020204020204" pitchFamily="34" charset="-122"/>
              </a:rPr>
              <a:t>http://www.1ppt.com/jieri/</a:t>
            </a:r>
          </a:p>
        </p:txBody>
      </p:sp>
    </p:spTree>
    <p:extLst>
      <p:ext uri="{BB962C8B-B14F-4D97-AF65-F5344CB8AC3E}">
        <p14:creationId xmlns:p14="http://schemas.microsoft.com/office/powerpoint/2010/main" val="30792538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8643665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0513654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40956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lt2"/>
        </a:solidFill>
        <a:effectLst/>
      </p:bgPr>
    </p:bg>
    <p:spTree>
      <p:nvGrpSpPr>
        <p:cNvPr id="1" name="Shape 8"/>
        <p:cNvGrpSpPr/>
        <p:nvPr/>
      </p:nvGrpSpPr>
      <p:grpSpPr>
        <a:xfrm>
          <a:off x="0" y="0"/>
          <a:ext cx="0" cy="0"/>
          <a:chOff x="0" y="0"/>
          <a:chExt cx="0" cy="0"/>
        </a:xfrm>
      </p:grpSpPr>
      <p:sp>
        <p:nvSpPr>
          <p:cNvPr id="9" name="Google Shape;9;p2"/>
          <p:cNvSpPr/>
          <p:nvPr/>
        </p:nvSpPr>
        <p:spPr>
          <a:xfrm>
            <a:off x="2565967" y="591433"/>
            <a:ext cx="7074000" cy="7074000"/>
          </a:xfrm>
          <a:prstGeom prst="ellips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 name="Google Shape;10;p2"/>
          <p:cNvSpPr txBox="1">
            <a:spLocks noGrp="1"/>
          </p:cNvSpPr>
          <p:nvPr>
            <p:ph type="subTitle" idx="1"/>
          </p:nvPr>
        </p:nvSpPr>
        <p:spPr>
          <a:xfrm>
            <a:off x="4705900" y="5190567"/>
            <a:ext cx="2780400" cy="65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000"/>
              <a:buNone/>
              <a:defRPr>
                <a:solidFill>
                  <a:schemeClr val="dk1"/>
                </a:solidFill>
              </a:defRPr>
            </a:lvl1pPr>
            <a:lvl2pPr lvl="1" rtl="0">
              <a:lnSpc>
                <a:spcPct val="100000"/>
              </a:lnSpc>
              <a:spcBef>
                <a:spcPts val="0"/>
              </a:spcBef>
              <a:spcAft>
                <a:spcPts val="0"/>
              </a:spcAft>
              <a:buClr>
                <a:schemeClr val="dk1"/>
              </a:buClr>
              <a:buSzPts val="2800"/>
              <a:buNone/>
              <a:defRPr sz="3733">
                <a:solidFill>
                  <a:schemeClr val="dk1"/>
                </a:solidFill>
              </a:defRPr>
            </a:lvl2pPr>
            <a:lvl3pPr lvl="2" rtl="0">
              <a:lnSpc>
                <a:spcPct val="100000"/>
              </a:lnSpc>
              <a:spcBef>
                <a:spcPts val="0"/>
              </a:spcBef>
              <a:spcAft>
                <a:spcPts val="0"/>
              </a:spcAft>
              <a:buClr>
                <a:schemeClr val="dk1"/>
              </a:buClr>
              <a:buSzPts val="2800"/>
              <a:buNone/>
              <a:defRPr sz="3733">
                <a:solidFill>
                  <a:schemeClr val="dk1"/>
                </a:solidFill>
              </a:defRPr>
            </a:lvl3pPr>
            <a:lvl4pPr lvl="3" rtl="0">
              <a:lnSpc>
                <a:spcPct val="100000"/>
              </a:lnSpc>
              <a:spcBef>
                <a:spcPts val="0"/>
              </a:spcBef>
              <a:spcAft>
                <a:spcPts val="0"/>
              </a:spcAft>
              <a:buClr>
                <a:schemeClr val="dk1"/>
              </a:buClr>
              <a:buSzPts val="2800"/>
              <a:buNone/>
              <a:defRPr sz="3733">
                <a:solidFill>
                  <a:schemeClr val="dk1"/>
                </a:solidFill>
              </a:defRPr>
            </a:lvl4pPr>
            <a:lvl5pPr lvl="4" rtl="0">
              <a:lnSpc>
                <a:spcPct val="100000"/>
              </a:lnSpc>
              <a:spcBef>
                <a:spcPts val="0"/>
              </a:spcBef>
              <a:spcAft>
                <a:spcPts val="0"/>
              </a:spcAft>
              <a:buClr>
                <a:schemeClr val="dk1"/>
              </a:buClr>
              <a:buSzPts val="2800"/>
              <a:buNone/>
              <a:defRPr sz="3733">
                <a:solidFill>
                  <a:schemeClr val="dk1"/>
                </a:solidFill>
              </a:defRPr>
            </a:lvl5pPr>
            <a:lvl6pPr lvl="5" rtl="0">
              <a:lnSpc>
                <a:spcPct val="100000"/>
              </a:lnSpc>
              <a:spcBef>
                <a:spcPts val="0"/>
              </a:spcBef>
              <a:spcAft>
                <a:spcPts val="0"/>
              </a:spcAft>
              <a:buClr>
                <a:schemeClr val="dk1"/>
              </a:buClr>
              <a:buSzPts val="2800"/>
              <a:buNone/>
              <a:defRPr sz="3733">
                <a:solidFill>
                  <a:schemeClr val="dk1"/>
                </a:solidFill>
              </a:defRPr>
            </a:lvl6pPr>
            <a:lvl7pPr lvl="6" rtl="0">
              <a:lnSpc>
                <a:spcPct val="100000"/>
              </a:lnSpc>
              <a:spcBef>
                <a:spcPts val="0"/>
              </a:spcBef>
              <a:spcAft>
                <a:spcPts val="0"/>
              </a:spcAft>
              <a:buClr>
                <a:schemeClr val="dk1"/>
              </a:buClr>
              <a:buSzPts val="2800"/>
              <a:buNone/>
              <a:defRPr sz="3733">
                <a:solidFill>
                  <a:schemeClr val="dk1"/>
                </a:solidFill>
              </a:defRPr>
            </a:lvl7pPr>
            <a:lvl8pPr lvl="7" rtl="0">
              <a:lnSpc>
                <a:spcPct val="100000"/>
              </a:lnSpc>
              <a:spcBef>
                <a:spcPts val="0"/>
              </a:spcBef>
              <a:spcAft>
                <a:spcPts val="0"/>
              </a:spcAft>
              <a:buClr>
                <a:schemeClr val="dk1"/>
              </a:buClr>
              <a:buSzPts val="2800"/>
              <a:buNone/>
              <a:defRPr sz="3733">
                <a:solidFill>
                  <a:schemeClr val="dk1"/>
                </a:solidFill>
              </a:defRPr>
            </a:lvl8pPr>
            <a:lvl9pPr lvl="8" rtl="0">
              <a:lnSpc>
                <a:spcPct val="100000"/>
              </a:lnSpc>
              <a:spcBef>
                <a:spcPts val="0"/>
              </a:spcBef>
              <a:spcAft>
                <a:spcPts val="0"/>
              </a:spcAft>
              <a:buClr>
                <a:schemeClr val="dk1"/>
              </a:buClr>
              <a:buSzPts val="2800"/>
              <a:buNone/>
              <a:defRPr sz="3733">
                <a:solidFill>
                  <a:schemeClr val="dk1"/>
                </a:solidFill>
              </a:defRPr>
            </a:lvl9pPr>
          </a:lstStyle>
          <a:p>
            <a:endParaRPr/>
          </a:p>
        </p:txBody>
      </p:sp>
      <p:sp>
        <p:nvSpPr>
          <p:cNvPr id="11" name="Google Shape;11;p2"/>
          <p:cNvSpPr txBox="1">
            <a:spLocks noGrp="1"/>
          </p:cNvSpPr>
          <p:nvPr>
            <p:ph type="title"/>
          </p:nvPr>
        </p:nvSpPr>
        <p:spPr>
          <a:xfrm>
            <a:off x="4079467" y="1130563"/>
            <a:ext cx="4047600" cy="2454000"/>
          </a:xfrm>
          <a:prstGeom prst="rect">
            <a:avLst/>
          </a:prstGeom>
        </p:spPr>
        <p:txBody>
          <a:bodyPr spcFirstLastPara="1" wrap="square" lIns="91425" tIns="91425" rIns="91425" bIns="91425" anchor="ctr" anchorCtr="0">
            <a:noAutofit/>
          </a:bodyPr>
          <a:lstStyle>
            <a:lvl1pPr lvl="0" algn="ctr" rtl="0">
              <a:lnSpc>
                <a:spcPct val="80000"/>
              </a:lnSpc>
              <a:spcBef>
                <a:spcPts val="0"/>
              </a:spcBef>
              <a:spcAft>
                <a:spcPts val="0"/>
              </a:spcAft>
              <a:buSzPts val="3600"/>
              <a:buNone/>
              <a:defRPr sz="6667" b="1"/>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Tree>
    <p:extLst>
      <p:ext uri="{BB962C8B-B14F-4D97-AF65-F5344CB8AC3E}">
        <p14:creationId xmlns:p14="http://schemas.microsoft.com/office/powerpoint/2010/main" val="7886559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grpSp>
        <p:nvGrpSpPr>
          <p:cNvPr id="20" name="Google Shape;20;p4"/>
          <p:cNvGrpSpPr/>
          <p:nvPr/>
        </p:nvGrpSpPr>
        <p:grpSpPr>
          <a:xfrm>
            <a:off x="-323257" y="417801"/>
            <a:ext cx="12726425" cy="1166151"/>
            <a:chOff x="-242443" y="237150"/>
            <a:chExt cx="9544819" cy="874613"/>
          </a:xfrm>
        </p:grpSpPr>
        <p:sp>
          <p:nvSpPr>
            <p:cNvPr id="21" name="Google Shape;21;p4"/>
            <p:cNvSpPr/>
            <p:nvPr/>
          </p:nvSpPr>
          <p:spPr>
            <a:xfrm>
              <a:off x="7625675" y="408622"/>
              <a:ext cx="808827" cy="645494"/>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4"/>
            <p:cNvSpPr/>
            <p:nvPr/>
          </p:nvSpPr>
          <p:spPr>
            <a:xfrm>
              <a:off x="855672" y="238550"/>
              <a:ext cx="599324" cy="348163"/>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4"/>
            <p:cNvSpPr/>
            <p:nvPr/>
          </p:nvSpPr>
          <p:spPr>
            <a:xfrm>
              <a:off x="8585054" y="237150"/>
              <a:ext cx="717322" cy="416604"/>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4"/>
            <p:cNvSpPr/>
            <p:nvPr/>
          </p:nvSpPr>
          <p:spPr>
            <a:xfrm>
              <a:off x="-242443" y="427082"/>
              <a:ext cx="1178906" cy="684681"/>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5" name="Google Shape;25;p4"/>
          <p:cNvSpPr txBox="1">
            <a:spLocks noGrp="1"/>
          </p:cNvSpPr>
          <p:nvPr>
            <p:ph type="body" idx="1"/>
          </p:nvPr>
        </p:nvSpPr>
        <p:spPr>
          <a:xfrm>
            <a:off x="817400" y="1765167"/>
            <a:ext cx="10572400" cy="3830400"/>
          </a:xfrm>
          <a:prstGeom prst="rect">
            <a:avLst/>
          </a:prstGeom>
        </p:spPr>
        <p:txBody>
          <a:bodyPr spcFirstLastPara="1" wrap="square" lIns="91425" tIns="91425" rIns="91425" bIns="91425" anchor="t" anchorCtr="0">
            <a:noAutofit/>
          </a:bodyPr>
          <a:lstStyle>
            <a:lvl1pPr marL="609585" lvl="0" indent="-406390" rtl="0">
              <a:spcBef>
                <a:spcPts val="0"/>
              </a:spcBef>
              <a:spcAft>
                <a:spcPts val="0"/>
              </a:spcAft>
              <a:buClr>
                <a:srgbClr val="434343"/>
              </a:buClr>
              <a:buSzPts val="1200"/>
              <a:buAutoNum type="arabicPeriod"/>
              <a:defRPr sz="1600"/>
            </a:lvl1pPr>
            <a:lvl2pPr marL="1219170" lvl="1" indent="-406390" rtl="0">
              <a:spcBef>
                <a:spcPts val="2133"/>
              </a:spcBef>
              <a:spcAft>
                <a:spcPts val="0"/>
              </a:spcAft>
              <a:buClr>
                <a:srgbClr val="434343"/>
              </a:buClr>
              <a:buSzPts val="1200"/>
              <a:buFont typeface="Roboto Condensed Light"/>
              <a:buAutoNum type="alphaLcPeriod"/>
              <a:defRPr sz="1600"/>
            </a:lvl2pPr>
            <a:lvl3pPr marL="1828754" lvl="2" indent="-406390" rtl="0">
              <a:spcBef>
                <a:spcPts val="2133"/>
              </a:spcBef>
              <a:spcAft>
                <a:spcPts val="0"/>
              </a:spcAft>
              <a:buClr>
                <a:srgbClr val="434343"/>
              </a:buClr>
              <a:buSzPts val="1200"/>
              <a:buFont typeface="Roboto Condensed Light"/>
              <a:buAutoNum type="romanLcPeriod"/>
              <a:defRPr sz="1600"/>
            </a:lvl3pPr>
            <a:lvl4pPr marL="2438339" lvl="3" indent="-406390" rtl="0">
              <a:spcBef>
                <a:spcPts val="2133"/>
              </a:spcBef>
              <a:spcAft>
                <a:spcPts val="0"/>
              </a:spcAft>
              <a:buClr>
                <a:srgbClr val="434343"/>
              </a:buClr>
              <a:buSzPts val="1200"/>
              <a:buFont typeface="Roboto Condensed Light"/>
              <a:buAutoNum type="arabicPeriod"/>
              <a:defRPr sz="1600"/>
            </a:lvl4pPr>
            <a:lvl5pPr marL="3047924" lvl="4" indent="-406390" rtl="0">
              <a:spcBef>
                <a:spcPts val="2133"/>
              </a:spcBef>
              <a:spcAft>
                <a:spcPts val="0"/>
              </a:spcAft>
              <a:buClr>
                <a:srgbClr val="434343"/>
              </a:buClr>
              <a:buSzPts val="1200"/>
              <a:buFont typeface="Roboto Condensed Light"/>
              <a:buAutoNum type="alphaLcPeriod"/>
              <a:defRPr sz="1600"/>
            </a:lvl5pPr>
            <a:lvl6pPr marL="3657509" lvl="5" indent="-406390" rtl="0">
              <a:spcBef>
                <a:spcPts val="2133"/>
              </a:spcBef>
              <a:spcAft>
                <a:spcPts val="0"/>
              </a:spcAft>
              <a:buClr>
                <a:srgbClr val="434343"/>
              </a:buClr>
              <a:buSzPts val="1200"/>
              <a:buFont typeface="Roboto Condensed Light"/>
              <a:buAutoNum type="romanLcPeriod"/>
              <a:defRPr sz="1600"/>
            </a:lvl6pPr>
            <a:lvl7pPr marL="4267093" lvl="6" indent="-406390" rtl="0">
              <a:spcBef>
                <a:spcPts val="2133"/>
              </a:spcBef>
              <a:spcAft>
                <a:spcPts val="0"/>
              </a:spcAft>
              <a:buClr>
                <a:srgbClr val="434343"/>
              </a:buClr>
              <a:buSzPts val="1200"/>
              <a:buFont typeface="Roboto Condensed Light"/>
              <a:buAutoNum type="arabicPeriod"/>
              <a:defRPr sz="1600"/>
            </a:lvl7pPr>
            <a:lvl8pPr marL="4876678" lvl="7" indent="-406390" rtl="0">
              <a:spcBef>
                <a:spcPts val="2133"/>
              </a:spcBef>
              <a:spcAft>
                <a:spcPts val="0"/>
              </a:spcAft>
              <a:buClr>
                <a:srgbClr val="434343"/>
              </a:buClr>
              <a:buSzPts val="1200"/>
              <a:buFont typeface="Roboto Condensed Light"/>
              <a:buAutoNum type="alphaLcPeriod"/>
              <a:defRPr sz="1600"/>
            </a:lvl8pPr>
            <a:lvl9pPr marL="5486263" lvl="8" indent="-406390" rtl="0">
              <a:spcBef>
                <a:spcPts val="2133"/>
              </a:spcBef>
              <a:spcAft>
                <a:spcPts val="2133"/>
              </a:spcAft>
              <a:buClr>
                <a:srgbClr val="434343"/>
              </a:buClr>
              <a:buSzPts val="1200"/>
              <a:buFont typeface="Roboto Condensed Light"/>
              <a:buAutoNum type="romanLcPeriod"/>
              <a:defRPr sz="1600"/>
            </a:lvl9pPr>
          </a:lstStyle>
          <a:p>
            <a:endParaRPr/>
          </a:p>
        </p:txBody>
      </p:sp>
      <p:sp>
        <p:nvSpPr>
          <p:cNvPr id="26" name="Google Shape;26;p4"/>
          <p:cNvSpPr/>
          <p:nvPr/>
        </p:nvSpPr>
        <p:spPr>
          <a:xfrm>
            <a:off x="-2044" y="6081176"/>
            <a:ext cx="12200936" cy="776872"/>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C2B9D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7" name="Google Shape;27;p4"/>
          <p:cNvGrpSpPr/>
          <p:nvPr/>
        </p:nvGrpSpPr>
        <p:grpSpPr>
          <a:xfrm>
            <a:off x="-2044" y="5896843"/>
            <a:ext cx="12200936" cy="961207"/>
            <a:chOff x="6554556" y="4623505"/>
            <a:chExt cx="7127825" cy="720905"/>
          </a:xfrm>
        </p:grpSpPr>
        <p:sp>
          <p:nvSpPr>
            <p:cNvPr id="28" name="Google Shape;28;p4"/>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B3A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4"/>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 name="Google Shape;30;p4"/>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5333" b="1"/>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Tree>
    <p:extLst>
      <p:ext uri="{BB962C8B-B14F-4D97-AF65-F5344CB8AC3E}">
        <p14:creationId xmlns:p14="http://schemas.microsoft.com/office/powerpoint/2010/main" val="10760314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3"/>
        <p:cNvGrpSpPr/>
        <p:nvPr/>
      </p:nvGrpSpPr>
      <p:grpSpPr>
        <a:xfrm>
          <a:off x="0" y="0"/>
          <a:ext cx="0" cy="0"/>
          <a:chOff x="0" y="0"/>
          <a:chExt cx="0" cy="0"/>
        </a:xfrm>
      </p:grpSpPr>
      <p:sp>
        <p:nvSpPr>
          <p:cNvPr id="44" name="Google Shape;44;p7"/>
          <p:cNvSpPr/>
          <p:nvPr/>
        </p:nvSpPr>
        <p:spPr>
          <a:xfrm>
            <a:off x="-900" y="489200"/>
            <a:ext cx="12194000" cy="1445600"/>
          </a:xfrm>
          <a:prstGeom prst="round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 name="Google Shape;45;p7"/>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grpSp>
        <p:nvGrpSpPr>
          <p:cNvPr id="46" name="Google Shape;46;p7"/>
          <p:cNvGrpSpPr/>
          <p:nvPr/>
        </p:nvGrpSpPr>
        <p:grpSpPr>
          <a:xfrm>
            <a:off x="-1600" y="5896807"/>
            <a:ext cx="12192383" cy="961207"/>
            <a:chOff x="6554556" y="4623505"/>
            <a:chExt cx="7127825" cy="720905"/>
          </a:xfrm>
        </p:grpSpPr>
        <p:sp>
          <p:nvSpPr>
            <p:cNvPr id="47" name="Google Shape;47;p7"/>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7"/>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9" name="Google Shape;49;p7"/>
          <p:cNvSpPr txBox="1">
            <a:spLocks noGrp="1"/>
          </p:cNvSpPr>
          <p:nvPr>
            <p:ph type="title" idx="2"/>
          </p:nvPr>
        </p:nvSpPr>
        <p:spPr>
          <a:xfrm>
            <a:off x="1931967" y="2498333"/>
            <a:ext cx="8328400" cy="28320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2400"/>
              <a:buNone/>
              <a:defRPr sz="3333" b="0">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5564762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1850800" y="1578467"/>
            <a:ext cx="8490400" cy="34980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6400"/>
            </a:lvl1pPr>
            <a:lvl2pPr lvl="1" algn="ctr">
              <a:spcBef>
                <a:spcPts val="0"/>
              </a:spcBef>
              <a:spcAft>
                <a:spcPts val="0"/>
              </a:spcAft>
              <a:buSzPts val="4800"/>
              <a:buNone/>
              <a:defRPr sz="6400"/>
            </a:lvl2pPr>
            <a:lvl3pPr lvl="2" algn="ctr">
              <a:spcBef>
                <a:spcPts val="0"/>
              </a:spcBef>
              <a:spcAft>
                <a:spcPts val="0"/>
              </a:spcAft>
              <a:buSzPts val="4800"/>
              <a:buNone/>
              <a:defRPr sz="6400"/>
            </a:lvl3pPr>
            <a:lvl4pPr lvl="3" algn="ctr">
              <a:spcBef>
                <a:spcPts val="0"/>
              </a:spcBef>
              <a:spcAft>
                <a:spcPts val="0"/>
              </a:spcAft>
              <a:buSzPts val="4800"/>
              <a:buNone/>
              <a:defRPr sz="6400"/>
            </a:lvl4pPr>
            <a:lvl5pPr lvl="4" algn="ctr">
              <a:spcBef>
                <a:spcPts val="0"/>
              </a:spcBef>
              <a:spcAft>
                <a:spcPts val="0"/>
              </a:spcAft>
              <a:buSzPts val="4800"/>
              <a:buNone/>
              <a:defRPr sz="6400"/>
            </a:lvl5pPr>
            <a:lvl6pPr lvl="5" algn="ctr">
              <a:spcBef>
                <a:spcPts val="0"/>
              </a:spcBef>
              <a:spcAft>
                <a:spcPts val="0"/>
              </a:spcAft>
              <a:buSzPts val="4800"/>
              <a:buNone/>
              <a:defRPr sz="6400"/>
            </a:lvl6pPr>
            <a:lvl7pPr lvl="6" algn="ctr">
              <a:spcBef>
                <a:spcPts val="0"/>
              </a:spcBef>
              <a:spcAft>
                <a:spcPts val="0"/>
              </a:spcAft>
              <a:buSzPts val="4800"/>
              <a:buNone/>
              <a:defRPr sz="6400"/>
            </a:lvl7pPr>
            <a:lvl8pPr lvl="7" algn="ctr">
              <a:spcBef>
                <a:spcPts val="0"/>
              </a:spcBef>
              <a:spcAft>
                <a:spcPts val="0"/>
              </a:spcAft>
              <a:buSzPts val="4800"/>
              <a:buNone/>
              <a:defRPr sz="6400"/>
            </a:lvl8pPr>
            <a:lvl9pPr lvl="8" algn="ctr">
              <a:spcBef>
                <a:spcPts val="0"/>
              </a:spcBef>
              <a:spcAft>
                <a:spcPts val="0"/>
              </a:spcAft>
              <a:buSzPts val="4800"/>
              <a:buNone/>
              <a:defRPr sz="6400"/>
            </a:lvl9pPr>
          </a:lstStyle>
          <a:p>
            <a:endParaRPr/>
          </a:p>
        </p:txBody>
      </p:sp>
    </p:spTree>
    <p:extLst>
      <p:ext uri="{BB962C8B-B14F-4D97-AF65-F5344CB8AC3E}">
        <p14:creationId xmlns:p14="http://schemas.microsoft.com/office/powerpoint/2010/main" val="28719828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2"/>
        <p:cNvGrpSpPr/>
        <p:nvPr/>
      </p:nvGrpSpPr>
      <p:grpSpPr>
        <a:xfrm>
          <a:off x="0" y="0"/>
          <a:ext cx="0" cy="0"/>
          <a:chOff x="0" y="0"/>
          <a:chExt cx="0" cy="0"/>
        </a:xfrm>
      </p:grpSpPr>
      <p:sp>
        <p:nvSpPr>
          <p:cNvPr id="53" name="Google Shape;53;p9"/>
          <p:cNvSpPr/>
          <p:nvPr/>
        </p:nvSpPr>
        <p:spPr>
          <a:xfrm>
            <a:off x="6096000" y="-167"/>
            <a:ext cx="6096000" cy="68580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 name="Google Shape;54;p9"/>
          <p:cNvSpPr txBox="1">
            <a:spLocks noGrp="1"/>
          </p:cNvSpPr>
          <p:nvPr>
            <p:ph type="title"/>
          </p:nvPr>
        </p:nvSpPr>
        <p:spPr>
          <a:xfrm>
            <a:off x="789233" y="1644233"/>
            <a:ext cx="43704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55" name="Google Shape;55;p9"/>
          <p:cNvSpPr txBox="1">
            <a:spLocks noGrp="1"/>
          </p:cNvSpPr>
          <p:nvPr>
            <p:ph type="subTitle" idx="1"/>
          </p:nvPr>
        </p:nvSpPr>
        <p:spPr>
          <a:xfrm>
            <a:off x="789233" y="3737433"/>
            <a:ext cx="43704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56" name="Google Shape;56;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74121">
              <a:spcBef>
                <a:spcPts val="0"/>
              </a:spcBef>
              <a:spcAft>
                <a:spcPts val="0"/>
              </a:spcAft>
              <a:buSzPts val="2000"/>
              <a:buChar char="●"/>
              <a:defRPr/>
            </a:lvl1pPr>
            <a:lvl2pPr marL="1219170" lvl="1" indent="-474121">
              <a:spcBef>
                <a:spcPts val="2133"/>
              </a:spcBef>
              <a:spcAft>
                <a:spcPts val="0"/>
              </a:spcAft>
              <a:buSzPts val="2000"/>
              <a:buChar char="○"/>
              <a:defRPr/>
            </a:lvl2pPr>
            <a:lvl3pPr marL="1828754" lvl="2" indent="-474121">
              <a:spcBef>
                <a:spcPts val="2133"/>
              </a:spcBef>
              <a:spcAft>
                <a:spcPts val="0"/>
              </a:spcAft>
              <a:buSzPts val="2000"/>
              <a:buChar char="■"/>
              <a:defRPr/>
            </a:lvl3pPr>
            <a:lvl4pPr marL="2438339" lvl="3" indent="-474121">
              <a:spcBef>
                <a:spcPts val="2133"/>
              </a:spcBef>
              <a:spcAft>
                <a:spcPts val="0"/>
              </a:spcAft>
              <a:buSzPts val="2000"/>
              <a:buChar char="●"/>
              <a:defRPr/>
            </a:lvl4pPr>
            <a:lvl5pPr marL="3047924" lvl="4" indent="-474121">
              <a:spcBef>
                <a:spcPts val="2133"/>
              </a:spcBef>
              <a:spcAft>
                <a:spcPts val="0"/>
              </a:spcAft>
              <a:buSzPts val="2000"/>
              <a:buChar char="○"/>
              <a:defRPr/>
            </a:lvl5pPr>
            <a:lvl6pPr marL="3657509" lvl="5" indent="-474121">
              <a:spcBef>
                <a:spcPts val="2133"/>
              </a:spcBef>
              <a:spcAft>
                <a:spcPts val="0"/>
              </a:spcAft>
              <a:buSzPts val="2000"/>
              <a:buChar char="■"/>
              <a:defRPr/>
            </a:lvl6pPr>
            <a:lvl7pPr marL="4267093" lvl="6" indent="-474121">
              <a:spcBef>
                <a:spcPts val="2133"/>
              </a:spcBef>
              <a:spcAft>
                <a:spcPts val="0"/>
              </a:spcAft>
              <a:buSzPts val="2000"/>
              <a:buChar char="●"/>
              <a:defRPr/>
            </a:lvl7pPr>
            <a:lvl8pPr marL="4876678" lvl="7" indent="-474121">
              <a:spcBef>
                <a:spcPts val="2133"/>
              </a:spcBef>
              <a:spcAft>
                <a:spcPts val="0"/>
              </a:spcAft>
              <a:buSzPts val="2000"/>
              <a:buChar char="○"/>
              <a:defRPr/>
            </a:lvl8pPr>
            <a:lvl9pPr marL="5486263" lvl="8" indent="-474121">
              <a:spcBef>
                <a:spcPts val="2133"/>
              </a:spcBef>
              <a:spcAft>
                <a:spcPts val="2133"/>
              </a:spcAft>
              <a:buSzPts val="2000"/>
              <a:buChar char="■"/>
              <a:defRPr/>
            </a:lvl9pPr>
          </a:lstStyle>
          <a:p>
            <a:endParaRPr/>
          </a:p>
        </p:txBody>
      </p:sp>
    </p:spTree>
    <p:extLst>
      <p:ext uri="{BB962C8B-B14F-4D97-AF65-F5344CB8AC3E}">
        <p14:creationId xmlns:p14="http://schemas.microsoft.com/office/powerpoint/2010/main" val="2294953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7"/>
        <p:cNvGrpSpPr/>
        <p:nvPr/>
      </p:nvGrpSpPr>
      <p:grpSpPr>
        <a:xfrm>
          <a:off x="0" y="0"/>
          <a:ext cx="0" cy="0"/>
          <a:chOff x="0" y="0"/>
          <a:chExt cx="0" cy="0"/>
        </a:xfrm>
      </p:grpSpPr>
      <p:sp>
        <p:nvSpPr>
          <p:cNvPr id="58" name="Google Shape;58;p10"/>
          <p:cNvSpPr txBox="1">
            <a:spLocks noGrp="1"/>
          </p:cNvSpPr>
          <p:nvPr>
            <p:ph type="body" idx="1"/>
          </p:nvPr>
        </p:nvSpPr>
        <p:spPr>
          <a:xfrm>
            <a:off x="745460" y="5372719"/>
            <a:ext cx="87136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2000"/>
              <a:buNone/>
              <a:defRPr/>
            </a:lvl1pPr>
          </a:lstStyle>
          <a:p>
            <a:endParaRPr/>
          </a:p>
        </p:txBody>
      </p:sp>
    </p:spTree>
    <p:extLst>
      <p:ext uri="{BB962C8B-B14F-4D97-AF65-F5344CB8AC3E}">
        <p14:creationId xmlns:p14="http://schemas.microsoft.com/office/powerpoint/2010/main" val="23205261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9"/>
        <p:cNvGrpSpPr/>
        <p:nvPr/>
      </p:nvGrpSpPr>
      <p:grpSpPr>
        <a:xfrm>
          <a:off x="0" y="0"/>
          <a:ext cx="0" cy="0"/>
          <a:chOff x="0" y="0"/>
          <a:chExt cx="0" cy="0"/>
        </a:xfrm>
      </p:grpSpPr>
      <p:sp>
        <p:nvSpPr>
          <p:cNvPr id="60" name="Google Shape;60;p11"/>
          <p:cNvSpPr txBox="1">
            <a:spLocks noGrp="1"/>
          </p:cNvSpPr>
          <p:nvPr>
            <p:ph type="title" hasCustomPrompt="1"/>
          </p:nvPr>
        </p:nvSpPr>
        <p:spPr>
          <a:xfrm>
            <a:off x="3238367" y="2611800"/>
            <a:ext cx="57152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7333">
                <a:solidFill>
                  <a:schemeClr val="dk2"/>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61" name="Google Shape;61;p11"/>
          <p:cNvSpPr/>
          <p:nvPr/>
        </p:nvSpPr>
        <p:spPr>
          <a:xfrm>
            <a:off x="-900" y="489200"/>
            <a:ext cx="12194000" cy="1445600"/>
          </a:xfrm>
          <a:prstGeom prst="roundRect">
            <a:avLst>
              <a:gd name="adj" fmla="val 16667"/>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 name="Google Shape;62;p11"/>
          <p:cNvSpPr txBox="1">
            <a:spLocks noGrp="1"/>
          </p:cNvSpPr>
          <p:nvPr>
            <p:ph type="title" idx="2"/>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grpSp>
        <p:nvGrpSpPr>
          <p:cNvPr id="63" name="Google Shape;63;p11"/>
          <p:cNvGrpSpPr/>
          <p:nvPr/>
        </p:nvGrpSpPr>
        <p:grpSpPr>
          <a:xfrm>
            <a:off x="-1600" y="5896807"/>
            <a:ext cx="12192383" cy="961207"/>
            <a:chOff x="6554556" y="4623505"/>
            <a:chExt cx="7127825" cy="720905"/>
          </a:xfrm>
        </p:grpSpPr>
        <p:sp>
          <p:nvSpPr>
            <p:cNvPr id="64" name="Google Shape;64;p11"/>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11"/>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9029430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Tree>
    <p:extLst>
      <p:ext uri="{BB962C8B-B14F-4D97-AF65-F5344CB8AC3E}">
        <p14:creationId xmlns:p14="http://schemas.microsoft.com/office/powerpoint/2010/main" val="1309356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accent2"/>
        </a:solidFill>
        <a:effectLst/>
      </p:bgPr>
    </p:bg>
    <p:spTree>
      <p:nvGrpSpPr>
        <p:cNvPr id="1" name="Shape 67"/>
        <p:cNvGrpSpPr/>
        <p:nvPr/>
      </p:nvGrpSpPr>
      <p:grpSpPr>
        <a:xfrm>
          <a:off x="0" y="0"/>
          <a:ext cx="0" cy="0"/>
          <a:chOff x="0" y="0"/>
          <a:chExt cx="0" cy="0"/>
        </a:xfrm>
      </p:grpSpPr>
    </p:spTree>
    <p:extLst>
      <p:ext uri="{BB962C8B-B14F-4D97-AF65-F5344CB8AC3E}">
        <p14:creationId xmlns:p14="http://schemas.microsoft.com/office/powerpoint/2010/main" val="37358879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lt2"/>
        </a:solidFill>
        <a:effectLst/>
      </p:bgPr>
    </p:bg>
    <p:spTree>
      <p:nvGrpSpPr>
        <p:cNvPr id="1" name="Shape 68"/>
        <p:cNvGrpSpPr/>
        <p:nvPr/>
      </p:nvGrpSpPr>
      <p:grpSpPr>
        <a:xfrm>
          <a:off x="0" y="0"/>
          <a:ext cx="0" cy="0"/>
          <a:chOff x="0" y="0"/>
          <a:chExt cx="0" cy="0"/>
        </a:xfrm>
      </p:grpSpPr>
    </p:spTree>
    <p:extLst>
      <p:ext uri="{BB962C8B-B14F-4D97-AF65-F5344CB8AC3E}">
        <p14:creationId xmlns:p14="http://schemas.microsoft.com/office/powerpoint/2010/main" val="11676590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ackground 3">
  <p:cSld name="Background 3">
    <p:bg>
      <p:bgPr>
        <a:solidFill>
          <a:schemeClr val="dk2"/>
        </a:solidFill>
        <a:effectLst/>
      </p:bgPr>
    </p:bg>
    <p:spTree>
      <p:nvGrpSpPr>
        <p:cNvPr id="1" name="Shape 69"/>
        <p:cNvGrpSpPr/>
        <p:nvPr/>
      </p:nvGrpSpPr>
      <p:grpSpPr>
        <a:xfrm>
          <a:off x="0" y="0"/>
          <a:ext cx="0" cy="0"/>
          <a:chOff x="0" y="0"/>
          <a:chExt cx="0" cy="0"/>
        </a:xfrm>
      </p:grpSpPr>
    </p:spTree>
    <p:extLst>
      <p:ext uri="{BB962C8B-B14F-4D97-AF65-F5344CB8AC3E}">
        <p14:creationId xmlns:p14="http://schemas.microsoft.com/office/powerpoint/2010/main" val="10071587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ackground 4">
  <p:cSld name="Background 4">
    <p:bg>
      <p:bgPr>
        <a:solidFill>
          <a:schemeClr val="accent1"/>
        </a:solidFill>
        <a:effectLst/>
      </p:bgPr>
    </p:bg>
    <p:spTree>
      <p:nvGrpSpPr>
        <p:cNvPr id="1" name="Shape 70"/>
        <p:cNvGrpSpPr/>
        <p:nvPr/>
      </p:nvGrpSpPr>
      <p:grpSpPr>
        <a:xfrm>
          <a:off x="0" y="0"/>
          <a:ext cx="0" cy="0"/>
          <a:chOff x="0" y="0"/>
          <a:chExt cx="0" cy="0"/>
        </a:xfrm>
      </p:grpSpPr>
    </p:spTree>
    <p:extLst>
      <p:ext uri="{BB962C8B-B14F-4D97-AF65-F5344CB8AC3E}">
        <p14:creationId xmlns:p14="http://schemas.microsoft.com/office/powerpoint/2010/main" val="27110084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ackground 5">
  <p:cSld name="Background 5">
    <p:bg>
      <p:bgPr>
        <a:solidFill>
          <a:schemeClr val="accent3"/>
        </a:solidFill>
        <a:effectLst/>
      </p:bgPr>
    </p:bg>
    <p:spTree>
      <p:nvGrpSpPr>
        <p:cNvPr id="1" name="Shape 71"/>
        <p:cNvGrpSpPr/>
        <p:nvPr/>
      </p:nvGrpSpPr>
      <p:grpSpPr>
        <a:xfrm>
          <a:off x="0" y="0"/>
          <a:ext cx="0" cy="0"/>
          <a:chOff x="0" y="0"/>
          <a:chExt cx="0" cy="0"/>
        </a:xfrm>
      </p:grpSpPr>
    </p:spTree>
    <p:extLst>
      <p:ext uri="{BB962C8B-B14F-4D97-AF65-F5344CB8AC3E}">
        <p14:creationId xmlns:p14="http://schemas.microsoft.com/office/powerpoint/2010/main" val="19218234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accent3"/>
        </a:solidFill>
        <a:effectLst/>
      </p:bgPr>
    </p:bg>
    <p:spTree>
      <p:nvGrpSpPr>
        <p:cNvPr id="1" name="Shape 72"/>
        <p:cNvGrpSpPr/>
        <p:nvPr/>
      </p:nvGrpSpPr>
      <p:grpSpPr>
        <a:xfrm>
          <a:off x="0" y="0"/>
          <a:ext cx="0" cy="0"/>
          <a:chOff x="0" y="0"/>
          <a:chExt cx="0" cy="0"/>
        </a:xfrm>
      </p:grpSpPr>
      <p:sp>
        <p:nvSpPr>
          <p:cNvPr id="73" name="Google Shape;73;p18"/>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5333" b="1"/>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74" name="Google Shape;74;p18">
            <a:hlinkClick r:id="" action="ppaction://noaction"/>
          </p:cNvPr>
          <p:cNvSpPr txBox="1">
            <a:spLocks noGrp="1"/>
          </p:cNvSpPr>
          <p:nvPr>
            <p:ph type="title" idx="2"/>
          </p:nvPr>
        </p:nvSpPr>
        <p:spPr>
          <a:xfrm>
            <a:off x="961200" y="2225233"/>
            <a:ext cx="2304400" cy="57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667" b="1"/>
            </a:lvl1pPr>
            <a:lvl2pPr lvl="1" algn="ctr" rtl="0">
              <a:lnSpc>
                <a:spcPct val="80000"/>
              </a:lnSpc>
              <a:spcBef>
                <a:spcPts val="0"/>
              </a:spcBef>
              <a:spcAft>
                <a:spcPts val="0"/>
              </a:spcAft>
              <a:buSzPts val="2400"/>
              <a:buNone/>
              <a:defRPr sz="3200"/>
            </a:lvl2pPr>
            <a:lvl3pPr lvl="2" algn="ctr" rtl="0">
              <a:lnSpc>
                <a:spcPct val="80000"/>
              </a:lnSpc>
              <a:spcBef>
                <a:spcPts val="0"/>
              </a:spcBef>
              <a:spcAft>
                <a:spcPts val="0"/>
              </a:spcAft>
              <a:buSzPts val="2400"/>
              <a:buNone/>
              <a:defRPr sz="3200"/>
            </a:lvl3pPr>
            <a:lvl4pPr lvl="3" algn="ctr" rtl="0">
              <a:lnSpc>
                <a:spcPct val="80000"/>
              </a:lnSpc>
              <a:spcBef>
                <a:spcPts val="0"/>
              </a:spcBef>
              <a:spcAft>
                <a:spcPts val="0"/>
              </a:spcAft>
              <a:buSzPts val="2400"/>
              <a:buNone/>
              <a:defRPr sz="3200"/>
            </a:lvl4pPr>
            <a:lvl5pPr lvl="4" algn="ctr" rtl="0">
              <a:lnSpc>
                <a:spcPct val="80000"/>
              </a:lnSpc>
              <a:spcBef>
                <a:spcPts val="0"/>
              </a:spcBef>
              <a:spcAft>
                <a:spcPts val="0"/>
              </a:spcAft>
              <a:buSzPts val="2400"/>
              <a:buNone/>
              <a:defRPr sz="3200"/>
            </a:lvl5pPr>
            <a:lvl6pPr lvl="5" algn="ctr" rtl="0">
              <a:lnSpc>
                <a:spcPct val="80000"/>
              </a:lnSpc>
              <a:spcBef>
                <a:spcPts val="0"/>
              </a:spcBef>
              <a:spcAft>
                <a:spcPts val="0"/>
              </a:spcAft>
              <a:buSzPts val="2400"/>
              <a:buNone/>
              <a:defRPr sz="3200"/>
            </a:lvl6pPr>
            <a:lvl7pPr lvl="6" algn="ctr" rtl="0">
              <a:lnSpc>
                <a:spcPct val="80000"/>
              </a:lnSpc>
              <a:spcBef>
                <a:spcPts val="0"/>
              </a:spcBef>
              <a:spcAft>
                <a:spcPts val="0"/>
              </a:spcAft>
              <a:buSzPts val="2400"/>
              <a:buNone/>
              <a:defRPr sz="3200"/>
            </a:lvl7pPr>
            <a:lvl8pPr lvl="7" algn="ctr" rtl="0">
              <a:lnSpc>
                <a:spcPct val="80000"/>
              </a:lnSpc>
              <a:spcBef>
                <a:spcPts val="0"/>
              </a:spcBef>
              <a:spcAft>
                <a:spcPts val="0"/>
              </a:spcAft>
              <a:buSzPts val="2400"/>
              <a:buNone/>
              <a:defRPr sz="3200"/>
            </a:lvl8pPr>
            <a:lvl9pPr lvl="8" algn="ctr" rtl="0">
              <a:lnSpc>
                <a:spcPct val="80000"/>
              </a:lnSpc>
              <a:spcBef>
                <a:spcPts val="0"/>
              </a:spcBef>
              <a:spcAft>
                <a:spcPts val="0"/>
              </a:spcAft>
              <a:buSzPts val="2400"/>
              <a:buNone/>
              <a:defRPr sz="3200"/>
            </a:lvl9pPr>
          </a:lstStyle>
          <a:p>
            <a:endParaRPr/>
          </a:p>
        </p:txBody>
      </p:sp>
      <p:sp>
        <p:nvSpPr>
          <p:cNvPr id="75" name="Google Shape;75;p18">
            <a:hlinkClick r:id="" action="ppaction://noaction"/>
          </p:cNvPr>
          <p:cNvSpPr txBox="1">
            <a:spLocks noGrp="1"/>
          </p:cNvSpPr>
          <p:nvPr>
            <p:ph type="title" idx="3"/>
          </p:nvPr>
        </p:nvSpPr>
        <p:spPr>
          <a:xfrm>
            <a:off x="3620233" y="2225233"/>
            <a:ext cx="2304400" cy="57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667" b="1"/>
            </a:lvl1pPr>
            <a:lvl2pPr lvl="1" algn="ctr" rtl="0">
              <a:lnSpc>
                <a:spcPct val="80000"/>
              </a:lnSpc>
              <a:spcBef>
                <a:spcPts val="0"/>
              </a:spcBef>
              <a:spcAft>
                <a:spcPts val="0"/>
              </a:spcAft>
              <a:buSzPts val="2400"/>
              <a:buNone/>
              <a:defRPr sz="3200"/>
            </a:lvl2pPr>
            <a:lvl3pPr lvl="2" algn="ctr" rtl="0">
              <a:lnSpc>
                <a:spcPct val="80000"/>
              </a:lnSpc>
              <a:spcBef>
                <a:spcPts val="0"/>
              </a:spcBef>
              <a:spcAft>
                <a:spcPts val="0"/>
              </a:spcAft>
              <a:buSzPts val="2400"/>
              <a:buNone/>
              <a:defRPr sz="3200"/>
            </a:lvl3pPr>
            <a:lvl4pPr lvl="3" algn="ctr" rtl="0">
              <a:lnSpc>
                <a:spcPct val="80000"/>
              </a:lnSpc>
              <a:spcBef>
                <a:spcPts val="0"/>
              </a:spcBef>
              <a:spcAft>
                <a:spcPts val="0"/>
              </a:spcAft>
              <a:buSzPts val="2400"/>
              <a:buNone/>
              <a:defRPr sz="3200"/>
            </a:lvl4pPr>
            <a:lvl5pPr lvl="4" algn="ctr" rtl="0">
              <a:lnSpc>
                <a:spcPct val="80000"/>
              </a:lnSpc>
              <a:spcBef>
                <a:spcPts val="0"/>
              </a:spcBef>
              <a:spcAft>
                <a:spcPts val="0"/>
              </a:spcAft>
              <a:buSzPts val="2400"/>
              <a:buNone/>
              <a:defRPr sz="3200"/>
            </a:lvl5pPr>
            <a:lvl6pPr lvl="5" algn="ctr" rtl="0">
              <a:lnSpc>
                <a:spcPct val="80000"/>
              </a:lnSpc>
              <a:spcBef>
                <a:spcPts val="0"/>
              </a:spcBef>
              <a:spcAft>
                <a:spcPts val="0"/>
              </a:spcAft>
              <a:buSzPts val="2400"/>
              <a:buNone/>
              <a:defRPr sz="3200"/>
            </a:lvl6pPr>
            <a:lvl7pPr lvl="6" algn="ctr" rtl="0">
              <a:lnSpc>
                <a:spcPct val="80000"/>
              </a:lnSpc>
              <a:spcBef>
                <a:spcPts val="0"/>
              </a:spcBef>
              <a:spcAft>
                <a:spcPts val="0"/>
              </a:spcAft>
              <a:buSzPts val="2400"/>
              <a:buNone/>
              <a:defRPr sz="3200"/>
            </a:lvl7pPr>
            <a:lvl8pPr lvl="7" algn="ctr" rtl="0">
              <a:lnSpc>
                <a:spcPct val="80000"/>
              </a:lnSpc>
              <a:spcBef>
                <a:spcPts val="0"/>
              </a:spcBef>
              <a:spcAft>
                <a:spcPts val="0"/>
              </a:spcAft>
              <a:buSzPts val="2400"/>
              <a:buNone/>
              <a:defRPr sz="3200"/>
            </a:lvl8pPr>
            <a:lvl9pPr lvl="8" algn="ctr" rtl="0">
              <a:lnSpc>
                <a:spcPct val="80000"/>
              </a:lnSpc>
              <a:spcBef>
                <a:spcPts val="0"/>
              </a:spcBef>
              <a:spcAft>
                <a:spcPts val="0"/>
              </a:spcAft>
              <a:buSzPts val="2400"/>
              <a:buNone/>
              <a:defRPr sz="3200"/>
            </a:lvl9pPr>
          </a:lstStyle>
          <a:p>
            <a:endParaRPr/>
          </a:p>
        </p:txBody>
      </p:sp>
      <p:sp>
        <p:nvSpPr>
          <p:cNvPr id="76" name="Google Shape;76;p18">
            <a:hlinkClick r:id="" action="ppaction://noaction"/>
          </p:cNvPr>
          <p:cNvSpPr txBox="1">
            <a:spLocks noGrp="1"/>
          </p:cNvSpPr>
          <p:nvPr>
            <p:ph type="title" idx="4"/>
          </p:nvPr>
        </p:nvSpPr>
        <p:spPr>
          <a:xfrm>
            <a:off x="6279267" y="2225233"/>
            <a:ext cx="2304400" cy="57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667" b="1"/>
            </a:lvl1pPr>
            <a:lvl2pPr lvl="1" algn="ctr" rtl="0">
              <a:lnSpc>
                <a:spcPct val="80000"/>
              </a:lnSpc>
              <a:spcBef>
                <a:spcPts val="0"/>
              </a:spcBef>
              <a:spcAft>
                <a:spcPts val="0"/>
              </a:spcAft>
              <a:buSzPts val="2400"/>
              <a:buNone/>
              <a:defRPr sz="3200"/>
            </a:lvl2pPr>
            <a:lvl3pPr lvl="2" algn="ctr" rtl="0">
              <a:lnSpc>
                <a:spcPct val="80000"/>
              </a:lnSpc>
              <a:spcBef>
                <a:spcPts val="0"/>
              </a:spcBef>
              <a:spcAft>
                <a:spcPts val="0"/>
              </a:spcAft>
              <a:buSzPts val="2400"/>
              <a:buNone/>
              <a:defRPr sz="3200"/>
            </a:lvl3pPr>
            <a:lvl4pPr lvl="3" algn="ctr" rtl="0">
              <a:lnSpc>
                <a:spcPct val="80000"/>
              </a:lnSpc>
              <a:spcBef>
                <a:spcPts val="0"/>
              </a:spcBef>
              <a:spcAft>
                <a:spcPts val="0"/>
              </a:spcAft>
              <a:buSzPts val="2400"/>
              <a:buNone/>
              <a:defRPr sz="3200"/>
            </a:lvl4pPr>
            <a:lvl5pPr lvl="4" algn="ctr" rtl="0">
              <a:lnSpc>
                <a:spcPct val="80000"/>
              </a:lnSpc>
              <a:spcBef>
                <a:spcPts val="0"/>
              </a:spcBef>
              <a:spcAft>
                <a:spcPts val="0"/>
              </a:spcAft>
              <a:buSzPts val="2400"/>
              <a:buNone/>
              <a:defRPr sz="3200"/>
            </a:lvl5pPr>
            <a:lvl6pPr lvl="5" algn="ctr" rtl="0">
              <a:lnSpc>
                <a:spcPct val="80000"/>
              </a:lnSpc>
              <a:spcBef>
                <a:spcPts val="0"/>
              </a:spcBef>
              <a:spcAft>
                <a:spcPts val="0"/>
              </a:spcAft>
              <a:buSzPts val="2400"/>
              <a:buNone/>
              <a:defRPr sz="3200"/>
            </a:lvl6pPr>
            <a:lvl7pPr lvl="6" algn="ctr" rtl="0">
              <a:lnSpc>
                <a:spcPct val="80000"/>
              </a:lnSpc>
              <a:spcBef>
                <a:spcPts val="0"/>
              </a:spcBef>
              <a:spcAft>
                <a:spcPts val="0"/>
              </a:spcAft>
              <a:buSzPts val="2400"/>
              <a:buNone/>
              <a:defRPr sz="3200"/>
            </a:lvl7pPr>
            <a:lvl8pPr lvl="7" algn="ctr" rtl="0">
              <a:lnSpc>
                <a:spcPct val="80000"/>
              </a:lnSpc>
              <a:spcBef>
                <a:spcPts val="0"/>
              </a:spcBef>
              <a:spcAft>
                <a:spcPts val="0"/>
              </a:spcAft>
              <a:buSzPts val="2400"/>
              <a:buNone/>
              <a:defRPr sz="3200"/>
            </a:lvl8pPr>
            <a:lvl9pPr lvl="8" algn="ctr" rtl="0">
              <a:lnSpc>
                <a:spcPct val="80000"/>
              </a:lnSpc>
              <a:spcBef>
                <a:spcPts val="0"/>
              </a:spcBef>
              <a:spcAft>
                <a:spcPts val="0"/>
              </a:spcAft>
              <a:buSzPts val="2400"/>
              <a:buNone/>
              <a:defRPr sz="3200"/>
            </a:lvl9pPr>
          </a:lstStyle>
          <a:p>
            <a:endParaRPr/>
          </a:p>
        </p:txBody>
      </p:sp>
      <p:sp>
        <p:nvSpPr>
          <p:cNvPr id="77" name="Google Shape;77;p18">
            <a:hlinkClick r:id="" action="ppaction://noaction"/>
          </p:cNvPr>
          <p:cNvSpPr txBox="1">
            <a:spLocks noGrp="1"/>
          </p:cNvSpPr>
          <p:nvPr>
            <p:ph type="title" idx="5"/>
          </p:nvPr>
        </p:nvSpPr>
        <p:spPr>
          <a:xfrm>
            <a:off x="8938301" y="2225233"/>
            <a:ext cx="2304400" cy="57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667" b="1"/>
            </a:lvl1pPr>
            <a:lvl2pPr lvl="1" algn="ctr" rtl="0">
              <a:lnSpc>
                <a:spcPct val="80000"/>
              </a:lnSpc>
              <a:spcBef>
                <a:spcPts val="0"/>
              </a:spcBef>
              <a:spcAft>
                <a:spcPts val="0"/>
              </a:spcAft>
              <a:buSzPts val="2400"/>
              <a:buNone/>
              <a:defRPr sz="3200"/>
            </a:lvl2pPr>
            <a:lvl3pPr lvl="2" algn="ctr" rtl="0">
              <a:lnSpc>
                <a:spcPct val="80000"/>
              </a:lnSpc>
              <a:spcBef>
                <a:spcPts val="0"/>
              </a:spcBef>
              <a:spcAft>
                <a:spcPts val="0"/>
              </a:spcAft>
              <a:buSzPts val="2400"/>
              <a:buNone/>
              <a:defRPr sz="3200"/>
            </a:lvl3pPr>
            <a:lvl4pPr lvl="3" algn="ctr" rtl="0">
              <a:lnSpc>
                <a:spcPct val="80000"/>
              </a:lnSpc>
              <a:spcBef>
                <a:spcPts val="0"/>
              </a:spcBef>
              <a:spcAft>
                <a:spcPts val="0"/>
              </a:spcAft>
              <a:buSzPts val="2400"/>
              <a:buNone/>
              <a:defRPr sz="3200"/>
            </a:lvl4pPr>
            <a:lvl5pPr lvl="4" algn="ctr" rtl="0">
              <a:lnSpc>
                <a:spcPct val="80000"/>
              </a:lnSpc>
              <a:spcBef>
                <a:spcPts val="0"/>
              </a:spcBef>
              <a:spcAft>
                <a:spcPts val="0"/>
              </a:spcAft>
              <a:buSzPts val="2400"/>
              <a:buNone/>
              <a:defRPr sz="3200"/>
            </a:lvl5pPr>
            <a:lvl6pPr lvl="5" algn="ctr" rtl="0">
              <a:lnSpc>
                <a:spcPct val="80000"/>
              </a:lnSpc>
              <a:spcBef>
                <a:spcPts val="0"/>
              </a:spcBef>
              <a:spcAft>
                <a:spcPts val="0"/>
              </a:spcAft>
              <a:buSzPts val="2400"/>
              <a:buNone/>
              <a:defRPr sz="3200"/>
            </a:lvl6pPr>
            <a:lvl7pPr lvl="6" algn="ctr" rtl="0">
              <a:lnSpc>
                <a:spcPct val="80000"/>
              </a:lnSpc>
              <a:spcBef>
                <a:spcPts val="0"/>
              </a:spcBef>
              <a:spcAft>
                <a:spcPts val="0"/>
              </a:spcAft>
              <a:buSzPts val="2400"/>
              <a:buNone/>
              <a:defRPr sz="3200"/>
            </a:lvl7pPr>
            <a:lvl8pPr lvl="7" algn="ctr" rtl="0">
              <a:lnSpc>
                <a:spcPct val="80000"/>
              </a:lnSpc>
              <a:spcBef>
                <a:spcPts val="0"/>
              </a:spcBef>
              <a:spcAft>
                <a:spcPts val="0"/>
              </a:spcAft>
              <a:buSzPts val="2400"/>
              <a:buNone/>
              <a:defRPr sz="3200"/>
            </a:lvl8pPr>
            <a:lvl9pPr lvl="8" algn="ctr" rtl="0">
              <a:lnSpc>
                <a:spcPct val="80000"/>
              </a:lnSpc>
              <a:spcBef>
                <a:spcPts val="0"/>
              </a:spcBef>
              <a:spcAft>
                <a:spcPts val="0"/>
              </a:spcAft>
              <a:buSzPts val="2400"/>
              <a:buNone/>
              <a:defRPr sz="3200"/>
            </a:lvl9pPr>
          </a:lstStyle>
          <a:p>
            <a:endParaRPr/>
          </a:p>
        </p:txBody>
      </p:sp>
      <p:sp>
        <p:nvSpPr>
          <p:cNvPr id="78" name="Google Shape;78;p18">
            <a:hlinkClick r:id="" action="ppaction://noaction"/>
          </p:cNvPr>
          <p:cNvSpPr txBox="1">
            <a:spLocks noGrp="1"/>
          </p:cNvSpPr>
          <p:nvPr>
            <p:ph type="subTitle" idx="1"/>
          </p:nvPr>
        </p:nvSpPr>
        <p:spPr>
          <a:xfrm>
            <a:off x="2132267" y="5344400"/>
            <a:ext cx="7942400" cy="70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000"/>
              <a:buNone/>
              <a:defRPr sz="1600"/>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27429206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Body1">
  <p:cSld name="Title and Body1">
    <p:spTree>
      <p:nvGrpSpPr>
        <p:cNvPr id="1" name="Shape 79"/>
        <p:cNvGrpSpPr/>
        <p:nvPr/>
      </p:nvGrpSpPr>
      <p:grpSpPr>
        <a:xfrm>
          <a:off x="0" y="0"/>
          <a:ext cx="0" cy="0"/>
          <a:chOff x="0" y="0"/>
          <a:chExt cx="0" cy="0"/>
        </a:xfrm>
      </p:grpSpPr>
      <p:sp>
        <p:nvSpPr>
          <p:cNvPr id="80" name="Google Shape;80;p19"/>
          <p:cNvSpPr/>
          <p:nvPr/>
        </p:nvSpPr>
        <p:spPr>
          <a:xfrm>
            <a:off x="-900" y="489200"/>
            <a:ext cx="12194000" cy="1445600"/>
          </a:xfrm>
          <a:prstGeom prst="round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 name="Google Shape;81;p19"/>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grpSp>
        <p:nvGrpSpPr>
          <p:cNvPr id="82" name="Google Shape;82;p19"/>
          <p:cNvGrpSpPr/>
          <p:nvPr/>
        </p:nvGrpSpPr>
        <p:grpSpPr>
          <a:xfrm>
            <a:off x="-1600" y="5896807"/>
            <a:ext cx="12192383" cy="961207"/>
            <a:chOff x="6554556" y="4623505"/>
            <a:chExt cx="7127825" cy="720905"/>
          </a:xfrm>
        </p:grpSpPr>
        <p:sp>
          <p:nvSpPr>
            <p:cNvPr id="83" name="Google Shape;83;p19"/>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19"/>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5" name="Google Shape;85;p19"/>
          <p:cNvSpPr txBox="1">
            <a:spLocks noGrp="1"/>
          </p:cNvSpPr>
          <p:nvPr>
            <p:ph type="title" idx="2"/>
          </p:nvPr>
        </p:nvSpPr>
        <p:spPr>
          <a:xfrm>
            <a:off x="814700" y="3114333"/>
            <a:ext cx="3479200" cy="16048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667" b="0">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6" name="Google Shape;86;p19">
            <a:hlinkClick r:id="" action="ppaction://noaction"/>
          </p:cNvPr>
          <p:cNvSpPr txBox="1">
            <a:spLocks noGrp="1"/>
          </p:cNvSpPr>
          <p:nvPr>
            <p:ph type="title" idx="3"/>
          </p:nvPr>
        </p:nvSpPr>
        <p:spPr>
          <a:xfrm>
            <a:off x="6319400" y="2524367"/>
            <a:ext cx="1891200" cy="813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3333" b="0">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7" name="Google Shape;87;p19">
            <a:hlinkClick r:id="" action="ppaction://noaction"/>
          </p:cNvPr>
          <p:cNvSpPr txBox="1">
            <a:spLocks noGrp="1"/>
          </p:cNvSpPr>
          <p:nvPr>
            <p:ph type="title" idx="4"/>
          </p:nvPr>
        </p:nvSpPr>
        <p:spPr>
          <a:xfrm>
            <a:off x="6319400" y="3509933"/>
            <a:ext cx="1891200" cy="813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3333" b="0">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8" name="Google Shape;88;p19">
            <a:hlinkClick r:id="" action="ppaction://noaction"/>
          </p:cNvPr>
          <p:cNvSpPr txBox="1">
            <a:spLocks noGrp="1"/>
          </p:cNvSpPr>
          <p:nvPr>
            <p:ph type="title" idx="5"/>
          </p:nvPr>
        </p:nvSpPr>
        <p:spPr>
          <a:xfrm>
            <a:off x="6319400" y="4495500"/>
            <a:ext cx="1891200" cy="813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3333" b="0">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2227452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Body2">
  <p:cSld name="Title and Body2">
    <p:spTree>
      <p:nvGrpSpPr>
        <p:cNvPr id="1" name="Shape 89"/>
        <p:cNvGrpSpPr/>
        <p:nvPr/>
      </p:nvGrpSpPr>
      <p:grpSpPr>
        <a:xfrm>
          <a:off x="0" y="0"/>
          <a:ext cx="0" cy="0"/>
          <a:chOff x="0" y="0"/>
          <a:chExt cx="0" cy="0"/>
        </a:xfrm>
      </p:grpSpPr>
      <p:sp>
        <p:nvSpPr>
          <p:cNvPr id="90" name="Google Shape;90;p20"/>
          <p:cNvSpPr txBox="1">
            <a:spLocks noGrp="1"/>
          </p:cNvSpPr>
          <p:nvPr>
            <p:ph type="body" idx="1"/>
          </p:nvPr>
        </p:nvSpPr>
        <p:spPr>
          <a:xfrm>
            <a:off x="713597" y="2801733"/>
            <a:ext cx="6130800" cy="2345600"/>
          </a:xfrm>
          <a:prstGeom prst="rect">
            <a:avLst/>
          </a:prstGeom>
        </p:spPr>
        <p:txBody>
          <a:bodyPr spcFirstLastPara="1" wrap="square" lIns="91425" tIns="91425" rIns="91425" bIns="91425" anchor="t" anchorCtr="0">
            <a:noAutofit/>
          </a:bodyPr>
          <a:lstStyle>
            <a:lvl1pPr marL="609585" lvl="0" indent="-474121" rtl="0">
              <a:lnSpc>
                <a:spcPct val="100000"/>
              </a:lnSpc>
              <a:spcBef>
                <a:spcPts val="0"/>
              </a:spcBef>
              <a:spcAft>
                <a:spcPts val="0"/>
              </a:spcAft>
              <a:buSzPts val="2000"/>
              <a:buChar char="●"/>
              <a:defRPr/>
            </a:lvl1pPr>
            <a:lvl2pPr marL="1219170" lvl="1" indent="-457189" algn="ctr" rtl="0">
              <a:spcBef>
                <a:spcPts val="0"/>
              </a:spcBef>
              <a:spcAft>
                <a:spcPts val="0"/>
              </a:spcAft>
              <a:buSzPts val="1800"/>
              <a:buChar char="○"/>
              <a:defRPr sz="2400"/>
            </a:lvl2pPr>
            <a:lvl3pPr marL="1828754" lvl="2" indent="-457189" algn="ctr" rtl="0">
              <a:spcBef>
                <a:spcPts val="2133"/>
              </a:spcBef>
              <a:spcAft>
                <a:spcPts val="0"/>
              </a:spcAft>
              <a:buSzPts val="1800"/>
              <a:buChar char="■"/>
              <a:defRPr sz="2400"/>
            </a:lvl3pPr>
            <a:lvl4pPr marL="2438339" lvl="3" indent="-457189" algn="ctr" rtl="0">
              <a:spcBef>
                <a:spcPts val="2133"/>
              </a:spcBef>
              <a:spcAft>
                <a:spcPts val="0"/>
              </a:spcAft>
              <a:buSzPts val="1800"/>
              <a:buChar char="●"/>
              <a:defRPr sz="2400"/>
            </a:lvl4pPr>
            <a:lvl5pPr marL="3047924" lvl="4" indent="-457189" algn="ctr" rtl="0">
              <a:spcBef>
                <a:spcPts val="2133"/>
              </a:spcBef>
              <a:spcAft>
                <a:spcPts val="0"/>
              </a:spcAft>
              <a:buSzPts val="1800"/>
              <a:buChar char="○"/>
              <a:defRPr sz="2400"/>
            </a:lvl5pPr>
            <a:lvl6pPr marL="3657509" lvl="5" indent="-457189" algn="ctr" rtl="0">
              <a:spcBef>
                <a:spcPts val="2133"/>
              </a:spcBef>
              <a:spcAft>
                <a:spcPts val="0"/>
              </a:spcAft>
              <a:buSzPts val="1800"/>
              <a:buChar char="■"/>
              <a:defRPr sz="2400"/>
            </a:lvl6pPr>
            <a:lvl7pPr marL="4267093" lvl="6" indent="-457189" algn="ctr" rtl="0">
              <a:spcBef>
                <a:spcPts val="2133"/>
              </a:spcBef>
              <a:spcAft>
                <a:spcPts val="0"/>
              </a:spcAft>
              <a:buSzPts val="1800"/>
              <a:buChar char="●"/>
              <a:defRPr sz="2400"/>
            </a:lvl7pPr>
            <a:lvl8pPr marL="4876678" lvl="7" indent="-457189" algn="ctr" rtl="0">
              <a:spcBef>
                <a:spcPts val="2133"/>
              </a:spcBef>
              <a:spcAft>
                <a:spcPts val="0"/>
              </a:spcAft>
              <a:buSzPts val="1800"/>
              <a:buChar char="○"/>
              <a:defRPr sz="2400"/>
            </a:lvl8pPr>
            <a:lvl9pPr marL="5486263" lvl="8" indent="-457189" algn="ctr" rtl="0">
              <a:spcBef>
                <a:spcPts val="2133"/>
              </a:spcBef>
              <a:spcAft>
                <a:spcPts val="2133"/>
              </a:spcAft>
              <a:buSzPts val="1800"/>
              <a:buChar char="■"/>
              <a:defRPr sz="2400"/>
            </a:lvl9pPr>
          </a:lstStyle>
          <a:p>
            <a:endParaRPr/>
          </a:p>
        </p:txBody>
      </p:sp>
      <p:sp>
        <p:nvSpPr>
          <p:cNvPr id="91" name="Google Shape;91;p20"/>
          <p:cNvSpPr/>
          <p:nvPr/>
        </p:nvSpPr>
        <p:spPr>
          <a:xfrm>
            <a:off x="-900" y="489200"/>
            <a:ext cx="12194000" cy="1445600"/>
          </a:xfrm>
          <a:prstGeom prst="roundRect">
            <a:avLst>
              <a:gd name="adj" fmla="val 16667"/>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2" name="Google Shape;92;p20"/>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grpSp>
        <p:nvGrpSpPr>
          <p:cNvPr id="93" name="Google Shape;93;p20"/>
          <p:cNvGrpSpPr/>
          <p:nvPr/>
        </p:nvGrpSpPr>
        <p:grpSpPr>
          <a:xfrm>
            <a:off x="-1600" y="5896807"/>
            <a:ext cx="12192383" cy="961207"/>
            <a:chOff x="6554556" y="4623505"/>
            <a:chExt cx="7127825" cy="720905"/>
          </a:xfrm>
        </p:grpSpPr>
        <p:sp>
          <p:nvSpPr>
            <p:cNvPr id="94" name="Google Shape;94;p20"/>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 name="Google Shape;95;p20"/>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5088474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Only Title 1">
  <p:cSld name="Only Title 1">
    <p:spTree>
      <p:nvGrpSpPr>
        <p:cNvPr id="1" name="Shape 110"/>
        <p:cNvGrpSpPr/>
        <p:nvPr/>
      </p:nvGrpSpPr>
      <p:grpSpPr>
        <a:xfrm>
          <a:off x="0" y="0"/>
          <a:ext cx="0" cy="0"/>
          <a:chOff x="0" y="0"/>
          <a:chExt cx="0" cy="0"/>
        </a:xfrm>
      </p:grpSpPr>
      <p:sp>
        <p:nvSpPr>
          <p:cNvPr id="111" name="Google Shape;111;p23"/>
          <p:cNvSpPr/>
          <p:nvPr/>
        </p:nvSpPr>
        <p:spPr>
          <a:xfrm>
            <a:off x="-900" y="489200"/>
            <a:ext cx="12194000" cy="1445600"/>
          </a:xfrm>
          <a:prstGeom prst="roundRect">
            <a:avLst>
              <a:gd name="adj" fmla="val 16667"/>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2" name="Google Shape;112;p23"/>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grpSp>
        <p:nvGrpSpPr>
          <p:cNvPr id="113" name="Google Shape;113;p23"/>
          <p:cNvGrpSpPr/>
          <p:nvPr/>
        </p:nvGrpSpPr>
        <p:grpSpPr>
          <a:xfrm>
            <a:off x="-1600" y="5896807"/>
            <a:ext cx="12192383" cy="961207"/>
            <a:chOff x="6554556" y="4623505"/>
            <a:chExt cx="7127825" cy="720905"/>
          </a:xfrm>
        </p:grpSpPr>
        <p:sp>
          <p:nvSpPr>
            <p:cNvPr id="114" name="Google Shape;114;p23"/>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23"/>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0657087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Body4">
  <p:cSld name="Title and Body4">
    <p:spTree>
      <p:nvGrpSpPr>
        <p:cNvPr id="1" name="Shape 116"/>
        <p:cNvGrpSpPr/>
        <p:nvPr/>
      </p:nvGrpSpPr>
      <p:grpSpPr>
        <a:xfrm>
          <a:off x="0" y="0"/>
          <a:ext cx="0" cy="0"/>
          <a:chOff x="0" y="0"/>
          <a:chExt cx="0" cy="0"/>
        </a:xfrm>
      </p:grpSpPr>
      <p:sp>
        <p:nvSpPr>
          <p:cNvPr id="117" name="Google Shape;117;p24"/>
          <p:cNvSpPr/>
          <p:nvPr/>
        </p:nvSpPr>
        <p:spPr>
          <a:xfrm>
            <a:off x="-900" y="489200"/>
            <a:ext cx="12194000" cy="1445600"/>
          </a:xfrm>
          <a:prstGeom prst="roundRect">
            <a:avLst>
              <a:gd name="adj" fmla="val 16667"/>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8" name="Google Shape;118;p24"/>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grpSp>
        <p:nvGrpSpPr>
          <p:cNvPr id="119" name="Google Shape;119;p24"/>
          <p:cNvGrpSpPr/>
          <p:nvPr/>
        </p:nvGrpSpPr>
        <p:grpSpPr>
          <a:xfrm>
            <a:off x="-1600" y="5896807"/>
            <a:ext cx="12192383" cy="961207"/>
            <a:chOff x="6554556" y="4623505"/>
            <a:chExt cx="7127825" cy="720905"/>
          </a:xfrm>
        </p:grpSpPr>
        <p:sp>
          <p:nvSpPr>
            <p:cNvPr id="120" name="Google Shape;120;p24"/>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62CF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24"/>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2" name="Google Shape;122;p24"/>
          <p:cNvSpPr txBox="1">
            <a:spLocks noGrp="1"/>
          </p:cNvSpPr>
          <p:nvPr>
            <p:ph type="title" idx="2"/>
          </p:nvPr>
        </p:nvSpPr>
        <p:spPr>
          <a:xfrm>
            <a:off x="2120467" y="2963615"/>
            <a:ext cx="7951200" cy="930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333" b="0">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9697131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ection Header2">
  <p:cSld name="Section Header2">
    <p:spTree>
      <p:nvGrpSpPr>
        <p:cNvPr id="1" name="Shape 130"/>
        <p:cNvGrpSpPr/>
        <p:nvPr/>
      </p:nvGrpSpPr>
      <p:grpSpPr>
        <a:xfrm>
          <a:off x="0" y="0"/>
          <a:ext cx="0" cy="0"/>
          <a:chOff x="0" y="0"/>
          <a:chExt cx="0" cy="0"/>
        </a:xfrm>
      </p:grpSpPr>
      <p:sp>
        <p:nvSpPr>
          <p:cNvPr id="131" name="Google Shape;131;p26"/>
          <p:cNvSpPr/>
          <p:nvPr/>
        </p:nvSpPr>
        <p:spPr>
          <a:xfrm>
            <a:off x="-1600" y="3429000"/>
            <a:ext cx="12213200" cy="24680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32" name="Google Shape;132;p26"/>
          <p:cNvGrpSpPr/>
          <p:nvPr/>
        </p:nvGrpSpPr>
        <p:grpSpPr>
          <a:xfrm>
            <a:off x="-2044" y="5896843"/>
            <a:ext cx="12200936" cy="961207"/>
            <a:chOff x="6554556" y="4623505"/>
            <a:chExt cx="7127825" cy="720905"/>
          </a:xfrm>
        </p:grpSpPr>
        <p:sp>
          <p:nvSpPr>
            <p:cNvPr id="133" name="Google Shape;133;p26"/>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B3A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26"/>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5" name="Google Shape;135;p26"/>
          <p:cNvSpPr txBox="1">
            <a:spLocks noGrp="1"/>
          </p:cNvSpPr>
          <p:nvPr>
            <p:ph type="title"/>
          </p:nvPr>
        </p:nvSpPr>
        <p:spPr>
          <a:xfrm>
            <a:off x="961200" y="739901"/>
            <a:ext cx="51348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8000" b="1"/>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36" name="Google Shape;136;p26"/>
          <p:cNvSpPr txBox="1">
            <a:spLocks noGrp="1"/>
          </p:cNvSpPr>
          <p:nvPr>
            <p:ph type="subTitle" idx="1"/>
          </p:nvPr>
        </p:nvSpPr>
        <p:spPr>
          <a:xfrm>
            <a:off x="961200" y="1733791"/>
            <a:ext cx="5134800" cy="72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000"/>
              <a:buNone/>
              <a:defRPr sz="3333"/>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25284485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Only Title 2">
  <p:cSld name="Only Title 2">
    <p:spTree>
      <p:nvGrpSpPr>
        <p:cNvPr id="1" name="Shape 144"/>
        <p:cNvGrpSpPr/>
        <p:nvPr/>
      </p:nvGrpSpPr>
      <p:grpSpPr>
        <a:xfrm>
          <a:off x="0" y="0"/>
          <a:ext cx="0" cy="0"/>
          <a:chOff x="0" y="0"/>
          <a:chExt cx="0" cy="0"/>
        </a:xfrm>
      </p:grpSpPr>
      <p:sp>
        <p:nvSpPr>
          <p:cNvPr id="145" name="Google Shape;145;p28"/>
          <p:cNvSpPr/>
          <p:nvPr/>
        </p:nvSpPr>
        <p:spPr>
          <a:xfrm>
            <a:off x="-900" y="489200"/>
            <a:ext cx="12194000" cy="1445600"/>
          </a:xfrm>
          <a:prstGeom prst="roundRect">
            <a:avLst>
              <a:gd name="adj" fmla="val 16667"/>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6" name="Google Shape;146;p28"/>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grpSp>
        <p:nvGrpSpPr>
          <p:cNvPr id="147" name="Google Shape;147;p28"/>
          <p:cNvGrpSpPr/>
          <p:nvPr/>
        </p:nvGrpSpPr>
        <p:grpSpPr>
          <a:xfrm>
            <a:off x="-1600" y="5896807"/>
            <a:ext cx="12192383" cy="961207"/>
            <a:chOff x="6554556" y="4623505"/>
            <a:chExt cx="7127825" cy="720905"/>
          </a:xfrm>
        </p:grpSpPr>
        <p:sp>
          <p:nvSpPr>
            <p:cNvPr id="148" name="Google Shape;148;p28"/>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28"/>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6438365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Body7">
  <p:cSld name="Title and Body7">
    <p:spTree>
      <p:nvGrpSpPr>
        <p:cNvPr id="1" name="Shape 150"/>
        <p:cNvGrpSpPr/>
        <p:nvPr/>
      </p:nvGrpSpPr>
      <p:grpSpPr>
        <a:xfrm>
          <a:off x="0" y="0"/>
          <a:ext cx="0" cy="0"/>
          <a:chOff x="0" y="0"/>
          <a:chExt cx="0" cy="0"/>
        </a:xfrm>
      </p:grpSpPr>
      <p:sp>
        <p:nvSpPr>
          <p:cNvPr id="151" name="Google Shape;151;p29"/>
          <p:cNvSpPr/>
          <p:nvPr/>
        </p:nvSpPr>
        <p:spPr>
          <a:xfrm>
            <a:off x="-900" y="489200"/>
            <a:ext cx="12194000" cy="1445600"/>
          </a:xfrm>
          <a:prstGeom prst="roundRect">
            <a:avLst>
              <a:gd name="adj" fmla="val 16667"/>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2" name="Google Shape;152;p29"/>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sp>
        <p:nvSpPr>
          <p:cNvPr id="153" name="Google Shape;153;p29"/>
          <p:cNvSpPr txBox="1">
            <a:spLocks noGrp="1"/>
          </p:cNvSpPr>
          <p:nvPr>
            <p:ph type="title" idx="2"/>
          </p:nvPr>
        </p:nvSpPr>
        <p:spPr>
          <a:xfrm>
            <a:off x="2120467" y="2498333"/>
            <a:ext cx="7951200" cy="283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333" b="0">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54" name="Google Shape;154;p29"/>
          <p:cNvGrpSpPr/>
          <p:nvPr/>
        </p:nvGrpSpPr>
        <p:grpSpPr>
          <a:xfrm>
            <a:off x="-1600" y="5896807"/>
            <a:ext cx="12192383" cy="961207"/>
            <a:chOff x="6554556" y="4623505"/>
            <a:chExt cx="7127825" cy="720905"/>
          </a:xfrm>
        </p:grpSpPr>
        <p:sp>
          <p:nvSpPr>
            <p:cNvPr id="155" name="Google Shape;155;p29"/>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29"/>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771617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Body 11">
  <p:cSld name="Title and Body 11">
    <p:spTree>
      <p:nvGrpSpPr>
        <p:cNvPr id="1" name="Shape 191"/>
        <p:cNvGrpSpPr/>
        <p:nvPr/>
      </p:nvGrpSpPr>
      <p:grpSpPr>
        <a:xfrm>
          <a:off x="0" y="0"/>
          <a:ext cx="0" cy="0"/>
          <a:chOff x="0" y="0"/>
          <a:chExt cx="0" cy="0"/>
        </a:xfrm>
      </p:grpSpPr>
      <p:grpSp>
        <p:nvGrpSpPr>
          <p:cNvPr id="192" name="Google Shape;192;p35"/>
          <p:cNvGrpSpPr/>
          <p:nvPr/>
        </p:nvGrpSpPr>
        <p:grpSpPr>
          <a:xfrm>
            <a:off x="-1600" y="5896807"/>
            <a:ext cx="12192383" cy="961207"/>
            <a:chOff x="6554556" y="4623505"/>
            <a:chExt cx="7127825" cy="720905"/>
          </a:xfrm>
        </p:grpSpPr>
        <p:sp>
          <p:nvSpPr>
            <p:cNvPr id="193" name="Google Shape;193;p35"/>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 name="Google Shape;194;p35"/>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5" name="Google Shape;195;p35"/>
          <p:cNvSpPr/>
          <p:nvPr/>
        </p:nvSpPr>
        <p:spPr>
          <a:xfrm>
            <a:off x="-900" y="489200"/>
            <a:ext cx="12194000" cy="1445600"/>
          </a:xfrm>
          <a:prstGeom prst="roundRect">
            <a:avLst>
              <a:gd name="adj" fmla="val 16667"/>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6" name="Google Shape;196;p35"/>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sp>
        <p:nvSpPr>
          <p:cNvPr id="197" name="Google Shape;197;p35">
            <a:hlinkClick r:id="" action="ppaction://noaction"/>
          </p:cNvPr>
          <p:cNvSpPr txBox="1">
            <a:spLocks noGrp="1"/>
          </p:cNvSpPr>
          <p:nvPr>
            <p:ph type="title" idx="2"/>
          </p:nvPr>
        </p:nvSpPr>
        <p:spPr>
          <a:xfrm>
            <a:off x="6319400" y="2524367"/>
            <a:ext cx="1891200" cy="813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3333" b="0">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98" name="Google Shape;198;p35">
            <a:hlinkClick r:id="" action="ppaction://noaction"/>
          </p:cNvPr>
          <p:cNvSpPr txBox="1">
            <a:spLocks noGrp="1"/>
          </p:cNvSpPr>
          <p:nvPr>
            <p:ph type="title" idx="3"/>
          </p:nvPr>
        </p:nvSpPr>
        <p:spPr>
          <a:xfrm>
            <a:off x="6319400" y="3509933"/>
            <a:ext cx="1891200" cy="813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3333" b="0">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99" name="Google Shape;199;p35">
            <a:hlinkClick r:id="" action="ppaction://noaction"/>
          </p:cNvPr>
          <p:cNvSpPr txBox="1">
            <a:spLocks noGrp="1"/>
          </p:cNvSpPr>
          <p:nvPr>
            <p:ph type="title" idx="4"/>
          </p:nvPr>
        </p:nvSpPr>
        <p:spPr>
          <a:xfrm>
            <a:off x="6319400" y="4495500"/>
            <a:ext cx="1891200" cy="813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3333" b="0">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5271741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Body 12">
  <p:cSld name="Title and Body 12">
    <p:spTree>
      <p:nvGrpSpPr>
        <p:cNvPr id="1" name="Shape 200"/>
        <p:cNvGrpSpPr/>
        <p:nvPr/>
      </p:nvGrpSpPr>
      <p:grpSpPr>
        <a:xfrm>
          <a:off x="0" y="0"/>
          <a:ext cx="0" cy="0"/>
          <a:chOff x="0" y="0"/>
          <a:chExt cx="0" cy="0"/>
        </a:xfrm>
      </p:grpSpPr>
      <p:grpSp>
        <p:nvGrpSpPr>
          <p:cNvPr id="201" name="Google Shape;201;p36"/>
          <p:cNvGrpSpPr/>
          <p:nvPr/>
        </p:nvGrpSpPr>
        <p:grpSpPr>
          <a:xfrm>
            <a:off x="-1600" y="5896807"/>
            <a:ext cx="12192383" cy="961207"/>
            <a:chOff x="6554556" y="4623505"/>
            <a:chExt cx="7127825" cy="720905"/>
          </a:xfrm>
        </p:grpSpPr>
        <p:sp>
          <p:nvSpPr>
            <p:cNvPr id="202" name="Google Shape;202;p36"/>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F7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36"/>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FFB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4" name="Google Shape;204;p36"/>
          <p:cNvSpPr/>
          <p:nvPr/>
        </p:nvSpPr>
        <p:spPr>
          <a:xfrm>
            <a:off x="-900" y="489200"/>
            <a:ext cx="12194000" cy="1445600"/>
          </a:xfrm>
          <a:prstGeom prst="roundRect">
            <a:avLst>
              <a:gd name="adj" fmla="val 16667"/>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5" name="Google Shape;205;p36"/>
          <p:cNvSpPr txBox="1">
            <a:spLocks noGrp="1"/>
          </p:cNvSpPr>
          <p:nvPr>
            <p:ph type="title"/>
          </p:nvPr>
        </p:nvSpPr>
        <p:spPr>
          <a:xfrm>
            <a:off x="961200" y="813012"/>
            <a:ext cx="10284800" cy="76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AutoNum type="arabicPeriod"/>
              <a:defRPr sz="5333" b="1"/>
            </a:lvl1pPr>
            <a:lvl2pPr lvl="1" algn="ctr" rtl="0">
              <a:spcBef>
                <a:spcPts val="0"/>
              </a:spcBef>
              <a:spcAft>
                <a:spcPts val="0"/>
              </a:spcAft>
              <a:buSzPts val="4200"/>
              <a:buAutoNum type="alphaLcPeriod"/>
              <a:defRPr sz="5600"/>
            </a:lvl2pPr>
            <a:lvl3pPr lvl="2" algn="ctr" rtl="0">
              <a:spcBef>
                <a:spcPts val="0"/>
              </a:spcBef>
              <a:spcAft>
                <a:spcPts val="0"/>
              </a:spcAft>
              <a:buSzPts val="4200"/>
              <a:buAutoNum type="romanLcPeriod"/>
              <a:defRPr sz="5600"/>
            </a:lvl3pPr>
            <a:lvl4pPr lvl="3" algn="ctr" rtl="0">
              <a:spcBef>
                <a:spcPts val="0"/>
              </a:spcBef>
              <a:spcAft>
                <a:spcPts val="0"/>
              </a:spcAft>
              <a:buSzPts val="4200"/>
              <a:buAutoNum type="arabicPeriod"/>
              <a:defRPr sz="5600"/>
            </a:lvl4pPr>
            <a:lvl5pPr lvl="4" algn="ctr" rtl="0">
              <a:spcBef>
                <a:spcPts val="0"/>
              </a:spcBef>
              <a:spcAft>
                <a:spcPts val="0"/>
              </a:spcAft>
              <a:buSzPts val="4200"/>
              <a:buAutoNum type="alphaLcPeriod"/>
              <a:defRPr sz="5600"/>
            </a:lvl5pPr>
            <a:lvl6pPr lvl="5" algn="ctr" rtl="0">
              <a:spcBef>
                <a:spcPts val="0"/>
              </a:spcBef>
              <a:spcAft>
                <a:spcPts val="0"/>
              </a:spcAft>
              <a:buSzPts val="4200"/>
              <a:buAutoNum type="romanLcPeriod"/>
              <a:defRPr sz="5600"/>
            </a:lvl6pPr>
            <a:lvl7pPr lvl="6" algn="ctr" rtl="0">
              <a:spcBef>
                <a:spcPts val="0"/>
              </a:spcBef>
              <a:spcAft>
                <a:spcPts val="0"/>
              </a:spcAft>
              <a:buSzPts val="4200"/>
              <a:buAutoNum type="arabicPeriod"/>
              <a:defRPr sz="5600"/>
            </a:lvl7pPr>
            <a:lvl8pPr lvl="7" algn="ctr" rtl="0">
              <a:spcBef>
                <a:spcPts val="0"/>
              </a:spcBef>
              <a:spcAft>
                <a:spcPts val="0"/>
              </a:spcAft>
              <a:buSzPts val="4200"/>
              <a:buAutoNum type="alphaLcPeriod"/>
              <a:defRPr sz="5600"/>
            </a:lvl8pPr>
            <a:lvl9pPr lvl="8" algn="ctr" rtl="0">
              <a:spcBef>
                <a:spcPts val="0"/>
              </a:spcBef>
              <a:spcAft>
                <a:spcPts val="0"/>
              </a:spcAft>
              <a:buSzPts val="4200"/>
              <a:buAutoNum type="romanLcPeriod"/>
              <a:defRPr sz="5600"/>
            </a:lvl9pPr>
          </a:lstStyle>
          <a:p>
            <a:endParaRPr/>
          </a:p>
        </p:txBody>
      </p:sp>
      <p:sp>
        <p:nvSpPr>
          <p:cNvPr id="206" name="Google Shape;206;p36"/>
          <p:cNvSpPr txBox="1">
            <a:spLocks noGrp="1"/>
          </p:cNvSpPr>
          <p:nvPr>
            <p:ph type="title" idx="2"/>
          </p:nvPr>
        </p:nvSpPr>
        <p:spPr>
          <a:xfrm>
            <a:off x="2120467" y="2498333"/>
            <a:ext cx="7951200" cy="71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333" b="0">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3202543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hanks + Credits">
  <p:cSld name="Thanks + Credits">
    <p:bg>
      <p:bgPr>
        <a:solidFill>
          <a:schemeClr val="lt2"/>
        </a:solidFill>
        <a:effectLst/>
      </p:bgPr>
    </p:bg>
    <p:spTree>
      <p:nvGrpSpPr>
        <p:cNvPr id="1" name="Shape 207"/>
        <p:cNvGrpSpPr/>
        <p:nvPr/>
      </p:nvGrpSpPr>
      <p:grpSpPr>
        <a:xfrm>
          <a:off x="0" y="0"/>
          <a:ext cx="0" cy="0"/>
          <a:chOff x="0" y="0"/>
          <a:chExt cx="0" cy="0"/>
        </a:xfrm>
      </p:grpSpPr>
      <p:sp>
        <p:nvSpPr>
          <p:cNvPr id="208" name="Google Shape;208;p37"/>
          <p:cNvSpPr/>
          <p:nvPr/>
        </p:nvSpPr>
        <p:spPr>
          <a:xfrm>
            <a:off x="428665" y="2159833"/>
            <a:ext cx="6640000" cy="6640000"/>
          </a:xfrm>
          <a:prstGeom prst="ellips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09" name="Google Shape;209;p37"/>
          <p:cNvGrpSpPr/>
          <p:nvPr/>
        </p:nvGrpSpPr>
        <p:grpSpPr>
          <a:xfrm>
            <a:off x="-2044" y="5896843"/>
            <a:ext cx="12200936" cy="961207"/>
            <a:chOff x="6554556" y="4623505"/>
            <a:chExt cx="7127825" cy="720905"/>
          </a:xfrm>
        </p:grpSpPr>
        <p:sp>
          <p:nvSpPr>
            <p:cNvPr id="210" name="Google Shape;210;p37"/>
            <p:cNvSpPr/>
            <p:nvPr/>
          </p:nvSpPr>
          <p:spPr>
            <a:xfrm>
              <a:off x="6554556" y="4623505"/>
              <a:ext cx="7127825" cy="588345"/>
            </a:xfrm>
            <a:custGeom>
              <a:avLst/>
              <a:gdLst/>
              <a:ahLst/>
              <a:cxnLst/>
              <a:rect l="l" t="t" r="r" b="b"/>
              <a:pathLst>
                <a:path w="285113" h="18815" extrusionOk="0">
                  <a:moveTo>
                    <a:pt x="1" y="0"/>
                  </a:moveTo>
                  <a:lnTo>
                    <a:pt x="1" y="4711"/>
                  </a:lnTo>
                  <a:cubicBezTo>
                    <a:pt x="83923" y="10243"/>
                    <a:pt x="167876" y="10517"/>
                    <a:pt x="252467" y="16353"/>
                  </a:cubicBezTo>
                  <a:cubicBezTo>
                    <a:pt x="263380" y="17052"/>
                    <a:pt x="274261" y="17903"/>
                    <a:pt x="285112" y="18815"/>
                  </a:cubicBezTo>
                  <a:lnTo>
                    <a:pt x="285112" y="0"/>
                  </a:lnTo>
                  <a:close/>
                </a:path>
              </a:pathLst>
            </a:custGeom>
            <a:solidFill>
              <a:srgbClr val="B3AA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37"/>
            <p:cNvSpPr/>
            <p:nvPr/>
          </p:nvSpPr>
          <p:spPr>
            <a:xfrm>
              <a:off x="6554556" y="4761756"/>
              <a:ext cx="7127825" cy="582654"/>
            </a:xfrm>
            <a:custGeom>
              <a:avLst/>
              <a:gdLst/>
              <a:ahLst/>
              <a:cxnLst/>
              <a:rect l="l" t="t" r="r" b="b"/>
              <a:pathLst>
                <a:path w="285113" h="18633" extrusionOk="0">
                  <a:moveTo>
                    <a:pt x="1" y="0"/>
                  </a:moveTo>
                  <a:lnTo>
                    <a:pt x="1" y="18633"/>
                  </a:lnTo>
                  <a:lnTo>
                    <a:pt x="285112" y="18633"/>
                  </a:lnTo>
                  <a:lnTo>
                    <a:pt x="285112" y="14104"/>
                  </a:lnTo>
                  <a:cubicBezTo>
                    <a:pt x="274261" y="13192"/>
                    <a:pt x="263380" y="12341"/>
                    <a:pt x="252467" y="11642"/>
                  </a:cubicBezTo>
                  <a:cubicBezTo>
                    <a:pt x="167876" y="5806"/>
                    <a:pt x="83923" y="5532"/>
                    <a:pt x="1" y="0"/>
                  </a:cubicBezTo>
                  <a:close/>
                </a:path>
              </a:pathLst>
            </a:custGeom>
            <a:solidFill>
              <a:srgbClr val="C2B9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2" name="Google Shape;212;p37"/>
          <p:cNvSpPr txBox="1"/>
          <p:nvPr/>
        </p:nvSpPr>
        <p:spPr>
          <a:xfrm>
            <a:off x="6686133" y="4625500"/>
            <a:ext cx="3984800" cy="6420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 sz="1333">
                <a:solidFill>
                  <a:schemeClr val="dk1"/>
                </a:solidFill>
                <a:latin typeface="Lato"/>
                <a:ea typeface="Lato"/>
                <a:cs typeface="Lato"/>
                <a:sym typeface="Lato"/>
              </a:rPr>
              <a:t>CREDITS: This presentation template was created by Slidesgo, including icons by Flaticon, and infographics &amp; images by Freepik</a:t>
            </a:r>
            <a:endParaRPr sz="1333">
              <a:solidFill>
                <a:schemeClr val="dk1"/>
              </a:solidFill>
              <a:latin typeface="Lato"/>
              <a:ea typeface="Lato"/>
              <a:cs typeface="Lato"/>
              <a:sym typeface="Lato"/>
            </a:endParaRPr>
          </a:p>
        </p:txBody>
      </p:sp>
      <p:sp>
        <p:nvSpPr>
          <p:cNvPr id="213" name="Google Shape;213;p37"/>
          <p:cNvSpPr txBox="1">
            <a:spLocks noGrp="1"/>
          </p:cNvSpPr>
          <p:nvPr>
            <p:ph type="title"/>
          </p:nvPr>
        </p:nvSpPr>
        <p:spPr>
          <a:xfrm>
            <a:off x="3360451" y="931667"/>
            <a:ext cx="5465600" cy="74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80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214" name="Google Shape;214;p37"/>
          <p:cNvSpPr txBox="1">
            <a:spLocks noGrp="1"/>
          </p:cNvSpPr>
          <p:nvPr>
            <p:ph type="subTitle" idx="1"/>
          </p:nvPr>
        </p:nvSpPr>
        <p:spPr>
          <a:xfrm>
            <a:off x="6931813" y="5233533"/>
            <a:ext cx="3473600" cy="415200"/>
          </a:xfrm>
          <a:prstGeom prst="rect">
            <a:avLst/>
          </a:prstGeom>
        </p:spPr>
        <p:txBody>
          <a:bodyPr spcFirstLastPara="1" wrap="square" lIns="91425" tIns="91425" rIns="91425" bIns="91425" anchor="t" anchorCtr="0">
            <a:noAutofit/>
          </a:bodyPr>
          <a:lstStyle>
            <a:lvl1pPr lvl="0" algn="ctr" rtl="0">
              <a:lnSpc>
                <a:spcPct val="100000"/>
              </a:lnSpc>
              <a:spcBef>
                <a:spcPts val="400"/>
              </a:spcBef>
              <a:spcAft>
                <a:spcPts val="0"/>
              </a:spcAft>
              <a:buNone/>
              <a:defRPr sz="1600" b="0"/>
            </a:lvl1pPr>
            <a:lvl2pPr lvl="1" algn="ctr" rtl="0">
              <a:lnSpc>
                <a:spcPct val="100000"/>
              </a:lnSpc>
              <a:spcBef>
                <a:spcPts val="400"/>
              </a:spcBef>
              <a:spcAft>
                <a:spcPts val="0"/>
              </a:spcAft>
              <a:buNone/>
              <a:defRPr sz="1600"/>
            </a:lvl2pPr>
            <a:lvl3pPr lvl="2" algn="ctr" rtl="0">
              <a:lnSpc>
                <a:spcPct val="100000"/>
              </a:lnSpc>
              <a:spcBef>
                <a:spcPts val="400"/>
              </a:spcBef>
              <a:spcAft>
                <a:spcPts val="0"/>
              </a:spcAft>
              <a:buNone/>
              <a:defRPr sz="1600"/>
            </a:lvl3pPr>
            <a:lvl4pPr lvl="3" algn="ctr" rtl="0">
              <a:lnSpc>
                <a:spcPct val="100000"/>
              </a:lnSpc>
              <a:spcBef>
                <a:spcPts val="400"/>
              </a:spcBef>
              <a:spcAft>
                <a:spcPts val="0"/>
              </a:spcAft>
              <a:buNone/>
              <a:defRPr sz="1600"/>
            </a:lvl4pPr>
            <a:lvl5pPr lvl="4" algn="ctr" rtl="0">
              <a:lnSpc>
                <a:spcPct val="100000"/>
              </a:lnSpc>
              <a:spcBef>
                <a:spcPts val="400"/>
              </a:spcBef>
              <a:spcAft>
                <a:spcPts val="0"/>
              </a:spcAft>
              <a:buNone/>
              <a:defRPr sz="1600"/>
            </a:lvl5pPr>
            <a:lvl6pPr lvl="5" algn="ctr" rtl="0">
              <a:lnSpc>
                <a:spcPct val="100000"/>
              </a:lnSpc>
              <a:spcBef>
                <a:spcPts val="400"/>
              </a:spcBef>
              <a:spcAft>
                <a:spcPts val="0"/>
              </a:spcAft>
              <a:buNone/>
              <a:defRPr sz="1600"/>
            </a:lvl6pPr>
            <a:lvl7pPr lvl="6" algn="ctr" rtl="0">
              <a:lnSpc>
                <a:spcPct val="100000"/>
              </a:lnSpc>
              <a:spcBef>
                <a:spcPts val="400"/>
              </a:spcBef>
              <a:spcAft>
                <a:spcPts val="0"/>
              </a:spcAft>
              <a:buNone/>
              <a:defRPr sz="1600"/>
            </a:lvl7pPr>
            <a:lvl8pPr lvl="7" algn="ctr" rtl="0">
              <a:lnSpc>
                <a:spcPct val="100000"/>
              </a:lnSpc>
              <a:spcBef>
                <a:spcPts val="400"/>
              </a:spcBef>
              <a:spcAft>
                <a:spcPts val="0"/>
              </a:spcAft>
              <a:buNone/>
              <a:defRPr sz="1600"/>
            </a:lvl8pPr>
            <a:lvl9pPr lvl="8" algn="ctr" rtl="0">
              <a:lnSpc>
                <a:spcPct val="100000"/>
              </a:lnSpc>
              <a:spcBef>
                <a:spcPts val="400"/>
              </a:spcBef>
              <a:spcAft>
                <a:spcPts val="0"/>
              </a:spcAft>
              <a:buNone/>
              <a:defRPr sz="1600"/>
            </a:lvl9pPr>
          </a:lstStyle>
          <a:p>
            <a:endParaRPr/>
          </a:p>
        </p:txBody>
      </p:sp>
      <p:sp>
        <p:nvSpPr>
          <p:cNvPr id="215" name="Google Shape;215;p37"/>
          <p:cNvSpPr txBox="1">
            <a:spLocks noGrp="1"/>
          </p:cNvSpPr>
          <p:nvPr>
            <p:ph type="subTitle" idx="2"/>
          </p:nvPr>
        </p:nvSpPr>
        <p:spPr>
          <a:xfrm>
            <a:off x="3399467" y="2398029"/>
            <a:ext cx="5425600" cy="119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2133" b="0"/>
            </a:lvl1pPr>
            <a:lvl2pPr lvl="1" algn="ctr" rtl="0">
              <a:lnSpc>
                <a:spcPct val="100000"/>
              </a:lnSpc>
              <a:spcBef>
                <a:spcPts val="2133"/>
              </a:spcBef>
              <a:spcAft>
                <a:spcPts val="0"/>
              </a:spcAft>
              <a:buNone/>
              <a:defRPr sz="2133"/>
            </a:lvl2pPr>
            <a:lvl3pPr lvl="2" algn="ctr" rtl="0">
              <a:lnSpc>
                <a:spcPct val="100000"/>
              </a:lnSpc>
              <a:spcBef>
                <a:spcPts val="2133"/>
              </a:spcBef>
              <a:spcAft>
                <a:spcPts val="0"/>
              </a:spcAft>
              <a:buNone/>
              <a:defRPr sz="2133"/>
            </a:lvl3pPr>
            <a:lvl4pPr lvl="3" algn="ctr" rtl="0">
              <a:lnSpc>
                <a:spcPct val="100000"/>
              </a:lnSpc>
              <a:spcBef>
                <a:spcPts val="2133"/>
              </a:spcBef>
              <a:spcAft>
                <a:spcPts val="0"/>
              </a:spcAft>
              <a:buNone/>
              <a:defRPr sz="2133"/>
            </a:lvl4pPr>
            <a:lvl5pPr lvl="4" algn="ctr" rtl="0">
              <a:lnSpc>
                <a:spcPct val="100000"/>
              </a:lnSpc>
              <a:spcBef>
                <a:spcPts val="2133"/>
              </a:spcBef>
              <a:spcAft>
                <a:spcPts val="0"/>
              </a:spcAft>
              <a:buNone/>
              <a:defRPr sz="2133"/>
            </a:lvl5pPr>
            <a:lvl6pPr lvl="5" algn="ctr" rtl="0">
              <a:lnSpc>
                <a:spcPct val="100000"/>
              </a:lnSpc>
              <a:spcBef>
                <a:spcPts val="2133"/>
              </a:spcBef>
              <a:spcAft>
                <a:spcPts val="0"/>
              </a:spcAft>
              <a:buNone/>
              <a:defRPr sz="2133"/>
            </a:lvl6pPr>
            <a:lvl7pPr lvl="6" algn="ctr" rtl="0">
              <a:lnSpc>
                <a:spcPct val="100000"/>
              </a:lnSpc>
              <a:spcBef>
                <a:spcPts val="2133"/>
              </a:spcBef>
              <a:spcAft>
                <a:spcPts val="0"/>
              </a:spcAft>
              <a:buNone/>
              <a:defRPr sz="2133"/>
            </a:lvl7pPr>
            <a:lvl8pPr lvl="7" algn="ctr" rtl="0">
              <a:lnSpc>
                <a:spcPct val="100000"/>
              </a:lnSpc>
              <a:spcBef>
                <a:spcPts val="2133"/>
              </a:spcBef>
              <a:spcAft>
                <a:spcPts val="0"/>
              </a:spcAft>
              <a:buNone/>
              <a:defRPr sz="2133"/>
            </a:lvl8pPr>
            <a:lvl9pPr lvl="8" algn="ctr" rtl="0">
              <a:lnSpc>
                <a:spcPct val="100000"/>
              </a:lnSpc>
              <a:spcBef>
                <a:spcPts val="2133"/>
              </a:spcBef>
              <a:spcAft>
                <a:spcPts val="2133"/>
              </a:spcAft>
              <a:buNone/>
              <a:defRPr sz="2133"/>
            </a:lvl9pPr>
          </a:lstStyle>
          <a:p>
            <a:endParaRPr/>
          </a:p>
        </p:txBody>
      </p:sp>
      <p:sp>
        <p:nvSpPr>
          <p:cNvPr id="216" name="Google Shape;216;p37"/>
          <p:cNvSpPr/>
          <p:nvPr/>
        </p:nvSpPr>
        <p:spPr>
          <a:xfrm>
            <a:off x="3742402" y="1223367"/>
            <a:ext cx="753717" cy="601627"/>
          </a:xfrm>
          <a:custGeom>
            <a:avLst/>
            <a:gdLst/>
            <a:ahLst/>
            <a:cxnLst/>
            <a:rect l="l" t="t" r="r" b="b"/>
            <a:pathLst>
              <a:path w="61461" h="49059" extrusionOk="0">
                <a:moveTo>
                  <a:pt x="23010" y="0"/>
                </a:moveTo>
                <a:cubicBezTo>
                  <a:pt x="16201" y="0"/>
                  <a:pt x="10669" y="5502"/>
                  <a:pt x="10669" y="12311"/>
                </a:cubicBezTo>
                <a:cubicBezTo>
                  <a:pt x="10669" y="13374"/>
                  <a:pt x="10821" y="14408"/>
                  <a:pt x="11065" y="15381"/>
                </a:cubicBezTo>
                <a:lnTo>
                  <a:pt x="10669" y="15381"/>
                </a:lnTo>
                <a:cubicBezTo>
                  <a:pt x="4773" y="15381"/>
                  <a:pt x="1" y="20153"/>
                  <a:pt x="1" y="26049"/>
                </a:cubicBezTo>
                <a:cubicBezTo>
                  <a:pt x="1" y="31399"/>
                  <a:pt x="3922" y="35837"/>
                  <a:pt x="9058" y="36627"/>
                </a:cubicBezTo>
                <a:cubicBezTo>
                  <a:pt x="9058" y="36657"/>
                  <a:pt x="9058" y="36718"/>
                  <a:pt x="9058" y="36749"/>
                </a:cubicBezTo>
                <a:cubicBezTo>
                  <a:pt x="9058" y="43557"/>
                  <a:pt x="14560" y="49059"/>
                  <a:pt x="21369" y="49059"/>
                </a:cubicBezTo>
                <a:cubicBezTo>
                  <a:pt x="25503" y="49059"/>
                  <a:pt x="29150" y="47022"/>
                  <a:pt x="31399" y="43892"/>
                </a:cubicBezTo>
                <a:cubicBezTo>
                  <a:pt x="33101" y="46080"/>
                  <a:pt x="35776" y="47478"/>
                  <a:pt x="38755" y="47478"/>
                </a:cubicBezTo>
                <a:cubicBezTo>
                  <a:pt x="43740" y="47478"/>
                  <a:pt x="47813" y="43588"/>
                  <a:pt x="48117" y="38694"/>
                </a:cubicBezTo>
                <a:cubicBezTo>
                  <a:pt x="49302" y="39271"/>
                  <a:pt x="50670" y="39575"/>
                  <a:pt x="52099" y="39575"/>
                </a:cubicBezTo>
                <a:cubicBezTo>
                  <a:pt x="57266" y="39575"/>
                  <a:pt x="61461" y="35381"/>
                  <a:pt x="61461" y="30214"/>
                </a:cubicBezTo>
                <a:cubicBezTo>
                  <a:pt x="61461" y="25593"/>
                  <a:pt x="58087" y="21733"/>
                  <a:pt x="53649" y="21004"/>
                </a:cubicBezTo>
                <a:cubicBezTo>
                  <a:pt x="53892" y="20031"/>
                  <a:pt x="54044" y="18967"/>
                  <a:pt x="54044" y="17903"/>
                </a:cubicBezTo>
                <a:cubicBezTo>
                  <a:pt x="54044" y="11125"/>
                  <a:pt x="48542" y="5593"/>
                  <a:pt x="41734" y="5593"/>
                </a:cubicBezTo>
                <a:cubicBezTo>
                  <a:pt x="39029" y="5593"/>
                  <a:pt x="36536" y="6475"/>
                  <a:pt x="34500" y="7934"/>
                </a:cubicBezTo>
                <a:cubicBezTo>
                  <a:pt x="32737" y="3283"/>
                  <a:pt x="28269" y="0"/>
                  <a:pt x="2301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7" name="Google Shape;217;p37"/>
          <p:cNvSpPr/>
          <p:nvPr/>
        </p:nvSpPr>
        <p:spPr>
          <a:xfrm>
            <a:off x="630067" y="719334"/>
            <a:ext cx="1755936" cy="1019807"/>
          </a:xfrm>
          <a:custGeom>
            <a:avLst/>
            <a:gdLst/>
            <a:ahLst/>
            <a:cxnLst/>
            <a:rect l="l" t="t" r="r" b="b"/>
            <a:pathLst>
              <a:path w="61218" h="35554" extrusionOk="0">
                <a:moveTo>
                  <a:pt x="19770" y="1"/>
                </a:moveTo>
                <a:cubicBezTo>
                  <a:pt x="19565" y="1"/>
                  <a:pt x="19358" y="8"/>
                  <a:pt x="19150" y="22"/>
                </a:cubicBezTo>
                <a:cubicBezTo>
                  <a:pt x="14256" y="386"/>
                  <a:pt x="10578" y="4642"/>
                  <a:pt x="10913" y="9535"/>
                </a:cubicBezTo>
                <a:cubicBezTo>
                  <a:pt x="10913" y="9657"/>
                  <a:pt x="10943" y="9748"/>
                  <a:pt x="10943" y="9839"/>
                </a:cubicBezTo>
                <a:cubicBezTo>
                  <a:pt x="10424" y="9736"/>
                  <a:pt x="9904" y="9688"/>
                  <a:pt x="9366" y="9688"/>
                </a:cubicBezTo>
                <a:cubicBezTo>
                  <a:pt x="9116" y="9688"/>
                  <a:pt x="8862" y="9699"/>
                  <a:pt x="8602" y="9718"/>
                </a:cubicBezTo>
                <a:cubicBezTo>
                  <a:pt x="3709" y="10052"/>
                  <a:pt x="0" y="14308"/>
                  <a:pt x="365" y="19201"/>
                </a:cubicBezTo>
                <a:cubicBezTo>
                  <a:pt x="685" y="23917"/>
                  <a:pt x="4602" y="27490"/>
                  <a:pt x="9258" y="27490"/>
                </a:cubicBezTo>
                <a:cubicBezTo>
                  <a:pt x="9464" y="27490"/>
                  <a:pt x="9671" y="27483"/>
                  <a:pt x="9879" y="27469"/>
                </a:cubicBezTo>
                <a:cubicBezTo>
                  <a:pt x="10335" y="27438"/>
                  <a:pt x="10791" y="27378"/>
                  <a:pt x="11217" y="27256"/>
                </a:cubicBezTo>
                <a:cubicBezTo>
                  <a:pt x="12486" y="32103"/>
                  <a:pt x="16878" y="35554"/>
                  <a:pt x="21974" y="35554"/>
                </a:cubicBezTo>
                <a:cubicBezTo>
                  <a:pt x="22246" y="35554"/>
                  <a:pt x="22521" y="35544"/>
                  <a:pt x="22797" y="35524"/>
                </a:cubicBezTo>
                <a:cubicBezTo>
                  <a:pt x="26870" y="35250"/>
                  <a:pt x="30275" y="32818"/>
                  <a:pt x="31977" y="29445"/>
                </a:cubicBezTo>
                <a:cubicBezTo>
                  <a:pt x="33299" y="32348"/>
                  <a:pt x="36226" y="34328"/>
                  <a:pt x="39549" y="34328"/>
                </a:cubicBezTo>
                <a:cubicBezTo>
                  <a:pt x="39739" y="34328"/>
                  <a:pt x="39930" y="34321"/>
                  <a:pt x="40123" y="34308"/>
                </a:cubicBezTo>
                <a:cubicBezTo>
                  <a:pt x="43010" y="34095"/>
                  <a:pt x="45412" y="32454"/>
                  <a:pt x="46749" y="30113"/>
                </a:cubicBezTo>
                <a:cubicBezTo>
                  <a:pt x="48147" y="31001"/>
                  <a:pt x="49831" y="31507"/>
                  <a:pt x="51589" y="31507"/>
                </a:cubicBezTo>
                <a:cubicBezTo>
                  <a:pt x="51819" y="31507"/>
                  <a:pt x="52049" y="31499"/>
                  <a:pt x="52281" y="31481"/>
                </a:cubicBezTo>
                <a:cubicBezTo>
                  <a:pt x="57388" y="31116"/>
                  <a:pt x="61217" y="26709"/>
                  <a:pt x="60853" y="21633"/>
                </a:cubicBezTo>
                <a:cubicBezTo>
                  <a:pt x="60518" y="17013"/>
                  <a:pt x="56810" y="13426"/>
                  <a:pt x="52311" y="13092"/>
                </a:cubicBezTo>
                <a:cubicBezTo>
                  <a:pt x="52342" y="12666"/>
                  <a:pt x="52372" y="12241"/>
                  <a:pt x="52342" y="11815"/>
                </a:cubicBezTo>
                <a:cubicBezTo>
                  <a:pt x="52021" y="7445"/>
                  <a:pt x="48378" y="4137"/>
                  <a:pt x="44062" y="4137"/>
                </a:cubicBezTo>
                <a:cubicBezTo>
                  <a:pt x="43875" y="4137"/>
                  <a:pt x="43686" y="4143"/>
                  <a:pt x="43497" y="4155"/>
                </a:cubicBezTo>
                <a:cubicBezTo>
                  <a:pt x="41916" y="4277"/>
                  <a:pt x="40457" y="4855"/>
                  <a:pt x="39241" y="5736"/>
                </a:cubicBezTo>
                <a:cubicBezTo>
                  <a:pt x="37384" y="4316"/>
                  <a:pt x="35062" y="3485"/>
                  <a:pt x="32581" y="3485"/>
                </a:cubicBezTo>
                <a:cubicBezTo>
                  <a:pt x="32300" y="3485"/>
                  <a:pt x="32018" y="3496"/>
                  <a:pt x="31734" y="3517"/>
                </a:cubicBezTo>
                <a:cubicBezTo>
                  <a:pt x="30244" y="3608"/>
                  <a:pt x="28846" y="4003"/>
                  <a:pt x="27600" y="4611"/>
                </a:cubicBezTo>
                <a:cubicBezTo>
                  <a:pt x="26082" y="1834"/>
                  <a:pt x="23108" y="1"/>
                  <a:pt x="1977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585743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1.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3" Type="http://schemas.openxmlformats.org/officeDocument/2006/relationships/slideLayout" Target="../slideLayouts/slideLayout42.xml"/><Relationship Id="rId21" Type="http://schemas.openxmlformats.org/officeDocument/2006/relationships/slideLayout" Target="../slideLayouts/slideLayout60.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theme" Target="../theme/theme4.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D09248-747F-82A1-3E0D-C31FDFB1EF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92D564-F46B-478F-9252-9EA5C5EDFB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E87728-97FE-69F5-AD10-C53D11F58F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6CDD18-ED42-4272-B7FA-AE5A4506F7A0}" type="datetimeFigureOut">
              <a:rPr lang="en-US" smtClean="0"/>
              <a:t>5/29/2026</a:t>
            </a:fld>
            <a:endParaRPr lang="en-US"/>
          </a:p>
        </p:txBody>
      </p:sp>
      <p:sp>
        <p:nvSpPr>
          <p:cNvPr id="5" name="Footer Placeholder 4">
            <a:extLst>
              <a:ext uri="{FF2B5EF4-FFF2-40B4-BE49-F238E27FC236}">
                <a16:creationId xmlns:a16="http://schemas.microsoft.com/office/drawing/2014/main" id="{CB4D8663-5517-57C1-C2C4-DA58E1CA9E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81BEF2C-45BE-8C80-0242-8154B894A3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D81D43-C55E-4909-9364-04C418F0D822}" type="slidenum">
              <a:rPr lang="en-US" smtClean="0"/>
              <a:t>‹#›</a:t>
            </a:fld>
            <a:endParaRPr lang="en-US"/>
          </a:p>
        </p:txBody>
      </p:sp>
      <p:pic>
        <p:nvPicPr>
          <p:cNvPr id="7" name="Picture 6" descr="A round pink label with white text and a black background&#10;&#10;Description automatically generated">
            <a:extLst>
              <a:ext uri="{FF2B5EF4-FFF2-40B4-BE49-F238E27FC236}">
                <a16:creationId xmlns:a16="http://schemas.microsoft.com/office/drawing/2014/main" id="{0F98EF60-3BF5-B65E-A32F-DCB2450CA13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15678" y="95941"/>
            <a:ext cx="1557678" cy="1557678"/>
          </a:xfrm>
          <a:prstGeom prst="rect">
            <a:avLst/>
          </a:prstGeom>
        </p:spPr>
      </p:pic>
    </p:spTree>
    <p:extLst>
      <p:ext uri="{BB962C8B-B14F-4D97-AF65-F5344CB8AC3E}">
        <p14:creationId xmlns:p14="http://schemas.microsoft.com/office/powerpoint/2010/main" val="25251972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5/29/2026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pic>
        <p:nvPicPr>
          <p:cNvPr id="8" name="Picture 7" descr="A round pink label with white text and a black background&#10;&#10;Description automatically generated">
            <a:extLst>
              <a:ext uri="{FF2B5EF4-FFF2-40B4-BE49-F238E27FC236}">
                <a16:creationId xmlns:a16="http://schemas.microsoft.com/office/drawing/2014/main" id="{56600D89-08CD-8494-9DFD-0590B3E69430}"/>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15678" y="95941"/>
            <a:ext cx="1557678" cy="1557678"/>
          </a:xfrm>
          <a:prstGeom prst="rect">
            <a:avLst/>
          </a:prstGeom>
        </p:spPr>
      </p:pic>
    </p:spTree>
    <p:extLst>
      <p:ext uri="{BB962C8B-B14F-4D97-AF65-F5344CB8AC3E}">
        <p14:creationId xmlns:p14="http://schemas.microsoft.com/office/powerpoint/2010/main" val="37030213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A round pink label with white text and a black background&#10;&#10;Description automatically generated">
            <a:extLst>
              <a:ext uri="{FF2B5EF4-FFF2-40B4-BE49-F238E27FC236}">
                <a16:creationId xmlns:a16="http://schemas.microsoft.com/office/drawing/2014/main" id="{6F98B802-A3BE-995A-F85F-AFF22C1A2D19}"/>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5566700" y="8654902"/>
            <a:ext cx="1706252" cy="1706252"/>
          </a:xfrm>
          <a:prstGeom prst="rect">
            <a:avLst/>
          </a:prstGeom>
        </p:spPr>
      </p:pic>
    </p:spTree>
    <p:extLst>
      <p:ext uri="{BB962C8B-B14F-4D97-AF65-F5344CB8AC3E}">
        <p14:creationId xmlns:p14="http://schemas.microsoft.com/office/powerpoint/2010/main" val="7707801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500"/>
              <a:buFont typeface="Patrick Hand"/>
              <a:buNone/>
              <a:defRPr sz="3500" b="1">
                <a:solidFill>
                  <a:schemeClr val="dk1"/>
                </a:solidFill>
                <a:latin typeface="Patrick Hand"/>
                <a:ea typeface="Patrick Hand"/>
                <a:cs typeface="Patrick Hand"/>
                <a:sym typeface="Patrick Han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55600">
              <a:lnSpc>
                <a:spcPct val="115000"/>
              </a:lnSpc>
              <a:spcBef>
                <a:spcPts val="0"/>
              </a:spcBef>
              <a:spcAft>
                <a:spcPts val="0"/>
              </a:spcAft>
              <a:buClr>
                <a:schemeClr val="dk1"/>
              </a:buClr>
              <a:buSzPts val="2000"/>
              <a:buFont typeface="Lato"/>
              <a:buChar char="●"/>
              <a:defRPr sz="2000">
                <a:solidFill>
                  <a:schemeClr val="dk1"/>
                </a:solidFill>
                <a:latin typeface="Lato"/>
                <a:ea typeface="Lato"/>
                <a:cs typeface="Lato"/>
                <a:sym typeface="Lato"/>
              </a:defRPr>
            </a:lvl1pPr>
            <a:lvl2pPr marL="914400" lvl="1" indent="-355600">
              <a:lnSpc>
                <a:spcPct val="115000"/>
              </a:lnSpc>
              <a:spcBef>
                <a:spcPts val="1600"/>
              </a:spcBef>
              <a:spcAft>
                <a:spcPts val="0"/>
              </a:spcAft>
              <a:buClr>
                <a:schemeClr val="dk1"/>
              </a:buClr>
              <a:buSzPts val="2000"/>
              <a:buFont typeface="Lato"/>
              <a:buChar char="○"/>
              <a:defRPr sz="2000">
                <a:solidFill>
                  <a:schemeClr val="dk1"/>
                </a:solidFill>
                <a:latin typeface="Lato"/>
                <a:ea typeface="Lato"/>
                <a:cs typeface="Lato"/>
                <a:sym typeface="Lato"/>
              </a:defRPr>
            </a:lvl2pPr>
            <a:lvl3pPr marL="1371600" lvl="2" indent="-355600">
              <a:lnSpc>
                <a:spcPct val="115000"/>
              </a:lnSpc>
              <a:spcBef>
                <a:spcPts val="1600"/>
              </a:spcBef>
              <a:spcAft>
                <a:spcPts val="0"/>
              </a:spcAft>
              <a:buClr>
                <a:schemeClr val="dk1"/>
              </a:buClr>
              <a:buSzPts val="2000"/>
              <a:buFont typeface="Lato"/>
              <a:buChar char="■"/>
              <a:defRPr sz="2000">
                <a:solidFill>
                  <a:schemeClr val="dk1"/>
                </a:solidFill>
                <a:latin typeface="Lato"/>
                <a:ea typeface="Lato"/>
                <a:cs typeface="Lato"/>
                <a:sym typeface="Lato"/>
              </a:defRPr>
            </a:lvl3pPr>
            <a:lvl4pPr marL="1828800" lvl="3" indent="-355600">
              <a:lnSpc>
                <a:spcPct val="115000"/>
              </a:lnSpc>
              <a:spcBef>
                <a:spcPts val="1600"/>
              </a:spcBef>
              <a:spcAft>
                <a:spcPts val="0"/>
              </a:spcAft>
              <a:buClr>
                <a:schemeClr val="dk1"/>
              </a:buClr>
              <a:buSzPts val="2000"/>
              <a:buFont typeface="Lato"/>
              <a:buChar char="●"/>
              <a:defRPr sz="2000">
                <a:solidFill>
                  <a:schemeClr val="dk1"/>
                </a:solidFill>
                <a:latin typeface="Lato"/>
                <a:ea typeface="Lato"/>
                <a:cs typeface="Lato"/>
                <a:sym typeface="Lato"/>
              </a:defRPr>
            </a:lvl4pPr>
            <a:lvl5pPr marL="2286000" lvl="4" indent="-355600">
              <a:lnSpc>
                <a:spcPct val="115000"/>
              </a:lnSpc>
              <a:spcBef>
                <a:spcPts val="1600"/>
              </a:spcBef>
              <a:spcAft>
                <a:spcPts val="0"/>
              </a:spcAft>
              <a:buClr>
                <a:schemeClr val="dk1"/>
              </a:buClr>
              <a:buSzPts val="2000"/>
              <a:buFont typeface="Lato"/>
              <a:buChar char="○"/>
              <a:defRPr sz="2000">
                <a:solidFill>
                  <a:schemeClr val="dk1"/>
                </a:solidFill>
                <a:latin typeface="Lato"/>
                <a:ea typeface="Lato"/>
                <a:cs typeface="Lato"/>
                <a:sym typeface="Lato"/>
              </a:defRPr>
            </a:lvl5pPr>
            <a:lvl6pPr marL="2743200" lvl="5" indent="-355600">
              <a:lnSpc>
                <a:spcPct val="115000"/>
              </a:lnSpc>
              <a:spcBef>
                <a:spcPts val="1600"/>
              </a:spcBef>
              <a:spcAft>
                <a:spcPts val="0"/>
              </a:spcAft>
              <a:buClr>
                <a:schemeClr val="dk1"/>
              </a:buClr>
              <a:buSzPts val="2000"/>
              <a:buFont typeface="Lato"/>
              <a:buChar char="■"/>
              <a:defRPr sz="2000">
                <a:solidFill>
                  <a:schemeClr val="dk1"/>
                </a:solidFill>
                <a:latin typeface="Lato"/>
                <a:ea typeface="Lato"/>
                <a:cs typeface="Lato"/>
                <a:sym typeface="Lato"/>
              </a:defRPr>
            </a:lvl6pPr>
            <a:lvl7pPr marL="3200400" lvl="6" indent="-355600">
              <a:lnSpc>
                <a:spcPct val="115000"/>
              </a:lnSpc>
              <a:spcBef>
                <a:spcPts val="1600"/>
              </a:spcBef>
              <a:spcAft>
                <a:spcPts val="0"/>
              </a:spcAft>
              <a:buClr>
                <a:schemeClr val="dk1"/>
              </a:buClr>
              <a:buSzPts val="2000"/>
              <a:buFont typeface="Lato"/>
              <a:buChar char="●"/>
              <a:defRPr sz="2000">
                <a:solidFill>
                  <a:schemeClr val="dk1"/>
                </a:solidFill>
                <a:latin typeface="Lato"/>
                <a:ea typeface="Lato"/>
                <a:cs typeface="Lato"/>
                <a:sym typeface="Lato"/>
              </a:defRPr>
            </a:lvl7pPr>
            <a:lvl8pPr marL="3657600" lvl="7" indent="-355600">
              <a:lnSpc>
                <a:spcPct val="115000"/>
              </a:lnSpc>
              <a:spcBef>
                <a:spcPts val="1600"/>
              </a:spcBef>
              <a:spcAft>
                <a:spcPts val="0"/>
              </a:spcAft>
              <a:buClr>
                <a:schemeClr val="dk1"/>
              </a:buClr>
              <a:buSzPts val="2000"/>
              <a:buFont typeface="Lato"/>
              <a:buChar char="○"/>
              <a:defRPr sz="2000">
                <a:solidFill>
                  <a:schemeClr val="dk1"/>
                </a:solidFill>
                <a:latin typeface="Lato"/>
                <a:ea typeface="Lato"/>
                <a:cs typeface="Lato"/>
                <a:sym typeface="Lato"/>
              </a:defRPr>
            </a:lvl8pPr>
            <a:lvl9pPr marL="4114800" lvl="8" indent="-355600">
              <a:lnSpc>
                <a:spcPct val="115000"/>
              </a:lnSpc>
              <a:spcBef>
                <a:spcPts val="1600"/>
              </a:spcBef>
              <a:spcAft>
                <a:spcPts val="1600"/>
              </a:spcAft>
              <a:buClr>
                <a:schemeClr val="dk1"/>
              </a:buClr>
              <a:buSzPts val="2000"/>
              <a:buFont typeface="Lato"/>
              <a:buChar char="■"/>
              <a:defRPr sz="2000">
                <a:solidFill>
                  <a:schemeClr val="dk1"/>
                </a:solidFill>
                <a:latin typeface="Lato"/>
                <a:ea typeface="Lato"/>
                <a:cs typeface="Lato"/>
                <a:sym typeface="Lato"/>
              </a:defRPr>
            </a:lvl9pPr>
          </a:lstStyle>
          <a:p>
            <a:endParaRPr/>
          </a:p>
        </p:txBody>
      </p:sp>
    </p:spTree>
    <p:extLst>
      <p:ext uri="{BB962C8B-B14F-4D97-AF65-F5344CB8AC3E}">
        <p14:creationId xmlns:p14="http://schemas.microsoft.com/office/powerpoint/2010/main" val="1486785168"/>
      </p:ext>
    </p:extLst>
  </p:cSld>
  <p:clrMap bg1="lt1" tx1="dk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0">
          <p15:clr>
            <a:srgbClr val="EA4335"/>
          </p15:clr>
        </p15:guide>
        <p15:guide id="2">
          <p15:clr>
            <a:srgbClr val="EA4335"/>
          </p15:clr>
        </p15:guide>
        <p15:guide id="3" pos="5760">
          <p15:clr>
            <a:srgbClr val="EA4335"/>
          </p15:clr>
        </p15:guide>
        <p15:guide id="4" pos="449">
          <p15:clr>
            <a:srgbClr val="EA4335"/>
          </p15:clr>
        </p15:guide>
        <p15:guide id="5" pos="5311">
          <p15:clr>
            <a:srgbClr val="EA4335"/>
          </p15:clr>
        </p15:guide>
        <p15:guide id="6" orient="horz" pos="1620">
          <p15:clr>
            <a:srgbClr val="EA4335"/>
          </p15:clr>
        </p15:guide>
        <p15:guide id="7" orient="horz" pos="340">
          <p15:clr>
            <a:srgbClr val="EA4335"/>
          </p15:clr>
        </p15:guide>
        <p15:guide id="8" orient="horz">
          <p15:clr>
            <a:srgbClr val="EA4335"/>
          </p15:clr>
        </p15:guide>
        <p15:guide id="9" orient="horz" pos="2897">
          <p15:clr>
            <a:srgbClr val="EA4335"/>
          </p15:clr>
        </p15:guide>
        <p15:guide id="10" orient="horz" pos="3237">
          <p15:clr>
            <a:srgbClr val="EA4335"/>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0.xml"/><Relationship Id="rId5" Type="http://schemas.openxmlformats.org/officeDocument/2006/relationships/image" Target="../media/image19.png"/><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8.xml"/></Relationships>
</file>

<file path=ppt/slides/_rels/slide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12"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image" Target="../media/image29.jpeg"/><Relationship Id="rId1" Type="http://schemas.openxmlformats.org/officeDocument/2006/relationships/slideLayout" Target="../slideLayouts/slideLayout18.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8.xml"/><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8.xml"/><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8.xml"/><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8.xml"/><Relationship Id="rId4" Type="http://schemas.openxmlformats.org/officeDocument/2006/relationships/image" Target="../media/image47.jpe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8.xml"/><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8.xml"/><Relationship Id="rId5" Type="http://schemas.openxmlformats.org/officeDocument/2006/relationships/image" Target="../media/image50.png"/><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8.xml"/><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svg"/><Relationship Id="rId7" Type="http://schemas.openxmlformats.org/officeDocument/2006/relationships/image" Target="../media/image57.svg"/><Relationship Id="rId2" Type="http://schemas.openxmlformats.org/officeDocument/2006/relationships/image" Target="../media/image52.png"/><Relationship Id="rId1" Type="http://schemas.openxmlformats.org/officeDocument/2006/relationships/slideLayout" Target="../slideLayouts/slideLayout18.xml"/><Relationship Id="rId6" Type="http://schemas.openxmlformats.org/officeDocument/2006/relationships/image" Target="../media/image56.png"/><Relationship Id="rId5" Type="http://schemas.openxmlformats.org/officeDocument/2006/relationships/image" Target="../media/image55.svg"/><Relationship Id="rId10" Type="http://schemas.openxmlformats.org/officeDocument/2006/relationships/image" Target="../media/image60.svg"/><Relationship Id="rId4" Type="http://schemas.openxmlformats.org/officeDocument/2006/relationships/image" Target="../media/image54.png"/><Relationship Id="rId9" Type="http://schemas.openxmlformats.org/officeDocument/2006/relationships/image" Target="../media/image59.png"/></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6.xml"/><Relationship Id="rId4" Type="http://schemas.openxmlformats.org/officeDocument/2006/relationships/image" Target="../media/image63.png"/></Relationships>
</file>

<file path=ppt/slides/_rels/slide1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12" Type="http://schemas.openxmlformats.org/officeDocument/2006/relationships/image" Target="../media/image64.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8.xml"/><Relationship Id="rId4" Type="http://schemas.openxmlformats.org/officeDocument/2006/relationships/image" Target="../media/image65.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8.xml"/><Relationship Id="rId4" Type="http://schemas.openxmlformats.org/officeDocument/2006/relationships/image" Target="../media/image65.png"/></Relationships>
</file>

<file path=ppt/slides/_rels/slide2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12" Type="http://schemas.openxmlformats.org/officeDocument/2006/relationships/image" Target="../media/image66.png"/><Relationship Id="rId2" Type="http://schemas.openxmlformats.org/officeDocument/2006/relationships/image" Target="../media/image5.png"/><Relationship Id="rId1" Type="http://schemas.openxmlformats.org/officeDocument/2006/relationships/slideLayout" Target="../slideLayouts/slideLayout18.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7.png"/></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6.xml"/><Relationship Id="rId4" Type="http://schemas.openxmlformats.org/officeDocument/2006/relationships/image" Target="../media/image63.png"/></Relationships>
</file>

<file path=ppt/slides/_rels/slide25.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1.png"/><Relationship Id="rId1" Type="http://schemas.openxmlformats.org/officeDocument/2006/relationships/slideLayout" Target="../slideLayouts/slideLayout26.xml"/><Relationship Id="rId6" Type="http://schemas.openxmlformats.org/officeDocument/2006/relationships/image" Target="../media/image71.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D5D46"/>
        </a:solidFill>
        <a:effectLst/>
      </p:bgPr>
    </p:bg>
    <p:spTree>
      <p:nvGrpSpPr>
        <p:cNvPr id="1" name=""/>
        <p:cNvGrpSpPr/>
        <p:nvPr/>
      </p:nvGrpSpPr>
      <p:grpSpPr>
        <a:xfrm>
          <a:off x="0" y="0"/>
          <a:ext cx="0" cy="0"/>
          <a:chOff x="0" y="0"/>
          <a:chExt cx="0" cy="0"/>
        </a:xfrm>
      </p:grpSpPr>
      <p:grpSp>
        <p:nvGrpSpPr>
          <p:cNvPr id="2" name="Group 2"/>
          <p:cNvGrpSpPr/>
          <p:nvPr/>
        </p:nvGrpSpPr>
        <p:grpSpPr>
          <a:xfrm>
            <a:off x="-209410" y="-189793"/>
            <a:ext cx="12621251" cy="7237585"/>
            <a:chOff x="0" y="0"/>
            <a:chExt cx="25242502" cy="14475171"/>
          </a:xfrm>
        </p:grpSpPr>
        <p:sp>
          <p:nvSpPr>
            <p:cNvPr id="3" name="Freeform 3"/>
            <p:cNvSpPr/>
            <p:nvPr/>
          </p:nvSpPr>
          <p:spPr>
            <a:xfrm>
              <a:off x="0" y="0"/>
              <a:ext cx="12610820" cy="14475171"/>
            </a:xfrm>
            <a:custGeom>
              <a:avLst/>
              <a:gdLst/>
              <a:ahLst/>
              <a:cxnLst/>
              <a:rect l="l" t="t" r="r" b="b"/>
              <a:pathLst>
                <a:path w="12610820" h="14475171">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a:stretch>
            </a:blipFill>
          </p:spPr>
          <p:txBody>
            <a:bodyPr/>
            <a:lstStyle/>
            <a:p>
              <a:pPr defTabSz="609630"/>
              <a:endParaRPr lang="en-US" sz="1200">
                <a:solidFill>
                  <a:prstClr val="black"/>
                </a:solidFill>
                <a:latin typeface="Calibri"/>
              </a:endParaRPr>
            </a:p>
          </p:txBody>
        </p:sp>
        <p:sp>
          <p:nvSpPr>
            <p:cNvPr id="4" name="Freeform 4"/>
            <p:cNvSpPr/>
            <p:nvPr/>
          </p:nvSpPr>
          <p:spPr>
            <a:xfrm>
              <a:off x="12610820" y="0"/>
              <a:ext cx="12631682" cy="14475171"/>
            </a:xfrm>
            <a:custGeom>
              <a:avLst/>
              <a:gdLst/>
              <a:ahLst/>
              <a:cxnLst/>
              <a:rect l="l" t="t" r="r" b="b"/>
              <a:pathLst>
                <a:path w="12631682" h="14475171">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r="-14802"/>
              </a:stretch>
            </a:blipFill>
          </p:spPr>
          <p:txBody>
            <a:bodyPr/>
            <a:lstStyle/>
            <a:p>
              <a:pPr defTabSz="609630"/>
              <a:endParaRPr lang="en-US" sz="1200">
                <a:solidFill>
                  <a:prstClr val="black"/>
                </a:solidFill>
                <a:latin typeface="Calibri"/>
              </a:endParaRPr>
            </a:p>
          </p:txBody>
        </p:sp>
      </p:grpSp>
      <p:grpSp>
        <p:nvGrpSpPr>
          <p:cNvPr id="5" name="Group 5"/>
          <p:cNvGrpSpPr/>
          <p:nvPr/>
        </p:nvGrpSpPr>
        <p:grpSpPr>
          <a:xfrm>
            <a:off x="1200665" y="1200665"/>
            <a:ext cx="9790671" cy="4456671"/>
            <a:chOff x="0" y="0"/>
            <a:chExt cx="5014404" cy="2282535"/>
          </a:xfrm>
        </p:grpSpPr>
        <p:sp>
          <p:nvSpPr>
            <p:cNvPr id="6" name="Freeform 6"/>
            <p:cNvSpPr/>
            <p:nvPr/>
          </p:nvSpPr>
          <p:spPr>
            <a:xfrm>
              <a:off x="38100" y="44450"/>
              <a:ext cx="4977574" cy="2238085"/>
            </a:xfrm>
            <a:custGeom>
              <a:avLst/>
              <a:gdLst/>
              <a:ahLst/>
              <a:cxnLst/>
              <a:rect l="l" t="t" r="r" b="b"/>
              <a:pathLst>
                <a:path w="4977574" h="2238085">
                  <a:moveTo>
                    <a:pt x="2540" y="2207605"/>
                  </a:moveTo>
                  <a:cubicBezTo>
                    <a:pt x="0" y="2216495"/>
                    <a:pt x="5080" y="2222845"/>
                    <a:pt x="31770" y="2224115"/>
                  </a:cubicBezTo>
                  <a:cubicBezTo>
                    <a:pt x="62686" y="2225385"/>
                    <a:pt x="89738" y="2225385"/>
                    <a:pt x="120654" y="2225385"/>
                  </a:cubicBezTo>
                  <a:cubicBezTo>
                    <a:pt x="244319" y="2226655"/>
                    <a:pt x="367984" y="2226655"/>
                    <a:pt x="495513" y="2227925"/>
                  </a:cubicBezTo>
                  <a:cubicBezTo>
                    <a:pt x="565075" y="2229195"/>
                    <a:pt x="634636" y="2230465"/>
                    <a:pt x="700334" y="2231735"/>
                  </a:cubicBezTo>
                  <a:cubicBezTo>
                    <a:pt x="816269" y="2233005"/>
                    <a:pt x="928341" y="2233005"/>
                    <a:pt x="1044277" y="2234275"/>
                  </a:cubicBezTo>
                  <a:cubicBezTo>
                    <a:pt x="1090651" y="2234275"/>
                    <a:pt x="1133161" y="2234275"/>
                    <a:pt x="1179535" y="2233005"/>
                  </a:cubicBezTo>
                  <a:cubicBezTo>
                    <a:pt x="1198858" y="2233005"/>
                    <a:pt x="1222045" y="2231735"/>
                    <a:pt x="1241368" y="2231735"/>
                  </a:cubicBezTo>
                  <a:cubicBezTo>
                    <a:pt x="1318659" y="2233005"/>
                    <a:pt x="2864471" y="2224115"/>
                    <a:pt x="2941762" y="2225385"/>
                  </a:cubicBezTo>
                  <a:cubicBezTo>
                    <a:pt x="3049968" y="2226655"/>
                    <a:pt x="3347537" y="2226655"/>
                    <a:pt x="3455744" y="2226655"/>
                  </a:cubicBezTo>
                  <a:cubicBezTo>
                    <a:pt x="3498254" y="2226655"/>
                    <a:pt x="3536899" y="2225385"/>
                    <a:pt x="3579409" y="2225385"/>
                  </a:cubicBezTo>
                  <a:lnTo>
                    <a:pt x="3788094" y="2229195"/>
                  </a:lnTo>
                  <a:cubicBezTo>
                    <a:pt x="3938811" y="2231735"/>
                    <a:pt x="4085663" y="2229195"/>
                    <a:pt x="4236379" y="2233005"/>
                  </a:cubicBezTo>
                  <a:cubicBezTo>
                    <a:pt x="4487574" y="2238085"/>
                    <a:pt x="4742633" y="2231735"/>
                    <a:pt x="4912804" y="2236815"/>
                  </a:cubicBezTo>
                  <a:cubicBezTo>
                    <a:pt x="4933124" y="2238085"/>
                    <a:pt x="4953444" y="2236815"/>
                    <a:pt x="4976304" y="2236815"/>
                  </a:cubicBezTo>
                  <a:lnTo>
                    <a:pt x="4976304" y="2177125"/>
                  </a:lnTo>
                  <a:cubicBezTo>
                    <a:pt x="4975034" y="2100087"/>
                    <a:pt x="4973764" y="2018498"/>
                    <a:pt x="4973764" y="1931809"/>
                  </a:cubicBezTo>
                  <a:cubicBezTo>
                    <a:pt x="4973764" y="1831522"/>
                    <a:pt x="4977574" y="1729535"/>
                    <a:pt x="4971224" y="1629248"/>
                  </a:cubicBezTo>
                  <a:cubicBezTo>
                    <a:pt x="4963604" y="1562957"/>
                    <a:pt x="4952174" y="255826"/>
                    <a:pt x="4952174" y="189534"/>
                  </a:cubicBezTo>
                  <a:cubicBezTo>
                    <a:pt x="4949634" y="143640"/>
                    <a:pt x="4948364" y="96046"/>
                    <a:pt x="4945824" y="50152"/>
                  </a:cubicBezTo>
                  <a:cubicBezTo>
                    <a:pt x="4945824" y="36554"/>
                    <a:pt x="4944554" y="22956"/>
                    <a:pt x="4943284" y="6350"/>
                  </a:cubicBezTo>
                  <a:cubicBezTo>
                    <a:pt x="4933124" y="3810"/>
                    <a:pt x="4924234" y="2540"/>
                    <a:pt x="4914074" y="1270"/>
                  </a:cubicBezTo>
                  <a:cubicBezTo>
                    <a:pt x="4906454" y="0"/>
                    <a:pt x="4898834" y="1270"/>
                    <a:pt x="4892484" y="1270"/>
                  </a:cubicBezTo>
                  <a:lnTo>
                    <a:pt x="12447" y="6350"/>
                  </a:lnTo>
                  <a:lnTo>
                    <a:pt x="2540" y="2207605"/>
                  </a:lnTo>
                  <a:close/>
                </a:path>
              </a:pathLst>
            </a:custGeom>
            <a:solidFill>
              <a:srgbClr val="2E2C2B"/>
            </a:solidFill>
          </p:spPr>
          <p:txBody>
            <a:bodyPr/>
            <a:lstStyle/>
            <a:p>
              <a:pPr defTabSz="609630"/>
              <a:endParaRPr lang="en-US" sz="1200">
                <a:solidFill>
                  <a:prstClr val="black"/>
                </a:solidFill>
                <a:latin typeface="Calibri"/>
              </a:endParaRPr>
            </a:p>
          </p:txBody>
        </p:sp>
        <p:sp>
          <p:nvSpPr>
            <p:cNvPr id="7" name="Freeform 7"/>
            <p:cNvSpPr/>
            <p:nvPr/>
          </p:nvSpPr>
          <p:spPr>
            <a:xfrm>
              <a:off x="11430" y="16510"/>
              <a:ext cx="4953444" cy="2227925"/>
            </a:xfrm>
            <a:custGeom>
              <a:avLst/>
              <a:gdLst/>
              <a:ahLst/>
              <a:cxnLst/>
              <a:rect l="l" t="t" r="r" b="b"/>
              <a:pathLst>
                <a:path w="4953444" h="2227925">
                  <a:moveTo>
                    <a:pt x="4953444" y="2227925"/>
                  </a:moveTo>
                  <a:lnTo>
                    <a:pt x="0" y="2220305"/>
                  </a:lnTo>
                  <a:lnTo>
                    <a:pt x="0" y="788601"/>
                  </a:lnTo>
                  <a:lnTo>
                    <a:pt x="7620" y="20320"/>
                  </a:lnTo>
                  <a:lnTo>
                    <a:pt x="2485365" y="0"/>
                  </a:lnTo>
                  <a:lnTo>
                    <a:pt x="4931854" y="8890"/>
                  </a:lnTo>
                  <a:close/>
                </a:path>
              </a:pathLst>
            </a:custGeom>
            <a:solidFill>
              <a:srgbClr val="FAF3E2"/>
            </a:solidFill>
          </p:spPr>
          <p:txBody>
            <a:bodyPr/>
            <a:lstStyle/>
            <a:p>
              <a:pPr defTabSz="609630"/>
              <a:endParaRPr lang="en-US" sz="1200">
                <a:solidFill>
                  <a:prstClr val="black"/>
                </a:solidFill>
                <a:latin typeface="Calibri"/>
              </a:endParaRPr>
            </a:p>
          </p:txBody>
        </p:sp>
        <p:sp>
          <p:nvSpPr>
            <p:cNvPr id="8" name="Freeform 8"/>
            <p:cNvSpPr/>
            <p:nvPr/>
          </p:nvSpPr>
          <p:spPr>
            <a:xfrm>
              <a:off x="-3810" y="0"/>
              <a:ext cx="4982654" cy="2254595"/>
            </a:xfrm>
            <a:custGeom>
              <a:avLst/>
              <a:gdLst/>
              <a:ahLst/>
              <a:cxnLst/>
              <a:rect l="l" t="t" r="r" b="b"/>
              <a:pathLst>
                <a:path w="4982654" h="2254595">
                  <a:moveTo>
                    <a:pt x="4948364" y="21590"/>
                  </a:moveTo>
                  <a:cubicBezTo>
                    <a:pt x="4949634" y="34290"/>
                    <a:pt x="4949634" y="44450"/>
                    <a:pt x="4950904" y="55507"/>
                  </a:cubicBezTo>
                  <a:cubicBezTo>
                    <a:pt x="4953444" y="101402"/>
                    <a:pt x="4954714" y="148995"/>
                    <a:pt x="4957254" y="194889"/>
                  </a:cubicBezTo>
                  <a:cubicBezTo>
                    <a:pt x="4957254" y="261181"/>
                    <a:pt x="4969954" y="1568312"/>
                    <a:pt x="4976304" y="1634603"/>
                  </a:cubicBezTo>
                  <a:cubicBezTo>
                    <a:pt x="4982654" y="1734890"/>
                    <a:pt x="4978844" y="1836877"/>
                    <a:pt x="4978844" y="1937164"/>
                  </a:cubicBezTo>
                  <a:cubicBezTo>
                    <a:pt x="4978844" y="2025553"/>
                    <a:pt x="4980114" y="2107142"/>
                    <a:pt x="4981384" y="2193635"/>
                  </a:cubicBezTo>
                  <a:lnTo>
                    <a:pt x="4981384" y="2253325"/>
                  </a:lnTo>
                  <a:cubicBezTo>
                    <a:pt x="4958524" y="2253325"/>
                    <a:pt x="4938204" y="2254595"/>
                    <a:pt x="4917884" y="2253325"/>
                  </a:cubicBezTo>
                  <a:cubicBezTo>
                    <a:pt x="4672472" y="2248245"/>
                    <a:pt x="4417413" y="2254595"/>
                    <a:pt x="4166218" y="2249515"/>
                  </a:cubicBezTo>
                  <a:cubicBezTo>
                    <a:pt x="4015501" y="2245705"/>
                    <a:pt x="3868649" y="2248245"/>
                    <a:pt x="3717933" y="2245705"/>
                  </a:cubicBezTo>
                  <a:lnTo>
                    <a:pt x="3509248" y="2241895"/>
                  </a:lnTo>
                  <a:cubicBezTo>
                    <a:pt x="3466738" y="2241895"/>
                    <a:pt x="3428092" y="2243165"/>
                    <a:pt x="3385583" y="2243165"/>
                  </a:cubicBezTo>
                  <a:cubicBezTo>
                    <a:pt x="3277376" y="2241895"/>
                    <a:pt x="2979807" y="2243165"/>
                    <a:pt x="2871600" y="2241895"/>
                  </a:cubicBezTo>
                  <a:cubicBezTo>
                    <a:pt x="2794309" y="2240625"/>
                    <a:pt x="1248497" y="2249515"/>
                    <a:pt x="1171206" y="2248245"/>
                  </a:cubicBezTo>
                  <a:cubicBezTo>
                    <a:pt x="1151884" y="2248245"/>
                    <a:pt x="1128697" y="2249515"/>
                    <a:pt x="1109374" y="2249515"/>
                  </a:cubicBezTo>
                  <a:cubicBezTo>
                    <a:pt x="1063000" y="2249515"/>
                    <a:pt x="1020490" y="2250785"/>
                    <a:pt x="974115" y="2250785"/>
                  </a:cubicBezTo>
                  <a:cubicBezTo>
                    <a:pt x="858179" y="2250785"/>
                    <a:pt x="746108" y="2249515"/>
                    <a:pt x="630172" y="2248245"/>
                  </a:cubicBezTo>
                  <a:cubicBezTo>
                    <a:pt x="560611" y="2246975"/>
                    <a:pt x="491049" y="2245705"/>
                    <a:pt x="425352" y="2244435"/>
                  </a:cubicBezTo>
                  <a:cubicBezTo>
                    <a:pt x="301687" y="2243165"/>
                    <a:pt x="178022" y="2241895"/>
                    <a:pt x="50492" y="2241895"/>
                  </a:cubicBezTo>
                  <a:cubicBezTo>
                    <a:pt x="38100" y="2241895"/>
                    <a:pt x="29210" y="2241895"/>
                    <a:pt x="19050" y="2240625"/>
                  </a:cubicBezTo>
                  <a:cubicBezTo>
                    <a:pt x="10160" y="2239355"/>
                    <a:pt x="5080" y="2233005"/>
                    <a:pt x="7620" y="2224115"/>
                  </a:cubicBezTo>
                  <a:cubicBezTo>
                    <a:pt x="16510" y="2192131"/>
                    <a:pt x="12700" y="2149637"/>
                    <a:pt x="11430" y="2105442"/>
                  </a:cubicBezTo>
                  <a:cubicBezTo>
                    <a:pt x="10160" y="2015354"/>
                    <a:pt x="6350" y="1926966"/>
                    <a:pt x="7620" y="1836877"/>
                  </a:cubicBezTo>
                  <a:cubicBezTo>
                    <a:pt x="5080" y="1724692"/>
                    <a:pt x="0" y="335971"/>
                    <a:pt x="7620" y="222086"/>
                  </a:cubicBezTo>
                  <a:cubicBezTo>
                    <a:pt x="8890" y="199989"/>
                    <a:pt x="7620" y="176192"/>
                    <a:pt x="8890" y="154095"/>
                  </a:cubicBezTo>
                  <a:cubicBezTo>
                    <a:pt x="10160" y="118399"/>
                    <a:pt x="12700" y="79304"/>
                    <a:pt x="13970" y="44450"/>
                  </a:cubicBezTo>
                  <a:cubicBezTo>
                    <a:pt x="13970" y="41910"/>
                    <a:pt x="15240" y="39370"/>
                    <a:pt x="16510" y="38100"/>
                  </a:cubicBezTo>
                  <a:cubicBezTo>
                    <a:pt x="38100" y="35560"/>
                    <a:pt x="81409" y="30480"/>
                    <a:pt x="143241" y="29210"/>
                  </a:cubicBezTo>
                  <a:cubicBezTo>
                    <a:pt x="247584" y="25400"/>
                    <a:pt x="351926" y="22860"/>
                    <a:pt x="460133" y="20320"/>
                  </a:cubicBezTo>
                  <a:cubicBezTo>
                    <a:pt x="533559" y="17780"/>
                    <a:pt x="606985" y="16510"/>
                    <a:pt x="676547" y="13970"/>
                  </a:cubicBezTo>
                  <a:cubicBezTo>
                    <a:pt x="746108" y="11430"/>
                    <a:pt x="819534" y="8890"/>
                    <a:pt x="889096" y="8890"/>
                  </a:cubicBezTo>
                  <a:cubicBezTo>
                    <a:pt x="966386" y="7620"/>
                    <a:pt x="1043677" y="10160"/>
                    <a:pt x="1120968" y="8890"/>
                  </a:cubicBezTo>
                  <a:cubicBezTo>
                    <a:pt x="1217581" y="8890"/>
                    <a:pt x="2968213" y="6350"/>
                    <a:pt x="3064827" y="5080"/>
                  </a:cubicBezTo>
                  <a:cubicBezTo>
                    <a:pt x="3157575" y="3810"/>
                    <a:pt x="3250324" y="2540"/>
                    <a:pt x="3346938" y="2540"/>
                  </a:cubicBezTo>
                  <a:cubicBezTo>
                    <a:pt x="3505383" y="1270"/>
                    <a:pt x="3659964" y="0"/>
                    <a:pt x="3818410" y="0"/>
                  </a:cubicBezTo>
                  <a:cubicBezTo>
                    <a:pt x="3884107" y="0"/>
                    <a:pt x="3953669" y="2540"/>
                    <a:pt x="4019366" y="2540"/>
                  </a:cubicBezTo>
                  <a:cubicBezTo>
                    <a:pt x="4200999" y="3810"/>
                    <a:pt x="4386496" y="5080"/>
                    <a:pt x="4568129" y="7620"/>
                  </a:cubicBezTo>
                  <a:cubicBezTo>
                    <a:pt x="4664743" y="8890"/>
                    <a:pt x="4761356" y="12700"/>
                    <a:pt x="4857969" y="16510"/>
                  </a:cubicBezTo>
                  <a:lnTo>
                    <a:pt x="4917884" y="16510"/>
                  </a:lnTo>
                  <a:cubicBezTo>
                    <a:pt x="4929314" y="17780"/>
                    <a:pt x="4938204" y="20320"/>
                    <a:pt x="4948364" y="21590"/>
                  </a:cubicBezTo>
                  <a:close/>
                  <a:moveTo>
                    <a:pt x="4958524" y="2236815"/>
                  </a:moveTo>
                  <a:cubicBezTo>
                    <a:pt x="4959794" y="2220305"/>
                    <a:pt x="4961064" y="2207605"/>
                    <a:pt x="4961064" y="2194905"/>
                  </a:cubicBezTo>
                  <a:cubicBezTo>
                    <a:pt x="4959794" y="2098643"/>
                    <a:pt x="4958524" y="2008555"/>
                    <a:pt x="4958524" y="1911667"/>
                  </a:cubicBezTo>
                  <a:cubicBezTo>
                    <a:pt x="4958524" y="1867473"/>
                    <a:pt x="4961064" y="1823279"/>
                    <a:pt x="4959794" y="1779085"/>
                  </a:cubicBezTo>
                  <a:cubicBezTo>
                    <a:pt x="4959794" y="1738290"/>
                    <a:pt x="4958524" y="1695796"/>
                    <a:pt x="4957254" y="1655001"/>
                  </a:cubicBezTo>
                  <a:cubicBezTo>
                    <a:pt x="4952174" y="1592109"/>
                    <a:pt x="4940744" y="290077"/>
                    <a:pt x="4940744" y="227185"/>
                  </a:cubicBezTo>
                  <a:cubicBezTo>
                    <a:pt x="4938204" y="174492"/>
                    <a:pt x="4935664" y="120099"/>
                    <a:pt x="4933124" y="67406"/>
                  </a:cubicBezTo>
                  <a:cubicBezTo>
                    <a:pt x="4931854" y="44450"/>
                    <a:pt x="4930584" y="43180"/>
                    <a:pt x="4912073" y="41910"/>
                  </a:cubicBezTo>
                  <a:cubicBezTo>
                    <a:pt x="4900479" y="41910"/>
                    <a:pt x="4892750" y="41910"/>
                    <a:pt x="4881156" y="40640"/>
                  </a:cubicBezTo>
                  <a:cubicBezTo>
                    <a:pt x="4784543" y="36830"/>
                    <a:pt x="4684065" y="31750"/>
                    <a:pt x="4587452" y="30480"/>
                  </a:cubicBezTo>
                  <a:cubicBezTo>
                    <a:pt x="4351716" y="26670"/>
                    <a:pt x="4112115" y="25400"/>
                    <a:pt x="3876378" y="22860"/>
                  </a:cubicBezTo>
                  <a:lnTo>
                    <a:pt x="3598132" y="22860"/>
                  </a:lnTo>
                  <a:cubicBezTo>
                    <a:pt x="3474467" y="22860"/>
                    <a:pt x="3350802" y="22860"/>
                    <a:pt x="3231002" y="24130"/>
                  </a:cubicBezTo>
                  <a:cubicBezTo>
                    <a:pt x="3126659" y="25400"/>
                    <a:pt x="1368297" y="29210"/>
                    <a:pt x="1263955" y="29210"/>
                  </a:cubicBezTo>
                  <a:cubicBezTo>
                    <a:pt x="1093916" y="29210"/>
                    <a:pt x="923876" y="26670"/>
                    <a:pt x="753837" y="33020"/>
                  </a:cubicBezTo>
                  <a:cubicBezTo>
                    <a:pt x="664953" y="36830"/>
                    <a:pt x="579933" y="36830"/>
                    <a:pt x="494914" y="38100"/>
                  </a:cubicBezTo>
                  <a:cubicBezTo>
                    <a:pt x="348061" y="41910"/>
                    <a:pt x="201209" y="45720"/>
                    <a:pt x="54357" y="50800"/>
                  </a:cubicBezTo>
                  <a:cubicBezTo>
                    <a:pt x="36830" y="50800"/>
                    <a:pt x="34290" y="53808"/>
                    <a:pt x="33020" y="74205"/>
                  </a:cubicBezTo>
                  <a:cubicBezTo>
                    <a:pt x="31750" y="104801"/>
                    <a:pt x="31750" y="135397"/>
                    <a:pt x="30480" y="165993"/>
                  </a:cubicBezTo>
                  <a:cubicBezTo>
                    <a:pt x="29210" y="216987"/>
                    <a:pt x="26670" y="266280"/>
                    <a:pt x="25400" y="317274"/>
                  </a:cubicBezTo>
                  <a:cubicBezTo>
                    <a:pt x="20320" y="371667"/>
                    <a:pt x="26670" y="1700895"/>
                    <a:pt x="29210" y="1755288"/>
                  </a:cubicBezTo>
                  <a:cubicBezTo>
                    <a:pt x="29210" y="1813080"/>
                    <a:pt x="29210" y="1872573"/>
                    <a:pt x="30480" y="1930365"/>
                  </a:cubicBezTo>
                  <a:cubicBezTo>
                    <a:pt x="30480" y="1972860"/>
                    <a:pt x="33020" y="2015354"/>
                    <a:pt x="33020" y="2057849"/>
                  </a:cubicBezTo>
                  <a:cubicBezTo>
                    <a:pt x="33020" y="2103743"/>
                    <a:pt x="33020" y="2149637"/>
                    <a:pt x="31750" y="2194905"/>
                  </a:cubicBezTo>
                  <a:lnTo>
                    <a:pt x="31750" y="2205065"/>
                  </a:lnTo>
                  <a:cubicBezTo>
                    <a:pt x="31750" y="2215225"/>
                    <a:pt x="35560" y="2219035"/>
                    <a:pt x="44450" y="2219035"/>
                  </a:cubicBezTo>
                  <a:cubicBezTo>
                    <a:pt x="89138" y="2219035"/>
                    <a:pt x="143241" y="2220305"/>
                    <a:pt x="193480" y="2220305"/>
                  </a:cubicBezTo>
                  <a:cubicBezTo>
                    <a:pt x="266906" y="2220305"/>
                    <a:pt x="344197" y="2217765"/>
                    <a:pt x="417623" y="2220305"/>
                  </a:cubicBezTo>
                  <a:cubicBezTo>
                    <a:pt x="537423" y="2224115"/>
                    <a:pt x="657224" y="2226655"/>
                    <a:pt x="777024" y="2225385"/>
                  </a:cubicBezTo>
                  <a:cubicBezTo>
                    <a:pt x="854315" y="2224115"/>
                    <a:pt x="927741" y="2226655"/>
                    <a:pt x="1005032" y="2226655"/>
                  </a:cubicBezTo>
                  <a:cubicBezTo>
                    <a:pt x="1117103" y="2226655"/>
                    <a:pt x="1229174" y="2225385"/>
                    <a:pt x="1341246" y="2226655"/>
                  </a:cubicBezTo>
                  <a:cubicBezTo>
                    <a:pt x="1507421" y="2227925"/>
                    <a:pt x="3331479" y="2217765"/>
                    <a:pt x="3501519" y="2220305"/>
                  </a:cubicBezTo>
                  <a:cubicBezTo>
                    <a:pt x="3574945" y="2221575"/>
                    <a:pt x="3648371" y="2222845"/>
                    <a:pt x="3717933" y="2222845"/>
                  </a:cubicBezTo>
                  <a:cubicBezTo>
                    <a:pt x="3845462" y="2225385"/>
                    <a:pt x="3969127" y="2221575"/>
                    <a:pt x="4096657" y="2225385"/>
                  </a:cubicBezTo>
                  <a:cubicBezTo>
                    <a:pt x="4200999" y="2227925"/>
                    <a:pt x="4305341" y="2227925"/>
                    <a:pt x="4409684" y="2230465"/>
                  </a:cubicBezTo>
                  <a:cubicBezTo>
                    <a:pt x="4564265" y="2234275"/>
                    <a:pt x="4718846" y="2236815"/>
                    <a:pt x="4873427" y="2238085"/>
                  </a:cubicBezTo>
                  <a:cubicBezTo>
                    <a:pt x="4920424" y="2238085"/>
                    <a:pt x="4938204" y="2236815"/>
                    <a:pt x="4958524" y="2236815"/>
                  </a:cubicBezTo>
                  <a:close/>
                </a:path>
              </a:pathLst>
            </a:custGeom>
            <a:solidFill>
              <a:srgbClr val="FAF3E2"/>
            </a:solidFill>
          </p:spPr>
          <p:txBody>
            <a:bodyPr/>
            <a:lstStyle/>
            <a:p>
              <a:pPr defTabSz="609630"/>
              <a:endParaRPr lang="en-US" sz="1200">
                <a:solidFill>
                  <a:prstClr val="black"/>
                </a:solidFill>
                <a:latin typeface="Calibri"/>
              </a:endParaRPr>
            </a:p>
          </p:txBody>
        </p:sp>
      </p:grpSp>
      <p:sp>
        <p:nvSpPr>
          <p:cNvPr id="9" name="Freeform 9"/>
          <p:cNvSpPr/>
          <p:nvPr/>
        </p:nvSpPr>
        <p:spPr>
          <a:xfrm rot="-424662">
            <a:off x="-269853" y="4720774"/>
            <a:ext cx="2980209" cy="2216192"/>
          </a:xfrm>
          <a:custGeom>
            <a:avLst/>
            <a:gdLst/>
            <a:ahLst/>
            <a:cxnLst/>
            <a:rect l="l" t="t" r="r" b="b"/>
            <a:pathLst>
              <a:path w="4470314" h="3324288">
                <a:moveTo>
                  <a:pt x="0" y="0"/>
                </a:moveTo>
                <a:lnTo>
                  <a:pt x="4470314" y="0"/>
                </a:lnTo>
                <a:lnTo>
                  <a:pt x="4470314" y="3324288"/>
                </a:lnTo>
                <a:lnTo>
                  <a:pt x="0" y="33242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rot="-1679939">
            <a:off x="10093900" y="294127"/>
            <a:ext cx="2254610" cy="1873376"/>
          </a:xfrm>
          <a:custGeom>
            <a:avLst/>
            <a:gdLst/>
            <a:ahLst/>
            <a:cxnLst/>
            <a:rect l="l" t="t" r="r" b="b"/>
            <a:pathLst>
              <a:path w="3381915" h="2810064">
                <a:moveTo>
                  <a:pt x="0" y="0"/>
                </a:moveTo>
                <a:lnTo>
                  <a:pt x="3381915" y="0"/>
                </a:lnTo>
                <a:lnTo>
                  <a:pt x="3381915" y="2810064"/>
                </a:lnTo>
                <a:lnTo>
                  <a:pt x="0" y="28100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rot="398182">
            <a:off x="9232487" y="4897229"/>
            <a:ext cx="3327291" cy="1863283"/>
          </a:xfrm>
          <a:custGeom>
            <a:avLst/>
            <a:gdLst/>
            <a:ahLst/>
            <a:cxnLst/>
            <a:rect l="l" t="t" r="r" b="b"/>
            <a:pathLst>
              <a:path w="4990937" h="2794925">
                <a:moveTo>
                  <a:pt x="0" y="0"/>
                </a:moveTo>
                <a:lnTo>
                  <a:pt x="4990937" y="0"/>
                </a:lnTo>
                <a:lnTo>
                  <a:pt x="4990937" y="2794925"/>
                </a:lnTo>
                <a:lnTo>
                  <a:pt x="0" y="279492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sp>
        <p:nvSpPr>
          <p:cNvPr id="15" name="Freeform 15"/>
          <p:cNvSpPr/>
          <p:nvPr/>
        </p:nvSpPr>
        <p:spPr>
          <a:xfrm>
            <a:off x="180927" y="198606"/>
            <a:ext cx="1846716" cy="2064418"/>
          </a:xfrm>
          <a:custGeom>
            <a:avLst/>
            <a:gdLst/>
            <a:ahLst/>
            <a:cxnLst/>
            <a:rect l="l" t="t" r="r" b="b"/>
            <a:pathLst>
              <a:path w="2770074" h="3096627">
                <a:moveTo>
                  <a:pt x="0" y="0"/>
                </a:moveTo>
                <a:lnTo>
                  <a:pt x="2770074" y="0"/>
                </a:lnTo>
                <a:lnTo>
                  <a:pt x="2770074" y="3096628"/>
                </a:lnTo>
                <a:lnTo>
                  <a:pt x="0" y="30966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defTabSz="609630"/>
            <a:endParaRPr lang="en-US" sz="1200">
              <a:solidFill>
                <a:prstClr val="black"/>
              </a:solidFill>
              <a:latin typeface="Calibri"/>
            </a:endParaRPr>
          </a:p>
        </p:txBody>
      </p:sp>
      <p:pic>
        <p:nvPicPr>
          <p:cNvPr id="13" name="Picture 12" descr="A green and yellow text&#10;&#10;Description automatically generated">
            <a:extLst>
              <a:ext uri="{FF2B5EF4-FFF2-40B4-BE49-F238E27FC236}">
                <a16:creationId xmlns:a16="http://schemas.microsoft.com/office/drawing/2014/main" id="{82E49CCA-4AF6-01E2-C5FC-C3065103943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24250" y="1227018"/>
            <a:ext cx="4845540" cy="40879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a:extLst>
              <a:ext uri="{FF2B5EF4-FFF2-40B4-BE49-F238E27FC236}">
                <a16:creationId xmlns:a16="http://schemas.microsoft.com/office/drawing/2014/main" id="{003FF7F7-B931-49A6-B8E7-AE968DBCB9C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29869">
            <a:off x="531508" y="-1694615"/>
            <a:ext cx="10666789" cy="10056347"/>
          </a:xfrm>
          <a:prstGeom prst="rect">
            <a:avLst/>
          </a:prstGeom>
        </p:spPr>
      </p:pic>
      <p:pic>
        <p:nvPicPr>
          <p:cNvPr id="7" name="图片 22">
            <a:extLst>
              <a:ext uri="{FF2B5EF4-FFF2-40B4-BE49-F238E27FC236}">
                <a16:creationId xmlns:a16="http://schemas.microsoft.com/office/drawing/2014/main" id="{FF050339-3D88-4259-99D9-310D9053BCF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973375" y="141705"/>
            <a:ext cx="3229188" cy="3000587"/>
          </a:xfrm>
          <a:prstGeom prst="rect">
            <a:avLst/>
          </a:prstGeom>
        </p:spPr>
      </p:pic>
      <p:pic>
        <p:nvPicPr>
          <p:cNvPr id="8" name="图片 20">
            <a:extLst>
              <a:ext uri="{FF2B5EF4-FFF2-40B4-BE49-F238E27FC236}">
                <a16:creationId xmlns:a16="http://schemas.microsoft.com/office/drawing/2014/main" id="{F3E2DD33-66BD-47B1-B5A0-E12E6184C80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58505" y="347864"/>
            <a:ext cx="2173817" cy="1981200"/>
          </a:xfrm>
          <a:prstGeom prst="rect">
            <a:avLst/>
          </a:prstGeom>
          <a:noFill/>
          <a:ln w="9525">
            <a:noFill/>
          </a:ln>
        </p:spPr>
      </p:pic>
      <p:pic>
        <p:nvPicPr>
          <p:cNvPr id="4" name="Picture 3">
            <a:extLst>
              <a:ext uri="{FF2B5EF4-FFF2-40B4-BE49-F238E27FC236}">
                <a16:creationId xmlns:a16="http://schemas.microsoft.com/office/drawing/2014/main" id="{19F75CEB-AF80-2FE3-A8AB-64DBAA329255}"/>
              </a:ext>
            </a:extLst>
          </p:cNvPr>
          <p:cNvPicPr>
            <a:picLocks noChangeAspect="1"/>
          </p:cNvPicPr>
          <p:nvPr/>
        </p:nvPicPr>
        <p:blipFill>
          <a:blip r:embed="rId5"/>
          <a:stretch>
            <a:fillRect/>
          </a:stretch>
        </p:blipFill>
        <p:spPr>
          <a:xfrm>
            <a:off x="2173931" y="1709818"/>
            <a:ext cx="7132938" cy="2523963"/>
          </a:xfrm>
          <a:prstGeom prst="rect">
            <a:avLst/>
          </a:prstGeom>
        </p:spPr>
      </p:pic>
    </p:spTree>
    <p:extLst>
      <p:ext uri="{BB962C8B-B14F-4D97-AF65-F5344CB8AC3E}">
        <p14:creationId xmlns:p14="http://schemas.microsoft.com/office/powerpoint/2010/main" val="549644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3032E0F4-3748-40C4-8311-5130A613B1CF}"/>
              </a:ext>
            </a:extLst>
          </p:cNvPr>
          <p:cNvSpPr/>
          <p:nvPr/>
        </p:nvSpPr>
        <p:spPr>
          <a:xfrm>
            <a:off x="650929" y="216976"/>
            <a:ext cx="11158780" cy="650929"/>
          </a:xfrm>
          <a:prstGeom prst="homePlate">
            <a:avLst/>
          </a:prstGeom>
          <a:solidFill>
            <a:schemeClr val="accent2"/>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3733" b="1" kern="0" dirty="0" err="1">
                <a:solidFill>
                  <a:srgbClr val="FFFFFF"/>
                </a:solidFill>
                <a:latin typeface="Cambria" panose="02040503050406030204" pitchFamily="18" charset="0"/>
                <a:ea typeface="Cambria" panose="02040503050406030204" pitchFamily="18" charset="0"/>
                <a:sym typeface="Arial"/>
              </a:rPr>
              <a:t>Đây</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là</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cuộc</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khởi</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nghĩa</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nào</a:t>
            </a:r>
            <a:r>
              <a:rPr lang="en-US" sz="3733" b="1" kern="0" dirty="0">
                <a:solidFill>
                  <a:srgbClr val="FFFFFF"/>
                </a:solidFill>
                <a:latin typeface="Cambria" panose="02040503050406030204" pitchFamily="18" charset="0"/>
                <a:ea typeface="Cambria" panose="02040503050406030204" pitchFamily="18" charset="0"/>
                <a:sym typeface="Arial"/>
              </a:rPr>
              <a:t>?</a:t>
            </a:r>
          </a:p>
        </p:txBody>
      </p:sp>
      <p:pic>
        <p:nvPicPr>
          <p:cNvPr id="3" name="Picture 2" descr="Khởi Nghĩa Hai Bà Trưng: Nguyên nhân, diễn biến, và ý nghĩa">
            <a:extLst>
              <a:ext uri="{FF2B5EF4-FFF2-40B4-BE49-F238E27FC236}">
                <a16:creationId xmlns:a16="http://schemas.microsoft.com/office/drawing/2014/main" id="{73CB00B8-909D-CB71-7E65-B0F16427F8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1435" y="1395424"/>
            <a:ext cx="6559100" cy="484281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9CB1E835-D993-409F-B4FF-B758B6ABD21A}"/>
              </a:ext>
            </a:extLst>
          </p:cNvPr>
          <p:cNvSpPr txBox="1"/>
          <p:nvPr/>
        </p:nvSpPr>
        <p:spPr>
          <a:xfrm>
            <a:off x="392623" y="2829765"/>
            <a:ext cx="4039892" cy="144655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defTabSz="1219170">
              <a:spcBef>
                <a:spcPct val="0"/>
              </a:spcBef>
              <a:buClr>
                <a:srgbClr val="000000"/>
              </a:buClr>
            </a:pPr>
            <a:r>
              <a:rPr lang="en-US" altLang="en-US" sz="4400" b="1" kern="0" dirty="0" err="1">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Khởi</a:t>
            </a:r>
            <a:r>
              <a:rPr lang="en-US" altLang="en-US" sz="44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 </a:t>
            </a:r>
            <a:r>
              <a:rPr lang="en-US" altLang="en-US" sz="4400" b="1" kern="0" dirty="0" err="1">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nghĩa</a:t>
            </a:r>
            <a:r>
              <a:rPr lang="en-US" altLang="en-US" sz="44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 </a:t>
            </a:r>
          </a:p>
          <a:p>
            <a:pPr algn="ctr" defTabSz="1219170">
              <a:spcBef>
                <a:spcPct val="0"/>
              </a:spcBef>
              <a:buClr>
                <a:srgbClr val="000000"/>
              </a:buClr>
            </a:pPr>
            <a:r>
              <a:rPr lang="en-US" altLang="en-US" sz="44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Hai </a:t>
            </a:r>
            <a:r>
              <a:rPr lang="en-US" altLang="en-US" sz="4400" b="1" kern="0" dirty="0" err="1">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Bà</a:t>
            </a:r>
            <a:r>
              <a:rPr lang="en-US" altLang="en-US" sz="44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 </a:t>
            </a:r>
            <a:r>
              <a:rPr lang="en-US" altLang="en-US" sz="4400" b="1" kern="0" dirty="0" err="1">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Trưng</a:t>
            </a:r>
            <a:endParaRPr lang="en-US" altLang="en-US" sz="44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1699463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FE6058F9-6FFA-4E65-9BBC-EA70FCF2086B}"/>
              </a:ext>
            </a:extLst>
          </p:cNvPr>
          <p:cNvSpPr/>
          <p:nvPr/>
        </p:nvSpPr>
        <p:spPr>
          <a:xfrm>
            <a:off x="650929" y="216976"/>
            <a:ext cx="11158780" cy="650929"/>
          </a:xfrm>
          <a:prstGeom prst="homePlate">
            <a:avLst/>
          </a:prstGeom>
          <a:solidFill>
            <a:schemeClr val="accent2"/>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3733" b="1" kern="0" dirty="0" err="1">
                <a:solidFill>
                  <a:srgbClr val="FFFFFF"/>
                </a:solidFill>
                <a:latin typeface="Cambria" panose="02040503050406030204" pitchFamily="18" charset="0"/>
                <a:ea typeface="Cambria" panose="02040503050406030204" pitchFamily="18" charset="0"/>
                <a:sym typeface="Arial"/>
              </a:rPr>
              <a:t>Đây</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là</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cuộc</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khởi</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nghĩa</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nào</a:t>
            </a:r>
            <a:r>
              <a:rPr lang="en-US" sz="3733" b="1" kern="0" dirty="0">
                <a:solidFill>
                  <a:srgbClr val="FFFFFF"/>
                </a:solidFill>
                <a:latin typeface="Cambria" panose="02040503050406030204" pitchFamily="18" charset="0"/>
                <a:ea typeface="Cambria" panose="02040503050406030204" pitchFamily="18" charset="0"/>
                <a:sym typeface="Arial"/>
              </a:rPr>
              <a:t>?</a:t>
            </a:r>
          </a:p>
        </p:txBody>
      </p:sp>
      <p:pic>
        <p:nvPicPr>
          <p:cNvPr id="6" name="Picture 2" descr="Ngô Quyền và kinh đô Cổ Loa - HOÀNG THÀNH THĂNG LONG">
            <a:extLst>
              <a:ext uri="{FF2B5EF4-FFF2-40B4-BE49-F238E27FC236}">
                <a16:creationId xmlns:a16="http://schemas.microsoft.com/office/drawing/2014/main" id="{8B028902-2D09-11E5-6E39-9DFAD39351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7957" y="1389379"/>
            <a:ext cx="6490618" cy="456438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F92ED26-DF9F-32BA-4EE3-FF6ECEDF2390}"/>
              </a:ext>
            </a:extLst>
          </p:cNvPr>
          <p:cNvSpPr txBox="1"/>
          <p:nvPr/>
        </p:nvSpPr>
        <p:spPr>
          <a:xfrm>
            <a:off x="392623" y="2829765"/>
            <a:ext cx="4039892" cy="144655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defTabSz="1219170">
              <a:spcBef>
                <a:spcPct val="0"/>
              </a:spcBef>
              <a:buClr>
                <a:srgbClr val="000000"/>
              </a:buClr>
            </a:pPr>
            <a:r>
              <a:rPr lang="en-US" altLang="en-US" sz="4400" b="1" kern="0" dirty="0" err="1">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Khởi</a:t>
            </a:r>
            <a:r>
              <a:rPr lang="en-US" altLang="en-US" sz="44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 </a:t>
            </a:r>
            <a:r>
              <a:rPr lang="en-US" altLang="en-US" sz="4400" b="1" kern="0" dirty="0" err="1">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nghĩa</a:t>
            </a:r>
            <a:r>
              <a:rPr lang="en-US" altLang="en-US" sz="44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 </a:t>
            </a:r>
          </a:p>
          <a:p>
            <a:pPr algn="ctr" defTabSz="1219170">
              <a:spcBef>
                <a:spcPct val="0"/>
              </a:spcBef>
              <a:buClr>
                <a:srgbClr val="000000"/>
              </a:buClr>
            </a:pPr>
            <a:r>
              <a:rPr lang="en-US" altLang="en-US" sz="44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Ngô </a:t>
            </a:r>
            <a:r>
              <a:rPr lang="en-US" altLang="en-US" sz="4400" b="1" kern="0" dirty="0" err="1">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Quyền</a:t>
            </a:r>
            <a:endParaRPr lang="en-US" altLang="en-US" sz="44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806314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649BBDCD-F731-41AB-A3E7-A328ADD0F9E5}"/>
              </a:ext>
            </a:extLst>
          </p:cNvPr>
          <p:cNvSpPr/>
          <p:nvPr/>
        </p:nvSpPr>
        <p:spPr>
          <a:xfrm>
            <a:off x="650929" y="216976"/>
            <a:ext cx="11158780" cy="650929"/>
          </a:xfrm>
          <a:prstGeom prst="homePlate">
            <a:avLst/>
          </a:prstGeom>
          <a:solidFill>
            <a:schemeClr val="accent2"/>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3733" b="1" kern="0" dirty="0" err="1">
                <a:solidFill>
                  <a:srgbClr val="FFFFFF"/>
                </a:solidFill>
                <a:latin typeface="Cambria" panose="02040503050406030204" pitchFamily="18" charset="0"/>
                <a:ea typeface="Cambria" panose="02040503050406030204" pitchFamily="18" charset="0"/>
                <a:sym typeface="Arial"/>
              </a:rPr>
              <a:t>Đây</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là</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cuộc</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khởi</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nghĩa</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nào</a:t>
            </a:r>
            <a:r>
              <a:rPr lang="en-US" sz="3733" b="1" kern="0" dirty="0">
                <a:solidFill>
                  <a:srgbClr val="FFFFFF"/>
                </a:solidFill>
                <a:latin typeface="Cambria" panose="02040503050406030204" pitchFamily="18" charset="0"/>
                <a:ea typeface="Cambria" panose="02040503050406030204" pitchFamily="18" charset="0"/>
                <a:sym typeface="Arial"/>
              </a:rPr>
              <a:t>?</a:t>
            </a:r>
          </a:p>
        </p:txBody>
      </p:sp>
      <p:pic>
        <p:nvPicPr>
          <p:cNvPr id="4" name="Picture 4" descr="176. Khởi nghĩa Bà Triệu và những giá trị lịch sử trường tồn – Lược Sử Tộc  Việt">
            <a:extLst>
              <a:ext uri="{FF2B5EF4-FFF2-40B4-BE49-F238E27FC236}">
                <a16:creationId xmlns:a16="http://schemas.microsoft.com/office/drawing/2014/main" id="{A367FB03-9CC3-53B8-1286-0A975A12F8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128" y="1622424"/>
            <a:ext cx="6366511" cy="49292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61E9F80-8EB3-467C-BF56-A2DDFE85B2B0}"/>
              </a:ext>
            </a:extLst>
          </p:cNvPr>
          <p:cNvSpPr txBox="1"/>
          <p:nvPr/>
        </p:nvSpPr>
        <p:spPr>
          <a:xfrm>
            <a:off x="7368583" y="3037785"/>
            <a:ext cx="4556501" cy="156966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defTabSz="1219170">
              <a:spcBef>
                <a:spcPct val="0"/>
              </a:spcBef>
              <a:buClr>
                <a:srgbClr val="000000"/>
              </a:buClr>
            </a:pPr>
            <a:r>
              <a:rPr lang="en-US" altLang="en-US" sz="4800" b="1" kern="0" dirty="0" err="1">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Khởi</a:t>
            </a:r>
            <a:r>
              <a:rPr lang="en-US" altLang="en-US" sz="48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 </a:t>
            </a:r>
            <a:r>
              <a:rPr lang="en-US" altLang="en-US" sz="4800" b="1" kern="0" dirty="0" err="1">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nghĩa</a:t>
            </a:r>
            <a:r>
              <a:rPr lang="en-US" altLang="en-US" sz="48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 </a:t>
            </a:r>
          </a:p>
          <a:p>
            <a:pPr algn="ctr" defTabSz="1219170">
              <a:spcBef>
                <a:spcPct val="0"/>
              </a:spcBef>
              <a:buClr>
                <a:srgbClr val="000000"/>
              </a:buClr>
            </a:pPr>
            <a:r>
              <a:rPr lang="en-US" altLang="en-US" sz="4800" b="1" kern="0" dirty="0" err="1">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Bà</a:t>
            </a:r>
            <a:r>
              <a:rPr lang="en-US" altLang="en-US" sz="48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 </a:t>
            </a:r>
            <a:r>
              <a:rPr lang="en-US" altLang="en-US" sz="4800" b="1" kern="0" dirty="0" err="1">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Triệu</a:t>
            </a:r>
            <a:endParaRPr lang="en-US" altLang="en-US" sz="48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113575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11D3C7B5-A74A-46FA-9036-347335565507}"/>
              </a:ext>
            </a:extLst>
          </p:cNvPr>
          <p:cNvSpPr/>
          <p:nvPr/>
        </p:nvSpPr>
        <p:spPr>
          <a:xfrm>
            <a:off x="650929" y="216976"/>
            <a:ext cx="11158780" cy="650929"/>
          </a:xfrm>
          <a:prstGeom prst="homePlate">
            <a:avLst/>
          </a:prstGeom>
          <a:solidFill>
            <a:schemeClr val="accent2"/>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3733" b="1" kern="0" dirty="0" err="1">
                <a:solidFill>
                  <a:srgbClr val="FFFFFF"/>
                </a:solidFill>
                <a:latin typeface="Cambria" panose="02040503050406030204" pitchFamily="18" charset="0"/>
                <a:ea typeface="Cambria" panose="02040503050406030204" pitchFamily="18" charset="0"/>
                <a:sym typeface="Arial"/>
              </a:rPr>
              <a:t>Đây</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là</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cuộc</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khởi</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nghĩa</a:t>
            </a:r>
            <a:r>
              <a:rPr lang="en-US" sz="3733" b="1" kern="0" dirty="0">
                <a:solidFill>
                  <a:srgbClr val="FFFFFF"/>
                </a:solidFill>
                <a:latin typeface="Cambria" panose="02040503050406030204" pitchFamily="18" charset="0"/>
                <a:ea typeface="Cambria" panose="02040503050406030204" pitchFamily="18" charset="0"/>
                <a:sym typeface="Arial"/>
              </a:rPr>
              <a:t> </a:t>
            </a:r>
            <a:r>
              <a:rPr lang="en-US" sz="3733" b="1" kern="0" dirty="0" err="1">
                <a:solidFill>
                  <a:srgbClr val="FFFFFF"/>
                </a:solidFill>
                <a:latin typeface="Cambria" panose="02040503050406030204" pitchFamily="18" charset="0"/>
                <a:ea typeface="Cambria" panose="02040503050406030204" pitchFamily="18" charset="0"/>
                <a:sym typeface="Arial"/>
              </a:rPr>
              <a:t>nào</a:t>
            </a:r>
            <a:r>
              <a:rPr lang="en-US" sz="3733" b="1" kern="0" dirty="0">
                <a:solidFill>
                  <a:srgbClr val="FFFFFF"/>
                </a:solidFill>
                <a:latin typeface="Cambria" panose="02040503050406030204" pitchFamily="18" charset="0"/>
                <a:ea typeface="Cambria" panose="02040503050406030204" pitchFamily="18" charset="0"/>
                <a:sym typeface="Arial"/>
              </a:rPr>
              <a:t>?</a:t>
            </a:r>
          </a:p>
        </p:txBody>
      </p:sp>
      <p:sp>
        <p:nvSpPr>
          <p:cNvPr id="3" name="TextBox 2">
            <a:extLst>
              <a:ext uri="{FF2B5EF4-FFF2-40B4-BE49-F238E27FC236}">
                <a16:creationId xmlns:a16="http://schemas.microsoft.com/office/drawing/2014/main" id="{F02C2088-034F-4746-B273-A1CA2CE02AED}"/>
              </a:ext>
            </a:extLst>
          </p:cNvPr>
          <p:cNvSpPr txBox="1"/>
          <p:nvPr/>
        </p:nvSpPr>
        <p:spPr>
          <a:xfrm>
            <a:off x="7170550" y="3046740"/>
            <a:ext cx="4556501" cy="132343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defTabSz="1219170">
              <a:spcBef>
                <a:spcPct val="0"/>
              </a:spcBef>
              <a:buClr>
                <a:srgbClr val="000000"/>
              </a:buClr>
            </a:pPr>
            <a:r>
              <a:rPr lang="en-US" altLang="en-US" sz="4000" b="1" kern="0" dirty="0" err="1">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Khởi</a:t>
            </a:r>
            <a:r>
              <a:rPr lang="en-US" altLang="en-US" sz="40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 </a:t>
            </a:r>
            <a:r>
              <a:rPr lang="en-US" altLang="en-US" sz="4000" b="1" kern="0" dirty="0" err="1">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nghĩa</a:t>
            </a:r>
            <a:r>
              <a:rPr lang="en-US" altLang="en-US" sz="40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 </a:t>
            </a:r>
          </a:p>
          <a:p>
            <a:pPr algn="ctr" defTabSz="1219170">
              <a:spcBef>
                <a:spcPct val="0"/>
              </a:spcBef>
              <a:buClr>
                <a:srgbClr val="000000"/>
              </a:buClr>
            </a:pPr>
            <a:r>
              <a:rPr lang="en-US" altLang="en-US" sz="4000" b="1" kern="0" dirty="0" err="1">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Phùng</a:t>
            </a:r>
            <a:r>
              <a:rPr lang="en-US" altLang="en-US" sz="40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 </a:t>
            </a:r>
            <a:r>
              <a:rPr lang="en-US" altLang="en-US" sz="4000" b="1" kern="0" dirty="0" err="1">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rPr>
              <a:t>Hưng</a:t>
            </a:r>
            <a:endParaRPr lang="en-US" altLang="en-US" sz="40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sym typeface="Arial"/>
            </a:endParaRPr>
          </a:p>
        </p:txBody>
      </p:sp>
      <p:pic>
        <p:nvPicPr>
          <p:cNvPr id="4" name="Picture 4" descr="Khởi nghĩa Phùng Hưng: Nguyên nhân, kết quả và ý nghĩa?">
            <a:extLst>
              <a:ext uri="{FF2B5EF4-FFF2-40B4-BE49-F238E27FC236}">
                <a16:creationId xmlns:a16="http://schemas.microsoft.com/office/drawing/2014/main" id="{199BFC44-42A1-A72E-91BA-352D0E2762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829" y="1713230"/>
            <a:ext cx="6111443" cy="408813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16769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the world&#10;&#10;Description automatically generated">
            <a:extLst>
              <a:ext uri="{FF2B5EF4-FFF2-40B4-BE49-F238E27FC236}">
                <a16:creationId xmlns:a16="http://schemas.microsoft.com/office/drawing/2014/main" id="{FF1C7604-1276-AF58-AB98-7D0F87D3E3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Rounded Corners 5">
            <a:extLst>
              <a:ext uri="{FF2B5EF4-FFF2-40B4-BE49-F238E27FC236}">
                <a16:creationId xmlns:a16="http://schemas.microsoft.com/office/drawing/2014/main" id="{0C1FE233-7134-EF7D-8BC3-59EC11C9BAAA}"/>
              </a:ext>
            </a:extLst>
          </p:cNvPr>
          <p:cNvSpPr/>
          <p:nvPr/>
        </p:nvSpPr>
        <p:spPr>
          <a:xfrm>
            <a:off x="514350" y="380999"/>
            <a:ext cx="10706100" cy="3743961"/>
          </a:xfrm>
          <a:prstGeom prst="roundRect">
            <a:avLst/>
          </a:prstGeom>
          <a:solidFill>
            <a:schemeClr val="lt1">
              <a:alpha val="54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0" name="Picture 9">
            <a:extLst>
              <a:ext uri="{FF2B5EF4-FFF2-40B4-BE49-F238E27FC236}">
                <a16:creationId xmlns:a16="http://schemas.microsoft.com/office/drawing/2014/main" id="{366F1C8B-5CFF-B930-6B22-BC528DA424F2}"/>
              </a:ext>
            </a:extLst>
          </p:cNvPr>
          <p:cNvPicPr>
            <a:picLocks noChangeAspect="1"/>
          </p:cNvPicPr>
          <p:nvPr/>
        </p:nvPicPr>
        <p:blipFill>
          <a:blip r:embed="rId3"/>
          <a:stretch>
            <a:fillRect/>
          </a:stretch>
        </p:blipFill>
        <p:spPr>
          <a:xfrm>
            <a:off x="790132" y="1393973"/>
            <a:ext cx="10211685" cy="2450804"/>
          </a:xfrm>
          <a:prstGeom prst="rect">
            <a:avLst/>
          </a:prstGeom>
        </p:spPr>
      </p:pic>
      <p:pic>
        <p:nvPicPr>
          <p:cNvPr id="12" name="Picture 11">
            <a:extLst>
              <a:ext uri="{FF2B5EF4-FFF2-40B4-BE49-F238E27FC236}">
                <a16:creationId xmlns:a16="http://schemas.microsoft.com/office/drawing/2014/main" id="{12E997CB-7C3F-DA81-FAF5-DF6EEFEA8AF2}"/>
              </a:ext>
            </a:extLst>
          </p:cNvPr>
          <p:cNvPicPr>
            <a:picLocks noChangeAspect="1"/>
          </p:cNvPicPr>
          <p:nvPr/>
        </p:nvPicPr>
        <p:blipFill>
          <a:blip r:embed="rId4"/>
          <a:stretch>
            <a:fillRect/>
          </a:stretch>
        </p:blipFill>
        <p:spPr>
          <a:xfrm>
            <a:off x="2267780" y="309690"/>
            <a:ext cx="7218290" cy="1457070"/>
          </a:xfrm>
          <a:prstGeom prst="rect">
            <a:avLst/>
          </a:prstGeom>
        </p:spPr>
      </p:pic>
      <p:pic>
        <p:nvPicPr>
          <p:cNvPr id="3" name="Picture 2">
            <a:extLst>
              <a:ext uri="{FF2B5EF4-FFF2-40B4-BE49-F238E27FC236}">
                <a16:creationId xmlns:a16="http://schemas.microsoft.com/office/drawing/2014/main" id="{C8FC23DC-4E85-320D-5245-9268F385D749}"/>
              </a:ext>
            </a:extLst>
          </p:cNvPr>
          <p:cNvPicPr>
            <a:picLocks noChangeAspect="1"/>
          </p:cNvPicPr>
          <p:nvPr/>
        </p:nvPicPr>
        <p:blipFill>
          <a:blip r:embed="rId5"/>
          <a:stretch>
            <a:fillRect/>
          </a:stretch>
        </p:blipFill>
        <p:spPr>
          <a:xfrm>
            <a:off x="4776109" y="2999176"/>
            <a:ext cx="2456901" cy="1286367"/>
          </a:xfrm>
          <a:prstGeom prst="rect">
            <a:avLst/>
          </a:prstGeom>
        </p:spPr>
      </p:pic>
    </p:spTree>
    <p:extLst>
      <p:ext uri="{BB962C8B-B14F-4D97-AF65-F5344CB8AC3E}">
        <p14:creationId xmlns:p14="http://schemas.microsoft.com/office/powerpoint/2010/main" val="1395805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arn(inVertical)">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D5D46"/>
        </a:solidFill>
        <a:effectLst/>
      </p:bgPr>
    </p:bg>
    <p:spTree>
      <p:nvGrpSpPr>
        <p:cNvPr id="1" name=""/>
        <p:cNvGrpSpPr/>
        <p:nvPr/>
      </p:nvGrpSpPr>
      <p:grpSpPr>
        <a:xfrm>
          <a:off x="0" y="0"/>
          <a:ext cx="0" cy="0"/>
          <a:chOff x="0" y="0"/>
          <a:chExt cx="0" cy="0"/>
        </a:xfrm>
      </p:grpSpPr>
      <p:grpSp>
        <p:nvGrpSpPr>
          <p:cNvPr id="2" name="Group 2"/>
          <p:cNvGrpSpPr/>
          <p:nvPr/>
        </p:nvGrpSpPr>
        <p:grpSpPr>
          <a:xfrm>
            <a:off x="-209410" y="-189793"/>
            <a:ext cx="12621251" cy="7237585"/>
            <a:chOff x="0" y="0"/>
            <a:chExt cx="25242502" cy="14475171"/>
          </a:xfrm>
        </p:grpSpPr>
        <p:sp>
          <p:nvSpPr>
            <p:cNvPr id="3" name="Freeform 3"/>
            <p:cNvSpPr/>
            <p:nvPr/>
          </p:nvSpPr>
          <p:spPr>
            <a:xfrm>
              <a:off x="0" y="0"/>
              <a:ext cx="12610820" cy="14475171"/>
            </a:xfrm>
            <a:custGeom>
              <a:avLst/>
              <a:gdLst/>
              <a:ahLst/>
              <a:cxnLst/>
              <a:rect l="l" t="t" r="r" b="b"/>
              <a:pathLst>
                <a:path w="12610820" h="14475171">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2610820" y="0"/>
              <a:ext cx="12631682" cy="14475171"/>
            </a:xfrm>
            <a:custGeom>
              <a:avLst/>
              <a:gdLst/>
              <a:ahLst/>
              <a:cxnLst/>
              <a:rect l="l" t="t" r="r" b="b"/>
              <a:pathLst>
                <a:path w="12631682" h="14475171">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r="-14802"/>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1200665" y="1200665"/>
            <a:ext cx="9790671" cy="4456671"/>
            <a:chOff x="0" y="0"/>
            <a:chExt cx="5014404" cy="2282535"/>
          </a:xfrm>
        </p:grpSpPr>
        <p:sp>
          <p:nvSpPr>
            <p:cNvPr id="6" name="Freeform 6"/>
            <p:cNvSpPr/>
            <p:nvPr/>
          </p:nvSpPr>
          <p:spPr>
            <a:xfrm>
              <a:off x="38100" y="44450"/>
              <a:ext cx="4977574" cy="2238085"/>
            </a:xfrm>
            <a:custGeom>
              <a:avLst/>
              <a:gdLst/>
              <a:ahLst/>
              <a:cxnLst/>
              <a:rect l="l" t="t" r="r" b="b"/>
              <a:pathLst>
                <a:path w="4977574" h="2238085">
                  <a:moveTo>
                    <a:pt x="2540" y="2207605"/>
                  </a:moveTo>
                  <a:cubicBezTo>
                    <a:pt x="0" y="2216495"/>
                    <a:pt x="5080" y="2222845"/>
                    <a:pt x="31770" y="2224115"/>
                  </a:cubicBezTo>
                  <a:cubicBezTo>
                    <a:pt x="62686" y="2225385"/>
                    <a:pt x="89738" y="2225385"/>
                    <a:pt x="120654" y="2225385"/>
                  </a:cubicBezTo>
                  <a:cubicBezTo>
                    <a:pt x="244319" y="2226655"/>
                    <a:pt x="367984" y="2226655"/>
                    <a:pt x="495513" y="2227925"/>
                  </a:cubicBezTo>
                  <a:cubicBezTo>
                    <a:pt x="565075" y="2229195"/>
                    <a:pt x="634636" y="2230465"/>
                    <a:pt x="700334" y="2231735"/>
                  </a:cubicBezTo>
                  <a:cubicBezTo>
                    <a:pt x="816269" y="2233005"/>
                    <a:pt x="928341" y="2233005"/>
                    <a:pt x="1044277" y="2234275"/>
                  </a:cubicBezTo>
                  <a:cubicBezTo>
                    <a:pt x="1090651" y="2234275"/>
                    <a:pt x="1133161" y="2234275"/>
                    <a:pt x="1179535" y="2233005"/>
                  </a:cubicBezTo>
                  <a:cubicBezTo>
                    <a:pt x="1198858" y="2233005"/>
                    <a:pt x="1222045" y="2231735"/>
                    <a:pt x="1241368" y="2231735"/>
                  </a:cubicBezTo>
                  <a:cubicBezTo>
                    <a:pt x="1318659" y="2233005"/>
                    <a:pt x="2864471" y="2224115"/>
                    <a:pt x="2941762" y="2225385"/>
                  </a:cubicBezTo>
                  <a:cubicBezTo>
                    <a:pt x="3049968" y="2226655"/>
                    <a:pt x="3347537" y="2226655"/>
                    <a:pt x="3455744" y="2226655"/>
                  </a:cubicBezTo>
                  <a:cubicBezTo>
                    <a:pt x="3498254" y="2226655"/>
                    <a:pt x="3536899" y="2225385"/>
                    <a:pt x="3579409" y="2225385"/>
                  </a:cubicBezTo>
                  <a:lnTo>
                    <a:pt x="3788094" y="2229195"/>
                  </a:lnTo>
                  <a:cubicBezTo>
                    <a:pt x="3938811" y="2231735"/>
                    <a:pt x="4085663" y="2229195"/>
                    <a:pt x="4236379" y="2233005"/>
                  </a:cubicBezTo>
                  <a:cubicBezTo>
                    <a:pt x="4487574" y="2238085"/>
                    <a:pt x="4742633" y="2231735"/>
                    <a:pt x="4912804" y="2236815"/>
                  </a:cubicBezTo>
                  <a:cubicBezTo>
                    <a:pt x="4933124" y="2238085"/>
                    <a:pt x="4953444" y="2236815"/>
                    <a:pt x="4976304" y="2236815"/>
                  </a:cubicBezTo>
                  <a:lnTo>
                    <a:pt x="4976304" y="2177125"/>
                  </a:lnTo>
                  <a:cubicBezTo>
                    <a:pt x="4975034" y="2100087"/>
                    <a:pt x="4973764" y="2018498"/>
                    <a:pt x="4973764" y="1931809"/>
                  </a:cubicBezTo>
                  <a:cubicBezTo>
                    <a:pt x="4973764" y="1831522"/>
                    <a:pt x="4977574" y="1729535"/>
                    <a:pt x="4971224" y="1629248"/>
                  </a:cubicBezTo>
                  <a:cubicBezTo>
                    <a:pt x="4963604" y="1562957"/>
                    <a:pt x="4952174" y="255826"/>
                    <a:pt x="4952174" y="189534"/>
                  </a:cubicBezTo>
                  <a:cubicBezTo>
                    <a:pt x="4949634" y="143640"/>
                    <a:pt x="4948364" y="96046"/>
                    <a:pt x="4945824" y="50152"/>
                  </a:cubicBezTo>
                  <a:cubicBezTo>
                    <a:pt x="4945824" y="36554"/>
                    <a:pt x="4944554" y="22956"/>
                    <a:pt x="4943284" y="6350"/>
                  </a:cubicBezTo>
                  <a:cubicBezTo>
                    <a:pt x="4933124" y="3810"/>
                    <a:pt x="4924234" y="2540"/>
                    <a:pt x="4914074" y="1270"/>
                  </a:cubicBezTo>
                  <a:cubicBezTo>
                    <a:pt x="4906454" y="0"/>
                    <a:pt x="4898834" y="1270"/>
                    <a:pt x="4892484" y="1270"/>
                  </a:cubicBezTo>
                  <a:lnTo>
                    <a:pt x="12447" y="6350"/>
                  </a:lnTo>
                  <a:lnTo>
                    <a:pt x="2540" y="2207605"/>
                  </a:lnTo>
                  <a:close/>
                </a:path>
              </a:pathLst>
            </a:custGeom>
            <a:solidFill>
              <a:srgbClr val="2E2C2B"/>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1430" y="16510"/>
              <a:ext cx="4953444" cy="2227925"/>
            </a:xfrm>
            <a:custGeom>
              <a:avLst/>
              <a:gdLst/>
              <a:ahLst/>
              <a:cxnLst/>
              <a:rect l="l" t="t" r="r" b="b"/>
              <a:pathLst>
                <a:path w="4953444" h="2227925">
                  <a:moveTo>
                    <a:pt x="4953444" y="2227925"/>
                  </a:moveTo>
                  <a:lnTo>
                    <a:pt x="0" y="2220305"/>
                  </a:lnTo>
                  <a:lnTo>
                    <a:pt x="0" y="788601"/>
                  </a:lnTo>
                  <a:lnTo>
                    <a:pt x="7620" y="20320"/>
                  </a:lnTo>
                  <a:lnTo>
                    <a:pt x="2485365" y="0"/>
                  </a:lnTo>
                  <a:lnTo>
                    <a:pt x="4931854" y="8890"/>
                  </a:lnTo>
                  <a:close/>
                </a:path>
              </a:pathLst>
            </a:custGeom>
            <a:solidFill>
              <a:srgbClr val="FAF3E2"/>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3810" y="0"/>
              <a:ext cx="4982654" cy="2254595"/>
            </a:xfrm>
            <a:custGeom>
              <a:avLst/>
              <a:gdLst/>
              <a:ahLst/>
              <a:cxnLst/>
              <a:rect l="l" t="t" r="r" b="b"/>
              <a:pathLst>
                <a:path w="4982654" h="2254595">
                  <a:moveTo>
                    <a:pt x="4948364" y="21590"/>
                  </a:moveTo>
                  <a:cubicBezTo>
                    <a:pt x="4949634" y="34290"/>
                    <a:pt x="4949634" y="44450"/>
                    <a:pt x="4950904" y="55507"/>
                  </a:cubicBezTo>
                  <a:cubicBezTo>
                    <a:pt x="4953444" y="101402"/>
                    <a:pt x="4954714" y="148995"/>
                    <a:pt x="4957254" y="194889"/>
                  </a:cubicBezTo>
                  <a:cubicBezTo>
                    <a:pt x="4957254" y="261181"/>
                    <a:pt x="4969954" y="1568312"/>
                    <a:pt x="4976304" y="1634603"/>
                  </a:cubicBezTo>
                  <a:cubicBezTo>
                    <a:pt x="4982654" y="1734890"/>
                    <a:pt x="4978844" y="1836877"/>
                    <a:pt x="4978844" y="1937164"/>
                  </a:cubicBezTo>
                  <a:cubicBezTo>
                    <a:pt x="4978844" y="2025553"/>
                    <a:pt x="4980114" y="2107142"/>
                    <a:pt x="4981384" y="2193635"/>
                  </a:cubicBezTo>
                  <a:lnTo>
                    <a:pt x="4981384" y="2253325"/>
                  </a:lnTo>
                  <a:cubicBezTo>
                    <a:pt x="4958524" y="2253325"/>
                    <a:pt x="4938204" y="2254595"/>
                    <a:pt x="4917884" y="2253325"/>
                  </a:cubicBezTo>
                  <a:cubicBezTo>
                    <a:pt x="4672472" y="2248245"/>
                    <a:pt x="4417413" y="2254595"/>
                    <a:pt x="4166218" y="2249515"/>
                  </a:cubicBezTo>
                  <a:cubicBezTo>
                    <a:pt x="4015501" y="2245705"/>
                    <a:pt x="3868649" y="2248245"/>
                    <a:pt x="3717933" y="2245705"/>
                  </a:cubicBezTo>
                  <a:lnTo>
                    <a:pt x="3509248" y="2241895"/>
                  </a:lnTo>
                  <a:cubicBezTo>
                    <a:pt x="3466738" y="2241895"/>
                    <a:pt x="3428092" y="2243165"/>
                    <a:pt x="3385583" y="2243165"/>
                  </a:cubicBezTo>
                  <a:cubicBezTo>
                    <a:pt x="3277376" y="2241895"/>
                    <a:pt x="2979807" y="2243165"/>
                    <a:pt x="2871600" y="2241895"/>
                  </a:cubicBezTo>
                  <a:cubicBezTo>
                    <a:pt x="2794309" y="2240625"/>
                    <a:pt x="1248497" y="2249515"/>
                    <a:pt x="1171206" y="2248245"/>
                  </a:cubicBezTo>
                  <a:cubicBezTo>
                    <a:pt x="1151884" y="2248245"/>
                    <a:pt x="1128697" y="2249515"/>
                    <a:pt x="1109374" y="2249515"/>
                  </a:cubicBezTo>
                  <a:cubicBezTo>
                    <a:pt x="1063000" y="2249515"/>
                    <a:pt x="1020490" y="2250785"/>
                    <a:pt x="974115" y="2250785"/>
                  </a:cubicBezTo>
                  <a:cubicBezTo>
                    <a:pt x="858179" y="2250785"/>
                    <a:pt x="746108" y="2249515"/>
                    <a:pt x="630172" y="2248245"/>
                  </a:cubicBezTo>
                  <a:cubicBezTo>
                    <a:pt x="560611" y="2246975"/>
                    <a:pt x="491049" y="2245705"/>
                    <a:pt x="425352" y="2244435"/>
                  </a:cubicBezTo>
                  <a:cubicBezTo>
                    <a:pt x="301687" y="2243165"/>
                    <a:pt x="178022" y="2241895"/>
                    <a:pt x="50492" y="2241895"/>
                  </a:cubicBezTo>
                  <a:cubicBezTo>
                    <a:pt x="38100" y="2241895"/>
                    <a:pt x="29210" y="2241895"/>
                    <a:pt x="19050" y="2240625"/>
                  </a:cubicBezTo>
                  <a:cubicBezTo>
                    <a:pt x="10160" y="2239355"/>
                    <a:pt x="5080" y="2233005"/>
                    <a:pt x="7620" y="2224115"/>
                  </a:cubicBezTo>
                  <a:cubicBezTo>
                    <a:pt x="16510" y="2192131"/>
                    <a:pt x="12700" y="2149637"/>
                    <a:pt x="11430" y="2105442"/>
                  </a:cubicBezTo>
                  <a:cubicBezTo>
                    <a:pt x="10160" y="2015354"/>
                    <a:pt x="6350" y="1926966"/>
                    <a:pt x="7620" y="1836877"/>
                  </a:cubicBezTo>
                  <a:cubicBezTo>
                    <a:pt x="5080" y="1724692"/>
                    <a:pt x="0" y="335971"/>
                    <a:pt x="7620" y="222086"/>
                  </a:cubicBezTo>
                  <a:cubicBezTo>
                    <a:pt x="8890" y="199989"/>
                    <a:pt x="7620" y="176192"/>
                    <a:pt x="8890" y="154095"/>
                  </a:cubicBezTo>
                  <a:cubicBezTo>
                    <a:pt x="10160" y="118399"/>
                    <a:pt x="12700" y="79304"/>
                    <a:pt x="13970" y="44450"/>
                  </a:cubicBezTo>
                  <a:cubicBezTo>
                    <a:pt x="13970" y="41910"/>
                    <a:pt x="15240" y="39370"/>
                    <a:pt x="16510" y="38100"/>
                  </a:cubicBezTo>
                  <a:cubicBezTo>
                    <a:pt x="38100" y="35560"/>
                    <a:pt x="81409" y="30480"/>
                    <a:pt x="143241" y="29210"/>
                  </a:cubicBezTo>
                  <a:cubicBezTo>
                    <a:pt x="247584" y="25400"/>
                    <a:pt x="351926" y="22860"/>
                    <a:pt x="460133" y="20320"/>
                  </a:cubicBezTo>
                  <a:cubicBezTo>
                    <a:pt x="533559" y="17780"/>
                    <a:pt x="606985" y="16510"/>
                    <a:pt x="676547" y="13970"/>
                  </a:cubicBezTo>
                  <a:cubicBezTo>
                    <a:pt x="746108" y="11430"/>
                    <a:pt x="819534" y="8890"/>
                    <a:pt x="889096" y="8890"/>
                  </a:cubicBezTo>
                  <a:cubicBezTo>
                    <a:pt x="966386" y="7620"/>
                    <a:pt x="1043677" y="10160"/>
                    <a:pt x="1120968" y="8890"/>
                  </a:cubicBezTo>
                  <a:cubicBezTo>
                    <a:pt x="1217581" y="8890"/>
                    <a:pt x="2968213" y="6350"/>
                    <a:pt x="3064827" y="5080"/>
                  </a:cubicBezTo>
                  <a:cubicBezTo>
                    <a:pt x="3157575" y="3810"/>
                    <a:pt x="3250324" y="2540"/>
                    <a:pt x="3346938" y="2540"/>
                  </a:cubicBezTo>
                  <a:cubicBezTo>
                    <a:pt x="3505383" y="1270"/>
                    <a:pt x="3659964" y="0"/>
                    <a:pt x="3818410" y="0"/>
                  </a:cubicBezTo>
                  <a:cubicBezTo>
                    <a:pt x="3884107" y="0"/>
                    <a:pt x="3953669" y="2540"/>
                    <a:pt x="4019366" y="2540"/>
                  </a:cubicBezTo>
                  <a:cubicBezTo>
                    <a:pt x="4200999" y="3810"/>
                    <a:pt x="4386496" y="5080"/>
                    <a:pt x="4568129" y="7620"/>
                  </a:cubicBezTo>
                  <a:cubicBezTo>
                    <a:pt x="4664743" y="8890"/>
                    <a:pt x="4761356" y="12700"/>
                    <a:pt x="4857969" y="16510"/>
                  </a:cubicBezTo>
                  <a:lnTo>
                    <a:pt x="4917884" y="16510"/>
                  </a:lnTo>
                  <a:cubicBezTo>
                    <a:pt x="4929314" y="17780"/>
                    <a:pt x="4938204" y="20320"/>
                    <a:pt x="4948364" y="21590"/>
                  </a:cubicBezTo>
                  <a:close/>
                  <a:moveTo>
                    <a:pt x="4958524" y="2236815"/>
                  </a:moveTo>
                  <a:cubicBezTo>
                    <a:pt x="4959794" y="2220305"/>
                    <a:pt x="4961064" y="2207605"/>
                    <a:pt x="4961064" y="2194905"/>
                  </a:cubicBezTo>
                  <a:cubicBezTo>
                    <a:pt x="4959794" y="2098643"/>
                    <a:pt x="4958524" y="2008555"/>
                    <a:pt x="4958524" y="1911667"/>
                  </a:cubicBezTo>
                  <a:cubicBezTo>
                    <a:pt x="4958524" y="1867473"/>
                    <a:pt x="4961064" y="1823279"/>
                    <a:pt x="4959794" y="1779085"/>
                  </a:cubicBezTo>
                  <a:cubicBezTo>
                    <a:pt x="4959794" y="1738290"/>
                    <a:pt x="4958524" y="1695796"/>
                    <a:pt x="4957254" y="1655001"/>
                  </a:cubicBezTo>
                  <a:cubicBezTo>
                    <a:pt x="4952174" y="1592109"/>
                    <a:pt x="4940744" y="290077"/>
                    <a:pt x="4940744" y="227185"/>
                  </a:cubicBezTo>
                  <a:cubicBezTo>
                    <a:pt x="4938204" y="174492"/>
                    <a:pt x="4935664" y="120099"/>
                    <a:pt x="4933124" y="67406"/>
                  </a:cubicBezTo>
                  <a:cubicBezTo>
                    <a:pt x="4931854" y="44450"/>
                    <a:pt x="4930584" y="43180"/>
                    <a:pt x="4912073" y="41910"/>
                  </a:cubicBezTo>
                  <a:cubicBezTo>
                    <a:pt x="4900479" y="41910"/>
                    <a:pt x="4892750" y="41910"/>
                    <a:pt x="4881156" y="40640"/>
                  </a:cubicBezTo>
                  <a:cubicBezTo>
                    <a:pt x="4784543" y="36830"/>
                    <a:pt x="4684065" y="31750"/>
                    <a:pt x="4587452" y="30480"/>
                  </a:cubicBezTo>
                  <a:cubicBezTo>
                    <a:pt x="4351716" y="26670"/>
                    <a:pt x="4112115" y="25400"/>
                    <a:pt x="3876378" y="22860"/>
                  </a:cubicBezTo>
                  <a:lnTo>
                    <a:pt x="3598132" y="22860"/>
                  </a:lnTo>
                  <a:cubicBezTo>
                    <a:pt x="3474467" y="22860"/>
                    <a:pt x="3350802" y="22860"/>
                    <a:pt x="3231002" y="24130"/>
                  </a:cubicBezTo>
                  <a:cubicBezTo>
                    <a:pt x="3126659" y="25400"/>
                    <a:pt x="1368297" y="29210"/>
                    <a:pt x="1263955" y="29210"/>
                  </a:cubicBezTo>
                  <a:cubicBezTo>
                    <a:pt x="1093916" y="29210"/>
                    <a:pt x="923876" y="26670"/>
                    <a:pt x="753837" y="33020"/>
                  </a:cubicBezTo>
                  <a:cubicBezTo>
                    <a:pt x="664953" y="36830"/>
                    <a:pt x="579933" y="36830"/>
                    <a:pt x="494914" y="38100"/>
                  </a:cubicBezTo>
                  <a:cubicBezTo>
                    <a:pt x="348061" y="41910"/>
                    <a:pt x="201209" y="45720"/>
                    <a:pt x="54357" y="50800"/>
                  </a:cubicBezTo>
                  <a:cubicBezTo>
                    <a:pt x="36830" y="50800"/>
                    <a:pt x="34290" y="53808"/>
                    <a:pt x="33020" y="74205"/>
                  </a:cubicBezTo>
                  <a:cubicBezTo>
                    <a:pt x="31750" y="104801"/>
                    <a:pt x="31750" y="135397"/>
                    <a:pt x="30480" y="165993"/>
                  </a:cubicBezTo>
                  <a:cubicBezTo>
                    <a:pt x="29210" y="216987"/>
                    <a:pt x="26670" y="266280"/>
                    <a:pt x="25400" y="317274"/>
                  </a:cubicBezTo>
                  <a:cubicBezTo>
                    <a:pt x="20320" y="371667"/>
                    <a:pt x="26670" y="1700895"/>
                    <a:pt x="29210" y="1755288"/>
                  </a:cubicBezTo>
                  <a:cubicBezTo>
                    <a:pt x="29210" y="1813080"/>
                    <a:pt x="29210" y="1872573"/>
                    <a:pt x="30480" y="1930365"/>
                  </a:cubicBezTo>
                  <a:cubicBezTo>
                    <a:pt x="30480" y="1972860"/>
                    <a:pt x="33020" y="2015354"/>
                    <a:pt x="33020" y="2057849"/>
                  </a:cubicBezTo>
                  <a:cubicBezTo>
                    <a:pt x="33020" y="2103743"/>
                    <a:pt x="33020" y="2149637"/>
                    <a:pt x="31750" y="2194905"/>
                  </a:cubicBezTo>
                  <a:lnTo>
                    <a:pt x="31750" y="2205065"/>
                  </a:lnTo>
                  <a:cubicBezTo>
                    <a:pt x="31750" y="2215225"/>
                    <a:pt x="35560" y="2219035"/>
                    <a:pt x="44450" y="2219035"/>
                  </a:cubicBezTo>
                  <a:cubicBezTo>
                    <a:pt x="89138" y="2219035"/>
                    <a:pt x="143241" y="2220305"/>
                    <a:pt x="193480" y="2220305"/>
                  </a:cubicBezTo>
                  <a:cubicBezTo>
                    <a:pt x="266906" y="2220305"/>
                    <a:pt x="344197" y="2217765"/>
                    <a:pt x="417623" y="2220305"/>
                  </a:cubicBezTo>
                  <a:cubicBezTo>
                    <a:pt x="537423" y="2224115"/>
                    <a:pt x="657224" y="2226655"/>
                    <a:pt x="777024" y="2225385"/>
                  </a:cubicBezTo>
                  <a:cubicBezTo>
                    <a:pt x="854315" y="2224115"/>
                    <a:pt x="927741" y="2226655"/>
                    <a:pt x="1005032" y="2226655"/>
                  </a:cubicBezTo>
                  <a:cubicBezTo>
                    <a:pt x="1117103" y="2226655"/>
                    <a:pt x="1229174" y="2225385"/>
                    <a:pt x="1341246" y="2226655"/>
                  </a:cubicBezTo>
                  <a:cubicBezTo>
                    <a:pt x="1507421" y="2227925"/>
                    <a:pt x="3331479" y="2217765"/>
                    <a:pt x="3501519" y="2220305"/>
                  </a:cubicBezTo>
                  <a:cubicBezTo>
                    <a:pt x="3574945" y="2221575"/>
                    <a:pt x="3648371" y="2222845"/>
                    <a:pt x="3717933" y="2222845"/>
                  </a:cubicBezTo>
                  <a:cubicBezTo>
                    <a:pt x="3845462" y="2225385"/>
                    <a:pt x="3969127" y="2221575"/>
                    <a:pt x="4096657" y="2225385"/>
                  </a:cubicBezTo>
                  <a:cubicBezTo>
                    <a:pt x="4200999" y="2227925"/>
                    <a:pt x="4305341" y="2227925"/>
                    <a:pt x="4409684" y="2230465"/>
                  </a:cubicBezTo>
                  <a:cubicBezTo>
                    <a:pt x="4564265" y="2234275"/>
                    <a:pt x="4718846" y="2236815"/>
                    <a:pt x="4873427" y="2238085"/>
                  </a:cubicBezTo>
                  <a:cubicBezTo>
                    <a:pt x="4920424" y="2238085"/>
                    <a:pt x="4938204" y="2236815"/>
                    <a:pt x="4958524" y="2236815"/>
                  </a:cubicBezTo>
                  <a:close/>
                </a:path>
              </a:pathLst>
            </a:custGeom>
            <a:solidFill>
              <a:srgbClr val="FAF3E2"/>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Freeform 9"/>
          <p:cNvSpPr/>
          <p:nvPr/>
        </p:nvSpPr>
        <p:spPr>
          <a:xfrm rot="-424662">
            <a:off x="-269853" y="4720774"/>
            <a:ext cx="2980209" cy="2216192"/>
          </a:xfrm>
          <a:custGeom>
            <a:avLst/>
            <a:gdLst/>
            <a:ahLst/>
            <a:cxnLst/>
            <a:rect l="l" t="t" r="r" b="b"/>
            <a:pathLst>
              <a:path w="4470314" h="3324288">
                <a:moveTo>
                  <a:pt x="0" y="0"/>
                </a:moveTo>
                <a:lnTo>
                  <a:pt x="4470314" y="0"/>
                </a:lnTo>
                <a:lnTo>
                  <a:pt x="4470314" y="3324288"/>
                </a:lnTo>
                <a:lnTo>
                  <a:pt x="0" y="33242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rot="-1679939">
            <a:off x="10093900" y="294127"/>
            <a:ext cx="2254610" cy="1873376"/>
          </a:xfrm>
          <a:custGeom>
            <a:avLst/>
            <a:gdLst/>
            <a:ahLst/>
            <a:cxnLst/>
            <a:rect l="l" t="t" r="r" b="b"/>
            <a:pathLst>
              <a:path w="3381915" h="2810064">
                <a:moveTo>
                  <a:pt x="0" y="0"/>
                </a:moveTo>
                <a:lnTo>
                  <a:pt x="3381915" y="0"/>
                </a:lnTo>
                <a:lnTo>
                  <a:pt x="3381915" y="2810064"/>
                </a:lnTo>
                <a:lnTo>
                  <a:pt x="0" y="28100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rot="398182">
            <a:off x="9232487" y="4897229"/>
            <a:ext cx="3327291" cy="1863283"/>
          </a:xfrm>
          <a:custGeom>
            <a:avLst/>
            <a:gdLst/>
            <a:ahLst/>
            <a:cxnLst/>
            <a:rect l="l" t="t" r="r" b="b"/>
            <a:pathLst>
              <a:path w="4990937" h="2794925">
                <a:moveTo>
                  <a:pt x="0" y="0"/>
                </a:moveTo>
                <a:lnTo>
                  <a:pt x="4990937" y="0"/>
                </a:lnTo>
                <a:lnTo>
                  <a:pt x="4990937" y="2794925"/>
                </a:lnTo>
                <a:lnTo>
                  <a:pt x="0" y="279492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p:cNvSpPr/>
          <p:nvPr/>
        </p:nvSpPr>
        <p:spPr>
          <a:xfrm>
            <a:off x="180927" y="198606"/>
            <a:ext cx="1846716" cy="2064418"/>
          </a:xfrm>
          <a:custGeom>
            <a:avLst/>
            <a:gdLst/>
            <a:ahLst/>
            <a:cxnLst/>
            <a:rect l="l" t="t" r="r" b="b"/>
            <a:pathLst>
              <a:path w="2770074" h="3096627">
                <a:moveTo>
                  <a:pt x="0" y="0"/>
                </a:moveTo>
                <a:lnTo>
                  <a:pt x="2770074" y="0"/>
                </a:lnTo>
                <a:lnTo>
                  <a:pt x="2770074" y="3096628"/>
                </a:lnTo>
                <a:lnTo>
                  <a:pt x="0" y="30966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Picture 13" descr="A red and green text on a black background&#10;&#10;Description automatically generated">
            <a:extLst>
              <a:ext uri="{FF2B5EF4-FFF2-40B4-BE49-F238E27FC236}">
                <a16:creationId xmlns:a16="http://schemas.microsoft.com/office/drawing/2014/main" id="{1AF13773-A56A-9769-16F0-4381EADE90E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44148" y="970165"/>
            <a:ext cx="7456054" cy="5584420"/>
          </a:xfrm>
          <a:prstGeom prst="rect">
            <a:avLst/>
          </a:prstGeom>
        </p:spPr>
      </p:pic>
    </p:spTree>
    <p:extLst>
      <p:ext uri="{BB962C8B-B14F-4D97-AF65-F5344CB8AC3E}">
        <p14:creationId xmlns:p14="http://schemas.microsoft.com/office/powerpoint/2010/main" val="175924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a:pPr defTabSz="609630"/>
            <a:endParaRPr lang="en-US" sz="1200">
              <a:solidFill>
                <a:prstClr val="black"/>
              </a:solidFill>
              <a:latin typeface="Calibri"/>
            </a:endParaRPr>
          </a:p>
        </p:txBody>
      </p:sp>
      <p:sp>
        <p:nvSpPr>
          <p:cNvPr id="3" name="Freeform 3"/>
          <p:cNvSpPr/>
          <p:nvPr/>
        </p:nvSpPr>
        <p:spPr>
          <a:xfrm>
            <a:off x="2216495" y="5753193"/>
            <a:ext cx="5042687" cy="4336711"/>
          </a:xfrm>
          <a:custGeom>
            <a:avLst/>
            <a:gdLst/>
            <a:ahLst/>
            <a:cxnLst/>
            <a:rect l="l" t="t" r="r" b="b"/>
            <a:pathLst>
              <a:path w="7564030" h="6505066">
                <a:moveTo>
                  <a:pt x="0" y="0"/>
                </a:moveTo>
                <a:lnTo>
                  <a:pt x="7564030" y="0"/>
                </a:lnTo>
                <a:lnTo>
                  <a:pt x="7564030" y="6505066"/>
                </a:lnTo>
                <a:lnTo>
                  <a:pt x="0" y="6505066"/>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1366441" flipH="1">
            <a:off x="-176108" y="3506938"/>
            <a:ext cx="1431419" cy="3198701"/>
          </a:xfrm>
          <a:custGeom>
            <a:avLst/>
            <a:gdLst/>
            <a:ahLst/>
            <a:cxnLst/>
            <a:rect l="l" t="t" r="r" b="b"/>
            <a:pathLst>
              <a:path w="2147128" h="4798051">
                <a:moveTo>
                  <a:pt x="2147128" y="0"/>
                </a:moveTo>
                <a:lnTo>
                  <a:pt x="0" y="0"/>
                </a:lnTo>
                <a:lnTo>
                  <a:pt x="0" y="4798051"/>
                </a:lnTo>
                <a:lnTo>
                  <a:pt x="2147128" y="4798051"/>
                </a:lnTo>
                <a:lnTo>
                  <a:pt x="2147128"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1721968" y="4280487"/>
            <a:ext cx="4329675" cy="4118604"/>
          </a:xfrm>
          <a:custGeom>
            <a:avLst/>
            <a:gdLst/>
            <a:ahLst/>
            <a:cxnLst/>
            <a:rect l="l" t="t" r="r" b="b"/>
            <a:pathLst>
              <a:path w="6494513" h="6177906">
                <a:moveTo>
                  <a:pt x="0" y="0"/>
                </a:moveTo>
                <a:lnTo>
                  <a:pt x="6494513" y="0"/>
                </a:lnTo>
                <a:lnTo>
                  <a:pt x="6494513" y="6177906"/>
                </a:lnTo>
                <a:lnTo>
                  <a:pt x="0" y="6177906"/>
                </a:lnTo>
                <a:lnTo>
                  <a:pt x="0" y="0"/>
                </a:lnTo>
                <a:close/>
              </a:path>
            </a:pathLst>
          </a:custGeom>
          <a:blipFill>
            <a:blip r:embed="rId5"/>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rot="1743279">
            <a:off x="9269082" y="-1074563"/>
            <a:ext cx="3215369" cy="2319085"/>
          </a:xfrm>
          <a:custGeom>
            <a:avLst/>
            <a:gdLst/>
            <a:ahLst/>
            <a:cxnLst/>
            <a:rect l="l" t="t" r="r" b="b"/>
            <a:pathLst>
              <a:path w="4823054" h="3478628">
                <a:moveTo>
                  <a:pt x="0" y="0"/>
                </a:moveTo>
                <a:lnTo>
                  <a:pt x="4823054" y="0"/>
                </a:lnTo>
                <a:lnTo>
                  <a:pt x="4823054" y="3478628"/>
                </a:lnTo>
                <a:lnTo>
                  <a:pt x="0" y="3478628"/>
                </a:lnTo>
                <a:lnTo>
                  <a:pt x="0" y="0"/>
                </a:lnTo>
                <a:close/>
              </a:path>
            </a:pathLst>
          </a:custGeom>
          <a:blipFill>
            <a:blip r:embed="rId6"/>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rot="-1506940">
            <a:off x="10228672" y="923626"/>
            <a:ext cx="3314365" cy="1599181"/>
          </a:xfrm>
          <a:custGeom>
            <a:avLst/>
            <a:gdLst/>
            <a:ahLst/>
            <a:cxnLst/>
            <a:rect l="l" t="t" r="r" b="b"/>
            <a:pathLst>
              <a:path w="4971547" h="2398771">
                <a:moveTo>
                  <a:pt x="0" y="0"/>
                </a:moveTo>
                <a:lnTo>
                  <a:pt x="4971547" y="0"/>
                </a:lnTo>
                <a:lnTo>
                  <a:pt x="4971547" y="2398772"/>
                </a:lnTo>
                <a:lnTo>
                  <a:pt x="0" y="2398772"/>
                </a:lnTo>
                <a:lnTo>
                  <a:pt x="0" y="0"/>
                </a:lnTo>
                <a:close/>
              </a:path>
            </a:pathLst>
          </a:custGeom>
          <a:blipFill>
            <a:blip r:embed="rId7"/>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rot="-2381061">
            <a:off x="11058306" y="4002126"/>
            <a:ext cx="1431419" cy="3198701"/>
          </a:xfrm>
          <a:custGeom>
            <a:avLst/>
            <a:gdLst/>
            <a:ahLst/>
            <a:cxnLst/>
            <a:rect l="l" t="t" r="r" b="b"/>
            <a:pathLst>
              <a:path w="2147128" h="4798051">
                <a:moveTo>
                  <a:pt x="0" y="0"/>
                </a:moveTo>
                <a:lnTo>
                  <a:pt x="2147128" y="0"/>
                </a:lnTo>
                <a:lnTo>
                  <a:pt x="2147128" y="4798050"/>
                </a:lnTo>
                <a:lnTo>
                  <a:pt x="0" y="4798050"/>
                </a:lnTo>
                <a:lnTo>
                  <a:pt x="0"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sp>
        <p:nvSpPr>
          <p:cNvPr id="9" name="Freeform 9"/>
          <p:cNvSpPr/>
          <p:nvPr/>
        </p:nvSpPr>
        <p:spPr>
          <a:xfrm rot="-1389702">
            <a:off x="-1166956" y="889345"/>
            <a:ext cx="2193319" cy="3625319"/>
          </a:xfrm>
          <a:custGeom>
            <a:avLst/>
            <a:gdLst/>
            <a:ahLst/>
            <a:cxnLst/>
            <a:rect l="l" t="t" r="r" b="b"/>
            <a:pathLst>
              <a:path w="3289978" h="5437979">
                <a:moveTo>
                  <a:pt x="0" y="0"/>
                </a:moveTo>
                <a:lnTo>
                  <a:pt x="3289978" y="0"/>
                </a:lnTo>
                <a:lnTo>
                  <a:pt x="3289978" y="5437979"/>
                </a:lnTo>
                <a:lnTo>
                  <a:pt x="0" y="5437979"/>
                </a:lnTo>
                <a:lnTo>
                  <a:pt x="0" y="0"/>
                </a:lnTo>
                <a:close/>
              </a:path>
            </a:pathLst>
          </a:custGeom>
          <a:blipFill>
            <a:blip r:embed="rId8"/>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rot="3100737">
            <a:off x="-546595" y="-1649839"/>
            <a:ext cx="2725377" cy="4052606"/>
          </a:xfrm>
          <a:custGeom>
            <a:avLst/>
            <a:gdLst/>
            <a:ahLst/>
            <a:cxnLst/>
            <a:rect l="l" t="t" r="r" b="b"/>
            <a:pathLst>
              <a:path w="4088066" h="6078909">
                <a:moveTo>
                  <a:pt x="0" y="0"/>
                </a:moveTo>
                <a:lnTo>
                  <a:pt x="4088066" y="0"/>
                </a:lnTo>
                <a:lnTo>
                  <a:pt x="4088066" y="6078909"/>
                </a:lnTo>
                <a:lnTo>
                  <a:pt x="0" y="6078909"/>
                </a:lnTo>
                <a:lnTo>
                  <a:pt x="0" y="0"/>
                </a:lnTo>
                <a:close/>
              </a:path>
            </a:pathLst>
          </a:custGeom>
          <a:blipFill>
            <a:blip r:embed="rId9"/>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rot="-456390">
            <a:off x="9651236" y="5461000"/>
            <a:ext cx="3709929" cy="1757579"/>
          </a:xfrm>
          <a:custGeom>
            <a:avLst/>
            <a:gdLst/>
            <a:ahLst/>
            <a:cxnLst/>
            <a:rect l="l" t="t" r="r" b="b"/>
            <a:pathLst>
              <a:path w="5564894" h="2636369">
                <a:moveTo>
                  <a:pt x="0" y="0"/>
                </a:moveTo>
                <a:lnTo>
                  <a:pt x="5564894" y="0"/>
                </a:lnTo>
                <a:lnTo>
                  <a:pt x="5564894" y="2636368"/>
                </a:lnTo>
                <a:lnTo>
                  <a:pt x="0" y="2636368"/>
                </a:lnTo>
                <a:lnTo>
                  <a:pt x="0" y="0"/>
                </a:lnTo>
                <a:close/>
              </a:path>
            </a:pathLst>
          </a:custGeom>
          <a:blipFill>
            <a:blip r:embed="rId10"/>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rot="9179013" flipH="1">
            <a:off x="4733529" y="-1731076"/>
            <a:ext cx="1431419" cy="3198701"/>
          </a:xfrm>
          <a:custGeom>
            <a:avLst/>
            <a:gdLst/>
            <a:ahLst/>
            <a:cxnLst/>
            <a:rect l="l" t="t" r="r" b="b"/>
            <a:pathLst>
              <a:path w="2147128" h="4798051">
                <a:moveTo>
                  <a:pt x="2147127" y="0"/>
                </a:moveTo>
                <a:lnTo>
                  <a:pt x="0" y="0"/>
                </a:lnTo>
                <a:lnTo>
                  <a:pt x="0" y="4798050"/>
                </a:lnTo>
                <a:lnTo>
                  <a:pt x="2147127" y="4798050"/>
                </a:lnTo>
                <a:lnTo>
                  <a:pt x="2147127"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sp>
        <p:nvSpPr>
          <p:cNvPr id="13" name="Freeform 13"/>
          <p:cNvSpPr/>
          <p:nvPr/>
        </p:nvSpPr>
        <p:spPr>
          <a:xfrm rot="1070216">
            <a:off x="5782770" y="-2019177"/>
            <a:ext cx="3711422" cy="3252134"/>
          </a:xfrm>
          <a:custGeom>
            <a:avLst/>
            <a:gdLst/>
            <a:ahLst/>
            <a:cxnLst/>
            <a:rect l="l" t="t" r="r" b="b"/>
            <a:pathLst>
              <a:path w="5567133" h="4878201">
                <a:moveTo>
                  <a:pt x="0" y="0"/>
                </a:moveTo>
                <a:lnTo>
                  <a:pt x="5567133" y="0"/>
                </a:lnTo>
                <a:lnTo>
                  <a:pt x="5567133" y="4878201"/>
                </a:lnTo>
                <a:lnTo>
                  <a:pt x="0" y="4878201"/>
                </a:lnTo>
                <a:lnTo>
                  <a:pt x="0" y="0"/>
                </a:lnTo>
                <a:close/>
              </a:path>
            </a:pathLst>
          </a:custGeom>
          <a:blipFill>
            <a:blip r:embed="rId11"/>
            <a:stretch>
              <a:fillRect/>
            </a:stretch>
          </a:blipFill>
        </p:spPr>
        <p:txBody>
          <a:bodyPr/>
          <a:lstStyle/>
          <a:p>
            <a:pPr defTabSz="609630"/>
            <a:endParaRPr lang="en-US" sz="1200">
              <a:solidFill>
                <a:prstClr val="black"/>
              </a:solidFill>
              <a:latin typeface="Calibri"/>
            </a:endParaRPr>
          </a:p>
        </p:txBody>
      </p:sp>
      <p:sp>
        <p:nvSpPr>
          <p:cNvPr id="14" name="Freeform 14"/>
          <p:cNvSpPr/>
          <p:nvPr/>
        </p:nvSpPr>
        <p:spPr>
          <a:xfrm rot="4437633">
            <a:off x="3479808" y="-1303428"/>
            <a:ext cx="1437961" cy="2897655"/>
          </a:xfrm>
          <a:custGeom>
            <a:avLst/>
            <a:gdLst/>
            <a:ahLst/>
            <a:cxnLst/>
            <a:rect l="l" t="t" r="r" b="b"/>
            <a:pathLst>
              <a:path w="2156942" h="4346483">
                <a:moveTo>
                  <a:pt x="0" y="0"/>
                </a:moveTo>
                <a:lnTo>
                  <a:pt x="2156942" y="0"/>
                </a:lnTo>
                <a:lnTo>
                  <a:pt x="2156942" y="4346482"/>
                </a:lnTo>
                <a:lnTo>
                  <a:pt x="0" y="4346482"/>
                </a:lnTo>
                <a:lnTo>
                  <a:pt x="0" y="0"/>
                </a:lnTo>
                <a:close/>
              </a:path>
            </a:pathLst>
          </a:custGeom>
          <a:blipFill>
            <a:blip r:embed="rId12"/>
            <a:stretch>
              <a:fillRect/>
            </a:stretch>
          </a:blipFill>
        </p:spPr>
        <p:txBody>
          <a:bodyPr/>
          <a:lstStyle/>
          <a:p>
            <a:pPr defTabSz="609630"/>
            <a:endParaRPr lang="en-US" sz="1200">
              <a:solidFill>
                <a:prstClr val="black"/>
              </a:solidFill>
              <a:latin typeface="Calibri"/>
            </a:endParaRPr>
          </a:p>
        </p:txBody>
      </p:sp>
      <p:sp>
        <p:nvSpPr>
          <p:cNvPr id="15" name="Freeform 15"/>
          <p:cNvSpPr/>
          <p:nvPr/>
        </p:nvSpPr>
        <p:spPr>
          <a:xfrm rot="-2474619" flipH="1">
            <a:off x="11215605" y="2100977"/>
            <a:ext cx="2193319" cy="3625319"/>
          </a:xfrm>
          <a:custGeom>
            <a:avLst/>
            <a:gdLst/>
            <a:ahLst/>
            <a:cxnLst/>
            <a:rect l="l" t="t" r="r" b="b"/>
            <a:pathLst>
              <a:path w="3289978" h="5437979">
                <a:moveTo>
                  <a:pt x="3289978" y="0"/>
                </a:moveTo>
                <a:lnTo>
                  <a:pt x="0" y="0"/>
                </a:lnTo>
                <a:lnTo>
                  <a:pt x="0" y="5437979"/>
                </a:lnTo>
                <a:lnTo>
                  <a:pt x="3289978" y="5437979"/>
                </a:lnTo>
                <a:lnTo>
                  <a:pt x="3289978" y="0"/>
                </a:lnTo>
                <a:close/>
              </a:path>
            </a:pathLst>
          </a:custGeom>
          <a:blipFill>
            <a:blip r:embed="rId8"/>
            <a:stretch>
              <a:fillRect/>
            </a:stretch>
          </a:blipFill>
        </p:spPr>
        <p:txBody>
          <a:bodyPr/>
          <a:lstStyle/>
          <a:p>
            <a:pPr defTabSz="609630"/>
            <a:endParaRPr lang="en-US" sz="1200">
              <a:solidFill>
                <a:prstClr val="black"/>
              </a:solidFill>
              <a:latin typeface="Calibri"/>
            </a:endParaRPr>
          </a:p>
        </p:txBody>
      </p:sp>
      <p:sp>
        <p:nvSpPr>
          <p:cNvPr id="16" name="Freeform 16"/>
          <p:cNvSpPr/>
          <p:nvPr/>
        </p:nvSpPr>
        <p:spPr>
          <a:xfrm>
            <a:off x="7993437" y="5651171"/>
            <a:ext cx="2144363" cy="2080032"/>
          </a:xfrm>
          <a:custGeom>
            <a:avLst/>
            <a:gdLst/>
            <a:ahLst/>
            <a:cxnLst/>
            <a:rect l="l" t="t" r="r" b="b"/>
            <a:pathLst>
              <a:path w="3216545" h="3120048">
                <a:moveTo>
                  <a:pt x="0" y="0"/>
                </a:moveTo>
                <a:lnTo>
                  <a:pt x="3216544" y="0"/>
                </a:lnTo>
                <a:lnTo>
                  <a:pt x="3216544" y="3120048"/>
                </a:lnTo>
                <a:lnTo>
                  <a:pt x="0" y="3120048"/>
                </a:lnTo>
                <a:lnTo>
                  <a:pt x="0" y="0"/>
                </a:lnTo>
                <a:close/>
              </a:path>
            </a:pathLst>
          </a:custGeom>
          <a:blipFill>
            <a:blip r:embed="rId13"/>
            <a:stretch>
              <a:fillRect/>
            </a:stretch>
          </a:blipFill>
        </p:spPr>
        <p:txBody>
          <a:bodyPr/>
          <a:lstStyle/>
          <a:p>
            <a:pPr defTabSz="609630"/>
            <a:endParaRPr lang="en-US" sz="1200">
              <a:solidFill>
                <a:prstClr val="black"/>
              </a:solidFill>
              <a:latin typeface="Calibri"/>
            </a:endParaRPr>
          </a:p>
        </p:txBody>
      </p:sp>
      <p:sp>
        <p:nvSpPr>
          <p:cNvPr id="17" name="Freeform 17"/>
          <p:cNvSpPr/>
          <p:nvPr/>
        </p:nvSpPr>
        <p:spPr>
          <a:xfrm rot="-2207307">
            <a:off x="4843581" y="5532403"/>
            <a:ext cx="2766067" cy="2851615"/>
          </a:xfrm>
          <a:custGeom>
            <a:avLst/>
            <a:gdLst/>
            <a:ahLst/>
            <a:cxnLst/>
            <a:rect l="l" t="t" r="r" b="b"/>
            <a:pathLst>
              <a:path w="4149100" h="4277422">
                <a:moveTo>
                  <a:pt x="0" y="0"/>
                </a:moveTo>
                <a:lnTo>
                  <a:pt x="4149100" y="0"/>
                </a:lnTo>
                <a:lnTo>
                  <a:pt x="4149100" y="4277423"/>
                </a:lnTo>
                <a:lnTo>
                  <a:pt x="0" y="4277423"/>
                </a:lnTo>
                <a:lnTo>
                  <a:pt x="0" y="0"/>
                </a:lnTo>
                <a:close/>
              </a:path>
            </a:pathLst>
          </a:custGeom>
          <a:blipFill>
            <a:blip r:embed="rId14"/>
            <a:stretch>
              <a:fillRect/>
            </a:stretch>
          </a:blipFill>
        </p:spPr>
        <p:txBody>
          <a:bodyPr/>
          <a:lstStyle/>
          <a:p>
            <a:pPr defTabSz="609630"/>
            <a:endParaRPr lang="en-US" sz="1200">
              <a:solidFill>
                <a:prstClr val="black"/>
              </a:solidFill>
              <a:latin typeface="Calibri"/>
            </a:endParaRPr>
          </a:p>
        </p:txBody>
      </p:sp>
      <p:sp>
        <p:nvSpPr>
          <p:cNvPr id="18" name="TextBox 17">
            <a:extLst>
              <a:ext uri="{FF2B5EF4-FFF2-40B4-BE49-F238E27FC236}">
                <a16:creationId xmlns:a16="http://schemas.microsoft.com/office/drawing/2014/main" id="{B7684E5A-7CA5-FAAD-FEA8-0F37B814C336}"/>
              </a:ext>
            </a:extLst>
          </p:cNvPr>
          <p:cNvSpPr txBox="1"/>
          <p:nvPr/>
        </p:nvSpPr>
        <p:spPr>
          <a:xfrm>
            <a:off x="1779639" y="2113935"/>
            <a:ext cx="8318090" cy="2123658"/>
          </a:xfrm>
          <a:prstGeom prst="rect">
            <a:avLst/>
          </a:prstGeom>
          <a:noFill/>
        </p:spPr>
        <p:txBody>
          <a:bodyPr wrap="square" rtlCol="0">
            <a:spAutoFit/>
          </a:bodyPr>
          <a:lstStyle/>
          <a:p>
            <a:pPr algn="ctr"/>
            <a:r>
              <a:rPr lang="nl-NL" sz="4400" b="1" dirty="0">
                <a:effectLst/>
                <a:latin typeface="Cambria" panose="02040503050406030204" pitchFamily="18" charset="0"/>
                <a:ea typeface="Cambria" panose="02040503050406030204" pitchFamily="18" charset="0"/>
              </a:rPr>
              <a:t>Hoạt động 2. Kể chuyện về một số nhân vật tiêu biểu trong cuộc đấu tranh chống Bắc thuộc.</a:t>
            </a:r>
            <a:endParaRPr lang="en-US" sz="4400" dirty="0">
              <a:effectLst/>
              <a:latin typeface="Cambria" panose="02040503050406030204" pitchFamily="18" charset="0"/>
              <a:ea typeface="Cambria" panose="020405030504060302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416560" y="0"/>
            <a:ext cx="11531600" cy="6736080"/>
            <a:chOff x="0" y="0"/>
            <a:chExt cx="22425921" cy="12686252"/>
          </a:xfrm>
        </p:grpSpPr>
        <p:sp>
          <p:nvSpPr>
            <p:cNvPr id="4" name="Freeform 4"/>
            <p:cNvSpPr/>
            <p:nvPr/>
          </p:nvSpPr>
          <p:spPr>
            <a:xfrm flipH="1">
              <a:off x="18129687" y="63500"/>
              <a:ext cx="4296235" cy="12622752"/>
            </a:xfrm>
            <a:custGeom>
              <a:avLst/>
              <a:gdLst/>
              <a:ahLst/>
              <a:cxnLst/>
              <a:rect l="l" t="t" r="r" b="b"/>
              <a:pathLst>
                <a:path w="4296235" h="12622752">
                  <a:moveTo>
                    <a:pt x="4296234" y="0"/>
                  </a:moveTo>
                  <a:lnTo>
                    <a:pt x="0" y="0"/>
                  </a:lnTo>
                  <a:lnTo>
                    <a:pt x="0" y="12622752"/>
                  </a:lnTo>
                  <a:lnTo>
                    <a:pt x="4296234" y="12622752"/>
                  </a:lnTo>
                  <a:lnTo>
                    <a:pt x="4296234" y="0"/>
                  </a:lnTo>
                  <a:close/>
                </a:path>
              </a:pathLst>
            </a:custGeom>
            <a:blipFill>
              <a:blip r:embed="rId3"/>
              <a:stretch>
                <a:fillRect r="-340429"/>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flipH="1">
              <a:off x="0" y="0"/>
              <a:ext cx="18921873" cy="12622752"/>
            </a:xfrm>
            <a:custGeom>
              <a:avLst/>
              <a:gdLst/>
              <a:ahLst/>
              <a:cxnLst/>
              <a:rect l="l" t="t" r="r" b="b"/>
              <a:pathLst>
                <a:path w="18921873" h="12622752">
                  <a:moveTo>
                    <a:pt x="18921873" y="0"/>
                  </a:moveTo>
                  <a:lnTo>
                    <a:pt x="0" y="0"/>
                  </a:lnTo>
                  <a:lnTo>
                    <a:pt x="0" y="12622752"/>
                  </a:lnTo>
                  <a:lnTo>
                    <a:pt x="18921873" y="12622752"/>
                  </a:lnTo>
                  <a:lnTo>
                    <a:pt x="18921873"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6">
            <a:extLst>
              <a:ext uri="{FF2B5EF4-FFF2-40B4-BE49-F238E27FC236}">
                <a16:creationId xmlns:a16="http://schemas.microsoft.com/office/drawing/2014/main" id="{0D86AFAF-886E-591E-4F55-FE5AB3FEAB6A}"/>
              </a:ext>
            </a:extLst>
          </p:cNvPr>
          <p:cNvSpPr txBox="1"/>
          <p:nvPr/>
        </p:nvSpPr>
        <p:spPr>
          <a:xfrm>
            <a:off x="1638300" y="1000125"/>
            <a:ext cx="9191625" cy="2400300"/>
          </a:xfrm>
          <a:prstGeom prst="rect">
            <a:avLst/>
          </a:prstGeom>
          <a:noFill/>
        </p:spPr>
        <p:txBody>
          <a:bodyPr wrap="square" rtlCol="0">
            <a:spAutoFit/>
          </a:bodyPr>
          <a:lstStyle/>
          <a:p>
            <a:endParaRPr lang="en-US" dirty="0"/>
          </a:p>
        </p:txBody>
      </p:sp>
      <p:pic>
        <p:nvPicPr>
          <p:cNvPr id="8" name="Picture 7">
            <a:extLst>
              <a:ext uri="{FF2B5EF4-FFF2-40B4-BE49-F238E27FC236}">
                <a16:creationId xmlns:a16="http://schemas.microsoft.com/office/drawing/2014/main" id="{F45BB891-6C78-4BB8-D622-6D0A54087779}"/>
              </a:ext>
            </a:extLst>
          </p:cNvPr>
          <p:cNvPicPr>
            <a:picLocks noChangeAspect="1"/>
          </p:cNvPicPr>
          <p:nvPr/>
        </p:nvPicPr>
        <p:blipFill>
          <a:blip r:embed="rId4"/>
          <a:stretch>
            <a:fillRect/>
          </a:stretch>
        </p:blipFill>
        <p:spPr>
          <a:xfrm>
            <a:off x="3318827" y="334644"/>
            <a:ext cx="6444933" cy="5895365"/>
          </a:xfrm>
          <a:prstGeom prst="rect">
            <a:avLst/>
          </a:prstGeom>
        </p:spPr>
      </p:pic>
    </p:spTree>
    <p:extLst>
      <p:ext uri="{BB962C8B-B14F-4D97-AF65-F5344CB8AC3E}">
        <p14:creationId xmlns:p14="http://schemas.microsoft.com/office/powerpoint/2010/main" val="3130009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266700" y="95250"/>
            <a:ext cx="11858625" cy="6575163"/>
            <a:chOff x="0" y="0"/>
            <a:chExt cx="22425921" cy="12686252"/>
          </a:xfrm>
        </p:grpSpPr>
        <p:sp>
          <p:nvSpPr>
            <p:cNvPr id="4" name="Freeform 4"/>
            <p:cNvSpPr/>
            <p:nvPr/>
          </p:nvSpPr>
          <p:spPr>
            <a:xfrm flipH="1">
              <a:off x="18129687" y="63500"/>
              <a:ext cx="4296235" cy="12622752"/>
            </a:xfrm>
            <a:custGeom>
              <a:avLst/>
              <a:gdLst/>
              <a:ahLst/>
              <a:cxnLst/>
              <a:rect l="l" t="t" r="r" b="b"/>
              <a:pathLst>
                <a:path w="4296235" h="12622752">
                  <a:moveTo>
                    <a:pt x="4296234" y="0"/>
                  </a:moveTo>
                  <a:lnTo>
                    <a:pt x="0" y="0"/>
                  </a:lnTo>
                  <a:lnTo>
                    <a:pt x="0" y="12622752"/>
                  </a:lnTo>
                  <a:lnTo>
                    <a:pt x="4296234" y="12622752"/>
                  </a:lnTo>
                  <a:lnTo>
                    <a:pt x="4296234" y="0"/>
                  </a:lnTo>
                  <a:close/>
                </a:path>
              </a:pathLst>
            </a:custGeom>
            <a:blipFill>
              <a:blip r:embed="rId3"/>
              <a:stretch>
                <a:fillRect r="-340429"/>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flipH="1">
              <a:off x="0" y="0"/>
              <a:ext cx="18921873" cy="12622752"/>
            </a:xfrm>
            <a:custGeom>
              <a:avLst/>
              <a:gdLst/>
              <a:ahLst/>
              <a:cxnLst/>
              <a:rect l="l" t="t" r="r" b="b"/>
              <a:pathLst>
                <a:path w="18921873" h="12622752">
                  <a:moveTo>
                    <a:pt x="18921873" y="0"/>
                  </a:moveTo>
                  <a:lnTo>
                    <a:pt x="0" y="0"/>
                  </a:lnTo>
                  <a:lnTo>
                    <a:pt x="0" y="12622752"/>
                  </a:lnTo>
                  <a:lnTo>
                    <a:pt x="18921873" y="12622752"/>
                  </a:lnTo>
                  <a:lnTo>
                    <a:pt x="18921873"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7" name="Picture 6">
            <a:extLst>
              <a:ext uri="{FF2B5EF4-FFF2-40B4-BE49-F238E27FC236}">
                <a16:creationId xmlns:a16="http://schemas.microsoft.com/office/drawing/2014/main" id="{931CDD5D-E841-F3FF-5AE2-B7C2355FC0B8}"/>
              </a:ext>
            </a:extLst>
          </p:cNvPr>
          <p:cNvPicPr>
            <a:picLocks noChangeAspect="1"/>
          </p:cNvPicPr>
          <p:nvPr/>
        </p:nvPicPr>
        <p:blipFill>
          <a:blip r:embed="rId4"/>
          <a:stretch>
            <a:fillRect/>
          </a:stretch>
        </p:blipFill>
        <p:spPr>
          <a:xfrm>
            <a:off x="1478597" y="1718627"/>
            <a:ext cx="4886325" cy="3400425"/>
          </a:xfrm>
          <a:prstGeom prst="rect">
            <a:avLst/>
          </a:prstGeom>
        </p:spPr>
      </p:pic>
      <p:sp>
        <p:nvSpPr>
          <p:cNvPr id="8" name="TextBox 7">
            <a:extLst>
              <a:ext uri="{FF2B5EF4-FFF2-40B4-BE49-F238E27FC236}">
                <a16:creationId xmlns:a16="http://schemas.microsoft.com/office/drawing/2014/main" id="{CA3754C7-68F3-75A7-D634-F715132782EF}"/>
              </a:ext>
            </a:extLst>
          </p:cNvPr>
          <p:cNvSpPr txBox="1"/>
          <p:nvPr/>
        </p:nvSpPr>
        <p:spPr>
          <a:xfrm>
            <a:off x="6593840" y="1087120"/>
            <a:ext cx="5029200" cy="4524315"/>
          </a:xfrm>
          <a:prstGeom prst="rect">
            <a:avLst/>
          </a:prstGeom>
          <a:noFill/>
        </p:spPr>
        <p:txBody>
          <a:bodyPr wrap="square" rtlCol="0">
            <a:spAutoFit/>
          </a:bodyPr>
          <a:lstStyle/>
          <a:p>
            <a:pPr algn="just"/>
            <a:r>
              <a:rPr lang="nl-NL" sz="3200" i="1" dirty="0">
                <a:effectLst/>
                <a:latin typeface="Cambria" panose="02040503050406030204" pitchFamily="18" charset="0"/>
                <a:ea typeface="Cambria" panose="02040503050406030204" pitchFamily="18" charset="0"/>
              </a:rPr>
              <a:t>   Trưng Vương trừ giặc hán (tranh dân gian Đông Hồ): Bức tranh tái hiện cảnh nghĩa quân Hai Bà Trưng truy đuổi giặc Hán với khí thế tiến công mạnh mẽ. Hai Bà TRưng hùng dũng cưỡi voi xông trận, quân Hán thua thoá chạy tan tác.</a:t>
            </a:r>
            <a:endParaRPr lang="en-US" sz="3200" dirty="0">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83747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416560" y="0"/>
            <a:ext cx="11531600" cy="6736080"/>
            <a:chOff x="0" y="0"/>
            <a:chExt cx="22425921" cy="12686252"/>
          </a:xfrm>
        </p:grpSpPr>
        <p:sp>
          <p:nvSpPr>
            <p:cNvPr id="4" name="Freeform 4"/>
            <p:cNvSpPr/>
            <p:nvPr/>
          </p:nvSpPr>
          <p:spPr>
            <a:xfrm flipH="1">
              <a:off x="18129687" y="63500"/>
              <a:ext cx="4296235" cy="12622752"/>
            </a:xfrm>
            <a:custGeom>
              <a:avLst/>
              <a:gdLst/>
              <a:ahLst/>
              <a:cxnLst/>
              <a:rect l="l" t="t" r="r" b="b"/>
              <a:pathLst>
                <a:path w="4296235" h="12622752">
                  <a:moveTo>
                    <a:pt x="4296234" y="0"/>
                  </a:moveTo>
                  <a:lnTo>
                    <a:pt x="0" y="0"/>
                  </a:lnTo>
                  <a:lnTo>
                    <a:pt x="0" y="12622752"/>
                  </a:lnTo>
                  <a:lnTo>
                    <a:pt x="4296234" y="12622752"/>
                  </a:lnTo>
                  <a:lnTo>
                    <a:pt x="4296234" y="0"/>
                  </a:lnTo>
                  <a:close/>
                </a:path>
              </a:pathLst>
            </a:custGeom>
            <a:blipFill>
              <a:blip r:embed="rId3"/>
              <a:stretch>
                <a:fillRect r="-340429"/>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flipH="1">
              <a:off x="0" y="0"/>
              <a:ext cx="18921873" cy="12622752"/>
            </a:xfrm>
            <a:custGeom>
              <a:avLst/>
              <a:gdLst/>
              <a:ahLst/>
              <a:cxnLst/>
              <a:rect l="l" t="t" r="r" b="b"/>
              <a:pathLst>
                <a:path w="18921873" h="12622752">
                  <a:moveTo>
                    <a:pt x="18921873" y="0"/>
                  </a:moveTo>
                  <a:lnTo>
                    <a:pt x="0" y="0"/>
                  </a:lnTo>
                  <a:lnTo>
                    <a:pt x="0" y="12622752"/>
                  </a:lnTo>
                  <a:lnTo>
                    <a:pt x="18921873" y="12622752"/>
                  </a:lnTo>
                  <a:lnTo>
                    <a:pt x="18921873"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6">
            <a:extLst>
              <a:ext uri="{FF2B5EF4-FFF2-40B4-BE49-F238E27FC236}">
                <a16:creationId xmlns:a16="http://schemas.microsoft.com/office/drawing/2014/main" id="{0D86AFAF-886E-591E-4F55-FE5AB3FEAB6A}"/>
              </a:ext>
            </a:extLst>
          </p:cNvPr>
          <p:cNvSpPr txBox="1"/>
          <p:nvPr/>
        </p:nvSpPr>
        <p:spPr>
          <a:xfrm>
            <a:off x="1638300" y="1000125"/>
            <a:ext cx="9191625" cy="2400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69CA70A3-00DE-E67C-93FC-956CE39C45C0}"/>
              </a:ext>
            </a:extLst>
          </p:cNvPr>
          <p:cNvPicPr>
            <a:picLocks noChangeAspect="1"/>
          </p:cNvPicPr>
          <p:nvPr/>
        </p:nvPicPr>
        <p:blipFill>
          <a:blip r:embed="rId4"/>
          <a:stretch>
            <a:fillRect/>
          </a:stretch>
        </p:blipFill>
        <p:spPr>
          <a:xfrm>
            <a:off x="3769360" y="285224"/>
            <a:ext cx="5388610" cy="5946348"/>
          </a:xfrm>
          <a:prstGeom prst="rect">
            <a:avLst/>
          </a:prstGeom>
        </p:spPr>
      </p:pic>
    </p:spTree>
    <p:extLst>
      <p:ext uri="{BB962C8B-B14F-4D97-AF65-F5344CB8AC3E}">
        <p14:creationId xmlns:p14="http://schemas.microsoft.com/office/powerpoint/2010/main" val="3133417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266700" y="95250"/>
            <a:ext cx="11858625" cy="6575163"/>
            <a:chOff x="0" y="0"/>
            <a:chExt cx="22425921" cy="12686252"/>
          </a:xfrm>
        </p:grpSpPr>
        <p:sp>
          <p:nvSpPr>
            <p:cNvPr id="4" name="Freeform 4"/>
            <p:cNvSpPr/>
            <p:nvPr/>
          </p:nvSpPr>
          <p:spPr>
            <a:xfrm flipH="1">
              <a:off x="18129687" y="63500"/>
              <a:ext cx="4296235" cy="12622752"/>
            </a:xfrm>
            <a:custGeom>
              <a:avLst/>
              <a:gdLst/>
              <a:ahLst/>
              <a:cxnLst/>
              <a:rect l="l" t="t" r="r" b="b"/>
              <a:pathLst>
                <a:path w="4296235" h="12622752">
                  <a:moveTo>
                    <a:pt x="4296234" y="0"/>
                  </a:moveTo>
                  <a:lnTo>
                    <a:pt x="0" y="0"/>
                  </a:lnTo>
                  <a:lnTo>
                    <a:pt x="0" y="12622752"/>
                  </a:lnTo>
                  <a:lnTo>
                    <a:pt x="4296234" y="12622752"/>
                  </a:lnTo>
                  <a:lnTo>
                    <a:pt x="4296234" y="0"/>
                  </a:lnTo>
                  <a:close/>
                </a:path>
              </a:pathLst>
            </a:custGeom>
            <a:blipFill>
              <a:blip r:embed="rId3"/>
              <a:stretch>
                <a:fillRect r="-340429"/>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flipH="1">
              <a:off x="0" y="0"/>
              <a:ext cx="18921873" cy="12622752"/>
            </a:xfrm>
            <a:custGeom>
              <a:avLst/>
              <a:gdLst/>
              <a:ahLst/>
              <a:cxnLst/>
              <a:rect l="l" t="t" r="r" b="b"/>
              <a:pathLst>
                <a:path w="18921873" h="12622752">
                  <a:moveTo>
                    <a:pt x="18921873" y="0"/>
                  </a:moveTo>
                  <a:lnTo>
                    <a:pt x="0" y="0"/>
                  </a:lnTo>
                  <a:lnTo>
                    <a:pt x="0" y="12622752"/>
                  </a:lnTo>
                  <a:lnTo>
                    <a:pt x="18921873" y="12622752"/>
                  </a:lnTo>
                  <a:lnTo>
                    <a:pt x="18921873"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7">
            <a:extLst>
              <a:ext uri="{FF2B5EF4-FFF2-40B4-BE49-F238E27FC236}">
                <a16:creationId xmlns:a16="http://schemas.microsoft.com/office/drawing/2014/main" id="{CA3754C7-68F3-75A7-D634-F715132782EF}"/>
              </a:ext>
            </a:extLst>
          </p:cNvPr>
          <p:cNvSpPr txBox="1"/>
          <p:nvPr/>
        </p:nvSpPr>
        <p:spPr>
          <a:xfrm>
            <a:off x="4754880" y="1087120"/>
            <a:ext cx="6868160" cy="4524315"/>
          </a:xfrm>
          <a:prstGeom prst="rect">
            <a:avLst/>
          </a:prstGeom>
          <a:noFill/>
        </p:spPr>
        <p:txBody>
          <a:bodyPr wrap="square" rtlCol="0">
            <a:spAutoFit/>
          </a:bodyPr>
          <a:lstStyle/>
          <a:p>
            <a:pPr lvl="0" algn="just"/>
            <a:r>
              <a:rPr lang="vi-VN" sz="2400" i="1" dirty="0">
                <a:solidFill>
                  <a:prstClr val="black"/>
                </a:solidFill>
                <a:latin typeface="Cambria" panose="02040503050406030204" pitchFamily="18" charset="0"/>
                <a:ea typeface="Cambria" panose="02040503050406030204" pitchFamily="18" charset="0"/>
              </a:rPr>
              <a:t>+  Lý Bí xuất thân từ một hoà trưởng địa phương, quê ông ở Thái Bình. Ông giữ chức quan nhỏ trong chính quyền đô hộ. Với lòng yêu nước, thương dân, bất bình trước bè lũ đô hộ, ông sớm bỏ quan, về quê. Ông cùng với Tinh Thiều mưu tính việc khởi nghĩa, chiêu tập hiền tài.</a:t>
            </a:r>
          </a:p>
          <a:p>
            <a:pPr lvl="0" algn="just"/>
            <a:r>
              <a:rPr lang="vi-VN" sz="2400" i="1" dirty="0">
                <a:solidFill>
                  <a:prstClr val="black"/>
                </a:solidFill>
                <a:latin typeface="Cambria" panose="02040503050406030204" pitchFamily="18" charset="0"/>
                <a:ea typeface="Cambria" panose="02040503050406030204" pitchFamily="18" charset="0"/>
              </a:rPr>
              <a:t>+ Trải qua nhiều cuộc chiến Lý Bí đã giành thắng lợi cả hai chiến trường biên giới Nam, Bắc. Mùa xuân năm 544, Ly Bí dựng lên một nước mới, quốc hiệu Vạn Xuân, đóng đô ở miền cửa sông Tô Lịch. Lý Bí là người Việt Nam đầu tiên tự xưng Hoàng đế, niên hiệu Lý Nam Đế.</a:t>
            </a:r>
          </a:p>
        </p:txBody>
      </p:sp>
      <p:pic>
        <p:nvPicPr>
          <p:cNvPr id="1026" name="Picture 2" descr="TRUYỀN THUYẾT “THẦN PHẢ” VỀ GIAI ĐOẠN TỪ TIỀN LÝ NAM ĐẾ ĐẾN HẬU LÝ NAM ĐẾ">
            <a:extLst>
              <a:ext uri="{FF2B5EF4-FFF2-40B4-BE49-F238E27FC236}">
                <a16:creationId xmlns:a16="http://schemas.microsoft.com/office/drawing/2014/main" id="{FD959DF1-5C7D-6DA6-DA30-C48F9188C0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0920" y="1371600"/>
            <a:ext cx="3543300" cy="35433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2169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wipe(down)">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266700" y="95250"/>
            <a:ext cx="11858625" cy="6575163"/>
            <a:chOff x="0" y="0"/>
            <a:chExt cx="22425921" cy="12686252"/>
          </a:xfrm>
        </p:grpSpPr>
        <p:sp>
          <p:nvSpPr>
            <p:cNvPr id="4" name="Freeform 4"/>
            <p:cNvSpPr/>
            <p:nvPr/>
          </p:nvSpPr>
          <p:spPr>
            <a:xfrm flipH="1">
              <a:off x="18129687" y="63500"/>
              <a:ext cx="4296235" cy="12622752"/>
            </a:xfrm>
            <a:custGeom>
              <a:avLst/>
              <a:gdLst/>
              <a:ahLst/>
              <a:cxnLst/>
              <a:rect l="l" t="t" r="r" b="b"/>
              <a:pathLst>
                <a:path w="4296235" h="12622752">
                  <a:moveTo>
                    <a:pt x="4296234" y="0"/>
                  </a:moveTo>
                  <a:lnTo>
                    <a:pt x="0" y="0"/>
                  </a:lnTo>
                  <a:lnTo>
                    <a:pt x="0" y="12622752"/>
                  </a:lnTo>
                  <a:lnTo>
                    <a:pt x="4296234" y="12622752"/>
                  </a:lnTo>
                  <a:lnTo>
                    <a:pt x="4296234" y="0"/>
                  </a:lnTo>
                  <a:close/>
                </a:path>
              </a:pathLst>
            </a:custGeom>
            <a:blipFill>
              <a:blip r:embed="rId3"/>
              <a:stretch>
                <a:fillRect r="-340429"/>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flipH="1">
              <a:off x="0" y="0"/>
              <a:ext cx="18921873" cy="12622752"/>
            </a:xfrm>
            <a:custGeom>
              <a:avLst/>
              <a:gdLst/>
              <a:ahLst/>
              <a:cxnLst/>
              <a:rect l="l" t="t" r="r" b="b"/>
              <a:pathLst>
                <a:path w="18921873" h="12622752">
                  <a:moveTo>
                    <a:pt x="18921873" y="0"/>
                  </a:moveTo>
                  <a:lnTo>
                    <a:pt x="0" y="0"/>
                  </a:lnTo>
                  <a:lnTo>
                    <a:pt x="0" y="12622752"/>
                  </a:lnTo>
                  <a:lnTo>
                    <a:pt x="18921873" y="12622752"/>
                  </a:lnTo>
                  <a:lnTo>
                    <a:pt x="18921873"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7">
            <a:extLst>
              <a:ext uri="{FF2B5EF4-FFF2-40B4-BE49-F238E27FC236}">
                <a16:creationId xmlns:a16="http://schemas.microsoft.com/office/drawing/2014/main" id="{CA3754C7-68F3-75A7-D634-F715132782EF}"/>
              </a:ext>
            </a:extLst>
          </p:cNvPr>
          <p:cNvSpPr txBox="1"/>
          <p:nvPr/>
        </p:nvSpPr>
        <p:spPr>
          <a:xfrm>
            <a:off x="5842000" y="1534160"/>
            <a:ext cx="5770880" cy="3539430"/>
          </a:xfrm>
          <a:prstGeom prst="rect">
            <a:avLst/>
          </a:prstGeom>
          <a:noFill/>
        </p:spPr>
        <p:txBody>
          <a:bodyPr wrap="square" rtlCol="0">
            <a:spAutoFit/>
          </a:bodyPr>
          <a:lstStyle/>
          <a:p>
            <a:pPr lvl="0" algn="just"/>
            <a:r>
              <a:rPr lang="vi-VN" sz="3200" i="1" dirty="0">
                <a:solidFill>
                  <a:prstClr val="black"/>
                </a:solidFill>
                <a:latin typeface="Cambria" panose="02040503050406030204" pitchFamily="18" charset="0"/>
                <a:ea typeface="Cambria" panose="02040503050406030204" pitchFamily="18" charset="0"/>
              </a:rPr>
              <a:t>+ Sau khi Lý Bí mất, nhân dân ở nhiều nơi thuộc các tỉnh: Thái Bình, Thái Nguyê, Hà Nội, Vĩnh Phúc... đã lập đến thờ để tưởng nhớ công lao to lớn của nhà vua. Trong đó, đền thờ ở Phú Thọ là nơi đặt lăng mộ của nhà vua. </a:t>
            </a:r>
            <a:endParaRPr kumimoji="0" lang="vi-VN" sz="32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pic>
        <p:nvPicPr>
          <p:cNvPr id="7" name="Picture 6">
            <a:extLst>
              <a:ext uri="{FF2B5EF4-FFF2-40B4-BE49-F238E27FC236}">
                <a16:creationId xmlns:a16="http://schemas.microsoft.com/office/drawing/2014/main" id="{2FA4C079-CBB6-05DA-F0DF-622B657C876B}"/>
              </a:ext>
            </a:extLst>
          </p:cNvPr>
          <p:cNvPicPr>
            <a:picLocks noChangeAspect="1"/>
          </p:cNvPicPr>
          <p:nvPr/>
        </p:nvPicPr>
        <p:blipFill>
          <a:blip r:embed="rId4"/>
          <a:stretch>
            <a:fillRect/>
          </a:stretch>
        </p:blipFill>
        <p:spPr>
          <a:xfrm>
            <a:off x="781685" y="1834515"/>
            <a:ext cx="4857750" cy="3067050"/>
          </a:xfrm>
          <a:prstGeom prst="rect">
            <a:avLst/>
          </a:prstGeom>
        </p:spPr>
      </p:pic>
    </p:spTree>
    <p:extLst>
      <p:ext uri="{BB962C8B-B14F-4D97-AF65-F5344CB8AC3E}">
        <p14:creationId xmlns:p14="http://schemas.microsoft.com/office/powerpoint/2010/main" val="259491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416560" y="0"/>
            <a:ext cx="11531600" cy="6736080"/>
            <a:chOff x="0" y="0"/>
            <a:chExt cx="22425921" cy="12686252"/>
          </a:xfrm>
        </p:grpSpPr>
        <p:sp>
          <p:nvSpPr>
            <p:cNvPr id="4" name="Freeform 4"/>
            <p:cNvSpPr/>
            <p:nvPr/>
          </p:nvSpPr>
          <p:spPr>
            <a:xfrm flipH="1">
              <a:off x="18129687" y="63500"/>
              <a:ext cx="4296235" cy="12622752"/>
            </a:xfrm>
            <a:custGeom>
              <a:avLst/>
              <a:gdLst/>
              <a:ahLst/>
              <a:cxnLst/>
              <a:rect l="l" t="t" r="r" b="b"/>
              <a:pathLst>
                <a:path w="4296235" h="12622752">
                  <a:moveTo>
                    <a:pt x="4296234" y="0"/>
                  </a:moveTo>
                  <a:lnTo>
                    <a:pt x="0" y="0"/>
                  </a:lnTo>
                  <a:lnTo>
                    <a:pt x="0" y="12622752"/>
                  </a:lnTo>
                  <a:lnTo>
                    <a:pt x="4296234" y="12622752"/>
                  </a:lnTo>
                  <a:lnTo>
                    <a:pt x="4296234" y="0"/>
                  </a:lnTo>
                  <a:close/>
                </a:path>
              </a:pathLst>
            </a:custGeom>
            <a:blipFill>
              <a:blip r:embed="rId3"/>
              <a:stretch>
                <a:fillRect r="-340429"/>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flipH="1">
              <a:off x="0" y="0"/>
              <a:ext cx="18921873" cy="12622752"/>
            </a:xfrm>
            <a:custGeom>
              <a:avLst/>
              <a:gdLst/>
              <a:ahLst/>
              <a:cxnLst/>
              <a:rect l="l" t="t" r="r" b="b"/>
              <a:pathLst>
                <a:path w="18921873" h="12622752">
                  <a:moveTo>
                    <a:pt x="18921873" y="0"/>
                  </a:moveTo>
                  <a:lnTo>
                    <a:pt x="0" y="0"/>
                  </a:lnTo>
                  <a:lnTo>
                    <a:pt x="0" y="12622752"/>
                  </a:lnTo>
                  <a:lnTo>
                    <a:pt x="18921873" y="12622752"/>
                  </a:lnTo>
                  <a:lnTo>
                    <a:pt x="18921873"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1">
            <a:extLst>
              <a:ext uri="{FF2B5EF4-FFF2-40B4-BE49-F238E27FC236}">
                <a16:creationId xmlns:a16="http://schemas.microsoft.com/office/drawing/2014/main" id="{92BF38D5-375E-B73D-256D-31DEA4EC7B5D}"/>
              </a:ext>
            </a:extLst>
          </p:cNvPr>
          <p:cNvGrpSpPr/>
          <p:nvPr/>
        </p:nvGrpSpPr>
        <p:grpSpPr>
          <a:xfrm>
            <a:off x="3153092" y="415925"/>
            <a:ext cx="6048375" cy="5690870"/>
            <a:chOff x="3153092" y="415925"/>
            <a:chExt cx="6048375" cy="5690870"/>
          </a:xfrm>
        </p:grpSpPr>
        <p:pic>
          <p:nvPicPr>
            <p:cNvPr id="9" name="Picture 8">
              <a:extLst>
                <a:ext uri="{FF2B5EF4-FFF2-40B4-BE49-F238E27FC236}">
                  <a16:creationId xmlns:a16="http://schemas.microsoft.com/office/drawing/2014/main" id="{D07A91ED-1148-BBFC-B22F-345D76B2F71F}"/>
                </a:ext>
              </a:extLst>
            </p:cNvPr>
            <p:cNvPicPr>
              <a:picLocks noChangeAspect="1"/>
            </p:cNvPicPr>
            <p:nvPr/>
          </p:nvPicPr>
          <p:blipFill>
            <a:blip r:embed="rId4"/>
            <a:stretch>
              <a:fillRect/>
            </a:stretch>
          </p:blipFill>
          <p:spPr>
            <a:xfrm>
              <a:off x="3153092" y="415925"/>
              <a:ext cx="6048375" cy="2266950"/>
            </a:xfrm>
            <a:prstGeom prst="rect">
              <a:avLst/>
            </a:prstGeom>
          </p:spPr>
        </p:pic>
        <p:pic>
          <p:nvPicPr>
            <p:cNvPr id="11" name="Picture 10">
              <a:extLst>
                <a:ext uri="{FF2B5EF4-FFF2-40B4-BE49-F238E27FC236}">
                  <a16:creationId xmlns:a16="http://schemas.microsoft.com/office/drawing/2014/main" id="{BE8358A0-9BEB-74E4-65EE-BACE157F11E1}"/>
                </a:ext>
              </a:extLst>
            </p:cNvPr>
            <p:cNvPicPr>
              <a:picLocks noChangeAspect="1"/>
            </p:cNvPicPr>
            <p:nvPr/>
          </p:nvPicPr>
          <p:blipFill>
            <a:blip r:embed="rId5"/>
            <a:stretch>
              <a:fillRect/>
            </a:stretch>
          </p:blipFill>
          <p:spPr>
            <a:xfrm>
              <a:off x="3161982" y="2620645"/>
              <a:ext cx="6010275" cy="3486150"/>
            </a:xfrm>
            <a:prstGeom prst="rect">
              <a:avLst/>
            </a:prstGeom>
          </p:spPr>
        </p:pic>
      </p:grpSp>
    </p:spTree>
    <p:extLst>
      <p:ext uri="{BB962C8B-B14F-4D97-AF65-F5344CB8AC3E}">
        <p14:creationId xmlns:p14="http://schemas.microsoft.com/office/powerpoint/2010/main" val="333367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266700" y="95250"/>
            <a:ext cx="11858625" cy="6575163"/>
            <a:chOff x="0" y="0"/>
            <a:chExt cx="22425921" cy="12686252"/>
          </a:xfrm>
        </p:grpSpPr>
        <p:sp>
          <p:nvSpPr>
            <p:cNvPr id="4" name="Freeform 4"/>
            <p:cNvSpPr/>
            <p:nvPr/>
          </p:nvSpPr>
          <p:spPr>
            <a:xfrm flipH="1">
              <a:off x="18129687" y="63500"/>
              <a:ext cx="4296235" cy="12622752"/>
            </a:xfrm>
            <a:custGeom>
              <a:avLst/>
              <a:gdLst/>
              <a:ahLst/>
              <a:cxnLst/>
              <a:rect l="l" t="t" r="r" b="b"/>
              <a:pathLst>
                <a:path w="4296235" h="12622752">
                  <a:moveTo>
                    <a:pt x="4296234" y="0"/>
                  </a:moveTo>
                  <a:lnTo>
                    <a:pt x="0" y="0"/>
                  </a:lnTo>
                  <a:lnTo>
                    <a:pt x="0" y="12622752"/>
                  </a:lnTo>
                  <a:lnTo>
                    <a:pt x="4296234" y="12622752"/>
                  </a:lnTo>
                  <a:lnTo>
                    <a:pt x="4296234" y="0"/>
                  </a:lnTo>
                  <a:close/>
                </a:path>
              </a:pathLst>
            </a:custGeom>
            <a:blipFill>
              <a:blip r:embed="rId3"/>
              <a:stretch>
                <a:fillRect r="-340429"/>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flipH="1">
              <a:off x="0" y="0"/>
              <a:ext cx="18921873" cy="12622752"/>
            </a:xfrm>
            <a:custGeom>
              <a:avLst/>
              <a:gdLst/>
              <a:ahLst/>
              <a:cxnLst/>
              <a:rect l="l" t="t" r="r" b="b"/>
              <a:pathLst>
                <a:path w="18921873" h="12622752">
                  <a:moveTo>
                    <a:pt x="18921873" y="0"/>
                  </a:moveTo>
                  <a:lnTo>
                    <a:pt x="0" y="0"/>
                  </a:lnTo>
                  <a:lnTo>
                    <a:pt x="0" y="12622752"/>
                  </a:lnTo>
                  <a:lnTo>
                    <a:pt x="18921873" y="12622752"/>
                  </a:lnTo>
                  <a:lnTo>
                    <a:pt x="18921873"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7">
            <a:extLst>
              <a:ext uri="{FF2B5EF4-FFF2-40B4-BE49-F238E27FC236}">
                <a16:creationId xmlns:a16="http://schemas.microsoft.com/office/drawing/2014/main" id="{CA3754C7-68F3-75A7-D634-F715132782EF}"/>
              </a:ext>
            </a:extLst>
          </p:cNvPr>
          <p:cNvSpPr txBox="1"/>
          <p:nvPr/>
        </p:nvSpPr>
        <p:spPr>
          <a:xfrm>
            <a:off x="5303520" y="1300480"/>
            <a:ext cx="6177280" cy="5016758"/>
          </a:xfrm>
          <a:prstGeom prst="rect">
            <a:avLst/>
          </a:prstGeom>
          <a:noFill/>
        </p:spPr>
        <p:txBody>
          <a:bodyPr wrap="square" rtlCol="0">
            <a:spAutoFit/>
          </a:bodyPr>
          <a:lstStyle/>
          <a:p>
            <a:pPr lvl="0" algn="just"/>
            <a:r>
              <a:rPr lang="en-US" sz="3200" i="1" dirty="0">
                <a:solidFill>
                  <a:prstClr val="black"/>
                </a:solidFill>
                <a:latin typeface="Cambria" panose="02040503050406030204" pitchFamily="18" charset="0"/>
                <a:ea typeface="Cambria" panose="02040503050406030204" pitchFamily="18" charset="0"/>
              </a:rPr>
              <a:t>   </a:t>
            </a:r>
            <a:r>
              <a:rPr lang="vi-VN" sz="3200" i="1" dirty="0">
                <a:solidFill>
                  <a:prstClr val="black"/>
                </a:solidFill>
                <a:latin typeface="Cambria" panose="02040503050406030204" pitchFamily="18" charset="0"/>
                <a:ea typeface="Cambria" panose="02040503050406030204" pitchFamily="18" charset="0"/>
              </a:rPr>
              <a:t>Ngô Quyền quê ở Đường Lâm (Sơn Tây, Hà Nội), ông xuất thân trong một gia đình quý tộc. Năm 938, trên sông Bạch Đằng lịch sử, Ngô Quyền đã lãnh đạo quân dân ta lập trận địa cọc ngầm vây, đánh bại quân nam Hán xâm lược, kết thúc hơn 1000 năm Bắc thuộc, mở ra thời kì độc lập, tự chủ lâu dài của dân tộc.</a:t>
            </a:r>
            <a:endParaRPr kumimoji="0" lang="vi-VN" sz="32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6" name="Picture 5">
            <a:extLst>
              <a:ext uri="{FF2B5EF4-FFF2-40B4-BE49-F238E27FC236}">
                <a16:creationId xmlns:a16="http://schemas.microsoft.com/office/drawing/2014/main" id="{0643DA3F-14B2-6D7B-95F2-AA3311AAF6E4}"/>
              </a:ext>
            </a:extLst>
          </p:cNvPr>
          <p:cNvPicPr>
            <a:picLocks noChangeAspect="1"/>
          </p:cNvPicPr>
          <p:nvPr/>
        </p:nvPicPr>
        <p:blipFill>
          <a:blip r:embed="rId4"/>
          <a:stretch>
            <a:fillRect/>
          </a:stretch>
        </p:blipFill>
        <p:spPr>
          <a:xfrm>
            <a:off x="1803400" y="1109662"/>
            <a:ext cx="3195320" cy="4965410"/>
          </a:xfrm>
          <a:prstGeom prst="rect">
            <a:avLst/>
          </a:prstGeom>
        </p:spPr>
      </p:pic>
    </p:spTree>
    <p:extLst>
      <p:ext uri="{BB962C8B-B14F-4D97-AF65-F5344CB8AC3E}">
        <p14:creationId xmlns:p14="http://schemas.microsoft.com/office/powerpoint/2010/main" val="2137715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F1A1F"/>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9D4CEFF-128C-221E-A630-5686E0DDABD2}"/>
              </a:ext>
            </a:extLst>
          </p:cNvPr>
          <p:cNvGrpSpPr/>
          <p:nvPr/>
        </p:nvGrpSpPr>
        <p:grpSpPr>
          <a:xfrm>
            <a:off x="87771" y="-405642"/>
            <a:ext cx="11579334" cy="7176942"/>
            <a:chOff x="87771" y="-37096"/>
            <a:chExt cx="11579334" cy="6093441"/>
          </a:xfrm>
        </p:grpSpPr>
        <p:grpSp>
          <p:nvGrpSpPr>
            <p:cNvPr id="2" name="Group 2"/>
            <p:cNvGrpSpPr/>
            <p:nvPr/>
          </p:nvGrpSpPr>
          <p:grpSpPr>
            <a:xfrm>
              <a:off x="685800" y="521208"/>
              <a:ext cx="10820400" cy="5535137"/>
              <a:chOff x="0" y="0"/>
              <a:chExt cx="21640800" cy="11070274"/>
            </a:xfrm>
          </p:grpSpPr>
          <p:grpSp>
            <p:nvGrpSpPr>
              <p:cNvPr id="3" name="Group 3"/>
              <p:cNvGrpSpPr/>
              <p:nvPr/>
            </p:nvGrpSpPr>
            <p:grpSpPr>
              <a:xfrm>
                <a:off x="1368062" y="1907071"/>
                <a:ext cx="19081623" cy="7355293"/>
                <a:chOff x="0" y="0"/>
                <a:chExt cx="9464596" cy="3648268"/>
              </a:xfrm>
            </p:grpSpPr>
            <p:sp>
              <p:nvSpPr>
                <p:cNvPr id="4" name="Freeform 4"/>
                <p:cNvSpPr/>
                <p:nvPr/>
              </p:nvSpPr>
              <p:spPr>
                <a:xfrm>
                  <a:off x="0" y="-2540"/>
                  <a:ext cx="9464596" cy="3650808"/>
                </a:xfrm>
                <a:custGeom>
                  <a:avLst/>
                  <a:gdLst/>
                  <a:ahLst/>
                  <a:cxnLst/>
                  <a:rect l="l" t="t" r="r" b="b"/>
                  <a:pathLst>
                    <a:path w="9464596" h="3650808">
                      <a:moveTo>
                        <a:pt x="9462056" y="1110353"/>
                      </a:moveTo>
                      <a:lnTo>
                        <a:pt x="9464596" y="1093560"/>
                      </a:lnTo>
                      <a:lnTo>
                        <a:pt x="9458246" y="1097758"/>
                      </a:lnTo>
                      <a:lnTo>
                        <a:pt x="9458246" y="1071169"/>
                      </a:lnTo>
                      <a:cubicBezTo>
                        <a:pt x="9458246" y="1069770"/>
                        <a:pt x="9456976" y="1065571"/>
                        <a:pt x="9455706" y="1059974"/>
                      </a:cubicBezTo>
                      <a:lnTo>
                        <a:pt x="9455706" y="1057175"/>
                      </a:lnTo>
                      <a:lnTo>
                        <a:pt x="9454436" y="1057175"/>
                      </a:lnTo>
                      <a:cubicBezTo>
                        <a:pt x="9453166" y="1051577"/>
                        <a:pt x="9449356" y="1051577"/>
                        <a:pt x="9448086" y="1051577"/>
                      </a:cubicBezTo>
                      <a:cubicBezTo>
                        <a:pt x="9448086" y="1006795"/>
                        <a:pt x="9449356" y="960613"/>
                        <a:pt x="9450626" y="915831"/>
                      </a:cubicBezTo>
                      <a:cubicBezTo>
                        <a:pt x="9450626" y="903236"/>
                        <a:pt x="9451896" y="892041"/>
                        <a:pt x="9451896" y="879446"/>
                      </a:cubicBezTo>
                      <a:lnTo>
                        <a:pt x="9455706" y="879446"/>
                      </a:lnTo>
                      <a:lnTo>
                        <a:pt x="9455706" y="847090"/>
                      </a:lnTo>
                      <a:lnTo>
                        <a:pt x="9459516" y="847090"/>
                      </a:lnTo>
                      <a:lnTo>
                        <a:pt x="9459516" y="816610"/>
                      </a:lnTo>
                      <a:cubicBezTo>
                        <a:pt x="9462056" y="781050"/>
                        <a:pt x="9464596" y="726440"/>
                        <a:pt x="9462056" y="692150"/>
                      </a:cubicBezTo>
                      <a:cubicBezTo>
                        <a:pt x="9463326" y="674370"/>
                        <a:pt x="9460786" y="652780"/>
                        <a:pt x="9459516" y="641350"/>
                      </a:cubicBezTo>
                      <a:lnTo>
                        <a:pt x="9460786" y="641350"/>
                      </a:lnTo>
                      <a:lnTo>
                        <a:pt x="9456976" y="542290"/>
                      </a:lnTo>
                      <a:lnTo>
                        <a:pt x="9458246" y="541020"/>
                      </a:lnTo>
                      <a:lnTo>
                        <a:pt x="9458246" y="537210"/>
                      </a:lnTo>
                      <a:cubicBezTo>
                        <a:pt x="9458246" y="502920"/>
                        <a:pt x="9456976" y="468630"/>
                        <a:pt x="9456976" y="431800"/>
                      </a:cubicBezTo>
                      <a:cubicBezTo>
                        <a:pt x="9454436" y="361950"/>
                        <a:pt x="9453166" y="290830"/>
                        <a:pt x="9459516" y="213360"/>
                      </a:cubicBezTo>
                      <a:lnTo>
                        <a:pt x="9459516" y="207010"/>
                      </a:lnTo>
                      <a:cubicBezTo>
                        <a:pt x="9458246" y="191770"/>
                        <a:pt x="9458246" y="176530"/>
                        <a:pt x="9458246" y="158750"/>
                      </a:cubicBezTo>
                      <a:lnTo>
                        <a:pt x="9458246" y="80010"/>
                      </a:lnTo>
                      <a:lnTo>
                        <a:pt x="9463326" y="59690"/>
                      </a:lnTo>
                      <a:lnTo>
                        <a:pt x="9463326" y="8890"/>
                      </a:lnTo>
                      <a:lnTo>
                        <a:pt x="9456976" y="8890"/>
                      </a:lnTo>
                      <a:cubicBezTo>
                        <a:pt x="9418876" y="8890"/>
                        <a:pt x="9362996" y="7620"/>
                        <a:pt x="9347756" y="7620"/>
                      </a:cubicBezTo>
                      <a:cubicBezTo>
                        <a:pt x="9319816" y="7620"/>
                        <a:pt x="9304576" y="7620"/>
                        <a:pt x="9296956" y="8890"/>
                      </a:cubicBezTo>
                      <a:cubicBezTo>
                        <a:pt x="9263936" y="0"/>
                        <a:pt x="9185196" y="1270"/>
                        <a:pt x="9108996" y="3810"/>
                      </a:cubicBezTo>
                      <a:cubicBezTo>
                        <a:pt x="9070896" y="5080"/>
                        <a:pt x="9034066" y="5080"/>
                        <a:pt x="9008666" y="3810"/>
                      </a:cubicBezTo>
                      <a:lnTo>
                        <a:pt x="9004856" y="3810"/>
                      </a:lnTo>
                      <a:lnTo>
                        <a:pt x="9002316" y="10160"/>
                      </a:lnTo>
                      <a:cubicBezTo>
                        <a:pt x="8951516" y="10160"/>
                        <a:pt x="8901986" y="11430"/>
                        <a:pt x="8837216" y="13970"/>
                      </a:cubicBezTo>
                      <a:lnTo>
                        <a:pt x="8825786" y="13970"/>
                      </a:lnTo>
                      <a:lnTo>
                        <a:pt x="8827056" y="16510"/>
                      </a:lnTo>
                      <a:lnTo>
                        <a:pt x="8794036" y="16510"/>
                      </a:lnTo>
                      <a:lnTo>
                        <a:pt x="8794036" y="21590"/>
                      </a:lnTo>
                      <a:cubicBezTo>
                        <a:pt x="8771175" y="21590"/>
                        <a:pt x="8747046" y="20320"/>
                        <a:pt x="8720375" y="19050"/>
                      </a:cubicBezTo>
                      <a:cubicBezTo>
                        <a:pt x="8697516" y="17780"/>
                        <a:pt x="8674656" y="17780"/>
                        <a:pt x="8651796" y="16510"/>
                      </a:cubicBezTo>
                      <a:lnTo>
                        <a:pt x="8651796" y="15240"/>
                      </a:lnTo>
                      <a:cubicBezTo>
                        <a:pt x="8644175" y="13970"/>
                        <a:pt x="8635286" y="13970"/>
                        <a:pt x="8627666" y="12700"/>
                      </a:cubicBezTo>
                      <a:lnTo>
                        <a:pt x="8626396" y="44450"/>
                      </a:lnTo>
                      <a:lnTo>
                        <a:pt x="8622586" y="44450"/>
                      </a:lnTo>
                      <a:lnTo>
                        <a:pt x="8622586" y="13970"/>
                      </a:lnTo>
                      <a:cubicBezTo>
                        <a:pt x="8449099" y="10160"/>
                        <a:pt x="8218767" y="12700"/>
                        <a:pt x="7994052" y="15240"/>
                      </a:cubicBezTo>
                      <a:cubicBezTo>
                        <a:pt x="7763720" y="17780"/>
                        <a:pt x="7544625" y="20320"/>
                        <a:pt x="7342381" y="16510"/>
                      </a:cubicBezTo>
                      <a:cubicBezTo>
                        <a:pt x="7246878" y="17780"/>
                        <a:pt x="7173846" y="17780"/>
                        <a:pt x="7112050" y="16510"/>
                      </a:cubicBezTo>
                      <a:lnTo>
                        <a:pt x="7112050" y="15240"/>
                      </a:lnTo>
                      <a:lnTo>
                        <a:pt x="6921043" y="12700"/>
                      </a:lnTo>
                      <a:lnTo>
                        <a:pt x="6921043" y="16510"/>
                      </a:lnTo>
                      <a:cubicBezTo>
                        <a:pt x="6859246" y="16510"/>
                        <a:pt x="6791833" y="17780"/>
                        <a:pt x="6718800" y="17780"/>
                      </a:cubicBezTo>
                      <a:lnTo>
                        <a:pt x="6673857" y="12700"/>
                      </a:lnTo>
                      <a:lnTo>
                        <a:pt x="6645768" y="12700"/>
                      </a:lnTo>
                      <a:cubicBezTo>
                        <a:pt x="6572736" y="11430"/>
                        <a:pt x="6539030" y="11430"/>
                        <a:pt x="6527793" y="19050"/>
                      </a:cubicBezTo>
                      <a:lnTo>
                        <a:pt x="6527793" y="21590"/>
                      </a:lnTo>
                      <a:cubicBezTo>
                        <a:pt x="6499704" y="22860"/>
                        <a:pt x="6471614" y="22860"/>
                        <a:pt x="6449143" y="24130"/>
                      </a:cubicBezTo>
                      <a:cubicBezTo>
                        <a:pt x="6392965" y="19050"/>
                        <a:pt x="6319932" y="20320"/>
                        <a:pt x="6235665" y="20320"/>
                      </a:cubicBezTo>
                      <a:cubicBezTo>
                        <a:pt x="6151397" y="21590"/>
                        <a:pt x="6061512" y="21590"/>
                        <a:pt x="5999715" y="16510"/>
                      </a:cubicBezTo>
                      <a:lnTo>
                        <a:pt x="5994097" y="15240"/>
                      </a:lnTo>
                      <a:lnTo>
                        <a:pt x="5982861" y="15240"/>
                      </a:lnTo>
                      <a:cubicBezTo>
                        <a:pt x="5954772" y="16510"/>
                        <a:pt x="5842415" y="17780"/>
                        <a:pt x="5735676" y="19050"/>
                      </a:cubicBezTo>
                      <a:cubicBezTo>
                        <a:pt x="5634555" y="20320"/>
                        <a:pt x="5522198" y="21590"/>
                        <a:pt x="5432312" y="22860"/>
                      </a:cubicBezTo>
                      <a:cubicBezTo>
                        <a:pt x="5415459" y="20320"/>
                        <a:pt x="5381751" y="19050"/>
                        <a:pt x="5342427" y="19050"/>
                      </a:cubicBezTo>
                      <a:cubicBezTo>
                        <a:pt x="5213216" y="20320"/>
                        <a:pt x="5067151" y="21590"/>
                        <a:pt x="4887380" y="21590"/>
                      </a:cubicBezTo>
                      <a:lnTo>
                        <a:pt x="4881763" y="20320"/>
                      </a:lnTo>
                      <a:lnTo>
                        <a:pt x="4853674" y="21590"/>
                      </a:lnTo>
                      <a:cubicBezTo>
                        <a:pt x="4735699" y="21590"/>
                        <a:pt x="4617723" y="20320"/>
                        <a:pt x="4499749" y="20320"/>
                      </a:cubicBezTo>
                      <a:lnTo>
                        <a:pt x="4499749" y="17780"/>
                      </a:lnTo>
                      <a:cubicBezTo>
                        <a:pt x="4466041" y="19050"/>
                        <a:pt x="4432334" y="19050"/>
                        <a:pt x="4404246" y="20320"/>
                      </a:cubicBezTo>
                      <a:lnTo>
                        <a:pt x="4359303" y="20320"/>
                      </a:lnTo>
                      <a:cubicBezTo>
                        <a:pt x="4084027" y="19050"/>
                        <a:pt x="3797517" y="17780"/>
                        <a:pt x="3505389" y="17780"/>
                      </a:cubicBezTo>
                      <a:lnTo>
                        <a:pt x="3494153" y="17780"/>
                      </a:lnTo>
                      <a:lnTo>
                        <a:pt x="3477299" y="22860"/>
                      </a:lnTo>
                      <a:lnTo>
                        <a:pt x="3477299" y="27940"/>
                      </a:lnTo>
                      <a:lnTo>
                        <a:pt x="3466064" y="27940"/>
                      </a:lnTo>
                      <a:lnTo>
                        <a:pt x="3117757" y="16510"/>
                      </a:lnTo>
                      <a:cubicBezTo>
                        <a:pt x="3067197" y="16510"/>
                        <a:pt x="3039107" y="19050"/>
                        <a:pt x="3005400" y="20320"/>
                      </a:cubicBezTo>
                      <a:cubicBezTo>
                        <a:pt x="2954839" y="22860"/>
                        <a:pt x="2909896" y="26670"/>
                        <a:pt x="2763832" y="21590"/>
                      </a:cubicBezTo>
                      <a:lnTo>
                        <a:pt x="2763832" y="24130"/>
                      </a:lnTo>
                      <a:lnTo>
                        <a:pt x="2409908" y="24130"/>
                      </a:lnTo>
                      <a:cubicBezTo>
                        <a:pt x="1999804" y="24130"/>
                        <a:pt x="1527905" y="24130"/>
                        <a:pt x="1162745" y="19050"/>
                      </a:cubicBezTo>
                      <a:lnTo>
                        <a:pt x="1011062" y="17780"/>
                      </a:lnTo>
                      <a:lnTo>
                        <a:pt x="1072859" y="24130"/>
                      </a:lnTo>
                      <a:lnTo>
                        <a:pt x="1039151" y="24130"/>
                      </a:lnTo>
                      <a:cubicBezTo>
                        <a:pt x="893087" y="21590"/>
                        <a:pt x="848360" y="20320"/>
                        <a:pt x="840740" y="24130"/>
                      </a:cubicBezTo>
                      <a:lnTo>
                        <a:pt x="840740" y="21590"/>
                      </a:lnTo>
                      <a:cubicBezTo>
                        <a:pt x="839470" y="21590"/>
                        <a:pt x="839470" y="21590"/>
                        <a:pt x="838200" y="22860"/>
                      </a:cubicBezTo>
                      <a:cubicBezTo>
                        <a:pt x="836930" y="22860"/>
                        <a:pt x="835660" y="21590"/>
                        <a:pt x="833120" y="21590"/>
                      </a:cubicBezTo>
                      <a:lnTo>
                        <a:pt x="833120" y="15240"/>
                      </a:lnTo>
                      <a:cubicBezTo>
                        <a:pt x="797560" y="16510"/>
                        <a:pt x="768350" y="16510"/>
                        <a:pt x="742950" y="15240"/>
                      </a:cubicBezTo>
                      <a:cubicBezTo>
                        <a:pt x="713740" y="13970"/>
                        <a:pt x="687070" y="13970"/>
                        <a:pt x="659130" y="16510"/>
                      </a:cubicBezTo>
                      <a:cubicBezTo>
                        <a:pt x="657860" y="15240"/>
                        <a:pt x="656590" y="12700"/>
                        <a:pt x="652780" y="11430"/>
                      </a:cubicBezTo>
                      <a:lnTo>
                        <a:pt x="650240" y="11430"/>
                      </a:lnTo>
                      <a:cubicBezTo>
                        <a:pt x="646430" y="11430"/>
                        <a:pt x="643890" y="12700"/>
                        <a:pt x="641350" y="12700"/>
                      </a:cubicBezTo>
                      <a:lnTo>
                        <a:pt x="641350" y="7620"/>
                      </a:lnTo>
                      <a:cubicBezTo>
                        <a:pt x="572770" y="7620"/>
                        <a:pt x="551180" y="15240"/>
                        <a:pt x="541020" y="21590"/>
                      </a:cubicBezTo>
                      <a:cubicBezTo>
                        <a:pt x="486410" y="20320"/>
                        <a:pt x="438150" y="19050"/>
                        <a:pt x="391160" y="15240"/>
                      </a:cubicBezTo>
                      <a:lnTo>
                        <a:pt x="391160" y="20320"/>
                      </a:lnTo>
                      <a:lnTo>
                        <a:pt x="373380" y="20320"/>
                      </a:lnTo>
                      <a:lnTo>
                        <a:pt x="373380" y="22860"/>
                      </a:lnTo>
                      <a:lnTo>
                        <a:pt x="298450" y="22860"/>
                      </a:lnTo>
                      <a:lnTo>
                        <a:pt x="251460" y="19050"/>
                      </a:lnTo>
                      <a:lnTo>
                        <a:pt x="250190" y="19050"/>
                      </a:lnTo>
                      <a:cubicBezTo>
                        <a:pt x="240030" y="22860"/>
                        <a:pt x="205740" y="22860"/>
                        <a:pt x="173990" y="22860"/>
                      </a:cubicBezTo>
                      <a:cubicBezTo>
                        <a:pt x="146050" y="22860"/>
                        <a:pt x="120650" y="22860"/>
                        <a:pt x="107950" y="25400"/>
                      </a:cubicBezTo>
                      <a:lnTo>
                        <a:pt x="100330" y="27940"/>
                      </a:lnTo>
                      <a:lnTo>
                        <a:pt x="45720" y="27940"/>
                      </a:lnTo>
                      <a:lnTo>
                        <a:pt x="45720" y="34290"/>
                      </a:lnTo>
                      <a:lnTo>
                        <a:pt x="29210" y="34290"/>
                      </a:lnTo>
                      <a:lnTo>
                        <a:pt x="29210" y="40640"/>
                      </a:lnTo>
                      <a:cubicBezTo>
                        <a:pt x="29210" y="50800"/>
                        <a:pt x="29210" y="62230"/>
                        <a:pt x="27940" y="76200"/>
                      </a:cubicBezTo>
                      <a:lnTo>
                        <a:pt x="27940" y="87630"/>
                      </a:lnTo>
                      <a:cubicBezTo>
                        <a:pt x="27940" y="97790"/>
                        <a:pt x="27940" y="105410"/>
                        <a:pt x="26670" y="114300"/>
                      </a:cubicBezTo>
                      <a:lnTo>
                        <a:pt x="25400" y="130810"/>
                      </a:lnTo>
                      <a:cubicBezTo>
                        <a:pt x="21590" y="194310"/>
                        <a:pt x="22860" y="208280"/>
                        <a:pt x="22860" y="222250"/>
                      </a:cubicBezTo>
                      <a:cubicBezTo>
                        <a:pt x="24130" y="236220"/>
                        <a:pt x="24130" y="248920"/>
                        <a:pt x="20320" y="311150"/>
                      </a:cubicBezTo>
                      <a:lnTo>
                        <a:pt x="19050" y="328930"/>
                      </a:lnTo>
                      <a:lnTo>
                        <a:pt x="30480" y="316230"/>
                      </a:lnTo>
                      <a:cubicBezTo>
                        <a:pt x="31750" y="328930"/>
                        <a:pt x="29210" y="356870"/>
                        <a:pt x="27940" y="378460"/>
                      </a:cubicBezTo>
                      <a:cubicBezTo>
                        <a:pt x="26670" y="412750"/>
                        <a:pt x="22860" y="450850"/>
                        <a:pt x="25400" y="485140"/>
                      </a:cubicBezTo>
                      <a:lnTo>
                        <a:pt x="16510" y="457200"/>
                      </a:lnTo>
                      <a:lnTo>
                        <a:pt x="17780" y="504190"/>
                      </a:lnTo>
                      <a:cubicBezTo>
                        <a:pt x="17780" y="519430"/>
                        <a:pt x="19050" y="535940"/>
                        <a:pt x="19050" y="552450"/>
                      </a:cubicBezTo>
                      <a:cubicBezTo>
                        <a:pt x="16510" y="565150"/>
                        <a:pt x="13970" y="577850"/>
                        <a:pt x="12700" y="588010"/>
                      </a:cubicBezTo>
                      <a:lnTo>
                        <a:pt x="7620" y="588010"/>
                      </a:lnTo>
                      <a:cubicBezTo>
                        <a:pt x="3810" y="640080"/>
                        <a:pt x="5080" y="643890"/>
                        <a:pt x="8890" y="647700"/>
                      </a:cubicBezTo>
                      <a:cubicBezTo>
                        <a:pt x="10160" y="648970"/>
                        <a:pt x="12700" y="650240"/>
                        <a:pt x="13970" y="650240"/>
                      </a:cubicBezTo>
                      <a:cubicBezTo>
                        <a:pt x="15240" y="652780"/>
                        <a:pt x="16510" y="659130"/>
                        <a:pt x="16510" y="675640"/>
                      </a:cubicBezTo>
                      <a:cubicBezTo>
                        <a:pt x="15240" y="675640"/>
                        <a:pt x="13970" y="675640"/>
                        <a:pt x="11430" y="676910"/>
                      </a:cubicBezTo>
                      <a:cubicBezTo>
                        <a:pt x="6350" y="679450"/>
                        <a:pt x="5080" y="685800"/>
                        <a:pt x="5080" y="712470"/>
                      </a:cubicBezTo>
                      <a:cubicBezTo>
                        <a:pt x="3810" y="722630"/>
                        <a:pt x="5080" y="748030"/>
                        <a:pt x="7620" y="779780"/>
                      </a:cubicBezTo>
                      <a:cubicBezTo>
                        <a:pt x="8890" y="800100"/>
                        <a:pt x="10160" y="822960"/>
                        <a:pt x="11430" y="845820"/>
                      </a:cubicBezTo>
                      <a:lnTo>
                        <a:pt x="38100" y="845820"/>
                      </a:lnTo>
                      <a:lnTo>
                        <a:pt x="11430" y="845820"/>
                      </a:lnTo>
                      <a:lnTo>
                        <a:pt x="11430" y="857250"/>
                      </a:lnTo>
                      <a:cubicBezTo>
                        <a:pt x="7620" y="861253"/>
                        <a:pt x="6350" y="875247"/>
                        <a:pt x="6350" y="936823"/>
                      </a:cubicBezTo>
                      <a:lnTo>
                        <a:pt x="10160" y="936823"/>
                      </a:lnTo>
                      <a:lnTo>
                        <a:pt x="10160" y="943820"/>
                      </a:lnTo>
                      <a:lnTo>
                        <a:pt x="19050" y="945219"/>
                      </a:lnTo>
                      <a:lnTo>
                        <a:pt x="19050" y="964811"/>
                      </a:lnTo>
                      <a:lnTo>
                        <a:pt x="12700" y="964811"/>
                      </a:lnTo>
                      <a:lnTo>
                        <a:pt x="16510" y="1020789"/>
                      </a:lnTo>
                      <a:lnTo>
                        <a:pt x="16510" y="1029186"/>
                      </a:lnTo>
                      <a:cubicBezTo>
                        <a:pt x="13970" y="1080965"/>
                        <a:pt x="10160" y="1134144"/>
                        <a:pt x="16510" y="1170529"/>
                      </a:cubicBezTo>
                      <a:cubicBezTo>
                        <a:pt x="16510" y="1173328"/>
                        <a:pt x="16510" y="1174728"/>
                        <a:pt x="15240" y="1176127"/>
                      </a:cubicBezTo>
                      <a:lnTo>
                        <a:pt x="12700" y="1177526"/>
                      </a:lnTo>
                      <a:lnTo>
                        <a:pt x="12700" y="1183124"/>
                      </a:lnTo>
                      <a:cubicBezTo>
                        <a:pt x="13970" y="1197119"/>
                        <a:pt x="13970" y="1218110"/>
                        <a:pt x="15240" y="1240501"/>
                      </a:cubicBezTo>
                      <a:cubicBezTo>
                        <a:pt x="16510" y="1285284"/>
                        <a:pt x="19050" y="1335663"/>
                        <a:pt x="21590" y="1359454"/>
                      </a:cubicBezTo>
                      <a:cubicBezTo>
                        <a:pt x="21590" y="1362253"/>
                        <a:pt x="20320" y="1365052"/>
                        <a:pt x="20320" y="1366451"/>
                      </a:cubicBezTo>
                      <a:cubicBezTo>
                        <a:pt x="20320" y="1367850"/>
                        <a:pt x="19050" y="1369250"/>
                        <a:pt x="19050" y="1370649"/>
                      </a:cubicBezTo>
                      <a:lnTo>
                        <a:pt x="21590" y="1370649"/>
                      </a:lnTo>
                      <a:lnTo>
                        <a:pt x="21590" y="1372049"/>
                      </a:lnTo>
                      <a:cubicBezTo>
                        <a:pt x="15240" y="1404236"/>
                        <a:pt x="17780" y="1471409"/>
                        <a:pt x="20320" y="1531585"/>
                      </a:cubicBezTo>
                      <a:cubicBezTo>
                        <a:pt x="21590" y="1576367"/>
                        <a:pt x="24130" y="1632345"/>
                        <a:pt x="20320" y="1643540"/>
                      </a:cubicBezTo>
                      <a:lnTo>
                        <a:pt x="16510" y="1643540"/>
                      </a:lnTo>
                      <a:lnTo>
                        <a:pt x="17780" y="1751297"/>
                      </a:lnTo>
                      <a:lnTo>
                        <a:pt x="11430" y="1751297"/>
                      </a:lnTo>
                      <a:cubicBezTo>
                        <a:pt x="11430" y="1763892"/>
                        <a:pt x="10160" y="1775088"/>
                        <a:pt x="10160" y="1786283"/>
                      </a:cubicBezTo>
                      <a:lnTo>
                        <a:pt x="8890" y="1784884"/>
                      </a:lnTo>
                      <a:lnTo>
                        <a:pt x="10160" y="1801677"/>
                      </a:lnTo>
                      <a:lnTo>
                        <a:pt x="10160" y="1805875"/>
                      </a:lnTo>
                      <a:lnTo>
                        <a:pt x="13970" y="1910834"/>
                      </a:lnTo>
                      <a:lnTo>
                        <a:pt x="21590" y="1910834"/>
                      </a:lnTo>
                      <a:cubicBezTo>
                        <a:pt x="22860" y="1917831"/>
                        <a:pt x="22860" y="1924828"/>
                        <a:pt x="24130" y="1930426"/>
                      </a:cubicBezTo>
                      <a:lnTo>
                        <a:pt x="22860" y="1929026"/>
                      </a:lnTo>
                      <a:lnTo>
                        <a:pt x="21590" y="1951417"/>
                      </a:lnTo>
                      <a:cubicBezTo>
                        <a:pt x="20320" y="1973808"/>
                        <a:pt x="20320" y="1992001"/>
                        <a:pt x="20320" y="2008794"/>
                      </a:cubicBezTo>
                      <a:cubicBezTo>
                        <a:pt x="17780" y="2017191"/>
                        <a:pt x="15240" y="2025588"/>
                        <a:pt x="13970" y="2035384"/>
                      </a:cubicBezTo>
                      <a:lnTo>
                        <a:pt x="12700" y="2039582"/>
                      </a:lnTo>
                      <a:lnTo>
                        <a:pt x="12700" y="2042381"/>
                      </a:lnTo>
                      <a:cubicBezTo>
                        <a:pt x="13970" y="2043781"/>
                        <a:pt x="15240" y="2049378"/>
                        <a:pt x="16510" y="2074568"/>
                      </a:cubicBezTo>
                      <a:cubicBezTo>
                        <a:pt x="16510" y="2108154"/>
                        <a:pt x="19050" y="2136143"/>
                        <a:pt x="22860" y="2179526"/>
                      </a:cubicBezTo>
                      <a:lnTo>
                        <a:pt x="12700" y="2220110"/>
                      </a:lnTo>
                      <a:cubicBezTo>
                        <a:pt x="8890" y="2235504"/>
                        <a:pt x="8890" y="2239702"/>
                        <a:pt x="8890" y="2246699"/>
                      </a:cubicBezTo>
                      <a:cubicBezTo>
                        <a:pt x="8890" y="2252297"/>
                        <a:pt x="8890" y="2260694"/>
                        <a:pt x="5080" y="2284484"/>
                      </a:cubicBezTo>
                      <a:lnTo>
                        <a:pt x="8890" y="2285884"/>
                      </a:lnTo>
                      <a:cubicBezTo>
                        <a:pt x="10160" y="2294280"/>
                        <a:pt x="10160" y="2326467"/>
                        <a:pt x="10160" y="2347459"/>
                      </a:cubicBezTo>
                      <a:cubicBezTo>
                        <a:pt x="10160" y="2389442"/>
                        <a:pt x="10160" y="2404836"/>
                        <a:pt x="12700" y="2409034"/>
                      </a:cubicBezTo>
                      <a:cubicBezTo>
                        <a:pt x="10160" y="2428627"/>
                        <a:pt x="8890" y="2446819"/>
                        <a:pt x="8890" y="2466412"/>
                      </a:cubicBezTo>
                      <a:cubicBezTo>
                        <a:pt x="7620" y="2488802"/>
                        <a:pt x="7620" y="2512593"/>
                        <a:pt x="2540" y="2541981"/>
                      </a:cubicBezTo>
                      <a:lnTo>
                        <a:pt x="0" y="2558774"/>
                      </a:lnTo>
                      <a:lnTo>
                        <a:pt x="6350" y="2554576"/>
                      </a:lnTo>
                      <a:lnTo>
                        <a:pt x="6350" y="2581166"/>
                      </a:lnTo>
                      <a:cubicBezTo>
                        <a:pt x="6350" y="2582565"/>
                        <a:pt x="7620" y="2586763"/>
                        <a:pt x="8890" y="2592361"/>
                      </a:cubicBezTo>
                      <a:lnTo>
                        <a:pt x="8890" y="2595160"/>
                      </a:lnTo>
                      <a:lnTo>
                        <a:pt x="10160" y="2595160"/>
                      </a:lnTo>
                      <a:cubicBezTo>
                        <a:pt x="11430" y="2600758"/>
                        <a:pt x="15240" y="2600758"/>
                        <a:pt x="16510" y="2600758"/>
                      </a:cubicBezTo>
                      <a:cubicBezTo>
                        <a:pt x="16510" y="2645540"/>
                        <a:pt x="15240" y="2691721"/>
                        <a:pt x="13970" y="2736504"/>
                      </a:cubicBezTo>
                      <a:cubicBezTo>
                        <a:pt x="13970" y="2749099"/>
                        <a:pt x="12700" y="2760294"/>
                        <a:pt x="12700" y="2772889"/>
                      </a:cubicBezTo>
                      <a:lnTo>
                        <a:pt x="8890" y="2772889"/>
                      </a:lnTo>
                      <a:lnTo>
                        <a:pt x="8890" y="2803718"/>
                      </a:lnTo>
                      <a:lnTo>
                        <a:pt x="6350" y="2803718"/>
                      </a:lnTo>
                      <a:lnTo>
                        <a:pt x="6350" y="2834198"/>
                      </a:lnTo>
                      <a:cubicBezTo>
                        <a:pt x="3810" y="2869758"/>
                        <a:pt x="1270" y="2924368"/>
                        <a:pt x="3810" y="2958658"/>
                      </a:cubicBezTo>
                      <a:cubicBezTo>
                        <a:pt x="2540" y="2976438"/>
                        <a:pt x="5080" y="2998028"/>
                        <a:pt x="6350" y="3009458"/>
                      </a:cubicBezTo>
                      <a:lnTo>
                        <a:pt x="5080" y="3009458"/>
                      </a:lnTo>
                      <a:lnTo>
                        <a:pt x="8890" y="3108518"/>
                      </a:lnTo>
                      <a:lnTo>
                        <a:pt x="7620" y="3109788"/>
                      </a:lnTo>
                      <a:lnTo>
                        <a:pt x="7620" y="3113598"/>
                      </a:lnTo>
                      <a:cubicBezTo>
                        <a:pt x="7620" y="3147888"/>
                        <a:pt x="8890" y="3182178"/>
                        <a:pt x="8890" y="3219008"/>
                      </a:cubicBezTo>
                      <a:cubicBezTo>
                        <a:pt x="11430" y="3288858"/>
                        <a:pt x="12700" y="3359978"/>
                        <a:pt x="6350" y="3437448"/>
                      </a:cubicBezTo>
                      <a:lnTo>
                        <a:pt x="6350" y="3443798"/>
                      </a:lnTo>
                      <a:cubicBezTo>
                        <a:pt x="7620" y="3459038"/>
                        <a:pt x="7620" y="3474278"/>
                        <a:pt x="7620" y="3492058"/>
                      </a:cubicBezTo>
                      <a:lnTo>
                        <a:pt x="7620" y="3570798"/>
                      </a:lnTo>
                      <a:lnTo>
                        <a:pt x="2540" y="3591118"/>
                      </a:lnTo>
                      <a:lnTo>
                        <a:pt x="2540" y="3641918"/>
                      </a:lnTo>
                      <a:lnTo>
                        <a:pt x="8890" y="3641918"/>
                      </a:lnTo>
                      <a:cubicBezTo>
                        <a:pt x="46990" y="3641918"/>
                        <a:pt x="102870" y="3643188"/>
                        <a:pt x="118110" y="3643188"/>
                      </a:cubicBezTo>
                      <a:cubicBezTo>
                        <a:pt x="146050" y="3643188"/>
                        <a:pt x="161290" y="3643188"/>
                        <a:pt x="168910" y="3641918"/>
                      </a:cubicBezTo>
                      <a:cubicBezTo>
                        <a:pt x="189230" y="3646998"/>
                        <a:pt x="227330" y="3648268"/>
                        <a:pt x="271780" y="3648268"/>
                      </a:cubicBezTo>
                      <a:cubicBezTo>
                        <a:pt x="298450" y="3648268"/>
                        <a:pt x="327660" y="3648268"/>
                        <a:pt x="356870" y="3646998"/>
                      </a:cubicBezTo>
                      <a:cubicBezTo>
                        <a:pt x="394970" y="3645728"/>
                        <a:pt x="431800" y="3645728"/>
                        <a:pt x="457200" y="3646998"/>
                      </a:cubicBezTo>
                      <a:lnTo>
                        <a:pt x="461010" y="3646998"/>
                      </a:lnTo>
                      <a:lnTo>
                        <a:pt x="463550" y="3640648"/>
                      </a:lnTo>
                      <a:cubicBezTo>
                        <a:pt x="514350" y="3640648"/>
                        <a:pt x="563880" y="3639378"/>
                        <a:pt x="628650" y="3636838"/>
                      </a:cubicBezTo>
                      <a:lnTo>
                        <a:pt x="640080" y="3636838"/>
                      </a:lnTo>
                      <a:lnTo>
                        <a:pt x="638810" y="3634298"/>
                      </a:lnTo>
                      <a:lnTo>
                        <a:pt x="671830" y="3634298"/>
                      </a:lnTo>
                      <a:lnTo>
                        <a:pt x="671830" y="3629218"/>
                      </a:lnTo>
                      <a:cubicBezTo>
                        <a:pt x="694690" y="3629218"/>
                        <a:pt x="718820" y="3630488"/>
                        <a:pt x="745490" y="3631758"/>
                      </a:cubicBezTo>
                      <a:cubicBezTo>
                        <a:pt x="763270" y="3633028"/>
                        <a:pt x="781050" y="3633028"/>
                        <a:pt x="798830" y="3634298"/>
                      </a:cubicBezTo>
                      <a:lnTo>
                        <a:pt x="798830" y="3645728"/>
                      </a:lnTo>
                      <a:lnTo>
                        <a:pt x="1151509" y="3645728"/>
                      </a:lnTo>
                      <a:cubicBezTo>
                        <a:pt x="1258248" y="3645728"/>
                        <a:pt x="1359369" y="3644458"/>
                        <a:pt x="1466108" y="3643188"/>
                      </a:cubicBezTo>
                      <a:cubicBezTo>
                        <a:pt x="1696440" y="3640648"/>
                        <a:pt x="1915536" y="3638108"/>
                        <a:pt x="2117779" y="3641918"/>
                      </a:cubicBezTo>
                      <a:cubicBezTo>
                        <a:pt x="2213283" y="3640648"/>
                        <a:pt x="2286315" y="3640648"/>
                        <a:pt x="2348111" y="3641918"/>
                      </a:cubicBezTo>
                      <a:lnTo>
                        <a:pt x="2348111" y="3643188"/>
                      </a:lnTo>
                      <a:lnTo>
                        <a:pt x="2387436" y="3643188"/>
                      </a:lnTo>
                      <a:lnTo>
                        <a:pt x="2533500" y="3645728"/>
                      </a:lnTo>
                      <a:lnTo>
                        <a:pt x="2533500" y="3641918"/>
                      </a:lnTo>
                      <a:cubicBezTo>
                        <a:pt x="2595296" y="3641918"/>
                        <a:pt x="2662711" y="3640648"/>
                        <a:pt x="2735743" y="3640648"/>
                      </a:cubicBezTo>
                      <a:lnTo>
                        <a:pt x="2786303" y="3646998"/>
                      </a:lnTo>
                      <a:lnTo>
                        <a:pt x="2820010" y="3646998"/>
                      </a:lnTo>
                      <a:cubicBezTo>
                        <a:pt x="2893043" y="3648268"/>
                        <a:pt x="2926750" y="3648268"/>
                        <a:pt x="2937986" y="3640648"/>
                      </a:cubicBezTo>
                      <a:lnTo>
                        <a:pt x="2937986" y="3638108"/>
                      </a:lnTo>
                      <a:cubicBezTo>
                        <a:pt x="2966075" y="3636838"/>
                        <a:pt x="2994164" y="3636838"/>
                        <a:pt x="3016635" y="3635568"/>
                      </a:cubicBezTo>
                      <a:cubicBezTo>
                        <a:pt x="3072814" y="3640648"/>
                        <a:pt x="3145846" y="3639378"/>
                        <a:pt x="3230114" y="3639378"/>
                      </a:cubicBezTo>
                      <a:cubicBezTo>
                        <a:pt x="3314382" y="3638108"/>
                        <a:pt x="3404267" y="3638108"/>
                        <a:pt x="3466064" y="3643188"/>
                      </a:cubicBezTo>
                      <a:lnTo>
                        <a:pt x="3471682" y="3644458"/>
                      </a:lnTo>
                      <a:lnTo>
                        <a:pt x="3482917" y="3644458"/>
                      </a:lnTo>
                      <a:cubicBezTo>
                        <a:pt x="3511007" y="3643188"/>
                        <a:pt x="3623363" y="3641918"/>
                        <a:pt x="3730103" y="3640648"/>
                      </a:cubicBezTo>
                      <a:cubicBezTo>
                        <a:pt x="3831224" y="3639378"/>
                        <a:pt x="3943581" y="3638108"/>
                        <a:pt x="4033467" y="3636838"/>
                      </a:cubicBezTo>
                      <a:cubicBezTo>
                        <a:pt x="4050320" y="3639378"/>
                        <a:pt x="4089645" y="3640648"/>
                        <a:pt x="4123353" y="3640648"/>
                      </a:cubicBezTo>
                      <a:cubicBezTo>
                        <a:pt x="4252563" y="3639378"/>
                        <a:pt x="4398627" y="3638108"/>
                        <a:pt x="4578398" y="3638108"/>
                      </a:cubicBezTo>
                      <a:lnTo>
                        <a:pt x="4584017" y="3639378"/>
                      </a:lnTo>
                      <a:lnTo>
                        <a:pt x="4612106" y="3638108"/>
                      </a:lnTo>
                      <a:cubicBezTo>
                        <a:pt x="4730080" y="3638108"/>
                        <a:pt x="4848055" y="3639378"/>
                        <a:pt x="4966030" y="3639378"/>
                      </a:cubicBezTo>
                      <a:lnTo>
                        <a:pt x="4966030" y="3641918"/>
                      </a:lnTo>
                      <a:lnTo>
                        <a:pt x="5061534" y="3639378"/>
                      </a:lnTo>
                      <a:lnTo>
                        <a:pt x="5106476" y="3639378"/>
                      </a:lnTo>
                      <a:cubicBezTo>
                        <a:pt x="5381751" y="3640648"/>
                        <a:pt x="5668261" y="3641918"/>
                        <a:pt x="5960390" y="3641918"/>
                      </a:cubicBezTo>
                      <a:lnTo>
                        <a:pt x="5971626" y="3641918"/>
                      </a:lnTo>
                      <a:lnTo>
                        <a:pt x="5988479" y="3636838"/>
                      </a:lnTo>
                      <a:lnTo>
                        <a:pt x="5988479" y="3631758"/>
                      </a:lnTo>
                      <a:lnTo>
                        <a:pt x="5999715" y="3631758"/>
                      </a:lnTo>
                      <a:lnTo>
                        <a:pt x="6348022" y="3643188"/>
                      </a:lnTo>
                      <a:cubicBezTo>
                        <a:pt x="6398582" y="3643188"/>
                        <a:pt x="6426671" y="3640648"/>
                        <a:pt x="6460379" y="3639378"/>
                      </a:cubicBezTo>
                      <a:cubicBezTo>
                        <a:pt x="6510939" y="3636838"/>
                        <a:pt x="6555882" y="3633028"/>
                        <a:pt x="6701947" y="3638108"/>
                      </a:cubicBezTo>
                      <a:lnTo>
                        <a:pt x="6701947" y="3635568"/>
                      </a:lnTo>
                      <a:lnTo>
                        <a:pt x="7050253" y="3635568"/>
                      </a:lnTo>
                      <a:cubicBezTo>
                        <a:pt x="7460356" y="3635568"/>
                        <a:pt x="7932256" y="3635568"/>
                        <a:pt x="8297416" y="3640648"/>
                      </a:cubicBezTo>
                      <a:lnTo>
                        <a:pt x="8449098" y="3641918"/>
                      </a:lnTo>
                      <a:lnTo>
                        <a:pt x="8387302" y="3635568"/>
                      </a:lnTo>
                      <a:lnTo>
                        <a:pt x="8421008" y="3635568"/>
                      </a:lnTo>
                      <a:cubicBezTo>
                        <a:pt x="8561455" y="3638108"/>
                        <a:pt x="8614966" y="3639378"/>
                        <a:pt x="8622586" y="3635568"/>
                      </a:cubicBezTo>
                      <a:lnTo>
                        <a:pt x="8622586" y="3636838"/>
                      </a:lnTo>
                      <a:cubicBezTo>
                        <a:pt x="8623856" y="3636838"/>
                        <a:pt x="8623856" y="3636838"/>
                        <a:pt x="8625125" y="3635568"/>
                      </a:cubicBezTo>
                      <a:cubicBezTo>
                        <a:pt x="8626396" y="3635568"/>
                        <a:pt x="8627666" y="3636838"/>
                        <a:pt x="8630206" y="3636838"/>
                      </a:cubicBezTo>
                      <a:lnTo>
                        <a:pt x="8630206" y="3643188"/>
                      </a:lnTo>
                      <a:cubicBezTo>
                        <a:pt x="8665766" y="3641918"/>
                        <a:pt x="8694975" y="3641918"/>
                        <a:pt x="8720375" y="3643188"/>
                      </a:cubicBezTo>
                      <a:cubicBezTo>
                        <a:pt x="8749586" y="3644458"/>
                        <a:pt x="8776256" y="3644458"/>
                        <a:pt x="8804196" y="3641918"/>
                      </a:cubicBezTo>
                      <a:cubicBezTo>
                        <a:pt x="8805466" y="3643188"/>
                        <a:pt x="8806736" y="3645728"/>
                        <a:pt x="8810546" y="3646998"/>
                      </a:cubicBezTo>
                      <a:lnTo>
                        <a:pt x="8813086" y="3646998"/>
                      </a:lnTo>
                      <a:cubicBezTo>
                        <a:pt x="8816896" y="3646998"/>
                        <a:pt x="8819436" y="3645728"/>
                        <a:pt x="8821975" y="3645728"/>
                      </a:cubicBezTo>
                      <a:lnTo>
                        <a:pt x="8821975" y="3650808"/>
                      </a:lnTo>
                      <a:cubicBezTo>
                        <a:pt x="8890556" y="3650808"/>
                        <a:pt x="8912146" y="3643188"/>
                        <a:pt x="8922306" y="3636838"/>
                      </a:cubicBezTo>
                      <a:cubicBezTo>
                        <a:pt x="8976916" y="3638108"/>
                        <a:pt x="9025175" y="3640648"/>
                        <a:pt x="9072166" y="3644458"/>
                      </a:cubicBezTo>
                      <a:lnTo>
                        <a:pt x="9072166" y="3639378"/>
                      </a:lnTo>
                      <a:lnTo>
                        <a:pt x="9089946" y="3639378"/>
                      </a:lnTo>
                      <a:lnTo>
                        <a:pt x="9089946" y="3635568"/>
                      </a:lnTo>
                      <a:lnTo>
                        <a:pt x="9164875" y="3635568"/>
                      </a:lnTo>
                      <a:lnTo>
                        <a:pt x="9211866" y="3638108"/>
                      </a:lnTo>
                      <a:lnTo>
                        <a:pt x="9213136" y="3638108"/>
                      </a:lnTo>
                      <a:cubicBezTo>
                        <a:pt x="9223296" y="3634298"/>
                        <a:pt x="9257586" y="3634298"/>
                        <a:pt x="9289336" y="3634298"/>
                      </a:cubicBezTo>
                      <a:cubicBezTo>
                        <a:pt x="9317276" y="3634298"/>
                        <a:pt x="9342676" y="3634298"/>
                        <a:pt x="9354106" y="3631758"/>
                      </a:cubicBezTo>
                      <a:lnTo>
                        <a:pt x="9417606" y="3631758"/>
                      </a:lnTo>
                      <a:lnTo>
                        <a:pt x="9417606" y="3625408"/>
                      </a:lnTo>
                      <a:lnTo>
                        <a:pt x="9434116" y="3625408"/>
                      </a:lnTo>
                      <a:lnTo>
                        <a:pt x="9434116" y="3619058"/>
                      </a:lnTo>
                      <a:cubicBezTo>
                        <a:pt x="9434116" y="3608898"/>
                        <a:pt x="9434116" y="3597468"/>
                        <a:pt x="9435386" y="3584768"/>
                      </a:cubicBezTo>
                      <a:lnTo>
                        <a:pt x="9435386" y="3572068"/>
                      </a:lnTo>
                      <a:cubicBezTo>
                        <a:pt x="9435386" y="3561908"/>
                        <a:pt x="9435386" y="3554288"/>
                        <a:pt x="9436656" y="3545398"/>
                      </a:cubicBezTo>
                      <a:lnTo>
                        <a:pt x="9437926" y="3528888"/>
                      </a:lnTo>
                      <a:cubicBezTo>
                        <a:pt x="9441736" y="3465388"/>
                        <a:pt x="9440466" y="3451418"/>
                        <a:pt x="9440466" y="3437448"/>
                      </a:cubicBezTo>
                      <a:cubicBezTo>
                        <a:pt x="9439196" y="3423478"/>
                        <a:pt x="9439196" y="3410778"/>
                        <a:pt x="9443006" y="3348549"/>
                      </a:cubicBezTo>
                      <a:lnTo>
                        <a:pt x="9444276" y="3330768"/>
                      </a:lnTo>
                      <a:lnTo>
                        <a:pt x="9432846" y="3343468"/>
                      </a:lnTo>
                      <a:cubicBezTo>
                        <a:pt x="9431576" y="3330768"/>
                        <a:pt x="9434116" y="3302828"/>
                        <a:pt x="9435386" y="3281238"/>
                      </a:cubicBezTo>
                      <a:cubicBezTo>
                        <a:pt x="9437926" y="3248218"/>
                        <a:pt x="9441736" y="3210118"/>
                        <a:pt x="9439196" y="3175828"/>
                      </a:cubicBezTo>
                      <a:lnTo>
                        <a:pt x="9448086" y="3203768"/>
                      </a:lnTo>
                      <a:lnTo>
                        <a:pt x="9446816" y="3156778"/>
                      </a:lnTo>
                      <a:cubicBezTo>
                        <a:pt x="9446816" y="3141538"/>
                        <a:pt x="9445546" y="3125028"/>
                        <a:pt x="9445546" y="3108518"/>
                      </a:cubicBezTo>
                      <a:cubicBezTo>
                        <a:pt x="9448086" y="3095818"/>
                        <a:pt x="9450626" y="3083118"/>
                        <a:pt x="9451896" y="3072958"/>
                      </a:cubicBezTo>
                      <a:lnTo>
                        <a:pt x="9456976" y="3072958"/>
                      </a:lnTo>
                      <a:cubicBezTo>
                        <a:pt x="9460786" y="3020888"/>
                        <a:pt x="9459516" y="3017078"/>
                        <a:pt x="9455706" y="3013268"/>
                      </a:cubicBezTo>
                      <a:cubicBezTo>
                        <a:pt x="9454436" y="3011998"/>
                        <a:pt x="9451896" y="3010728"/>
                        <a:pt x="9450626" y="3010728"/>
                      </a:cubicBezTo>
                      <a:cubicBezTo>
                        <a:pt x="9449356" y="3008188"/>
                        <a:pt x="9448086" y="3001838"/>
                        <a:pt x="9448086" y="2985328"/>
                      </a:cubicBezTo>
                      <a:cubicBezTo>
                        <a:pt x="9449356" y="2985328"/>
                        <a:pt x="9450626" y="2985328"/>
                        <a:pt x="9453166" y="2984058"/>
                      </a:cubicBezTo>
                      <a:cubicBezTo>
                        <a:pt x="9458246" y="2981518"/>
                        <a:pt x="9459516" y="2975168"/>
                        <a:pt x="9459516" y="2948498"/>
                      </a:cubicBezTo>
                      <a:cubicBezTo>
                        <a:pt x="9460786" y="2938338"/>
                        <a:pt x="9459516" y="2912938"/>
                        <a:pt x="9456976" y="2881188"/>
                      </a:cubicBezTo>
                      <a:cubicBezTo>
                        <a:pt x="9455706" y="2860868"/>
                        <a:pt x="9454436" y="2838008"/>
                        <a:pt x="9453166" y="2815148"/>
                      </a:cubicBezTo>
                      <a:lnTo>
                        <a:pt x="9453166" y="2792288"/>
                      </a:lnTo>
                      <a:cubicBezTo>
                        <a:pt x="9458246" y="2786883"/>
                        <a:pt x="9459516" y="2768691"/>
                        <a:pt x="9458246" y="2715512"/>
                      </a:cubicBezTo>
                      <a:lnTo>
                        <a:pt x="9454436" y="2715512"/>
                      </a:lnTo>
                      <a:lnTo>
                        <a:pt x="9454436" y="2708515"/>
                      </a:lnTo>
                      <a:lnTo>
                        <a:pt x="9445546" y="2707115"/>
                      </a:lnTo>
                      <a:lnTo>
                        <a:pt x="9445546" y="2687523"/>
                      </a:lnTo>
                      <a:lnTo>
                        <a:pt x="9451896" y="2687523"/>
                      </a:lnTo>
                      <a:lnTo>
                        <a:pt x="9448086" y="2631546"/>
                      </a:lnTo>
                      <a:lnTo>
                        <a:pt x="9448086" y="2623149"/>
                      </a:lnTo>
                      <a:cubicBezTo>
                        <a:pt x="9450626" y="2571370"/>
                        <a:pt x="9454436" y="2518191"/>
                        <a:pt x="9448086" y="2481806"/>
                      </a:cubicBezTo>
                      <a:cubicBezTo>
                        <a:pt x="9448086" y="2479007"/>
                        <a:pt x="9448086" y="2477607"/>
                        <a:pt x="9449356" y="2476208"/>
                      </a:cubicBezTo>
                      <a:lnTo>
                        <a:pt x="9451896" y="2474808"/>
                      </a:lnTo>
                      <a:lnTo>
                        <a:pt x="9451896" y="2469210"/>
                      </a:lnTo>
                      <a:cubicBezTo>
                        <a:pt x="9450626" y="2455216"/>
                        <a:pt x="9450626" y="2434224"/>
                        <a:pt x="9449356" y="2411833"/>
                      </a:cubicBezTo>
                      <a:cubicBezTo>
                        <a:pt x="9448086" y="2367051"/>
                        <a:pt x="9445546" y="2316671"/>
                        <a:pt x="9443006" y="2292881"/>
                      </a:cubicBezTo>
                      <a:cubicBezTo>
                        <a:pt x="9443006" y="2290082"/>
                        <a:pt x="9444276" y="2287283"/>
                        <a:pt x="9444276" y="2285884"/>
                      </a:cubicBezTo>
                      <a:cubicBezTo>
                        <a:pt x="9444276" y="2284484"/>
                        <a:pt x="9444276" y="2283085"/>
                        <a:pt x="9445546" y="2283085"/>
                      </a:cubicBezTo>
                      <a:lnTo>
                        <a:pt x="9440466" y="2280286"/>
                      </a:lnTo>
                      <a:lnTo>
                        <a:pt x="9446816" y="2281685"/>
                      </a:lnTo>
                      <a:lnTo>
                        <a:pt x="9448086" y="2280286"/>
                      </a:lnTo>
                      <a:lnTo>
                        <a:pt x="9448086" y="2278887"/>
                      </a:lnTo>
                      <a:cubicBezTo>
                        <a:pt x="9454436" y="2246699"/>
                        <a:pt x="9451896" y="2179526"/>
                        <a:pt x="9449356" y="2119350"/>
                      </a:cubicBezTo>
                      <a:cubicBezTo>
                        <a:pt x="9448086" y="2074568"/>
                        <a:pt x="9445546" y="2018590"/>
                        <a:pt x="9449356" y="2007395"/>
                      </a:cubicBezTo>
                      <a:lnTo>
                        <a:pt x="9453166" y="2007395"/>
                      </a:lnTo>
                      <a:lnTo>
                        <a:pt x="9451896" y="1899638"/>
                      </a:lnTo>
                      <a:lnTo>
                        <a:pt x="9458246" y="1899638"/>
                      </a:lnTo>
                      <a:cubicBezTo>
                        <a:pt x="9458246" y="1888442"/>
                        <a:pt x="9459516" y="1875848"/>
                        <a:pt x="9459516" y="1864652"/>
                      </a:cubicBezTo>
                      <a:lnTo>
                        <a:pt x="9460786" y="1867451"/>
                      </a:lnTo>
                      <a:lnTo>
                        <a:pt x="9459516" y="1849258"/>
                      </a:lnTo>
                      <a:lnTo>
                        <a:pt x="9459516" y="1846459"/>
                      </a:lnTo>
                      <a:lnTo>
                        <a:pt x="9455706" y="1741501"/>
                      </a:lnTo>
                      <a:lnTo>
                        <a:pt x="9448086" y="1741501"/>
                      </a:lnTo>
                      <a:cubicBezTo>
                        <a:pt x="9446816" y="1734504"/>
                        <a:pt x="9446816" y="1727507"/>
                        <a:pt x="9445546" y="1721909"/>
                      </a:cubicBezTo>
                      <a:lnTo>
                        <a:pt x="9446816" y="1723309"/>
                      </a:lnTo>
                      <a:lnTo>
                        <a:pt x="9448086" y="1700918"/>
                      </a:lnTo>
                      <a:cubicBezTo>
                        <a:pt x="9449356" y="1678526"/>
                        <a:pt x="9449356" y="1660334"/>
                        <a:pt x="9449356" y="1643540"/>
                      </a:cubicBezTo>
                      <a:cubicBezTo>
                        <a:pt x="9451896" y="1635144"/>
                        <a:pt x="9454436" y="1626747"/>
                        <a:pt x="9455706" y="1616951"/>
                      </a:cubicBezTo>
                      <a:lnTo>
                        <a:pt x="9456976" y="1612753"/>
                      </a:lnTo>
                      <a:lnTo>
                        <a:pt x="9453166" y="1609954"/>
                      </a:lnTo>
                      <a:cubicBezTo>
                        <a:pt x="9453166" y="1608554"/>
                        <a:pt x="9450626" y="1602957"/>
                        <a:pt x="9449356" y="1577767"/>
                      </a:cubicBezTo>
                      <a:cubicBezTo>
                        <a:pt x="9449356" y="1544180"/>
                        <a:pt x="9446816" y="1517591"/>
                        <a:pt x="9443006" y="1472809"/>
                      </a:cubicBezTo>
                      <a:lnTo>
                        <a:pt x="9453166" y="1432225"/>
                      </a:lnTo>
                      <a:cubicBezTo>
                        <a:pt x="9456976" y="1416831"/>
                        <a:pt x="9456976" y="1412633"/>
                        <a:pt x="9456976" y="1405635"/>
                      </a:cubicBezTo>
                      <a:cubicBezTo>
                        <a:pt x="9456976" y="1400038"/>
                        <a:pt x="9456976" y="1391641"/>
                        <a:pt x="9460786" y="1367851"/>
                      </a:cubicBezTo>
                      <a:lnTo>
                        <a:pt x="9456976" y="1366451"/>
                      </a:lnTo>
                      <a:cubicBezTo>
                        <a:pt x="9455706" y="1358054"/>
                        <a:pt x="9455706" y="1325867"/>
                        <a:pt x="9455706" y="1304876"/>
                      </a:cubicBezTo>
                      <a:cubicBezTo>
                        <a:pt x="9455706" y="1262892"/>
                        <a:pt x="9455706" y="1247499"/>
                        <a:pt x="9453166" y="1243300"/>
                      </a:cubicBezTo>
                      <a:cubicBezTo>
                        <a:pt x="9455706" y="1223708"/>
                        <a:pt x="9456976" y="1205515"/>
                        <a:pt x="9456976" y="1185923"/>
                      </a:cubicBezTo>
                      <a:cubicBezTo>
                        <a:pt x="9456976" y="1163532"/>
                        <a:pt x="9456976" y="1139742"/>
                        <a:pt x="9462056" y="1110353"/>
                      </a:cubicBezTo>
                      <a:close/>
                      <a:moveTo>
                        <a:pt x="27940" y="495300"/>
                      </a:moveTo>
                      <a:lnTo>
                        <a:pt x="27940" y="488950"/>
                      </a:lnTo>
                      <a:lnTo>
                        <a:pt x="29210" y="488950"/>
                      </a:lnTo>
                      <a:cubicBezTo>
                        <a:pt x="27940" y="491490"/>
                        <a:pt x="27940" y="492760"/>
                        <a:pt x="27940" y="495300"/>
                      </a:cubicBezTo>
                      <a:close/>
                      <a:moveTo>
                        <a:pt x="38100" y="3033588"/>
                      </a:moveTo>
                      <a:cubicBezTo>
                        <a:pt x="38100" y="3029778"/>
                        <a:pt x="36830" y="3027238"/>
                        <a:pt x="36830" y="3024698"/>
                      </a:cubicBezTo>
                      <a:lnTo>
                        <a:pt x="38100" y="3024698"/>
                      </a:lnTo>
                      <a:lnTo>
                        <a:pt x="38100" y="3033588"/>
                      </a:lnTo>
                      <a:close/>
                      <a:moveTo>
                        <a:pt x="9387126" y="546100"/>
                      </a:moveTo>
                      <a:lnTo>
                        <a:pt x="9388396" y="577850"/>
                      </a:lnTo>
                      <a:lnTo>
                        <a:pt x="9379506" y="563880"/>
                      </a:lnTo>
                      <a:lnTo>
                        <a:pt x="9382046" y="591820"/>
                      </a:lnTo>
                      <a:cubicBezTo>
                        <a:pt x="9387126" y="647700"/>
                        <a:pt x="9385856" y="669290"/>
                        <a:pt x="9384586" y="718820"/>
                      </a:cubicBezTo>
                      <a:lnTo>
                        <a:pt x="9383316" y="741680"/>
                      </a:lnTo>
                      <a:lnTo>
                        <a:pt x="9380776" y="762000"/>
                      </a:lnTo>
                      <a:cubicBezTo>
                        <a:pt x="9378236" y="786130"/>
                        <a:pt x="9378236" y="817880"/>
                        <a:pt x="9379506" y="843280"/>
                      </a:cubicBezTo>
                      <a:lnTo>
                        <a:pt x="9375696" y="843280"/>
                      </a:lnTo>
                      <a:lnTo>
                        <a:pt x="9375696" y="887842"/>
                      </a:lnTo>
                      <a:lnTo>
                        <a:pt x="9379506" y="887842"/>
                      </a:lnTo>
                      <a:lnTo>
                        <a:pt x="9384586" y="966211"/>
                      </a:lnTo>
                      <a:lnTo>
                        <a:pt x="9379506" y="966211"/>
                      </a:lnTo>
                      <a:cubicBezTo>
                        <a:pt x="9379506" y="973208"/>
                        <a:pt x="9379506" y="978806"/>
                        <a:pt x="9380776" y="985803"/>
                      </a:cubicBezTo>
                      <a:lnTo>
                        <a:pt x="9371886" y="985803"/>
                      </a:lnTo>
                      <a:lnTo>
                        <a:pt x="9371886" y="988602"/>
                      </a:lnTo>
                      <a:lnTo>
                        <a:pt x="9376966" y="1100557"/>
                      </a:lnTo>
                      <a:cubicBezTo>
                        <a:pt x="9375696" y="1104756"/>
                        <a:pt x="9375696" y="1111753"/>
                        <a:pt x="9374426" y="1121549"/>
                      </a:cubicBezTo>
                      <a:cubicBezTo>
                        <a:pt x="9373156" y="1129945"/>
                        <a:pt x="9371886" y="1142540"/>
                        <a:pt x="9370616" y="1145339"/>
                      </a:cubicBezTo>
                      <a:lnTo>
                        <a:pt x="9369346" y="1145339"/>
                      </a:lnTo>
                      <a:cubicBezTo>
                        <a:pt x="9368076" y="1176127"/>
                        <a:pt x="9369346" y="1212512"/>
                        <a:pt x="9371886" y="1251697"/>
                      </a:cubicBezTo>
                      <a:cubicBezTo>
                        <a:pt x="9374426" y="1296479"/>
                        <a:pt x="9376966" y="1344060"/>
                        <a:pt x="9374426" y="1388842"/>
                      </a:cubicBezTo>
                      <a:lnTo>
                        <a:pt x="9374426" y="1391641"/>
                      </a:lnTo>
                      <a:cubicBezTo>
                        <a:pt x="9375696" y="1395839"/>
                        <a:pt x="9375696" y="1407035"/>
                        <a:pt x="9376966" y="1421029"/>
                      </a:cubicBezTo>
                      <a:cubicBezTo>
                        <a:pt x="9376966" y="1443420"/>
                        <a:pt x="9375696" y="1464412"/>
                        <a:pt x="9375696" y="1486803"/>
                      </a:cubicBezTo>
                      <a:cubicBezTo>
                        <a:pt x="9374426" y="1541381"/>
                        <a:pt x="9371886" y="1598758"/>
                        <a:pt x="9376966" y="1667331"/>
                      </a:cubicBezTo>
                      <a:lnTo>
                        <a:pt x="9368076" y="1721909"/>
                      </a:lnTo>
                      <a:lnTo>
                        <a:pt x="9368076" y="1723308"/>
                      </a:lnTo>
                      <a:cubicBezTo>
                        <a:pt x="9368076" y="1744300"/>
                        <a:pt x="9369346" y="1751297"/>
                        <a:pt x="9375696" y="1752697"/>
                      </a:cubicBezTo>
                      <a:cubicBezTo>
                        <a:pt x="9378236" y="1752697"/>
                        <a:pt x="9379506" y="1752697"/>
                        <a:pt x="9382046" y="1749898"/>
                      </a:cubicBezTo>
                      <a:cubicBezTo>
                        <a:pt x="9382046" y="1756895"/>
                        <a:pt x="9382046" y="1763892"/>
                        <a:pt x="9383316" y="1775088"/>
                      </a:cubicBezTo>
                      <a:cubicBezTo>
                        <a:pt x="9384586" y="1804476"/>
                        <a:pt x="9383316" y="1815672"/>
                        <a:pt x="9383316" y="1821269"/>
                      </a:cubicBezTo>
                      <a:cubicBezTo>
                        <a:pt x="9382046" y="1821269"/>
                        <a:pt x="9380776" y="1821269"/>
                        <a:pt x="9378236" y="1822669"/>
                      </a:cubicBezTo>
                      <a:cubicBezTo>
                        <a:pt x="9374426" y="1825467"/>
                        <a:pt x="9373156" y="1831065"/>
                        <a:pt x="9373156" y="1838062"/>
                      </a:cubicBezTo>
                      <a:lnTo>
                        <a:pt x="9374426" y="1847859"/>
                      </a:lnTo>
                      <a:cubicBezTo>
                        <a:pt x="9378236" y="1878646"/>
                        <a:pt x="9382046" y="1919230"/>
                        <a:pt x="9382046" y="1965412"/>
                      </a:cubicBezTo>
                      <a:lnTo>
                        <a:pt x="9380776" y="1965412"/>
                      </a:lnTo>
                      <a:lnTo>
                        <a:pt x="9380776" y="1958414"/>
                      </a:lnTo>
                      <a:cubicBezTo>
                        <a:pt x="9379506" y="1929026"/>
                        <a:pt x="9378236" y="1926227"/>
                        <a:pt x="9371886" y="1926227"/>
                      </a:cubicBezTo>
                      <a:cubicBezTo>
                        <a:pt x="9364266" y="1926227"/>
                        <a:pt x="9364266" y="1931825"/>
                        <a:pt x="9361726" y="1957015"/>
                      </a:cubicBezTo>
                      <a:lnTo>
                        <a:pt x="9360456" y="1961213"/>
                      </a:lnTo>
                      <a:lnTo>
                        <a:pt x="9364266" y="1964012"/>
                      </a:lnTo>
                      <a:cubicBezTo>
                        <a:pt x="9370616" y="1972409"/>
                        <a:pt x="9370616" y="2035384"/>
                        <a:pt x="9370616" y="2082965"/>
                      </a:cubicBezTo>
                      <a:cubicBezTo>
                        <a:pt x="9370616" y="2165532"/>
                        <a:pt x="9373156" y="2199118"/>
                        <a:pt x="9379506" y="2208914"/>
                      </a:cubicBezTo>
                      <a:lnTo>
                        <a:pt x="9378236" y="2221509"/>
                      </a:lnTo>
                      <a:lnTo>
                        <a:pt x="9375696" y="2221509"/>
                      </a:lnTo>
                      <a:cubicBezTo>
                        <a:pt x="9371886" y="2262093"/>
                        <a:pt x="9374426" y="2277487"/>
                        <a:pt x="9378236" y="2295680"/>
                      </a:cubicBezTo>
                      <a:cubicBezTo>
                        <a:pt x="9382046" y="2312473"/>
                        <a:pt x="9385856" y="2332065"/>
                        <a:pt x="9384586" y="2382445"/>
                      </a:cubicBezTo>
                      <a:cubicBezTo>
                        <a:pt x="9383316" y="2400638"/>
                        <a:pt x="9383316" y="2413233"/>
                        <a:pt x="9382046" y="2418830"/>
                      </a:cubicBezTo>
                      <a:lnTo>
                        <a:pt x="9378236" y="2418830"/>
                      </a:lnTo>
                      <a:lnTo>
                        <a:pt x="9382046" y="2497199"/>
                      </a:lnTo>
                      <a:lnTo>
                        <a:pt x="9382046" y="2501398"/>
                      </a:lnTo>
                      <a:lnTo>
                        <a:pt x="9379506" y="2501398"/>
                      </a:lnTo>
                      <a:lnTo>
                        <a:pt x="9380776" y="2586763"/>
                      </a:lnTo>
                      <a:lnTo>
                        <a:pt x="9375696" y="2576967"/>
                      </a:lnTo>
                      <a:lnTo>
                        <a:pt x="9380776" y="2611953"/>
                      </a:lnTo>
                      <a:cubicBezTo>
                        <a:pt x="9382046" y="2621749"/>
                        <a:pt x="9384586" y="2638542"/>
                        <a:pt x="9385856" y="2653936"/>
                      </a:cubicBezTo>
                      <a:lnTo>
                        <a:pt x="9382046" y="2669331"/>
                      </a:lnTo>
                      <a:cubicBezTo>
                        <a:pt x="9373156" y="2701517"/>
                        <a:pt x="9374426" y="2716911"/>
                        <a:pt x="9375696" y="2740702"/>
                      </a:cubicBezTo>
                      <a:cubicBezTo>
                        <a:pt x="9376966" y="2750498"/>
                        <a:pt x="9376966" y="2761693"/>
                        <a:pt x="9378236" y="2777087"/>
                      </a:cubicBezTo>
                      <a:lnTo>
                        <a:pt x="9373156" y="2794828"/>
                      </a:lnTo>
                      <a:cubicBezTo>
                        <a:pt x="9371886" y="2798638"/>
                        <a:pt x="9371886" y="2801178"/>
                        <a:pt x="9370616" y="2804988"/>
                      </a:cubicBezTo>
                      <a:lnTo>
                        <a:pt x="9378236" y="2804988"/>
                      </a:lnTo>
                      <a:lnTo>
                        <a:pt x="9378236" y="2815148"/>
                      </a:lnTo>
                      <a:lnTo>
                        <a:pt x="9373156" y="2815148"/>
                      </a:lnTo>
                      <a:cubicBezTo>
                        <a:pt x="9370616" y="2827848"/>
                        <a:pt x="9369346" y="2849438"/>
                        <a:pt x="9368076" y="2877378"/>
                      </a:cubicBezTo>
                      <a:cubicBezTo>
                        <a:pt x="9366806" y="2897698"/>
                        <a:pt x="9366806" y="2919288"/>
                        <a:pt x="9364266" y="2944688"/>
                      </a:cubicBezTo>
                      <a:lnTo>
                        <a:pt x="9376966" y="2945958"/>
                      </a:lnTo>
                      <a:cubicBezTo>
                        <a:pt x="9378236" y="2943418"/>
                        <a:pt x="9378236" y="2937068"/>
                        <a:pt x="9379506" y="2930718"/>
                      </a:cubicBezTo>
                      <a:lnTo>
                        <a:pt x="9383316" y="2930718"/>
                      </a:lnTo>
                      <a:cubicBezTo>
                        <a:pt x="9383316" y="2938338"/>
                        <a:pt x="9384586" y="2947228"/>
                        <a:pt x="9385856" y="2956118"/>
                      </a:cubicBezTo>
                      <a:cubicBezTo>
                        <a:pt x="9380776" y="2962468"/>
                        <a:pt x="9380776" y="2980248"/>
                        <a:pt x="9382046" y="3018348"/>
                      </a:cubicBezTo>
                      <a:lnTo>
                        <a:pt x="9382046" y="3028508"/>
                      </a:lnTo>
                      <a:lnTo>
                        <a:pt x="9373156" y="3025968"/>
                      </a:lnTo>
                      <a:lnTo>
                        <a:pt x="9373156" y="3036128"/>
                      </a:lnTo>
                      <a:cubicBezTo>
                        <a:pt x="9374426" y="3066608"/>
                        <a:pt x="9376966" y="3075498"/>
                        <a:pt x="9379506" y="3086928"/>
                      </a:cubicBezTo>
                      <a:cubicBezTo>
                        <a:pt x="9380776" y="3092008"/>
                        <a:pt x="9382046" y="3098358"/>
                        <a:pt x="9383316" y="3107248"/>
                      </a:cubicBezTo>
                      <a:cubicBezTo>
                        <a:pt x="9382046" y="3154238"/>
                        <a:pt x="9376966" y="3166938"/>
                        <a:pt x="9371886" y="3177098"/>
                      </a:cubicBezTo>
                      <a:lnTo>
                        <a:pt x="9370616" y="3179638"/>
                      </a:lnTo>
                      <a:lnTo>
                        <a:pt x="9370616" y="3182178"/>
                      </a:lnTo>
                      <a:cubicBezTo>
                        <a:pt x="9370616" y="3211388"/>
                        <a:pt x="9370616" y="3215198"/>
                        <a:pt x="9376966" y="3216468"/>
                      </a:cubicBezTo>
                      <a:cubicBezTo>
                        <a:pt x="9379506" y="3216468"/>
                        <a:pt x="9380776" y="3216468"/>
                        <a:pt x="9382046" y="3215198"/>
                      </a:cubicBezTo>
                      <a:lnTo>
                        <a:pt x="9382046" y="3222818"/>
                      </a:lnTo>
                      <a:cubicBezTo>
                        <a:pt x="9379506" y="3288858"/>
                        <a:pt x="9382046" y="3337118"/>
                        <a:pt x="9385856" y="3410778"/>
                      </a:cubicBezTo>
                      <a:lnTo>
                        <a:pt x="9387126" y="3423478"/>
                      </a:lnTo>
                      <a:cubicBezTo>
                        <a:pt x="9380776" y="3423478"/>
                        <a:pt x="9380776" y="3429828"/>
                        <a:pt x="9379506" y="3432368"/>
                      </a:cubicBezTo>
                      <a:lnTo>
                        <a:pt x="9379506" y="3433638"/>
                      </a:lnTo>
                      <a:lnTo>
                        <a:pt x="9383316" y="3459038"/>
                      </a:lnTo>
                      <a:lnTo>
                        <a:pt x="9380776" y="3455228"/>
                      </a:lnTo>
                      <a:lnTo>
                        <a:pt x="9382046" y="3483168"/>
                      </a:lnTo>
                      <a:cubicBezTo>
                        <a:pt x="9383316" y="3499678"/>
                        <a:pt x="9384586" y="3503488"/>
                        <a:pt x="9387126" y="3507298"/>
                      </a:cubicBezTo>
                      <a:cubicBezTo>
                        <a:pt x="9388396" y="3509838"/>
                        <a:pt x="9390936" y="3512378"/>
                        <a:pt x="9392206" y="3542858"/>
                      </a:cubicBezTo>
                      <a:lnTo>
                        <a:pt x="9392206" y="3545398"/>
                      </a:lnTo>
                      <a:cubicBezTo>
                        <a:pt x="9394746" y="3551748"/>
                        <a:pt x="9393476" y="3566988"/>
                        <a:pt x="9392206" y="3577148"/>
                      </a:cubicBezTo>
                      <a:lnTo>
                        <a:pt x="9378236" y="3575878"/>
                      </a:lnTo>
                      <a:lnTo>
                        <a:pt x="9352836" y="3573338"/>
                      </a:lnTo>
                      <a:cubicBezTo>
                        <a:pt x="9332516" y="3572068"/>
                        <a:pt x="9313466" y="3573338"/>
                        <a:pt x="9298226" y="3574608"/>
                      </a:cubicBezTo>
                      <a:lnTo>
                        <a:pt x="9298226" y="3570798"/>
                      </a:lnTo>
                      <a:lnTo>
                        <a:pt x="9293146" y="3568258"/>
                      </a:lnTo>
                      <a:lnTo>
                        <a:pt x="9246156" y="3572068"/>
                      </a:lnTo>
                      <a:cubicBezTo>
                        <a:pt x="9201706" y="3574608"/>
                        <a:pt x="9194086" y="3575878"/>
                        <a:pt x="9148366" y="3580958"/>
                      </a:cubicBezTo>
                      <a:cubicBezTo>
                        <a:pt x="9121696" y="3578418"/>
                        <a:pt x="9095026" y="3577148"/>
                        <a:pt x="9068356" y="3577148"/>
                      </a:cubicBezTo>
                      <a:lnTo>
                        <a:pt x="9054386" y="3577148"/>
                      </a:lnTo>
                      <a:cubicBezTo>
                        <a:pt x="9044226" y="3575878"/>
                        <a:pt x="9031526" y="3574608"/>
                        <a:pt x="9015016" y="3574608"/>
                      </a:cubicBezTo>
                      <a:lnTo>
                        <a:pt x="9015016" y="3577148"/>
                      </a:lnTo>
                      <a:lnTo>
                        <a:pt x="9012476" y="3577148"/>
                      </a:lnTo>
                      <a:cubicBezTo>
                        <a:pt x="9011206" y="3575878"/>
                        <a:pt x="9009936" y="3575878"/>
                        <a:pt x="9008666" y="3574608"/>
                      </a:cubicBezTo>
                      <a:lnTo>
                        <a:pt x="9006126" y="3574608"/>
                      </a:lnTo>
                      <a:cubicBezTo>
                        <a:pt x="8994696" y="3577148"/>
                        <a:pt x="8981996" y="3578418"/>
                        <a:pt x="8966756" y="3579688"/>
                      </a:cubicBezTo>
                      <a:lnTo>
                        <a:pt x="8948976" y="3572068"/>
                      </a:lnTo>
                      <a:lnTo>
                        <a:pt x="8942626" y="3577148"/>
                      </a:lnTo>
                      <a:lnTo>
                        <a:pt x="8827056" y="3572068"/>
                      </a:lnTo>
                      <a:cubicBezTo>
                        <a:pt x="8809276" y="3574608"/>
                        <a:pt x="8791496" y="3575878"/>
                        <a:pt x="8774986" y="3578418"/>
                      </a:cubicBezTo>
                      <a:cubicBezTo>
                        <a:pt x="8749586" y="3578418"/>
                        <a:pt x="8725456" y="3577148"/>
                        <a:pt x="8700056" y="3577148"/>
                      </a:cubicBezTo>
                      <a:lnTo>
                        <a:pt x="8700056" y="3572068"/>
                      </a:lnTo>
                      <a:lnTo>
                        <a:pt x="8649256" y="3575878"/>
                      </a:lnTo>
                      <a:cubicBezTo>
                        <a:pt x="8640366" y="3575878"/>
                        <a:pt x="8632746" y="3575878"/>
                        <a:pt x="8622586" y="3574608"/>
                      </a:cubicBezTo>
                      <a:lnTo>
                        <a:pt x="8622586" y="3573338"/>
                      </a:lnTo>
                      <a:cubicBezTo>
                        <a:pt x="8533367" y="3569528"/>
                        <a:pt x="8376068" y="3568258"/>
                        <a:pt x="8190678" y="3568258"/>
                      </a:cubicBezTo>
                      <a:lnTo>
                        <a:pt x="8061468" y="3568258"/>
                      </a:lnTo>
                      <a:lnTo>
                        <a:pt x="8112028" y="3573338"/>
                      </a:lnTo>
                      <a:cubicBezTo>
                        <a:pt x="8078321" y="3573338"/>
                        <a:pt x="8055849" y="3572068"/>
                        <a:pt x="8027760" y="3572068"/>
                      </a:cubicBezTo>
                      <a:cubicBezTo>
                        <a:pt x="8010907" y="3572068"/>
                        <a:pt x="7994053" y="3570798"/>
                        <a:pt x="7977200" y="3570798"/>
                      </a:cubicBezTo>
                      <a:lnTo>
                        <a:pt x="7965964" y="3570798"/>
                      </a:lnTo>
                      <a:cubicBezTo>
                        <a:pt x="7949110" y="3572068"/>
                        <a:pt x="7926639" y="3573338"/>
                        <a:pt x="7915403" y="3575878"/>
                      </a:cubicBezTo>
                      <a:lnTo>
                        <a:pt x="7915403" y="3574608"/>
                      </a:lnTo>
                      <a:cubicBezTo>
                        <a:pt x="7786193" y="3570798"/>
                        <a:pt x="7696307" y="3572068"/>
                        <a:pt x="7623275" y="3575878"/>
                      </a:cubicBezTo>
                      <a:lnTo>
                        <a:pt x="7612039" y="3575878"/>
                      </a:lnTo>
                      <a:cubicBezTo>
                        <a:pt x="7342382" y="3575878"/>
                        <a:pt x="7039018" y="3575878"/>
                        <a:pt x="6971605" y="3568258"/>
                      </a:cubicBezTo>
                      <a:lnTo>
                        <a:pt x="6960368" y="3568258"/>
                      </a:lnTo>
                      <a:cubicBezTo>
                        <a:pt x="6864865" y="3568258"/>
                        <a:pt x="6836776" y="3568258"/>
                        <a:pt x="6831158" y="3574608"/>
                      </a:cubicBezTo>
                      <a:lnTo>
                        <a:pt x="6786215" y="3574608"/>
                      </a:lnTo>
                      <a:lnTo>
                        <a:pt x="6713183" y="3570798"/>
                      </a:lnTo>
                      <a:lnTo>
                        <a:pt x="6645769" y="3575878"/>
                      </a:lnTo>
                      <a:cubicBezTo>
                        <a:pt x="6612062" y="3575878"/>
                        <a:pt x="6578355" y="3575878"/>
                        <a:pt x="6555883" y="3574608"/>
                      </a:cubicBezTo>
                      <a:lnTo>
                        <a:pt x="6555883" y="3565718"/>
                      </a:lnTo>
                      <a:cubicBezTo>
                        <a:pt x="6415437" y="3563178"/>
                        <a:pt x="6207576" y="3564448"/>
                        <a:pt x="6055894" y="3565718"/>
                      </a:cubicBezTo>
                      <a:cubicBezTo>
                        <a:pt x="5988480" y="3565718"/>
                        <a:pt x="5926684" y="3566988"/>
                        <a:pt x="5892976" y="3566988"/>
                      </a:cubicBezTo>
                      <a:lnTo>
                        <a:pt x="5892976" y="3569528"/>
                      </a:lnTo>
                      <a:lnTo>
                        <a:pt x="5432313" y="3569528"/>
                      </a:lnTo>
                      <a:lnTo>
                        <a:pt x="5432313" y="3566988"/>
                      </a:lnTo>
                      <a:cubicBezTo>
                        <a:pt x="5415460" y="3568258"/>
                        <a:pt x="5398606" y="3568258"/>
                        <a:pt x="5387370" y="3569528"/>
                      </a:cubicBezTo>
                      <a:lnTo>
                        <a:pt x="5235688" y="3569528"/>
                      </a:lnTo>
                      <a:cubicBezTo>
                        <a:pt x="4836821" y="3569528"/>
                        <a:pt x="4421099" y="3569528"/>
                        <a:pt x="4055939" y="3573338"/>
                      </a:cubicBezTo>
                      <a:lnTo>
                        <a:pt x="4033468" y="3573338"/>
                      </a:lnTo>
                      <a:cubicBezTo>
                        <a:pt x="3994143" y="3573338"/>
                        <a:pt x="3960435" y="3574608"/>
                        <a:pt x="3921111" y="3574608"/>
                      </a:cubicBezTo>
                      <a:lnTo>
                        <a:pt x="3730104" y="3577148"/>
                      </a:lnTo>
                      <a:lnTo>
                        <a:pt x="3769428" y="3579688"/>
                      </a:lnTo>
                      <a:lnTo>
                        <a:pt x="3685161" y="3579688"/>
                      </a:lnTo>
                      <a:cubicBezTo>
                        <a:pt x="3657071" y="3575878"/>
                        <a:pt x="3606511" y="3573338"/>
                        <a:pt x="3572804" y="3570798"/>
                      </a:cubicBezTo>
                      <a:lnTo>
                        <a:pt x="3567186" y="3577148"/>
                      </a:lnTo>
                      <a:lnTo>
                        <a:pt x="3561568" y="3572068"/>
                      </a:lnTo>
                      <a:cubicBezTo>
                        <a:pt x="3544714" y="3573338"/>
                        <a:pt x="3437975" y="3572068"/>
                        <a:pt x="3348089" y="3572068"/>
                      </a:cubicBezTo>
                      <a:lnTo>
                        <a:pt x="3089668" y="3572068"/>
                      </a:lnTo>
                      <a:lnTo>
                        <a:pt x="3089668" y="3575878"/>
                      </a:lnTo>
                      <a:cubicBezTo>
                        <a:pt x="3067197" y="3575878"/>
                        <a:pt x="3050344" y="3575878"/>
                        <a:pt x="3027872" y="3577148"/>
                      </a:cubicBezTo>
                      <a:lnTo>
                        <a:pt x="3022254" y="3577148"/>
                      </a:lnTo>
                      <a:cubicBezTo>
                        <a:pt x="2960458" y="3578418"/>
                        <a:pt x="2893044" y="3579688"/>
                        <a:pt x="2814394" y="3580958"/>
                      </a:cubicBezTo>
                      <a:cubicBezTo>
                        <a:pt x="2820012" y="3579688"/>
                        <a:pt x="2820012" y="3578418"/>
                        <a:pt x="2825629" y="3577148"/>
                      </a:cubicBezTo>
                      <a:cubicBezTo>
                        <a:pt x="2831247" y="3570798"/>
                        <a:pt x="2797540" y="3566988"/>
                        <a:pt x="2780686" y="3565718"/>
                      </a:cubicBezTo>
                      <a:lnTo>
                        <a:pt x="2769451" y="3565718"/>
                      </a:lnTo>
                      <a:cubicBezTo>
                        <a:pt x="2617769" y="3564448"/>
                        <a:pt x="2589680" y="3565718"/>
                        <a:pt x="2567208" y="3569528"/>
                      </a:cubicBezTo>
                      <a:cubicBezTo>
                        <a:pt x="2561590" y="3570798"/>
                        <a:pt x="2544737" y="3572068"/>
                        <a:pt x="2421144" y="3570798"/>
                      </a:cubicBezTo>
                      <a:lnTo>
                        <a:pt x="2409908" y="3570798"/>
                      </a:lnTo>
                      <a:cubicBezTo>
                        <a:pt x="2393055" y="3572068"/>
                        <a:pt x="2381819" y="3573338"/>
                        <a:pt x="2376201" y="3574608"/>
                      </a:cubicBezTo>
                      <a:cubicBezTo>
                        <a:pt x="2230137" y="3575878"/>
                        <a:pt x="2179576" y="3577148"/>
                        <a:pt x="2140251" y="3578418"/>
                      </a:cubicBezTo>
                      <a:lnTo>
                        <a:pt x="1999805" y="3575878"/>
                      </a:lnTo>
                      <a:cubicBezTo>
                        <a:pt x="1949245" y="3574608"/>
                        <a:pt x="1921155" y="3574608"/>
                        <a:pt x="1904302" y="3573338"/>
                      </a:cubicBezTo>
                      <a:lnTo>
                        <a:pt x="1904302" y="3564448"/>
                      </a:lnTo>
                      <a:lnTo>
                        <a:pt x="1235777" y="3561908"/>
                      </a:lnTo>
                      <a:lnTo>
                        <a:pt x="1252631" y="3566988"/>
                      </a:lnTo>
                      <a:cubicBezTo>
                        <a:pt x="1207688" y="3568258"/>
                        <a:pt x="1117802" y="3570798"/>
                        <a:pt x="1056006" y="3570798"/>
                      </a:cubicBezTo>
                      <a:cubicBezTo>
                        <a:pt x="1027917" y="3570798"/>
                        <a:pt x="999828" y="3572068"/>
                        <a:pt x="977356" y="3572068"/>
                      </a:cubicBezTo>
                      <a:lnTo>
                        <a:pt x="840740" y="3572068"/>
                      </a:lnTo>
                      <a:lnTo>
                        <a:pt x="840740" y="3568258"/>
                      </a:lnTo>
                      <a:lnTo>
                        <a:pt x="836930" y="3569528"/>
                      </a:lnTo>
                      <a:cubicBezTo>
                        <a:pt x="830580" y="3570798"/>
                        <a:pt x="805180" y="3572068"/>
                        <a:pt x="778510" y="3573338"/>
                      </a:cubicBezTo>
                      <a:lnTo>
                        <a:pt x="778510" y="3568258"/>
                      </a:lnTo>
                      <a:cubicBezTo>
                        <a:pt x="754380" y="3566988"/>
                        <a:pt x="734060" y="3568258"/>
                        <a:pt x="713740" y="3570798"/>
                      </a:cubicBezTo>
                      <a:cubicBezTo>
                        <a:pt x="687070" y="3573338"/>
                        <a:pt x="660400" y="3575878"/>
                        <a:pt x="623570" y="3570798"/>
                      </a:cubicBezTo>
                      <a:cubicBezTo>
                        <a:pt x="614680" y="3570798"/>
                        <a:pt x="601980" y="3568258"/>
                        <a:pt x="589280" y="3566988"/>
                      </a:cubicBezTo>
                      <a:cubicBezTo>
                        <a:pt x="561340" y="3563178"/>
                        <a:pt x="551180" y="3561908"/>
                        <a:pt x="546100" y="3566988"/>
                      </a:cubicBezTo>
                      <a:lnTo>
                        <a:pt x="544830" y="3568258"/>
                      </a:lnTo>
                      <a:cubicBezTo>
                        <a:pt x="537210" y="3568258"/>
                        <a:pt x="529590" y="3568258"/>
                        <a:pt x="520700" y="3569528"/>
                      </a:cubicBezTo>
                      <a:cubicBezTo>
                        <a:pt x="497840" y="3570798"/>
                        <a:pt x="474980" y="3572068"/>
                        <a:pt x="448310" y="3568258"/>
                      </a:cubicBezTo>
                      <a:lnTo>
                        <a:pt x="445770" y="3568258"/>
                      </a:lnTo>
                      <a:cubicBezTo>
                        <a:pt x="444500" y="3568258"/>
                        <a:pt x="443230" y="3568258"/>
                        <a:pt x="443230" y="3569528"/>
                      </a:cubicBezTo>
                      <a:lnTo>
                        <a:pt x="429260" y="3566988"/>
                      </a:lnTo>
                      <a:cubicBezTo>
                        <a:pt x="416560" y="3564448"/>
                        <a:pt x="393700" y="3565718"/>
                        <a:pt x="373380" y="3566988"/>
                      </a:cubicBezTo>
                      <a:cubicBezTo>
                        <a:pt x="363220" y="3566988"/>
                        <a:pt x="351790" y="3568258"/>
                        <a:pt x="346710" y="3568258"/>
                      </a:cubicBezTo>
                      <a:lnTo>
                        <a:pt x="345440" y="3563178"/>
                      </a:lnTo>
                      <a:cubicBezTo>
                        <a:pt x="323850" y="3569528"/>
                        <a:pt x="297180" y="3569528"/>
                        <a:pt x="266700" y="3568258"/>
                      </a:cubicBezTo>
                      <a:cubicBezTo>
                        <a:pt x="242570" y="3566988"/>
                        <a:pt x="214630" y="3566988"/>
                        <a:pt x="185420" y="3569528"/>
                      </a:cubicBezTo>
                      <a:lnTo>
                        <a:pt x="189230" y="3564448"/>
                      </a:lnTo>
                      <a:lnTo>
                        <a:pt x="166370" y="3566988"/>
                      </a:lnTo>
                      <a:cubicBezTo>
                        <a:pt x="163830" y="3566988"/>
                        <a:pt x="161290" y="3566988"/>
                        <a:pt x="157480" y="3568258"/>
                      </a:cubicBezTo>
                      <a:lnTo>
                        <a:pt x="156210" y="3561908"/>
                      </a:lnTo>
                      <a:cubicBezTo>
                        <a:pt x="139700" y="3563178"/>
                        <a:pt x="123190" y="3564448"/>
                        <a:pt x="101600" y="3563178"/>
                      </a:cubicBezTo>
                      <a:lnTo>
                        <a:pt x="97790" y="3563178"/>
                      </a:lnTo>
                      <a:lnTo>
                        <a:pt x="87630" y="3561908"/>
                      </a:lnTo>
                      <a:lnTo>
                        <a:pt x="87630" y="3541588"/>
                      </a:lnTo>
                      <a:lnTo>
                        <a:pt x="74930" y="3541588"/>
                      </a:lnTo>
                      <a:lnTo>
                        <a:pt x="74930" y="3535238"/>
                      </a:lnTo>
                      <a:cubicBezTo>
                        <a:pt x="76200" y="3521268"/>
                        <a:pt x="77470" y="3512378"/>
                        <a:pt x="80010" y="3502218"/>
                      </a:cubicBezTo>
                      <a:lnTo>
                        <a:pt x="80010" y="3499678"/>
                      </a:lnTo>
                      <a:cubicBezTo>
                        <a:pt x="85090" y="3475548"/>
                        <a:pt x="88900" y="3448878"/>
                        <a:pt x="87630" y="3379028"/>
                      </a:cubicBezTo>
                      <a:lnTo>
                        <a:pt x="83820" y="3379028"/>
                      </a:lnTo>
                      <a:cubicBezTo>
                        <a:pt x="85090" y="3357438"/>
                        <a:pt x="86360" y="3339658"/>
                        <a:pt x="88900" y="3329498"/>
                      </a:cubicBezTo>
                      <a:cubicBezTo>
                        <a:pt x="88900" y="3281238"/>
                        <a:pt x="87630" y="3278698"/>
                        <a:pt x="81280" y="3278698"/>
                      </a:cubicBezTo>
                      <a:cubicBezTo>
                        <a:pt x="81280" y="3265998"/>
                        <a:pt x="80010" y="3255838"/>
                        <a:pt x="77470" y="3243138"/>
                      </a:cubicBezTo>
                      <a:cubicBezTo>
                        <a:pt x="76200" y="3232978"/>
                        <a:pt x="73660" y="3221548"/>
                        <a:pt x="73660" y="3207578"/>
                      </a:cubicBezTo>
                      <a:lnTo>
                        <a:pt x="78740" y="3207578"/>
                      </a:lnTo>
                      <a:lnTo>
                        <a:pt x="78740" y="3201228"/>
                      </a:lnTo>
                      <a:cubicBezTo>
                        <a:pt x="81280" y="3137728"/>
                        <a:pt x="77470" y="3130108"/>
                        <a:pt x="73660" y="3122488"/>
                      </a:cubicBezTo>
                      <a:cubicBezTo>
                        <a:pt x="72390" y="3119948"/>
                        <a:pt x="71120" y="3116138"/>
                        <a:pt x="69850" y="3105978"/>
                      </a:cubicBezTo>
                      <a:lnTo>
                        <a:pt x="78740" y="3104708"/>
                      </a:lnTo>
                      <a:lnTo>
                        <a:pt x="77470" y="3072958"/>
                      </a:lnTo>
                      <a:lnTo>
                        <a:pt x="86360" y="3086928"/>
                      </a:lnTo>
                      <a:lnTo>
                        <a:pt x="83820" y="3058988"/>
                      </a:lnTo>
                      <a:cubicBezTo>
                        <a:pt x="78740" y="3003108"/>
                        <a:pt x="80010" y="2981518"/>
                        <a:pt x="81280" y="2931988"/>
                      </a:cubicBezTo>
                      <a:lnTo>
                        <a:pt x="82550" y="2909128"/>
                      </a:lnTo>
                      <a:lnTo>
                        <a:pt x="85090" y="2888808"/>
                      </a:lnTo>
                      <a:cubicBezTo>
                        <a:pt x="87630" y="2864678"/>
                        <a:pt x="87630" y="2834198"/>
                        <a:pt x="86360" y="2808798"/>
                      </a:cubicBezTo>
                      <a:lnTo>
                        <a:pt x="88900" y="2808798"/>
                      </a:lnTo>
                      <a:cubicBezTo>
                        <a:pt x="87630" y="2802448"/>
                        <a:pt x="87630" y="2797368"/>
                        <a:pt x="87630" y="2792288"/>
                      </a:cubicBezTo>
                      <a:lnTo>
                        <a:pt x="87630" y="2763093"/>
                      </a:lnTo>
                      <a:lnTo>
                        <a:pt x="83820" y="2763093"/>
                      </a:lnTo>
                      <a:lnTo>
                        <a:pt x="78740" y="2684724"/>
                      </a:lnTo>
                      <a:lnTo>
                        <a:pt x="83820" y="2684724"/>
                      </a:lnTo>
                      <a:cubicBezTo>
                        <a:pt x="83820" y="2677727"/>
                        <a:pt x="83820" y="2672129"/>
                        <a:pt x="82550" y="2665132"/>
                      </a:cubicBezTo>
                      <a:lnTo>
                        <a:pt x="91440" y="2665132"/>
                      </a:lnTo>
                      <a:lnTo>
                        <a:pt x="91440" y="2662333"/>
                      </a:lnTo>
                      <a:lnTo>
                        <a:pt x="86360" y="2550378"/>
                      </a:lnTo>
                      <a:cubicBezTo>
                        <a:pt x="87630" y="2546180"/>
                        <a:pt x="87630" y="2539182"/>
                        <a:pt x="88900" y="2529386"/>
                      </a:cubicBezTo>
                      <a:cubicBezTo>
                        <a:pt x="90170" y="2520990"/>
                        <a:pt x="91440" y="2508395"/>
                        <a:pt x="92710" y="2505596"/>
                      </a:cubicBezTo>
                      <a:lnTo>
                        <a:pt x="93980" y="2505596"/>
                      </a:lnTo>
                      <a:cubicBezTo>
                        <a:pt x="95250" y="2474808"/>
                        <a:pt x="92710" y="2438423"/>
                        <a:pt x="91440" y="2399238"/>
                      </a:cubicBezTo>
                      <a:cubicBezTo>
                        <a:pt x="88900" y="2354456"/>
                        <a:pt x="86360" y="2306875"/>
                        <a:pt x="88900" y="2260694"/>
                      </a:cubicBezTo>
                      <a:lnTo>
                        <a:pt x="88900" y="2257895"/>
                      </a:lnTo>
                      <a:cubicBezTo>
                        <a:pt x="87630" y="2253697"/>
                        <a:pt x="87630" y="2242501"/>
                        <a:pt x="86360" y="2228507"/>
                      </a:cubicBezTo>
                      <a:cubicBezTo>
                        <a:pt x="86360" y="2206115"/>
                        <a:pt x="87630" y="2185124"/>
                        <a:pt x="87630" y="2162733"/>
                      </a:cubicBezTo>
                      <a:cubicBezTo>
                        <a:pt x="88900" y="2108154"/>
                        <a:pt x="91440" y="2050778"/>
                        <a:pt x="86360" y="1980806"/>
                      </a:cubicBezTo>
                      <a:lnTo>
                        <a:pt x="95250" y="1926227"/>
                      </a:lnTo>
                      <a:lnTo>
                        <a:pt x="95250" y="1924828"/>
                      </a:lnTo>
                      <a:cubicBezTo>
                        <a:pt x="95250" y="1903836"/>
                        <a:pt x="93980" y="1896839"/>
                        <a:pt x="87630" y="1895440"/>
                      </a:cubicBezTo>
                      <a:cubicBezTo>
                        <a:pt x="85090" y="1895440"/>
                        <a:pt x="83820" y="1895440"/>
                        <a:pt x="81280" y="1898238"/>
                      </a:cubicBezTo>
                      <a:cubicBezTo>
                        <a:pt x="81280" y="1891241"/>
                        <a:pt x="81280" y="1884244"/>
                        <a:pt x="80010" y="1873049"/>
                      </a:cubicBezTo>
                      <a:cubicBezTo>
                        <a:pt x="78740" y="1843660"/>
                        <a:pt x="80010" y="1832465"/>
                        <a:pt x="80010" y="1826867"/>
                      </a:cubicBezTo>
                      <a:cubicBezTo>
                        <a:pt x="81280" y="1826867"/>
                        <a:pt x="82550" y="1826867"/>
                        <a:pt x="85090" y="1825467"/>
                      </a:cubicBezTo>
                      <a:cubicBezTo>
                        <a:pt x="88900" y="1822669"/>
                        <a:pt x="90170" y="1817071"/>
                        <a:pt x="90170" y="1810074"/>
                      </a:cubicBezTo>
                      <a:lnTo>
                        <a:pt x="90170" y="1808674"/>
                      </a:lnTo>
                      <a:lnTo>
                        <a:pt x="88900" y="1801677"/>
                      </a:lnTo>
                      <a:cubicBezTo>
                        <a:pt x="85090" y="1770889"/>
                        <a:pt x="81280" y="1730306"/>
                        <a:pt x="81280" y="1684124"/>
                      </a:cubicBezTo>
                      <a:lnTo>
                        <a:pt x="82550" y="1684124"/>
                      </a:lnTo>
                      <a:lnTo>
                        <a:pt x="82550" y="1691121"/>
                      </a:lnTo>
                      <a:cubicBezTo>
                        <a:pt x="83820" y="1720510"/>
                        <a:pt x="85090" y="1723308"/>
                        <a:pt x="91440" y="1723308"/>
                      </a:cubicBezTo>
                      <a:cubicBezTo>
                        <a:pt x="99060" y="1723308"/>
                        <a:pt x="99060" y="1717711"/>
                        <a:pt x="101600" y="1692521"/>
                      </a:cubicBezTo>
                      <a:lnTo>
                        <a:pt x="102870" y="1688322"/>
                      </a:lnTo>
                      <a:lnTo>
                        <a:pt x="99060" y="1685524"/>
                      </a:lnTo>
                      <a:cubicBezTo>
                        <a:pt x="92710" y="1677127"/>
                        <a:pt x="92710" y="1614152"/>
                        <a:pt x="92710" y="1566571"/>
                      </a:cubicBezTo>
                      <a:cubicBezTo>
                        <a:pt x="92710" y="1484004"/>
                        <a:pt x="90170" y="1450417"/>
                        <a:pt x="83820" y="1440621"/>
                      </a:cubicBezTo>
                      <a:lnTo>
                        <a:pt x="85090" y="1428026"/>
                      </a:lnTo>
                      <a:lnTo>
                        <a:pt x="87630" y="1428026"/>
                      </a:lnTo>
                      <a:cubicBezTo>
                        <a:pt x="91440" y="1387443"/>
                        <a:pt x="88900" y="1372049"/>
                        <a:pt x="85090" y="1353856"/>
                      </a:cubicBezTo>
                      <a:cubicBezTo>
                        <a:pt x="81280" y="1337063"/>
                        <a:pt x="77470" y="1317470"/>
                        <a:pt x="78740" y="1267091"/>
                      </a:cubicBezTo>
                      <a:cubicBezTo>
                        <a:pt x="80010" y="1248898"/>
                        <a:pt x="80010" y="1236303"/>
                        <a:pt x="81280" y="1230705"/>
                      </a:cubicBezTo>
                      <a:lnTo>
                        <a:pt x="85090" y="1230705"/>
                      </a:lnTo>
                      <a:lnTo>
                        <a:pt x="81280" y="1152337"/>
                      </a:lnTo>
                      <a:lnTo>
                        <a:pt x="81280" y="1148138"/>
                      </a:lnTo>
                      <a:lnTo>
                        <a:pt x="83820" y="1148138"/>
                      </a:lnTo>
                      <a:lnTo>
                        <a:pt x="82550" y="1062772"/>
                      </a:lnTo>
                      <a:lnTo>
                        <a:pt x="87630" y="1072568"/>
                      </a:lnTo>
                      <a:lnTo>
                        <a:pt x="82550" y="1037582"/>
                      </a:lnTo>
                      <a:cubicBezTo>
                        <a:pt x="81280" y="1027786"/>
                        <a:pt x="78740" y="1012393"/>
                        <a:pt x="77470" y="995599"/>
                      </a:cubicBezTo>
                      <a:lnTo>
                        <a:pt x="81280" y="980205"/>
                      </a:lnTo>
                      <a:cubicBezTo>
                        <a:pt x="90170" y="948018"/>
                        <a:pt x="88900" y="932624"/>
                        <a:pt x="87630" y="908834"/>
                      </a:cubicBezTo>
                      <a:cubicBezTo>
                        <a:pt x="86360" y="899038"/>
                        <a:pt x="86360" y="887842"/>
                        <a:pt x="85090" y="872448"/>
                      </a:cubicBezTo>
                      <a:lnTo>
                        <a:pt x="90170" y="853440"/>
                      </a:lnTo>
                      <a:cubicBezTo>
                        <a:pt x="88900" y="852170"/>
                        <a:pt x="88900" y="848360"/>
                        <a:pt x="90170" y="845820"/>
                      </a:cubicBezTo>
                      <a:lnTo>
                        <a:pt x="73660" y="845820"/>
                      </a:lnTo>
                      <a:lnTo>
                        <a:pt x="90170" y="845820"/>
                      </a:lnTo>
                      <a:cubicBezTo>
                        <a:pt x="93980" y="825500"/>
                        <a:pt x="95250" y="802640"/>
                        <a:pt x="96520" y="775970"/>
                      </a:cubicBezTo>
                      <a:cubicBezTo>
                        <a:pt x="97790" y="755650"/>
                        <a:pt x="97790" y="734060"/>
                        <a:pt x="100330" y="708660"/>
                      </a:cubicBezTo>
                      <a:lnTo>
                        <a:pt x="87630" y="707390"/>
                      </a:lnTo>
                      <a:cubicBezTo>
                        <a:pt x="86360" y="711200"/>
                        <a:pt x="86360" y="718820"/>
                        <a:pt x="83820" y="728980"/>
                      </a:cubicBezTo>
                      <a:cubicBezTo>
                        <a:pt x="82550" y="734060"/>
                        <a:pt x="82550" y="741680"/>
                        <a:pt x="81280" y="749300"/>
                      </a:cubicBezTo>
                      <a:cubicBezTo>
                        <a:pt x="81280" y="735330"/>
                        <a:pt x="81280" y="718820"/>
                        <a:pt x="78740" y="697230"/>
                      </a:cubicBezTo>
                      <a:cubicBezTo>
                        <a:pt x="83820" y="690880"/>
                        <a:pt x="83820" y="673100"/>
                        <a:pt x="82550" y="635000"/>
                      </a:cubicBezTo>
                      <a:lnTo>
                        <a:pt x="82550" y="624840"/>
                      </a:lnTo>
                      <a:lnTo>
                        <a:pt x="91440" y="627380"/>
                      </a:lnTo>
                      <a:lnTo>
                        <a:pt x="91440" y="617220"/>
                      </a:lnTo>
                      <a:cubicBezTo>
                        <a:pt x="90170" y="586740"/>
                        <a:pt x="87630" y="576580"/>
                        <a:pt x="85090" y="566420"/>
                      </a:cubicBezTo>
                      <a:cubicBezTo>
                        <a:pt x="83820" y="561340"/>
                        <a:pt x="82550" y="554990"/>
                        <a:pt x="81280" y="546100"/>
                      </a:cubicBezTo>
                      <a:cubicBezTo>
                        <a:pt x="82550" y="499110"/>
                        <a:pt x="87630" y="486410"/>
                        <a:pt x="92710" y="476250"/>
                      </a:cubicBezTo>
                      <a:lnTo>
                        <a:pt x="93980" y="473710"/>
                      </a:lnTo>
                      <a:lnTo>
                        <a:pt x="93980" y="471170"/>
                      </a:lnTo>
                      <a:cubicBezTo>
                        <a:pt x="93980" y="441960"/>
                        <a:pt x="93980" y="438150"/>
                        <a:pt x="87630" y="436880"/>
                      </a:cubicBezTo>
                      <a:cubicBezTo>
                        <a:pt x="85090" y="436880"/>
                        <a:pt x="83820" y="436880"/>
                        <a:pt x="82550" y="438150"/>
                      </a:cubicBezTo>
                      <a:lnTo>
                        <a:pt x="82550" y="430530"/>
                      </a:lnTo>
                      <a:cubicBezTo>
                        <a:pt x="85090" y="364490"/>
                        <a:pt x="82550" y="316230"/>
                        <a:pt x="78740" y="242570"/>
                      </a:cubicBezTo>
                      <a:lnTo>
                        <a:pt x="77470" y="229870"/>
                      </a:lnTo>
                      <a:cubicBezTo>
                        <a:pt x="83820" y="229870"/>
                        <a:pt x="83820" y="223520"/>
                        <a:pt x="85090" y="220980"/>
                      </a:cubicBezTo>
                      <a:lnTo>
                        <a:pt x="85090" y="219710"/>
                      </a:lnTo>
                      <a:lnTo>
                        <a:pt x="81280" y="194310"/>
                      </a:lnTo>
                      <a:lnTo>
                        <a:pt x="83820" y="198120"/>
                      </a:lnTo>
                      <a:lnTo>
                        <a:pt x="82550" y="171450"/>
                      </a:lnTo>
                      <a:cubicBezTo>
                        <a:pt x="81280" y="154940"/>
                        <a:pt x="80010" y="151130"/>
                        <a:pt x="77470" y="147320"/>
                      </a:cubicBezTo>
                      <a:cubicBezTo>
                        <a:pt x="76200" y="144780"/>
                        <a:pt x="73660" y="142240"/>
                        <a:pt x="72390" y="111760"/>
                      </a:cubicBezTo>
                      <a:lnTo>
                        <a:pt x="72390" y="109220"/>
                      </a:lnTo>
                      <a:cubicBezTo>
                        <a:pt x="69850" y="102870"/>
                        <a:pt x="71120" y="87630"/>
                        <a:pt x="72390" y="77470"/>
                      </a:cubicBezTo>
                      <a:lnTo>
                        <a:pt x="83820" y="78740"/>
                      </a:lnTo>
                      <a:lnTo>
                        <a:pt x="109220" y="81280"/>
                      </a:lnTo>
                      <a:cubicBezTo>
                        <a:pt x="129540" y="82550"/>
                        <a:pt x="148590" y="81280"/>
                        <a:pt x="163830" y="80010"/>
                      </a:cubicBezTo>
                      <a:lnTo>
                        <a:pt x="163830" y="83820"/>
                      </a:lnTo>
                      <a:lnTo>
                        <a:pt x="168910" y="86360"/>
                      </a:lnTo>
                      <a:lnTo>
                        <a:pt x="217170" y="82550"/>
                      </a:lnTo>
                      <a:cubicBezTo>
                        <a:pt x="261620" y="80010"/>
                        <a:pt x="269240" y="78740"/>
                        <a:pt x="314960" y="73660"/>
                      </a:cubicBezTo>
                      <a:cubicBezTo>
                        <a:pt x="346710" y="76200"/>
                        <a:pt x="377190" y="78740"/>
                        <a:pt x="408940" y="77470"/>
                      </a:cubicBezTo>
                      <a:cubicBezTo>
                        <a:pt x="419100" y="78740"/>
                        <a:pt x="431800" y="80010"/>
                        <a:pt x="448310" y="80010"/>
                      </a:cubicBezTo>
                      <a:lnTo>
                        <a:pt x="448310" y="77470"/>
                      </a:lnTo>
                      <a:lnTo>
                        <a:pt x="450850" y="77470"/>
                      </a:lnTo>
                      <a:cubicBezTo>
                        <a:pt x="452120" y="78740"/>
                        <a:pt x="453390" y="78740"/>
                        <a:pt x="454660" y="80010"/>
                      </a:cubicBezTo>
                      <a:lnTo>
                        <a:pt x="457200" y="80010"/>
                      </a:lnTo>
                      <a:cubicBezTo>
                        <a:pt x="468630" y="77470"/>
                        <a:pt x="481330" y="76200"/>
                        <a:pt x="496570" y="74930"/>
                      </a:cubicBezTo>
                      <a:lnTo>
                        <a:pt x="514350" y="82550"/>
                      </a:lnTo>
                      <a:lnTo>
                        <a:pt x="519430" y="78740"/>
                      </a:lnTo>
                      <a:lnTo>
                        <a:pt x="635000" y="85090"/>
                      </a:lnTo>
                      <a:cubicBezTo>
                        <a:pt x="652780" y="82550"/>
                        <a:pt x="670560" y="81280"/>
                        <a:pt x="687070" y="78740"/>
                      </a:cubicBezTo>
                      <a:cubicBezTo>
                        <a:pt x="712470" y="78740"/>
                        <a:pt x="736600" y="80010"/>
                        <a:pt x="762000" y="80010"/>
                      </a:cubicBezTo>
                      <a:lnTo>
                        <a:pt x="762000" y="85090"/>
                      </a:lnTo>
                      <a:lnTo>
                        <a:pt x="812800" y="81280"/>
                      </a:lnTo>
                      <a:cubicBezTo>
                        <a:pt x="821690" y="81280"/>
                        <a:pt x="830580" y="81280"/>
                        <a:pt x="840740" y="82550"/>
                      </a:cubicBezTo>
                      <a:lnTo>
                        <a:pt x="840740" y="85090"/>
                      </a:lnTo>
                      <a:cubicBezTo>
                        <a:pt x="926794" y="83820"/>
                        <a:pt x="1084094" y="85090"/>
                        <a:pt x="1269484" y="85090"/>
                      </a:cubicBezTo>
                      <a:lnTo>
                        <a:pt x="1398694" y="85090"/>
                      </a:lnTo>
                      <a:lnTo>
                        <a:pt x="1348134" y="80010"/>
                      </a:lnTo>
                      <a:cubicBezTo>
                        <a:pt x="1381841" y="80010"/>
                        <a:pt x="1404312" y="81280"/>
                        <a:pt x="1432402" y="81280"/>
                      </a:cubicBezTo>
                      <a:cubicBezTo>
                        <a:pt x="1449255" y="81280"/>
                        <a:pt x="1466109" y="82550"/>
                        <a:pt x="1482962" y="82550"/>
                      </a:cubicBezTo>
                      <a:lnTo>
                        <a:pt x="1494198" y="82550"/>
                      </a:lnTo>
                      <a:cubicBezTo>
                        <a:pt x="1511051" y="81280"/>
                        <a:pt x="1533523" y="80010"/>
                        <a:pt x="1544758" y="77470"/>
                      </a:cubicBezTo>
                      <a:lnTo>
                        <a:pt x="1544758" y="78740"/>
                      </a:lnTo>
                      <a:cubicBezTo>
                        <a:pt x="1673969" y="83820"/>
                        <a:pt x="1763855" y="82550"/>
                        <a:pt x="1836887" y="78740"/>
                      </a:cubicBezTo>
                      <a:lnTo>
                        <a:pt x="1848122" y="78740"/>
                      </a:lnTo>
                      <a:cubicBezTo>
                        <a:pt x="2117779" y="78740"/>
                        <a:pt x="2421143" y="78740"/>
                        <a:pt x="2488558" y="86360"/>
                      </a:cubicBezTo>
                      <a:lnTo>
                        <a:pt x="2499793" y="86360"/>
                      </a:lnTo>
                      <a:cubicBezTo>
                        <a:pt x="2600914" y="86360"/>
                        <a:pt x="2623386" y="86360"/>
                        <a:pt x="2629004" y="80010"/>
                      </a:cubicBezTo>
                      <a:lnTo>
                        <a:pt x="2673947" y="80010"/>
                      </a:lnTo>
                      <a:lnTo>
                        <a:pt x="2746979" y="83820"/>
                      </a:lnTo>
                      <a:lnTo>
                        <a:pt x="2814393" y="78740"/>
                      </a:lnTo>
                      <a:cubicBezTo>
                        <a:pt x="2848100" y="78740"/>
                        <a:pt x="2881807" y="78740"/>
                        <a:pt x="2904279" y="80010"/>
                      </a:cubicBezTo>
                      <a:lnTo>
                        <a:pt x="2904279" y="88900"/>
                      </a:lnTo>
                      <a:cubicBezTo>
                        <a:pt x="3044725" y="91440"/>
                        <a:pt x="3252585" y="90170"/>
                        <a:pt x="3404267" y="88900"/>
                      </a:cubicBezTo>
                      <a:cubicBezTo>
                        <a:pt x="3471682" y="88900"/>
                        <a:pt x="3533478" y="87630"/>
                        <a:pt x="3567185" y="87630"/>
                      </a:cubicBezTo>
                      <a:lnTo>
                        <a:pt x="3567185" y="85090"/>
                      </a:lnTo>
                      <a:lnTo>
                        <a:pt x="4027849" y="85090"/>
                      </a:lnTo>
                      <a:lnTo>
                        <a:pt x="4027849" y="87630"/>
                      </a:lnTo>
                      <a:cubicBezTo>
                        <a:pt x="4044702" y="86360"/>
                        <a:pt x="4061556" y="86360"/>
                        <a:pt x="4072792" y="85090"/>
                      </a:cubicBezTo>
                      <a:lnTo>
                        <a:pt x="4224474" y="85090"/>
                      </a:lnTo>
                      <a:cubicBezTo>
                        <a:pt x="4623341" y="85090"/>
                        <a:pt x="5039062" y="85090"/>
                        <a:pt x="5404222" y="81280"/>
                      </a:cubicBezTo>
                      <a:lnTo>
                        <a:pt x="5426694" y="81280"/>
                      </a:lnTo>
                      <a:cubicBezTo>
                        <a:pt x="5466019" y="81280"/>
                        <a:pt x="5499727" y="80010"/>
                        <a:pt x="5539051" y="80010"/>
                      </a:cubicBezTo>
                      <a:lnTo>
                        <a:pt x="5730058" y="77470"/>
                      </a:lnTo>
                      <a:lnTo>
                        <a:pt x="5690733" y="74930"/>
                      </a:lnTo>
                      <a:lnTo>
                        <a:pt x="5775001" y="74930"/>
                      </a:lnTo>
                      <a:cubicBezTo>
                        <a:pt x="5803090" y="78740"/>
                        <a:pt x="5853650" y="81280"/>
                        <a:pt x="5887358" y="83820"/>
                      </a:cubicBezTo>
                      <a:lnTo>
                        <a:pt x="5892976" y="77470"/>
                      </a:lnTo>
                      <a:lnTo>
                        <a:pt x="5898593" y="82550"/>
                      </a:lnTo>
                      <a:cubicBezTo>
                        <a:pt x="5915447" y="81280"/>
                        <a:pt x="6022186" y="82550"/>
                        <a:pt x="6112072" y="82550"/>
                      </a:cubicBezTo>
                      <a:lnTo>
                        <a:pt x="6370494" y="82550"/>
                      </a:lnTo>
                      <a:lnTo>
                        <a:pt x="6370494" y="78740"/>
                      </a:lnTo>
                      <a:cubicBezTo>
                        <a:pt x="6392965" y="78740"/>
                        <a:pt x="6409818" y="78740"/>
                        <a:pt x="6432290" y="77470"/>
                      </a:cubicBezTo>
                      <a:lnTo>
                        <a:pt x="6437908" y="77470"/>
                      </a:lnTo>
                      <a:cubicBezTo>
                        <a:pt x="6499704" y="76200"/>
                        <a:pt x="6567119" y="74930"/>
                        <a:pt x="6645768" y="73660"/>
                      </a:cubicBezTo>
                      <a:cubicBezTo>
                        <a:pt x="6640150" y="74930"/>
                        <a:pt x="6640150" y="76200"/>
                        <a:pt x="6634532" y="77470"/>
                      </a:cubicBezTo>
                      <a:cubicBezTo>
                        <a:pt x="6628914" y="83820"/>
                        <a:pt x="6662622" y="87630"/>
                        <a:pt x="6679475" y="88900"/>
                      </a:cubicBezTo>
                      <a:lnTo>
                        <a:pt x="6690711" y="88900"/>
                      </a:lnTo>
                      <a:cubicBezTo>
                        <a:pt x="6842393" y="90170"/>
                        <a:pt x="6870482" y="88900"/>
                        <a:pt x="6892953" y="85090"/>
                      </a:cubicBezTo>
                      <a:cubicBezTo>
                        <a:pt x="6898571" y="83820"/>
                        <a:pt x="6909807" y="82550"/>
                        <a:pt x="7039018" y="83820"/>
                      </a:cubicBezTo>
                      <a:lnTo>
                        <a:pt x="7050253" y="83820"/>
                      </a:lnTo>
                      <a:cubicBezTo>
                        <a:pt x="7067107" y="82550"/>
                        <a:pt x="7078342" y="81280"/>
                        <a:pt x="7083961" y="80010"/>
                      </a:cubicBezTo>
                      <a:cubicBezTo>
                        <a:pt x="7230025" y="78740"/>
                        <a:pt x="7280586" y="77470"/>
                        <a:pt x="7319911" y="76200"/>
                      </a:cubicBezTo>
                      <a:lnTo>
                        <a:pt x="7460356" y="78740"/>
                      </a:lnTo>
                      <a:cubicBezTo>
                        <a:pt x="7510917" y="80010"/>
                        <a:pt x="7539006" y="80010"/>
                        <a:pt x="7555860" y="81280"/>
                      </a:cubicBezTo>
                      <a:lnTo>
                        <a:pt x="7555860" y="90170"/>
                      </a:lnTo>
                      <a:lnTo>
                        <a:pt x="8224385" y="92710"/>
                      </a:lnTo>
                      <a:lnTo>
                        <a:pt x="8201913" y="91440"/>
                      </a:lnTo>
                      <a:cubicBezTo>
                        <a:pt x="8246856" y="90170"/>
                        <a:pt x="8336742" y="87630"/>
                        <a:pt x="8398538" y="87630"/>
                      </a:cubicBezTo>
                      <a:cubicBezTo>
                        <a:pt x="8533367" y="85090"/>
                        <a:pt x="8589545" y="83820"/>
                        <a:pt x="8609886" y="81280"/>
                      </a:cubicBezTo>
                      <a:lnTo>
                        <a:pt x="8620046" y="81280"/>
                      </a:lnTo>
                      <a:lnTo>
                        <a:pt x="8622586" y="85090"/>
                      </a:lnTo>
                      <a:lnTo>
                        <a:pt x="8622586" y="63500"/>
                      </a:lnTo>
                      <a:lnTo>
                        <a:pt x="8625125" y="63500"/>
                      </a:lnTo>
                      <a:lnTo>
                        <a:pt x="8623856" y="85090"/>
                      </a:lnTo>
                      <a:lnTo>
                        <a:pt x="8627666" y="83820"/>
                      </a:lnTo>
                      <a:cubicBezTo>
                        <a:pt x="8634016" y="82550"/>
                        <a:pt x="8659416" y="81280"/>
                        <a:pt x="8686086" y="80010"/>
                      </a:cubicBezTo>
                      <a:lnTo>
                        <a:pt x="8686086" y="85090"/>
                      </a:lnTo>
                      <a:cubicBezTo>
                        <a:pt x="8710216" y="86360"/>
                        <a:pt x="8730536" y="85090"/>
                        <a:pt x="8750856" y="82550"/>
                      </a:cubicBezTo>
                      <a:cubicBezTo>
                        <a:pt x="8777525" y="80010"/>
                        <a:pt x="8804196" y="77470"/>
                        <a:pt x="8841025" y="82550"/>
                      </a:cubicBezTo>
                      <a:cubicBezTo>
                        <a:pt x="8849916" y="82550"/>
                        <a:pt x="8862616" y="85090"/>
                        <a:pt x="8875316" y="86360"/>
                      </a:cubicBezTo>
                      <a:cubicBezTo>
                        <a:pt x="8903256" y="90170"/>
                        <a:pt x="8913416" y="91440"/>
                        <a:pt x="8918496" y="86360"/>
                      </a:cubicBezTo>
                      <a:lnTo>
                        <a:pt x="8919766" y="85090"/>
                      </a:lnTo>
                      <a:cubicBezTo>
                        <a:pt x="8927386" y="85090"/>
                        <a:pt x="8935006" y="85090"/>
                        <a:pt x="8943896" y="83820"/>
                      </a:cubicBezTo>
                      <a:cubicBezTo>
                        <a:pt x="8966756" y="82550"/>
                        <a:pt x="8989616" y="81280"/>
                        <a:pt x="9016286" y="85090"/>
                      </a:cubicBezTo>
                      <a:lnTo>
                        <a:pt x="9018825" y="85090"/>
                      </a:lnTo>
                      <a:cubicBezTo>
                        <a:pt x="9020096" y="85090"/>
                        <a:pt x="9021366" y="85090"/>
                        <a:pt x="9021366" y="83820"/>
                      </a:cubicBezTo>
                      <a:lnTo>
                        <a:pt x="9035336" y="86360"/>
                      </a:lnTo>
                      <a:cubicBezTo>
                        <a:pt x="9048036" y="88900"/>
                        <a:pt x="9070896" y="87630"/>
                        <a:pt x="9091216" y="86360"/>
                      </a:cubicBezTo>
                      <a:cubicBezTo>
                        <a:pt x="9101375" y="86360"/>
                        <a:pt x="9112806" y="85090"/>
                        <a:pt x="9119156" y="85090"/>
                      </a:cubicBezTo>
                      <a:lnTo>
                        <a:pt x="9120425" y="90170"/>
                      </a:lnTo>
                      <a:cubicBezTo>
                        <a:pt x="9142016" y="83820"/>
                        <a:pt x="9168686" y="83820"/>
                        <a:pt x="9199166" y="85090"/>
                      </a:cubicBezTo>
                      <a:cubicBezTo>
                        <a:pt x="9223296" y="86360"/>
                        <a:pt x="9251236" y="86360"/>
                        <a:pt x="9280446" y="83820"/>
                      </a:cubicBezTo>
                      <a:lnTo>
                        <a:pt x="9276636" y="87630"/>
                      </a:lnTo>
                      <a:lnTo>
                        <a:pt x="9299496" y="85090"/>
                      </a:lnTo>
                      <a:cubicBezTo>
                        <a:pt x="9302036" y="85090"/>
                        <a:pt x="9304576" y="85090"/>
                        <a:pt x="9308386" y="83820"/>
                      </a:cubicBezTo>
                      <a:lnTo>
                        <a:pt x="9309656" y="90170"/>
                      </a:lnTo>
                      <a:cubicBezTo>
                        <a:pt x="9326166" y="88900"/>
                        <a:pt x="9342676" y="87630"/>
                        <a:pt x="9364266" y="88900"/>
                      </a:cubicBezTo>
                      <a:lnTo>
                        <a:pt x="9368076" y="88900"/>
                      </a:lnTo>
                      <a:lnTo>
                        <a:pt x="9378236" y="90170"/>
                      </a:lnTo>
                      <a:lnTo>
                        <a:pt x="9378236" y="109220"/>
                      </a:lnTo>
                      <a:lnTo>
                        <a:pt x="9390936" y="109220"/>
                      </a:lnTo>
                      <a:lnTo>
                        <a:pt x="9390936" y="115570"/>
                      </a:lnTo>
                      <a:cubicBezTo>
                        <a:pt x="9389666" y="129540"/>
                        <a:pt x="9388396" y="138430"/>
                        <a:pt x="9385856" y="148590"/>
                      </a:cubicBezTo>
                      <a:lnTo>
                        <a:pt x="9385856" y="151130"/>
                      </a:lnTo>
                      <a:cubicBezTo>
                        <a:pt x="9380776" y="176530"/>
                        <a:pt x="9376966" y="201930"/>
                        <a:pt x="9378236" y="271780"/>
                      </a:cubicBezTo>
                      <a:lnTo>
                        <a:pt x="9382046" y="271780"/>
                      </a:lnTo>
                      <a:cubicBezTo>
                        <a:pt x="9380776" y="293370"/>
                        <a:pt x="9379506" y="311150"/>
                        <a:pt x="9376966" y="321310"/>
                      </a:cubicBezTo>
                      <a:cubicBezTo>
                        <a:pt x="9376966" y="369570"/>
                        <a:pt x="9378236" y="372110"/>
                        <a:pt x="9384586" y="372110"/>
                      </a:cubicBezTo>
                      <a:cubicBezTo>
                        <a:pt x="9384586" y="384810"/>
                        <a:pt x="9385856" y="394970"/>
                        <a:pt x="9388396" y="407670"/>
                      </a:cubicBezTo>
                      <a:cubicBezTo>
                        <a:pt x="9389666" y="417830"/>
                        <a:pt x="9392206" y="429260"/>
                        <a:pt x="9392206" y="443230"/>
                      </a:cubicBezTo>
                      <a:lnTo>
                        <a:pt x="9387126" y="443230"/>
                      </a:lnTo>
                      <a:lnTo>
                        <a:pt x="9387126" y="449580"/>
                      </a:lnTo>
                      <a:cubicBezTo>
                        <a:pt x="9384586" y="513080"/>
                        <a:pt x="9388396" y="520700"/>
                        <a:pt x="9392206" y="528320"/>
                      </a:cubicBezTo>
                      <a:cubicBezTo>
                        <a:pt x="9393476" y="530860"/>
                        <a:pt x="9394746" y="534670"/>
                        <a:pt x="9396016" y="544830"/>
                      </a:cubicBezTo>
                      <a:lnTo>
                        <a:pt x="9387126" y="546100"/>
                      </a:lnTo>
                      <a:close/>
                      <a:moveTo>
                        <a:pt x="9390936" y="756920"/>
                      </a:moveTo>
                      <a:lnTo>
                        <a:pt x="9388396" y="751840"/>
                      </a:lnTo>
                      <a:lnTo>
                        <a:pt x="9389666" y="745490"/>
                      </a:lnTo>
                      <a:cubicBezTo>
                        <a:pt x="9390936" y="750570"/>
                        <a:pt x="9390936" y="754380"/>
                        <a:pt x="9390936" y="756920"/>
                      </a:cubicBezTo>
                      <a:close/>
                      <a:moveTo>
                        <a:pt x="73660" y="2895158"/>
                      </a:moveTo>
                      <a:lnTo>
                        <a:pt x="76200" y="2900238"/>
                      </a:lnTo>
                      <a:lnTo>
                        <a:pt x="74930" y="2906588"/>
                      </a:lnTo>
                      <a:cubicBezTo>
                        <a:pt x="73660" y="2902778"/>
                        <a:pt x="73660" y="2898968"/>
                        <a:pt x="73660" y="2895158"/>
                      </a:cubicBezTo>
                      <a:close/>
                      <a:moveTo>
                        <a:pt x="9426496" y="628650"/>
                      </a:moveTo>
                      <a:lnTo>
                        <a:pt x="9426496" y="619760"/>
                      </a:lnTo>
                      <a:cubicBezTo>
                        <a:pt x="9426496" y="623570"/>
                        <a:pt x="9427766" y="626110"/>
                        <a:pt x="9427766" y="628650"/>
                      </a:cubicBezTo>
                      <a:lnTo>
                        <a:pt x="9426496" y="628650"/>
                      </a:lnTo>
                      <a:close/>
                      <a:moveTo>
                        <a:pt x="9455706" y="1367850"/>
                      </a:moveTo>
                      <a:lnTo>
                        <a:pt x="9451896" y="1366451"/>
                      </a:lnTo>
                      <a:cubicBezTo>
                        <a:pt x="9453166" y="1366451"/>
                        <a:pt x="9454436" y="1367850"/>
                        <a:pt x="9455706" y="1367850"/>
                      </a:cubicBezTo>
                      <a:close/>
                    </a:path>
                  </a:pathLst>
                </a:custGeom>
                <a:solidFill>
                  <a:srgbClr val="DFD4BA"/>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AutoShape 5"/>
              <p:cNvSpPr/>
              <p:nvPr/>
            </p:nvSpPr>
            <p:spPr>
              <a:xfrm>
                <a:off x="1017755" y="1957871"/>
                <a:ext cx="19431930" cy="7183607"/>
              </a:xfrm>
              <a:prstGeom prst="rect">
                <a:avLst/>
              </a:prstGeom>
              <a:solidFill>
                <a:srgbClr val="DFD4BA"/>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Freeform 6"/>
              <p:cNvSpPr/>
              <p:nvPr/>
            </p:nvSpPr>
            <p:spPr>
              <a:xfrm>
                <a:off x="0" y="0"/>
                <a:ext cx="5835277" cy="11070274"/>
              </a:xfrm>
              <a:custGeom>
                <a:avLst/>
                <a:gdLst/>
                <a:ahLst/>
                <a:cxnLst/>
                <a:rect l="l" t="t" r="r" b="b"/>
                <a:pathLst>
                  <a:path w="5835277" h="11070274">
                    <a:moveTo>
                      <a:pt x="0" y="0"/>
                    </a:moveTo>
                    <a:lnTo>
                      <a:pt x="5835277" y="0"/>
                    </a:lnTo>
                    <a:lnTo>
                      <a:pt x="5835277" y="11070274"/>
                    </a:lnTo>
                    <a:lnTo>
                      <a:pt x="0" y="11070274"/>
                    </a:lnTo>
                    <a:lnTo>
                      <a:pt x="0" y="0"/>
                    </a:lnTo>
                    <a:close/>
                  </a:path>
                </a:pathLst>
              </a:custGeom>
              <a:blipFill>
                <a:blip r:embed="rId2">
                  <a:extLst>
                    <a:ext uri="{96DAC541-7B7A-43D3-8B79-37D633B846F1}">
                      <asvg:svgBlip xmlns:asvg="http://schemas.microsoft.com/office/drawing/2016/SVG/main" r:embed="rId3"/>
                    </a:ext>
                  </a:extLst>
                </a:blip>
                <a:stretch>
                  <a:fillRect r="-74505"/>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5805523" y="0"/>
                <a:ext cx="5835277" cy="11070274"/>
              </a:xfrm>
              <a:custGeom>
                <a:avLst/>
                <a:gdLst/>
                <a:ahLst/>
                <a:cxnLst/>
                <a:rect l="l" t="t" r="r" b="b"/>
                <a:pathLst>
                  <a:path w="5835277" h="11070274">
                    <a:moveTo>
                      <a:pt x="0" y="0"/>
                    </a:moveTo>
                    <a:lnTo>
                      <a:pt x="5835277" y="0"/>
                    </a:lnTo>
                    <a:lnTo>
                      <a:pt x="5835277" y="11070274"/>
                    </a:lnTo>
                    <a:lnTo>
                      <a:pt x="0" y="11070274"/>
                    </a:lnTo>
                    <a:lnTo>
                      <a:pt x="0" y="0"/>
                    </a:lnTo>
                    <a:close/>
                  </a:path>
                </a:pathLst>
              </a:custGeom>
              <a:blipFill>
                <a:blip r:embed="rId2">
                  <a:extLst>
                    <a:ext uri="{96DAC541-7B7A-43D3-8B79-37D633B846F1}">
                      <asvg:svgBlip xmlns:asvg="http://schemas.microsoft.com/office/drawing/2016/SVG/main" r:embed="rId3"/>
                    </a:ext>
                  </a:extLst>
                </a:blip>
                <a:stretch>
                  <a:fillRect l="-74505"/>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p:cNvSpPr/>
            <p:nvPr/>
          </p:nvSpPr>
          <p:spPr>
            <a:xfrm rot="1068124">
              <a:off x="10299552" y="4403758"/>
              <a:ext cx="1357639" cy="1240027"/>
            </a:xfrm>
            <a:custGeom>
              <a:avLst/>
              <a:gdLst/>
              <a:ahLst/>
              <a:cxnLst/>
              <a:rect l="l" t="t" r="r" b="b"/>
              <a:pathLst>
                <a:path w="2654473" h="2661716">
                  <a:moveTo>
                    <a:pt x="0" y="0"/>
                  </a:moveTo>
                  <a:lnTo>
                    <a:pt x="2654473" y="0"/>
                  </a:lnTo>
                  <a:lnTo>
                    <a:pt x="2654473" y="2661715"/>
                  </a:lnTo>
                  <a:lnTo>
                    <a:pt x="0" y="26617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rot="21439904">
              <a:off x="10459351" y="-37096"/>
              <a:ext cx="1207754" cy="1840069"/>
            </a:xfrm>
            <a:custGeom>
              <a:avLst/>
              <a:gdLst/>
              <a:ahLst/>
              <a:cxnLst/>
              <a:rect l="l" t="t" r="r" b="b"/>
              <a:pathLst>
                <a:path w="1811631" h="2760103">
                  <a:moveTo>
                    <a:pt x="0" y="0"/>
                  </a:moveTo>
                  <a:lnTo>
                    <a:pt x="1811631" y="0"/>
                  </a:lnTo>
                  <a:lnTo>
                    <a:pt x="1811631" y="2760103"/>
                  </a:lnTo>
                  <a:lnTo>
                    <a:pt x="0" y="276010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rot="21174668">
              <a:off x="87771" y="4545624"/>
              <a:ext cx="1595273" cy="1291586"/>
            </a:xfrm>
            <a:custGeom>
              <a:avLst/>
              <a:gdLst/>
              <a:ahLst/>
              <a:cxnLst/>
              <a:rect l="l" t="t" r="r" b="b"/>
              <a:pathLst>
                <a:path w="2392910" h="2762378">
                  <a:moveTo>
                    <a:pt x="0" y="0"/>
                  </a:moveTo>
                  <a:lnTo>
                    <a:pt x="2392910" y="0"/>
                  </a:lnTo>
                  <a:lnTo>
                    <a:pt x="2392910" y="2762378"/>
                  </a:lnTo>
                  <a:lnTo>
                    <a:pt x="0" y="2762378"/>
                  </a:lnTo>
                  <a:lnTo>
                    <a:pt x="0" y="0"/>
                  </a:lnTo>
                  <a:close/>
                </a:path>
              </a:pathLst>
            </a:custGeom>
            <a:blipFill>
              <a:blip r:embed="rId8"/>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p:cNvSpPr/>
            <p:nvPr/>
          </p:nvSpPr>
          <p:spPr>
            <a:xfrm>
              <a:off x="120650" y="541830"/>
              <a:ext cx="1850659" cy="1315803"/>
            </a:xfrm>
            <a:custGeom>
              <a:avLst/>
              <a:gdLst/>
              <a:ahLst/>
              <a:cxnLst/>
              <a:rect l="l" t="t" r="r" b="b"/>
              <a:pathLst>
                <a:path w="2775988" h="3477890">
                  <a:moveTo>
                    <a:pt x="0" y="0"/>
                  </a:moveTo>
                  <a:lnTo>
                    <a:pt x="2775988" y="0"/>
                  </a:lnTo>
                  <a:lnTo>
                    <a:pt x="2775988" y="3477889"/>
                  </a:lnTo>
                  <a:lnTo>
                    <a:pt x="0" y="347788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09366D7D-E27D-1932-B5B6-1DB09FF8FCB5}"/>
                </a:ext>
              </a:extLst>
            </p:cNvPr>
            <p:cNvSpPr txBox="1"/>
            <p:nvPr/>
          </p:nvSpPr>
          <p:spPr>
            <a:xfrm>
              <a:off x="1440815" y="2252801"/>
              <a:ext cx="9229725" cy="1803050"/>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lang="en-US" sz="6600" b="1" dirty="0">
                  <a:solidFill>
                    <a:srgbClr val="FF0000"/>
                  </a:solidFill>
                  <a:latin typeface="Cambria" panose="02040503050406030204" pitchFamily="18" charset="0"/>
                  <a:ea typeface="Cambria" panose="02040503050406030204" pitchFamily="18" charset="0"/>
                </a:rPr>
                <a:t>K</a:t>
              </a:r>
              <a:r>
                <a:rPr kumimoji="0" lang="en-US" sz="6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ể </a:t>
              </a:r>
              <a:r>
                <a:rPr kumimoji="0" lang="en-US" sz="66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lại</a:t>
              </a:r>
              <a:r>
                <a:rPr kumimoji="0" lang="en-US" sz="6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66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câu</a:t>
              </a:r>
              <a:r>
                <a:rPr kumimoji="0" lang="en-US" sz="6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66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chuyện</a:t>
              </a:r>
              <a:r>
                <a:rPr kumimoji="0" lang="en-US" sz="6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66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Lịch</a:t>
              </a:r>
              <a:r>
                <a:rPr kumimoji="0" lang="en-US" sz="6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66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sử</a:t>
              </a:r>
              <a:r>
                <a:rPr kumimoji="0" lang="en-US" sz="6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66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trong</a:t>
              </a:r>
              <a:r>
                <a:rPr kumimoji="0" lang="en-US" sz="6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66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nhóm</a:t>
              </a:r>
              <a:r>
                <a:rPr kumimoji="0" lang="en-US" sz="6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a:t>
              </a:r>
            </a:p>
          </p:txBody>
        </p:sp>
      </p:grpSp>
    </p:spTree>
    <p:extLst>
      <p:ext uri="{BB962C8B-B14F-4D97-AF65-F5344CB8AC3E}">
        <p14:creationId xmlns:p14="http://schemas.microsoft.com/office/powerpoint/2010/main" val="121283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anim calcmode="lin" valueType="num">
                                      <p:cBhvr>
                                        <p:cTn id="10" dur="500" fill="hold"/>
                                        <p:tgtEl>
                                          <p:spTgt spid="11"/>
                                        </p:tgtEl>
                                        <p:attrNameLst>
                                          <p:attrName>ppt_x</p:attrName>
                                        </p:attrNameLst>
                                      </p:cBhvr>
                                      <p:tavLst>
                                        <p:tav tm="0">
                                          <p:val>
                                            <p:fltVal val="0.5"/>
                                          </p:val>
                                        </p:tav>
                                        <p:tav tm="100000">
                                          <p:val>
                                            <p:strVal val="#ppt_x"/>
                                          </p:val>
                                        </p:tav>
                                      </p:tavLst>
                                    </p:anim>
                                    <p:anim calcmode="lin" valueType="num">
                                      <p:cBhvr>
                                        <p:cTn id="11" dur="500" fill="hold"/>
                                        <p:tgtEl>
                                          <p:spTgt spid="1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4E5FF"/>
        </a:solidFill>
        <a:effectLst/>
      </p:bgPr>
    </p:bg>
    <p:spTree>
      <p:nvGrpSpPr>
        <p:cNvPr id="1" name=""/>
        <p:cNvGrpSpPr/>
        <p:nvPr/>
      </p:nvGrpSpPr>
      <p:grpSpPr>
        <a:xfrm>
          <a:off x="0" y="0"/>
          <a:ext cx="0" cy="0"/>
          <a:chOff x="0" y="0"/>
          <a:chExt cx="0" cy="0"/>
        </a:xfrm>
      </p:grpSpPr>
      <p:sp>
        <p:nvSpPr>
          <p:cNvPr id="37" name="椭圆 36"/>
          <p:cNvSpPr/>
          <p:nvPr/>
        </p:nvSpPr>
        <p:spPr>
          <a:xfrm>
            <a:off x="5092292" y="-5935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宋体" panose="02010600030101010101" pitchFamily="2" charset="-122"/>
              <a:cs typeface="+mn-cs"/>
            </a:endParaRPr>
          </a:p>
        </p:txBody>
      </p:sp>
      <p:sp>
        <p:nvSpPr>
          <p:cNvPr id="39" name="椭圆 38"/>
          <p:cNvSpPr/>
          <p:nvPr/>
        </p:nvSpPr>
        <p:spPr>
          <a:xfrm>
            <a:off x="141793" y="224396"/>
            <a:ext cx="6488343" cy="6409207"/>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宋体" panose="02010600030101010101" pitchFamily="2" charset="-122"/>
              <a:cs typeface="+mn-cs"/>
            </a:endParaRPr>
          </a:p>
        </p:txBody>
      </p:sp>
      <p:pic>
        <p:nvPicPr>
          <p:cNvPr id="105" name="图片 81" descr="D:\资料\图层 2.png图层 2">
            <a:extLst>
              <a:ext uri="{FF2B5EF4-FFF2-40B4-BE49-F238E27FC236}">
                <a16:creationId xmlns:a16="http://schemas.microsoft.com/office/drawing/2014/main" id="{4FD5B5C7-0708-449B-9605-B13951EA6E64}"/>
              </a:ext>
            </a:extLst>
          </p:cNvPr>
          <p:cNvPicPr>
            <a:picLocks noChangeAspect="1"/>
          </p:cNvPicPr>
          <p:nvPr/>
        </p:nvPicPr>
        <p:blipFill>
          <a:blip r:embed="rId2"/>
          <a:srcRect/>
          <a:stretch>
            <a:fillRect/>
          </a:stretch>
        </p:blipFill>
        <p:spPr>
          <a:xfrm>
            <a:off x="818962" y="413385"/>
            <a:ext cx="11231245" cy="6444615"/>
          </a:xfrm>
          <a:prstGeom prst="rect">
            <a:avLst/>
          </a:prstGeom>
        </p:spPr>
      </p:pic>
      <p:pic>
        <p:nvPicPr>
          <p:cNvPr id="5" name="Picture 4">
            <a:extLst>
              <a:ext uri="{FF2B5EF4-FFF2-40B4-BE49-F238E27FC236}">
                <a16:creationId xmlns:a16="http://schemas.microsoft.com/office/drawing/2014/main" id="{A82B46E1-A7D9-40B7-82BA-DE11776CAAA1}"/>
              </a:ext>
            </a:extLst>
          </p:cNvPr>
          <p:cNvPicPr>
            <a:picLocks noChangeAspect="1"/>
          </p:cNvPicPr>
          <p:nvPr/>
        </p:nvPicPr>
        <p:blipFill>
          <a:blip r:embed="rId3"/>
          <a:stretch>
            <a:fillRect/>
          </a:stretch>
        </p:blipFill>
        <p:spPr>
          <a:xfrm rot="213147">
            <a:off x="1730639" y="-1022139"/>
            <a:ext cx="9877730" cy="8102255"/>
          </a:xfrm>
          <a:prstGeom prst="rect">
            <a:avLst/>
          </a:prstGeom>
        </p:spPr>
      </p:pic>
      <p:pic>
        <p:nvPicPr>
          <p:cNvPr id="4" name="Picture 3" descr="A cartoon of a person holding a sword&#10;&#10;Description automatically generated with low confidence">
            <a:extLst>
              <a:ext uri="{FF2B5EF4-FFF2-40B4-BE49-F238E27FC236}">
                <a16:creationId xmlns:a16="http://schemas.microsoft.com/office/drawing/2014/main" id="{63D6506F-AFCA-BC31-B5DC-D1FF58DF98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480" y="3205326"/>
            <a:ext cx="5006662" cy="3753823"/>
          </a:xfrm>
          <a:prstGeom prst="rect">
            <a:avLst/>
          </a:prstGeom>
        </p:spPr>
      </p:pic>
      <p:sp>
        <p:nvSpPr>
          <p:cNvPr id="7" name="TextBox 6">
            <a:extLst>
              <a:ext uri="{FF2B5EF4-FFF2-40B4-BE49-F238E27FC236}">
                <a16:creationId xmlns:a16="http://schemas.microsoft.com/office/drawing/2014/main" id="{FFA04543-B7F7-95FE-C2D3-424B89B18B75}"/>
              </a:ext>
            </a:extLst>
          </p:cNvPr>
          <p:cNvSpPr txBox="1"/>
          <p:nvPr/>
        </p:nvSpPr>
        <p:spPr>
          <a:xfrm>
            <a:off x="3437254" y="1665605"/>
            <a:ext cx="6315075"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prstClr val="white"/>
                </a:solidFill>
                <a:effectLst/>
                <a:uLnTx/>
                <a:uFillTx/>
                <a:latin typeface="Calibri"/>
                <a:ea typeface="+mn-ea"/>
                <a:cs typeface="+mn-cs"/>
              </a:rPr>
              <a:t>+ Em hãy cho biết câu chuyện nhắc đến nhân vật lịch sử nào?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prstClr val="white"/>
                </a:solidFill>
                <a:effectLst/>
                <a:uLnTx/>
                <a:uFillTx/>
                <a:latin typeface="Calibri"/>
                <a:ea typeface="+mn-ea"/>
                <a:cs typeface="+mn-cs"/>
              </a:rPr>
              <a:t>+ Em hãy nêu những việc làm của nhân vật lịch sử đó.</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prstClr val="white"/>
                </a:solidFill>
                <a:effectLst/>
                <a:uLnTx/>
                <a:uFillTx/>
                <a:latin typeface="Calibri"/>
                <a:ea typeface="+mn-ea"/>
                <a:cs typeface="+mn-cs"/>
              </a:rPr>
              <a:t>+ Bày tỏ cảm nghĩ của em về nhân vật lịch sử đó.</a:t>
            </a:r>
          </a:p>
        </p:txBody>
      </p:sp>
    </p:spTree>
    <p:extLst>
      <p:ext uri="{BB962C8B-B14F-4D97-AF65-F5344CB8AC3E}">
        <p14:creationId xmlns:p14="http://schemas.microsoft.com/office/powerpoint/2010/main" val="2056196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D5D46"/>
        </a:solidFill>
        <a:effectLst/>
      </p:bgPr>
    </p:bg>
    <p:spTree>
      <p:nvGrpSpPr>
        <p:cNvPr id="1" name=""/>
        <p:cNvGrpSpPr/>
        <p:nvPr/>
      </p:nvGrpSpPr>
      <p:grpSpPr>
        <a:xfrm>
          <a:off x="0" y="0"/>
          <a:ext cx="0" cy="0"/>
          <a:chOff x="0" y="0"/>
          <a:chExt cx="0" cy="0"/>
        </a:xfrm>
      </p:grpSpPr>
      <p:grpSp>
        <p:nvGrpSpPr>
          <p:cNvPr id="2" name="Group 2"/>
          <p:cNvGrpSpPr/>
          <p:nvPr/>
        </p:nvGrpSpPr>
        <p:grpSpPr>
          <a:xfrm>
            <a:off x="-209410" y="-189793"/>
            <a:ext cx="12621251" cy="7237585"/>
            <a:chOff x="0" y="0"/>
            <a:chExt cx="25242502" cy="14475171"/>
          </a:xfrm>
        </p:grpSpPr>
        <p:sp>
          <p:nvSpPr>
            <p:cNvPr id="3" name="Freeform 3"/>
            <p:cNvSpPr/>
            <p:nvPr/>
          </p:nvSpPr>
          <p:spPr>
            <a:xfrm>
              <a:off x="0" y="0"/>
              <a:ext cx="12610820" cy="14475171"/>
            </a:xfrm>
            <a:custGeom>
              <a:avLst/>
              <a:gdLst/>
              <a:ahLst/>
              <a:cxnLst/>
              <a:rect l="l" t="t" r="r" b="b"/>
              <a:pathLst>
                <a:path w="12610820" h="14475171">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2610820" y="0"/>
              <a:ext cx="12631682" cy="14475171"/>
            </a:xfrm>
            <a:custGeom>
              <a:avLst/>
              <a:gdLst/>
              <a:ahLst/>
              <a:cxnLst/>
              <a:rect l="l" t="t" r="r" b="b"/>
              <a:pathLst>
                <a:path w="12631682" h="14475171">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r="-14802"/>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1200665" y="1200665"/>
            <a:ext cx="9790671" cy="4456671"/>
            <a:chOff x="0" y="0"/>
            <a:chExt cx="5014404" cy="2282535"/>
          </a:xfrm>
        </p:grpSpPr>
        <p:sp>
          <p:nvSpPr>
            <p:cNvPr id="6" name="Freeform 6"/>
            <p:cNvSpPr/>
            <p:nvPr/>
          </p:nvSpPr>
          <p:spPr>
            <a:xfrm>
              <a:off x="38100" y="44450"/>
              <a:ext cx="4977574" cy="2238085"/>
            </a:xfrm>
            <a:custGeom>
              <a:avLst/>
              <a:gdLst/>
              <a:ahLst/>
              <a:cxnLst/>
              <a:rect l="l" t="t" r="r" b="b"/>
              <a:pathLst>
                <a:path w="4977574" h="2238085">
                  <a:moveTo>
                    <a:pt x="2540" y="2207605"/>
                  </a:moveTo>
                  <a:cubicBezTo>
                    <a:pt x="0" y="2216495"/>
                    <a:pt x="5080" y="2222845"/>
                    <a:pt x="31770" y="2224115"/>
                  </a:cubicBezTo>
                  <a:cubicBezTo>
                    <a:pt x="62686" y="2225385"/>
                    <a:pt x="89738" y="2225385"/>
                    <a:pt x="120654" y="2225385"/>
                  </a:cubicBezTo>
                  <a:cubicBezTo>
                    <a:pt x="244319" y="2226655"/>
                    <a:pt x="367984" y="2226655"/>
                    <a:pt x="495513" y="2227925"/>
                  </a:cubicBezTo>
                  <a:cubicBezTo>
                    <a:pt x="565075" y="2229195"/>
                    <a:pt x="634636" y="2230465"/>
                    <a:pt x="700334" y="2231735"/>
                  </a:cubicBezTo>
                  <a:cubicBezTo>
                    <a:pt x="816269" y="2233005"/>
                    <a:pt x="928341" y="2233005"/>
                    <a:pt x="1044277" y="2234275"/>
                  </a:cubicBezTo>
                  <a:cubicBezTo>
                    <a:pt x="1090651" y="2234275"/>
                    <a:pt x="1133161" y="2234275"/>
                    <a:pt x="1179535" y="2233005"/>
                  </a:cubicBezTo>
                  <a:cubicBezTo>
                    <a:pt x="1198858" y="2233005"/>
                    <a:pt x="1222045" y="2231735"/>
                    <a:pt x="1241368" y="2231735"/>
                  </a:cubicBezTo>
                  <a:cubicBezTo>
                    <a:pt x="1318659" y="2233005"/>
                    <a:pt x="2864471" y="2224115"/>
                    <a:pt x="2941762" y="2225385"/>
                  </a:cubicBezTo>
                  <a:cubicBezTo>
                    <a:pt x="3049968" y="2226655"/>
                    <a:pt x="3347537" y="2226655"/>
                    <a:pt x="3455744" y="2226655"/>
                  </a:cubicBezTo>
                  <a:cubicBezTo>
                    <a:pt x="3498254" y="2226655"/>
                    <a:pt x="3536899" y="2225385"/>
                    <a:pt x="3579409" y="2225385"/>
                  </a:cubicBezTo>
                  <a:lnTo>
                    <a:pt x="3788094" y="2229195"/>
                  </a:lnTo>
                  <a:cubicBezTo>
                    <a:pt x="3938811" y="2231735"/>
                    <a:pt x="4085663" y="2229195"/>
                    <a:pt x="4236379" y="2233005"/>
                  </a:cubicBezTo>
                  <a:cubicBezTo>
                    <a:pt x="4487574" y="2238085"/>
                    <a:pt x="4742633" y="2231735"/>
                    <a:pt x="4912804" y="2236815"/>
                  </a:cubicBezTo>
                  <a:cubicBezTo>
                    <a:pt x="4933124" y="2238085"/>
                    <a:pt x="4953444" y="2236815"/>
                    <a:pt x="4976304" y="2236815"/>
                  </a:cubicBezTo>
                  <a:lnTo>
                    <a:pt x="4976304" y="2177125"/>
                  </a:lnTo>
                  <a:cubicBezTo>
                    <a:pt x="4975034" y="2100087"/>
                    <a:pt x="4973764" y="2018498"/>
                    <a:pt x="4973764" y="1931809"/>
                  </a:cubicBezTo>
                  <a:cubicBezTo>
                    <a:pt x="4973764" y="1831522"/>
                    <a:pt x="4977574" y="1729535"/>
                    <a:pt x="4971224" y="1629248"/>
                  </a:cubicBezTo>
                  <a:cubicBezTo>
                    <a:pt x="4963604" y="1562957"/>
                    <a:pt x="4952174" y="255826"/>
                    <a:pt x="4952174" y="189534"/>
                  </a:cubicBezTo>
                  <a:cubicBezTo>
                    <a:pt x="4949634" y="143640"/>
                    <a:pt x="4948364" y="96046"/>
                    <a:pt x="4945824" y="50152"/>
                  </a:cubicBezTo>
                  <a:cubicBezTo>
                    <a:pt x="4945824" y="36554"/>
                    <a:pt x="4944554" y="22956"/>
                    <a:pt x="4943284" y="6350"/>
                  </a:cubicBezTo>
                  <a:cubicBezTo>
                    <a:pt x="4933124" y="3810"/>
                    <a:pt x="4924234" y="2540"/>
                    <a:pt x="4914074" y="1270"/>
                  </a:cubicBezTo>
                  <a:cubicBezTo>
                    <a:pt x="4906454" y="0"/>
                    <a:pt x="4898834" y="1270"/>
                    <a:pt x="4892484" y="1270"/>
                  </a:cubicBezTo>
                  <a:lnTo>
                    <a:pt x="12447" y="6350"/>
                  </a:lnTo>
                  <a:lnTo>
                    <a:pt x="2540" y="2207605"/>
                  </a:lnTo>
                  <a:close/>
                </a:path>
              </a:pathLst>
            </a:custGeom>
            <a:solidFill>
              <a:srgbClr val="2E2C2B"/>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1430" y="16510"/>
              <a:ext cx="4953444" cy="2227925"/>
            </a:xfrm>
            <a:custGeom>
              <a:avLst/>
              <a:gdLst/>
              <a:ahLst/>
              <a:cxnLst/>
              <a:rect l="l" t="t" r="r" b="b"/>
              <a:pathLst>
                <a:path w="4953444" h="2227925">
                  <a:moveTo>
                    <a:pt x="4953444" y="2227925"/>
                  </a:moveTo>
                  <a:lnTo>
                    <a:pt x="0" y="2220305"/>
                  </a:lnTo>
                  <a:lnTo>
                    <a:pt x="0" y="788601"/>
                  </a:lnTo>
                  <a:lnTo>
                    <a:pt x="7620" y="20320"/>
                  </a:lnTo>
                  <a:lnTo>
                    <a:pt x="2485365" y="0"/>
                  </a:lnTo>
                  <a:lnTo>
                    <a:pt x="4931854" y="8890"/>
                  </a:lnTo>
                  <a:close/>
                </a:path>
              </a:pathLst>
            </a:custGeom>
            <a:solidFill>
              <a:srgbClr val="FAF3E2"/>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3810" y="0"/>
              <a:ext cx="4982654" cy="2254595"/>
            </a:xfrm>
            <a:custGeom>
              <a:avLst/>
              <a:gdLst/>
              <a:ahLst/>
              <a:cxnLst/>
              <a:rect l="l" t="t" r="r" b="b"/>
              <a:pathLst>
                <a:path w="4982654" h="2254595">
                  <a:moveTo>
                    <a:pt x="4948364" y="21590"/>
                  </a:moveTo>
                  <a:cubicBezTo>
                    <a:pt x="4949634" y="34290"/>
                    <a:pt x="4949634" y="44450"/>
                    <a:pt x="4950904" y="55507"/>
                  </a:cubicBezTo>
                  <a:cubicBezTo>
                    <a:pt x="4953444" y="101402"/>
                    <a:pt x="4954714" y="148995"/>
                    <a:pt x="4957254" y="194889"/>
                  </a:cubicBezTo>
                  <a:cubicBezTo>
                    <a:pt x="4957254" y="261181"/>
                    <a:pt x="4969954" y="1568312"/>
                    <a:pt x="4976304" y="1634603"/>
                  </a:cubicBezTo>
                  <a:cubicBezTo>
                    <a:pt x="4982654" y="1734890"/>
                    <a:pt x="4978844" y="1836877"/>
                    <a:pt x="4978844" y="1937164"/>
                  </a:cubicBezTo>
                  <a:cubicBezTo>
                    <a:pt x="4978844" y="2025553"/>
                    <a:pt x="4980114" y="2107142"/>
                    <a:pt x="4981384" y="2193635"/>
                  </a:cubicBezTo>
                  <a:lnTo>
                    <a:pt x="4981384" y="2253325"/>
                  </a:lnTo>
                  <a:cubicBezTo>
                    <a:pt x="4958524" y="2253325"/>
                    <a:pt x="4938204" y="2254595"/>
                    <a:pt x="4917884" y="2253325"/>
                  </a:cubicBezTo>
                  <a:cubicBezTo>
                    <a:pt x="4672472" y="2248245"/>
                    <a:pt x="4417413" y="2254595"/>
                    <a:pt x="4166218" y="2249515"/>
                  </a:cubicBezTo>
                  <a:cubicBezTo>
                    <a:pt x="4015501" y="2245705"/>
                    <a:pt x="3868649" y="2248245"/>
                    <a:pt x="3717933" y="2245705"/>
                  </a:cubicBezTo>
                  <a:lnTo>
                    <a:pt x="3509248" y="2241895"/>
                  </a:lnTo>
                  <a:cubicBezTo>
                    <a:pt x="3466738" y="2241895"/>
                    <a:pt x="3428092" y="2243165"/>
                    <a:pt x="3385583" y="2243165"/>
                  </a:cubicBezTo>
                  <a:cubicBezTo>
                    <a:pt x="3277376" y="2241895"/>
                    <a:pt x="2979807" y="2243165"/>
                    <a:pt x="2871600" y="2241895"/>
                  </a:cubicBezTo>
                  <a:cubicBezTo>
                    <a:pt x="2794309" y="2240625"/>
                    <a:pt x="1248497" y="2249515"/>
                    <a:pt x="1171206" y="2248245"/>
                  </a:cubicBezTo>
                  <a:cubicBezTo>
                    <a:pt x="1151884" y="2248245"/>
                    <a:pt x="1128697" y="2249515"/>
                    <a:pt x="1109374" y="2249515"/>
                  </a:cubicBezTo>
                  <a:cubicBezTo>
                    <a:pt x="1063000" y="2249515"/>
                    <a:pt x="1020490" y="2250785"/>
                    <a:pt x="974115" y="2250785"/>
                  </a:cubicBezTo>
                  <a:cubicBezTo>
                    <a:pt x="858179" y="2250785"/>
                    <a:pt x="746108" y="2249515"/>
                    <a:pt x="630172" y="2248245"/>
                  </a:cubicBezTo>
                  <a:cubicBezTo>
                    <a:pt x="560611" y="2246975"/>
                    <a:pt x="491049" y="2245705"/>
                    <a:pt x="425352" y="2244435"/>
                  </a:cubicBezTo>
                  <a:cubicBezTo>
                    <a:pt x="301687" y="2243165"/>
                    <a:pt x="178022" y="2241895"/>
                    <a:pt x="50492" y="2241895"/>
                  </a:cubicBezTo>
                  <a:cubicBezTo>
                    <a:pt x="38100" y="2241895"/>
                    <a:pt x="29210" y="2241895"/>
                    <a:pt x="19050" y="2240625"/>
                  </a:cubicBezTo>
                  <a:cubicBezTo>
                    <a:pt x="10160" y="2239355"/>
                    <a:pt x="5080" y="2233005"/>
                    <a:pt x="7620" y="2224115"/>
                  </a:cubicBezTo>
                  <a:cubicBezTo>
                    <a:pt x="16510" y="2192131"/>
                    <a:pt x="12700" y="2149637"/>
                    <a:pt x="11430" y="2105442"/>
                  </a:cubicBezTo>
                  <a:cubicBezTo>
                    <a:pt x="10160" y="2015354"/>
                    <a:pt x="6350" y="1926966"/>
                    <a:pt x="7620" y="1836877"/>
                  </a:cubicBezTo>
                  <a:cubicBezTo>
                    <a:pt x="5080" y="1724692"/>
                    <a:pt x="0" y="335971"/>
                    <a:pt x="7620" y="222086"/>
                  </a:cubicBezTo>
                  <a:cubicBezTo>
                    <a:pt x="8890" y="199989"/>
                    <a:pt x="7620" y="176192"/>
                    <a:pt x="8890" y="154095"/>
                  </a:cubicBezTo>
                  <a:cubicBezTo>
                    <a:pt x="10160" y="118399"/>
                    <a:pt x="12700" y="79304"/>
                    <a:pt x="13970" y="44450"/>
                  </a:cubicBezTo>
                  <a:cubicBezTo>
                    <a:pt x="13970" y="41910"/>
                    <a:pt x="15240" y="39370"/>
                    <a:pt x="16510" y="38100"/>
                  </a:cubicBezTo>
                  <a:cubicBezTo>
                    <a:pt x="38100" y="35560"/>
                    <a:pt x="81409" y="30480"/>
                    <a:pt x="143241" y="29210"/>
                  </a:cubicBezTo>
                  <a:cubicBezTo>
                    <a:pt x="247584" y="25400"/>
                    <a:pt x="351926" y="22860"/>
                    <a:pt x="460133" y="20320"/>
                  </a:cubicBezTo>
                  <a:cubicBezTo>
                    <a:pt x="533559" y="17780"/>
                    <a:pt x="606985" y="16510"/>
                    <a:pt x="676547" y="13970"/>
                  </a:cubicBezTo>
                  <a:cubicBezTo>
                    <a:pt x="746108" y="11430"/>
                    <a:pt x="819534" y="8890"/>
                    <a:pt x="889096" y="8890"/>
                  </a:cubicBezTo>
                  <a:cubicBezTo>
                    <a:pt x="966386" y="7620"/>
                    <a:pt x="1043677" y="10160"/>
                    <a:pt x="1120968" y="8890"/>
                  </a:cubicBezTo>
                  <a:cubicBezTo>
                    <a:pt x="1217581" y="8890"/>
                    <a:pt x="2968213" y="6350"/>
                    <a:pt x="3064827" y="5080"/>
                  </a:cubicBezTo>
                  <a:cubicBezTo>
                    <a:pt x="3157575" y="3810"/>
                    <a:pt x="3250324" y="2540"/>
                    <a:pt x="3346938" y="2540"/>
                  </a:cubicBezTo>
                  <a:cubicBezTo>
                    <a:pt x="3505383" y="1270"/>
                    <a:pt x="3659964" y="0"/>
                    <a:pt x="3818410" y="0"/>
                  </a:cubicBezTo>
                  <a:cubicBezTo>
                    <a:pt x="3884107" y="0"/>
                    <a:pt x="3953669" y="2540"/>
                    <a:pt x="4019366" y="2540"/>
                  </a:cubicBezTo>
                  <a:cubicBezTo>
                    <a:pt x="4200999" y="3810"/>
                    <a:pt x="4386496" y="5080"/>
                    <a:pt x="4568129" y="7620"/>
                  </a:cubicBezTo>
                  <a:cubicBezTo>
                    <a:pt x="4664743" y="8890"/>
                    <a:pt x="4761356" y="12700"/>
                    <a:pt x="4857969" y="16510"/>
                  </a:cubicBezTo>
                  <a:lnTo>
                    <a:pt x="4917884" y="16510"/>
                  </a:lnTo>
                  <a:cubicBezTo>
                    <a:pt x="4929314" y="17780"/>
                    <a:pt x="4938204" y="20320"/>
                    <a:pt x="4948364" y="21590"/>
                  </a:cubicBezTo>
                  <a:close/>
                  <a:moveTo>
                    <a:pt x="4958524" y="2236815"/>
                  </a:moveTo>
                  <a:cubicBezTo>
                    <a:pt x="4959794" y="2220305"/>
                    <a:pt x="4961064" y="2207605"/>
                    <a:pt x="4961064" y="2194905"/>
                  </a:cubicBezTo>
                  <a:cubicBezTo>
                    <a:pt x="4959794" y="2098643"/>
                    <a:pt x="4958524" y="2008555"/>
                    <a:pt x="4958524" y="1911667"/>
                  </a:cubicBezTo>
                  <a:cubicBezTo>
                    <a:pt x="4958524" y="1867473"/>
                    <a:pt x="4961064" y="1823279"/>
                    <a:pt x="4959794" y="1779085"/>
                  </a:cubicBezTo>
                  <a:cubicBezTo>
                    <a:pt x="4959794" y="1738290"/>
                    <a:pt x="4958524" y="1695796"/>
                    <a:pt x="4957254" y="1655001"/>
                  </a:cubicBezTo>
                  <a:cubicBezTo>
                    <a:pt x="4952174" y="1592109"/>
                    <a:pt x="4940744" y="290077"/>
                    <a:pt x="4940744" y="227185"/>
                  </a:cubicBezTo>
                  <a:cubicBezTo>
                    <a:pt x="4938204" y="174492"/>
                    <a:pt x="4935664" y="120099"/>
                    <a:pt x="4933124" y="67406"/>
                  </a:cubicBezTo>
                  <a:cubicBezTo>
                    <a:pt x="4931854" y="44450"/>
                    <a:pt x="4930584" y="43180"/>
                    <a:pt x="4912073" y="41910"/>
                  </a:cubicBezTo>
                  <a:cubicBezTo>
                    <a:pt x="4900479" y="41910"/>
                    <a:pt x="4892750" y="41910"/>
                    <a:pt x="4881156" y="40640"/>
                  </a:cubicBezTo>
                  <a:cubicBezTo>
                    <a:pt x="4784543" y="36830"/>
                    <a:pt x="4684065" y="31750"/>
                    <a:pt x="4587452" y="30480"/>
                  </a:cubicBezTo>
                  <a:cubicBezTo>
                    <a:pt x="4351716" y="26670"/>
                    <a:pt x="4112115" y="25400"/>
                    <a:pt x="3876378" y="22860"/>
                  </a:cubicBezTo>
                  <a:lnTo>
                    <a:pt x="3598132" y="22860"/>
                  </a:lnTo>
                  <a:cubicBezTo>
                    <a:pt x="3474467" y="22860"/>
                    <a:pt x="3350802" y="22860"/>
                    <a:pt x="3231002" y="24130"/>
                  </a:cubicBezTo>
                  <a:cubicBezTo>
                    <a:pt x="3126659" y="25400"/>
                    <a:pt x="1368297" y="29210"/>
                    <a:pt x="1263955" y="29210"/>
                  </a:cubicBezTo>
                  <a:cubicBezTo>
                    <a:pt x="1093916" y="29210"/>
                    <a:pt x="923876" y="26670"/>
                    <a:pt x="753837" y="33020"/>
                  </a:cubicBezTo>
                  <a:cubicBezTo>
                    <a:pt x="664953" y="36830"/>
                    <a:pt x="579933" y="36830"/>
                    <a:pt x="494914" y="38100"/>
                  </a:cubicBezTo>
                  <a:cubicBezTo>
                    <a:pt x="348061" y="41910"/>
                    <a:pt x="201209" y="45720"/>
                    <a:pt x="54357" y="50800"/>
                  </a:cubicBezTo>
                  <a:cubicBezTo>
                    <a:pt x="36830" y="50800"/>
                    <a:pt x="34290" y="53808"/>
                    <a:pt x="33020" y="74205"/>
                  </a:cubicBezTo>
                  <a:cubicBezTo>
                    <a:pt x="31750" y="104801"/>
                    <a:pt x="31750" y="135397"/>
                    <a:pt x="30480" y="165993"/>
                  </a:cubicBezTo>
                  <a:cubicBezTo>
                    <a:pt x="29210" y="216987"/>
                    <a:pt x="26670" y="266280"/>
                    <a:pt x="25400" y="317274"/>
                  </a:cubicBezTo>
                  <a:cubicBezTo>
                    <a:pt x="20320" y="371667"/>
                    <a:pt x="26670" y="1700895"/>
                    <a:pt x="29210" y="1755288"/>
                  </a:cubicBezTo>
                  <a:cubicBezTo>
                    <a:pt x="29210" y="1813080"/>
                    <a:pt x="29210" y="1872573"/>
                    <a:pt x="30480" y="1930365"/>
                  </a:cubicBezTo>
                  <a:cubicBezTo>
                    <a:pt x="30480" y="1972860"/>
                    <a:pt x="33020" y="2015354"/>
                    <a:pt x="33020" y="2057849"/>
                  </a:cubicBezTo>
                  <a:cubicBezTo>
                    <a:pt x="33020" y="2103743"/>
                    <a:pt x="33020" y="2149637"/>
                    <a:pt x="31750" y="2194905"/>
                  </a:cubicBezTo>
                  <a:lnTo>
                    <a:pt x="31750" y="2205065"/>
                  </a:lnTo>
                  <a:cubicBezTo>
                    <a:pt x="31750" y="2215225"/>
                    <a:pt x="35560" y="2219035"/>
                    <a:pt x="44450" y="2219035"/>
                  </a:cubicBezTo>
                  <a:cubicBezTo>
                    <a:pt x="89138" y="2219035"/>
                    <a:pt x="143241" y="2220305"/>
                    <a:pt x="193480" y="2220305"/>
                  </a:cubicBezTo>
                  <a:cubicBezTo>
                    <a:pt x="266906" y="2220305"/>
                    <a:pt x="344197" y="2217765"/>
                    <a:pt x="417623" y="2220305"/>
                  </a:cubicBezTo>
                  <a:cubicBezTo>
                    <a:pt x="537423" y="2224115"/>
                    <a:pt x="657224" y="2226655"/>
                    <a:pt x="777024" y="2225385"/>
                  </a:cubicBezTo>
                  <a:cubicBezTo>
                    <a:pt x="854315" y="2224115"/>
                    <a:pt x="927741" y="2226655"/>
                    <a:pt x="1005032" y="2226655"/>
                  </a:cubicBezTo>
                  <a:cubicBezTo>
                    <a:pt x="1117103" y="2226655"/>
                    <a:pt x="1229174" y="2225385"/>
                    <a:pt x="1341246" y="2226655"/>
                  </a:cubicBezTo>
                  <a:cubicBezTo>
                    <a:pt x="1507421" y="2227925"/>
                    <a:pt x="3331479" y="2217765"/>
                    <a:pt x="3501519" y="2220305"/>
                  </a:cubicBezTo>
                  <a:cubicBezTo>
                    <a:pt x="3574945" y="2221575"/>
                    <a:pt x="3648371" y="2222845"/>
                    <a:pt x="3717933" y="2222845"/>
                  </a:cubicBezTo>
                  <a:cubicBezTo>
                    <a:pt x="3845462" y="2225385"/>
                    <a:pt x="3969127" y="2221575"/>
                    <a:pt x="4096657" y="2225385"/>
                  </a:cubicBezTo>
                  <a:cubicBezTo>
                    <a:pt x="4200999" y="2227925"/>
                    <a:pt x="4305341" y="2227925"/>
                    <a:pt x="4409684" y="2230465"/>
                  </a:cubicBezTo>
                  <a:cubicBezTo>
                    <a:pt x="4564265" y="2234275"/>
                    <a:pt x="4718846" y="2236815"/>
                    <a:pt x="4873427" y="2238085"/>
                  </a:cubicBezTo>
                  <a:cubicBezTo>
                    <a:pt x="4920424" y="2238085"/>
                    <a:pt x="4938204" y="2236815"/>
                    <a:pt x="4958524" y="2236815"/>
                  </a:cubicBezTo>
                  <a:close/>
                </a:path>
              </a:pathLst>
            </a:custGeom>
            <a:solidFill>
              <a:srgbClr val="FAF3E2"/>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Freeform 9"/>
          <p:cNvSpPr/>
          <p:nvPr/>
        </p:nvSpPr>
        <p:spPr>
          <a:xfrm rot="-424662">
            <a:off x="-269853" y="4720774"/>
            <a:ext cx="2980209" cy="2216192"/>
          </a:xfrm>
          <a:custGeom>
            <a:avLst/>
            <a:gdLst/>
            <a:ahLst/>
            <a:cxnLst/>
            <a:rect l="l" t="t" r="r" b="b"/>
            <a:pathLst>
              <a:path w="4470314" h="3324288">
                <a:moveTo>
                  <a:pt x="0" y="0"/>
                </a:moveTo>
                <a:lnTo>
                  <a:pt x="4470314" y="0"/>
                </a:lnTo>
                <a:lnTo>
                  <a:pt x="4470314" y="3324288"/>
                </a:lnTo>
                <a:lnTo>
                  <a:pt x="0" y="33242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rot="-1679939">
            <a:off x="10093900" y="294127"/>
            <a:ext cx="2254610" cy="1873376"/>
          </a:xfrm>
          <a:custGeom>
            <a:avLst/>
            <a:gdLst/>
            <a:ahLst/>
            <a:cxnLst/>
            <a:rect l="l" t="t" r="r" b="b"/>
            <a:pathLst>
              <a:path w="3381915" h="2810064">
                <a:moveTo>
                  <a:pt x="0" y="0"/>
                </a:moveTo>
                <a:lnTo>
                  <a:pt x="3381915" y="0"/>
                </a:lnTo>
                <a:lnTo>
                  <a:pt x="3381915" y="2810064"/>
                </a:lnTo>
                <a:lnTo>
                  <a:pt x="0" y="28100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rot="398182">
            <a:off x="9232487" y="4897229"/>
            <a:ext cx="3327291" cy="1863283"/>
          </a:xfrm>
          <a:custGeom>
            <a:avLst/>
            <a:gdLst/>
            <a:ahLst/>
            <a:cxnLst/>
            <a:rect l="l" t="t" r="r" b="b"/>
            <a:pathLst>
              <a:path w="4990937" h="2794925">
                <a:moveTo>
                  <a:pt x="0" y="0"/>
                </a:moveTo>
                <a:lnTo>
                  <a:pt x="4990937" y="0"/>
                </a:lnTo>
                <a:lnTo>
                  <a:pt x="4990937" y="2794925"/>
                </a:lnTo>
                <a:lnTo>
                  <a:pt x="0" y="279492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p:cNvSpPr/>
          <p:nvPr/>
        </p:nvSpPr>
        <p:spPr>
          <a:xfrm>
            <a:off x="180927" y="198606"/>
            <a:ext cx="1846716" cy="2064418"/>
          </a:xfrm>
          <a:custGeom>
            <a:avLst/>
            <a:gdLst/>
            <a:ahLst/>
            <a:cxnLst/>
            <a:rect l="l" t="t" r="r" b="b"/>
            <a:pathLst>
              <a:path w="2770074" h="3096627">
                <a:moveTo>
                  <a:pt x="0" y="0"/>
                </a:moveTo>
                <a:lnTo>
                  <a:pt x="2770074" y="0"/>
                </a:lnTo>
                <a:lnTo>
                  <a:pt x="2770074" y="3096628"/>
                </a:lnTo>
                <a:lnTo>
                  <a:pt x="0" y="30966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13" name="Picture 12">
            <a:extLst>
              <a:ext uri="{FF2B5EF4-FFF2-40B4-BE49-F238E27FC236}">
                <a16:creationId xmlns:a16="http://schemas.microsoft.com/office/drawing/2014/main" id="{B1628F61-349B-97CE-8483-923CEDF6DD9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22647" y="1079729"/>
            <a:ext cx="8315665" cy="6425741"/>
          </a:xfrm>
          <a:prstGeom prst="rect">
            <a:avLst/>
          </a:prstGeom>
        </p:spPr>
      </p:pic>
    </p:spTree>
    <p:extLst>
      <p:ext uri="{BB962C8B-B14F-4D97-AF65-F5344CB8AC3E}">
        <p14:creationId xmlns:p14="http://schemas.microsoft.com/office/powerpoint/2010/main" val="1781807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266700" y="95250"/>
            <a:ext cx="11858625" cy="6575163"/>
            <a:chOff x="0" y="0"/>
            <a:chExt cx="22425921" cy="12686252"/>
          </a:xfrm>
        </p:grpSpPr>
        <p:sp>
          <p:nvSpPr>
            <p:cNvPr id="4" name="Freeform 4"/>
            <p:cNvSpPr/>
            <p:nvPr/>
          </p:nvSpPr>
          <p:spPr>
            <a:xfrm flipH="1">
              <a:off x="18129687" y="63500"/>
              <a:ext cx="4296235" cy="12622752"/>
            </a:xfrm>
            <a:custGeom>
              <a:avLst/>
              <a:gdLst/>
              <a:ahLst/>
              <a:cxnLst/>
              <a:rect l="l" t="t" r="r" b="b"/>
              <a:pathLst>
                <a:path w="4296235" h="12622752">
                  <a:moveTo>
                    <a:pt x="4296234" y="0"/>
                  </a:moveTo>
                  <a:lnTo>
                    <a:pt x="0" y="0"/>
                  </a:lnTo>
                  <a:lnTo>
                    <a:pt x="0" y="12622752"/>
                  </a:lnTo>
                  <a:lnTo>
                    <a:pt x="4296234" y="12622752"/>
                  </a:lnTo>
                  <a:lnTo>
                    <a:pt x="4296234" y="0"/>
                  </a:lnTo>
                  <a:close/>
                </a:path>
              </a:pathLst>
            </a:custGeom>
            <a:blipFill>
              <a:blip r:embed="rId3"/>
              <a:stretch>
                <a:fillRect r="-340429"/>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flipH="1">
              <a:off x="0" y="0"/>
              <a:ext cx="18921873" cy="12622752"/>
            </a:xfrm>
            <a:custGeom>
              <a:avLst/>
              <a:gdLst/>
              <a:ahLst/>
              <a:cxnLst/>
              <a:rect l="l" t="t" r="r" b="b"/>
              <a:pathLst>
                <a:path w="18921873" h="12622752">
                  <a:moveTo>
                    <a:pt x="18921873" y="0"/>
                  </a:moveTo>
                  <a:lnTo>
                    <a:pt x="0" y="0"/>
                  </a:lnTo>
                  <a:lnTo>
                    <a:pt x="0" y="12622752"/>
                  </a:lnTo>
                  <a:lnTo>
                    <a:pt x="18921873" y="12622752"/>
                  </a:lnTo>
                  <a:lnTo>
                    <a:pt x="18921873"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6">
            <a:extLst>
              <a:ext uri="{FF2B5EF4-FFF2-40B4-BE49-F238E27FC236}">
                <a16:creationId xmlns:a16="http://schemas.microsoft.com/office/drawing/2014/main" id="{2746A5B7-72F6-9CD9-6A60-C231260EF0AE}"/>
              </a:ext>
            </a:extLst>
          </p:cNvPr>
          <p:cNvGrpSpPr/>
          <p:nvPr/>
        </p:nvGrpSpPr>
        <p:grpSpPr>
          <a:xfrm>
            <a:off x="596444" y="4098164"/>
            <a:ext cx="4278451" cy="2175001"/>
            <a:chOff x="892354" y="3758439"/>
            <a:chExt cx="4278451" cy="2175001"/>
          </a:xfrm>
        </p:grpSpPr>
        <p:pic>
          <p:nvPicPr>
            <p:cNvPr id="9" name="Picture 8">
              <a:extLst>
                <a:ext uri="{FF2B5EF4-FFF2-40B4-BE49-F238E27FC236}">
                  <a16:creationId xmlns:a16="http://schemas.microsoft.com/office/drawing/2014/main" id="{88E70DE8-181F-86FA-FCEF-64768D0CCA1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2354" y="3758439"/>
              <a:ext cx="4278451" cy="217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Rounded Corners 9">
              <a:extLst>
                <a:ext uri="{FF2B5EF4-FFF2-40B4-BE49-F238E27FC236}">
                  <a16:creationId xmlns:a16="http://schemas.microsoft.com/office/drawing/2014/main" id="{486CFA84-6CC7-8D0A-1756-5AD62CD61E0D}"/>
                </a:ext>
              </a:extLst>
            </p:cNvPr>
            <p:cNvSpPr/>
            <p:nvPr/>
          </p:nvSpPr>
          <p:spPr>
            <a:xfrm>
              <a:off x="1442720" y="5405120"/>
              <a:ext cx="3169920" cy="5283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err="1">
                  <a:latin typeface="Arial" panose="020B0604020202020204" pitchFamily="34" charset="0"/>
                  <a:cs typeface="Arial" panose="020B0604020202020204" pitchFamily="34" charset="0"/>
                </a:rPr>
                <a:t>Thảo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luận</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nhóm</a:t>
              </a:r>
              <a:r>
                <a:rPr lang="en-US" sz="2400" b="1" dirty="0">
                  <a:latin typeface="Arial" panose="020B0604020202020204" pitchFamily="34" charset="0"/>
                  <a:cs typeface="Arial" panose="020B0604020202020204" pitchFamily="34" charset="0"/>
                </a:rPr>
                <a:t> 4</a:t>
              </a:r>
            </a:p>
          </p:txBody>
        </p:sp>
      </p:grpSp>
      <p:sp>
        <p:nvSpPr>
          <p:cNvPr id="21" name="Speech Bubble: Rectangle with Corners Rounded 20">
            <a:extLst>
              <a:ext uri="{FF2B5EF4-FFF2-40B4-BE49-F238E27FC236}">
                <a16:creationId xmlns:a16="http://schemas.microsoft.com/office/drawing/2014/main" id="{9B05ED78-F98F-2A93-50D7-E20BCCC06045}"/>
              </a:ext>
            </a:extLst>
          </p:cNvPr>
          <p:cNvSpPr/>
          <p:nvPr/>
        </p:nvSpPr>
        <p:spPr>
          <a:xfrm>
            <a:off x="1686560" y="1615440"/>
            <a:ext cx="4846320" cy="1940560"/>
          </a:xfrm>
          <a:prstGeom prst="wedgeRoundRectCallout">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t>Em </a:t>
            </a:r>
            <a:r>
              <a:rPr lang="en-US" sz="3200" b="1" dirty="0" err="1"/>
              <a:t>hãy</a:t>
            </a:r>
            <a:r>
              <a:rPr lang="en-US" sz="3200" b="1" dirty="0"/>
              <a:t> </a:t>
            </a:r>
            <a:r>
              <a:rPr lang="en-US" sz="3200" b="1" dirty="0" err="1"/>
              <a:t>cho</a:t>
            </a:r>
            <a:r>
              <a:rPr lang="en-US" sz="3200" b="1" dirty="0"/>
              <a:t> </a:t>
            </a:r>
            <a:r>
              <a:rPr lang="en-US" sz="3200" b="1" dirty="0" err="1"/>
              <a:t>biết</a:t>
            </a:r>
            <a:r>
              <a:rPr lang="en-US" sz="3200" b="1" dirty="0"/>
              <a:t> </a:t>
            </a:r>
            <a:r>
              <a:rPr lang="en-US" sz="3200" b="1" dirty="0" err="1"/>
              <a:t>các</a:t>
            </a:r>
            <a:r>
              <a:rPr lang="en-US" sz="3200" b="1" dirty="0"/>
              <a:t> </a:t>
            </a:r>
            <a:r>
              <a:rPr lang="en-US" sz="3200" b="1" dirty="0" err="1"/>
              <a:t>câu</a:t>
            </a:r>
            <a:r>
              <a:rPr lang="en-US" sz="3200" b="1" dirty="0"/>
              <a:t> </a:t>
            </a:r>
            <a:r>
              <a:rPr lang="en-US" sz="3200" b="1" dirty="0" err="1"/>
              <a:t>chuyện</a:t>
            </a:r>
            <a:r>
              <a:rPr lang="en-US" sz="3200" b="1" dirty="0"/>
              <a:t> </a:t>
            </a:r>
            <a:r>
              <a:rPr lang="en-US" sz="3200" b="1" dirty="0" err="1"/>
              <a:t>vừa</a:t>
            </a:r>
            <a:r>
              <a:rPr lang="en-US" sz="3200" b="1" dirty="0"/>
              <a:t> </a:t>
            </a:r>
            <a:r>
              <a:rPr lang="en-US" sz="3200" b="1" dirty="0" err="1"/>
              <a:t>đọc</a:t>
            </a:r>
            <a:r>
              <a:rPr lang="en-US" sz="3200" b="1" dirty="0"/>
              <a:t> </a:t>
            </a:r>
            <a:r>
              <a:rPr lang="en-US" sz="3200" b="1" dirty="0" err="1"/>
              <a:t>nhắc</a:t>
            </a:r>
            <a:r>
              <a:rPr lang="en-US" sz="3200" b="1" dirty="0"/>
              <a:t> </a:t>
            </a:r>
            <a:r>
              <a:rPr lang="en-US" sz="3200" b="1" dirty="0" err="1"/>
              <a:t>đến</a:t>
            </a:r>
            <a:r>
              <a:rPr lang="en-US" sz="3200" b="1" dirty="0"/>
              <a:t> </a:t>
            </a:r>
            <a:r>
              <a:rPr lang="en-US" sz="3200" b="1" dirty="0" err="1"/>
              <a:t>nhân</a:t>
            </a:r>
            <a:r>
              <a:rPr lang="en-US" sz="3200" b="1" dirty="0"/>
              <a:t> </a:t>
            </a:r>
            <a:r>
              <a:rPr lang="en-US" sz="3200" b="1" dirty="0" err="1"/>
              <a:t>vật</a:t>
            </a:r>
            <a:r>
              <a:rPr lang="en-US" sz="3200" b="1" dirty="0"/>
              <a:t> </a:t>
            </a:r>
            <a:r>
              <a:rPr lang="en-US" sz="3200" b="1" dirty="0" err="1"/>
              <a:t>lịch</a:t>
            </a:r>
            <a:r>
              <a:rPr lang="en-US" sz="3200" b="1" dirty="0"/>
              <a:t> </a:t>
            </a:r>
            <a:r>
              <a:rPr lang="en-US" sz="3200" b="1" dirty="0" err="1"/>
              <a:t>sử</a:t>
            </a:r>
            <a:r>
              <a:rPr lang="en-US" sz="3200" b="1" dirty="0"/>
              <a:t> </a:t>
            </a:r>
            <a:r>
              <a:rPr lang="en-US" sz="3200" b="1" dirty="0" err="1"/>
              <a:t>nào</a:t>
            </a:r>
            <a:r>
              <a:rPr lang="en-US" sz="3200" b="1" dirty="0"/>
              <a:t>?</a:t>
            </a:r>
          </a:p>
        </p:txBody>
      </p:sp>
      <p:sp>
        <p:nvSpPr>
          <p:cNvPr id="25" name="Rectangle: Rounded Corners 24">
            <a:extLst>
              <a:ext uri="{FF2B5EF4-FFF2-40B4-BE49-F238E27FC236}">
                <a16:creationId xmlns:a16="http://schemas.microsoft.com/office/drawing/2014/main" id="{57361397-264B-BD1F-1D58-D6332F0CA3F8}"/>
              </a:ext>
            </a:extLst>
          </p:cNvPr>
          <p:cNvSpPr/>
          <p:nvPr/>
        </p:nvSpPr>
        <p:spPr>
          <a:xfrm>
            <a:off x="5299075" y="3896994"/>
            <a:ext cx="4393565" cy="1823085"/>
          </a:xfrm>
          <a:prstGeom prst="roundRect">
            <a:avLst/>
          </a:prstGeom>
          <a:ln w="38100">
            <a:solidFill>
              <a:srgbClr val="0070C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marL="342900" indent="-342900" algn="just">
              <a:buFont typeface="Arial" panose="020B0604020202020204" pitchFamily="34" charset="0"/>
              <a:buChar char="•"/>
            </a:pPr>
            <a:r>
              <a:rPr lang="vi-VN" sz="3600" b="1" dirty="0">
                <a:solidFill>
                  <a:srgbClr val="FF0000"/>
                </a:solidFill>
                <a:latin typeface="Cambria" panose="02040503050406030204" pitchFamily="18" charset="0"/>
                <a:ea typeface="Cambria" panose="02040503050406030204" pitchFamily="18" charset="0"/>
              </a:rPr>
              <a:t>Hai Bà Trưng</a:t>
            </a:r>
          </a:p>
          <a:p>
            <a:pPr marL="342900" indent="-342900" algn="just">
              <a:buFont typeface="Arial" panose="020B0604020202020204" pitchFamily="34" charset="0"/>
              <a:buChar char="•"/>
            </a:pPr>
            <a:r>
              <a:rPr lang="vi-VN" sz="3600" b="1" dirty="0">
                <a:solidFill>
                  <a:srgbClr val="FF0000"/>
                </a:solidFill>
                <a:latin typeface="Cambria" panose="02040503050406030204" pitchFamily="18" charset="0"/>
                <a:ea typeface="Cambria" panose="02040503050406030204" pitchFamily="18" charset="0"/>
              </a:rPr>
              <a:t>Lý Bí</a:t>
            </a:r>
          </a:p>
          <a:p>
            <a:pPr marL="342900" indent="-342900" algn="just">
              <a:buFont typeface="Arial" panose="020B0604020202020204" pitchFamily="34" charset="0"/>
              <a:buChar char="•"/>
            </a:pPr>
            <a:r>
              <a:rPr lang="vi-VN" sz="3600" b="1" dirty="0">
                <a:solidFill>
                  <a:srgbClr val="FF0000"/>
                </a:solidFill>
                <a:latin typeface="Cambria" panose="02040503050406030204" pitchFamily="18" charset="0"/>
                <a:ea typeface="Cambria" panose="02040503050406030204" pitchFamily="18" charset="0"/>
              </a:rPr>
              <a:t>Ngô Quyền</a:t>
            </a:r>
          </a:p>
        </p:txBody>
      </p:sp>
    </p:spTree>
    <p:extLst>
      <p:ext uri="{BB962C8B-B14F-4D97-AF65-F5344CB8AC3E}">
        <p14:creationId xmlns:p14="http://schemas.microsoft.com/office/powerpoint/2010/main" val="304916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27" t="-13111" r="-1430" b="-18232"/>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266700" y="95250"/>
            <a:ext cx="11858625" cy="6575163"/>
            <a:chOff x="0" y="0"/>
            <a:chExt cx="22425921" cy="12686252"/>
          </a:xfrm>
        </p:grpSpPr>
        <p:sp>
          <p:nvSpPr>
            <p:cNvPr id="4" name="Freeform 4"/>
            <p:cNvSpPr/>
            <p:nvPr/>
          </p:nvSpPr>
          <p:spPr>
            <a:xfrm flipH="1">
              <a:off x="18129687" y="63500"/>
              <a:ext cx="4296235" cy="12622752"/>
            </a:xfrm>
            <a:custGeom>
              <a:avLst/>
              <a:gdLst/>
              <a:ahLst/>
              <a:cxnLst/>
              <a:rect l="l" t="t" r="r" b="b"/>
              <a:pathLst>
                <a:path w="4296235" h="12622752">
                  <a:moveTo>
                    <a:pt x="4296234" y="0"/>
                  </a:moveTo>
                  <a:lnTo>
                    <a:pt x="0" y="0"/>
                  </a:lnTo>
                  <a:lnTo>
                    <a:pt x="0" y="12622752"/>
                  </a:lnTo>
                  <a:lnTo>
                    <a:pt x="4296234" y="12622752"/>
                  </a:lnTo>
                  <a:lnTo>
                    <a:pt x="4296234" y="0"/>
                  </a:lnTo>
                  <a:close/>
                </a:path>
              </a:pathLst>
            </a:custGeom>
            <a:blipFill>
              <a:blip r:embed="rId3"/>
              <a:stretch>
                <a:fillRect r="-340429"/>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flipH="1">
              <a:off x="0" y="0"/>
              <a:ext cx="18921873" cy="12622752"/>
            </a:xfrm>
            <a:custGeom>
              <a:avLst/>
              <a:gdLst/>
              <a:ahLst/>
              <a:cxnLst/>
              <a:rect l="l" t="t" r="r" b="b"/>
              <a:pathLst>
                <a:path w="18921873" h="12622752">
                  <a:moveTo>
                    <a:pt x="18921873" y="0"/>
                  </a:moveTo>
                  <a:lnTo>
                    <a:pt x="0" y="0"/>
                  </a:lnTo>
                  <a:lnTo>
                    <a:pt x="0" y="12622752"/>
                  </a:lnTo>
                  <a:lnTo>
                    <a:pt x="18921873" y="12622752"/>
                  </a:lnTo>
                  <a:lnTo>
                    <a:pt x="18921873"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6">
            <a:extLst>
              <a:ext uri="{FF2B5EF4-FFF2-40B4-BE49-F238E27FC236}">
                <a16:creationId xmlns:a16="http://schemas.microsoft.com/office/drawing/2014/main" id="{2746A5B7-72F6-9CD9-6A60-C231260EF0AE}"/>
              </a:ext>
            </a:extLst>
          </p:cNvPr>
          <p:cNvGrpSpPr/>
          <p:nvPr/>
        </p:nvGrpSpPr>
        <p:grpSpPr>
          <a:xfrm>
            <a:off x="525324" y="2228724"/>
            <a:ext cx="4278451" cy="2175001"/>
            <a:chOff x="892354" y="3758439"/>
            <a:chExt cx="4278451" cy="2175001"/>
          </a:xfrm>
        </p:grpSpPr>
        <p:pic>
          <p:nvPicPr>
            <p:cNvPr id="9" name="Picture 8">
              <a:extLst>
                <a:ext uri="{FF2B5EF4-FFF2-40B4-BE49-F238E27FC236}">
                  <a16:creationId xmlns:a16="http://schemas.microsoft.com/office/drawing/2014/main" id="{88E70DE8-181F-86FA-FCEF-64768D0CCA1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2354" y="3758439"/>
              <a:ext cx="4278451" cy="217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Rounded Corners 9">
              <a:extLst>
                <a:ext uri="{FF2B5EF4-FFF2-40B4-BE49-F238E27FC236}">
                  <a16:creationId xmlns:a16="http://schemas.microsoft.com/office/drawing/2014/main" id="{486CFA84-6CC7-8D0A-1756-5AD62CD61E0D}"/>
                </a:ext>
              </a:extLst>
            </p:cNvPr>
            <p:cNvSpPr/>
            <p:nvPr/>
          </p:nvSpPr>
          <p:spPr>
            <a:xfrm>
              <a:off x="1442720" y="5405120"/>
              <a:ext cx="3169920" cy="5283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Thảo</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luận</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nhóm</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4</a:t>
              </a:r>
            </a:p>
          </p:txBody>
        </p:sp>
      </p:grpSp>
      <p:sp>
        <p:nvSpPr>
          <p:cNvPr id="21" name="Speech Bubble: Rectangle with Corners Rounded 20">
            <a:extLst>
              <a:ext uri="{FF2B5EF4-FFF2-40B4-BE49-F238E27FC236}">
                <a16:creationId xmlns:a16="http://schemas.microsoft.com/office/drawing/2014/main" id="{9B05ED78-F98F-2A93-50D7-E20BCCC06045}"/>
              </a:ext>
            </a:extLst>
          </p:cNvPr>
          <p:cNvSpPr/>
          <p:nvPr/>
        </p:nvSpPr>
        <p:spPr>
          <a:xfrm>
            <a:off x="873760" y="568960"/>
            <a:ext cx="5273040" cy="1320800"/>
          </a:xfrm>
          <a:prstGeom prst="wedgeRoundRectCallout">
            <a:avLst/>
          </a:prstGeom>
          <a:ln w="76200"/>
        </p:spPr>
        <p:style>
          <a:lnRef idx="2">
            <a:schemeClr val="accent6"/>
          </a:lnRef>
          <a:fillRef idx="1">
            <a:schemeClr val="lt1"/>
          </a:fillRef>
          <a:effectRef idx="0">
            <a:schemeClr val="accent6"/>
          </a:effectRef>
          <a:fontRef idx="minor">
            <a:schemeClr val="dk1"/>
          </a:fontRef>
        </p:style>
        <p:txBody>
          <a:bodyPr rtlCol="0" anchor="ctr"/>
          <a:lstStyle/>
          <a:p>
            <a:pPr lvl="0" algn="ctr"/>
            <a:r>
              <a:rPr lang="en-US" sz="3200" b="1" dirty="0">
                <a:solidFill>
                  <a:prstClr val="black"/>
                </a:solidFill>
              </a:rPr>
              <a:t>Em </a:t>
            </a:r>
            <a:r>
              <a:rPr lang="en-US" sz="3200" b="1" dirty="0" err="1">
                <a:solidFill>
                  <a:prstClr val="black"/>
                </a:solidFill>
              </a:rPr>
              <a:t>hãy</a:t>
            </a:r>
            <a:r>
              <a:rPr lang="en-US" sz="3200" b="1" dirty="0">
                <a:solidFill>
                  <a:prstClr val="black"/>
                </a:solidFill>
              </a:rPr>
              <a:t> </a:t>
            </a:r>
            <a:r>
              <a:rPr lang="en-US" sz="3200" b="1" dirty="0" err="1">
                <a:solidFill>
                  <a:prstClr val="black"/>
                </a:solidFill>
              </a:rPr>
              <a:t>nêu</a:t>
            </a:r>
            <a:r>
              <a:rPr lang="en-US" sz="3200" b="1" dirty="0">
                <a:solidFill>
                  <a:prstClr val="black"/>
                </a:solidFill>
              </a:rPr>
              <a:t> </a:t>
            </a:r>
            <a:r>
              <a:rPr lang="en-US" sz="3200" b="1" dirty="0" err="1">
                <a:solidFill>
                  <a:prstClr val="black"/>
                </a:solidFill>
              </a:rPr>
              <a:t>những</a:t>
            </a:r>
            <a:r>
              <a:rPr lang="en-US" sz="3200" b="1" dirty="0">
                <a:solidFill>
                  <a:prstClr val="black"/>
                </a:solidFill>
              </a:rPr>
              <a:t> </a:t>
            </a:r>
            <a:r>
              <a:rPr lang="en-US" sz="3200" b="1" dirty="0" err="1">
                <a:solidFill>
                  <a:prstClr val="black"/>
                </a:solidFill>
              </a:rPr>
              <a:t>việc</a:t>
            </a:r>
            <a:r>
              <a:rPr lang="en-US" sz="3200" b="1" dirty="0">
                <a:solidFill>
                  <a:prstClr val="black"/>
                </a:solidFill>
              </a:rPr>
              <a:t> </a:t>
            </a:r>
            <a:r>
              <a:rPr lang="en-US" sz="3200" b="1" dirty="0" err="1">
                <a:solidFill>
                  <a:prstClr val="black"/>
                </a:solidFill>
              </a:rPr>
              <a:t>làm</a:t>
            </a:r>
            <a:r>
              <a:rPr lang="en-US" sz="3200" b="1" dirty="0">
                <a:solidFill>
                  <a:prstClr val="black"/>
                </a:solidFill>
              </a:rPr>
              <a:t> </a:t>
            </a:r>
            <a:r>
              <a:rPr lang="en-US" sz="3200" b="1" dirty="0" err="1">
                <a:solidFill>
                  <a:prstClr val="black"/>
                </a:solidFill>
              </a:rPr>
              <a:t>của</a:t>
            </a:r>
            <a:r>
              <a:rPr lang="en-US" sz="3200" b="1" dirty="0">
                <a:solidFill>
                  <a:prstClr val="black"/>
                </a:solidFill>
              </a:rPr>
              <a:t> </a:t>
            </a:r>
            <a:r>
              <a:rPr lang="en-US" sz="3200" b="1" dirty="0" err="1">
                <a:solidFill>
                  <a:prstClr val="black"/>
                </a:solidFill>
              </a:rPr>
              <a:t>nhân</a:t>
            </a:r>
            <a:r>
              <a:rPr lang="en-US" sz="3200" b="1" dirty="0">
                <a:solidFill>
                  <a:prstClr val="black"/>
                </a:solidFill>
              </a:rPr>
              <a:t> </a:t>
            </a:r>
            <a:r>
              <a:rPr lang="en-US" sz="3200" b="1" dirty="0" err="1">
                <a:solidFill>
                  <a:prstClr val="black"/>
                </a:solidFill>
              </a:rPr>
              <a:t>vật</a:t>
            </a:r>
            <a:r>
              <a:rPr lang="en-US" sz="3200" b="1" dirty="0">
                <a:solidFill>
                  <a:prstClr val="black"/>
                </a:solidFill>
              </a:rPr>
              <a:t> </a:t>
            </a:r>
            <a:r>
              <a:rPr lang="en-US" sz="3200" b="1" dirty="0" err="1">
                <a:solidFill>
                  <a:prstClr val="black"/>
                </a:solidFill>
              </a:rPr>
              <a:t>lịch</a:t>
            </a:r>
            <a:r>
              <a:rPr lang="en-US" sz="3200" b="1" dirty="0">
                <a:solidFill>
                  <a:prstClr val="black"/>
                </a:solidFill>
              </a:rPr>
              <a:t> </a:t>
            </a:r>
            <a:r>
              <a:rPr lang="en-US" sz="3200" b="1" dirty="0" err="1">
                <a:solidFill>
                  <a:prstClr val="black"/>
                </a:solidFill>
              </a:rPr>
              <a:t>sử</a:t>
            </a:r>
            <a:r>
              <a:rPr lang="en-US" sz="3200" b="1" dirty="0">
                <a:solidFill>
                  <a:prstClr val="black"/>
                </a:solidFill>
              </a:rPr>
              <a:t> </a:t>
            </a:r>
            <a:r>
              <a:rPr lang="en-US" sz="3200" b="1" dirty="0" err="1">
                <a:solidFill>
                  <a:prstClr val="black"/>
                </a:solidFill>
              </a:rPr>
              <a:t>đó</a:t>
            </a:r>
            <a:r>
              <a:rPr lang="en-US" sz="3200" b="1" dirty="0">
                <a:solidFill>
                  <a:prstClr val="black"/>
                </a:solidFill>
              </a:rPr>
              <a:t>.</a:t>
            </a: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p:txBody>
      </p:sp>
      <p:sp>
        <p:nvSpPr>
          <p:cNvPr id="25" name="Rectangle: Rounded Corners 24">
            <a:extLst>
              <a:ext uri="{FF2B5EF4-FFF2-40B4-BE49-F238E27FC236}">
                <a16:creationId xmlns:a16="http://schemas.microsoft.com/office/drawing/2014/main" id="{57361397-264B-BD1F-1D58-D6332F0CA3F8}"/>
              </a:ext>
            </a:extLst>
          </p:cNvPr>
          <p:cNvSpPr/>
          <p:nvPr/>
        </p:nvSpPr>
        <p:spPr>
          <a:xfrm>
            <a:off x="5049520" y="2123440"/>
            <a:ext cx="6837679" cy="4439920"/>
          </a:xfrm>
          <a:prstGeom prst="roundRect">
            <a:avLst/>
          </a:prstGeom>
          <a:ln w="38100">
            <a:solidFill>
              <a:srgbClr val="0070C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marL="342900" lvl="0" indent="-342900" algn="just">
              <a:buFont typeface="Arial" panose="020B0604020202020204" pitchFamily="34" charset="0"/>
              <a:buChar char="•"/>
            </a:pPr>
            <a:r>
              <a:rPr lang="vi-VN" sz="2400" b="1" dirty="0">
                <a:solidFill>
                  <a:srgbClr val="FF0000"/>
                </a:solidFill>
                <a:latin typeface="Cambria" panose="02040503050406030204" pitchFamily="18" charset="0"/>
                <a:ea typeface="Cambria" panose="02040503050406030204" pitchFamily="18" charset="0"/>
              </a:rPr>
              <a:t>Cuộc khởi nghĩa Hai Bà Trưng đã chứng tỏ tinh thần đấu tranh bất khuất của nhân dân ta, tạo tiền đề cho việc khôi phục nền độc lập, tự chủ của nước nhà.</a:t>
            </a:r>
          </a:p>
          <a:p>
            <a:pPr marL="342900" lvl="0" indent="-342900" algn="just">
              <a:buFont typeface="Arial" panose="020B0604020202020204" pitchFamily="34" charset="0"/>
              <a:buChar char="•"/>
            </a:pPr>
            <a:r>
              <a:rPr lang="vi-VN" sz="2400" b="1" dirty="0">
                <a:solidFill>
                  <a:srgbClr val="FF0000"/>
                </a:solidFill>
                <a:latin typeface="Cambria" panose="02040503050406030204" pitchFamily="18" charset="0"/>
                <a:ea typeface="Cambria" panose="02040503050406030204" pitchFamily="18" charset="0"/>
              </a:rPr>
              <a:t>Cuộc khởi nghĩa Lý Bí thể hiện lòng yêu nước, khẳng định sự trưởng thành về ý thức đấu tranh giành độc lập của nhân dân ta.</a:t>
            </a:r>
          </a:p>
          <a:p>
            <a:pPr marL="342900" lvl="0" indent="-342900" algn="just">
              <a:buFont typeface="Arial" panose="020B0604020202020204" pitchFamily="34" charset="0"/>
              <a:buChar char="•"/>
            </a:pPr>
            <a:r>
              <a:rPr lang="vi-VN" sz="2400" b="1" dirty="0">
                <a:solidFill>
                  <a:srgbClr val="FF0000"/>
                </a:solidFill>
                <a:latin typeface="Cambria" panose="02040503050406030204" pitchFamily="18" charset="0"/>
                <a:ea typeface="Cambria" panose="02040503050406030204" pitchFamily="18" charset="0"/>
              </a:rPr>
              <a:t>Chiến thắng Bạch Đằng cua Ngô Quyền đã chấm dứt hoàn toàn ách đô hộ của phong kiến phương Bắc, mở ra thời kì độc lập, tự chủ lâu dài cho dân tộc.</a:t>
            </a:r>
          </a:p>
        </p:txBody>
      </p:sp>
    </p:spTree>
    <p:extLst>
      <p:ext uri="{BB962C8B-B14F-4D97-AF65-F5344CB8AC3E}">
        <p14:creationId xmlns:p14="http://schemas.microsoft.com/office/powerpoint/2010/main" val="1629559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7D5D46"/>
        </a:solidFill>
        <a:effectLst/>
      </p:bgPr>
    </p:bg>
    <p:spTree>
      <p:nvGrpSpPr>
        <p:cNvPr id="1" name=""/>
        <p:cNvGrpSpPr/>
        <p:nvPr/>
      </p:nvGrpSpPr>
      <p:grpSpPr>
        <a:xfrm>
          <a:off x="0" y="0"/>
          <a:ext cx="0" cy="0"/>
          <a:chOff x="0" y="0"/>
          <a:chExt cx="0" cy="0"/>
        </a:xfrm>
      </p:grpSpPr>
      <p:grpSp>
        <p:nvGrpSpPr>
          <p:cNvPr id="2" name="Group 2"/>
          <p:cNvGrpSpPr/>
          <p:nvPr/>
        </p:nvGrpSpPr>
        <p:grpSpPr>
          <a:xfrm>
            <a:off x="-209410" y="-189793"/>
            <a:ext cx="12621251" cy="7237585"/>
            <a:chOff x="0" y="0"/>
            <a:chExt cx="25242502" cy="14475171"/>
          </a:xfrm>
        </p:grpSpPr>
        <p:sp>
          <p:nvSpPr>
            <p:cNvPr id="3" name="Freeform 3"/>
            <p:cNvSpPr/>
            <p:nvPr/>
          </p:nvSpPr>
          <p:spPr>
            <a:xfrm>
              <a:off x="0" y="0"/>
              <a:ext cx="12610820" cy="14475171"/>
            </a:xfrm>
            <a:custGeom>
              <a:avLst/>
              <a:gdLst/>
              <a:ahLst/>
              <a:cxnLst/>
              <a:rect l="l" t="t" r="r" b="b"/>
              <a:pathLst>
                <a:path w="12610820" h="14475171">
                  <a:moveTo>
                    <a:pt x="0" y="0"/>
                  </a:moveTo>
                  <a:lnTo>
                    <a:pt x="12610820" y="0"/>
                  </a:lnTo>
                  <a:lnTo>
                    <a:pt x="12610820"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l="-14992"/>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2610820" y="0"/>
              <a:ext cx="12631682" cy="14475171"/>
            </a:xfrm>
            <a:custGeom>
              <a:avLst/>
              <a:gdLst/>
              <a:ahLst/>
              <a:cxnLst/>
              <a:rect l="l" t="t" r="r" b="b"/>
              <a:pathLst>
                <a:path w="12631682" h="14475171">
                  <a:moveTo>
                    <a:pt x="0" y="0"/>
                  </a:moveTo>
                  <a:lnTo>
                    <a:pt x="12631682" y="0"/>
                  </a:lnTo>
                  <a:lnTo>
                    <a:pt x="12631682" y="14475171"/>
                  </a:lnTo>
                  <a:lnTo>
                    <a:pt x="0" y="14475171"/>
                  </a:lnTo>
                  <a:lnTo>
                    <a:pt x="0" y="0"/>
                  </a:lnTo>
                  <a:close/>
                </a:path>
              </a:pathLst>
            </a:custGeom>
            <a:blipFill>
              <a:blip r:embed="rId2">
                <a:alphaModFix amt="25000"/>
                <a:extLst>
                  <a:ext uri="{96DAC541-7B7A-43D3-8B79-37D633B846F1}">
                    <asvg:svgBlip xmlns:asvg="http://schemas.microsoft.com/office/drawing/2016/SVG/main" r:embed="rId3"/>
                  </a:ext>
                </a:extLst>
              </a:blip>
              <a:stretch>
                <a:fillRect r="-14802"/>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1200665" y="1200665"/>
            <a:ext cx="9790671" cy="4456671"/>
            <a:chOff x="0" y="0"/>
            <a:chExt cx="5014404" cy="2282535"/>
          </a:xfrm>
        </p:grpSpPr>
        <p:sp>
          <p:nvSpPr>
            <p:cNvPr id="6" name="Freeform 6"/>
            <p:cNvSpPr/>
            <p:nvPr/>
          </p:nvSpPr>
          <p:spPr>
            <a:xfrm>
              <a:off x="38100" y="44450"/>
              <a:ext cx="4977574" cy="2238085"/>
            </a:xfrm>
            <a:custGeom>
              <a:avLst/>
              <a:gdLst/>
              <a:ahLst/>
              <a:cxnLst/>
              <a:rect l="l" t="t" r="r" b="b"/>
              <a:pathLst>
                <a:path w="4977574" h="2238085">
                  <a:moveTo>
                    <a:pt x="2540" y="2207605"/>
                  </a:moveTo>
                  <a:cubicBezTo>
                    <a:pt x="0" y="2216495"/>
                    <a:pt x="5080" y="2222845"/>
                    <a:pt x="31770" y="2224115"/>
                  </a:cubicBezTo>
                  <a:cubicBezTo>
                    <a:pt x="62686" y="2225385"/>
                    <a:pt x="89738" y="2225385"/>
                    <a:pt x="120654" y="2225385"/>
                  </a:cubicBezTo>
                  <a:cubicBezTo>
                    <a:pt x="244319" y="2226655"/>
                    <a:pt x="367984" y="2226655"/>
                    <a:pt x="495513" y="2227925"/>
                  </a:cubicBezTo>
                  <a:cubicBezTo>
                    <a:pt x="565075" y="2229195"/>
                    <a:pt x="634636" y="2230465"/>
                    <a:pt x="700334" y="2231735"/>
                  </a:cubicBezTo>
                  <a:cubicBezTo>
                    <a:pt x="816269" y="2233005"/>
                    <a:pt x="928341" y="2233005"/>
                    <a:pt x="1044277" y="2234275"/>
                  </a:cubicBezTo>
                  <a:cubicBezTo>
                    <a:pt x="1090651" y="2234275"/>
                    <a:pt x="1133161" y="2234275"/>
                    <a:pt x="1179535" y="2233005"/>
                  </a:cubicBezTo>
                  <a:cubicBezTo>
                    <a:pt x="1198858" y="2233005"/>
                    <a:pt x="1222045" y="2231735"/>
                    <a:pt x="1241368" y="2231735"/>
                  </a:cubicBezTo>
                  <a:cubicBezTo>
                    <a:pt x="1318659" y="2233005"/>
                    <a:pt x="2864471" y="2224115"/>
                    <a:pt x="2941762" y="2225385"/>
                  </a:cubicBezTo>
                  <a:cubicBezTo>
                    <a:pt x="3049968" y="2226655"/>
                    <a:pt x="3347537" y="2226655"/>
                    <a:pt x="3455744" y="2226655"/>
                  </a:cubicBezTo>
                  <a:cubicBezTo>
                    <a:pt x="3498254" y="2226655"/>
                    <a:pt x="3536899" y="2225385"/>
                    <a:pt x="3579409" y="2225385"/>
                  </a:cubicBezTo>
                  <a:lnTo>
                    <a:pt x="3788094" y="2229195"/>
                  </a:lnTo>
                  <a:cubicBezTo>
                    <a:pt x="3938811" y="2231735"/>
                    <a:pt x="4085663" y="2229195"/>
                    <a:pt x="4236379" y="2233005"/>
                  </a:cubicBezTo>
                  <a:cubicBezTo>
                    <a:pt x="4487574" y="2238085"/>
                    <a:pt x="4742633" y="2231735"/>
                    <a:pt x="4912804" y="2236815"/>
                  </a:cubicBezTo>
                  <a:cubicBezTo>
                    <a:pt x="4933124" y="2238085"/>
                    <a:pt x="4953444" y="2236815"/>
                    <a:pt x="4976304" y="2236815"/>
                  </a:cubicBezTo>
                  <a:lnTo>
                    <a:pt x="4976304" y="2177125"/>
                  </a:lnTo>
                  <a:cubicBezTo>
                    <a:pt x="4975034" y="2100087"/>
                    <a:pt x="4973764" y="2018498"/>
                    <a:pt x="4973764" y="1931809"/>
                  </a:cubicBezTo>
                  <a:cubicBezTo>
                    <a:pt x="4973764" y="1831522"/>
                    <a:pt x="4977574" y="1729535"/>
                    <a:pt x="4971224" y="1629248"/>
                  </a:cubicBezTo>
                  <a:cubicBezTo>
                    <a:pt x="4963604" y="1562957"/>
                    <a:pt x="4952174" y="255826"/>
                    <a:pt x="4952174" y="189534"/>
                  </a:cubicBezTo>
                  <a:cubicBezTo>
                    <a:pt x="4949634" y="143640"/>
                    <a:pt x="4948364" y="96046"/>
                    <a:pt x="4945824" y="50152"/>
                  </a:cubicBezTo>
                  <a:cubicBezTo>
                    <a:pt x="4945824" y="36554"/>
                    <a:pt x="4944554" y="22956"/>
                    <a:pt x="4943284" y="6350"/>
                  </a:cubicBezTo>
                  <a:cubicBezTo>
                    <a:pt x="4933124" y="3810"/>
                    <a:pt x="4924234" y="2540"/>
                    <a:pt x="4914074" y="1270"/>
                  </a:cubicBezTo>
                  <a:cubicBezTo>
                    <a:pt x="4906454" y="0"/>
                    <a:pt x="4898834" y="1270"/>
                    <a:pt x="4892484" y="1270"/>
                  </a:cubicBezTo>
                  <a:lnTo>
                    <a:pt x="12447" y="6350"/>
                  </a:lnTo>
                  <a:lnTo>
                    <a:pt x="2540" y="2207605"/>
                  </a:lnTo>
                  <a:close/>
                </a:path>
              </a:pathLst>
            </a:custGeom>
            <a:solidFill>
              <a:srgbClr val="2E2C2B"/>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1430" y="16510"/>
              <a:ext cx="4953444" cy="2227925"/>
            </a:xfrm>
            <a:custGeom>
              <a:avLst/>
              <a:gdLst/>
              <a:ahLst/>
              <a:cxnLst/>
              <a:rect l="l" t="t" r="r" b="b"/>
              <a:pathLst>
                <a:path w="4953444" h="2227925">
                  <a:moveTo>
                    <a:pt x="4953444" y="2227925"/>
                  </a:moveTo>
                  <a:lnTo>
                    <a:pt x="0" y="2220305"/>
                  </a:lnTo>
                  <a:lnTo>
                    <a:pt x="0" y="788601"/>
                  </a:lnTo>
                  <a:lnTo>
                    <a:pt x="7620" y="20320"/>
                  </a:lnTo>
                  <a:lnTo>
                    <a:pt x="2485365" y="0"/>
                  </a:lnTo>
                  <a:lnTo>
                    <a:pt x="4931854" y="8890"/>
                  </a:lnTo>
                  <a:close/>
                </a:path>
              </a:pathLst>
            </a:custGeom>
            <a:solidFill>
              <a:srgbClr val="FAF3E2"/>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3810" y="0"/>
              <a:ext cx="4982654" cy="2254595"/>
            </a:xfrm>
            <a:custGeom>
              <a:avLst/>
              <a:gdLst/>
              <a:ahLst/>
              <a:cxnLst/>
              <a:rect l="l" t="t" r="r" b="b"/>
              <a:pathLst>
                <a:path w="4982654" h="2254595">
                  <a:moveTo>
                    <a:pt x="4948364" y="21590"/>
                  </a:moveTo>
                  <a:cubicBezTo>
                    <a:pt x="4949634" y="34290"/>
                    <a:pt x="4949634" y="44450"/>
                    <a:pt x="4950904" y="55507"/>
                  </a:cubicBezTo>
                  <a:cubicBezTo>
                    <a:pt x="4953444" y="101402"/>
                    <a:pt x="4954714" y="148995"/>
                    <a:pt x="4957254" y="194889"/>
                  </a:cubicBezTo>
                  <a:cubicBezTo>
                    <a:pt x="4957254" y="261181"/>
                    <a:pt x="4969954" y="1568312"/>
                    <a:pt x="4976304" y="1634603"/>
                  </a:cubicBezTo>
                  <a:cubicBezTo>
                    <a:pt x="4982654" y="1734890"/>
                    <a:pt x="4978844" y="1836877"/>
                    <a:pt x="4978844" y="1937164"/>
                  </a:cubicBezTo>
                  <a:cubicBezTo>
                    <a:pt x="4978844" y="2025553"/>
                    <a:pt x="4980114" y="2107142"/>
                    <a:pt x="4981384" y="2193635"/>
                  </a:cubicBezTo>
                  <a:lnTo>
                    <a:pt x="4981384" y="2253325"/>
                  </a:lnTo>
                  <a:cubicBezTo>
                    <a:pt x="4958524" y="2253325"/>
                    <a:pt x="4938204" y="2254595"/>
                    <a:pt x="4917884" y="2253325"/>
                  </a:cubicBezTo>
                  <a:cubicBezTo>
                    <a:pt x="4672472" y="2248245"/>
                    <a:pt x="4417413" y="2254595"/>
                    <a:pt x="4166218" y="2249515"/>
                  </a:cubicBezTo>
                  <a:cubicBezTo>
                    <a:pt x="4015501" y="2245705"/>
                    <a:pt x="3868649" y="2248245"/>
                    <a:pt x="3717933" y="2245705"/>
                  </a:cubicBezTo>
                  <a:lnTo>
                    <a:pt x="3509248" y="2241895"/>
                  </a:lnTo>
                  <a:cubicBezTo>
                    <a:pt x="3466738" y="2241895"/>
                    <a:pt x="3428092" y="2243165"/>
                    <a:pt x="3385583" y="2243165"/>
                  </a:cubicBezTo>
                  <a:cubicBezTo>
                    <a:pt x="3277376" y="2241895"/>
                    <a:pt x="2979807" y="2243165"/>
                    <a:pt x="2871600" y="2241895"/>
                  </a:cubicBezTo>
                  <a:cubicBezTo>
                    <a:pt x="2794309" y="2240625"/>
                    <a:pt x="1248497" y="2249515"/>
                    <a:pt x="1171206" y="2248245"/>
                  </a:cubicBezTo>
                  <a:cubicBezTo>
                    <a:pt x="1151884" y="2248245"/>
                    <a:pt x="1128697" y="2249515"/>
                    <a:pt x="1109374" y="2249515"/>
                  </a:cubicBezTo>
                  <a:cubicBezTo>
                    <a:pt x="1063000" y="2249515"/>
                    <a:pt x="1020490" y="2250785"/>
                    <a:pt x="974115" y="2250785"/>
                  </a:cubicBezTo>
                  <a:cubicBezTo>
                    <a:pt x="858179" y="2250785"/>
                    <a:pt x="746108" y="2249515"/>
                    <a:pt x="630172" y="2248245"/>
                  </a:cubicBezTo>
                  <a:cubicBezTo>
                    <a:pt x="560611" y="2246975"/>
                    <a:pt x="491049" y="2245705"/>
                    <a:pt x="425352" y="2244435"/>
                  </a:cubicBezTo>
                  <a:cubicBezTo>
                    <a:pt x="301687" y="2243165"/>
                    <a:pt x="178022" y="2241895"/>
                    <a:pt x="50492" y="2241895"/>
                  </a:cubicBezTo>
                  <a:cubicBezTo>
                    <a:pt x="38100" y="2241895"/>
                    <a:pt x="29210" y="2241895"/>
                    <a:pt x="19050" y="2240625"/>
                  </a:cubicBezTo>
                  <a:cubicBezTo>
                    <a:pt x="10160" y="2239355"/>
                    <a:pt x="5080" y="2233005"/>
                    <a:pt x="7620" y="2224115"/>
                  </a:cubicBezTo>
                  <a:cubicBezTo>
                    <a:pt x="16510" y="2192131"/>
                    <a:pt x="12700" y="2149637"/>
                    <a:pt x="11430" y="2105442"/>
                  </a:cubicBezTo>
                  <a:cubicBezTo>
                    <a:pt x="10160" y="2015354"/>
                    <a:pt x="6350" y="1926966"/>
                    <a:pt x="7620" y="1836877"/>
                  </a:cubicBezTo>
                  <a:cubicBezTo>
                    <a:pt x="5080" y="1724692"/>
                    <a:pt x="0" y="335971"/>
                    <a:pt x="7620" y="222086"/>
                  </a:cubicBezTo>
                  <a:cubicBezTo>
                    <a:pt x="8890" y="199989"/>
                    <a:pt x="7620" y="176192"/>
                    <a:pt x="8890" y="154095"/>
                  </a:cubicBezTo>
                  <a:cubicBezTo>
                    <a:pt x="10160" y="118399"/>
                    <a:pt x="12700" y="79304"/>
                    <a:pt x="13970" y="44450"/>
                  </a:cubicBezTo>
                  <a:cubicBezTo>
                    <a:pt x="13970" y="41910"/>
                    <a:pt x="15240" y="39370"/>
                    <a:pt x="16510" y="38100"/>
                  </a:cubicBezTo>
                  <a:cubicBezTo>
                    <a:pt x="38100" y="35560"/>
                    <a:pt x="81409" y="30480"/>
                    <a:pt x="143241" y="29210"/>
                  </a:cubicBezTo>
                  <a:cubicBezTo>
                    <a:pt x="247584" y="25400"/>
                    <a:pt x="351926" y="22860"/>
                    <a:pt x="460133" y="20320"/>
                  </a:cubicBezTo>
                  <a:cubicBezTo>
                    <a:pt x="533559" y="17780"/>
                    <a:pt x="606985" y="16510"/>
                    <a:pt x="676547" y="13970"/>
                  </a:cubicBezTo>
                  <a:cubicBezTo>
                    <a:pt x="746108" y="11430"/>
                    <a:pt x="819534" y="8890"/>
                    <a:pt x="889096" y="8890"/>
                  </a:cubicBezTo>
                  <a:cubicBezTo>
                    <a:pt x="966386" y="7620"/>
                    <a:pt x="1043677" y="10160"/>
                    <a:pt x="1120968" y="8890"/>
                  </a:cubicBezTo>
                  <a:cubicBezTo>
                    <a:pt x="1217581" y="8890"/>
                    <a:pt x="2968213" y="6350"/>
                    <a:pt x="3064827" y="5080"/>
                  </a:cubicBezTo>
                  <a:cubicBezTo>
                    <a:pt x="3157575" y="3810"/>
                    <a:pt x="3250324" y="2540"/>
                    <a:pt x="3346938" y="2540"/>
                  </a:cubicBezTo>
                  <a:cubicBezTo>
                    <a:pt x="3505383" y="1270"/>
                    <a:pt x="3659964" y="0"/>
                    <a:pt x="3818410" y="0"/>
                  </a:cubicBezTo>
                  <a:cubicBezTo>
                    <a:pt x="3884107" y="0"/>
                    <a:pt x="3953669" y="2540"/>
                    <a:pt x="4019366" y="2540"/>
                  </a:cubicBezTo>
                  <a:cubicBezTo>
                    <a:pt x="4200999" y="3810"/>
                    <a:pt x="4386496" y="5080"/>
                    <a:pt x="4568129" y="7620"/>
                  </a:cubicBezTo>
                  <a:cubicBezTo>
                    <a:pt x="4664743" y="8890"/>
                    <a:pt x="4761356" y="12700"/>
                    <a:pt x="4857969" y="16510"/>
                  </a:cubicBezTo>
                  <a:lnTo>
                    <a:pt x="4917884" y="16510"/>
                  </a:lnTo>
                  <a:cubicBezTo>
                    <a:pt x="4929314" y="17780"/>
                    <a:pt x="4938204" y="20320"/>
                    <a:pt x="4948364" y="21590"/>
                  </a:cubicBezTo>
                  <a:close/>
                  <a:moveTo>
                    <a:pt x="4958524" y="2236815"/>
                  </a:moveTo>
                  <a:cubicBezTo>
                    <a:pt x="4959794" y="2220305"/>
                    <a:pt x="4961064" y="2207605"/>
                    <a:pt x="4961064" y="2194905"/>
                  </a:cubicBezTo>
                  <a:cubicBezTo>
                    <a:pt x="4959794" y="2098643"/>
                    <a:pt x="4958524" y="2008555"/>
                    <a:pt x="4958524" y="1911667"/>
                  </a:cubicBezTo>
                  <a:cubicBezTo>
                    <a:pt x="4958524" y="1867473"/>
                    <a:pt x="4961064" y="1823279"/>
                    <a:pt x="4959794" y="1779085"/>
                  </a:cubicBezTo>
                  <a:cubicBezTo>
                    <a:pt x="4959794" y="1738290"/>
                    <a:pt x="4958524" y="1695796"/>
                    <a:pt x="4957254" y="1655001"/>
                  </a:cubicBezTo>
                  <a:cubicBezTo>
                    <a:pt x="4952174" y="1592109"/>
                    <a:pt x="4940744" y="290077"/>
                    <a:pt x="4940744" y="227185"/>
                  </a:cubicBezTo>
                  <a:cubicBezTo>
                    <a:pt x="4938204" y="174492"/>
                    <a:pt x="4935664" y="120099"/>
                    <a:pt x="4933124" y="67406"/>
                  </a:cubicBezTo>
                  <a:cubicBezTo>
                    <a:pt x="4931854" y="44450"/>
                    <a:pt x="4930584" y="43180"/>
                    <a:pt x="4912073" y="41910"/>
                  </a:cubicBezTo>
                  <a:cubicBezTo>
                    <a:pt x="4900479" y="41910"/>
                    <a:pt x="4892750" y="41910"/>
                    <a:pt x="4881156" y="40640"/>
                  </a:cubicBezTo>
                  <a:cubicBezTo>
                    <a:pt x="4784543" y="36830"/>
                    <a:pt x="4684065" y="31750"/>
                    <a:pt x="4587452" y="30480"/>
                  </a:cubicBezTo>
                  <a:cubicBezTo>
                    <a:pt x="4351716" y="26670"/>
                    <a:pt x="4112115" y="25400"/>
                    <a:pt x="3876378" y="22860"/>
                  </a:cubicBezTo>
                  <a:lnTo>
                    <a:pt x="3598132" y="22860"/>
                  </a:lnTo>
                  <a:cubicBezTo>
                    <a:pt x="3474467" y="22860"/>
                    <a:pt x="3350802" y="22860"/>
                    <a:pt x="3231002" y="24130"/>
                  </a:cubicBezTo>
                  <a:cubicBezTo>
                    <a:pt x="3126659" y="25400"/>
                    <a:pt x="1368297" y="29210"/>
                    <a:pt x="1263955" y="29210"/>
                  </a:cubicBezTo>
                  <a:cubicBezTo>
                    <a:pt x="1093916" y="29210"/>
                    <a:pt x="923876" y="26670"/>
                    <a:pt x="753837" y="33020"/>
                  </a:cubicBezTo>
                  <a:cubicBezTo>
                    <a:pt x="664953" y="36830"/>
                    <a:pt x="579933" y="36830"/>
                    <a:pt x="494914" y="38100"/>
                  </a:cubicBezTo>
                  <a:cubicBezTo>
                    <a:pt x="348061" y="41910"/>
                    <a:pt x="201209" y="45720"/>
                    <a:pt x="54357" y="50800"/>
                  </a:cubicBezTo>
                  <a:cubicBezTo>
                    <a:pt x="36830" y="50800"/>
                    <a:pt x="34290" y="53808"/>
                    <a:pt x="33020" y="74205"/>
                  </a:cubicBezTo>
                  <a:cubicBezTo>
                    <a:pt x="31750" y="104801"/>
                    <a:pt x="31750" y="135397"/>
                    <a:pt x="30480" y="165993"/>
                  </a:cubicBezTo>
                  <a:cubicBezTo>
                    <a:pt x="29210" y="216987"/>
                    <a:pt x="26670" y="266280"/>
                    <a:pt x="25400" y="317274"/>
                  </a:cubicBezTo>
                  <a:cubicBezTo>
                    <a:pt x="20320" y="371667"/>
                    <a:pt x="26670" y="1700895"/>
                    <a:pt x="29210" y="1755288"/>
                  </a:cubicBezTo>
                  <a:cubicBezTo>
                    <a:pt x="29210" y="1813080"/>
                    <a:pt x="29210" y="1872573"/>
                    <a:pt x="30480" y="1930365"/>
                  </a:cubicBezTo>
                  <a:cubicBezTo>
                    <a:pt x="30480" y="1972860"/>
                    <a:pt x="33020" y="2015354"/>
                    <a:pt x="33020" y="2057849"/>
                  </a:cubicBezTo>
                  <a:cubicBezTo>
                    <a:pt x="33020" y="2103743"/>
                    <a:pt x="33020" y="2149637"/>
                    <a:pt x="31750" y="2194905"/>
                  </a:cubicBezTo>
                  <a:lnTo>
                    <a:pt x="31750" y="2205065"/>
                  </a:lnTo>
                  <a:cubicBezTo>
                    <a:pt x="31750" y="2215225"/>
                    <a:pt x="35560" y="2219035"/>
                    <a:pt x="44450" y="2219035"/>
                  </a:cubicBezTo>
                  <a:cubicBezTo>
                    <a:pt x="89138" y="2219035"/>
                    <a:pt x="143241" y="2220305"/>
                    <a:pt x="193480" y="2220305"/>
                  </a:cubicBezTo>
                  <a:cubicBezTo>
                    <a:pt x="266906" y="2220305"/>
                    <a:pt x="344197" y="2217765"/>
                    <a:pt x="417623" y="2220305"/>
                  </a:cubicBezTo>
                  <a:cubicBezTo>
                    <a:pt x="537423" y="2224115"/>
                    <a:pt x="657224" y="2226655"/>
                    <a:pt x="777024" y="2225385"/>
                  </a:cubicBezTo>
                  <a:cubicBezTo>
                    <a:pt x="854315" y="2224115"/>
                    <a:pt x="927741" y="2226655"/>
                    <a:pt x="1005032" y="2226655"/>
                  </a:cubicBezTo>
                  <a:cubicBezTo>
                    <a:pt x="1117103" y="2226655"/>
                    <a:pt x="1229174" y="2225385"/>
                    <a:pt x="1341246" y="2226655"/>
                  </a:cubicBezTo>
                  <a:cubicBezTo>
                    <a:pt x="1507421" y="2227925"/>
                    <a:pt x="3331479" y="2217765"/>
                    <a:pt x="3501519" y="2220305"/>
                  </a:cubicBezTo>
                  <a:cubicBezTo>
                    <a:pt x="3574945" y="2221575"/>
                    <a:pt x="3648371" y="2222845"/>
                    <a:pt x="3717933" y="2222845"/>
                  </a:cubicBezTo>
                  <a:cubicBezTo>
                    <a:pt x="3845462" y="2225385"/>
                    <a:pt x="3969127" y="2221575"/>
                    <a:pt x="4096657" y="2225385"/>
                  </a:cubicBezTo>
                  <a:cubicBezTo>
                    <a:pt x="4200999" y="2227925"/>
                    <a:pt x="4305341" y="2227925"/>
                    <a:pt x="4409684" y="2230465"/>
                  </a:cubicBezTo>
                  <a:cubicBezTo>
                    <a:pt x="4564265" y="2234275"/>
                    <a:pt x="4718846" y="2236815"/>
                    <a:pt x="4873427" y="2238085"/>
                  </a:cubicBezTo>
                  <a:cubicBezTo>
                    <a:pt x="4920424" y="2238085"/>
                    <a:pt x="4938204" y="2236815"/>
                    <a:pt x="4958524" y="2236815"/>
                  </a:cubicBezTo>
                  <a:close/>
                </a:path>
              </a:pathLst>
            </a:custGeom>
            <a:solidFill>
              <a:srgbClr val="FAF3E2"/>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Freeform 9"/>
          <p:cNvSpPr/>
          <p:nvPr/>
        </p:nvSpPr>
        <p:spPr>
          <a:xfrm rot="-424662">
            <a:off x="-269853" y="4720774"/>
            <a:ext cx="2980209" cy="2216192"/>
          </a:xfrm>
          <a:custGeom>
            <a:avLst/>
            <a:gdLst/>
            <a:ahLst/>
            <a:cxnLst/>
            <a:rect l="l" t="t" r="r" b="b"/>
            <a:pathLst>
              <a:path w="4470314" h="3324288">
                <a:moveTo>
                  <a:pt x="0" y="0"/>
                </a:moveTo>
                <a:lnTo>
                  <a:pt x="4470314" y="0"/>
                </a:lnTo>
                <a:lnTo>
                  <a:pt x="4470314" y="3324288"/>
                </a:lnTo>
                <a:lnTo>
                  <a:pt x="0" y="33242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rot="-1679939">
            <a:off x="10093900" y="294127"/>
            <a:ext cx="2254610" cy="1873376"/>
          </a:xfrm>
          <a:custGeom>
            <a:avLst/>
            <a:gdLst/>
            <a:ahLst/>
            <a:cxnLst/>
            <a:rect l="l" t="t" r="r" b="b"/>
            <a:pathLst>
              <a:path w="3381915" h="2810064">
                <a:moveTo>
                  <a:pt x="0" y="0"/>
                </a:moveTo>
                <a:lnTo>
                  <a:pt x="3381915" y="0"/>
                </a:lnTo>
                <a:lnTo>
                  <a:pt x="3381915" y="2810064"/>
                </a:lnTo>
                <a:lnTo>
                  <a:pt x="0" y="28100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rot="398182">
            <a:off x="9232487" y="4897229"/>
            <a:ext cx="3327291" cy="1863283"/>
          </a:xfrm>
          <a:custGeom>
            <a:avLst/>
            <a:gdLst/>
            <a:ahLst/>
            <a:cxnLst/>
            <a:rect l="l" t="t" r="r" b="b"/>
            <a:pathLst>
              <a:path w="4990937" h="2794925">
                <a:moveTo>
                  <a:pt x="0" y="0"/>
                </a:moveTo>
                <a:lnTo>
                  <a:pt x="4990937" y="0"/>
                </a:lnTo>
                <a:lnTo>
                  <a:pt x="4990937" y="2794925"/>
                </a:lnTo>
                <a:lnTo>
                  <a:pt x="0" y="279492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p:cNvSpPr/>
          <p:nvPr/>
        </p:nvSpPr>
        <p:spPr>
          <a:xfrm>
            <a:off x="180927" y="198606"/>
            <a:ext cx="1846716" cy="2064418"/>
          </a:xfrm>
          <a:custGeom>
            <a:avLst/>
            <a:gdLst/>
            <a:ahLst/>
            <a:cxnLst/>
            <a:rect l="l" t="t" r="r" b="b"/>
            <a:pathLst>
              <a:path w="2770074" h="3096627">
                <a:moveTo>
                  <a:pt x="0" y="0"/>
                </a:moveTo>
                <a:lnTo>
                  <a:pt x="2770074" y="0"/>
                </a:lnTo>
                <a:lnTo>
                  <a:pt x="2770074" y="3096628"/>
                </a:lnTo>
                <a:lnTo>
                  <a:pt x="0" y="30966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17" name="Picture 16" descr="A green and red text on a black background&#10;&#10;Description automatically generated">
            <a:extLst>
              <a:ext uri="{FF2B5EF4-FFF2-40B4-BE49-F238E27FC236}">
                <a16:creationId xmlns:a16="http://schemas.microsoft.com/office/drawing/2014/main" id="{6D058733-8B3E-8782-7C19-487D5DB20D2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146759" y="1371600"/>
            <a:ext cx="6022317" cy="4848476"/>
          </a:xfrm>
          <a:prstGeom prst="rect">
            <a:avLst/>
          </a:prstGeom>
        </p:spPr>
      </p:pic>
    </p:spTree>
    <p:extLst>
      <p:ext uri="{BB962C8B-B14F-4D97-AF65-F5344CB8AC3E}">
        <p14:creationId xmlns:p14="http://schemas.microsoft.com/office/powerpoint/2010/main" val="1729336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y2mate.com - Tóm tắt nhanh Khởi nghĩa Lý Bí Nước Vạn Xuân  Lịch sử tóm tắt_v720P">
            <a:hlinkClick r:id="" action="ppaction://media"/>
            <a:extLst>
              <a:ext uri="{FF2B5EF4-FFF2-40B4-BE49-F238E27FC236}">
                <a16:creationId xmlns:a16="http://schemas.microsoft.com/office/drawing/2014/main" id="{01EA85A2-ACD0-BE25-7E19-A53D6D5FB31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124648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02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4E5FF"/>
        </a:solidFill>
        <a:effectLst/>
      </p:bgPr>
    </p:bg>
    <p:spTree>
      <p:nvGrpSpPr>
        <p:cNvPr id="1" name=""/>
        <p:cNvGrpSpPr/>
        <p:nvPr/>
      </p:nvGrpSpPr>
      <p:grpSpPr>
        <a:xfrm>
          <a:off x="0" y="0"/>
          <a:ext cx="0" cy="0"/>
          <a:chOff x="0" y="0"/>
          <a:chExt cx="0" cy="0"/>
        </a:xfrm>
      </p:grpSpPr>
      <p:sp>
        <p:nvSpPr>
          <p:cNvPr id="37" name="椭圆 36"/>
          <p:cNvSpPr/>
          <p:nvPr/>
        </p:nvSpPr>
        <p:spPr>
          <a:xfrm>
            <a:off x="5092292" y="-59356"/>
            <a:ext cx="7390029" cy="7390095"/>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宋体" panose="02010600030101010101" pitchFamily="2" charset="-122"/>
              <a:cs typeface="+mn-cs"/>
            </a:endParaRPr>
          </a:p>
        </p:txBody>
      </p:sp>
      <p:sp>
        <p:nvSpPr>
          <p:cNvPr id="39" name="椭圆 38"/>
          <p:cNvSpPr/>
          <p:nvPr/>
        </p:nvSpPr>
        <p:spPr>
          <a:xfrm>
            <a:off x="141793" y="224396"/>
            <a:ext cx="6488343" cy="6409207"/>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宋体" panose="02010600030101010101" pitchFamily="2" charset="-122"/>
              <a:cs typeface="+mn-cs"/>
            </a:endParaRPr>
          </a:p>
        </p:txBody>
      </p:sp>
      <p:pic>
        <p:nvPicPr>
          <p:cNvPr id="105" name="图片 81" descr="D:\资料\图层 2.png图层 2">
            <a:extLst>
              <a:ext uri="{FF2B5EF4-FFF2-40B4-BE49-F238E27FC236}">
                <a16:creationId xmlns:a16="http://schemas.microsoft.com/office/drawing/2014/main" id="{4FD5B5C7-0708-449B-9605-B13951EA6E64}"/>
              </a:ext>
            </a:extLst>
          </p:cNvPr>
          <p:cNvPicPr>
            <a:picLocks noChangeAspect="1"/>
          </p:cNvPicPr>
          <p:nvPr/>
        </p:nvPicPr>
        <p:blipFill>
          <a:blip r:embed="rId2"/>
          <a:srcRect/>
          <a:stretch>
            <a:fillRect/>
          </a:stretch>
        </p:blipFill>
        <p:spPr>
          <a:xfrm>
            <a:off x="818962" y="413385"/>
            <a:ext cx="11231245" cy="6444615"/>
          </a:xfrm>
          <a:prstGeom prst="rect">
            <a:avLst/>
          </a:prstGeom>
        </p:spPr>
      </p:pic>
      <p:pic>
        <p:nvPicPr>
          <p:cNvPr id="5" name="Picture 4">
            <a:extLst>
              <a:ext uri="{FF2B5EF4-FFF2-40B4-BE49-F238E27FC236}">
                <a16:creationId xmlns:a16="http://schemas.microsoft.com/office/drawing/2014/main" id="{A82B46E1-A7D9-40B7-82BA-DE11776CAAA1}"/>
              </a:ext>
            </a:extLst>
          </p:cNvPr>
          <p:cNvPicPr>
            <a:picLocks noChangeAspect="1"/>
          </p:cNvPicPr>
          <p:nvPr/>
        </p:nvPicPr>
        <p:blipFill>
          <a:blip r:embed="rId3"/>
          <a:stretch>
            <a:fillRect/>
          </a:stretch>
        </p:blipFill>
        <p:spPr>
          <a:xfrm rot="213147">
            <a:off x="1730639" y="-1022139"/>
            <a:ext cx="9877730" cy="8102255"/>
          </a:xfrm>
          <a:prstGeom prst="rect">
            <a:avLst/>
          </a:prstGeom>
        </p:spPr>
      </p:pic>
      <p:pic>
        <p:nvPicPr>
          <p:cNvPr id="4" name="Picture 3" descr="A cartoon of a person holding a sword&#10;&#10;Description automatically generated with low confidence">
            <a:extLst>
              <a:ext uri="{FF2B5EF4-FFF2-40B4-BE49-F238E27FC236}">
                <a16:creationId xmlns:a16="http://schemas.microsoft.com/office/drawing/2014/main" id="{63D6506F-AFCA-BC31-B5DC-D1FF58DF98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480" y="3205326"/>
            <a:ext cx="5006662" cy="3753823"/>
          </a:xfrm>
          <a:prstGeom prst="rect">
            <a:avLst/>
          </a:prstGeom>
        </p:spPr>
      </p:pic>
      <p:sp>
        <p:nvSpPr>
          <p:cNvPr id="7" name="TextBox 6">
            <a:extLst>
              <a:ext uri="{FF2B5EF4-FFF2-40B4-BE49-F238E27FC236}">
                <a16:creationId xmlns:a16="http://schemas.microsoft.com/office/drawing/2014/main" id="{FFA04543-B7F7-95FE-C2D3-424B89B18B75}"/>
              </a:ext>
            </a:extLst>
          </p:cNvPr>
          <p:cNvSpPr txBox="1"/>
          <p:nvPr/>
        </p:nvSpPr>
        <p:spPr>
          <a:xfrm>
            <a:off x="3416934" y="1797685"/>
            <a:ext cx="6315075" cy="2862322"/>
          </a:xfrm>
          <a:prstGeom prst="rect">
            <a:avLst/>
          </a:prstGeom>
          <a:noFill/>
        </p:spPr>
        <p:txBody>
          <a:bodyPr wrap="square" rtlCol="0">
            <a:spAutoFit/>
          </a:bodyPr>
          <a:lstStyle/>
          <a:p>
            <a:pPr lvl="0" algn="ctr"/>
            <a:r>
              <a:rPr lang="en-US" sz="6000" b="1" dirty="0">
                <a:solidFill>
                  <a:prstClr val="white"/>
                </a:solidFill>
                <a:latin typeface="Calibri"/>
              </a:rPr>
              <a:t>N</a:t>
            </a:r>
            <a:r>
              <a:rPr lang="vi-VN" sz="6000" b="1" dirty="0">
                <a:solidFill>
                  <a:prstClr val="white"/>
                </a:solidFill>
                <a:latin typeface="Calibri"/>
              </a:rPr>
              <a:t>êu cảm xúc về các câu chuyện </a:t>
            </a:r>
            <a:r>
              <a:rPr lang="en-US" sz="6000" b="1" dirty="0">
                <a:solidFill>
                  <a:prstClr val="white"/>
                </a:solidFill>
                <a:latin typeface="Calibri"/>
              </a:rPr>
              <a:t>l</a:t>
            </a:r>
            <a:r>
              <a:rPr lang="vi-VN" sz="6000" b="1" dirty="0">
                <a:solidFill>
                  <a:prstClr val="white"/>
                </a:solidFill>
                <a:latin typeface="Calibri"/>
              </a:rPr>
              <a:t>ịch sử đã học.</a:t>
            </a:r>
            <a:endParaRPr kumimoji="0" lang="vi-VN" sz="6000" b="1" i="0" u="none" strike="noStrike" kern="1200" cap="none" spc="0" normalizeH="0" baseline="0" noProof="0" dirty="0">
              <a:ln>
                <a:noFill/>
              </a:ln>
              <a:solidFill>
                <a:prstClr val="white"/>
              </a:solidFill>
              <a:effectLst/>
              <a:uLnTx/>
              <a:uFillTx/>
              <a:latin typeface="Calibri"/>
            </a:endParaRPr>
          </a:p>
        </p:txBody>
      </p:sp>
    </p:spTree>
    <p:extLst>
      <p:ext uri="{BB962C8B-B14F-4D97-AF65-F5344CB8AC3E}">
        <p14:creationId xmlns:p14="http://schemas.microsoft.com/office/powerpoint/2010/main" val="4168347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05410" y="-2273935"/>
            <a:ext cx="12530455" cy="11353800"/>
            <a:chOff x="232" y="1062"/>
            <a:chExt cx="14109" cy="12784"/>
          </a:xfrm>
        </p:grpSpPr>
        <p:sp>
          <p:nvSpPr>
            <p:cNvPr id="37" name="椭圆 36"/>
            <p:cNvSpPr/>
            <p:nvPr/>
          </p:nvSpPr>
          <p:spPr>
            <a:xfrm>
              <a:off x="6020" y="1062"/>
              <a:ext cx="8321" cy="8321"/>
            </a:xfrm>
            <a:prstGeom prst="ellipse">
              <a:avLst/>
            </a:prstGeom>
            <a:solidFill>
              <a:srgbClr val="FFB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椭圆 38"/>
            <p:cNvSpPr/>
            <p:nvPr/>
          </p:nvSpPr>
          <p:spPr>
            <a:xfrm>
              <a:off x="232" y="5525"/>
              <a:ext cx="8321" cy="8321"/>
            </a:xfrm>
            <a:prstGeom prst="ellipse">
              <a:avLst/>
            </a:prstGeom>
            <a:solidFill>
              <a:srgbClr val="A4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5" name="组合 34"/>
          <p:cNvGrpSpPr/>
          <p:nvPr/>
        </p:nvGrpSpPr>
        <p:grpSpPr>
          <a:xfrm>
            <a:off x="-389255" y="-291959"/>
            <a:ext cx="12814300" cy="7835265"/>
            <a:chOff x="-613" y="-602"/>
            <a:chExt cx="20180" cy="12339"/>
          </a:xfrm>
        </p:grpSpPr>
        <p:pic>
          <p:nvPicPr>
            <p:cNvPr id="27" name="图片 26" descr="D:\资料\图层 2.png图层 2"/>
            <p:cNvPicPr>
              <a:picLocks noChangeAspect="1"/>
            </p:cNvPicPr>
            <p:nvPr/>
          </p:nvPicPr>
          <p:blipFill>
            <a:blip r:embed="rId2"/>
            <a:srcRect/>
            <a:stretch>
              <a:fillRect/>
            </a:stretch>
          </p:blipFill>
          <p:spPr>
            <a:xfrm>
              <a:off x="756" y="713"/>
              <a:ext cx="17687" cy="9498"/>
            </a:xfrm>
            <a:prstGeom prst="rect">
              <a:avLst/>
            </a:prstGeom>
          </p:spPr>
        </p:pic>
        <p:grpSp>
          <p:nvGrpSpPr>
            <p:cNvPr id="28" name="组合 27"/>
            <p:cNvGrpSpPr/>
            <p:nvPr/>
          </p:nvGrpSpPr>
          <p:grpSpPr>
            <a:xfrm>
              <a:off x="-613" y="-602"/>
              <a:ext cx="20180" cy="12339"/>
              <a:chOff x="-28" y="-270"/>
              <a:chExt cx="19556" cy="11965"/>
            </a:xfrm>
          </p:grpSpPr>
          <p:pic>
            <p:nvPicPr>
              <p:cNvPr id="30" name="图片 29" descr="纸张"/>
              <p:cNvPicPr>
                <a:picLocks noChangeAspect="1"/>
              </p:cNvPicPr>
              <p:nvPr/>
            </p:nvPicPr>
            <p:blipFill>
              <a:blip r:embed="rId3"/>
              <a:stretch>
                <a:fillRect/>
              </a:stretch>
            </p:blipFill>
            <p:spPr>
              <a:xfrm>
                <a:off x="9437" y="8023"/>
                <a:ext cx="3672" cy="3672"/>
              </a:xfrm>
              <a:prstGeom prst="rect">
                <a:avLst/>
              </a:prstGeom>
            </p:spPr>
          </p:pic>
          <p:pic>
            <p:nvPicPr>
              <p:cNvPr id="31" name="图片 30" descr="书本"/>
              <p:cNvPicPr>
                <a:picLocks noChangeAspect="1"/>
              </p:cNvPicPr>
              <p:nvPr/>
            </p:nvPicPr>
            <p:blipFill>
              <a:blip r:embed="rId4"/>
              <a:stretch>
                <a:fillRect/>
              </a:stretch>
            </p:blipFill>
            <p:spPr>
              <a:xfrm>
                <a:off x="-28" y="0"/>
                <a:ext cx="3055" cy="3055"/>
              </a:xfrm>
              <a:prstGeom prst="rect">
                <a:avLst/>
              </a:prstGeom>
            </p:spPr>
          </p:pic>
          <p:pic>
            <p:nvPicPr>
              <p:cNvPr id="32" name="图片 31" descr="冰激凌"/>
              <p:cNvPicPr>
                <a:picLocks noChangeAspect="1"/>
              </p:cNvPicPr>
              <p:nvPr/>
            </p:nvPicPr>
            <p:blipFill>
              <a:blip r:embed="rId5"/>
              <a:stretch>
                <a:fillRect/>
              </a:stretch>
            </p:blipFill>
            <p:spPr>
              <a:xfrm>
                <a:off x="15830" y="431"/>
                <a:ext cx="3698" cy="3698"/>
              </a:xfrm>
              <a:prstGeom prst="rect">
                <a:avLst/>
              </a:prstGeom>
            </p:spPr>
          </p:pic>
          <p:pic>
            <p:nvPicPr>
              <p:cNvPr id="33" name="图片 32" descr="笔"/>
              <p:cNvPicPr>
                <a:picLocks noChangeAspect="1"/>
              </p:cNvPicPr>
              <p:nvPr/>
            </p:nvPicPr>
            <p:blipFill>
              <a:blip r:embed="rId6"/>
              <a:stretch>
                <a:fillRect/>
              </a:stretch>
            </p:blipFill>
            <p:spPr>
              <a:xfrm>
                <a:off x="10305" y="-270"/>
                <a:ext cx="2467" cy="2467"/>
              </a:xfrm>
              <a:prstGeom prst="rect">
                <a:avLst/>
              </a:prstGeom>
            </p:spPr>
          </p:pic>
          <p:pic>
            <p:nvPicPr>
              <p:cNvPr id="34" name="图片 33" descr="草莓"/>
              <p:cNvPicPr>
                <a:picLocks noChangeAspect="1"/>
              </p:cNvPicPr>
              <p:nvPr/>
            </p:nvPicPr>
            <p:blipFill>
              <a:blip r:embed="rId7"/>
              <a:stretch>
                <a:fillRect/>
              </a:stretch>
            </p:blipFill>
            <p:spPr>
              <a:xfrm>
                <a:off x="5773" y="7407"/>
                <a:ext cx="2698" cy="2698"/>
              </a:xfrm>
              <a:prstGeom prst="rect">
                <a:avLst/>
              </a:prstGeom>
            </p:spPr>
          </p:pic>
        </p:grpSp>
      </p:grpSp>
      <p:pic>
        <p:nvPicPr>
          <p:cNvPr id="3" name="Picture 2" descr="A person wearing a garment&#10;&#10;Description automatically generated with low confidence">
            <a:extLst>
              <a:ext uri="{FF2B5EF4-FFF2-40B4-BE49-F238E27FC236}">
                <a16:creationId xmlns:a16="http://schemas.microsoft.com/office/drawing/2014/main" id="{CF91BA66-919C-43CD-A544-304CBC18974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17428" y="2747063"/>
            <a:ext cx="2208280" cy="4085090"/>
          </a:xfrm>
          <a:prstGeom prst="rect">
            <a:avLst/>
          </a:prstGeom>
        </p:spPr>
      </p:pic>
      <p:pic>
        <p:nvPicPr>
          <p:cNvPr id="7" name="Picture 6" descr="A child holding a flag&#10;&#10;Description automatically generated with low confidence">
            <a:extLst>
              <a:ext uri="{FF2B5EF4-FFF2-40B4-BE49-F238E27FC236}">
                <a16:creationId xmlns:a16="http://schemas.microsoft.com/office/drawing/2014/main" id="{812754A9-19D4-4A25-A3BE-C4B5D84320E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60573" y="3043559"/>
            <a:ext cx="3936201" cy="3733093"/>
          </a:xfrm>
          <a:prstGeom prst="rect">
            <a:avLst/>
          </a:prstGeom>
        </p:spPr>
      </p:pic>
      <p:pic>
        <p:nvPicPr>
          <p:cNvPr id="2" name="Picture 1">
            <a:extLst>
              <a:ext uri="{FF2B5EF4-FFF2-40B4-BE49-F238E27FC236}">
                <a16:creationId xmlns:a16="http://schemas.microsoft.com/office/drawing/2014/main" id="{16E1326D-672A-4C0B-B5AA-EC59A5994958}"/>
              </a:ext>
            </a:extLst>
          </p:cNvPr>
          <p:cNvPicPr>
            <a:picLocks noChangeAspect="1"/>
          </p:cNvPicPr>
          <p:nvPr/>
        </p:nvPicPr>
        <p:blipFill>
          <a:blip r:embed="rId10"/>
          <a:stretch>
            <a:fillRect/>
          </a:stretch>
        </p:blipFill>
        <p:spPr>
          <a:xfrm>
            <a:off x="3296172" y="1932702"/>
            <a:ext cx="5523455" cy="2554445"/>
          </a:xfrm>
          <a:prstGeom prst="rect">
            <a:avLst/>
          </a:prstGeom>
        </p:spPr>
      </p:pic>
    </p:spTree>
    <p:extLst>
      <p:ext uri="{BB962C8B-B14F-4D97-AF65-F5344CB8AC3E}">
        <p14:creationId xmlns:p14="http://schemas.microsoft.com/office/powerpoint/2010/main" val="23392089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End of Course Jeopardy by Slidesgo">
  <a:themeElements>
    <a:clrScheme name="Simple Light">
      <a:dk1>
        <a:srgbClr val="000000"/>
      </a:dk1>
      <a:lt1>
        <a:srgbClr val="FFFFFF"/>
      </a:lt1>
      <a:dk2>
        <a:srgbClr val="61D8C4"/>
      </a:dk2>
      <a:lt2>
        <a:srgbClr val="98DAED"/>
      </a:lt2>
      <a:accent1>
        <a:srgbClr val="FFB757"/>
      </a:accent1>
      <a:accent2>
        <a:srgbClr val="F27FB2"/>
      </a:accent2>
      <a:accent3>
        <a:srgbClr val="C2B9DB"/>
      </a:accent3>
      <a:accent4>
        <a:srgbClr val="F16790"/>
      </a:accent4>
      <a:accent5>
        <a:srgbClr val="B3AAD3"/>
      </a:accent5>
      <a:accent6>
        <a:srgbClr val="51C0B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TotalTime>
  <Words>609</Words>
  <Application>Microsoft Office PowerPoint</Application>
  <PresentationFormat>Màn hình rộng</PresentationFormat>
  <Paragraphs>33</Paragraphs>
  <Slides>25</Slides>
  <Notes>0</Notes>
  <HiddenSlides>0</HiddenSlides>
  <MMClips>1</MMClips>
  <ScaleCrop>false</ScaleCrop>
  <HeadingPairs>
    <vt:vector size="6" baseType="variant">
      <vt:variant>
        <vt:lpstr>Phông được Dùng</vt:lpstr>
      </vt:variant>
      <vt:variant>
        <vt:i4>8</vt:i4>
      </vt:variant>
      <vt:variant>
        <vt:lpstr>Chủ đề</vt:lpstr>
      </vt:variant>
      <vt:variant>
        <vt:i4>4</vt:i4>
      </vt:variant>
      <vt:variant>
        <vt:lpstr>Tiêu đề Bản chiếu</vt:lpstr>
      </vt:variant>
      <vt:variant>
        <vt:i4>25</vt:i4>
      </vt:variant>
    </vt:vector>
  </HeadingPairs>
  <TitlesOfParts>
    <vt:vector size="37" baseType="lpstr">
      <vt:lpstr>微软雅黑</vt:lpstr>
      <vt:lpstr>Arial</vt:lpstr>
      <vt:lpstr>Calibri</vt:lpstr>
      <vt:lpstr>Calibri Light</vt:lpstr>
      <vt:lpstr>Cambria</vt:lpstr>
      <vt:lpstr>Lato</vt:lpstr>
      <vt:lpstr>Patrick Hand</vt:lpstr>
      <vt:lpstr>Roboto Condensed Light</vt:lpstr>
      <vt:lpstr>Office Theme</vt:lpstr>
      <vt:lpstr>1_Office Theme</vt:lpstr>
      <vt:lpstr>自定义设计方案</vt:lpstr>
      <vt:lpstr>End of Course Jeopardy by Slidesgo</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Windows 11</cp:lastModifiedBy>
  <cp:revision>30</cp:revision>
  <dcterms:created xsi:type="dcterms:W3CDTF">2024-09-13T02:51:48Z</dcterms:created>
  <dcterms:modified xsi:type="dcterms:W3CDTF">2026-05-29T03:41:59Z</dcterms:modified>
</cp:coreProperties>
</file>