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16"/>
  </p:notesMasterIdLst>
  <p:sldIdLst>
    <p:sldId id="290" r:id="rId3"/>
    <p:sldId id="332" r:id="rId4"/>
    <p:sldId id="288" r:id="rId5"/>
    <p:sldId id="347" r:id="rId6"/>
    <p:sldId id="292" r:id="rId7"/>
    <p:sldId id="350" r:id="rId8"/>
    <p:sldId id="353" r:id="rId9"/>
    <p:sldId id="354" r:id="rId10"/>
    <p:sldId id="349" r:id="rId11"/>
    <p:sldId id="355" r:id="rId12"/>
    <p:sldId id="356" r:id="rId13"/>
    <p:sldId id="300" r:id="rId14"/>
    <p:sldId id="34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90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873386-A125-47F3-9CB8-DD4CD91363C3}" type="datetimeFigureOut">
              <a:rPr lang="en-US" smtClean="0"/>
              <a:t>2/13/2025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3C3BC8-6FB1-487D-8CA0-A0F42B25E05A}" type="slidenum">
              <a:rPr lang="en-US" smtClean="0"/>
              <a:t>‹#›</a:t>
            </a:fld>
            <a:endParaRPr lang="en-US"/>
          </a:p>
        </p:txBody>
      </p:sp>
    </p:spTree>
    <p:extLst>
      <p:ext uri="{BB962C8B-B14F-4D97-AF65-F5344CB8AC3E}">
        <p14:creationId xmlns:p14="http://schemas.microsoft.com/office/powerpoint/2010/main" val="1101553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32380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31293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20489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22723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11866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21913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61634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23193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09212" cy="6858000"/>
          </a:xfrm>
          <a:prstGeom prst="rect">
            <a:avLst/>
          </a:prstGeom>
        </p:spPr>
      </p:pic>
      <p:sp>
        <p:nvSpPr>
          <p:cNvPr id="7" name="圆角矩形 6"/>
          <p:cNvSpPr/>
          <p:nvPr userDrawn="1"/>
        </p:nvSpPr>
        <p:spPr>
          <a:xfrm>
            <a:off x="317500" y="355600"/>
            <a:ext cx="11544300" cy="6210300"/>
          </a:xfrm>
          <a:prstGeom prst="roundRect">
            <a:avLst>
              <a:gd name="adj" fmla="val 107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018172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2/13/2025</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grpSp>
        <p:nvGrpSpPr>
          <p:cNvPr id="7" name="Google Shape;28;p27">
            <a:extLst>
              <a:ext uri="{FF2B5EF4-FFF2-40B4-BE49-F238E27FC236}">
                <a16:creationId xmlns:a16="http://schemas.microsoft.com/office/drawing/2014/main" id="{99864A22-FD53-46D6-8FF0-EB00DCFDFEDD}"/>
              </a:ext>
            </a:extLst>
          </p:cNvPr>
          <p:cNvGrpSpPr/>
          <p:nvPr userDrawn="1"/>
        </p:nvGrpSpPr>
        <p:grpSpPr>
          <a:xfrm>
            <a:off x="0" y="0"/>
            <a:ext cx="12192000" cy="6858000"/>
            <a:chOff x="0" y="0"/>
            <a:chExt cx="12192000" cy="6858000"/>
          </a:xfrm>
        </p:grpSpPr>
        <p:sp>
          <p:nvSpPr>
            <p:cNvPr id="8" name="Google Shape;29;p27">
              <a:extLst>
                <a:ext uri="{FF2B5EF4-FFF2-40B4-BE49-F238E27FC236}">
                  <a16:creationId xmlns:a16="http://schemas.microsoft.com/office/drawing/2014/main" id="{B8A33867-73C5-4FBC-BA2F-31A287570785}"/>
                </a:ext>
              </a:extLst>
            </p:cNvPr>
            <p:cNvSpPr/>
            <p:nvPr/>
          </p:nvSpPr>
          <p:spPr>
            <a:xfrm>
              <a:off x="0" y="0"/>
              <a:ext cx="12192000" cy="6858000"/>
            </a:xfrm>
            <a:prstGeom prst="rect">
              <a:avLst/>
            </a:prstGeom>
            <a:solidFill>
              <a:srgbClr val="93E3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 name="Google Shape;30;p27">
              <a:extLst>
                <a:ext uri="{FF2B5EF4-FFF2-40B4-BE49-F238E27FC236}">
                  <a16:creationId xmlns:a16="http://schemas.microsoft.com/office/drawing/2014/main" id="{B024C601-B749-4825-AF71-010760E58ADB}"/>
                </a:ext>
              </a:extLst>
            </p:cNvPr>
            <p:cNvSpPr/>
            <p:nvPr/>
          </p:nvSpPr>
          <p:spPr>
            <a:xfrm>
              <a:off x="1734725" y="1143465"/>
              <a:ext cx="609685" cy="608755"/>
            </a:xfrm>
            <a:custGeom>
              <a:avLst/>
              <a:gdLst/>
              <a:ahLst/>
              <a:cxnLst/>
              <a:rect l="l" t="t" r="r" b="b"/>
              <a:pathLst>
                <a:path w="607648" h="606722" extrusionOk="0">
                  <a:moveTo>
                    <a:pt x="382195" y="318513"/>
                  </a:moveTo>
                  <a:lnTo>
                    <a:pt x="319178" y="381790"/>
                  </a:lnTo>
                  <a:lnTo>
                    <a:pt x="520155" y="582460"/>
                  </a:lnTo>
                  <a:lnTo>
                    <a:pt x="583349" y="519362"/>
                  </a:lnTo>
                  <a:lnTo>
                    <a:pt x="550595" y="486657"/>
                  </a:lnTo>
                  <a:lnTo>
                    <a:pt x="527631" y="509497"/>
                  </a:lnTo>
                  <a:cubicBezTo>
                    <a:pt x="525673" y="511452"/>
                    <a:pt x="523092" y="512430"/>
                    <a:pt x="520600" y="512430"/>
                  </a:cubicBezTo>
                  <a:cubicBezTo>
                    <a:pt x="518019" y="512430"/>
                    <a:pt x="515437" y="511452"/>
                    <a:pt x="513479" y="509497"/>
                  </a:cubicBezTo>
                  <a:cubicBezTo>
                    <a:pt x="509474" y="505587"/>
                    <a:pt x="509474" y="499188"/>
                    <a:pt x="513479" y="495278"/>
                  </a:cubicBezTo>
                  <a:lnTo>
                    <a:pt x="536354" y="472438"/>
                  </a:lnTo>
                  <a:lnTo>
                    <a:pt x="503333" y="439467"/>
                  </a:lnTo>
                  <a:lnTo>
                    <a:pt x="471735" y="471016"/>
                  </a:lnTo>
                  <a:cubicBezTo>
                    <a:pt x="469777" y="472971"/>
                    <a:pt x="467196" y="473949"/>
                    <a:pt x="464615" y="473949"/>
                  </a:cubicBezTo>
                  <a:cubicBezTo>
                    <a:pt x="462033" y="473949"/>
                    <a:pt x="459452" y="472971"/>
                    <a:pt x="457494" y="471016"/>
                  </a:cubicBezTo>
                  <a:cubicBezTo>
                    <a:pt x="453578" y="467106"/>
                    <a:pt x="453578" y="460707"/>
                    <a:pt x="457494" y="456797"/>
                  </a:cubicBezTo>
                  <a:lnTo>
                    <a:pt x="489091" y="425247"/>
                  </a:lnTo>
                  <a:lnTo>
                    <a:pt x="456070" y="392276"/>
                  </a:lnTo>
                  <a:lnTo>
                    <a:pt x="433195" y="415205"/>
                  </a:lnTo>
                  <a:cubicBezTo>
                    <a:pt x="431237" y="417160"/>
                    <a:pt x="428656" y="418138"/>
                    <a:pt x="426075" y="418138"/>
                  </a:cubicBezTo>
                  <a:cubicBezTo>
                    <a:pt x="423494" y="418138"/>
                    <a:pt x="420912" y="417160"/>
                    <a:pt x="418954" y="415205"/>
                  </a:cubicBezTo>
                  <a:cubicBezTo>
                    <a:pt x="415038" y="411206"/>
                    <a:pt x="415038" y="404896"/>
                    <a:pt x="418954" y="400986"/>
                  </a:cubicBezTo>
                  <a:lnTo>
                    <a:pt x="441829" y="378057"/>
                  </a:lnTo>
                  <a:lnTo>
                    <a:pt x="408897" y="345175"/>
                  </a:lnTo>
                  <a:lnTo>
                    <a:pt x="377299" y="376724"/>
                  </a:lnTo>
                  <a:cubicBezTo>
                    <a:pt x="375341" y="378679"/>
                    <a:pt x="372760" y="379657"/>
                    <a:pt x="370179" y="379657"/>
                  </a:cubicBezTo>
                  <a:cubicBezTo>
                    <a:pt x="367597" y="379657"/>
                    <a:pt x="365016" y="378679"/>
                    <a:pt x="363058" y="376724"/>
                  </a:cubicBezTo>
                  <a:cubicBezTo>
                    <a:pt x="359142" y="372814"/>
                    <a:pt x="359142" y="366415"/>
                    <a:pt x="363058" y="362505"/>
                  </a:cubicBezTo>
                  <a:lnTo>
                    <a:pt x="394655" y="330955"/>
                  </a:lnTo>
                  <a:close/>
                  <a:moveTo>
                    <a:pt x="214417" y="305627"/>
                  </a:moveTo>
                  <a:lnTo>
                    <a:pt x="214417" y="336110"/>
                  </a:lnTo>
                  <a:lnTo>
                    <a:pt x="229637" y="320824"/>
                  </a:lnTo>
                  <a:close/>
                  <a:moveTo>
                    <a:pt x="312947" y="220933"/>
                  </a:moveTo>
                  <a:lnTo>
                    <a:pt x="321136" y="229198"/>
                  </a:lnTo>
                  <a:lnTo>
                    <a:pt x="329414" y="220933"/>
                  </a:lnTo>
                  <a:close/>
                  <a:moveTo>
                    <a:pt x="400945" y="206927"/>
                  </a:moveTo>
                  <a:cubicBezTo>
                    <a:pt x="404860" y="203017"/>
                    <a:pt x="411267" y="203017"/>
                    <a:pt x="415182" y="206927"/>
                  </a:cubicBezTo>
                  <a:cubicBezTo>
                    <a:pt x="419097" y="210838"/>
                    <a:pt x="419097" y="217147"/>
                    <a:pt x="415182" y="221147"/>
                  </a:cubicBezTo>
                  <a:lnTo>
                    <a:pt x="213909" y="422083"/>
                  </a:lnTo>
                  <a:cubicBezTo>
                    <a:pt x="211952" y="424038"/>
                    <a:pt x="209371" y="425016"/>
                    <a:pt x="206791" y="425016"/>
                  </a:cubicBezTo>
                  <a:cubicBezTo>
                    <a:pt x="204210" y="425016"/>
                    <a:pt x="201719" y="424038"/>
                    <a:pt x="199672" y="422083"/>
                  </a:cubicBezTo>
                  <a:cubicBezTo>
                    <a:pt x="195757" y="418173"/>
                    <a:pt x="195757" y="411863"/>
                    <a:pt x="199672" y="407864"/>
                  </a:cubicBezTo>
                  <a:close/>
                  <a:moveTo>
                    <a:pt x="221004" y="129129"/>
                  </a:moveTo>
                  <a:lnTo>
                    <a:pt x="292743" y="200848"/>
                  </a:lnTo>
                  <a:lnTo>
                    <a:pt x="353623" y="200848"/>
                  </a:lnTo>
                  <a:cubicBezTo>
                    <a:pt x="357629" y="200848"/>
                    <a:pt x="361367" y="203248"/>
                    <a:pt x="362880" y="206980"/>
                  </a:cubicBezTo>
                  <a:cubicBezTo>
                    <a:pt x="364482" y="210802"/>
                    <a:pt x="363592" y="215068"/>
                    <a:pt x="360744" y="218000"/>
                  </a:cubicBezTo>
                  <a:lnTo>
                    <a:pt x="328346" y="250438"/>
                  </a:lnTo>
                  <a:cubicBezTo>
                    <a:pt x="328346" y="250438"/>
                    <a:pt x="328346" y="250438"/>
                    <a:pt x="328257" y="250438"/>
                  </a:cubicBezTo>
                  <a:cubicBezTo>
                    <a:pt x="328257" y="250527"/>
                    <a:pt x="328257" y="250527"/>
                    <a:pt x="328168" y="250527"/>
                  </a:cubicBezTo>
                  <a:lnTo>
                    <a:pt x="211480" y="367481"/>
                  </a:lnTo>
                  <a:cubicBezTo>
                    <a:pt x="209611" y="369437"/>
                    <a:pt x="207030" y="370414"/>
                    <a:pt x="204359" y="370414"/>
                  </a:cubicBezTo>
                  <a:cubicBezTo>
                    <a:pt x="203113" y="370414"/>
                    <a:pt x="201778" y="370148"/>
                    <a:pt x="200532" y="369703"/>
                  </a:cubicBezTo>
                  <a:cubicBezTo>
                    <a:pt x="196794" y="368103"/>
                    <a:pt x="194301" y="364460"/>
                    <a:pt x="194301" y="360372"/>
                  </a:cubicBezTo>
                  <a:lnTo>
                    <a:pt x="194301" y="285542"/>
                  </a:lnTo>
                  <a:lnTo>
                    <a:pt x="127813" y="219156"/>
                  </a:lnTo>
                  <a:lnTo>
                    <a:pt x="127813" y="544957"/>
                  </a:lnTo>
                  <a:lnTo>
                    <a:pt x="297727" y="374769"/>
                  </a:lnTo>
                  <a:cubicBezTo>
                    <a:pt x="297727" y="374769"/>
                    <a:pt x="297727" y="374680"/>
                    <a:pt x="297816" y="374680"/>
                  </a:cubicBezTo>
                  <a:cubicBezTo>
                    <a:pt x="297816" y="374591"/>
                    <a:pt x="297905" y="374591"/>
                    <a:pt x="297905" y="374591"/>
                  </a:cubicBezTo>
                  <a:lnTo>
                    <a:pt x="375074" y="297273"/>
                  </a:lnTo>
                  <a:cubicBezTo>
                    <a:pt x="375074" y="297184"/>
                    <a:pt x="375074" y="297184"/>
                    <a:pt x="375163" y="297184"/>
                  </a:cubicBezTo>
                  <a:lnTo>
                    <a:pt x="542851" y="129129"/>
                  </a:lnTo>
                  <a:lnTo>
                    <a:pt x="478500" y="129129"/>
                  </a:lnTo>
                  <a:lnTo>
                    <a:pt x="478500" y="154013"/>
                  </a:lnTo>
                  <a:cubicBezTo>
                    <a:pt x="478500" y="159612"/>
                    <a:pt x="474049" y="164056"/>
                    <a:pt x="468442" y="164056"/>
                  </a:cubicBezTo>
                  <a:cubicBezTo>
                    <a:pt x="462924" y="164056"/>
                    <a:pt x="458384" y="159612"/>
                    <a:pt x="458384" y="154013"/>
                  </a:cubicBezTo>
                  <a:lnTo>
                    <a:pt x="458384" y="129129"/>
                  </a:lnTo>
                  <a:lnTo>
                    <a:pt x="417352" y="129129"/>
                  </a:lnTo>
                  <a:lnTo>
                    <a:pt x="417352" y="166366"/>
                  </a:lnTo>
                  <a:cubicBezTo>
                    <a:pt x="417352" y="171876"/>
                    <a:pt x="412902" y="176409"/>
                    <a:pt x="407294" y="176409"/>
                  </a:cubicBezTo>
                  <a:cubicBezTo>
                    <a:pt x="401776" y="176409"/>
                    <a:pt x="397237" y="171876"/>
                    <a:pt x="397237" y="166366"/>
                  </a:cubicBezTo>
                  <a:lnTo>
                    <a:pt x="397237" y="129129"/>
                  </a:lnTo>
                  <a:lnTo>
                    <a:pt x="356205" y="129129"/>
                  </a:lnTo>
                  <a:lnTo>
                    <a:pt x="356205" y="154013"/>
                  </a:lnTo>
                  <a:cubicBezTo>
                    <a:pt x="356205" y="159612"/>
                    <a:pt x="351665" y="164056"/>
                    <a:pt x="346147" y="164056"/>
                  </a:cubicBezTo>
                  <a:cubicBezTo>
                    <a:pt x="340539" y="164056"/>
                    <a:pt x="336089" y="159612"/>
                    <a:pt x="336089" y="154013"/>
                  </a:cubicBezTo>
                  <a:lnTo>
                    <a:pt x="336089" y="129129"/>
                  </a:lnTo>
                  <a:lnTo>
                    <a:pt x="294968" y="129129"/>
                  </a:lnTo>
                  <a:lnTo>
                    <a:pt x="294968" y="166366"/>
                  </a:lnTo>
                  <a:cubicBezTo>
                    <a:pt x="294968" y="171876"/>
                    <a:pt x="290518" y="176409"/>
                    <a:pt x="284910" y="176409"/>
                  </a:cubicBezTo>
                  <a:cubicBezTo>
                    <a:pt x="279392" y="176409"/>
                    <a:pt x="274853" y="171876"/>
                    <a:pt x="274853" y="166366"/>
                  </a:cubicBezTo>
                  <a:lnTo>
                    <a:pt x="274853" y="129129"/>
                  </a:lnTo>
                  <a:close/>
                  <a:moveTo>
                    <a:pt x="87493" y="24262"/>
                  </a:moveTo>
                  <a:lnTo>
                    <a:pt x="24299" y="87360"/>
                  </a:lnTo>
                  <a:lnTo>
                    <a:pt x="243878" y="306605"/>
                  </a:lnTo>
                  <a:lnTo>
                    <a:pt x="268355" y="282076"/>
                  </a:lnTo>
                  <a:cubicBezTo>
                    <a:pt x="264706" y="278166"/>
                    <a:pt x="264795" y="272034"/>
                    <a:pt x="268622" y="268213"/>
                  </a:cubicBezTo>
                  <a:lnTo>
                    <a:pt x="300220" y="236663"/>
                  </a:lnTo>
                  <a:lnTo>
                    <a:pt x="267198" y="203692"/>
                  </a:lnTo>
                  <a:lnTo>
                    <a:pt x="244323" y="226532"/>
                  </a:lnTo>
                  <a:cubicBezTo>
                    <a:pt x="242365" y="228487"/>
                    <a:pt x="239784" y="229465"/>
                    <a:pt x="237203" y="229465"/>
                  </a:cubicBezTo>
                  <a:cubicBezTo>
                    <a:pt x="234622" y="229465"/>
                    <a:pt x="232040" y="228487"/>
                    <a:pt x="230082" y="226532"/>
                  </a:cubicBezTo>
                  <a:cubicBezTo>
                    <a:pt x="226166" y="222622"/>
                    <a:pt x="226166" y="216223"/>
                    <a:pt x="230082" y="212313"/>
                  </a:cubicBezTo>
                  <a:lnTo>
                    <a:pt x="252957" y="189473"/>
                  </a:lnTo>
                  <a:lnTo>
                    <a:pt x="219936" y="156502"/>
                  </a:lnTo>
                  <a:lnTo>
                    <a:pt x="188338" y="188051"/>
                  </a:lnTo>
                  <a:cubicBezTo>
                    <a:pt x="186380" y="190006"/>
                    <a:pt x="183798" y="190984"/>
                    <a:pt x="181217" y="190984"/>
                  </a:cubicBezTo>
                  <a:cubicBezTo>
                    <a:pt x="178636" y="190984"/>
                    <a:pt x="176055" y="190006"/>
                    <a:pt x="174097" y="188051"/>
                  </a:cubicBezTo>
                  <a:cubicBezTo>
                    <a:pt x="170180" y="184141"/>
                    <a:pt x="170180" y="177831"/>
                    <a:pt x="174097" y="173832"/>
                  </a:cubicBezTo>
                  <a:lnTo>
                    <a:pt x="205695" y="142282"/>
                  </a:lnTo>
                  <a:lnTo>
                    <a:pt x="172762" y="109400"/>
                  </a:lnTo>
                  <a:lnTo>
                    <a:pt x="149798" y="132240"/>
                  </a:lnTo>
                  <a:cubicBezTo>
                    <a:pt x="147840" y="134195"/>
                    <a:pt x="145259" y="135173"/>
                    <a:pt x="142766" y="135173"/>
                  </a:cubicBezTo>
                  <a:cubicBezTo>
                    <a:pt x="140185" y="135173"/>
                    <a:pt x="137604" y="134195"/>
                    <a:pt x="135646" y="132240"/>
                  </a:cubicBezTo>
                  <a:cubicBezTo>
                    <a:pt x="131641" y="128330"/>
                    <a:pt x="131641" y="121931"/>
                    <a:pt x="135646" y="118021"/>
                  </a:cubicBezTo>
                  <a:lnTo>
                    <a:pt x="158521" y="95181"/>
                  </a:lnTo>
                  <a:lnTo>
                    <a:pt x="125499" y="62210"/>
                  </a:lnTo>
                  <a:lnTo>
                    <a:pt x="93902" y="93759"/>
                  </a:lnTo>
                  <a:cubicBezTo>
                    <a:pt x="91944" y="95714"/>
                    <a:pt x="89362" y="96692"/>
                    <a:pt x="86781" y="96692"/>
                  </a:cubicBezTo>
                  <a:cubicBezTo>
                    <a:pt x="84200" y="96692"/>
                    <a:pt x="81619" y="95714"/>
                    <a:pt x="79661" y="93759"/>
                  </a:cubicBezTo>
                  <a:cubicBezTo>
                    <a:pt x="75744" y="89849"/>
                    <a:pt x="75744" y="83450"/>
                    <a:pt x="79661" y="79539"/>
                  </a:cubicBezTo>
                  <a:lnTo>
                    <a:pt x="111258" y="47990"/>
                  </a:lnTo>
                  <a:close/>
                  <a:moveTo>
                    <a:pt x="87493" y="0"/>
                  </a:moveTo>
                  <a:cubicBezTo>
                    <a:pt x="90163" y="0"/>
                    <a:pt x="92745" y="1066"/>
                    <a:pt x="94614" y="2933"/>
                  </a:cubicBezTo>
                  <a:lnTo>
                    <a:pt x="200888" y="109045"/>
                  </a:lnTo>
                  <a:lnTo>
                    <a:pt x="567150" y="109045"/>
                  </a:lnTo>
                  <a:cubicBezTo>
                    <a:pt x="571156" y="109045"/>
                    <a:pt x="574894" y="111444"/>
                    <a:pt x="576407" y="115266"/>
                  </a:cubicBezTo>
                  <a:cubicBezTo>
                    <a:pt x="578009" y="118998"/>
                    <a:pt x="577119" y="123264"/>
                    <a:pt x="574271" y="126197"/>
                  </a:cubicBezTo>
                  <a:lnTo>
                    <a:pt x="396436" y="304294"/>
                  </a:lnTo>
                  <a:lnTo>
                    <a:pt x="604711" y="512252"/>
                  </a:lnTo>
                  <a:cubicBezTo>
                    <a:pt x="606580" y="514118"/>
                    <a:pt x="607648" y="516696"/>
                    <a:pt x="607648" y="519362"/>
                  </a:cubicBezTo>
                  <a:cubicBezTo>
                    <a:pt x="607648" y="522028"/>
                    <a:pt x="606580" y="524516"/>
                    <a:pt x="604711" y="526471"/>
                  </a:cubicBezTo>
                  <a:lnTo>
                    <a:pt x="599727" y="531359"/>
                  </a:lnTo>
                  <a:cubicBezTo>
                    <a:pt x="599371" y="532070"/>
                    <a:pt x="598837" y="532693"/>
                    <a:pt x="598214" y="533315"/>
                  </a:cubicBezTo>
                  <a:lnTo>
                    <a:pt x="566171" y="565308"/>
                  </a:lnTo>
                  <a:cubicBezTo>
                    <a:pt x="565548" y="565930"/>
                    <a:pt x="564925" y="566463"/>
                    <a:pt x="564213" y="566819"/>
                  </a:cubicBezTo>
                  <a:lnTo>
                    <a:pt x="527275" y="603789"/>
                  </a:lnTo>
                  <a:cubicBezTo>
                    <a:pt x="525317" y="605744"/>
                    <a:pt x="522736" y="606722"/>
                    <a:pt x="520155" y="606722"/>
                  </a:cubicBezTo>
                  <a:cubicBezTo>
                    <a:pt x="517574" y="606722"/>
                    <a:pt x="514992" y="605744"/>
                    <a:pt x="513034" y="603789"/>
                  </a:cubicBezTo>
                  <a:lnTo>
                    <a:pt x="304937" y="396009"/>
                  </a:lnTo>
                  <a:lnTo>
                    <a:pt x="124876" y="576328"/>
                  </a:lnTo>
                  <a:cubicBezTo>
                    <a:pt x="123007" y="578283"/>
                    <a:pt x="120426" y="579261"/>
                    <a:pt x="117756" y="579261"/>
                  </a:cubicBezTo>
                  <a:cubicBezTo>
                    <a:pt x="116509" y="579261"/>
                    <a:pt x="115174" y="579083"/>
                    <a:pt x="113928" y="578550"/>
                  </a:cubicBezTo>
                  <a:cubicBezTo>
                    <a:pt x="110190" y="576950"/>
                    <a:pt x="107698" y="573307"/>
                    <a:pt x="107698" y="569218"/>
                  </a:cubicBezTo>
                  <a:lnTo>
                    <a:pt x="107698" y="199071"/>
                  </a:lnTo>
                  <a:lnTo>
                    <a:pt x="2937" y="94470"/>
                  </a:lnTo>
                  <a:cubicBezTo>
                    <a:pt x="-979" y="90559"/>
                    <a:pt x="-979" y="84161"/>
                    <a:pt x="2937" y="80250"/>
                  </a:cubicBezTo>
                  <a:lnTo>
                    <a:pt x="80373" y="2933"/>
                  </a:lnTo>
                  <a:cubicBezTo>
                    <a:pt x="82242" y="1066"/>
                    <a:pt x="84823" y="0"/>
                    <a:pt x="87493"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 name="Google Shape;31;p27">
              <a:extLst>
                <a:ext uri="{FF2B5EF4-FFF2-40B4-BE49-F238E27FC236}">
                  <a16:creationId xmlns:a16="http://schemas.microsoft.com/office/drawing/2014/main" id="{BA4B8732-CA36-4BE1-A3B5-17CC24C348EE}"/>
                </a:ext>
              </a:extLst>
            </p:cNvPr>
            <p:cNvSpPr/>
            <p:nvPr/>
          </p:nvSpPr>
          <p:spPr>
            <a:xfrm>
              <a:off x="635499" y="591077"/>
              <a:ext cx="609684" cy="551923"/>
            </a:xfrm>
            <a:custGeom>
              <a:avLst/>
              <a:gdLst/>
              <a:ahLst/>
              <a:cxnLst/>
              <a:rect l="l" t="t" r="r" b="b"/>
              <a:pathLst>
                <a:path w="605680" h="548298" extrusionOk="0">
                  <a:moveTo>
                    <a:pt x="203544" y="393040"/>
                  </a:moveTo>
                  <a:cubicBezTo>
                    <a:pt x="177032" y="393040"/>
                    <a:pt x="155404" y="414462"/>
                    <a:pt x="155404" y="441108"/>
                  </a:cubicBezTo>
                  <a:cubicBezTo>
                    <a:pt x="155404" y="467580"/>
                    <a:pt x="177032" y="489002"/>
                    <a:pt x="203544" y="489002"/>
                  </a:cubicBezTo>
                  <a:cubicBezTo>
                    <a:pt x="230057" y="489002"/>
                    <a:pt x="251511" y="467580"/>
                    <a:pt x="251511" y="441108"/>
                  </a:cubicBezTo>
                  <a:cubicBezTo>
                    <a:pt x="251511" y="414462"/>
                    <a:pt x="230057" y="393040"/>
                    <a:pt x="203544" y="393040"/>
                  </a:cubicBezTo>
                  <a:close/>
                  <a:moveTo>
                    <a:pt x="109182" y="297078"/>
                  </a:moveTo>
                  <a:cubicBezTo>
                    <a:pt x="82669" y="297078"/>
                    <a:pt x="61215" y="318500"/>
                    <a:pt x="61215" y="344972"/>
                  </a:cubicBezTo>
                  <a:cubicBezTo>
                    <a:pt x="61215" y="371444"/>
                    <a:pt x="82669" y="393040"/>
                    <a:pt x="109182" y="393040"/>
                  </a:cubicBezTo>
                  <a:cubicBezTo>
                    <a:pt x="135694" y="393040"/>
                    <a:pt x="157322" y="371444"/>
                    <a:pt x="157322" y="344972"/>
                  </a:cubicBezTo>
                  <a:cubicBezTo>
                    <a:pt x="157322" y="318500"/>
                    <a:pt x="135694" y="297078"/>
                    <a:pt x="109182" y="297078"/>
                  </a:cubicBezTo>
                  <a:close/>
                  <a:moveTo>
                    <a:pt x="449089" y="177613"/>
                  </a:moveTo>
                  <a:cubicBezTo>
                    <a:pt x="450310" y="178832"/>
                    <a:pt x="451706" y="180051"/>
                    <a:pt x="453101" y="181270"/>
                  </a:cubicBezTo>
                  <a:cubicBezTo>
                    <a:pt x="468453" y="194157"/>
                    <a:pt x="492526" y="210701"/>
                    <a:pt x="519216" y="216796"/>
                  </a:cubicBezTo>
                  <a:lnTo>
                    <a:pt x="461824" y="294118"/>
                  </a:lnTo>
                  <a:cubicBezTo>
                    <a:pt x="449438" y="310836"/>
                    <a:pt x="430075" y="318673"/>
                    <a:pt x="418212" y="311881"/>
                  </a:cubicBezTo>
                  <a:cubicBezTo>
                    <a:pt x="406525" y="305089"/>
                    <a:pt x="403559" y="284192"/>
                    <a:pt x="411758" y="265210"/>
                  </a:cubicBezTo>
                  <a:close/>
                  <a:moveTo>
                    <a:pt x="136915" y="173425"/>
                  </a:moveTo>
                  <a:cubicBezTo>
                    <a:pt x="110403" y="173425"/>
                    <a:pt x="88949" y="194847"/>
                    <a:pt x="88949" y="221319"/>
                  </a:cubicBezTo>
                  <a:cubicBezTo>
                    <a:pt x="88949" y="247791"/>
                    <a:pt x="110403" y="269387"/>
                    <a:pt x="136915" y="269387"/>
                  </a:cubicBezTo>
                  <a:cubicBezTo>
                    <a:pt x="163427" y="269387"/>
                    <a:pt x="185056" y="247791"/>
                    <a:pt x="185056" y="221319"/>
                  </a:cubicBezTo>
                  <a:cubicBezTo>
                    <a:pt x="185056" y="194847"/>
                    <a:pt x="163427" y="173425"/>
                    <a:pt x="136915" y="173425"/>
                  </a:cubicBezTo>
                  <a:close/>
                  <a:moveTo>
                    <a:pt x="479079" y="107118"/>
                  </a:moveTo>
                  <a:cubicBezTo>
                    <a:pt x="483090" y="117910"/>
                    <a:pt x="489892" y="127832"/>
                    <a:pt x="499309" y="135840"/>
                  </a:cubicBezTo>
                  <a:cubicBezTo>
                    <a:pt x="520237" y="153247"/>
                    <a:pt x="548489" y="156206"/>
                    <a:pt x="571858" y="145762"/>
                  </a:cubicBezTo>
                  <a:lnTo>
                    <a:pt x="540467" y="188061"/>
                  </a:lnTo>
                  <a:cubicBezTo>
                    <a:pt x="510296" y="188409"/>
                    <a:pt x="477161" y="162298"/>
                    <a:pt x="461988" y="147328"/>
                  </a:cubicBezTo>
                  <a:close/>
                  <a:moveTo>
                    <a:pt x="242266" y="90351"/>
                  </a:moveTo>
                  <a:cubicBezTo>
                    <a:pt x="215754" y="90351"/>
                    <a:pt x="194300" y="111773"/>
                    <a:pt x="194300" y="138245"/>
                  </a:cubicBezTo>
                  <a:cubicBezTo>
                    <a:pt x="194300" y="164717"/>
                    <a:pt x="215754" y="186313"/>
                    <a:pt x="242266" y="186313"/>
                  </a:cubicBezTo>
                  <a:cubicBezTo>
                    <a:pt x="268953" y="186313"/>
                    <a:pt x="290407" y="164717"/>
                    <a:pt x="290407" y="138245"/>
                  </a:cubicBezTo>
                  <a:cubicBezTo>
                    <a:pt x="290407" y="111773"/>
                    <a:pt x="268779" y="90351"/>
                    <a:pt x="242266" y="90351"/>
                  </a:cubicBezTo>
                  <a:close/>
                  <a:moveTo>
                    <a:pt x="305846" y="28897"/>
                  </a:moveTo>
                  <a:cubicBezTo>
                    <a:pt x="374664" y="32824"/>
                    <a:pt x="427809" y="59699"/>
                    <a:pt x="465353" y="97840"/>
                  </a:cubicBezTo>
                  <a:lnTo>
                    <a:pt x="448783" y="136852"/>
                  </a:lnTo>
                  <a:lnTo>
                    <a:pt x="408317" y="231594"/>
                  </a:lnTo>
                  <a:cubicBezTo>
                    <a:pt x="402212" y="239083"/>
                    <a:pt x="396979" y="248139"/>
                    <a:pt x="393491" y="258589"/>
                  </a:cubicBezTo>
                  <a:cubicBezTo>
                    <a:pt x="382502" y="292028"/>
                    <a:pt x="392968" y="325466"/>
                    <a:pt x="416864" y="333129"/>
                  </a:cubicBezTo>
                  <a:cubicBezTo>
                    <a:pt x="434131" y="338876"/>
                    <a:pt x="453667" y="329472"/>
                    <a:pt x="467272" y="311185"/>
                  </a:cubicBezTo>
                  <a:cubicBezTo>
                    <a:pt x="473202" y="306831"/>
                    <a:pt x="478784" y="301432"/>
                    <a:pt x="483319" y="295162"/>
                  </a:cubicBezTo>
                  <a:lnTo>
                    <a:pt x="530587" y="231594"/>
                  </a:lnTo>
                  <a:cubicBezTo>
                    <a:pt x="534599" y="261550"/>
                    <a:pt x="532855" y="291331"/>
                    <a:pt x="525180" y="318500"/>
                  </a:cubicBezTo>
                  <a:cubicBezTo>
                    <a:pt x="497621" y="415681"/>
                    <a:pt x="418259" y="420035"/>
                    <a:pt x="379363" y="415855"/>
                  </a:cubicBezTo>
                  <a:cubicBezTo>
                    <a:pt x="367153" y="414636"/>
                    <a:pt x="352850" y="420906"/>
                    <a:pt x="346920" y="431529"/>
                  </a:cubicBezTo>
                  <a:cubicBezTo>
                    <a:pt x="293547" y="525575"/>
                    <a:pt x="219766" y="610391"/>
                    <a:pt x="79007" y="485867"/>
                  </a:cubicBezTo>
                  <a:cubicBezTo>
                    <a:pt x="-71346" y="352983"/>
                    <a:pt x="167" y="69974"/>
                    <a:pt x="231801" y="33052"/>
                  </a:cubicBezTo>
                  <a:cubicBezTo>
                    <a:pt x="258226" y="28829"/>
                    <a:pt x="282907" y="27588"/>
                    <a:pt x="305846" y="28897"/>
                  </a:cubicBezTo>
                  <a:close/>
                  <a:moveTo>
                    <a:pt x="590540" y="0"/>
                  </a:moveTo>
                  <a:cubicBezTo>
                    <a:pt x="590540" y="0"/>
                    <a:pt x="613915" y="36566"/>
                    <a:pt x="602576" y="90717"/>
                  </a:cubicBezTo>
                  <a:cubicBezTo>
                    <a:pt x="601181" y="101687"/>
                    <a:pt x="596645" y="112483"/>
                    <a:pt x="588970" y="121711"/>
                  </a:cubicBezTo>
                  <a:cubicBezTo>
                    <a:pt x="567862" y="146785"/>
                    <a:pt x="530357" y="150093"/>
                    <a:pt x="505063" y="129024"/>
                  </a:cubicBezTo>
                  <a:cubicBezTo>
                    <a:pt x="479768" y="107781"/>
                    <a:pt x="476454" y="70345"/>
                    <a:pt x="497736" y="45098"/>
                  </a:cubicBezTo>
                  <a:cubicBezTo>
                    <a:pt x="498957" y="43705"/>
                    <a:pt x="500178" y="42312"/>
                    <a:pt x="501399" y="41093"/>
                  </a:cubicBezTo>
                  <a:lnTo>
                    <a:pt x="501225" y="40919"/>
                  </a:lnTo>
                  <a:cubicBezTo>
                    <a:pt x="501225" y="40919"/>
                    <a:pt x="524600" y="10796"/>
                    <a:pt x="555651" y="8880"/>
                  </a:cubicBezTo>
                  <a:cubicBezTo>
                    <a:pt x="586876" y="6791"/>
                    <a:pt x="590540" y="0"/>
                    <a:pt x="59054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 name="Google Shape;32;p27">
              <a:extLst>
                <a:ext uri="{FF2B5EF4-FFF2-40B4-BE49-F238E27FC236}">
                  <a16:creationId xmlns:a16="http://schemas.microsoft.com/office/drawing/2014/main" id="{00BC7FD7-1BE9-416E-B461-915B07BD56C3}"/>
                </a:ext>
              </a:extLst>
            </p:cNvPr>
            <p:cNvSpPr/>
            <p:nvPr/>
          </p:nvSpPr>
          <p:spPr>
            <a:xfrm>
              <a:off x="4603086" y="1142535"/>
              <a:ext cx="586846" cy="609685"/>
            </a:xfrm>
            <a:custGeom>
              <a:avLst/>
              <a:gdLst/>
              <a:ahLst/>
              <a:cxnLst/>
              <a:rect l="l" t="t" r="r" b="b"/>
              <a:pathLst>
                <a:path w="585586" h="608375" extrusionOk="0">
                  <a:moveTo>
                    <a:pt x="252617" y="479831"/>
                  </a:moveTo>
                  <a:lnTo>
                    <a:pt x="261886" y="483766"/>
                  </a:lnTo>
                  <a:cubicBezTo>
                    <a:pt x="264445" y="486320"/>
                    <a:pt x="265725" y="489696"/>
                    <a:pt x="265725" y="493071"/>
                  </a:cubicBezTo>
                  <a:lnTo>
                    <a:pt x="261888" y="502371"/>
                  </a:lnTo>
                  <a:lnTo>
                    <a:pt x="250824" y="513294"/>
                  </a:lnTo>
                  <a:lnTo>
                    <a:pt x="250825" y="513295"/>
                  </a:lnTo>
                  <a:lnTo>
                    <a:pt x="250796" y="513324"/>
                  </a:lnTo>
                  <a:lnTo>
                    <a:pt x="235320" y="491550"/>
                  </a:lnTo>
                  <a:lnTo>
                    <a:pt x="235350" y="491520"/>
                  </a:lnTo>
                  <a:lnTo>
                    <a:pt x="235362" y="491537"/>
                  </a:lnTo>
                  <a:lnTo>
                    <a:pt x="243276" y="483637"/>
                  </a:lnTo>
                  <a:close/>
                  <a:moveTo>
                    <a:pt x="134866" y="417276"/>
                  </a:moveTo>
                  <a:cubicBezTo>
                    <a:pt x="142293" y="416790"/>
                    <a:pt x="148502" y="422139"/>
                    <a:pt x="149111" y="429433"/>
                  </a:cubicBezTo>
                  <a:lnTo>
                    <a:pt x="160069" y="565949"/>
                  </a:lnTo>
                  <a:lnTo>
                    <a:pt x="235312" y="491552"/>
                  </a:lnTo>
                  <a:lnTo>
                    <a:pt x="250774" y="513312"/>
                  </a:lnTo>
                  <a:lnTo>
                    <a:pt x="158486" y="604607"/>
                  </a:lnTo>
                  <a:cubicBezTo>
                    <a:pt x="156051" y="607038"/>
                    <a:pt x="152642" y="608375"/>
                    <a:pt x="149233" y="608375"/>
                  </a:cubicBezTo>
                  <a:cubicBezTo>
                    <a:pt x="147650" y="608375"/>
                    <a:pt x="146189" y="608132"/>
                    <a:pt x="144606" y="607524"/>
                  </a:cubicBezTo>
                  <a:cubicBezTo>
                    <a:pt x="139858" y="605822"/>
                    <a:pt x="136449" y="601324"/>
                    <a:pt x="136084" y="596219"/>
                  </a:cubicBezTo>
                  <a:lnTo>
                    <a:pt x="122813" y="431499"/>
                  </a:lnTo>
                  <a:cubicBezTo>
                    <a:pt x="122204" y="424205"/>
                    <a:pt x="127683" y="417884"/>
                    <a:pt x="134866" y="417276"/>
                  </a:cubicBezTo>
                  <a:close/>
                  <a:moveTo>
                    <a:pt x="352706" y="225563"/>
                  </a:moveTo>
                  <a:cubicBezTo>
                    <a:pt x="357820" y="222524"/>
                    <a:pt x="364273" y="223253"/>
                    <a:pt x="368535" y="227387"/>
                  </a:cubicBezTo>
                  <a:cubicBezTo>
                    <a:pt x="372796" y="231398"/>
                    <a:pt x="373770" y="237841"/>
                    <a:pt x="371091" y="243069"/>
                  </a:cubicBezTo>
                  <a:lnTo>
                    <a:pt x="272226" y="430890"/>
                  </a:lnTo>
                  <a:cubicBezTo>
                    <a:pt x="269791" y="435266"/>
                    <a:pt x="265165" y="437819"/>
                    <a:pt x="260538" y="437819"/>
                  </a:cubicBezTo>
                  <a:cubicBezTo>
                    <a:pt x="258468" y="437819"/>
                    <a:pt x="256276" y="437333"/>
                    <a:pt x="254328" y="436360"/>
                  </a:cubicBezTo>
                  <a:cubicBezTo>
                    <a:pt x="247875" y="432956"/>
                    <a:pt x="245440" y="425054"/>
                    <a:pt x="248849" y="418490"/>
                  </a:cubicBezTo>
                  <a:lnTo>
                    <a:pt x="326286" y="271515"/>
                  </a:lnTo>
                  <a:lnTo>
                    <a:pt x="168856" y="363420"/>
                  </a:lnTo>
                  <a:cubicBezTo>
                    <a:pt x="162647" y="367067"/>
                    <a:pt x="154489" y="365000"/>
                    <a:pt x="150837" y="358679"/>
                  </a:cubicBezTo>
                  <a:cubicBezTo>
                    <a:pt x="147184" y="352357"/>
                    <a:pt x="149254" y="344334"/>
                    <a:pt x="155585" y="340687"/>
                  </a:cubicBezTo>
                  <a:close/>
                  <a:moveTo>
                    <a:pt x="566404" y="1455"/>
                  </a:moveTo>
                  <a:cubicBezTo>
                    <a:pt x="571395" y="-1098"/>
                    <a:pt x="577483" y="-247"/>
                    <a:pt x="581501" y="3642"/>
                  </a:cubicBezTo>
                  <a:cubicBezTo>
                    <a:pt x="585519" y="7532"/>
                    <a:pt x="586736" y="13488"/>
                    <a:pt x="584423" y="18593"/>
                  </a:cubicBezTo>
                  <a:lnTo>
                    <a:pt x="329475" y="589748"/>
                  </a:lnTo>
                  <a:cubicBezTo>
                    <a:pt x="327649" y="594124"/>
                    <a:pt x="323510" y="597041"/>
                    <a:pt x="318761" y="597527"/>
                  </a:cubicBezTo>
                  <a:cubicBezTo>
                    <a:pt x="318274" y="597527"/>
                    <a:pt x="317909" y="597649"/>
                    <a:pt x="317422" y="597649"/>
                  </a:cubicBezTo>
                  <a:cubicBezTo>
                    <a:pt x="313161" y="597649"/>
                    <a:pt x="309143" y="595583"/>
                    <a:pt x="306708" y="592058"/>
                  </a:cubicBezTo>
                  <a:lnTo>
                    <a:pt x="250825" y="513295"/>
                  </a:lnTo>
                  <a:lnTo>
                    <a:pt x="261886" y="502376"/>
                  </a:lnTo>
                  <a:lnTo>
                    <a:pt x="261888" y="502371"/>
                  </a:lnTo>
                  <a:lnTo>
                    <a:pt x="261904" y="502355"/>
                  </a:lnTo>
                  <a:cubicBezTo>
                    <a:pt x="267017" y="497250"/>
                    <a:pt x="267017" y="488985"/>
                    <a:pt x="261904" y="483758"/>
                  </a:cubicBezTo>
                  <a:cubicBezTo>
                    <a:pt x="259347" y="481145"/>
                    <a:pt x="255999" y="479838"/>
                    <a:pt x="252635" y="479823"/>
                  </a:cubicBezTo>
                  <a:lnTo>
                    <a:pt x="252617" y="479831"/>
                  </a:lnTo>
                  <a:lnTo>
                    <a:pt x="252609" y="479827"/>
                  </a:lnTo>
                  <a:cubicBezTo>
                    <a:pt x="249243" y="479812"/>
                    <a:pt x="245861" y="481090"/>
                    <a:pt x="243241" y="483644"/>
                  </a:cubicBezTo>
                  <a:lnTo>
                    <a:pt x="235350" y="491520"/>
                  </a:lnTo>
                  <a:lnTo>
                    <a:pt x="205898" y="449968"/>
                  </a:lnTo>
                  <a:cubicBezTo>
                    <a:pt x="201637" y="444012"/>
                    <a:pt x="202976" y="435868"/>
                    <a:pt x="208942" y="431614"/>
                  </a:cubicBezTo>
                  <a:cubicBezTo>
                    <a:pt x="214908" y="427360"/>
                    <a:pt x="223187" y="428818"/>
                    <a:pt x="227326" y="434774"/>
                  </a:cubicBezTo>
                  <a:lnTo>
                    <a:pt x="314865" y="557903"/>
                  </a:lnTo>
                  <a:lnTo>
                    <a:pt x="545341" y="41565"/>
                  </a:lnTo>
                  <a:lnTo>
                    <a:pt x="39707" y="296209"/>
                  </a:lnTo>
                  <a:lnTo>
                    <a:pt x="175947" y="383116"/>
                  </a:lnTo>
                  <a:cubicBezTo>
                    <a:pt x="182156" y="387006"/>
                    <a:pt x="183983" y="395149"/>
                    <a:pt x="179965" y="401348"/>
                  </a:cubicBezTo>
                  <a:cubicBezTo>
                    <a:pt x="176069" y="407426"/>
                    <a:pt x="167912" y="409249"/>
                    <a:pt x="161824" y="405360"/>
                  </a:cubicBezTo>
                  <a:lnTo>
                    <a:pt x="6104" y="305933"/>
                  </a:lnTo>
                  <a:cubicBezTo>
                    <a:pt x="2086" y="303381"/>
                    <a:pt x="-227" y="298883"/>
                    <a:pt x="17" y="294143"/>
                  </a:cubicBezTo>
                  <a:cubicBezTo>
                    <a:pt x="260" y="289524"/>
                    <a:pt x="2939" y="285270"/>
                    <a:pt x="7200" y="28308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 name="Google Shape;33;p27">
              <a:extLst>
                <a:ext uri="{FF2B5EF4-FFF2-40B4-BE49-F238E27FC236}">
                  <a16:creationId xmlns:a16="http://schemas.microsoft.com/office/drawing/2014/main" id="{35B0FD18-C0F3-4747-8DF6-4D3588F76ACB}"/>
                </a:ext>
              </a:extLst>
            </p:cNvPr>
            <p:cNvSpPr/>
            <p:nvPr/>
          </p:nvSpPr>
          <p:spPr>
            <a:xfrm>
              <a:off x="3073910" y="533315"/>
              <a:ext cx="588447" cy="609685"/>
            </a:xfrm>
            <a:custGeom>
              <a:avLst/>
              <a:gdLst/>
              <a:ahLst/>
              <a:cxnLst/>
              <a:rect l="l" t="t" r="r" b="b"/>
              <a:pathLst>
                <a:path w="584535" h="605631" extrusionOk="0">
                  <a:moveTo>
                    <a:pt x="231093" y="221335"/>
                  </a:moveTo>
                  <a:cubicBezTo>
                    <a:pt x="242097" y="238966"/>
                    <a:pt x="254867" y="255784"/>
                    <a:pt x="258806" y="260395"/>
                  </a:cubicBezTo>
                  <a:cubicBezTo>
                    <a:pt x="265191" y="267990"/>
                    <a:pt x="261251" y="275313"/>
                    <a:pt x="261251" y="275313"/>
                  </a:cubicBezTo>
                  <a:cubicBezTo>
                    <a:pt x="261251" y="275313"/>
                    <a:pt x="272255" y="292673"/>
                    <a:pt x="256497" y="307185"/>
                  </a:cubicBezTo>
                  <a:cubicBezTo>
                    <a:pt x="256497" y="307185"/>
                    <a:pt x="245901" y="282366"/>
                    <a:pt x="196181" y="302845"/>
                  </a:cubicBezTo>
                  <a:cubicBezTo>
                    <a:pt x="146461" y="323324"/>
                    <a:pt x="162355" y="350313"/>
                    <a:pt x="162355" y="350313"/>
                  </a:cubicBezTo>
                  <a:cubicBezTo>
                    <a:pt x="162355" y="350313"/>
                    <a:pt x="144016" y="349635"/>
                    <a:pt x="138174" y="337700"/>
                  </a:cubicBezTo>
                  <a:cubicBezTo>
                    <a:pt x="138174" y="337700"/>
                    <a:pt x="135457" y="333360"/>
                    <a:pt x="130974" y="332411"/>
                  </a:cubicBezTo>
                  <a:cubicBezTo>
                    <a:pt x="126355" y="331461"/>
                    <a:pt x="121465" y="324273"/>
                    <a:pt x="119563" y="318984"/>
                  </a:cubicBezTo>
                  <a:cubicBezTo>
                    <a:pt x="118205" y="315187"/>
                    <a:pt x="113042" y="293487"/>
                    <a:pt x="108967" y="278704"/>
                  </a:cubicBezTo>
                  <a:cubicBezTo>
                    <a:pt x="120378" y="262565"/>
                    <a:pt x="134235" y="249409"/>
                    <a:pt x="150808" y="239644"/>
                  </a:cubicBezTo>
                  <a:cubicBezTo>
                    <a:pt x="174445" y="225675"/>
                    <a:pt x="201615" y="219979"/>
                    <a:pt x="231093" y="221335"/>
                  </a:cubicBezTo>
                  <a:close/>
                  <a:moveTo>
                    <a:pt x="562095" y="196204"/>
                  </a:moveTo>
                  <a:cubicBezTo>
                    <a:pt x="563031" y="195263"/>
                    <a:pt x="568610" y="204698"/>
                    <a:pt x="571666" y="213752"/>
                  </a:cubicBezTo>
                  <a:cubicBezTo>
                    <a:pt x="584300" y="252274"/>
                    <a:pt x="576285" y="284013"/>
                    <a:pt x="545718" y="311413"/>
                  </a:cubicBezTo>
                  <a:cubicBezTo>
                    <a:pt x="527650" y="327689"/>
                    <a:pt x="473309" y="352783"/>
                    <a:pt x="515287" y="379911"/>
                  </a:cubicBezTo>
                  <a:cubicBezTo>
                    <a:pt x="531454" y="390491"/>
                    <a:pt x="551832" y="396187"/>
                    <a:pt x="567047" y="408124"/>
                  </a:cubicBezTo>
                  <a:cubicBezTo>
                    <a:pt x="633479" y="459938"/>
                    <a:pt x="492872" y="508361"/>
                    <a:pt x="441655" y="529928"/>
                  </a:cubicBezTo>
                  <a:cubicBezTo>
                    <a:pt x="481868" y="548646"/>
                    <a:pt x="531046" y="541322"/>
                    <a:pt x="564738" y="575503"/>
                  </a:cubicBezTo>
                  <a:cubicBezTo>
                    <a:pt x="569764" y="580793"/>
                    <a:pt x="569628" y="590695"/>
                    <a:pt x="561885" y="592322"/>
                  </a:cubicBezTo>
                  <a:cubicBezTo>
                    <a:pt x="486079" y="608328"/>
                    <a:pt x="455241" y="609006"/>
                    <a:pt x="376582" y="599104"/>
                  </a:cubicBezTo>
                  <a:cubicBezTo>
                    <a:pt x="341260" y="594628"/>
                    <a:pt x="327947" y="578623"/>
                    <a:pt x="340581" y="579708"/>
                  </a:cubicBezTo>
                  <a:cubicBezTo>
                    <a:pt x="340989" y="579708"/>
                    <a:pt x="341396" y="579843"/>
                    <a:pt x="341804" y="579843"/>
                  </a:cubicBezTo>
                  <a:lnTo>
                    <a:pt x="285425" y="452749"/>
                  </a:lnTo>
                  <a:cubicBezTo>
                    <a:pt x="288278" y="448680"/>
                    <a:pt x="288414" y="442034"/>
                    <a:pt x="285425" y="435659"/>
                  </a:cubicBezTo>
                  <a:cubicBezTo>
                    <a:pt x="281485" y="427249"/>
                    <a:pt x="273606" y="422637"/>
                    <a:pt x="267764" y="425350"/>
                  </a:cubicBezTo>
                  <a:cubicBezTo>
                    <a:pt x="261923" y="428063"/>
                    <a:pt x="260428" y="437151"/>
                    <a:pt x="264232" y="445560"/>
                  </a:cubicBezTo>
                  <a:cubicBezTo>
                    <a:pt x="266949" y="451257"/>
                    <a:pt x="271568" y="455191"/>
                    <a:pt x="276051" y="456276"/>
                  </a:cubicBezTo>
                  <a:lnTo>
                    <a:pt x="335147" y="588389"/>
                  </a:lnTo>
                  <a:cubicBezTo>
                    <a:pt x="335147" y="588389"/>
                    <a:pt x="331207" y="591373"/>
                    <a:pt x="325773" y="583506"/>
                  </a:cubicBezTo>
                  <a:cubicBezTo>
                    <a:pt x="320203" y="575503"/>
                    <a:pt x="278904" y="524367"/>
                    <a:pt x="228231" y="509853"/>
                  </a:cubicBezTo>
                  <a:cubicBezTo>
                    <a:pt x="228231" y="509853"/>
                    <a:pt x="219537" y="507276"/>
                    <a:pt x="217635" y="502258"/>
                  </a:cubicBezTo>
                  <a:lnTo>
                    <a:pt x="163565" y="343017"/>
                  </a:lnTo>
                  <a:cubicBezTo>
                    <a:pt x="163565" y="343017"/>
                    <a:pt x="161256" y="323485"/>
                    <a:pt x="193181" y="309242"/>
                  </a:cubicBezTo>
                  <a:cubicBezTo>
                    <a:pt x="223884" y="295678"/>
                    <a:pt x="248745" y="300019"/>
                    <a:pt x="254994" y="310463"/>
                  </a:cubicBezTo>
                  <a:cubicBezTo>
                    <a:pt x="254994" y="310463"/>
                    <a:pt x="301999" y="410565"/>
                    <a:pt x="340717" y="463736"/>
                  </a:cubicBezTo>
                  <a:cubicBezTo>
                    <a:pt x="340717" y="463736"/>
                    <a:pt x="344521" y="465906"/>
                    <a:pt x="340717" y="490999"/>
                  </a:cubicBezTo>
                  <a:cubicBezTo>
                    <a:pt x="336913" y="515957"/>
                    <a:pt x="337728" y="526808"/>
                    <a:pt x="345879" y="576859"/>
                  </a:cubicBezTo>
                  <a:cubicBezTo>
                    <a:pt x="345879" y="576859"/>
                    <a:pt x="346151" y="578351"/>
                    <a:pt x="345879" y="580250"/>
                  </a:cubicBezTo>
                  <a:cubicBezTo>
                    <a:pt x="410273" y="586083"/>
                    <a:pt x="475890" y="598290"/>
                    <a:pt x="538382" y="579572"/>
                  </a:cubicBezTo>
                  <a:cubicBezTo>
                    <a:pt x="502110" y="556242"/>
                    <a:pt x="451165" y="562482"/>
                    <a:pt x="414349" y="536710"/>
                  </a:cubicBezTo>
                  <a:cubicBezTo>
                    <a:pt x="409323" y="533183"/>
                    <a:pt x="409866" y="524367"/>
                    <a:pt x="414892" y="521111"/>
                  </a:cubicBezTo>
                  <a:cubicBezTo>
                    <a:pt x="452388" y="497103"/>
                    <a:pt x="504827" y="494526"/>
                    <a:pt x="538654" y="466042"/>
                  </a:cubicBezTo>
                  <a:cubicBezTo>
                    <a:pt x="586882" y="425214"/>
                    <a:pt x="509038" y="403241"/>
                    <a:pt x="483226" y="376927"/>
                  </a:cubicBezTo>
                  <a:cubicBezTo>
                    <a:pt x="469913" y="363498"/>
                    <a:pt x="468147" y="348714"/>
                    <a:pt x="480917" y="335150"/>
                  </a:cubicBezTo>
                  <a:cubicBezTo>
                    <a:pt x="515831" y="298391"/>
                    <a:pt x="584708" y="266923"/>
                    <a:pt x="562972" y="201002"/>
                  </a:cubicBezTo>
                  <a:cubicBezTo>
                    <a:pt x="561987" y="197984"/>
                    <a:pt x="561783" y="196517"/>
                    <a:pt x="562095" y="196204"/>
                  </a:cubicBezTo>
                  <a:close/>
                  <a:moveTo>
                    <a:pt x="135269" y="1806"/>
                  </a:moveTo>
                  <a:cubicBezTo>
                    <a:pt x="144268" y="4476"/>
                    <a:pt x="151470" y="10292"/>
                    <a:pt x="155716" y="20464"/>
                  </a:cubicBezTo>
                  <a:cubicBezTo>
                    <a:pt x="172566" y="61154"/>
                    <a:pt x="201510" y="156641"/>
                    <a:pt x="209391" y="179698"/>
                  </a:cubicBezTo>
                  <a:cubicBezTo>
                    <a:pt x="212516" y="188786"/>
                    <a:pt x="219039" y="200315"/>
                    <a:pt x="226105" y="211572"/>
                  </a:cubicBezTo>
                  <a:cubicBezTo>
                    <a:pt x="196754" y="210216"/>
                    <a:pt x="169440" y="215913"/>
                    <a:pt x="145796" y="229747"/>
                  </a:cubicBezTo>
                  <a:cubicBezTo>
                    <a:pt x="129218" y="239513"/>
                    <a:pt x="115358" y="252805"/>
                    <a:pt x="103943" y="268810"/>
                  </a:cubicBezTo>
                  <a:cubicBezTo>
                    <a:pt x="102312" y="262842"/>
                    <a:pt x="100818" y="257959"/>
                    <a:pt x="99866" y="255925"/>
                  </a:cubicBezTo>
                  <a:cubicBezTo>
                    <a:pt x="96741" y="248736"/>
                    <a:pt x="76222" y="206825"/>
                    <a:pt x="52850" y="171560"/>
                  </a:cubicBezTo>
                  <a:cubicBezTo>
                    <a:pt x="29477" y="136296"/>
                    <a:pt x="5154" y="91672"/>
                    <a:pt x="1349" y="84483"/>
                  </a:cubicBezTo>
                  <a:cubicBezTo>
                    <a:pt x="-2456" y="77295"/>
                    <a:pt x="-418" y="51117"/>
                    <a:pt x="37087" y="29959"/>
                  </a:cubicBezTo>
                  <a:cubicBezTo>
                    <a:pt x="65114" y="14090"/>
                    <a:pt x="108275" y="-6205"/>
                    <a:pt x="135269" y="180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 name="Google Shape;34;p27">
              <a:extLst>
                <a:ext uri="{FF2B5EF4-FFF2-40B4-BE49-F238E27FC236}">
                  <a16:creationId xmlns:a16="http://schemas.microsoft.com/office/drawing/2014/main" id="{B3F444FD-D967-4971-BA4E-D4A0CBF92F61}"/>
                </a:ext>
              </a:extLst>
            </p:cNvPr>
            <p:cNvSpPr/>
            <p:nvPr/>
          </p:nvSpPr>
          <p:spPr>
            <a:xfrm rot="10800000" flipH="1">
              <a:off x="7642643" y="1143465"/>
              <a:ext cx="609685" cy="608755"/>
            </a:xfrm>
            <a:custGeom>
              <a:avLst/>
              <a:gdLst/>
              <a:ahLst/>
              <a:cxnLst/>
              <a:rect l="l" t="t" r="r" b="b"/>
              <a:pathLst>
                <a:path w="607648" h="606722" extrusionOk="0">
                  <a:moveTo>
                    <a:pt x="382195" y="318513"/>
                  </a:moveTo>
                  <a:lnTo>
                    <a:pt x="319178" y="381790"/>
                  </a:lnTo>
                  <a:lnTo>
                    <a:pt x="520155" y="582460"/>
                  </a:lnTo>
                  <a:lnTo>
                    <a:pt x="583349" y="519362"/>
                  </a:lnTo>
                  <a:lnTo>
                    <a:pt x="550595" y="486657"/>
                  </a:lnTo>
                  <a:lnTo>
                    <a:pt x="527631" y="509497"/>
                  </a:lnTo>
                  <a:cubicBezTo>
                    <a:pt x="525673" y="511452"/>
                    <a:pt x="523092" y="512430"/>
                    <a:pt x="520600" y="512430"/>
                  </a:cubicBezTo>
                  <a:cubicBezTo>
                    <a:pt x="518019" y="512430"/>
                    <a:pt x="515437" y="511452"/>
                    <a:pt x="513479" y="509497"/>
                  </a:cubicBezTo>
                  <a:cubicBezTo>
                    <a:pt x="509474" y="505587"/>
                    <a:pt x="509474" y="499188"/>
                    <a:pt x="513479" y="495278"/>
                  </a:cubicBezTo>
                  <a:lnTo>
                    <a:pt x="536354" y="472438"/>
                  </a:lnTo>
                  <a:lnTo>
                    <a:pt x="503333" y="439467"/>
                  </a:lnTo>
                  <a:lnTo>
                    <a:pt x="471735" y="471016"/>
                  </a:lnTo>
                  <a:cubicBezTo>
                    <a:pt x="469777" y="472971"/>
                    <a:pt x="467196" y="473949"/>
                    <a:pt x="464615" y="473949"/>
                  </a:cubicBezTo>
                  <a:cubicBezTo>
                    <a:pt x="462033" y="473949"/>
                    <a:pt x="459452" y="472971"/>
                    <a:pt x="457494" y="471016"/>
                  </a:cubicBezTo>
                  <a:cubicBezTo>
                    <a:pt x="453578" y="467106"/>
                    <a:pt x="453578" y="460707"/>
                    <a:pt x="457494" y="456797"/>
                  </a:cubicBezTo>
                  <a:lnTo>
                    <a:pt x="489091" y="425247"/>
                  </a:lnTo>
                  <a:lnTo>
                    <a:pt x="456070" y="392276"/>
                  </a:lnTo>
                  <a:lnTo>
                    <a:pt x="433195" y="415205"/>
                  </a:lnTo>
                  <a:cubicBezTo>
                    <a:pt x="431237" y="417160"/>
                    <a:pt x="428656" y="418138"/>
                    <a:pt x="426075" y="418138"/>
                  </a:cubicBezTo>
                  <a:cubicBezTo>
                    <a:pt x="423494" y="418138"/>
                    <a:pt x="420912" y="417160"/>
                    <a:pt x="418954" y="415205"/>
                  </a:cubicBezTo>
                  <a:cubicBezTo>
                    <a:pt x="415038" y="411206"/>
                    <a:pt x="415038" y="404896"/>
                    <a:pt x="418954" y="400986"/>
                  </a:cubicBezTo>
                  <a:lnTo>
                    <a:pt x="441829" y="378057"/>
                  </a:lnTo>
                  <a:lnTo>
                    <a:pt x="408897" y="345175"/>
                  </a:lnTo>
                  <a:lnTo>
                    <a:pt x="377299" y="376724"/>
                  </a:lnTo>
                  <a:cubicBezTo>
                    <a:pt x="375341" y="378679"/>
                    <a:pt x="372760" y="379657"/>
                    <a:pt x="370179" y="379657"/>
                  </a:cubicBezTo>
                  <a:cubicBezTo>
                    <a:pt x="367597" y="379657"/>
                    <a:pt x="365016" y="378679"/>
                    <a:pt x="363058" y="376724"/>
                  </a:cubicBezTo>
                  <a:cubicBezTo>
                    <a:pt x="359142" y="372814"/>
                    <a:pt x="359142" y="366415"/>
                    <a:pt x="363058" y="362505"/>
                  </a:cubicBezTo>
                  <a:lnTo>
                    <a:pt x="394655" y="330955"/>
                  </a:lnTo>
                  <a:close/>
                  <a:moveTo>
                    <a:pt x="214417" y="305627"/>
                  </a:moveTo>
                  <a:lnTo>
                    <a:pt x="214417" y="336110"/>
                  </a:lnTo>
                  <a:lnTo>
                    <a:pt x="229637" y="320824"/>
                  </a:lnTo>
                  <a:close/>
                  <a:moveTo>
                    <a:pt x="312947" y="220933"/>
                  </a:moveTo>
                  <a:lnTo>
                    <a:pt x="321136" y="229198"/>
                  </a:lnTo>
                  <a:lnTo>
                    <a:pt x="329414" y="220933"/>
                  </a:lnTo>
                  <a:close/>
                  <a:moveTo>
                    <a:pt x="400945" y="206927"/>
                  </a:moveTo>
                  <a:cubicBezTo>
                    <a:pt x="404860" y="203017"/>
                    <a:pt x="411267" y="203017"/>
                    <a:pt x="415182" y="206927"/>
                  </a:cubicBezTo>
                  <a:cubicBezTo>
                    <a:pt x="419097" y="210838"/>
                    <a:pt x="419097" y="217147"/>
                    <a:pt x="415182" y="221147"/>
                  </a:cubicBezTo>
                  <a:lnTo>
                    <a:pt x="213909" y="422083"/>
                  </a:lnTo>
                  <a:cubicBezTo>
                    <a:pt x="211952" y="424038"/>
                    <a:pt x="209371" y="425016"/>
                    <a:pt x="206791" y="425016"/>
                  </a:cubicBezTo>
                  <a:cubicBezTo>
                    <a:pt x="204210" y="425016"/>
                    <a:pt x="201719" y="424038"/>
                    <a:pt x="199672" y="422083"/>
                  </a:cubicBezTo>
                  <a:cubicBezTo>
                    <a:pt x="195757" y="418173"/>
                    <a:pt x="195757" y="411863"/>
                    <a:pt x="199672" y="407864"/>
                  </a:cubicBezTo>
                  <a:close/>
                  <a:moveTo>
                    <a:pt x="221004" y="129129"/>
                  </a:moveTo>
                  <a:lnTo>
                    <a:pt x="292743" y="200848"/>
                  </a:lnTo>
                  <a:lnTo>
                    <a:pt x="353623" y="200848"/>
                  </a:lnTo>
                  <a:cubicBezTo>
                    <a:pt x="357629" y="200848"/>
                    <a:pt x="361367" y="203248"/>
                    <a:pt x="362880" y="206980"/>
                  </a:cubicBezTo>
                  <a:cubicBezTo>
                    <a:pt x="364482" y="210802"/>
                    <a:pt x="363592" y="215068"/>
                    <a:pt x="360744" y="218000"/>
                  </a:cubicBezTo>
                  <a:lnTo>
                    <a:pt x="328346" y="250438"/>
                  </a:lnTo>
                  <a:cubicBezTo>
                    <a:pt x="328346" y="250438"/>
                    <a:pt x="328346" y="250438"/>
                    <a:pt x="328257" y="250438"/>
                  </a:cubicBezTo>
                  <a:cubicBezTo>
                    <a:pt x="328257" y="250527"/>
                    <a:pt x="328257" y="250527"/>
                    <a:pt x="328168" y="250527"/>
                  </a:cubicBezTo>
                  <a:lnTo>
                    <a:pt x="211480" y="367481"/>
                  </a:lnTo>
                  <a:cubicBezTo>
                    <a:pt x="209611" y="369437"/>
                    <a:pt x="207030" y="370414"/>
                    <a:pt x="204359" y="370414"/>
                  </a:cubicBezTo>
                  <a:cubicBezTo>
                    <a:pt x="203113" y="370414"/>
                    <a:pt x="201778" y="370148"/>
                    <a:pt x="200532" y="369703"/>
                  </a:cubicBezTo>
                  <a:cubicBezTo>
                    <a:pt x="196794" y="368103"/>
                    <a:pt x="194301" y="364460"/>
                    <a:pt x="194301" y="360372"/>
                  </a:cubicBezTo>
                  <a:lnTo>
                    <a:pt x="194301" y="285542"/>
                  </a:lnTo>
                  <a:lnTo>
                    <a:pt x="127813" y="219156"/>
                  </a:lnTo>
                  <a:lnTo>
                    <a:pt x="127813" y="544957"/>
                  </a:lnTo>
                  <a:lnTo>
                    <a:pt x="297727" y="374769"/>
                  </a:lnTo>
                  <a:cubicBezTo>
                    <a:pt x="297727" y="374769"/>
                    <a:pt x="297727" y="374680"/>
                    <a:pt x="297816" y="374680"/>
                  </a:cubicBezTo>
                  <a:cubicBezTo>
                    <a:pt x="297816" y="374591"/>
                    <a:pt x="297905" y="374591"/>
                    <a:pt x="297905" y="374591"/>
                  </a:cubicBezTo>
                  <a:lnTo>
                    <a:pt x="375074" y="297273"/>
                  </a:lnTo>
                  <a:cubicBezTo>
                    <a:pt x="375074" y="297184"/>
                    <a:pt x="375074" y="297184"/>
                    <a:pt x="375163" y="297184"/>
                  </a:cubicBezTo>
                  <a:lnTo>
                    <a:pt x="542851" y="129129"/>
                  </a:lnTo>
                  <a:lnTo>
                    <a:pt x="478500" y="129129"/>
                  </a:lnTo>
                  <a:lnTo>
                    <a:pt x="478500" y="154013"/>
                  </a:lnTo>
                  <a:cubicBezTo>
                    <a:pt x="478500" y="159612"/>
                    <a:pt x="474049" y="164056"/>
                    <a:pt x="468442" y="164056"/>
                  </a:cubicBezTo>
                  <a:cubicBezTo>
                    <a:pt x="462924" y="164056"/>
                    <a:pt x="458384" y="159612"/>
                    <a:pt x="458384" y="154013"/>
                  </a:cubicBezTo>
                  <a:lnTo>
                    <a:pt x="458384" y="129129"/>
                  </a:lnTo>
                  <a:lnTo>
                    <a:pt x="417352" y="129129"/>
                  </a:lnTo>
                  <a:lnTo>
                    <a:pt x="417352" y="166366"/>
                  </a:lnTo>
                  <a:cubicBezTo>
                    <a:pt x="417352" y="171876"/>
                    <a:pt x="412902" y="176409"/>
                    <a:pt x="407294" y="176409"/>
                  </a:cubicBezTo>
                  <a:cubicBezTo>
                    <a:pt x="401776" y="176409"/>
                    <a:pt x="397237" y="171876"/>
                    <a:pt x="397237" y="166366"/>
                  </a:cubicBezTo>
                  <a:lnTo>
                    <a:pt x="397237" y="129129"/>
                  </a:lnTo>
                  <a:lnTo>
                    <a:pt x="356205" y="129129"/>
                  </a:lnTo>
                  <a:lnTo>
                    <a:pt x="356205" y="154013"/>
                  </a:lnTo>
                  <a:cubicBezTo>
                    <a:pt x="356205" y="159612"/>
                    <a:pt x="351665" y="164056"/>
                    <a:pt x="346147" y="164056"/>
                  </a:cubicBezTo>
                  <a:cubicBezTo>
                    <a:pt x="340539" y="164056"/>
                    <a:pt x="336089" y="159612"/>
                    <a:pt x="336089" y="154013"/>
                  </a:cubicBezTo>
                  <a:lnTo>
                    <a:pt x="336089" y="129129"/>
                  </a:lnTo>
                  <a:lnTo>
                    <a:pt x="294968" y="129129"/>
                  </a:lnTo>
                  <a:lnTo>
                    <a:pt x="294968" y="166366"/>
                  </a:lnTo>
                  <a:cubicBezTo>
                    <a:pt x="294968" y="171876"/>
                    <a:pt x="290518" y="176409"/>
                    <a:pt x="284910" y="176409"/>
                  </a:cubicBezTo>
                  <a:cubicBezTo>
                    <a:pt x="279392" y="176409"/>
                    <a:pt x="274853" y="171876"/>
                    <a:pt x="274853" y="166366"/>
                  </a:cubicBezTo>
                  <a:lnTo>
                    <a:pt x="274853" y="129129"/>
                  </a:lnTo>
                  <a:close/>
                  <a:moveTo>
                    <a:pt x="87493" y="24262"/>
                  </a:moveTo>
                  <a:lnTo>
                    <a:pt x="24299" y="87360"/>
                  </a:lnTo>
                  <a:lnTo>
                    <a:pt x="243878" y="306605"/>
                  </a:lnTo>
                  <a:lnTo>
                    <a:pt x="268355" y="282076"/>
                  </a:lnTo>
                  <a:cubicBezTo>
                    <a:pt x="264706" y="278166"/>
                    <a:pt x="264795" y="272034"/>
                    <a:pt x="268622" y="268213"/>
                  </a:cubicBezTo>
                  <a:lnTo>
                    <a:pt x="300220" y="236663"/>
                  </a:lnTo>
                  <a:lnTo>
                    <a:pt x="267198" y="203692"/>
                  </a:lnTo>
                  <a:lnTo>
                    <a:pt x="244323" y="226532"/>
                  </a:lnTo>
                  <a:cubicBezTo>
                    <a:pt x="242365" y="228487"/>
                    <a:pt x="239784" y="229465"/>
                    <a:pt x="237203" y="229465"/>
                  </a:cubicBezTo>
                  <a:cubicBezTo>
                    <a:pt x="234622" y="229465"/>
                    <a:pt x="232040" y="228487"/>
                    <a:pt x="230082" y="226532"/>
                  </a:cubicBezTo>
                  <a:cubicBezTo>
                    <a:pt x="226166" y="222622"/>
                    <a:pt x="226166" y="216223"/>
                    <a:pt x="230082" y="212313"/>
                  </a:cubicBezTo>
                  <a:lnTo>
                    <a:pt x="252957" y="189473"/>
                  </a:lnTo>
                  <a:lnTo>
                    <a:pt x="219936" y="156502"/>
                  </a:lnTo>
                  <a:lnTo>
                    <a:pt x="188338" y="188051"/>
                  </a:lnTo>
                  <a:cubicBezTo>
                    <a:pt x="186380" y="190006"/>
                    <a:pt x="183798" y="190984"/>
                    <a:pt x="181217" y="190984"/>
                  </a:cubicBezTo>
                  <a:cubicBezTo>
                    <a:pt x="178636" y="190984"/>
                    <a:pt x="176055" y="190006"/>
                    <a:pt x="174097" y="188051"/>
                  </a:cubicBezTo>
                  <a:cubicBezTo>
                    <a:pt x="170180" y="184141"/>
                    <a:pt x="170180" y="177831"/>
                    <a:pt x="174097" y="173832"/>
                  </a:cubicBezTo>
                  <a:lnTo>
                    <a:pt x="205695" y="142282"/>
                  </a:lnTo>
                  <a:lnTo>
                    <a:pt x="172762" y="109400"/>
                  </a:lnTo>
                  <a:lnTo>
                    <a:pt x="149798" y="132240"/>
                  </a:lnTo>
                  <a:cubicBezTo>
                    <a:pt x="147840" y="134195"/>
                    <a:pt x="145259" y="135173"/>
                    <a:pt x="142766" y="135173"/>
                  </a:cubicBezTo>
                  <a:cubicBezTo>
                    <a:pt x="140185" y="135173"/>
                    <a:pt x="137604" y="134195"/>
                    <a:pt x="135646" y="132240"/>
                  </a:cubicBezTo>
                  <a:cubicBezTo>
                    <a:pt x="131641" y="128330"/>
                    <a:pt x="131641" y="121931"/>
                    <a:pt x="135646" y="118021"/>
                  </a:cubicBezTo>
                  <a:lnTo>
                    <a:pt x="158521" y="95181"/>
                  </a:lnTo>
                  <a:lnTo>
                    <a:pt x="125499" y="62210"/>
                  </a:lnTo>
                  <a:lnTo>
                    <a:pt x="93902" y="93759"/>
                  </a:lnTo>
                  <a:cubicBezTo>
                    <a:pt x="91944" y="95714"/>
                    <a:pt x="89362" y="96692"/>
                    <a:pt x="86781" y="96692"/>
                  </a:cubicBezTo>
                  <a:cubicBezTo>
                    <a:pt x="84200" y="96692"/>
                    <a:pt x="81619" y="95714"/>
                    <a:pt x="79661" y="93759"/>
                  </a:cubicBezTo>
                  <a:cubicBezTo>
                    <a:pt x="75744" y="89849"/>
                    <a:pt x="75744" y="83450"/>
                    <a:pt x="79661" y="79539"/>
                  </a:cubicBezTo>
                  <a:lnTo>
                    <a:pt x="111258" y="47990"/>
                  </a:lnTo>
                  <a:close/>
                  <a:moveTo>
                    <a:pt x="87493" y="0"/>
                  </a:moveTo>
                  <a:cubicBezTo>
                    <a:pt x="90163" y="0"/>
                    <a:pt x="92745" y="1066"/>
                    <a:pt x="94614" y="2933"/>
                  </a:cubicBezTo>
                  <a:lnTo>
                    <a:pt x="200888" y="109045"/>
                  </a:lnTo>
                  <a:lnTo>
                    <a:pt x="567150" y="109045"/>
                  </a:lnTo>
                  <a:cubicBezTo>
                    <a:pt x="571156" y="109045"/>
                    <a:pt x="574894" y="111444"/>
                    <a:pt x="576407" y="115266"/>
                  </a:cubicBezTo>
                  <a:cubicBezTo>
                    <a:pt x="578009" y="118998"/>
                    <a:pt x="577119" y="123264"/>
                    <a:pt x="574271" y="126197"/>
                  </a:cubicBezTo>
                  <a:lnTo>
                    <a:pt x="396436" y="304294"/>
                  </a:lnTo>
                  <a:lnTo>
                    <a:pt x="604711" y="512252"/>
                  </a:lnTo>
                  <a:cubicBezTo>
                    <a:pt x="606580" y="514118"/>
                    <a:pt x="607648" y="516696"/>
                    <a:pt x="607648" y="519362"/>
                  </a:cubicBezTo>
                  <a:cubicBezTo>
                    <a:pt x="607648" y="522028"/>
                    <a:pt x="606580" y="524516"/>
                    <a:pt x="604711" y="526471"/>
                  </a:cubicBezTo>
                  <a:lnTo>
                    <a:pt x="599727" y="531359"/>
                  </a:lnTo>
                  <a:cubicBezTo>
                    <a:pt x="599371" y="532070"/>
                    <a:pt x="598837" y="532693"/>
                    <a:pt x="598214" y="533315"/>
                  </a:cubicBezTo>
                  <a:lnTo>
                    <a:pt x="566171" y="565308"/>
                  </a:lnTo>
                  <a:cubicBezTo>
                    <a:pt x="565548" y="565930"/>
                    <a:pt x="564925" y="566463"/>
                    <a:pt x="564213" y="566819"/>
                  </a:cubicBezTo>
                  <a:lnTo>
                    <a:pt x="527275" y="603789"/>
                  </a:lnTo>
                  <a:cubicBezTo>
                    <a:pt x="525317" y="605744"/>
                    <a:pt x="522736" y="606722"/>
                    <a:pt x="520155" y="606722"/>
                  </a:cubicBezTo>
                  <a:cubicBezTo>
                    <a:pt x="517574" y="606722"/>
                    <a:pt x="514992" y="605744"/>
                    <a:pt x="513034" y="603789"/>
                  </a:cubicBezTo>
                  <a:lnTo>
                    <a:pt x="304937" y="396009"/>
                  </a:lnTo>
                  <a:lnTo>
                    <a:pt x="124876" y="576328"/>
                  </a:lnTo>
                  <a:cubicBezTo>
                    <a:pt x="123007" y="578283"/>
                    <a:pt x="120426" y="579261"/>
                    <a:pt x="117756" y="579261"/>
                  </a:cubicBezTo>
                  <a:cubicBezTo>
                    <a:pt x="116509" y="579261"/>
                    <a:pt x="115174" y="579083"/>
                    <a:pt x="113928" y="578550"/>
                  </a:cubicBezTo>
                  <a:cubicBezTo>
                    <a:pt x="110190" y="576950"/>
                    <a:pt x="107698" y="573307"/>
                    <a:pt x="107698" y="569218"/>
                  </a:cubicBezTo>
                  <a:lnTo>
                    <a:pt x="107698" y="199071"/>
                  </a:lnTo>
                  <a:lnTo>
                    <a:pt x="2937" y="94470"/>
                  </a:lnTo>
                  <a:cubicBezTo>
                    <a:pt x="-979" y="90559"/>
                    <a:pt x="-979" y="84161"/>
                    <a:pt x="2937" y="80250"/>
                  </a:cubicBezTo>
                  <a:lnTo>
                    <a:pt x="80373" y="2933"/>
                  </a:lnTo>
                  <a:cubicBezTo>
                    <a:pt x="82242" y="1066"/>
                    <a:pt x="84823" y="0"/>
                    <a:pt x="87493"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 name="Google Shape;35;p27">
              <a:extLst>
                <a:ext uri="{FF2B5EF4-FFF2-40B4-BE49-F238E27FC236}">
                  <a16:creationId xmlns:a16="http://schemas.microsoft.com/office/drawing/2014/main" id="{2C345ADD-F5C8-43E3-9C3D-04D6F19062D8}"/>
                </a:ext>
              </a:extLst>
            </p:cNvPr>
            <p:cNvSpPr/>
            <p:nvPr/>
          </p:nvSpPr>
          <p:spPr>
            <a:xfrm rot="10800000" flipH="1">
              <a:off x="6543417" y="591077"/>
              <a:ext cx="609684" cy="551923"/>
            </a:xfrm>
            <a:custGeom>
              <a:avLst/>
              <a:gdLst/>
              <a:ahLst/>
              <a:cxnLst/>
              <a:rect l="l" t="t" r="r" b="b"/>
              <a:pathLst>
                <a:path w="605680" h="548298" extrusionOk="0">
                  <a:moveTo>
                    <a:pt x="203544" y="393040"/>
                  </a:moveTo>
                  <a:cubicBezTo>
                    <a:pt x="177032" y="393040"/>
                    <a:pt x="155404" y="414462"/>
                    <a:pt x="155404" y="441108"/>
                  </a:cubicBezTo>
                  <a:cubicBezTo>
                    <a:pt x="155404" y="467580"/>
                    <a:pt x="177032" y="489002"/>
                    <a:pt x="203544" y="489002"/>
                  </a:cubicBezTo>
                  <a:cubicBezTo>
                    <a:pt x="230057" y="489002"/>
                    <a:pt x="251511" y="467580"/>
                    <a:pt x="251511" y="441108"/>
                  </a:cubicBezTo>
                  <a:cubicBezTo>
                    <a:pt x="251511" y="414462"/>
                    <a:pt x="230057" y="393040"/>
                    <a:pt x="203544" y="393040"/>
                  </a:cubicBezTo>
                  <a:close/>
                  <a:moveTo>
                    <a:pt x="109182" y="297078"/>
                  </a:moveTo>
                  <a:cubicBezTo>
                    <a:pt x="82669" y="297078"/>
                    <a:pt x="61215" y="318500"/>
                    <a:pt x="61215" y="344972"/>
                  </a:cubicBezTo>
                  <a:cubicBezTo>
                    <a:pt x="61215" y="371444"/>
                    <a:pt x="82669" y="393040"/>
                    <a:pt x="109182" y="393040"/>
                  </a:cubicBezTo>
                  <a:cubicBezTo>
                    <a:pt x="135694" y="393040"/>
                    <a:pt x="157322" y="371444"/>
                    <a:pt x="157322" y="344972"/>
                  </a:cubicBezTo>
                  <a:cubicBezTo>
                    <a:pt x="157322" y="318500"/>
                    <a:pt x="135694" y="297078"/>
                    <a:pt x="109182" y="297078"/>
                  </a:cubicBezTo>
                  <a:close/>
                  <a:moveTo>
                    <a:pt x="449089" y="177613"/>
                  </a:moveTo>
                  <a:cubicBezTo>
                    <a:pt x="450310" y="178832"/>
                    <a:pt x="451706" y="180051"/>
                    <a:pt x="453101" y="181270"/>
                  </a:cubicBezTo>
                  <a:cubicBezTo>
                    <a:pt x="468453" y="194157"/>
                    <a:pt x="492526" y="210701"/>
                    <a:pt x="519216" y="216796"/>
                  </a:cubicBezTo>
                  <a:lnTo>
                    <a:pt x="461824" y="294118"/>
                  </a:lnTo>
                  <a:cubicBezTo>
                    <a:pt x="449438" y="310836"/>
                    <a:pt x="430075" y="318673"/>
                    <a:pt x="418212" y="311881"/>
                  </a:cubicBezTo>
                  <a:cubicBezTo>
                    <a:pt x="406525" y="305089"/>
                    <a:pt x="403559" y="284192"/>
                    <a:pt x="411758" y="265210"/>
                  </a:cubicBezTo>
                  <a:close/>
                  <a:moveTo>
                    <a:pt x="136915" y="173425"/>
                  </a:moveTo>
                  <a:cubicBezTo>
                    <a:pt x="110403" y="173425"/>
                    <a:pt x="88949" y="194847"/>
                    <a:pt x="88949" y="221319"/>
                  </a:cubicBezTo>
                  <a:cubicBezTo>
                    <a:pt x="88949" y="247791"/>
                    <a:pt x="110403" y="269387"/>
                    <a:pt x="136915" y="269387"/>
                  </a:cubicBezTo>
                  <a:cubicBezTo>
                    <a:pt x="163427" y="269387"/>
                    <a:pt x="185056" y="247791"/>
                    <a:pt x="185056" y="221319"/>
                  </a:cubicBezTo>
                  <a:cubicBezTo>
                    <a:pt x="185056" y="194847"/>
                    <a:pt x="163427" y="173425"/>
                    <a:pt x="136915" y="173425"/>
                  </a:cubicBezTo>
                  <a:close/>
                  <a:moveTo>
                    <a:pt x="479079" y="107118"/>
                  </a:moveTo>
                  <a:cubicBezTo>
                    <a:pt x="483090" y="117910"/>
                    <a:pt x="489892" y="127832"/>
                    <a:pt x="499309" y="135840"/>
                  </a:cubicBezTo>
                  <a:cubicBezTo>
                    <a:pt x="520237" y="153247"/>
                    <a:pt x="548489" y="156206"/>
                    <a:pt x="571858" y="145762"/>
                  </a:cubicBezTo>
                  <a:lnTo>
                    <a:pt x="540467" y="188061"/>
                  </a:lnTo>
                  <a:cubicBezTo>
                    <a:pt x="510296" y="188409"/>
                    <a:pt x="477161" y="162298"/>
                    <a:pt x="461988" y="147328"/>
                  </a:cubicBezTo>
                  <a:close/>
                  <a:moveTo>
                    <a:pt x="242266" y="90351"/>
                  </a:moveTo>
                  <a:cubicBezTo>
                    <a:pt x="215754" y="90351"/>
                    <a:pt x="194300" y="111773"/>
                    <a:pt x="194300" y="138245"/>
                  </a:cubicBezTo>
                  <a:cubicBezTo>
                    <a:pt x="194300" y="164717"/>
                    <a:pt x="215754" y="186313"/>
                    <a:pt x="242266" y="186313"/>
                  </a:cubicBezTo>
                  <a:cubicBezTo>
                    <a:pt x="268953" y="186313"/>
                    <a:pt x="290407" y="164717"/>
                    <a:pt x="290407" y="138245"/>
                  </a:cubicBezTo>
                  <a:cubicBezTo>
                    <a:pt x="290407" y="111773"/>
                    <a:pt x="268779" y="90351"/>
                    <a:pt x="242266" y="90351"/>
                  </a:cubicBezTo>
                  <a:close/>
                  <a:moveTo>
                    <a:pt x="305846" y="28897"/>
                  </a:moveTo>
                  <a:cubicBezTo>
                    <a:pt x="374664" y="32824"/>
                    <a:pt x="427809" y="59699"/>
                    <a:pt x="465353" y="97840"/>
                  </a:cubicBezTo>
                  <a:lnTo>
                    <a:pt x="448783" y="136852"/>
                  </a:lnTo>
                  <a:lnTo>
                    <a:pt x="408317" y="231594"/>
                  </a:lnTo>
                  <a:cubicBezTo>
                    <a:pt x="402212" y="239083"/>
                    <a:pt x="396979" y="248139"/>
                    <a:pt x="393491" y="258589"/>
                  </a:cubicBezTo>
                  <a:cubicBezTo>
                    <a:pt x="382502" y="292028"/>
                    <a:pt x="392968" y="325466"/>
                    <a:pt x="416864" y="333129"/>
                  </a:cubicBezTo>
                  <a:cubicBezTo>
                    <a:pt x="434131" y="338876"/>
                    <a:pt x="453667" y="329472"/>
                    <a:pt x="467272" y="311185"/>
                  </a:cubicBezTo>
                  <a:cubicBezTo>
                    <a:pt x="473202" y="306831"/>
                    <a:pt x="478784" y="301432"/>
                    <a:pt x="483319" y="295162"/>
                  </a:cubicBezTo>
                  <a:lnTo>
                    <a:pt x="530587" y="231594"/>
                  </a:lnTo>
                  <a:cubicBezTo>
                    <a:pt x="534599" y="261550"/>
                    <a:pt x="532855" y="291331"/>
                    <a:pt x="525180" y="318500"/>
                  </a:cubicBezTo>
                  <a:cubicBezTo>
                    <a:pt x="497621" y="415681"/>
                    <a:pt x="418259" y="420035"/>
                    <a:pt x="379363" y="415855"/>
                  </a:cubicBezTo>
                  <a:cubicBezTo>
                    <a:pt x="367153" y="414636"/>
                    <a:pt x="352850" y="420906"/>
                    <a:pt x="346920" y="431529"/>
                  </a:cubicBezTo>
                  <a:cubicBezTo>
                    <a:pt x="293547" y="525575"/>
                    <a:pt x="219766" y="610391"/>
                    <a:pt x="79007" y="485867"/>
                  </a:cubicBezTo>
                  <a:cubicBezTo>
                    <a:pt x="-71346" y="352983"/>
                    <a:pt x="167" y="69974"/>
                    <a:pt x="231801" y="33052"/>
                  </a:cubicBezTo>
                  <a:cubicBezTo>
                    <a:pt x="258226" y="28829"/>
                    <a:pt x="282907" y="27588"/>
                    <a:pt x="305846" y="28897"/>
                  </a:cubicBezTo>
                  <a:close/>
                  <a:moveTo>
                    <a:pt x="590540" y="0"/>
                  </a:moveTo>
                  <a:cubicBezTo>
                    <a:pt x="590540" y="0"/>
                    <a:pt x="613915" y="36566"/>
                    <a:pt x="602576" y="90717"/>
                  </a:cubicBezTo>
                  <a:cubicBezTo>
                    <a:pt x="601181" y="101687"/>
                    <a:pt x="596645" y="112483"/>
                    <a:pt x="588970" y="121711"/>
                  </a:cubicBezTo>
                  <a:cubicBezTo>
                    <a:pt x="567862" y="146785"/>
                    <a:pt x="530357" y="150093"/>
                    <a:pt x="505063" y="129024"/>
                  </a:cubicBezTo>
                  <a:cubicBezTo>
                    <a:pt x="479768" y="107781"/>
                    <a:pt x="476454" y="70345"/>
                    <a:pt x="497736" y="45098"/>
                  </a:cubicBezTo>
                  <a:cubicBezTo>
                    <a:pt x="498957" y="43705"/>
                    <a:pt x="500178" y="42312"/>
                    <a:pt x="501399" y="41093"/>
                  </a:cubicBezTo>
                  <a:lnTo>
                    <a:pt x="501225" y="40919"/>
                  </a:lnTo>
                  <a:cubicBezTo>
                    <a:pt x="501225" y="40919"/>
                    <a:pt x="524600" y="10796"/>
                    <a:pt x="555651" y="8880"/>
                  </a:cubicBezTo>
                  <a:cubicBezTo>
                    <a:pt x="586876" y="6791"/>
                    <a:pt x="590540" y="0"/>
                    <a:pt x="59054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 name="Google Shape;36;p27">
              <a:extLst>
                <a:ext uri="{FF2B5EF4-FFF2-40B4-BE49-F238E27FC236}">
                  <a16:creationId xmlns:a16="http://schemas.microsoft.com/office/drawing/2014/main" id="{0626E602-A1B0-4212-99B9-B1C4203A66FF}"/>
                </a:ext>
              </a:extLst>
            </p:cNvPr>
            <p:cNvSpPr/>
            <p:nvPr/>
          </p:nvSpPr>
          <p:spPr>
            <a:xfrm rot="10800000" flipH="1">
              <a:off x="10511004" y="1142535"/>
              <a:ext cx="586846" cy="609685"/>
            </a:xfrm>
            <a:custGeom>
              <a:avLst/>
              <a:gdLst/>
              <a:ahLst/>
              <a:cxnLst/>
              <a:rect l="l" t="t" r="r" b="b"/>
              <a:pathLst>
                <a:path w="585586" h="608375" extrusionOk="0">
                  <a:moveTo>
                    <a:pt x="252617" y="479831"/>
                  </a:moveTo>
                  <a:lnTo>
                    <a:pt x="261886" y="483766"/>
                  </a:lnTo>
                  <a:cubicBezTo>
                    <a:pt x="264445" y="486320"/>
                    <a:pt x="265725" y="489696"/>
                    <a:pt x="265725" y="493071"/>
                  </a:cubicBezTo>
                  <a:lnTo>
                    <a:pt x="261888" y="502371"/>
                  </a:lnTo>
                  <a:lnTo>
                    <a:pt x="250824" y="513294"/>
                  </a:lnTo>
                  <a:lnTo>
                    <a:pt x="250825" y="513295"/>
                  </a:lnTo>
                  <a:lnTo>
                    <a:pt x="250796" y="513324"/>
                  </a:lnTo>
                  <a:lnTo>
                    <a:pt x="235320" y="491550"/>
                  </a:lnTo>
                  <a:lnTo>
                    <a:pt x="235350" y="491520"/>
                  </a:lnTo>
                  <a:lnTo>
                    <a:pt x="235362" y="491537"/>
                  </a:lnTo>
                  <a:lnTo>
                    <a:pt x="243276" y="483637"/>
                  </a:lnTo>
                  <a:close/>
                  <a:moveTo>
                    <a:pt x="134866" y="417276"/>
                  </a:moveTo>
                  <a:cubicBezTo>
                    <a:pt x="142293" y="416790"/>
                    <a:pt x="148502" y="422139"/>
                    <a:pt x="149111" y="429433"/>
                  </a:cubicBezTo>
                  <a:lnTo>
                    <a:pt x="160069" y="565949"/>
                  </a:lnTo>
                  <a:lnTo>
                    <a:pt x="235312" y="491552"/>
                  </a:lnTo>
                  <a:lnTo>
                    <a:pt x="250774" y="513312"/>
                  </a:lnTo>
                  <a:lnTo>
                    <a:pt x="158486" y="604607"/>
                  </a:lnTo>
                  <a:cubicBezTo>
                    <a:pt x="156051" y="607038"/>
                    <a:pt x="152642" y="608375"/>
                    <a:pt x="149233" y="608375"/>
                  </a:cubicBezTo>
                  <a:cubicBezTo>
                    <a:pt x="147650" y="608375"/>
                    <a:pt x="146189" y="608132"/>
                    <a:pt x="144606" y="607524"/>
                  </a:cubicBezTo>
                  <a:cubicBezTo>
                    <a:pt x="139858" y="605822"/>
                    <a:pt x="136449" y="601324"/>
                    <a:pt x="136084" y="596219"/>
                  </a:cubicBezTo>
                  <a:lnTo>
                    <a:pt x="122813" y="431499"/>
                  </a:lnTo>
                  <a:cubicBezTo>
                    <a:pt x="122204" y="424205"/>
                    <a:pt x="127683" y="417884"/>
                    <a:pt x="134866" y="417276"/>
                  </a:cubicBezTo>
                  <a:close/>
                  <a:moveTo>
                    <a:pt x="352706" y="225563"/>
                  </a:moveTo>
                  <a:cubicBezTo>
                    <a:pt x="357820" y="222524"/>
                    <a:pt x="364273" y="223253"/>
                    <a:pt x="368535" y="227387"/>
                  </a:cubicBezTo>
                  <a:cubicBezTo>
                    <a:pt x="372796" y="231398"/>
                    <a:pt x="373770" y="237841"/>
                    <a:pt x="371091" y="243069"/>
                  </a:cubicBezTo>
                  <a:lnTo>
                    <a:pt x="272226" y="430890"/>
                  </a:lnTo>
                  <a:cubicBezTo>
                    <a:pt x="269791" y="435266"/>
                    <a:pt x="265165" y="437819"/>
                    <a:pt x="260538" y="437819"/>
                  </a:cubicBezTo>
                  <a:cubicBezTo>
                    <a:pt x="258468" y="437819"/>
                    <a:pt x="256276" y="437333"/>
                    <a:pt x="254328" y="436360"/>
                  </a:cubicBezTo>
                  <a:cubicBezTo>
                    <a:pt x="247875" y="432956"/>
                    <a:pt x="245440" y="425054"/>
                    <a:pt x="248849" y="418490"/>
                  </a:cubicBezTo>
                  <a:lnTo>
                    <a:pt x="326286" y="271515"/>
                  </a:lnTo>
                  <a:lnTo>
                    <a:pt x="168856" y="363420"/>
                  </a:lnTo>
                  <a:cubicBezTo>
                    <a:pt x="162647" y="367067"/>
                    <a:pt x="154489" y="365000"/>
                    <a:pt x="150837" y="358679"/>
                  </a:cubicBezTo>
                  <a:cubicBezTo>
                    <a:pt x="147184" y="352357"/>
                    <a:pt x="149254" y="344334"/>
                    <a:pt x="155585" y="340687"/>
                  </a:cubicBezTo>
                  <a:close/>
                  <a:moveTo>
                    <a:pt x="566404" y="1455"/>
                  </a:moveTo>
                  <a:cubicBezTo>
                    <a:pt x="571395" y="-1098"/>
                    <a:pt x="577483" y="-247"/>
                    <a:pt x="581501" y="3642"/>
                  </a:cubicBezTo>
                  <a:cubicBezTo>
                    <a:pt x="585519" y="7532"/>
                    <a:pt x="586736" y="13488"/>
                    <a:pt x="584423" y="18593"/>
                  </a:cubicBezTo>
                  <a:lnTo>
                    <a:pt x="329475" y="589748"/>
                  </a:lnTo>
                  <a:cubicBezTo>
                    <a:pt x="327649" y="594124"/>
                    <a:pt x="323510" y="597041"/>
                    <a:pt x="318761" y="597527"/>
                  </a:cubicBezTo>
                  <a:cubicBezTo>
                    <a:pt x="318274" y="597527"/>
                    <a:pt x="317909" y="597649"/>
                    <a:pt x="317422" y="597649"/>
                  </a:cubicBezTo>
                  <a:cubicBezTo>
                    <a:pt x="313161" y="597649"/>
                    <a:pt x="309143" y="595583"/>
                    <a:pt x="306708" y="592058"/>
                  </a:cubicBezTo>
                  <a:lnTo>
                    <a:pt x="250825" y="513295"/>
                  </a:lnTo>
                  <a:lnTo>
                    <a:pt x="261886" y="502376"/>
                  </a:lnTo>
                  <a:lnTo>
                    <a:pt x="261888" y="502371"/>
                  </a:lnTo>
                  <a:lnTo>
                    <a:pt x="261904" y="502355"/>
                  </a:lnTo>
                  <a:cubicBezTo>
                    <a:pt x="267017" y="497250"/>
                    <a:pt x="267017" y="488985"/>
                    <a:pt x="261904" y="483758"/>
                  </a:cubicBezTo>
                  <a:cubicBezTo>
                    <a:pt x="259347" y="481145"/>
                    <a:pt x="255999" y="479838"/>
                    <a:pt x="252635" y="479823"/>
                  </a:cubicBezTo>
                  <a:lnTo>
                    <a:pt x="252617" y="479831"/>
                  </a:lnTo>
                  <a:lnTo>
                    <a:pt x="252609" y="479827"/>
                  </a:lnTo>
                  <a:cubicBezTo>
                    <a:pt x="249243" y="479812"/>
                    <a:pt x="245861" y="481090"/>
                    <a:pt x="243241" y="483644"/>
                  </a:cubicBezTo>
                  <a:lnTo>
                    <a:pt x="235350" y="491520"/>
                  </a:lnTo>
                  <a:lnTo>
                    <a:pt x="205898" y="449968"/>
                  </a:lnTo>
                  <a:cubicBezTo>
                    <a:pt x="201637" y="444012"/>
                    <a:pt x="202976" y="435868"/>
                    <a:pt x="208942" y="431614"/>
                  </a:cubicBezTo>
                  <a:cubicBezTo>
                    <a:pt x="214908" y="427360"/>
                    <a:pt x="223187" y="428818"/>
                    <a:pt x="227326" y="434774"/>
                  </a:cubicBezTo>
                  <a:lnTo>
                    <a:pt x="314865" y="557903"/>
                  </a:lnTo>
                  <a:lnTo>
                    <a:pt x="545341" y="41565"/>
                  </a:lnTo>
                  <a:lnTo>
                    <a:pt x="39707" y="296209"/>
                  </a:lnTo>
                  <a:lnTo>
                    <a:pt x="175947" y="383116"/>
                  </a:lnTo>
                  <a:cubicBezTo>
                    <a:pt x="182156" y="387006"/>
                    <a:pt x="183983" y="395149"/>
                    <a:pt x="179965" y="401348"/>
                  </a:cubicBezTo>
                  <a:cubicBezTo>
                    <a:pt x="176069" y="407426"/>
                    <a:pt x="167912" y="409249"/>
                    <a:pt x="161824" y="405360"/>
                  </a:cubicBezTo>
                  <a:lnTo>
                    <a:pt x="6104" y="305933"/>
                  </a:lnTo>
                  <a:cubicBezTo>
                    <a:pt x="2086" y="303381"/>
                    <a:pt x="-227" y="298883"/>
                    <a:pt x="17" y="294143"/>
                  </a:cubicBezTo>
                  <a:cubicBezTo>
                    <a:pt x="260" y="289524"/>
                    <a:pt x="2939" y="285270"/>
                    <a:pt x="7200" y="28308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 name="Google Shape;37;p27">
              <a:extLst>
                <a:ext uri="{FF2B5EF4-FFF2-40B4-BE49-F238E27FC236}">
                  <a16:creationId xmlns:a16="http://schemas.microsoft.com/office/drawing/2014/main" id="{771E77F9-663A-4FF8-B91F-CF93A44CF456}"/>
                </a:ext>
              </a:extLst>
            </p:cNvPr>
            <p:cNvSpPr/>
            <p:nvPr/>
          </p:nvSpPr>
          <p:spPr>
            <a:xfrm rot="10800000" flipH="1">
              <a:off x="8981828" y="533315"/>
              <a:ext cx="588447" cy="609685"/>
            </a:xfrm>
            <a:custGeom>
              <a:avLst/>
              <a:gdLst/>
              <a:ahLst/>
              <a:cxnLst/>
              <a:rect l="l" t="t" r="r" b="b"/>
              <a:pathLst>
                <a:path w="584535" h="605631" extrusionOk="0">
                  <a:moveTo>
                    <a:pt x="231093" y="221335"/>
                  </a:moveTo>
                  <a:cubicBezTo>
                    <a:pt x="242097" y="238966"/>
                    <a:pt x="254867" y="255784"/>
                    <a:pt x="258806" y="260395"/>
                  </a:cubicBezTo>
                  <a:cubicBezTo>
                    <a:pt x="265191" y="267990"/>
                    <a:pt x="261251" y="275313"/>
                    <a:pt x="261251" y="275313"/>
                  </a:cubicBezTo>
                  <a:cubicBezTo>
                    <a:pt x="261251" y="275313"/>
                    <a:pt x="272255" y="292673"/>
                    <a:pt x="256497" y="307185"/>
                  </a:cubicBezTo>
                  <a:cubicBezTo>
                    <a:pt x="256497" y="307185"/>
                    <a:pt x="245901" y="282366"/>
                    <a:pt x="196181" y="302845"/>
                  </a:cubicBezTo>
                  <a:cubicBezTo>
                    <a:pt x="146461" y="323324"/>
                    <a:pt x="162355" y="350313"/>
                    <a:pt x="162355" y="350313"/>
                  </a:cubicBezTo>
                  <a:cubicBezTo>
                    <a:pt x="162355" y="350313"/>
                    <a:pt x="144016" y="349635"/>
                    <a:pt x="138174" y="337700"/>
                  </a:cubicBezTo>
                  <a:cubicBezTo>
                    <a:pt x="138174" y="337700"/>
                    <a:pt x="135457" y="333360"/>
                    <a:pt x="130974" y="332411"/>
                  </a:cubicBezTo>
                  <a:cubicBezTo>
                    <a:pt x="126355" y="331461"/>
                    <a:pt x="121465" y="324273"/>
                    <a:pt x="119563" y="318984"/>
                  </a:cubicBezTo>
                  <a:cubicBezTo>
                    <a:pt x="118205" y="315187"/>
                    <a:pt x="113042" y="293487"/>
                    <a:pt x="108967" y="278704"/>
                  </a:cubicBezTo>
                  <a:cubicBezTo>
                    <a:pt x="120378" y="262565"/>
                    <a:pt x="134235" y="249409"/>
                    <a:pt x="150808" y="239644"/>
                  </a:cubicBezTo>
                  <a:cubicBezTo>
                    <a:pt x="174445" y="225675"/>
                    <a:pt x="201615" y="219979"/>
                    <a:pt x="231093" y="221335"/>
                  </a:cubicBezTo>
                  <a:close/>
                  <a:moveTo>
                    <a:pt x="562095" y="196204"/>
                  </a:moveTo>
                  <a:cubicBezTo>
                    <a:pt x="563031" y="195263"/>
                    <a:pt x="568610" y="204698"/>
                    <a:pt x="571666" y="213752"/>
                  </a:cubicBezTo>
                  <a:cubicBezTo>
                    <a:pt x="584300" y="252274"/>
                    <a:pt x="576285" y="284013"/>
                    <a:pt x="545718" y="311413"/>
                  </a:cubicBezTo>
                  <a:cubicBezTo>
                    <a:pt x="527650" y="327689"/>
                    <a:pt x="473309" y="352783"/>
                    <a:pt x="515287" y="379911"/>
                  </a:cubicBezTo>
                  <a:cubicBezTo>
                    <a:pt x="531454" y="390491"/>
                    <a:pt x="551832" y="396187"/>
                    <a:pt x="567047" y="408124"/>
                  </a:cubicBezTo>
                  <a:cubicBezTo>
                    <a:pt x="633479" y="459938"/>
                    <a:pt x="492872" y="508361"/>
                    <a:pt x="441655" y="529928"/>
                  </a:cubicBezTo>
                  <a:cubicBezTo>
                    <a:pt x="481868" y="548646"/>
                    <a:pt x="531046" y="541322"/>
                    <a:pt x="564738" y="575503"/>
                  </a:cubicBezTo>
                  <a:cubicBezTo>
                    <a:pt x="569764" y="580793"/>
                    <a:pt x="569628" y="590695"/>
                    <a:pt x="561885" y="592322"/>
                  </a:cubicBezTo>
                  <a:cubicBezTo>
                    <a:pt x="486079" y="608328"/>
                    <a:pt x="455241" y="609006"/>
                    <a:pt x="376582" y="599104"/>
                  </a:cubicBezTo>
                  <a:cubicBezTo>
                    <a:pt x="341260" y="594628"/>
                    <a:pt x="327947" y="578623"/>
                    <a:pt x="340581" y="579708"/>
                  </a:cubicBezTo>
                  <a:cubicBezTo>
                    <a:pt x="340989" y="579708"/>
                    <a:pt x="341396" y="579843"/>
                    <a:pt x="341804" y="579843"/>
                  </a:cubicBezTo>
                  <a:lnTo>
                    <a:pt x="285425" y="452749"/>
                  </a:lnTo>
                  <a:cubicBezTo>
                    <a:pt x="288278" y="448680"/>
                    <a:pt x="288414" y="442034"/>
                    <a:pt x="285425" y="435659"/>
                  </a:cubicBezTo>
                  <a:cubicBezTo>
                    <a:pt x="281485" y="427249"/>
                    <a:pt x="273606" y="422637"/>
                    <a:pt x="267764" y="425350"/>
                  </a:cubicBezTo>
                  <a:cubicBezTo>
                    <a:pt x="261923" y="428063"/>
                    <a:pt x="260428" y="437151"/>
                    <a:pt x="264232" y="445560"/>
                  </a:cubicBezTo>
                  <a:cubicBezTo>
                    <a:pt x="266949" y="451257"/>
                    <a:pt x="271568" y="455191"/>
                    <a:pt x="276051" y="456276"/>
                  </a:cubicBezTo>
                  <a:lnTo>
                    <a:pt x="335147" y="588389"/>
                  </a:lnTo>
                  <a:cubicBezTo>
                    <a:pt x="335147" y="588389"/>
                    <a:pt x="331207" y="591373"/>
                    <a:pt x="325773" y="583506"/>
                  </a:cubicBezTo>
                  <a:cubicBezTo>
                    <a:pt x="320203" y="575503"/>
                    <a:pt x="278904" y="524367"/>
                    <a:pt x="228231" y="509853"/>
                  </a:cubicBezTo>
                  <a:cubicBezTo>
                    <a:pt x="228231" y="509853"/>
                    <a:pt x="219537" y="507276"/>
                    <a:pt x="217635" y="502258"/>
                  </a:cubicBezTo>
                  <a:lnTo>
                    <a:pt x="163565" y="343017"/>
                  </a:lnTo>
                  <a:cubicBezTo>
                    <a:pt x="163565" y="343017"/>
                    <a:pt x="161256" y="323485"/>
                    <a:pt x="193181" y="309242"/>
                  </a:cubicBezTo>
                  <a:cubicBezTo>
                    <a:pt x="223884" y="295678"/>
                    <a:pt x="248745" y="300019"/>
                    <a:pt x="254994" y="310463"/>
                  </a:cubicBezTo>
                  <a:cubicBezTo>
                    <a:pt x="254994" y="310463"/>
                    <a:pt x="301999" y="410565"/>
                    <a:pt x="340717" y="463736"/>
                  </a:cubicBezTo>
                  <a:cubicBezTo>
                    <a:pt x="340717" y="463736"/>
                    <a:pt x="344521" y="465906"/>
                    <a:pt x="340717" y="490999"/>
                  </a:cubicBezTo>
                  <a:cubicBezTo>
                    <a:pt x="336913" y="515957"/>
                    <a:pt x="337728" y="526808"/>
                    <a:pt x="345879" y="576859"/>
                  </a:cubicBezTo>
                  <a:cubicBezTo>
                    <a:pt x="345879" y="576859"/>
                    <a:pt x="346151" y="578351"/>
                    <a:pt x="345879" y="580250"/>
                  </a:cubicBezTo>
                  <a:cubicBezTo>
                    <a:pt x="410273" y="586083"/>
                    <a:pt x="475890" y="598290"/>
                    <a:pt x="538382" y="579572"/>
                  </a:cubicBezTo>
                  <a:cubicBezTo>
                    <a:pt x="502110" y="556242"/>
                    <a:pt x="451165" y="562482"/>
                    <a:pt x="414349" y="536710"/>
                  </a:cubicBezTo>
                  <a:cubicBezTo>
                    <a:pt x="409323" y="533183"/>
                    <a:pt x="409866" y="524367"/>
                    <a:pt x="414892" y="521111"/>
                  </a:cubicBezTo>
                  <a:cubicBezTo>
                    <a:pt x="452388" y="497103"/>
                    <a:pt x="504827" y="494526"/>
                    <a:pt x="538654" y="466042"/>
                  </a:cubicBezTo>
                  <a:cubicBezTo>
                    <a:pt x="586882" y="425214"/>
                    <a:pt x="509038" y="403241"/>
                    <a:pt x="483226" y="376927"/>
                  </a:cubicBezTo>
                  <a:cubicBezTo>
                    <a:pt x="469913" y="363498"/>
                    <a:pt x="468147" y="348714"/>
                    <a:pt x="480917" y="335150"/>
                  </a:cubicBezTo>
                  <a:cubicBezTo>
                    <a:pt x="515831" y="298391"/>
                    <a:pt x="584708" y="266923"/>
                    <a:pt x="562972" y="201002"/>
                  </a:cubicBezTo>
                  <a:cubicBezTo>
                    <a:pt x="561987" y="197984"/>
                    <a:pt x="561783" y="196517"/>
                    <a:pt x="562095" y="196204"/>
                  </a:cubicBezTo>
                  <a:close/>
                  <a:moveTo>
                    <a:pt x="135269" y="1806"/>
                  </a:moveTo>
                  <a:cubicBezTo>
                    <a:pt x="144268" y="4476"/>
                    <a:pt x="151470" y="10292"/>
                    <a:pt x="155716" y="20464"/>
                  </a:cubicBezTo>
                  <a:cubicBezTo>
                    <a:pt x="172566" y="61154"/>
                    <a:pt x="201510" y="156641"/>
                    <a:pt x="209391" y="179698"/>
                  </a:cubicBezTo>
                  <a:cubicBezTo>
                    <a:pt x="212516" y="188786"/>
                    <a:pt x="219039" y="200315"/>
                    <a:pt x="226105" y="211572"/>
                  </a:cubicBezTo>
                  <a:cubicBezTo>
                    <a:pt x="196754" y="210216"/>
                    <a:pt x="169440" y="215913"/>
                    <a:pt x="145796" y="229747"/>
                  </a:cubicBezTo>
                  <a:cubicBezTo>
                    <a:pt x="129218" y="239513"/>
                    <a:pt x="115358" y="252805"/>
                    <a:pt x="103943" y="268810"/>
                  </a:cubicBezTo>
                  <a:cubicBezTo>
                    <a:pt x="102312" y="262842"/>
                    <a:pt x="100818" y="257959"/>
                    <a:pt x="99866" y="255925"/>
                  </a:cubicBezTo>
                  <a:cubicBezTo>
                    <a:pt x="96741" y="248736"/>
                    <a:pt x="76222" y="206825"/>
                    <a:pt x="52850" y="171560"/>
                  </a:cubicBezTo>
                  <a:cubicBezTo>
                    <a:pt x="29477" y="136296"/>
                    <a:pt x="5154" y="91672"/>
                    <a:pt x="1349" y="84483"/>
                  </a:cubicBezTo>
                  <a:cubicBezTo>
                    <a:pt x="-2456" y="77295"/>
                    <a:pt x="-418" y="51117"/>
                    <a:pt x="37087" y="29959"/>
                  </a:cubicBezTo>
                  <a:cubicBezTo>
                    <a:pt x="65114" y="14090"/>
                    <a:pt x="108275" y="-6205"/>
                    <a:pt x="135269" y="180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 name="Google Shape;38;p27">
              <a:extLst>
                <a:ext uri="{FF2B5EF4-FFF2-40B4-BE49-F238E27FC236}">
                  <a16:creationId xmlns:a16="http://schemas.microsoft.com/office/drawing/2014/main" id="{CB0B991C-D801-496D-A428-B6863AE905B9}"/>
                </a:ext>
              </a:extLst>
            </p:cNvPr>
            <p:cNvSpPr/>
            <p:nvPr/>
          </p:nvSpPr>
          <p:spPr>
            <a:xfrm>
              <a:off x="1566112" y="3319880"/>
              <a:ext cx="609685" cy="608755"/>
            </a:xfrm>
            <a:custGeom>
              <a:avLst/>
              <a:gdLst/>
              <a:ahLst/>
              <a:cxnLst/>
              <a:rect l="l" t="t" r="r" b="b"/>
              <a:pathLst>
                <a:path w="607648" h="606722" extrusionOk="0">
                  <a:moveTo>
                    <a:pt x="382195" y="318513"/>
                  </a:moveTo>
                  <a:lnTo>
                    <a:pt x="319178" y="381790"/>
                  </a:lnTo>
                  <a:lnTo>
                    <a:pt x="520155" y="582460"/>
                  </a:lnTo>
                  <a:lnTo>
                    <a:pt x="583349" y="519362"/>
                  </a:lnTo>
                  <a:lnTo>
                    <a:pt x="550595" y="486657"/>
                  </a:lnTo>
                  <a:lnTo>
                    <a:pt x="527631" y="509497"/>
                  </a:lnTo>
                  <a:cubicBezTo>
                    <a:pt x="525673" y="511452"/>
                    <a:pt x="523092" y="512430"/>
                    <a:pt x="520600" y="512430"/>
                  </a:cubicBezTo>
                  <a:cubicBezTo>
                    <a:pt x="518019" y="512430"/>
                    <a:pt x="515437" y="511452"/>
                    <a:pt x="513479" y="509497"/>
                  </a:cubicBezTo>
                  <a:cubicBezTo>
                    <a:pt x="509474" y="505587"/>
                    <a:pt x="509474" y="499188"/>
                    <a:pt x="513479" y="495278"/>
                  </a:cubicBezTo>
                  <a:lnTo>
                    <a:pt x="536354" y="472438"/>
                  </a:lnTo>
                  <a:lnTo>
                    <a:pt x="503333" y="439467"/>
                  </a:lnTo>
                  <a:lnTo>
                    <a:pt x="471735" y="471016"/>
                  </a:lnTo>
                  <a:cubicBezTo>
                    <a:pt x="469777" y="472971"/>
                    <a:pt x="467196" y="473949"/>
                    <a:pt x="464615" y="473949"/>
                  </a:cubicBezTo>
                  <a:cubicBezTo>
                    <a:pt x="462033" y="473949"/>
                    <a:pt x="459452" y="472971"/>
                    <a:pt x="457494" y="471016"/>
                  </a:cubicBezTo>
                  <a:cubicBezTo>
                    <a:pt x="453578" y="467106"/>
                    <a:pt x="453578" y="460707"/>
                    <a:pt x="457494" y="456797"/>
                  </a:cubicBezTo>
                  <a:lnTo>
                    <a:pt x="489091" y="425247"/>
                  </a:lnTo>
                  <a:lnTo>
                    <a:pt x="456070" y="392276"/>
                  </a:lnTo>
                  <a:lnTo>
                    <a:pt x="433195" y="415205"/>
                  </a:lnTo>
                  <a:cubicBezTo>
                    <a:pt x="431237" y="417160"/>
                    <a:pt x="428656" y="418138"/>
                    <a:pt x="426075" y="418138"/>
                  </a:cubicBezTo>
                  <a:cubicBezTo>
                    <a:pt x="423494" y="418138"/>
                    <a:pt x="420912" y="417160"/>
                    <a:pt x="418954" y="415205"/>
                  </a:cubicBezTo>
                  <a:cubicBezTo>
                    <a:pt x="415038" y="411206"/>
                    <a:pt x="415038" y="404896"/>
                    <a:pt x="418954" y="400986"/>
                  </a:cubicBezTo>
                  <a:lnTo>
                    <a:pt x="441829" y="378057"/>
                  </a:lnTo>
                  <a:lnTo>
                    <a:pt x="408897" y="345175"/>
                  </a:lnTo>
                  <a:lnTo>
                    <a:pt x="377299" y="376724"/>
                  </a:lnTo>
                  <a:cubicBezTo>
                    <a:pt x="375341" y="378679"/>
                    <a:pt x="372760" y="379657"/>
                    <a:pt x="370179" y="379657"/>
                  </a:cubicBezTo>
                  <a:cubicBezTo>
                    <a:pt x="367597" y="379657"/>
                    <a:pt x="365016" y="378679"/>
                    <a:pt x="363058" y="376724"/>
                  </a:cubicBezTo>
                  <a:cubicBezTo>
                    <a:pt x="359142" y="372814"/>
                    <a:pt x="359142" y="366415"/>
                    <a:pt x="363058" y="362505"/>
                  </a:cubicBezTo>
                  <a:lnTo>
                    <a:pt x="394655" y="330955"/>
                  </a:lnTo>
                  <a:close/>
                  <a:moveTo>
                    <a:pt x="214417" y="305627"/>
                  </a:moveTo>
                  <a:lnTo>
                    <a:pt x="214417" y="336110"/>
                  </a:lnTo>
                  <a:lnTo>
                    <a:pt x="229637" y="320824"/>
                  </a:lnTo>
                  <a:close/>
                  <a:moveTo>
                    <a:pt x="312947" y="220933"/>
                  </a:moveTo>
                  <a:lnTo>
                    <a:pt x="321136" y="229198"/>
                  </a:lnTo>
                  <a:lnTo>
                    <a:pt x="329414" y="220933"/>
                  </a:lnTo>
                  <a:close/>
                  <a:moveTo>
                    <a:pt x="400945" y="206927"/>
                  </a:moveTo>
                  <a:cubicBezTo>
                    <a:pt x="404860" y="203017"/>
                    <a:pt x="411267" y="203017"/>
                    <a:pt x="415182" y="206927"/>
                  </a:cubicBezTo>
                  <a:cubicBezTo>
                    <a:pt x="419097" y="210838"/>
                    <a:pt x="419097" y="217147"/>
                    <a:pt x="415182" y="221147"/>
                  </a:cubicBezTo>
                  <a:lnTo>
                    <a:pt x="213909" y="422083"/>
                  </a:lnTo>
                  <a:cubicBezTo>
                    <a:pt x="211952" y="424038"/>
                    <a:pt x="209371" y="425016"/>
                    <a:pt x="206791" y="425016"/>
                  </a:cubicBezTo>
                  <a:cubicBezTo>
                    <a:pt x="204210" y="425016"/>
                    <a:pt x="201719" y="424038"/>
                    <a:pt x="199672" y="422083"/>
                  </a:cubicBezTo>
                  <a:cubicBezTo>
                    <a:pt x="195757" y="418173"/>
                    <a:pt x="195757" y="411863"/>
                    <a:pt x="199672" y="407864"/>
                  </a:cubicBezTo>
                  <a:close/>
                  <a:moveTo>
                    <a:pt x="221004" y="129129"/>
                  </a:moveTo>
                  <a:lnTo>
                    <a:pt x="292743" y="200848"/>
                  </a:lnTo>
                  <a:lnTo>
                    <a:pt x="353623" y="200848"/>
                  </a:lnTo>
                  <a:cubicBezTo>
                    <a:pt x="357629" y="200848"/>
                    <a:pt x="361367" y="203248"/>
                    <a:pt x="362880" y="206980"/>
                  </a:cubicBezTo>
                  <a:cubicBezTo>
                    <a:pt x="364482" y="210802"/>
                    <a:pt x="363592" y="215068"/>
                    <a:pt x="360744" y="218000"/>
                  </a:cubicBezTo>
                  <a:lnTo>
                    <a:pt x="328346" y="250438"/>
                  </a:lnTo>
                  <a:cubicBezTo>
                    <a:pt x="328346" y="250438"/>
                    <a:pt x="328346" y="250438"/>
                    <a:pt x="328257" y="250438"/>
                  </a:cubicBezTo>
                  <a:cubicBezTo>
                    <a:pt x="328257" y="250527"/>
                    <a:pt x="328257" y="250527"/>
                    <a:pt x="328168" y="250527"/>
                  </a:cubicBezTo>
                  <a:lnTo>
                    <a:pt x="211480" y="367481"/>
                  </a:lnTo>
                  <a:cubicBezTo>
                    <a:pt x="209611" y="369437"/>
                    <a:pt x="207030" y="370414"/>
                    <a:pt x="204359" y="370414"/>
                  </a:cubicBezTo>
                  <a:cubicBezTo>
                    <a:pt x="203113" y="370414"/>
                    <a:pt x="201778" y="370148"/>
                    <a:pt x="200532" y="369703"/>
                  </a:cubicBezTo>
                  <a:cubicBezTo>
                    <a:pt x="196794" y="368103"/>
                    <a:pt x="194301" y="364460"/>
                    <a:pt x="194301" y="360372"/>
                  </a:cubicBezTo>
                  <a:lnTo>
                    <a:pt x="194301" y="285542"/>
                  </a:lnTo>
                  <a:lnTo>
                    <a:pt x="127813" y="219156"/>
                  </a:lnTo>
                  <a:lnTo>
                    <a:pt x="127813" y="544957"/>
                  </a:lnTo>
                  <a:lnTo>
                    <a:pt x="297727" y="374769"/>
                  </a:lnTo>
                  <a:cubicBezTo>
                    <a:pt x="297727" y="374769"/>
                    <a:pt x="297727" y="374680"/>
                    <a:pt x="297816" y="374680"/>
                  </a:cubicBezTo>
                  <a:cubicBezTo>
                    <a:pt x="297816" y="374591"/>
                    <a:pt x="297905" y="374591"/>
                    <a:pt x="297905" y="374591"/>
                  </a:cubicBezTo>
                  <a:lnTo>
                    <a:pt x="375074" y="297273"/>
                  </a:lnTo>
                  <a:cubicBezTo>
                    <a:pt x="375074" y="297184"/>
                    <a:pt x="375074" y="297184"/>
                    <a:pt x="375163" y="297184"/>
                  </a:cubicBezTo>
                  <a:lnTo>
                    <a:pt x="542851" y="129129"/>
                  </a:lnTo>
                  <a:lnTo>
                    <a:pt x="478500" y="129129"/>
                  </a:lnTo>
                  <a:lnTo>
                    <a:pt x="478500" y="154013"/>
                  </a:lnTo>
                  <a:cubicBezTo>
                    <a:pt x="478500" y="159612"/>
                    <a:pt x="474049" y="164056"/>
                    <a:pt x="468442" y="164056"/>
                  </a:cubicBezTo>
                  <a:cubicBezTo>
                    <a:pt x="462924" y="164056"/>
                    <a:pt x="458384" y="159612"/>
                    <a:pt x="458384" y="154013"/>
                  </a:cubicBezTo>
                  <a:lnTo>
                    <a:pt x="458384" y="129129"/>
                  </a:lnTo>
                  <a:lnTo>
                    <a:pt x="417352" y="129129"/>
                  </a:lnTo>
                  <a:lnTo>
                    <a:pt x="417352" y="166366"/>
                  </a:lnTo>
                  <a:cubicBezTo>
                    <a:pt x="417352" y="171876"/>
                    <a:pt x="412902" y="176409"/>
                    <a:pt x="407294" y="176409"/>
                  </a:cubicBezTo>
                  <a:cubicBezTo>
                    <a:pt x="401776" y="176409"/>
                    <a:pt x="397237" y="171876"/>
                    <a:pt x="397237" y="166366"/>
                  </a:cubicBezTo>
                  <a:lnTo>
                    <a:pt x="397237" y="129129"/>
                  </a:lnTo>
                  <a:lnTo>
                    <a:pt x="356205" y="129129"/>
                  </a:lnTo>
                  <a:lnTo>
                    <a:pt x="356205" y="154013"/>
                  </a:lnTo>
                  <a:cubicBezTo>
                    <a:pt x="356205" y="159612"/>
                    <a:pt x="351665" y="164056"/>
                    <a:pt x="346147" y="164056"/>
                  </a:cubicBezTo>
                  <a:cubicBezTo>
                    <a:pt x="340539" y="164056"/>
                    <a:pt x="336089" y="159612"/>
                    <a:pt x="336089" y="154013"/>
                  </a:cubicBezTo>
                  <a:lnTo>
                    <a:pt x="336089" y="129129"/>
                  </a:lnTo>
                  <a:lnTo>
                    <a:pt x="294968" y="129129"/>
                  </a:lnTo>
                  <a:lnTo>
                    <a:pt x="294968" y="166366"/>
                  </a:lnTo>
                  <a:cubicBezTo>
                    <a:pt x="294968" y="171876"/>
                    <a:pt x="290518" y="176409"/>
                    <a:pt x="284910" y="176409"/>
                  </a:cubicBezTo>
                  <a:cubicBezTo>
                    <a:pt x="279392" y="176409"/>
                    <a:pt x="274853" y="171876"/>
                    <a:pt x="274853" y="166366"/>
                  </a:cubicBezTo>
                  <a:lnTo>
                    <a:pt x="274853" y="129129"/>
                  </a:lnTo>
                  <a:close/>
                  <a:moveTo>
                    <a:pt x="87493" y="24262"/>
                  </a:moveTo>
                  <a:lnTo>
                    <a:pt x="24299" y="87360"/>
                  </a:lnTo>
                  <a:lnTo>
                    <a:pt x="243878" y="306605"/>
                  </a:lnTo>
                  <a:lnTo>
                    <a:pt x="268355" y="282076"/>
                  </a:lnTo>
                  <a:cubicBezTo>
                    <a:pt x="264706" y="278166"/>
                    <a:pt x="264795" y="272034"/>
                    <a:pt x="268622" y="268213"/>
                  </a:cubicBezTo>
                  <a:lnTo>
                    <a:pt x="300220" y="236663"/>
                  </a:lnTo>
                  <a:lnTo>
                    <a:pt x="267198" y="203692"/>
                  </a:lnTo>
                  <a:lnTo>
                    <a:pt x="244323" y="226532"/>
                  </a:lnTo>
                  <a:cubicBezTo>
                    <a:pt x="242365" y="228487"/>
                    <a:pt x="239784" y="229465"/>
                    <a:pt x="237203" y="229465"/>
                  </a:cubicBezTo>
                  <a:cubicBezTo>
                    <a:pt x="234622" y="229465"/>
                    <a:pt x="232040" y="228487"/>
                    <a:pt x="230082" y="226532"/>
                  </a:cubicBezTo>
                  <a:cubicBezTo>
                    <a:pt x="226166" y="222622"/>
                    <a:pt x="226166" y="216223"/>
                    <a:pt x="230082" y="212313"/>
                  </a:cubicBezTo>
                  <a:lnTo>
                    <a:pt x="252957" y="189473"/>
                  </a:lnTo>
                  <a:lnTo>
                    <a:pt x="219936" y="156502"/>
                  </a:lnTo>
                  <a:lnTo>
                    <a:pt x="188338" y="188051"/>
                  </a:lnTo>
                  <a:cubicBezTo>
                    <a:pt x="186380" y="190006"/>
                    <a:pt x="183798" y="190984"/>
                    <a:pt x="181217" y="190984"/>
                  </a:cubicBezTo>
                  <a:cubicBezTo>
                    <a:pt x="178636" y="190984"/>
                    <a:pt x="176055" y="190006"/>
                    <a:pt x="174097" y="188051"/>
                  </a:cubicBezTo>
                  <a:cubicBezTo>
                    <a:pt x="170180" y="184141"/>
                    <a:pt x="170180" y="177831"/>
                    <a:pt x="174097" y="173832"/>
                  </a:cubicBezTo>
                  <a:lnTo>
                    <a:pt x="205695" y="142282"/>
                  </a:lnTo>
                  <a:lnTo>
                    <a:pt x="172762" y="109400"/>
                  </a:lnTo>
                  <a:lnTo>
                    <a:pt x="149798" y="132240"/>
                  </a:lnTo>
                  <a:cubicBezTo>
                    <a:pt x="147840" y="134195"/>
                    <a:pt x="145259" y="135173"/>
                    <a:pt x="142766" y="135173"/>
                  </a:cubicBezTo>
                  <a:cubicBezTo>
                    <a:pt x="140185" y="135173"/>
                    <a:pt x="137604" y="134195"/>
                    <a:pt x="135646" y="132240"/>
                  </a:cubicBezTo>
                  <a:cubicBezTo>
                    <a:pt x="131641" y="128330"/>
                    <a:pt x="131641" y="121931"/>
                    <a:pt x="135646" y="118021"/>
                  </a:cubicBezTo>
                  <a:lnTo>
                    <a:pt x="158521" y="95181"/>
                  </a:lnTo>
                  <a:lnTo>
                    <a:pt x="125499" y="62210"/>
                  </a:lnTo>
                  <a:lnTo>
                    <a:pt x="93902" y="93759"/>
                  </a:lnTo>
                  <a:cubicBezTo>
                    <a:pt x="91944" y="95714"/>
                    <a:pt x="89362" y="96692"/>
                    <a:pt x="86781" y="96692"/>
                  </a:cubicBezTo>
                  <a:cubicBezTo>
                    <a:pt x="84200" y="96692"/>
                    <a:pt x="81619" y="95714"/>
                    <a:pt x="79661" y="93759"/>
                  </a:cubicBezTo>
                  <a:cubicBezTo>
                    <a:pt x="75744" y="89849"/>
                    <a:pt x="75744" y="83450"/>
                    <a:pt x="79661" y="79539"/>
                  </a:cubicBezTo>
                  <a:lnTo>
                    <a:pt x="111258" y="47990"/>
                  </a:lnTo>
                  <a:close/>
                  <a:moveTo>
                    <a:pt x="87493" y="0"/>
                  </a:moveTo>
                  <a:cubicBezTo>
                    <a:pt x="90163" y="0"/>
                    <a:pt x="92745" y="1066"/>
                    <a:pt x="94614" y="2933"/>
                  </a:cubicBezTo>
                  <a:lnTo>
                    <a:pt x="200888" y="109045"/>
                  </a:lnTo>
                  <a:lnTo>
                    <a:pt x="567150" y="109045"/>
                  </a:lnTo>
                  <a:cubicBezTo>
                    <a:pt x="571156" y="109045"/>
                    <a:pt x="574894" y="111444"/>
                    <a:pt x="576407" y="115266"/>
                  </a:cubicBezTo>
                  <a:cubicBezTo>
                    <a:pt x="578009" y="118998"/>
                    <a:pt x="577119" y="123264"/>
                    <a:pt x="574271" y="126197"/>
                  </a:cubicBezTo>
                  <a:lnTo>
                    <a:pt x="396436" y="304294"/>
                  </a:lnTo>
                  <a:lnTo>
                    <a:pt x="604711" y="512252"/>
                  </a:lnTo>
                  <a:cubicBezTo>
                    <a:pt x="606580" y="514118"/>
                    <a:pt x="607648" y="516696"/>
                    <a:pt x="607648" y="519362"/>
                  </a:cubicBezTo>
                  <a:cubicBezTo>
                    <a:pt x="607648" y="522028"/>
                    <a:pt x="606580" y="524516"/>
                    <a:pt x="604711" y="526471"/>
                  </a:cubicBezTo>
                  <a:lnTo>
                    <a:pt x="599727" y="531359"/>
                  </a:lnTo>
                  <a:cubicBezTo>
                    <a:pt x="599371" y="532070"/>
                    <a:pt x="598837" y="532693"/>
                    <a:pt x="598214" y="533315"/>
                  </a:cubicBezTo>
                  <a:lnTo>
                    <a:pt x="566171" y="565308"/>
                  </a:lnTo>
                  <a:cubicBezTo>
                    <a:pt x="565548" y="565930"/>
                    <a:pt x="564925" y="566463"/>
                    <a:pt x="564213" y="566819"/>
                  </a:cubicBezTo>
                  <a:lnTo>
                    <a:pt x="527275" y="603789"/>
                  </a:lnTo>
                  <a:cubicBezTo>
                    <a:pt x="525317" y="605744"/>
                    <a:pt x="522736" y="606722"/>
                    <a:pt x="520155" y="606722"/>
                  </a:cubicBezTo>
                  <a:cubicBezTo>
                    <a:pt x="517574" y="606722"/>
                    <a:pt x="514992" y="605744"/>
                    <a:pt x="513034" y="603789"/>
                  </a:cubicBezTo>
                  <a:lnTo>
                    <a:pt x="304937" y="396009"/>
                  </a:lnTo>
                  <a:lnTo>
                    <a:pt x="124876" y="576328"/>
                  </a:lnTo>
                  <a:cubicBezTo>
                    <a:pt x="123007" y="578283"/>
                    <a:pt x="120426" y="579261"/>
                    <a:pt x="117756" y="579261"/>
                  </a:cubicBezTo>
                  <a:cubicBezTo>
                    <a:pt x="116509" y="579261"/>
                    <a:pt x="115174" y="579083"/>
                    <a:pt x="113928" y="578550"/>
                  </a:cubicBezTo>
                  <a:cubicBezTo>
                    <a:pt x="110190" y="576950"/>
                    <a:pt x="107698" y="573307"/>
                    <a:pt x="107698" y="569218"/>
                  </a:cubicBezTo>
                  <a:lnTo>
                    <a:pt x="107698" y="199071"/>
                  </a:lnTo>
                  <a:lnTo>
                    <a:pt x="2937" y="94470"/>
                  </a:lnTo>
                  <a:cubicBezTo>
                    <a:pt x="-979" y="90559"/>
                    <a:pt x="-979" y="84161"/>
                    <a:pt x="2937" y="80250"/>
                  </a:cubicBezTo>
                  <a:lnTo>
                    <a:pt x="80373" y="2933"/>
                  </a:lnTo>
                  <a:cubicBezTo>
                    <a:pt x="82242" y="1066"/>
                    <a:pt x="84823" y="0"/>
                    <a:pt x="87493"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8" name="Google Shape;39;p27">
              <a:extLst>
                <a:ext uri="{FF2B5EF4-FFF2-40B4-BE49-F238E27FC236}">
                  <a16:creationId xmlns:a16="http://schemas.microsoft.com/office/drawing/2014/main" id="{0804CADB-CA15-47DE-AEFA-D681FDCEC5DF}"/>
                </a:ext>
              </a:extLst>
            </p:cNvPr>
            <p:cNvSpPr/>
            <p:nvPr/>
          </p:nvSpPr>
          <p:spPr>
            <a:xfrm>
              <a:off x="10339641" y="3652673"/>
              <a:ext cx="609684" cy="551923"/>
            </a:xfrm>
            <a:custGeom>
              <a:avLst/>
              <a:gdLst/>
              <a:ahLst/>
              <a:cxnLst/>
              <a:rect l="l" t="t" r="r" b="b"/>
              <a:pathLst>
                <a:path w="605680" h="548298" extrusionOk="0">
                  <a:moveTo>
                    <a:pt x="203544" y="393040"/>
                  </a:moveTo>
                  <a:cubicBezTo>
                    <a:pt x="177032" y="393040"/>
                    <a:pt x="155404" y="414462"/>
                    <a:pt x="155404" y="441108"/>
                  </a:cubicBezTo>
                  <a:cubicBezTo>
                    <a:pt x="155404" y="467580"/>
                    <a:pt x="177032" y="489002"/>
                    <a:pt x="203544" y="489002"/>
                  </a:cubicBezTo>
                  <a:cubicBezTo>
                    <a:pt x="230057" y="489002"/>
                    <a:pt x="251511" y="467580"/>
                    <a:pt x="251511" y="441108"/>
                  </a:cubicBezTo>
                  <a:cubicBezTo>
                    <a:pt x="251511" y="414462"/>
                    <a:pt x="230057" y="393040"/>
                    <a:pt x="203544" y="393040"/>
                  </a:cubicBezTo>
                  <a:close/>
                  <a:moveTo>
                    <a:pt x="109182" y="297078"/>
                  </a:moveTo>
                  <a:cubicBezTo>
                    <a:pt x="82669" y="297078"/>
                    <a:pt x="61215" y="318500"/>
                    <a:pt x="61215" y="344972"/>
                  </a:cubicBezTo>
                  <a:cubicBezTo>
                    <a:pt x="61215" y="371444"/>
                    <a:pt x="82669" y="393040"/>
                    <a:pt x="109182" y="393040"/>
                  </a:cubicBezTo>
                  <a:cubicBezTo>
                    <a:pt x="135694" y="393040"/>
                    <a:pt x="157322" y="371444"/>
                    <a:pt x="157322" y="344972"/>
                  </a:cubicBezTo>
                  <a:cubicBezTo>
                    <a:pt x="157322" y="318500"/>
                    <a:pt x="135694" y="297078"/>
                    <a:pt x="109182" y="297078"/>
                  </a:cubicBezTo>
                  <a:close/>
                  <a:moveTo>
                    <a:pt x="449089" y="177613"/>
                  </a:moveTo>
                  <a:cubicBezTo>
                    <a:pt x="450310" y="178832"/>
                    <a:pt x="451706" y="180051"/>
                    <a:pt x="453101" y="181270"/>
                  </a:cubicBezTo>
                  <a:cubicBezTo>
                    <a:pt x="468453" y="194157"/>
                    <a:pt x="492526" y="210701"/>
                    <a:pt x="519216" y="216796"/>
                  </a:cubicBezTo>
                  <a:lnTo>
                    <a:pt x="461824" y="294118"/>
                  </a:lnTo>
                  <a:cubicBezTo>
                    <a:pt x="449438" y="310836"/>
                    <a:pt x="430075" y="318673"/>
                    <a:pt x="418212" y="311881"/>
                  </a:cubicBezTo>
                  <a:cubicBezTo>
                    <a:pt x="406525" y="305089"/>
                    <a:pt x="403559" y="284192"/>
                    <a:pt x="411758" y="265210"/>
                  </a:cubicBezTo>
                  <a:close/>
                  <a:moveTo>
                    <a:pt x="136915" y="173425"/>
                  </a:moveTo>
                  <a:cubicBezTo>
                    <a:pt x="110403" y="173425"/>
                    <a:pt x="88949" y="194847"/>
                    <a:pt x="88949" y="221319"/>
                  </a:cubicBezTo>
                  <a:cubicBezTo>
                    <a:pt x="88949" y="247791"/>
                    <a:pt x="110403" y="269387"/>
                    <a:pt x="136915" y="269387"/>
                  </a:cubicBezTo>
                  <a:cubicBezTo>
                    <a:pt x="163427" y="269387"/>
                    <a:pt x="185056" y="247791"/>
                    <a:pt x="185056" y="221319"/>
                  </a:cubicBezTo>
                  <a:cubicBezTo>
                    <a:pt x="185056" y="194847"/>
                    <a:pt x="163427" y="173425"/>
                    <a:pt x="136915" y="173425"/>
                  </a:cubicBezTo>
                  <a:close/>
                  <a:moveTo>
                    <a:pt x="479079" y="107118"/>
                  </a:moveTo>
                  <a:cubicBezTo>
                    <a:pt x="483090" y="117910"/>
                    <a:pt x="489892" y="127832"/>
                    <a:pt x="499309" y="135840"/>
                  </a:cubicBezTo>
                  <a:cubicBezTo>
                    <a:pt x="520237" y="153247"/>
                    <a:pt x="548489" y="156206"/>
                    <a:pt x="571858" y="145762"/>
                  </a:cubicBezTo>
                  <a:lnTo>
                    <a:pt x="540467" y="188061"/>
                  </a:lnTo>
                  <a:cubicBezTo>
                    <a:pt x="510296" y="188409"/>
                    <a:pt x="477161" y="162298"/>
                    <a:pt x="461988" y="147328"/>
                  </a:cubicBezTo>
                  <a:close/>
                  <a:moveTo>
                    <a:pt x="242266" y="90351"/>
                  </a:moveTo>
                  <a:cubicBezTo>
                    <a:pt x="215754" y="90351"/>
                    <a:pt x="194300" y="111773"/>
                    <a:pt x="194300" y="138245"/>
                  </a:cubicBezTo>
                  <a:cubicBezTo>
                    <a:pt x="194300" y="164717"/>
                    <a:pt x="215754" y="186313"/>
                    <a:pt x="242266" y="186313"/>
                  </a:cubicBezTo>
                  <a:cubicBezTo>
                    <a:pt x="268953" y="186313"/>
                    <a:pt x="290407" y="164717"/>
                    <a:pt x="290407" y="138245"/>
                  </a:cubicBezTo>
                  <a:cubicBezTo>
                    <a:pt x="290407" y="111773"/>
                    <a:pt x="268779" y="90351"/>
                    <a:pt x="242266" y="90351"/>
                  </a:cubicBezTo>
                  <a:close/>
                  <a:moveTo>
                    <a:pt x="305846" y="28897"/>
                  </a:moveTo>
                  <a:cubicBezTo>
                    <a:pt x="374664" y="32824"/>
                    <a:pt x="427809" y="59699"/>
                    <a:pt x="465353" y="97840"/>
                  </a:cubicBezTo>
                  <a:lnTo>
                    <a:pt x="448783" y="136852"/>
                  </a:lnTo>
                  <a:lnTo>
                    <a:pt x="408317" y="231594"/>
                  </a:lnTo>
                  <a:cubicBezTo>
                    <a:pt x="402212" y="239083"/>
                    <a:pt x="396979" y="248139"/>
                    <a:pt x="393491" y="258589"/>
                  </a:cubicBezTo>
                  <a:cubicBezTo>
                    <a:pt x="382502" y="292028"/>
                    <a:pt x="392968" y="325466"/>
                    <a:pt x="416864" y="333129"/>
                  </a:cubicBezTo>
                  <a:cubicBezTo>
                    <a:pt x="434131" y="338876"/>
                    <a:pt x="453667" y="329472"/>
                    <a:pt x="467272" y="311185"/>
                  </a:cubicBezTo>
                  <a:cubicBezTo>
                    <a:pt x="473202" y="306831"/>
                    <a:pt x="478784" y="301432"/>
                    <a:pt x="483319" y="295162"/>
                  </a:cubicBezTo>
                  <a:lnTo>
                    <a:pt x="530587" y="231594"/>
                  </a:lnTo>
                  <a:cubicBezTo>
                    <a:pt x="534599" y="261550"/>
                    <a:pt x="532855" y="291331"/>
                    <a:pt x="525180" y="318500"/>
                  </a:cubicBezTo>
                  <a:cubicBezTo>
                    <a:pt x="497621" y="415681"/>
                    <a:pt x="418259" y="420035"/>
                    <a:pt x="379363" y="415855"/>
                  </a:cubicBezTo>
                  <a:cubicBezTo>
                    <a:pt x="367153" y="414636"/>
                    <a:pt x="352850" y="420906"/>
                    <a:pt x="346920" y="431529"/>
                  </a:cubicBezTo>
                  <a:cubicBezTo>
                    <a:pt x="293547" y="525575"/>
                    <a:pt x="219766" y="610391"/>
                    <a:pt x="79007" y="485867"/>
                  </a:cubicBezTo>
                  <a:cubicBezTo>
                    <a:pt x="-71346" y="352983"/>
                    <a:pt x="167" y="69974"/>
                    <a:pt x="231801" y="33052"/>
                  </a:cubicBezTo>
                  <a:cubicBezTo>
                    <a:pt x="258226" y="28829"/>
                    <a:pt x="282907" y="27588"/>
                    <a:pt x="305846" y="28897"/>
                  </a:cubicBezTo>
                  <a:close/>
                  <a:moveTo>
                    <a:pt x="590540" y="0"/>
                  </a:moveTo>
                  <a:cubicBezTo>
                    <a:pt x="590540" y="0"/>
                    <a:pt x="613915" y="36566"/>
                    <a:pt x="602576" y="90717"/>
                  </a:cubicBezTo>
                  <a:cubicBezTo>
                    <a:pt x="601181" y="101687"/>
                    <a:pt x="596645" y="112483"/>
                    <a:pt x="588970" y="121711"/>
                  </a:cubicBezTo>
                  <a:cubicBezTo>
                    <a:pt x="567862" y="146785"/>
                    <a:pt x="530357" y="150093"/>
                    <a:pt x="505063" y="129024"/>
                  </a:cubicBezTo>
                  <a:cubicBezTo>
                    <a:pt x="479768" y="107781"/>
                    <a:pt x="476454" y="70345"/>
                    <a:pt x="497736" y="45098"/>
                  </a:cubicBezTo>
                  <a:cubicBezTo>
                    <a:pt x="498957" y="43705"/>
                    <a:pt x="500178" y="42312"/>
                    <a:pt x="501399" y="41093"/>
                  </a:cubicBezTo>
                  <a:lnTo>
                    <a:pt x="501225" y="40919"/>
                  </a:lnTo>
                  <a:cubicBezTo>
                    <a:pt x="501225" y="40919"/>
                    <a:pt x="524600" y="10796"/>
                    <a:pt x="555651" y="8880"/>
                  </a:cubicBezTo>
                  <a:cubicBezTo>
                    <a:pt x="586876" y="6791"/>
                    <a:pt x="590540" y="0"/>
                    <a:pt x="59054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9" name="Google Shape;40;p27">
              <a:extLst>
                <a:ext uri="{FF2B5EF4-FFF2-40B4-BE49-F238E27FC236}">
                  <a16:creationId xmlns:a16="http://schemas.microsoft.com/office/drawing/2014/main" id="{A9924D13-5511-42D3-8F66-DAB497B26148}"/>
                </a:ext>
              </a:extLst>
            </p:cNvPr>
            <p:cNvSpPr/>
            <p:nvPr/>
          </p:nvSpPr>
          <p:spPr>
            <a:xfrm>
              <a:off x="4434473" y="3318950"/>
              <a:ext cx="586846" cy="609685"/>
            </a:xfrm>
            <a:custGeom>
              <a:avLst/>
              <a:gdLst/>
              <a:ahLst/>
              <a:cxnLst/>
              <a:rect l="l" t="t" r="r" b="b"/>
              <a:pathLst>
                <a:path w="585586" h="608375" extrusionOk="0">
                  <a:moveTo>
                    <a:pt x="252617" y="479831"/>
                  </a:moveTo>
                  <a:lnTo>
                    <a:pt x="261886" y="483766"/>
                  </a:lnTo>
                  <a:cubicBezTo>
                    <a:pt x="264445" y="486320"/>
                    <a:pt x="265725" y="489696"/>
                    <a:pt x="265725" y="493071"/>
                  </a:cubicBezTo>
                  <a:lnTo>
                    <a:pt x="261888" y="502371"/>
                  </a:lnTo>
                  <a:lnTo>
                    <a:pt x="250824" y="513294"/>
                  </a:lnTo>
                  <a:lnTo>
                    <a:pt x="250825" y="513295"/>
                  </a:lnTo>
                  <a:lnTo>
                    <a:pt x="250796" y="513324"/>
                  </a:lnTo>
                  <a:lnTo>
                    <a:pt x="235320" y="491550"/>
                  </a:lnTo>
                  <a:lnTo>
                    <a:pt x="235350" y="491520"/>
                  </a:lnTo>
                  <a:lnTo>
                    <a:pt x="235362" y="491537"/>
                  </a:lnTo>
                  <a:lnTo>
                    <a:pt x="243276" y="483637"/>
                  </a:lnTo>
                  <a:close/>
                  <a:moveTo>
                    <a:pt x="134866" y="417276"/>
                  </a:moveTo>
                  <a:cubicBezTo>
                    <a:pt x="142293" y="416790"/>
                    <a:pt x="148502" y="422139"/>
                    <a:pt x="149111" y="429433"/>
                  </a:cubicBezTo>
                  <a:lnTo>
                    <a:pt x="160069" y="565949"/>
                  </a:lnTo>
                  <a:lnTo>
                    <a:pt x="235312" y="491552"/>
                  </a:lnTo>
                  <a:lnTo>
                    <a:pt x="250774" y="513312"/>
                  </a:lnTo>
                  <a:lnTo>
                    <a:pt x="158486" y="604607"/>
                  </a:lnTo>
                  <a:cubicBezTo>
                    <a:pt x="156051" y="607038"/>
                    <a:pt x="152642" y="608375"/>
                    <a:pt x="149233" y="608375"/>
                  </a:cubicBezTo>
                  <a:cubicBezTo>
                    <a:pt x="147650" y="608375"/>
                    <a:pt x="146189" y="608132"/>
                    <a:pt x="144606" y="607524"/>
                  </a:cubicBezTo>
                  <a:cubicBezTo>
                    <a:pt x="139858" y="605822"/>
                    <a:pt x="136449" y="601324"/>
                    <a:pt x="136084" y="596219"/>
                  </a:cubicBezTo>
                  <a:lnTo>
                    <a:pt x="122813" y="431499"/>
                  </a:lnTo>
                  <a:cubicBezTo>
                    <a:pt x="122204" y="424205"/>
                    <a:pt x="127683" y="417884"/>
                    <a:pt x="134866" y="417276"/>
                  </a:cubicBezTo>
                  <a:close/>
                  <a:moveTo>
                    <a:pt x="352706" y="225563"/>
                  </a:moveTo>
                  <a:cubicBezTo>
                    <a:pt x="357820" y="222524"/>
                    <a:pt x="364273" y="223253"/>
                    <a:pt x="368535" y="227387"/>
                  </a:cubicBezTo>
                  <a:cubicBezTo>
                    <a:pt x="372796" y="231398"/>
                    <a:pt x="373770" y="237841"/>
                    <a:pt x="371091" y="243069"/>
                  </a:cubicBezTo>
                  <a:lnTo>
                    <a:pt x="272226" y="430890"/>
                  </a:lnTo>
                  <a:cubicBezTo>
                    <a:pt x="269791" y="435266"/>
                    <a:pt x="265165" y="437819"/>
                    <a:pt x="260538" y="437819"/>
                  </a:cubicBezTo>
                  <a:cubicBezTo>
                    <a:pt x="258468" y="437819"/>
                    <a:pt x="256276" y="437333"/>
                    <a:pt x="254328" y="436360"/>
                  </a:cubicBezTo>
                  <a:cubicBezTo>
                    <a:pt x="247875" y="432956"/>
                    <a:pt x="245440" y="425054"/>
                    <a:pt x="248849" y="418490"/>
                  </a:cubicBezTo>
                  <a:lnTo>
                    <a:pt x="326286" y="271515"/>
                  </a:lnTo>
                  <a:lnTo>
                    <a:pt x="168856" y="363420"/>
                  </a:lnTo>
                  <a:cubicBezTo>
                    <a:pt x="162647" y="367067"/>
                    <a:pt x="154489" y="365000"/>
                    <a:pt x="150837" y="358679"/>
                  </a:cubicBezTo>
                  <a:cubicBezTo>
                    <a:pt x="147184" y="352357"/>
                    <a:pt x="149254" y="344334"/>
                    <a:pt x="155585" y="340687"/>
                  </a:cubicBezTo>
                  <a:close/>
                  <a:moveTo>
                    <a:pt x="566404" y="1455"/>
                  </a:moveTo>
                  <a:cubicBezTo>
                    <a:pt x="571395" y="-1098"/>
                    <a:pt x="577483" y="-247"/>
                    <a:pt x="581501" y="3642"/>
                  </a:cubicBezTo>
                  <a:cubicBezTo>
                    <a:pt x="585519" y="7532"/>
                    <a:pt x="586736" y="13488"/>
                    <a:pt x="584423" y="18593"/>
                  </a:cubicBezTo>
                  <a:lnTo>
                    <a:pt x="329475" y="589748"/>
                  </a:lnTo>
                  <a:cubicBezTo>
                    <a:pt x="327649" y="594124"/>
                    <a:pt x="323510" y="597041"/>
                    <a:pt x="318761" y="597527"/>
                  </a:cubicBezTo>
                  <a:cubicBezTo>
                    <a:pt x="318274" y="597527"/>
                    <a:pt x="317909" y="597649"/>
                    <a:pt x="317422" y="597649"/>
                  </a:cubicBezTo>
                  <a:cubicBezTo>
                    <a:pt x="313161" y="597649"/>
                    <a:pt x="309143" y="595583"/>
                    <a:pt x="306708" y="592058"/>
                  </a:cubicBezTo>
                  <a:lnTo>
                    <a:pt x="250825" y="513295"/>
                  </a:lnTo>
                  <a:lnTo>
                    <a:pt x="261886" y="502376"/>
                  </a:lnTo>
                  <a:lnTo>
                    <a:pt x="261888" y="502371"/>
                  </a:lnTo>
                  <a:lnTo>
                    <a:pt x="261904" y="502355"/>
                  </a:lnTo>
                  <a:cubicBezTo>
                    <a:pt x="267017" y="497250"/>
                    <a:pt x="267017" y="488985"/>
                    <a:pt x="261904" y="483758"/>
                  </a:cubicBezTo>
                  <a:cubicBezTo>
                    <a:pt x="259347" y="481145"/>
                    <a:pt x="255999" y="479838"/>
                    <a:pt x="252635" y="479823"/>
                  </a:cubicBezTo>
                  <a:lnTo>
                    <a:pt x="252617" y="479831"/>
                  </a:lnTo>
                  <a:lnTo>
                    <a:pt x="252609" y="479827"/>
                  </a:lnTo>
                  <a:cubicBezTo>
                    <a:pt x="249243" y="479812"/>
                    <a:pt x="245861" y="481090"/>
                    <a:pt x="243241" y="483644"/>
                  </a:cubicBezTo>
                  <a:lnTo>
                    <a:pt x="235350" y="491520"/>
                  </a:lnTo>
                  <a:lnTo>
                    <a:pt x="205898" y="449968"/>
                  </a:lnTo>
                  <a:cubicBezTo>
                    <a:pt x="201637" y="444012"/>
                    <a:pt x="202976" y="435868"/>
                    <a:pt x="208942" y="431614"/>
                  </a:cubicBezTo>
                  <a:cubicBezTo>
                    <a:pt x="214908" y="427360"/>
                    <a:pt x="223187" y="428818"/>
                    <a:pt x="227326" y="434774"/>
                  </a:cubicBezTo>
                  <a:lnTo>
                    <a:pt x="314865" y="557903"/>
                  </a:lnTo>
                  <a:lnTo>
                    <a:pt x="545341" y="41565"/>
                  </a:lnTo>
                  <a:lnTo>
                    <a:pt x="39707" y="296209"/>
                  </a:lnTo>
                  <a:lnTo>
                    <a:pt x="175947" y="383116"/>
                  </a:lnTo>
                  <a:cubicBezTo>
                    <a:pt x="182156" y="387006"/>
                    <a:pt x="183983" y="395149"/>
                    <a:pt x="179965" y="401348"/>
                  </a:cubicBezTo>
                  <a:cubicBezTo>
                    <a:pt x="176069" y="407426"/>
                    <a:pt x="167912" y="409249"/>
                    <a:pt x="161824" y="405360"/>
                  </a:cubicBezTo>
                  <a:lnTo>
                    <a:pt x="6104" y="305933"/>
                  </a:lnTo>
                  <a:cubicBezTo>
                    <a:pt x="2086" y="303381"/>
                    <a:pt x="-227" y="298883"/>
                    <a:pt x="17" y="294143"/>
                  </a:cubicBezTo>
                  <a:cubicBezTo>
                    <a:pt x="260" y="289524"/>
                    <a:pt x="2939" y="285270"/>
                    <a:pt x="7200" y="28308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 name="Google Shape;41;p27">
              <a:extLst>
                <a:ext uri="{FF2B5EF4-FFF2-40B4-BE49-F238E27FC236}">
                  <a16:creationId xmlns:a16="http://schemas.microsoft.com/office/drawing/2014/main" id="{3253FF48-4B65-4CEC-A1AF-D22A46F1A68A}"/>
                </a:ext>
              </a:extLst>
            </p:cNvPr>
            <p:cNvSpPr/>
            <p:nvPr/>
          </p:nvSpPr>
          <p:spPr>
            <a:xfrm>
              <a:off x="9193291" y="2709265"/>
              <a:ext cx="588447" cy="609685"/>
            </a:xfrm>
            <a:custGeom>
              <a:avLst/>
              <a:gdLst/>
              <a:ahLst/>
              <a:cxnLst/>
              <a:rect l="l" t="t" r="r" b="b"/>
              <a:pathLst>
                <a:path w="584535" h="605631" extrusionOk="0">
                  <a:moveTo>
                    <a:pt x="231093" y="221335"/>
                  </a:moveTo>
                  <a:cubicBezTo>
                    <a:pt x="242097" y="238966"/>
                    <a:pt x="254867" y="255784"/>
                    <a:pt x="258806" y="260395"/>
                  </a:cubicBezTo>
                  <a:cubicBezTo>
                    <a:pt x="265191" y="267990"/>
                    <a:pt x="261251" y="275313"/>
                    <a:pt x="261251" y="275313"/>
                  </a:cubicBezTo>
                  <a:cubicBezTo>
                    <a:pt x="261251" y="275313"/>
                    <a:pt x="272255" y="292673"/>
                    <a:pt x="256497" y="307185"/>
                  </a:cubicBezTo>
                  <a:cubicBezTo>
                    <a:pt x="256497" y="307185"/>
                    <a:pt x="245901" y="282366"/>
                    <a:pt x="196181" y="302845"/>
                  </a:cubicBezTo>
                  <a:cubicBezTo>
                    <a:pt x="146461" y="323324"/>
                    <a:pt x="162355" y="350313"/>
                    <a:pt x="162355" y="350313"/>
                  </a:cubicBezTo>
                  <a:cubicBezTo>
                    <a:pt x="162355" y="350313"/>
                    <a:pt x="144016" y="349635"/>
                    <a:pt x="138174" y="337700"/>
                  </a:cubicBezTo>
                  <a:cubicBezTo>
                    <a:pt x="138174" y="337700"/>
                    <a:pt x="135457" y="333360"/>
                    <a:pt x="130974" y="332411"/>
                  </a:cubicBezTo>
                  <a:cubicBezTo>
                    <a:pt x="126355" y="331461"/>
                    <a:pt x="121465" y="324273"/>
                    <a:pt x="119563" y="318984"/>
                  </a:cubicBezTo>
                  <a:cubicBezTo>
                    <a:pt x="118205" y="315187"/>
                    <a:pt x="113042" y="293487"/>
                    <a:pt x="108967" y="278704"/>
                  </a:cubicBezTo>
                  <a:cubicBezTo>
                    <a:pt x="120378" y="262565"/>
                    <a:pt x="134235" y="249409"/>
                    <a:pt x="150808" y="239644"/>
                  </a:cubicBezTo>
                  <a:cubicBezTo>
                    <a:pt x="174445" y="225675"/>
                    <a:pt x="201615" y="219979"/>
                    <a:pt x="231093" y="221335"/>
                  </a:cubicBezTo>
                  <a:close/>
                  <a:moveTo>
                    <a:pt x="562095" y="196204"/>
                  </a:moveTo>
                  <a:cubicBezTo>
                    <a:pt x="563031" y="195263"/>
                    <a:pt x="568610" y="204698"/>
                    <a:pt x="571666" y="213752"/>
                  </a:cubicBezTo>
                  <a:cubicBezTo>
                    <a:pt x="584300" y="252274"/>
                    <a:pt x="576285" y="284013"/>
                    <a:pt x="545718" y="311413"/>
                  </a:cubicBezTo>
                  <a:cubicBezTo>
                    <a:pt x="527650" y="327689"/>
                    <a:pt x="473309" y="352783"/>
                    <a:pt x="515287" y="379911"/>
                  </a:cubicBezTo>
                  <a:cubicBezTo>
                    <a:pt x="531454" y="390491"/>
                    <a:pt x="551832" y="396187"/>
                    <a:pt x="567047" y="408124"/>
                  </a:cubicBezTo>
                  <a:cubicBezTo>
                    <a:pt x="633479" y="459938"/>
                    <a:pt x="492872" y="508361"/>
                    <a:pt x="441655" y="529928"/>
                  </a:cubicBezTo>
                  <a:cubicBezTo>
                    <a:pt x="481868" y="548646"/>
                    <a:pt x="531046" y="541322"/>
                    <a:pt x="564738" y="575503"/>
                  </a:cubicBezTo>
                  <a:cubicBezTo>
                    <a:pt x="569764" y="580793"/>
                    <a:pt x="569628" y="590695"/>
                    <a:pt x="561885" y="592322"/>
                  </a:cubicBezTo>
                  <a:cubicBezTo>
                    <a:pt x="486079" y="608328"/>
                    <a:pt x="455241" y="609006"/>
                    <a:pt x="376582" y="599104"/>
                  </a:cubicBezTo>
                  <a:cubicBezTo>
                    <a:pt x="341260" y="594628"/>
                    <a:pt x="327947" y="578623"/>
                    <a:pt x="340581" y="579708"/>
                  </a:cubicBezTo>
                  <a:cubicBezTo>
                    <a:pt x="340989" y="579708"/>
                    <a:pt x="341396" y="579843"/>
                    <a:pt x="341804" y="579843"/>
                  </a:cubicBezTo>
                  <a:lnTo>
                    <a:pt x="285425" y="452749"/>
                  </a:lnTo>
                  <a:cubicBezTo>
                    <a:pt x="288278" y="448680"/>
                    <a:pt x="288414" y="442034"/>
                    <a:pt x="285425" y="435659"/>
                  </a:cubicBezTo>
                  <a:cubicBezTo>
                    <a:pt x="281485" y="427249"/>
                    <a:pt x="273606" y="422637"/>
                    <a:pt x="267764" y="425350"/>
                  </a:cubicBezTo>
                  <a:cubicBezTo>
                    <a:pt x="261923" y="428063"/>
                    <a:pt x="260428" y="437151"/>
                    <a:pt x="264232" y="445560"/>
                  </a:cubicBezTo>
                  <a:cubicBezTo>
                    <a:pt x="266949" y="451257"/>
                    <a:pt x="271568" y="455191"/>
                    <a:pt x="276051" y="456276"/>
                  </a:cubicBezTo>
                  <a:lnTo>
                    <a:pt x="335147" y="588389"/>
                  </a:lnTo>
                  <a:cubicBezTo>
                    <a:pt x="335147" y="588389"/>
                    <a:pt x="331207" y="591373"/>
                    <a:pt x="325773" y="583506"/>
                  </a:cubicBezTo>
                  <a:cubicBezTo>
                    <a:pt x="320203" y="575503"/>
                    <a:pt x="278904" y="524367"/>
                    <a:pt x="228231" y="509853"/>
                  </a:cubicBezTo>
                  <a:cubicBezTo>
                    <a:pt x="228231" y="509853"/>
                    <a:pt x="219537" y="507276"/>
                    <a:pt x="217635" y="502258"/>
                  </a:cubicBezTo>
                  <a:lnTo>
                    <a:pt x="163565" y="343017"/>
                  </a:lnTo>
                  <a:cubicBezTo>
                    <a:pt x="163565" y="343017"/>
                    <a:pt x="161256" y="323485"/>
                    <a:pt x="193181" y="309242"/>
                  </a:cubicBezTo>
                  <a:cubicBezTo>
                    <a:pt x="223884" y="295678"/>
                    <a:pt x="248745" y="300019"/>
                    <a:pt x="254994" y="310463"/>
                  </a:cubicBezTo>
                  <a:cubicBezTo>
                    <a:pt x="254994" y="310463"/>
                    <a:pt x="301999" y="410565"/>
                    <a:pt x="340717" y="463736"/>
                  </a:cubicBezTo>
                  <a:cubicBezTo>
                    <a:pt x="340717" y="463736"/>
                    <a:pt x="344521" y="465906"/>
                    <a:pt x="340717" y="490999"/>
                  </a:cubicBezTo>
                  <a:cubicBezTo>
                    <a:pt x="336913" y="515957"/>
                    <a:pt x="337728" y="526808"/>
                    <a:pt x="345879" y="576859"/>
                  </a:cubicBezTo>
                  <a:cubicBezTo>
                    <a:pt x="345879" y="576859"/>
                    <a:pt x="346151" y="578351"/>
                    <a:pt x="345879" y="580250"/>
                  </a:cubicBezTo>
                  <a:cubicBezTo>
                    <a:pt x="410273" y="586083"/>
                    <a:pt x="475890" y="598290"/>
                    <a:pt x="538382" y="579572"/>
                  </a:cubicBezTo>
                  <a:cubicBezTo>
                    <a:pt x="502110" y="556242"/>
                    <a:pt x="451165" y="562482"/>
                    <a:pt x="414349" y="536710"/>
                  </a:cubicBezTo>
                  <a:cubicBezTo>
                    <a:pt x="409323" y="533183"/>
                    <a:pt x="409866" y="524367"/>
                    <a:pt x="414892" y="521111"/>
                  </a:cubicBezTo>
                  <a:cubicBezTo>
                    <a:pt x="452388" y="497103"/>
                    <a:pt x="504827" y="494526"/>
                    <a:pt x="538654" y="466042"/>
                  </a:cubicBezTo>
                  <a:cubicBezTo>
                    <a:pt x="586882" y="425214"/>
                    <a:pt x="509038" y="403241"/>
                    <a:pt x="483226" y="376927"/>
                  </a:cubicBezTo>
                  <a:cubicBezTo>
                    <a:pt x="469913" y="363498"/>
                    <a:pt x="468147" y="348714"/>
                    <a:pt x="480917" y="335150"/>
                  </a:cubicBezTo>
                  <a:cubicBezTo>
                    <a:pt x="515831" y="298391"/>
                    <a:pt x="584708" y="266923"/>
                    <a:pt x="562972" y="201002"/>
                  </a:cubicBezTo>
                  <a:cubicBezTo>
                    <a:pt x="561987" y="197984"/>
                    <a:pt x="561783" y="196517"/>
                    <a:pt x="562095" y="196204"/>
                  </a:cubicBezTo>
                  <a:close/>
                  <a:moveTo>
                    <a:pt x="135269" y="1806"/>
                  </a:moveTo>
                  <a:cubicBezTo>
                    <a:pt x="144268" y="4476"/>
                    <a:pt x="151470" y="10292"/>
                    <a:pt x="155716" y="20464"/>
                  </a:cubicBezTo>
                  <a:cubicBezTo>
                    <a:pt x="172566" y="61154"/>
                    <a:pt x="201510" y="156641"/>
                    <a:pt x="209391" y="179698"/>
                  </a:cubicBezTo>
                  <a:cubicBezTo>
                    <a:pt x="212516" y="188786"/>
                    <a:pt x="219039" y="200315"/>
                    <a:pt x="226105" y="211572"/>
                  </a:cubicBezTo>
                  <a:cubicBezTo>
                    <a:pt x="196754" y="210216"/>
                    <a:pt x="169440" y="215913"/>
                    <a:pt x="145796" y="229747"/>
                  </a:cubicBezTo>
                  <a:cubicBezTo>
                    <a:pt x="129218" y="239513"/>
                    <a:pt x="115358" y="252805"/>
                    <a:pt x="103943" y="268810"/>
                  </a:cubicBezTo>
                  <a:cubicBezTo>
                    <a:pt x="102312" y="262842"/>
                    <a:pt x="100818" y="257959"/>
                    <a:pt x="99866" y="255925"/>
                  </a:cubicBezTo>
                  <a:cubicBezTo>
                    <a:pt x="96741" y="248736"/>
                    <a:pt x="76222" y="206825"/>
                    <a:pt x="52850" y="171560"/>
                  </a:cubicBezTo>
                  <a:cubicBezTo>
                    <a:pt x="29477" y="136296"/>
                    <a:pt x="5154" y="91672"/>
                    <a:pt x="1349" y="84483"/>
                  </a:cubicBezTo>
                  <a:cubicBezTo>
                    <a:pt x="-2456" y="77295"/>
                    <a:pt x="-418" y="51117"/>
                    <a:pt x="37087" y="29959"/>
                  </a:cubicBezTo>
                  <a:cubicBezTo>
                    <a:pt x="65114" y="14090"/>
                    <a:pt x="108275" y="-6205"/>
                    <a:pt x="135269" y="180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 name="Google Shape;42;p27">
              <a:extLst>
                <a:ext uri="{FF2B5EF4-FFF2-40B4-BE49-F238E27FC236}">
                  <a16:creationId xmlns:a16="http://schemas.microsoft.com/office/drawing/2014/main" id="{092F290C-9BAD-4989-8828-BA4F61F8C0B6}"/>
                </a:ext>
              </a:extLst>
            </p:cNvPr>
            <p:cNvSpPr/>
            <p:nvPr/>
          </p:nvSpPr>
          <p:spPr>
            <a:xfrm rot="10800000" flipH="1">
              <a:off x="7474030" y="3319880"/>
              <a:ext cx="609685" cy="608755"/>
            </a:xfrm>
            <a:custGeom>
              <a:avLst/>
              <a:gdLst/>
              <a:ahLst/>
              <a:cxnLst/>
              <a:rect l="l" t="t" r="r" b="b"/>
              <a:pathLst>
                <a:path w="607648" h="606722" extrusionOk="0">
                  <a:moveTo>
                    <a:pt x="382195" y="318513"/>
                  </a:moveTo>
                  <a:lnTo>
                    <a:pt x="319178" y="381790"/>
                  </a:lnTo>
                  <a:lnTo>
                    <a:pt x="520155" y="582460"/>
                  </a:lnTo>
                  <a:lnTo>
                    <a:pt x="583349" y="519362"/>
                  </a:lnTo>
                  <a:lnTo>
                    <a:pt x="550595" y="486657"/>
                  </a:lnTo>
                  <a:lnTo>
                    <a:pt x="527631" y="509497"/>
                  </a:lnTo>
                  <a:cubicBezTo>
                    <a:pt x="525673" y="511452"/>
                    <a:pt x="523092" y="512430"/>
                    <a:pt x="520600" y="512430"/>
                  </a:cubicBezTo>
                  <a:cubicBezTo>
                    <a:pt x="518019" y="512430"/>
                    <a:pt x="515437" y="511452"/>
                    <a:pt x="513479" y="509497"/>
                  </a:cubicBezTo>
                  <a:cubicBezTo>
                    <a:pt x="509474" y="505587"/>
                    <a:pt x="509474" y="499188"/>
                    <a:pt x="513479" y="495278"/>
                  </a:cubicBezTo>
                  <a:lnTo>
                    <a:pt x="536354" y="472438"/>
                  </a:lnTo>
                  <a:lnTo>
                    <a:pt x="503333" y="439467"/>
                  </a:lnTo>
                  <a:lnTo>
                    <a:pt x="471735" y="471016"/>
                  </a:lnTo>
                  <a:cubicBezTo>
                    <a:pt x="469777" y="472971"/>
                    <a:pt x="467196" y="473949"/>
                    <a:pt x="464615" y="473949"/>
                  </a:cubicBezTo>
                  <a:cubicBezTo>
                    <a:pt x="462033" y="473949"/>
                    <a:pt x="459452" y="472971"/>
                    <a:pt x="457494" y="471016"/>
                  </a:cubicBezTo>
                  <a:cubicBezTo>
                    <a:pt x="453578" y="467106"/>
                    <a:pt x="453578" y="460707"/>
                    <a:pt x="457494" y="456797"/>
                  </a:cubicBezTo>
                  <a:lnTo>
                    <a:pt x="489091" y="425247"/>
                  </a:lnTo>
                  <a:lnTo>
                    <a:pt x="456070" y="392276"/>
                  </a:lnTo>
                  <a:lnTo>
                    <a:pt x="433195" y="415205"/>
                  </a:lnTo>
                  <a:cubicBezTo>
                    <a:pt x="431237" y="417160"/>
                    <a:pt x="428656" y="418138"/>
                    <a:pt x="426075" y="418138"/>
                  </a:cubicBezTo>
                  <a:cubicBezTo>
                    <a:pt x="423494" y="418138"/>
                    <a:pt x="420912" y="417160"/>
                    <a:pt x="418954" y="415205"/>
                  </a:cubicBezTo>
                  <a:cubicBezTo>
                    <a:pt x="415038" y="411206"/>
                    <a:pt x="415038" y="404896"/>
                    <a:pt x="418954" y="400986"/>
                  </a:cubicBezTo>
                  <a:lnTo>
                    <a:pt x="441829" y="378057"/>
                  </a:lnTo>
                  <a:lnTo>
                    <a:pt x="408897" y="345175"/>
                  </a:lnTo>
                  <a:lnTo>
                    <a:pt x="377299" y="376724"/>
                  </a:lnTo>
                  <a:cubicBezTo>
                    <a:pt x="375341" y="378679"/>
                    <a:pt x="372760" y="379657"/>
                    <a:pt x="370179" y="379657"/>
                  </a:cubicBezTo>
                  <a:cubicBezTo>
                    <a:pt x="367597" y="379657"/>
                    <a:pt x="365016" y="378679"/>
                    <a:pt x="363058" y="376724"/>
                  </a:cubicBezTo>
                  <a:cubicBezTo>
                    <a:pt x="359142" y="372814"/>
                    <a:pt x="359142" y="366415"/>
                    <a:pt x="363058" y="362505"/>
                  </a:cubicBezTo>
                  <a:lnTo>
                    <a:pt x="394655" y="330955"/>
                  </a:lnTo>
                  <a:close/>
                  <a:moveTo>
                    <a:pt x="214417" y="305627"/>
                  </a:moveTo>
                  <a:lnTo>
                    <a:pt x="214417" y="336110"/>
                  </a:lnTo>
                  <a:lnTo>
                    <a:pt x="229637" y="320824"/>
                  </a:lnTo>
                  <a:close/>
                  <a:moveTo>
                    <a:pt x="312947" y="220933"/>
                  </a:moveTo>
                  <a:lnTo>
                    <a:pt x="321136" y="229198"/>
                  </a:lnTo>
                  <a:lnTo>
                    <a:pt x="329414" y="220933"/>
                  </a:lnTo>
                  <a:close/>
                  <a:moveTo>
                    <a:pt x="400945" y="206927"/>
                  </a:moveTo>
                  <a:cubicBezTo>
                    <a:pt x="404860" y="203017"/>
                    <a:pt x="411267" y="203017"/>
                    <a:pt x="415182" y="206927"/>
                  </a:cubicBezTo>
                  <a:cubicBezTo>
                    <a:pt x="419097" y="210838"/>
                    <a:pt x="419097" y="217147"/>
                    <a:pt x="415182" y="221147"/>
                  </a:cubicBezTo>
                  <a:lnTo>
                    <a:pt x="213909" y="422083"/>
                  </a:lnTo>
                  <a:cubicBezTo>
                    <a:pt x="211952" y="424038"/>
                    <a:pt x="209371" y="425016"/>
                    <a:pt x="206791" y="425016"/>
                  </a:cubicBezTo>
                  <a:cubicBezTo>
                    <a:pt x="204210" y="425016"/>
                    <a:pt x="201719" y="424038"/>
                    <a:pt x="199672" y="422083"/>
                  </a:cubicBezTo>
                  <a:cubicBezTo>
                    <a:pt x="195757" y="418173"/>
                    <a:pt x="195757" y="411863"/>
                    <a:pt x="199672" y="407864"/>
                  </a:cubicBezTo>
                  <a:close/>
                  <a:moveTo>
                    <a:pt x="221004" y="129129"/>
                  </a:moveTo>
                  <a:lnTo>
                    <a:pt x="292743" y="200848"/>
                  </a:lnTo>
                  <a:lnTo>
                    <a:pt x="353623" y="200848"/>
                  </a:lnTo>
                  <a:cubicBezTo>
                    <a:pt x="357629" y="200848"/>
                    <a:pt x="361367" y="203248"/>
                    <a:pt x="362880" y="206980"/>
                  </a:cubicBezTo>
                  <a:cubicBezTo>
                    <a:pt x="364482" y="210802"/>
                    <a:pt x="363592" y="215068"/>
                    <a:pt x="360744" y="218000"/>
                  </a:cubicBezTo>
                  <a:lnTo>
                    <a:pt x="328346" y="250438"/>
                  </a:lnTo>
                  <a:cubicBezTo>
                    <a:pt x="328346" y="250438"/>
                    <a:pt x="328346" y="250438"/>
                    <a:pt x="328257" y="250438"/>
                  </a:cubicBezTo>
                  <a:cubicBezTo>
                    <a:pt x="328257" y="250527"/>
                    <a:pt x="328257" y="250527"/>
                    <a:pt x="328168" y="250527"/>
                  </a:cubicBezTo>
                  <a:lnTo>
                    <a:pt x="211480" y="367481"/>
                  </a:lnTo>
                  <a:cubicBezTo>
                    <a:pt x="209611" y="369437"/>
                    <a:pt x="207030" y="370414"/>
                    <a:pt x="204359" y="370414"/>
                  </a:cubicBezTo>
                  <a:cubicBezTo>
                    <a:pt x="203113" y="370414"/>
                    <a:pt x="201778" y="370148"/>
                    <a:pt x="200532" y="369703"/>
                  </a:cubicBezTo>
                  <a:cubicBezTo>
                    <a:pt x="196794" y="368103"/>
                    <a:pt x="194301" y="364460"/>
                    <a:pt x="194301" y="360372"/>
                  </a:cubicBezTo>
                  <a:lnTo>
                    <a:pt x="194301" y="285542"/>
                  </a:lnTo>
                  <a:lnTo>
                    <a:pt x="127813" y="219156"/>
                  </a:lnTo>
                  <a:lnTo>
                    <a:pt x="127813" y="544957"/>
                  </a:lnTo>
                  <a:lnTo>
                    <a:pt x="297727" y="374769"/>
                  </a:lnTo>
                  <a:cubicBezTo>
                    <a:pt x="297727" y="374769"/>
                    <a:pt x="297727" y="374680"/>
                    <a:pt x="297816" y="374680"/>
                  </a:cubicBezTo>
                  <a:cubicBezTo>
                    <a:pt x="297816" y="374591"/>
                    <a:pt x="297905" y="374591"/>
                    <a:pt x="297905" y="374591"/>
                  </a:cubicBezTo>
                  <a:lnTo>
                    <a:pt x="375074" y="297273"/>
                  </a:lnTo>
                  <a:cubicBezTo>
                    <a:pt x="375074" y="297184"/>
                    <a:pt x="375074" y="297184"/>
                    <a:pt x="375163" y="297184"/>
                  </a:cubicBezTo>
                  <a:lnTo>
                    <a:pt x="542851" y="129129"/>
                  </a:lnTo>
                  <a:lnTo>
                    <a:pt x="478500" y="129129"/>
                  </a:lnTo>
                  <a:lnTo>
                    <a:pt x="478500" y="154013"/>
                  </a:lnTo>
                  <a:cubicBezTo>
                    <a:pt x="478500" y="159612"/>
                    <a:pt x="474049" y="164056"/>
                    <a:pt x="468442" y="164056"/>
                  </a:cubicBezTo>
                  <a:cubicBezTo>
                    <a:pt x="462924" y="164056"/>
                    <a:pt x="458384" y="159612"/>
                    <a:pt x="458384" y="154013"/>
                  </a:cubicBezTo>
                  <a:lnTo>
                    <a:pt x="458384" y="129129"/>
                  </a:lnTo>
                  <a:lnTo>
                    <a:pt x="417352" y="129129"/>
                  </a:lnTo>
                  <a:lnTo>
                    <a:pt x="417352" y="166366"/>
                  </a:lnTo>
                  <a:cubicBezTo>
                    <a:pt x="417352" y="171876"/>
                    <a:pt x="412902" y="176409"/>
                    <a:pt x="407294" y="176409"/>
                  </a:cubicBezTo>
                  <a:cubicBezTo>
                    <a:pt x="401776" y="176409"/>
                    <a:pt x="397237" y="171876"/>
                    <a:pt x="397237" y="166366"/>
                  </a:cubicBezTo>
                  <a:lnTo>
                    <a:pt x="397237" y="129129"/>
                  </a:lnTo>
                  <a:lnTo>
                    <a:pt x="356205" y="129129"/>
                  </a:lnTo>
                  <a:lnTo>
                    <a:pt x="356205" y="154013"/>
                  </a:lnTo>
                  <a:cubicBezTo>
                    <a:pt x="356205" y="159612"/>
                    <a:pt x="351665" y="164056"/>
                    <a:pt x="346147" y="164056"/>
                  </a:cubicBezTo>
                  <a:cubicBezTo>
                    <a:pt x="340539" y="164056"/>
                    <a:pt x="336089" y="159612"/>
                    <a:pt x="336089" y="154013"/>
                  </a:cubicBezTo>
                  <a:lnTo>
                    <a:pt x="336089" y="129129"/>
                  </a:lnTo>
                  <a:lnTo>
                    <a:pt x="294968" y="129129"/>
                  </a:lnTo>
                  <a:lnTo>
                    <a:pt x="294968" y="166366"/>
                  </a:lnTo>
                  <a:cubicBezTo>
                    <a:pt x="294968" y="171876"/>
                    <a:pt x="290518" y="176409"/>
                    <a:pt x="284910" y="176409"/>
                  </a:cubicBezTo>
                  <a:cubicBezTo>
                    <a:pt x="279392" y="176409"/>
                    <a:pt x="274853" y="171876"/>
                    <a:pt x="274853" y="166366"/>
                  </a:cubicBezTo>
                  <a:lnTo>
                    <a:pt x="274853" y="129129"/>
                  </a:lnTo>
                  <a:close/>
                  <a:moveTo>
                    <a:pt x="87493" y="24262"/>
                  </a:moveTo>
                  <a:lnTo>
                    <a:pt x="24299" y="87360"/>
                  </a:lnTo>
                  <a:lnTo>
                    <a:pt x="243878" y="306605"/>
                  </a:lnTo>
                  <a:lnTo>
                    <a:pt x="268355" y="282076"/>
                  </a:lnTo>
                  <a:cubicBezTo>
                    <a:pt x="264706" y="278166"/>
                    <a:pt x="264795" y="272034"/>
                    <a:pt x="268622" y="268213"/>
                  </a:cubicBezTo>
                  <a:lnTo>
                    <a:pt x="300220" y="236663"/>
                  </a:lnTo>
                  <a:lnTo>
                    <a:pt x="267198" y="203692"/>
                  </a:lnTo>
                  <a:lnTo>
                    <a:pt x="244323" y="226532"/>
                  </a:lnTo>
                  <a:cubicBezTo>
                    <a:pt x="242365" y="228487"/>
                    <a:pt x="239784" y="229465"/>
                    <a:pt x="237203" y="229465"/>
                  </a:cubicBezTo>
                  <a:cubicBezTo>
                    <a:pt x="234622" y="229465"/>
                    <a:pt x="232040" y="228487"/>
                    <a:pt x="230082" y="226532"/>
                  </a:cubicBezTo>
                  <a:cubicBezTo>
                    <a:pt x="226166" y="222622"/>
                    <a:pt x="226166" y="216223"/>
                    <a:pt x="230082" y="212313"/>
                  </a:cubicBezTo>
                  <a:lnTo>
                    <a:pt x="252957" y="189473"/>
                  </a:lnTo>
                  <a:lnTo>
                    <a:pt x="219936" y="156502"/>
                  </a:lnTo>
                  <a:lnTo>
                    <a:pt x="188338" y="188051"/>
                  </a:lnTo>
                  <a:cubicBezTo>
                    <a:pt x="186380" y="190006"/>
                    <a:pt x="183798" y="190984"/>
                    <a:pt x="181217" y="190984"/>
                  </a:cubicBezTo>
                  <a:cubicBezTo>
                    <a:pt x="178636" y="190984"/>
                    <a:pt x="176055" y="190006"/>
                    <a:pt x="174097" y="188051"/>
                  </a:cubicBezTo>
                  <a:cubicBezTo>
                    <a:pt x="170180" y="184141"/>
                    <a:pt x="170180" y="177831"/>
                    <a:pt x="174097" y="173832"/>
                  </a:cubicBezTo>
                  <a:lnTo>
                    <a:pt x="205695" y="142282"/>
                  </a:lnTo>
                  <a:lnTo>
                    <a:pt x="172762" y="109400"/>
                  </a:lnTo>
                  <a:lnTo>
                    <a:pt x="149798" y="132240"/>
                  </a:lnTo>
                  <a:cubicBezTo>
                    <a:pt x="147840" y="134195"/>
                    <a:pt x="145259" y="135173"/>
                    <a:pt x="142766" y="135173"/>
                  </a:cubicBezTo>
                  <a:cubicBezTo>
                    <a:pt x="140185" y="135173"/>
                    <a:pt x="137604" y="134195"/>
                    <a:pt x="135646" y="132240"/>
                  </a:cubicBezTo>
                  <a:cubicBezTo>
                    <a:pt x="131641" y="128330"/>
                    <a:pt x="131641" y="121931"/>
                    <a:pt x="135646" y="118021"/>
                  </a:cubicBezTo>
                  <a:lnTo>
                    <a:pt x="158521" y="95181"/>
                  </a:lnTo>
                  <a:lnTo>
                    <a:pt x="125499" y="62210"/>
                  </a:lnTo>
                  <a:lnTo>
                    <a:pt x="93902" y="93759"/>
                  </a:lnTo>
                  <a:cubicBezTo>
                    <a:pt x="91944" y="95714"/>
                    <a:pt x="89362" y="96692"/>
                    <a:pt x="86781" y="96692"/>
                  </a:cubicBezTo>
                  <a:cubicBezTo>
                    <a:pt x="84200" y="96692"/>
                    <a:pt x="81619" y="95714"/>
                    <a:pt x="79661" y="93759"/>
                  </a:cubicBezTo>
                  <a:cubicBezTo>
                    <a:pt x="75744" y="89849"/>
                    <a:pt x="75744" y="83450"/>
                    <a:pt x="79661" y="79539"/>
                  </a:cubicBezTo>
                  <a:lnTo>
                    <a:pt x="111258" y="47990"/>
                  </a:lnTo>
                  <a:close/>
                  <a:moveTo>
                    <a:pt x="87493" y="0"/>
                  </a:moveTo>
                  <a:cubicBezTo>
                    <a:pt x="90163" y="0"/>
                    <a:pt x="92745" y="1066"/>
                    <a:pt x="94614" y="2933"/>
                  </a:cubicBezTo>
                  <a:lnTo>
                    <a:pt x="200888" y="109045"/>
                  </a:lnTo>
                  <a:lnTo>
                    <a:pt x="567150" y="109045"/>
                  </a:lnTo>
                  <a:cubicBezTo>
                    <a:pt x="571156" y="109045"/>
                    <a:pt x="574894" y="111444"/>
                    <a:pt x="576407" y="115266"/>
                  </a:cubicBezTo>
                  <a:cubicBezTo>
                    <a:pt x="578009" y="118998"/>
                    <a:pt x="577119" y="123264"/>
                    <a:pt x="574271" y="126197"/>
                  </a:cubicBezTo>
                  <a:lnTo>
                    <a:pt x="396436" y="304294"/>
                  </a:lnTo>
                  <a:lnTo>
                    <a:pt x="604711" y="512252"/>
                  </a:lnTo>
                  <a:cubicBezTo>
                    <a:pt x="606580" y="514118"/>
                    <a:pt x="607648" y="516696"/>
                    <a:pt x="607648" y="519362"/>
                  </a:cubicBezTo>
                  <a:cubicBezTo>
                    <a:pt x="607648" y="522028"/>
                    <a:pt x="606580" y="524516"/>
                    <a:pt x="604711" y="526471"/>
                  </a:cubicBezTo>
                  <a:lnTo>
                    <a:pt x="599727" y="531359"/>
                  </a:lnTo>
                  <a:cubicBezTo>
                    <a:pt x="599371" y="532070"/>
                    <a:pt x="598837" y="532693"/>
                    <a:pt x="598214" y="533315"/>
                  </a:cubicBezTo>
                  <a:lnTo>
                    <a:pt x="566171" y="565308"/>
                  </a:lnTo>
                  <a:cubicBezTo>
                    <a:pt x="565548" y="565930"/>
                    <a:pt x="564925" y="566463"/>
                    <a:pt x="564213" y="566819"/>
                  </a:cubicBezTo>
                  <a:lnTo>
                    <a:pt x="527275" y="603789"/>
                  </a:lnTo>
                  <a:cubicBezTo>
                    <a:pt x="525317" y="605744"/>
                    <a:pt x="522736" y="606722"/>
                    <a:pt x="520155" y="606722"/>
                  </a:cubicBezTo>
                  <a:cubicBezTo>
                    <a:pt x="517574" y="606722"/>
                    <a:pt x="514992" y="605744"/>
                    <a:pt x="513034" y="603789"/>
                  </a:cubicBezTo>
                  <a:lnTo>
                    <a:pt x="304937" y="396009"/>
                  </a:lnTo>
                  <a:lnTo>
                    <a:pt x="124876" y="576328"/>
                  </a:lnTo>
                  <a:cubicBezTo>
                    <a:pt x="123007" y="578283"/>
                    <a:pt x="120426" y="579261"/>
                    <a:pt x="117756" y="579261"/>
                  </a:cubicBezTo>
                  <a:cubicBezTo>
                    <a:pt x="116509" y="579261"/>
                    <a:pt x="115174" y="579083"/>
                    <a:pt x="113928" y="578550"/>
                  </a:cubicBezTo>
                  <a:cubicBezTo>
                    <a:pt x="110190" y="576950"/>
                    <a:pt x="107698" y="573307"/>
                    <a:pt x="107698" y="569218"/>
                  </a:cubicBezTo>
                  <a:lnTo>
                    <a:pt x="107698" y="199071"/>
                  </a:lnTo>
                  <a:lnTo>
                    <a:pt x="2937" y="94470"/>
                  </a:lnTo>
                  <a:cubicBezTo>
                    <a:pt x="-979" y="90559"/>
                    <a:pt x="-979" y="84161"/>
                    <a:pt x="2937" y="80250"/>
                  </a:cubicBezTo>
                  <a:lnTo>
                    <a:pt x="80373" y="2933"/>
                  </a:lnTo>
                  <a:cubicBezTo>
                    <a:pt x="82242" y="1066"/>
                    <a:pt x="84823" y="0"/>
                    <a:pt x="87493"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 name="Google Shape;43;p27">
              <a:extLst>
                <a:ext uri="{FF2B5EF4-FFF2-40B4-BE49-F238E27FC236}">
                  <a16:creationId xmlns:a16="http://schemas.microsoft.com/office/drawing/2014/main" id="{1BC21C91-74A0-4A2B-B442-F148764BBF3A}"/>
                </a:ext>
              </a:extLst>
            </p:cNvPr>
            <p:cNvSpPr/>
            <p:nvPr/>
          </p:nvSpPr>
          <p:spPr>
            <a:xfrm rot="10800000" flipH="1">
              <a:off x="6374804" y="2767492"/>
              <a:ext cx="609684" cy="551923"/>
            </a:xfrm>
            <a:custGeom>
              <a:avLst/>
              <a:gdLst/>
              <a:ahLst/>
              <a:cxnLst/>
              <a:rect l="l" t="t" r="r" b="b"/>
              <a:pathLst>
                <a:path w="605680" h="548298" extrusionOk="0">
                  <a:moveTo>
                    <a:pt x="203544" y="393040"/>
                  </a:moveTo>
                  <a:cubicBezTo>
                    <a:pt x="177032" y="393040"/>
                    <a:pt x="155404" y="414462"/>
                    <a:pt x="155404" y="441108"/>
                  </a:cubicBezTo>
                  <a:cubicBezTo>
                    <a:pt x="155404" y="467580"/>
                    <a:pt x="177032" y="489002"/>
                    <a:pt x="203544" y="489002"/>
                  </a:cubicBezTo>
                  <a:cubicBezTo>
                    <a:pt x="230057" y="489002"/>
                    <a:pt x="251511" y="467580"/>
                    <a:pt x="251511" y="441108"/>
                  </a:cubicBezTo>
                  <a:cubicBezTo>
                    <a:pt x="251511" y="414462"/>
                    <a:pt x="230057" y="393040"/>
                    <a:pt x="203544" y="393040"/>
                  </a:cubicBezTo>
                  <a:close/>
                  <a:moveTo>
                    <a:pt x="109182" y="297078"/>
                  </a:moveTo>
                  <a:cubicBezTo>
                    <a:pt x="82669" y="297078"/>
                    <a:pt x="61215" y="318500"/>
                    <a:pt x="61215" y="344972"/>
                  </a:cubicBezTo>
                  <a:cubicBezTo>
                    <a:pt x="61215" y="371444"/>
                    <a:pt x="82669" y="393040"/>
                    <a:pt x="109182" y="393040"/>
                  </a:cubicBezTo>
                  <a:cubicBezTo>
                    <a:pt x="135694" y="393040"/>
                    <a:pt x="157322" y="371444"/>
                    <a:pt x="157322" y="344972"/>
                  </a:cubicBezTo>
                  <a:cubicBezTo>
                    <a:pt x="157322" y="318500"/>
                    <a:pt x="135694" y="297078"/>
                    <a:pt x="109182" y="297078"/>
                  </a:cubicBezTo>
                  <a:close/>
                  <a:moveTo>
                    <a:pt x="449089" y="177613"/>
                  </a:moveTo>
                  <a:cubicBezTo>
                    <a:pt x="450310" y="178832"/>
                    <a:pt x="451706" y="180051"/>
                    <a:pt x="453101" y="181270"/>
                  </a:cubicBezTo>
                  <a:cubicBezTo>
                    <a:pt x="468453" y="194157"/>
                    <a:pt x="492526" y="210701"/>
                    <a:pt x="519216" y="216796"/>
                  </a:cubicBezTo>
                  <a:lnTo>
                    <a:pt x="461824" y="294118"/>
                  </a:lnTo>
                  <a:cubicBezTo>
                    <a:pt x="449438" y="310836"/>
                    <a:pt x="430075" y="318673"/>
                    <a:pt x="418212" y="311881"/>
                  </a:cubicBezTo>
                  <a:cubicBezTo>
                    <a:pt x="406525" y="305089"/>
                    <a:pt x="403559" y="284192"/>
                    <a:pt x="411758" y="265210"/>
                  </a:cubicBezTo>
                  <a:close/>
                  <a:moveTo>
                    <a:pt x="136915" y="173425"/>
                  </a:moveTo>
                  <a:cubicBezTo>
                    <a:pt x="110403" y="173425"/>
                    <a:pt x="88949" y="194847"/>
                    <a:pt x="88949" y="221319"/>
                  </a:cubicBezTo>
                  <a:cubicBezTo>
                    <a:pt x="88949" y="247791"/>
                    <a:pt x="110403" y="269387"/>
                    <a:pt x="136915" y="269387"/>
                  </a:cubicBezTo>
                  <a:cubicBezTo>
                    <a:pt x="163427" y="269387"/>
                    <a:pt x="185056" y="247791"/>
                    <a:pt x="185056" y="221319"/>
                  </a:cubicBezTo>
                  <a:cubicBezTo>
                    <a:pt x="185056" y="194847"/>
                    <a:pt x="163427" y="173425"/>
                    <a:pt x="136915" y="173425"/>
                  </a:cubicBezTo>
                  <a:close/>
                  <a:moveTo>
                    <a:pt x="479079" y="107118"/>
                  </a:moveTo>
                  <a:cubicBezTo>
                    <a:pt x="483090" y="117910"/>
                    <a:pt x="489892" y="127832"/>
                    <a:pt x="499309" y="135840"/>
                  </a:cubicBezTo>
                  <a:cubicBezTo>
                    <a:pt x="520237" y="153247"/>
                    <a:pt x="548489" y="156206"/>
                    <a:pt x="571858" y="145762"/>
                  </a:cubicBezTo>
                  <a:lnTo>
                    <a:pt x="540467" y="188061"/>
                  </a:lnTo>
                  <a:cubicBezTo>
                    <a:pt x="510296" y="188409"/>
                    <a:pt x="477161" y="162298"/>
                    <a:pt x="461988" y="147328"/>
                  </a:cubicBezTo>
                  <a:close/>
                  <a:moveTo>
                    <a:pt x="242266" y="90351"/>
                  </a:moveTo>
                  <a:cubicBezTo>
                    <a:pt x="215754" y="90351"/>
                    <a:pt x="194300" y="111773"/>
                    <a:pt x="194300" y="138245"/>
                  </a:cubicBezTo>
                  <a:cubicBezTo>
                    <a:pt x="194300" y="164717"/>
                    <a:pt x="215754" y="186313"/>
                    <a:pt x="242266" y="186313"/>
                  </a:cubicBezTo>
                  <a:cubicBezTo>
                    <a:pt x="268953" y="186313"/>
                    <a:pt x="290407" y="164717"/>
                    <a:pt x="290407" y="138245"/>
                  </a:cubicBezTo>
                  <a:cubicBezTo>
                    <a:pt x="290407" y="111773"/>
                    <a:pt x="268779" y="90351"/>
                    <a:pt x="242266" y="90351"/>
                  </a:cubicBezTo>
                  <a:close/>
                  <a:moveTo>
                    <a:pt x="305846" y="28897"/>
                  </a:moveTo>
                  <a:cubicBezTo>
                    <a:pt x="374664" y="32824"/>
                    <a:pt x="427809" y="59699"/>
                    <a:pt x="465353" y="97840"/>
                  </a:cubicBezTo>
                  <a:lnTo>
                    <a:pt x="448783" y="136852"/>
                  </a:lnTo>
                  <a:lnTo>
                    <a:pt x="408317" y="231594"/>
                  </a:lnTo>
                  <a:cubicBezTo>
                    <a:pt x="402212" y="239083"/>
                    <a:pt x="396979" y="248139"/>
                    <a:pt x="393491" y="258589"/>
                  </a:cubicBezTo>
                  <a:cubicBezTo>
                    <a:pt x="382502" y="292028"/>
                    <a:pt x="392968" y="325466"/>
                    <a:pt x="416864" y="333129"/>
                  </a:cubicBezTo>
                  <a:cubicBezTo>
                    <a:pt x="434131" y="338876"/>
                    <a:pt x="453667" y="329472"/>
                    <a:pt x="467272" y="311185"/>
                  </a:cubicBezTo>
                  <a:cubicBezTo>
                    <a:pt x="473202" y="306831"/>
                    <a:pt x="478784" y="301432"/>
                    <a:pt x="483319" y="295162"/>
                  </a:cubicBezTo>
                  <a:lnTo>
                    <a:pt x="530587" y="231594"/>
                  </a:lnTo>
                  <a:cubicBezTo>
                    <a:pt x="534599" y="261550"/>
                    <a:pt x="532855" y="291331"/>
                    <a:pt x="525180" y="318500"/>
                  </a:cubicBezTo>
                  <a:cubicBezTo>
                    <a:pt x="497621" y="415681"/>
                    <a:pt x="418259" y="420035"/>
                    <a:pt x="379363" y="415855"/>
                  </a:cubicBezTo>
                  <a:cubicBezTo>
                    <a:pt x="367153" y="414636"/>
                    <a:pt x="352850" y="420906"/>
                    <a:pt x="346920" y="431529"/>
                  </a:cubicBezTo>
                  <a:cubicBezTo>
                    <a:pt x="293547" y="525575"/>
                    <a:pt x="219766" y="610391"/>
                    <a:pt x="79007" y="485867"/>
                  </a:cubicBezTo>
                  <a:cubicBezTo>
                    <a:pt x="-71346" y="352983"/>
                    <a:pt x="167" y="69974"/>
                    <a:pt x="231801" y="33052"/>
                  </a:cubicBezTo>
                  <a:cubicBezTo>
                    <a:pt x="258226" y="28829"/>
                    <a:pt x="282907" y="27588"/>
                    <a:pt x="305846" y="28897"/>
                  </a:cubicBezTo>
                  <a:close/>
                  <a:moveTo>
                    <a:pt x="590540" y="0"/>
                  </a:moveTo>
                  <a:cubicBezTo>
                    <a:pt x="590540" y="0"/>
                    <a:pt x="613915" y="36566"/>
                    <a:pt x="602576" y="90717"/>
                  </a:cubicBezTo>
                  <a:cubicBezTo>
                    <a:pt x="601181" y="101687"/>
                    <a:pt x="596645" y="112483"/>
                    <a:pt x="588970" y="121711"/>
                  </a:cubicBezTo>
                  <a:cubicBezTo>
                    <a:pt x="567862" y="146785"/>
                    <a:pt x="530357" y="150093"/>
                    <a:pt x="505063" y="129024"/>
                  </a:cubicBezTo>
                  <a:cubicBezTo>
                    <a:pt x="479768" y="107781"/>
                    <a:pt x="476454" y="70345"/>
                    <a:pt x="497736" y="45098"/>
                  </a:cubicBezTo>
                  <a:cubicBezTo>
                    <a:pt x="498957" y="43705"/>
                    <a:pt x="500178" y="42312"/>
                    <a:pt x="501399" y="41093"/>
                  </a:cubicBezTo>
                  <a:lnTo>
                    <a:pt x="501225" y="40919"/>
                  </a:lnTo>
                  <a:cubicBezTo>
                    <a:pt x="501225" y="40919"/>
                    <a:pt x="524600" y="10796"/>
                    <a:pt x="555651" y="8880"/>
                  </a:cubicBezTo>
                  <a:cubicBezTo>
                    <a:pt x="586876" y="6791"/>
                    <a:pt x="590540" y="0"/>
                    <a:pt x="59054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 name="Google Shape;44;p27">
              <a:extLst>
                <a:ext uri="{FF2B5EF4-FFF2-40B4-BE49-F238E27FC236}">
                  <a16:creationId xmlns:a16="http://schemas.microsoft.com/office/drawing/2014/main" id="{C70E873B-DCDD-4702-92A1-5951529F1F23}"/>
                </a:ext>
              </a:extLst>
            </p:cNvPr>
            <p:cNvSpPr/>
            <p:nvPr/>
          </p:nvSpPr>
          <p:spPr>
            <a:xfrm rot="10800000" flipH="1">
              <a:off x="634717" y="2644031"/>
              <a:ext cx="586846" cy="609685"/>
            </a:xfrm>
            <a:custGeom>
              <a:avLst/>
              <a:gdLst/>
              <a:ahLst/>
              <a:cxnLst/>
              <a:rect l="l" t="t" r="r" b="b"/>
              <a:pathLst>
                <a:path w="585586" h="608375" extrusionOk="0">
                  <a:moveTo>
                    <a:pt x="252617" y="479831"/>
                  </a:moveTo>
                  <a:lnTo>
                    <a:pt x="261886" y="483766"/>
                  </a:lnTo>
                  <a:cubicBezTo>
                    <a:pt x="264445" y="486320"/>
                    <a:pt x="265725" y="489696"/>
                    <a:pt x="265725" y="493071"/>
                  </a:cubicBezTo>
                  <a:lnTo>
                    <a:pt x="261888" y="502371"/>
                  </a:lnTo>
                  <a:lnTo>
                    <a:pt x="250824" y="513294"/>
                  </a:lnTo>
                  <a:lnTo>
                    <a:pt x="250825" y="513295"/>
                  </a:lnTo>
                  <a:lnTo>
                    <a:pt x="250796" y="513324"/>
                  </a:lnTo>
                  <a:lnTo>
                    <a:pt x="235320" y="491550"/>
                  </a:lnTo>
                  <a:lnTo>
                    <a:pt x="235350" y="491520"/>
                  </a:lnTo>
                  <a:lnTo>
                    <a:pt x="235362" y="491537"/>
                  </a:lnTo>
                  <a:lnTo>
                    <a:pt x="243276" y="483637"/>
                  </a:lnTo>
                  <a:close/>
                  <a:moveTo>
                    <a:pt x="134866" y="417276"/>
                  </a:moveTo>
                  <a:cubicBezTo>
                    <a:pt x="142293" y="416790"/>
                    <a:pt x="148502" y="422139"/>
                    <a:pt x="149111" y="429433"/>
                  </a:cubicBezTo>
                  <a:lnTo>
                    <a:pt x="160069" y="565949"/>
                  </a:lnTo>
                  <a:lnTo>
                    <a:pt x="235312" y="491552"/>
                  </a:lnTo>
                  <a:lnTo>
                    <a:pt x="250774" y="513312"/>
                  </a:lnTo>
                  <a:lnTo>
                    <a:pt x="158486" y="604607"/>
                  </a:lnTo>
                  <a:cubicBezTo>
                    <a:pt x="156051" y="607038"/>
                    <a:pt x="152642" y="608375"/>
                    <a:pt x="149233" y="608375"/>
                  </a:cubicBezTo>
                  <a:cubicBezTo>
                    <a:pt x="147650" y="608375"/>
                    <a:pt x="146189" y="608132"/>
                    <a:pt x="144606" y="607524"/>
                  </a:cubicBezTo>
                  <a:cubicBezTo>
                    <a:pt x="139858" y="605822"/>
                    <a:pt x="136449" y="601324"/>
                    <a:pt x="136084" y="596219"/>
                  </a:cubicBezTo>
                  <a:lnTo>
                    <a:pt x="122813" y="431499"/>
                  </a:lnTo>
                  <a:cubicBezTo>
                    <a:pt x="122204" y="424205"/>
                    <a:pt x="127683" y="417884"/>
                    <a:pt x="134866" y="417276"/>
                  </a:cubicBezTo>
                  <a:close/>
                  <a:moveTo>
                    <a:pt x="352706" y="225563"/>
                  </a:moveTo>
                  <a:cubicBezTo>
                    <a:pt x="357820" y="222524"/>
                    <a:pt x="364273" y="223253"/>
                    <a:pt x="368535" y="227387"/>
                  </a:cubicBezTo>
                  <a:cubicBezTo>
                    <a:pt x="372796" y="231398"/>
                    <a:pt x="373770" y="237841"/>
                    <a:pt x="371091" y="243069"/>
                  </a:cubicBezTo>
                  <a:lnTo>
                    <a:pt x="272226" y="430890"/>
                  </a:lnTo>
                  <a:cubicBezTo>
                    <a:pt x="269791" y="435266"/>
                    <a:pt x="265165" y="437819"/>
                    <a:pt x="260538" y="437819"/>
                  </a:cubicBezTo>
                  <a:cubicBezTo>
                    <a:pt x="258468" y="437819"/>
                    <a:pt x="256276" y="437333"/>
                    <a:pt x="254328" y="436360"/>
                  </a:cubicBezTo>
                  <a:cubicBezTo>
                    <a:pt x="247875" y="432956"/>
                    <a:pt x="245440" y="425054"/>
                    <a:pt x="248849" y="418490"/>
                  </a:cubicBezTo>
                  <a:lnTo>
                    <a:pt x="326286" y="271515"/>
                  </a:lnTo>
                  <a:lnTo>
                    <a:pt x="168856" y="363420"/>
                  </a:lnTo>
                  <a:cubicBezTo>
                    <a:pt x="162647" y="367067"/>
                    <a:pt x="154489" y="365000"/>
                    <a:pt x="150837" y="358679"/>
                  </a:cubicBezTo>
                  <a:cubicBezTo>
                    <a:pt x="147184" y="352357"/>
                    <a:pt x="149254" y="344334"/>
                    <a:pt x="155585" y="340687"/>
                  </a:cubicBezTo>
                  <a:close/>
                  <a:moveTo>
                    <a:pt x="566404" y="1455"/>
                  </a:moveTo>
                  <a:cubicBezTo>
                    <a:pt x="571395" y="-1098"/>
                    <a:pt x="577483" y="-247"/>
                    <a:pt x="581501" y="3642"/>
                  </a:cubicBezTo>
                  <a:cubicBezTo>
                    <a:pt x="585519" y="7532"/>
                    <a:pt x="586736" y="13488"/>
                    <a:pt x="584423" y="18593"/>
                  </a:cubicBezTo>
                  <a:lnTo>
                    <a:pt x="329475" y="589748"/>
                  </a:lnTo>
                  <a:cubicBezTo>
                    <a:pt x="327649" y="594124"/>
                    <a:pt x="323510" y="597041"/>
                    <a:pt x="318761" y="597527"/>
                  </a:cubicBezTo>
                  <a:cubicBezTo>
                    <a:pt x="318274" y="597527"/>
                    <a:pt x="317909" y="597649"/>
                    <a:pt x="317422" y="597649"/>
                  </a:cubicBezTo>
                  <a:cubicBezTo>
                    <a:pt x="313161" y="597649"/>
                    <a:pt x="309143" y="595583"/>
                    <a:pt x="306708" y="592058"/>
                  </a:cubicBezTo>
                  <a:lnTo>
                    <a:pt x="250825" y="513295"/>
                  </a:lnTo>
                  <a:lnTo>
                    <a:pt x="261886" y="502376"/>
                  </a:lnTo>
                  <a:lnTo>
                    <a:pt x="261888" y="502371"/>
                  </a:lnTo>
                  <a:lnTo>
                    <a:pt x="261904" y="502355"/>
                  </a:lnTo>
                  <a:cubicBezTo>
                    <a:pt x="267017" y="497250"/>
                    <a:pt x="267017" y="488985"/>
                    <a:pt x="261904" y="483758"/>
                  </a:cubicBezTo>
                  <a:cubicBezTo>
                    <a:pt x="259347" y="481145"/>
                    <a:pt x="255999" y="479838"/>
                    <a:pt x="252635" y="479823"/>
                  </a:cubicBezTo>
                  <a:lnTo>
                    <a:pt x="252617" y="479831"/>
                  </a:lnTo>
                  <a:lnTo>
                    <a:pt x="252609" y="479827"/>
                  </a:lnTo>
                  <a:cubicBezTo>
                    <a:pt x="249243" y="479812"/>
                    <a:pt x="245861" y="481090"/>
                    <a:pt x="243241" y="483644"/>
                  </a:cubicBezTo>
                  <a:lnTo>
                    <a:pt x="235350" y="491520"/>
                  </a:lnTo>
                  <a:lnTo>
                    <a:pt x="205898" y="449968"/>
                  </a:lnTo>
                  <a:cubicBezTo>
                    <a:pt x="201637" y="444012"/>
                    <a:pt x="202976" y="435868"/>
                    <a:pt x="208942" y="431614"/>
                  </a:cubicBezTo>
                  <a:cubicBezTo>
                    <a:pt x="214908" y="427360"/>
                    <a:pt x="223187" y="428818"/>
                    <a:pt x="227326" y="434774"/>
                  </a:cubicBezTo>
                  <a:lnTo>
                    <a:pt x="314865" y="557903"/>
                  </a:lnTo>
                  <a:lnTo>
                    <a:pt x="545341" y="41565"/>
                  </a:lnTo>
                  <a:lnTo>
                    <a:pt x="39707" y="296209"/>
                  </a:lnTo>
                  <a:lnTo>
                    <a:pt x="175947" y="383116"/>
                  </a:lnTo>
                  <a:cubicBezTo>
                    <a:pt x="182156" y="387006"/>
                    <a:pt x="183983" y="395149"/>
                    <a:pt x="179965" y="401348"/>
                  </a:cubicBezTo>
                  <a:cubicBezTo>
                    <a:pt x="176069" y="407426"/>
                    <a:pt x="167912" y="409249"/>
                    <a:pt x="161824" y="405360"/>
                  </a:cubicBezTo>
                  <a:lnTo>
                    <a:pt x="6104" y="305933"/>
                  </a:lnTo>
                  <a:cubicBezTo>
                    <a:pt x="2086" y="303381"/>
                    <a:pt x="-227" y="298883"/>
                    <a:pt x="17" y="294143"/>
                  </a:cubicBezTo>
                  <a:cubicBezTo>
                    <a:pt x="260" y="289524"/>
                    <a:pt x="2939" y="285270"/>
                    <a:pt x="7200" y="28308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 name="Google Shape;45;p27">
              <a:extLst>
                <a:ext uri="{FF2B5EF4-FFF2-40B4-BE49-F238E27FC236}">
                  <a16:creationId xmlns:a16="http://schemas.microsoft.com/office/drawing/2014/main" id="{201EC8D3-3D91-40B4-AA49-030F90B6E642}"/>
                </a:ext>
              </a:extLst>
            </p:cNvPr>
            <p:cNvSpPr/>
            <p:nvPr/>
          </p:nvSpPr>
          <p:spPr>
            <a:xfrm rot="10800000" flipH="1">
              <a:off x="2641970" y="2650422"/>
              <a:ext cx="588447" cy="609685"/>
            </a:xfrm>
            <a:custGeom>
              <a:avLst/>
              <a:gdLst/>
              <a:ahLst/>
              <a:cxnLst/>
              <a:rect l="l" t="t" r="r" b="b"/>
              <a:pathLst>
                <a:path w="584535" h="605631" extrusionOk="0">
                  <a:moveTo>
                    <a:pt x="231093" y="221335"/>
                  </a:moveTo>
                  <a:cubicBezTo>
                    <a:pt x="242097" y="238966"/>
                    <a:pt x="254867" y="255784"/>
                    <a:pt x="258806" y="260395"/>
                  </a:cubicBezTo>
                  <a:cubicBezTo>
                    <a:pt x="265191" y="267990"/>
                    <a:pt x="261251" y="275313"/>
                    <a:pt x="261251" y="275313"/>
                  </a:cubicBezTo>
                  <a:cubicBezTo>
                    <a:pt x="261251" y="275313"/>
                    <a:pt x="272255" y="292673"/>
                    <a:pt x="256497" y="307185"/>
                  </a:cubicBezTo>
                  <a:cubicBezTo>
                    <a:pt x="256497" y="307185"/>
                    <a:pt x="245901" y="282366"/>
                    <a:pt x="196181" y="302845"/>
                  </a:cubicBezTo>
                  <a:cubicBezTo>
                    <a:pt x="146461" y="323324"/>
                    <a:pt x="162355" y="350313"/>
                    <a:pt x="162355" y="350313"/>
                  </a:cubicBezTo>
                  <a:cubicBezTo>
                    <a:pt x="162355" y="350313"/>
                    <a:pt x="144016" y="349635"/>
                    <a:pt x="138174" y="337700"/>
                  </a:cubicBezTo>
                  <a:cubicBezTo>
                    <a:pt x="138174" y="337700"/>
                    <a:pt x="135457" y="333360"/>
                    <a:pt x="130974" y="332411"/>
                  </a:cubicBezTo>
                  <a:cubicBezTo>
                    <a:pt x="126355" y="331461"/>
                    <a:pt x="121465" y="324273"/>
                    <a:pt x="119563" y="318984"/>
                  </a:cubicBezTo>
                  <a:cubicBezTo>
                    <a:pt x="118205" y="315187"/>
                    <a:pt x="113042" y="293487"/>
                    <a:pt x="108967" y="278704"/>
                  </a:cubicBezTo>
                  <a:cubicBezTo>
                    <a:pt x="120378" y="262565"/>
                    <a:pt x="134235" y="249409"/>
                    <a:pt x="150808" y="239644"/>
                  </a:cubicBezTo>
                  <a:cubicBezTo>
                    <a:pt x="174445" y="225675"/>
                    <a:pt x="201615" y="219979"/>
                    <a:pt x="231093" y="221335"/>
                  </a:cubicBezTo>
                  <a:close/>
                  <a:moveTo>
                    <a:pt x="562095" y="196204"/>
                  </a:moveTo>
                  <a:cubicBezTo>
                    <a:pt x="563031" y="195263"/>
                    <a:pt x="568610" y="204698"/>
                    <a:pt x="571666" y="213752"/>
                  </a:cubicBezTo>
                  <a:cubicBezTo>
                    <a:pt x="584300" y="252274"/>
                    <a:pt x="576285" y="284013"/>
                    <a:pt x="545718" y="311413"/>
                  </a:cubicBezTo>
                  <a:cubicBezTo>
                    <a:pt x="527650" y="327689"/>
                    <a:pt x="473309" y="352783"/>
                    <a:pt x="515287" y="379911"/>
                  </a:cubicBezTo>
                  <a:cubicBezTo>
                    <a:pt x="531454" y="390491"/>
                    <a:pt x="551832" y="396187"/>
                    <a:pt x="567047" y="408124"/>
                  </a:cubicBezTo>
                  <a:cubicBezTo>
                    <a:pt x="633479" y="459938"/>
                    <a:pt x="492872" y="508361"/>
                    <a:pt x="441655" y="529928"/>
                  </a:cubicBezTo>
                  <a:cubicBezTo>
                    <a:pt x="481868" y="548646"/>
                    <a:pt x="531046" y="541322"/>
                    <a:pt x="564738" y="575503"/>
                  </a:cubicBezTo>
                  <a:cubicBezTo>
                    <a:pt x="569764" y="580793"/>
                    <a:pt x="569628" y="590695"/>
                    <a:pt x="561885" y="592322"/>
                  </a:cubicBezTo>
                  <a:cubicBezTo>
                    <a:pt x="486079" y="608328"/>
                    <a:pt x="455241" y="609006"/>
                    <a:pt x="376582" y="599104"/>
                  </a:cubicBezTo>
                  <a:cubicBezTo>
                    <a:pt x="341260" y="594628"/>
                    <a:pt x="327947" y="578623"/>
                    <a:pt x="340581" y="579708"/>
                  </a:cubicBezTo>
                  <a:cubicBezTo>
                    <a:pt x="340989" y="579708"/>
                    <a:pt x="341396" y="579843"/>
                    <a:pt x="341804" y="579843"/>
                  </a:cubicBezTo>
                  <a:lnTo>
                    <a:pt x="285425" y="452749"/>
                  </a:lnTo>
                  <a:cubicBezTo>
                    <a:pt x="288278" y="448680"/>
                    <a:pt x="288414" y="442034"/>
                    <a:pt x="285425" y="435659"/>
                  </a:cubicBezTo>
                  <a:cubicBezTo>
                    <a:pt x="281485" y="427249"/>
                    <a:pt x="273606" y="422637"/>
                    <a:pt x="267764" y="425350"/>
                  </a:cubicBezTo>
                  <a:cubicBezTo>
                    <a:pt x="261923" y="428063"/>
                    <a:pt x="260428" y="437151"/>
                    <a:pt x="264232" y="445560"/>
                  </a:cubicBezTo>
                  <a:cubicBezTo>
                    <a:pt x="266949" y="451257"/>
                    <a:pt x="271568" y="455191"/>
                    <a:pt x="276051" y="456276"/>
                  </a:cubicBezTo>
                  <a:lnTo>
                    <a:pt x="335147" y="588389"/>
                  </a:lnTo>
                  <a:cubicBezTo>
                    <a:pt x="335147" y="588389"/>
                    <a:pt x="331207" y="591373"/>
                    <a:pt x="325773" y="583506"/>
                  </a:cubicBezTo>
                  <a:cubicBezTo>
                    <a:pt x="320203" y="575503"/>
                    <a:pt x="278904" y="524367"/>
                    <a:pt x="228231" y="509853"/>
                  </a:cubicBezTo>
                  <a:cubicBezTo>
                    <a:pt x="228231" y="509853"/>
                    <a:pt x="219537" y="507276"/>
                    <a:pt x="217635" y="502258"/>
                  </a:cubicBezTo>
                  <a:lnTo>
                    <a:pt x="163565" y="343017"/>
                  </a:lnTo>
                  <a:cubicBezTo>
                    <a:pt x="163565" y="343017"/>
                    <a:pt x="161256" y="323485"/>
                    <a:pt x="193181" y="309242"/>
                  </a:cubicBezTo>
                  <a:cubicBezTo>
                    <a:pt x="223884" y="295678"/>
                    <a:pt x="248745" y="300019"/>
                    <a:pt x="254994" y="310463"/>
                  </a:cubicBezTo>
                  <a:cubicBezTo>
                    <a:pt x="254994" y="310463"/>
                    <a:pt x="301999" y="410565"/>
                    <a:pt x="340717" y="463736"/>
                  </a:cubicBezTo>
                  <a:cubicBezTo>
                    <a:pt x="340717" y="463736"/>
                    <a:pt x="344521" y="465906"/>
                    <a:pt x="340717" y="490999"/>
                  </a:cubicBezTo>
                  <a:cubicBezTo>
                    <a:pt x="336913" y="515957"/>
                    <a:pt x="337728" y="526808"/>
                    <a:pt x="345879" y="576859"/>
                  </a:cubicBezTo>
                  <a:cubicBezTo>
                    <a:pt x="345879" y="576859"/>
                    <a:pt x="346151" y="578351"/>
                    <a:pt x="345879" y="580250"/>
                  </a:cubicBezTo>
                  <a:cubicBezTo>
                    <a:pt x="410273" y="586083"/>
                    <a:pt x="475890" y="598290"/>
                    <a:pt x="538382" y="579572"/>
                  </a:cubicBezTo>
                  <a:cubicBezTo>
                    <a:pt x="502110" y="556242"/>
                    <a:pt x="451165" y="562482"/>
                    <a:pt x="414349" y="536710"/>
                  </a:cubicBezTo>
                  <a:cubicBezTo>
                    <a:pt x="409323" y="533183"/>
                    <a:pt x="409866" y="524367"/>
                    <a:pt x="414892" y="521111"/>
                  </a:cubicBezTo>
                  <a:cubicBezTo>
                    <a:pt x="452388" y="497103"/>
                    <a:pt x="504827" y="494526"/>
                    <a:pt x="538654" y="466042"/>
                  </a:cubicBezTo>
                  <a:cubicBezTo>
                    <a:pt x="586882" y="425214"/>
                    <a:pt x="509038" y="403241"/>
                    <a:pt x="483226" y="376927"/>
                  </a:cubicBezTo>
                  <a:cubicBezTo>
                    <a:pt x="469913" y="363498"/>
                    <a:pt x="468147" y="348714"/>
                    <a:pt x="480917" y="335150"/>
                  </a:cubicBezTo>
                  <a:cubicBezTo>
                    <a:pt x="515831" y="298391"/>
                    <a:pt x="584708" y="266923"/>
                    <a:pt x="562972" y="201002"/>
                  </a:cubicBezTo>
                  <a:cubicBezTo>
                    <a:pt x="561987" y="197984"/>
                    <a:pt x="561783" y="196517"/>
                    <a:pt x="562095" y="196204"/>
                  </a:cubicBezTo>
                  <a:close/>
                  <a:moveTo>
                    <a:pt x="135269" y="1806"/>
                  </a:moveTo>
                  <a:cubicBezTo>
                    <a:pt x="144268" y="4476"/>
                    <a:pt x="151470" y="10292"/>
                    <a:pt x="155716" y="20464"/>
                  </a:cubicBezTo>
                  <a:cubicBezTo>
                    <a:pt x="172566" y="61154"/>
                    <a:pt x="201510" y="156641"/>
                    <a:pt x="209391" y="179698"/>
                  </a:cubicBezTo>
                  <a:cubicBezTo>
                    <a:pt x="212516" y="188786"/>
                    <a:pt x="219039" y="200315"/>
                    <a:pt x="226105" y="211572"/>
                  </a:cubicBezTo>
                  <a:cubicBezTo>
                    <a:pt x="196754" y="210216"/>
                    <a:pt x="169440" y="215913"/>
                    <a:pt x="145796" y="229747"/>
                  </a:cubicBezTo>
                  <a:cubicBezTo>
                    <a:pt x="129218" y="239513"/>
                    <a:pt x="115358" y="252805"/>
                    <a:pt x="103943" y="268810"/>
                  </a:cubicBezTo>
                  <a:cubicBezTo>
                    <a:pt x="102312" y="262842"/>
                    <a:pt x="100818" y="257959"/>
                    <a:pt x="99866" y="255925"/>
                  </a:cubicBezTo>
                  <a:cubicBezTo>
                    <a:pt x="96741" y="248736"/>
                    <a:pt x="76222" y="206825"/>
                    <a:pt x="52850" y="171560"/>
                  </a:cubicBezTo>
                  <a:cubicBezTo>
                    <a:pt x="29477" y="136296"/>
                    <a:pt x="5154" y="91672"/>
                    <a:pt x="1349" y="84483"/>
                  </a:cubicBezTo>
                  <a:cubicBezTo>
                    <a:pt x="-2456" y="77295"/>
                    <a:pt x="-418" y="51117"/>
                    <a:pt x="37087" y="29959"/>
                  </a:cubicBezTo>
                  <a:cubicBezTo>
                    <a:pt x="65114" y="14090"/>
                    <a:pt x="108275" y="-6205"/>
                    <a:pt x="135269" y="180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 name="Google Shape;46;p27">
              <a:extLst>
                <a:ext uri="{FF2B5EF4-FFF2-40B4-BE49-F238E27FC236}">
                  <a16:creationId xmlns:a16="http://schemas.microsoft.com/office/drawing/2014/main" id="{BC0F5C57-AEEF-4EFD-836E-54488CABF50D}"/>
                </a:ext>
              </a:extLst>
            </p:cNvPr>
            <p:cNvSpPr/>
            <p:nvPr/>
          </p:nvSpPr>
          <p:spPr>
            <a:xfrm>
              <a:off x="1566112" y="5715930"/>
              <a:ext cx="609685" cy="608755"/>
            </a:xfrm>
            <a:custGeom>
              <a:avLst/>
              <a:gdLst/>
              <a:ahLst/>
              <a:cxnLst/>
              <a:rect l="l" t="t" r="r" b="b"/>
              <a:pathLst>
                <a:path w="607648" h="606722" extrusionOk="0">
                  <a:moveTo>
                    <a:pt x="382195" y="318513"/>
                  </a:moveTo>
                  <a:lnTo>
                    <a:pt x="319178" y="381790"/>
                  </a:lnTo>
                  <a:lnTo>
                    <a:pt x="520155" y="582460"/>
                  </a:lnTo>
                  <a:lnTo>
                    <a:pt x="583349" y="519362"/>
                  </a:lnTo>
                  <a:lnTo>
                    <a:pt x="550595" y="486657"/>
                  </a:lnTo>
                  <a:lnTo>
                    <a:pt x="527631" y="509497"/>
                  </a:lnTo>
                  <a:cubicBezTo>
                    <a:pt x="525673" y="511452"/>
                    <a:pt x="523092" y="512430"/>
                    <a:pt x="520600" y="512430"/>
                  </a:cubicBezTo>
                  <a:cubicBezTo>
                    <a:pt x="518019" y="512430"/>
                    <a:pt x="515437" y="511452"/>
                    <a:pt x="513479" y="509497"/>
                  </a:cubicBezTo>
                  <a:cubicBezTo>
                    <a:pt x="509474" y="505587"/>
                    <a:pt x="509474" y="499188"/>
                    <a:pt x="513479" y="495278"/>
                  </a:cubicBezTo>
                  <a:lnTo>
                    <a:pt x="536354" y="472438"/>
                  </a:lnTo>
                  <a:lnTo>
                    <a:pt x="503333" y="439467"/>
                  </a:lnTo>
                  <a:lnTo>
                    <a:pt x="471735" y="471016"/>
                  </a:lnTo>
                  <a:cubicBezTo>
                    <a:pt x="469777" y="472971"/>
                    <a:pt x="467196" y="473949"/>
                    <a:pt x="464615" y="473949"/>
                  </a:cubicBezTo>
                  <a:cubicBezTo>
                    <a:pt x="462033" y="473949"/>
                    <a:pt x="459452" y="472971"/>
                    <a:pt x="457494" y="471016"/>
                  </a:cubicBezTo>
                  <a:cubicBezTo>
                    <a:pt x="453578" y="467106"/>
                    <a:pt x="453578" y="460707"/>
                    <a:pt x="457494" y="456797"/>
                  </a:cubicBezTo>
                  <a:lnTo>
                    <a:pt x="489091" y="425247"/>
                  </a:lnTo>
                  <a:lnTo>
                    <a:pt x="456070" y="392276"/>
                  </a:lnTo>
                  <a:lnTo>
                    <a:pt x="433195" y="415205"/>
                  </a:lnTo>
                  <a:cubicBezTo>
                    <a:pt x="431237" y="417160"/>
                    <a:pt x="428656" y="418138"/>
                    <a:pt x="426075" y="418138"/>
                  </a:cubicBezTo>
                  <a:cubicBezTo>
                    <a:pt x="423494" y="418138"/>
                    <a:pt x="420912" y="417160"/>
                    <a:pt x="418954" y="415205"/>
                  </a:cubicBezTo>
                  <a:cubicBezTo>
                    <a:pt x="415038" y="411206"/>
                    <a:pt x="415038" y="404896"/>
                    <a:pt x="418954" y="400986"/>
                  </a:cubicBezTo>
                  <a:lnTo>
                    <a:pt x="441829" y="378057"/>
                  </a:lnTo>
                  <a:lnTo>
                    <a:pt x="408897" y="345175"/>
                  </a:lnTo>
                  <a:lnTo>
                    <a:pt x="377299" y="376724"/>
                  </a:lnTo>
                  <a:cubicBezTo>
                    <a:pt x="375341" y="378679"/>
                    <a:pt x="372760" y="379657"/>
                    <a:pt x="370179" y="379657"/>
                  </a:cubicBezTo>
                  <a:cubicBezTo>
                    <a:pt x="367597" y="379657"/>
                    <a:pt x="365016" y="378679"/>
                    <a:pt x="363058" y="376724"/>
                  </a:cubicBezTo>
                  <a:cubicBezTo>
                    <a:pt x="359142" y="372814"/>
                    <a:pt x="359142" y="366415"/>
                    <a:pt x="363058" y="362505"/>
                  </a:cubicBezTo>
                  <a:lnTo>
                    <a:pt x="394655" y="330955"/>
                  </a:lnTo>
                  <a:close/>
                  <a:moveTo>
                    <a:pt x="214417" y="305627"/>
                  </a:moveTo>
                  <a:lnTo>
                    <a:pt x="214417" y="336110"/>
                  </a:lnTo>
                  <a:lnTo>
                    <a:pt x="229637" y="320824"/>
                  </a:lnTo>
                  <a:close/>
                  <a:moveTo>
                    <a:pt x="312947" y="220933"/>
                  </a:moveTo>
                  <a:lnTo>
                    <a:pt x="321136" y="229198"/>
                  </a:lnTo>
                  <a:lnTo>
                    <a:pt x="329414" y="220933"/>
                  </a:lnTo>
                  <a:close/>
                  <a:moveTo>
                    <a:pt x="400945" y="206927"/>
                  </a:moveTo>
                  <a:cubicBezTo>
                    <a:pt x="404860" y="203017"/>
                    <a:pt x="411267" y="203017"/>
                    <a:pt x="415182" y="206927"/>
                  </a:cubicBezTo>
                  <a:cubicBezTo>
                    <a:pt x="419097" y="210838"/>
                    <a:pt x="419097" y="217147"/>
                    <a:pt x="415182" y="221147"/>
                  </a:cubicBezTo>
                  <a:lnTo>
                    <a:pt x="213909" y="422083"/>
                  </a:lnTo>
                  <a:cubicBezTo>
                    <a:pt x="211952" y="424038"/>
                    <a:pt x="209371" y="425016"/>
                    <a:pt x="206791" y="425016"/>
                  </a:cubicBezTo>
                  <a:cubicBezTo>
                    <a:pt x="204210" y="425016"/>
                    <a:pt x="201719" y="424038"/>
                    <a:pt x="199672" y="422083"/>
                  </a:cubicBezTo>
                  <a:cubicBezTo>
                    <a:pt x="195757" y="418173"/>
                    <a:pt x="195757" y="411863"/>
                    <a:pt x="199672" y="407864"/>
                  </a:cubicBezTo>
                  <a:close/>
                  <a:moveTo>
                    <a:pt x="221004" y="129129"/>
                  </a:moveTo>
                  <a:lnTo>
                    <a:pt x="292743" y="200848"/>
                  </a:lnTo>
                  <a:lnTo>
                    <a:pt x="353623" y="200848"/>
                  </a:lnTo>
                  <a:cubicBezTo>
                    <a:pt x="357629" y="200848"/>
                    <a:pt x="361367" y="203248"/>
                    <a:pt x="362880" y="206980"/>
                  </a:cubicBezTo>
                  <a:cubicBezTo>
                    <a:pt x="364482" y="210802"/>
                    <a:pt x="363592" y="215068"/>
                    <a:pt x="360744" y="218000"/>
                  </a:cubicBezTo>
                  <a:lnTo>
                    <a:pt x="328346" y="250438"/>
                  </a:lnTo>
                  <a:cubicBezTo>
                    <a:pt x="328346" y="250438"/>
                    <a:pt x="328346" y="250438"/>
                    <a:pt x="328257" y="250438"/>
                  </a:cubicBezTo>
                  <a:cubicBezTo>
                    <a:pt x="328257" y="250527"/>
                    <a:pt x="328257" y="250527"/>
                    <a:pt x="328168" y="250527"/>
                  </a:cubicBezTo>
                  <a:lnTo>
                    <a:pt x="211480" y="367481"/>
                  </a:lnTo>
                  <a:cubicBezTo>
                    <a:pt x="209611" y="369437"/>
                    <a:pt x="207030" y="370414"/>
                    <a:pt x="204359" y="370414"/>
                  </a:cubicBezTo>
                  <a:cubicBezTo>
                    <a:pt x="203113" y="370414"/>
                    <a:pt x="201778" y="370148"/>
                    <a:pt x="200532" y="369703"/>
                  </a:cubicBezTo>
                  <a:cubicBezTo>
                    <a:pt x="196794" y="368103"/>
                    <a:pt x="194301" y="364460"/>
                    <a:pt x="194301" y="360372"/>
                  </a:cubicBezTo>
                  <a:lnTo>
                    <a:pt x="194301" y="285542"/>
                  </a:lnTo>
                  <a:lnTo>
                    <a:pt x="127813" y="219156"/>
                  </a:lnTo>
                  <a:lnTo>
                    <a:pt x="127813" y="544957"/>
                  </a:lnTo>
                  <a:lnTo>
                    <a:pt x="297727" y="374769"/>
                  </a:lnTo>
                  <a:cubicBezTo>
                    <a:pt x="297727" y="374769"/>
                    <a:pt x="297727" y="374680"/>
                    <a:pt x="297816" y="374680"/>
                  </a:cubicBezTo>
                  <a:cubicBezTo>
                    <a:pt x="297816" y="374591"/>
                    <a:pt x="297905" y="374591"/>
                    <a:pt x="297905" y="374591"/>
                  </a:cubicBezTo>
                  <a:lnTo>
                    <a:pt x="375074" y="297273"/>
                  </a:lnTo>
                  <a:cubicBezTo>
                    <a:pt x="375074" y="297184"/>
                    <a:pt x="375074" y="297184"/>
                    <a:pt x="375163" y="297184"/>
                  </a:cubicBezTo>
                  <a:lnTo>
                    <a:pt x="542851" y="129129"/>
                  </a:lnTo>
                  <a:lnTo>
                    <a:pt x="478500" y="129129"/>
                  </a:lnTo>
                  <a:lnTo>
                    <a:pt x="478500" y="154013"/>
                  </a:lnTo>
                  <a:cubicBezTo>
                    <a:pt x="478500" y="159612"/>
                    <a:pt x="474049" y="164056"/>
                    <a:pt x="468442" y="164056"/>
                  </a:cubicBezTo>
                  <a:cubicBezTo>
                    <a:pt x="462924" y="164056"/>
                    <a:pt x="458384" y="159612"/>
                    <a:pt x="458384" y="154013"/>
                  </a:cubicBezTo>
                  <a:lnTo>
                    <a:pt x="458384" y="129129"/>
                  </a:lnTo>
                  <a:lnTo>
                    <a:pt x="417352" y="129129"/>
                  </a:lnTo>
                  <a:lnTo>
                    <a:pt x="417352" y="166366"/>
                  </a:lnTo>
                  <a:cubicBezTo>
                    <a:pt x="417352" y="171876"/>
                    <a:pt x="412902" y="176409"/>
                    <a:pt x="407294" y="176409"/>
                  </a:cubicBezTo>
                  <a:cubicBezTo>
                    <a:pt x="401776" y="176409"/>
                    <a:pt x="397237" y="171876"/>
                    <a:pt x="397237" y="166366"/>
                  </a:cubicBezTo>
                  <a:lnTo>
                    <a:pt x="397237" y="129129"/>
                  </a:lnTo>
                  <a:lnTo>
                    <a:pt x="356205" y="129129"/>
                  </a:lnTo>
                  <a:lnTo>
                    <a:pt x="356205" y="154013"/>
                  </a:lnTo>
                  <a:cubicBezTo>
                    <a:pt x="356205" y="159612"/>
                    <a:pt x="351665" y="164056"/>
                    <a:pt x="346147" y="164056"/>
                  </a:cubicBezTo>
                  <a:cubicBezTo>
                    <a:pt x="340539" y="164056"/>
                    <a:pt x="336089" y="159612"/>
                    <a:pt x="336089" y="154013"/>
                  </a:cubicBezTo>
                  <a:lnTo>
                    <a:pt x="336089" y="129129"/>
                  </a:lnTo>
                  <a:lnTo>
                    <a:pt x="294968" y="129129"/>
                  </a:lnTo>
                  <a:lnTo>
                    <a:pt x="294968" y="166366"/>
                  </a:lnTo>
                  <a:cubicBezTo>
                    <a:pt x="294968" y="171876"/>
                    <a:pt x="290518" y="176409"/>
                    <a:pt x="284910" y="176409"/>
                  </a:cubicBezTo>
                  <a:cubicBezTo>
                    <a:pt x="279392" y="176409"/>
                    <a:pt x="274853" y="171876"/>
                    <a:pt x="274853" y="166366"/>
                  </a:cubicBezTo>
                  <a:lnTo>
                    <a:pt x="274853" y="129129"/>
                  </a:lnTo>
                  <a:close/>
                  <a:moveTo>
                    <a:pt x="87493" y="24262"/>
                  </a:moveTo>
                  <a:lnTo>
                    <a:pt x="24299" y="87360"/>
                  </a:lnTo>
                  <a:lnTo>
                    <a:pt x="243878" y="306605"/>
                  </a:lnTo>
                  <a:lnTo>
                    <a:pt x="268355" y="282076"/>
                  </a:lnTo>
                  <a:cubicBezTo>
                    <a:pt x="264706" y="278166"/>
                    <a:pt x="264795" y="272034"/>
                    <a:pt x="268622" y="268213"/>
                  </a:cubicBezTo>
                  <a:lnTo>
                    <a:pt x="300220" y="236663"/>
                  </a:lnTo>
                  <a:lnTo>
                    <a:pt x="267198" y="203692"/>
                  </a:lnTo>
                  <a:lnTo>
                    <a:pt x="244323" y="226532"/>
                  </a:lnTo>
                  <a:cubicBezTo>
                    <a:pt x="242365" y="228487"/>
                    <a:pt x="239784" y="229465"/>
                    <a:pt x="237203" y="229465"/>
                  </a:cubicBezTo>
                  <a:cubicBezTo>
                    <a:pt x="234622" y="229465"/>
                    <a:pt x="232040" y="228487"/>
                    <a:pt x="230082" y="226532"/>
                  </a:cubicBezTo>
                  <a:cubicBezTo>
                    <a:pt x="226166" y="222622"/>
                    <a:pt x="226166" y="216223"/>
                    <a:pt x="230082" y="212313"/>
                  </a:cubicBezTo>
                  <a:lnTo>
                    <a:pt x="252957" y="189473"/>
                  </a:lnTo>
                  <a:lnTo>
                    <a:pt x="219936" y="156502"/>
                  </a:lnTo>
                  <a:lnTo>
                    <a:pt x="188338" y="188051"/>
                  </a:lnTo>
                  <a:cubicBezTo>
                    <a:pt x="186380" y="190006"/>
                    <a:pt x="183798" y="190984"/>
                    <a:pt x="181217" y="190984"/>
                  </a:cubicBezTo>
                  <a:cubicBezTo>
                    <a:pt x="178636" y="190984"/>
                    <a:pt x="176055" y="190006"/>
                    <a:pt x="174097" y="188051"/>
                  </a:cubicBezTo>
                  <a:cubicBezTo>
                    <a:pt x="170180" y="184141"/>
                    <a:pt x="170180" y="177831"/>
                    <a:pt x="174097" y="173832"/>
                  </a:cubicBezTo>
                  <a:lnTo>
                    <a:pt x="205695" y="142282"/>
                  </a:lnTo>
                  <a:lnTo>
                    <a:pt x="172762" y="109400"/>
                  </a:lnTo>
                  <a:lnTo>
                    <a:pt x="149798" y="132240"/>
                  </a:lnTo>
                  <a:cubicBezTo>
                    <a:pt x="147840" y="134195"/>
                    <a:pt x="145259" y="135173"/>
                    <a:pt x="142766" y="135173"/>
                  </a:cubicBezTo>
                  <a:cubicBezTo>
                    <a:pt x="140185" y="135173"/>
                    <a:pt x="137604" y="134195"/>
                    <a:pt x="135646" y="132240"/>
                  </a:cubicBezTo>
                  <a:cubicBezTo>
                    <a:pt x="131641" y="128330"/>
                    <a:pt x="131641" y="121931"/>
                    <a:pt x="135646" y="118021"/>
                  </a:cubicBezTo>
                  <a:lnTo>
                    <a:pt x="158521" y="95181"/>
                  </a:lnTo>
                  <a:lnTo>
                    <a:pt x="125499" y="62210"/>
                  </a:lnTo>
                  <a:lnTo>
                    <a:pt x="93902" y="93759"/>
                  </a:lnTo>
                  <a:cubicBezTo>
                    <a:pt x="91944" y="95714"/>
                    <a:pt x="89362" y="96692"/>
                    <a:pt x="86781" y="96692"/>
                  </a:cubicBezTo>
                  <a:cubicBezTo>
                    <a:pt x="84200" y="96692"/>
                    <a:pt x="81619" y="95714"/>
                    <a:pt x="79661" y="93759"/>
                  </a:cubicBezTo>
                  <a:cubicBezTo>
                    <a:pt x="75744" y="89849"/>
                    <a:pt x="75744" y="83450"/>
                    <a:pt x="79661" y="79539"/>
                  </a:cubicBezTo>
                  <a:lnTo>
                    <a:pt x="111258" y="47990"/>
                  </a:lnTo>
                  <a:close/>
                  <a:moveTo>
                    <a:pt x="87493" y="0"/>
                  </a:moveTo>
                  <a:cubicBezTo>
                    <a:pt x="90163" y="0"/>
                    <a:pt x="92745" y="1066"/>
                    <a:pt x="94614" y="2933"/>
                  </a:cubicBezTo>
                  <a:lnTo>
                    <a:pt x="200888" y="109045"/>
                  </a:lnTo>
                  <a:lnTo>
                    <a:pt x="567150" y="109045"/>
                  </a:lnTo>
                  <a:cubicBezTo>
                    <a:pt x="571156" y="109045"/>
                    <a:pt x="574894" y="111444"/>
                    <a:pt x="576407" y="115266"/>
                  </a:cubicBezTo>
                  <a:cubicBezTo>
                    <a:pt x="578009" y="118998"/>
                    <a:pt x="577119" y="123264"/>
                    <a:pt x="574271" y="126197"/>
                  </a:cubicBezTo>
                  <a:lnTo>
                    <a:pt x="396436" y="304294"/>
                  </a:lnTo>
                  <a:lnTo>
                    <a:pt x="604711" y="512252"/>
                  </a:lnTo>
                  <a:cubicBezTo>
                    <a:pt x="606580" y="514118"/>
                    <a:pt x="607648" y="516696"/>
                    <a:pt x="607648" y="519362"/>
                  </a:cubicBezTo>
                  <a:cubicBezTo>
                    <a:pt x="607648" y="522028"/>
                    <a:pt x="606580" y="524516"/>
                    <a:pt x="604711" y="526471"/>
                  </a:cubicBezTo>
                  <a:lnTo>
                    <a:pt x="599727" y="531359"/>
                  </a:lnTo>
                  <a:cubicBezTo>
                    <a:pt x="599371" y="532070"/>
                    <a:pt x="598837" y="532693"/>
                    <a:pt x="598214" y="533315"/>
                  </a:cubicBezTo>
                  <a:lnTo>
                    <a:pt x="566171" y="565308"/>
                  </a:lnTo>
                  <a:cubicBezTo>
                    <a:pt x="565548" y="565930"/>
                    <a:pt x="564925" y="566463"/>
                    <a:pt x="564213" y="566819"/>
                  </a:cubicBezTo>
                  <a:lnTo>
                    <a:pt x="527275" y="603789"/>
                  </a:lnTo>
                  <a:cubicBezTo>
                    <a:pt x="525317" y="605744"/>
                    <a:pt x="522736" y="606722"/>
                    <a:pt x="520155" y="606722"/>
                  </a:cubicBezTo>
                  <a:cubicBezTo>
                    <a:pt x="517574" y="606722"/>
                    <a:pt x="514992" y="605744"/>
                    <a:pt x="513034" y="603789"/>
                  </a:cubicBezTo>
                  <a:lnTo>
                    <a:pt x="304937" y="396009"/>
                  </a:lnTo>
                  <a:lnTo>
                    <a:pt x="124876" y="576328"/>
                  </a:lnTo>
                  <a:cubicBezTo>
                    <a:pt x="123007" y="578283"/>
                    <a:pt x="120426" y="579261"/>
                    <a:pt x="117756" y="579261"/>
                  </a:cubicBezTo>
                  <a:cubicBezTo>
                    <a:pt x="116509" y="579261"/>
                    <a:pt x="115174" y="579083"/>
                    <a:pt x="113928" y="578550"/>
                  </a:cubicBezTo>
                  <a:cubicBezTo>
                    <a:pt x="110190" y="576950"/>
                    <a:pt x="107698" y="573307"/>
                    <a:pt x="107698" y="569218"/>
                  </a:cubicBezTo>
                  <a:lnTo>
                    <a:pt x="107698" y="199071"/>
                  </a:lnTo>
                  <a:lnTo>
                    <a:pt x="2937" y="94470"/>
                  </a:lnTo>
                  <a:cubicBezTo>
                    <a:pt x="-979" y="90559"/>
                    <a:pt x="-979" y="84161"/>
                    <a:pt x="2937" y="80250"/>
                  </a:cubicBezTo>
                  <a:lnTo>
                    <a:pt x="80373" y="2933"/>
                  </a:lnTo>
                  <a:cubicBezTo>
                    <a:pt x="82242" y="1066"/>
                    <a:pt x="84823" y="0"/>
                    <a:pt x="87493"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 name="Google Shape;47;p27">
              <a:extLst>
                <a:ext uri="{FF2B5EF4-FFF2-40B4-BE49-F238E27FC236}">
                  <a16:creationId xmlns:a16="http://schemas.microsoft.com/office/drawing/2014/main" id="{D200511A-5B10-4BB1-B0BC-8045AC2C00C6}"/>
                </a:ext>
              </a:extLst>
            </p:cNvPr>
            <p:cNvSpPr/>
            <p:nvPr/>
          </p:nvSpPr>
          <p:spPr>
            <a:xfrm>
              <a:off x="466886" y="5163542"/>
              <a:ext cx="609684" cy="551923"/>
            </a:xfrm>
            <a:custGeom>
              <a:avLst/>
              <a:gdLst/>
              <a:ahLst/>
              <a:cxnLst/>
              <a:rect l="l" t="t" r="r" b="b"/>
              <a:pathLst>
                <a:path w="605680" h="548298" extrusionOk="0">
                  <a:moveTo>
                    <a:pt x="203544" y="393040"/>
                  </a:moveTo>
                  <a:cubicBezTo>
                    <a:pt x="177032" y="393040"/>
                    <a:pt x="155404" y="414462"/>
                    <a:pt x="155404" y="441108"/>
                  </a:cubicBezTo>
                  <a:cubicBezTo>
                    <a:pt x="155404" y="467580"/>
                    <a:pt x="177032" y="489002"/>
                    <a:pt x="203544" y="489002"/>
                  </a:cubicBezTo>
                  <a:cubicBezTo>
                    <a:pt x="230057" y="489002"/>
                    <a:pt x="251511" y="467580"/>
                    <a:pt x="251511" y="441108"/>
                  </a:cubicBezTo>
                  <a:cubicBezTo>
                    <a:pt x="251511" y="414462"/>
                    <a:pt x="230057" y="393040"/>
                    <a:pt x="203544" y="393040"/>
                  </a:cubicBezTo>
                  <a:close/>
                  <a:moveTo>
                    <a:pt x="109182" y="297078"/>
                  </a:moveTo>
                  <a:cubicBezTo>
                    <a:pt x="82669" y="297078"/>
                    <a:pt x="61215" y="318500"/>
                    <a:pt x="61215" y="344972"/>
                  </a:cubicBezTo>
                  <a:cubicBezTo>
                    <a:pt x="61215" y="371444"/>
                    <a:pt x="82669" y="393040"/>
                    <a:pt x="109182" y="393040"/>
                  </a:cubicBezTo>
                  <a:cubicBezTo>
                    <a:pt x="135694" y="393040"/>
                    <a:pt x="157322" y="371444"/>
                    <a:pt x="157322" y="344972"/>
                  </a:cubicBezTo>
                  <a:cubicBezTo>
                    <a:pt x="157322" y="318500"/>
                    <a:pt x="135694" y="297078"/>
                    <a:pt x="109182" y="297078"/>
                  </a:cubicBezTo>
                  <a:close/>
                  <a:moveTo>
                    <a:pt x="449089" y="177613"/>
                  </a:moveTo>
                  <a:cubicBezTo>
                    <a:pt x="450310" y="178832"/>
                    <a:pt x="451706" y="180051"/>
                    <a:pt x="453101" y="181270"/>
                  </a:cubicBezTo>
                  <a:cubicBezTo>
                    <a:pt x="468453" y="194157"/>
                    <a:pt x="492526" y="210701"/>
                    <a:pt x="519216" y="216796"/>
                  </a:cubicBezTo>
                  <a:lnTo>
                    <a:pt x="461824" y="294118"/>
                  </a:lnTo>
                  <a:cubicBezTo>
                    <a:pt x="449438" y="310836"/>
                    <a:pt x="430075" y="318673"/>
                    <a:pt x="418212" y="311881"/>
                  </a:cubicBezTo>
                  <a:cubicBezTo>
                    <a:pt x="406525" y="305089"/>
                    <a:pt x="403559" y="284192"/>
                    <a:pt x="411758" y="265210"/>
                  </a:cubicBezTo>
                  <a:close/>
                  <a:moveTo>
                    <a:pt x="136915" y="173425"/>
                  </a:moveTo>
                  <a:cubicBezTo>
                    <a:pt x="110403" y="173425"/>
                    <a:pt x="88949" y="194847"/>
                    <a:pt x="88949" y="221319"/>
                  </a:cubicBezTo>
                  <a:cubicBezTo>
                    <a:pt x="88949" y="247791"/>
                    <a:pt x="110403" y="269387"/>
                    <a:pt x="136915" y="269387"/>
                  </a:cubicBezTo>
                  <a:cubicBezTo>
                    <a:pt x="163427" y="269387"/>
                    <a:pt x="185056" y="247791"/>
                    <a:pt x="185056" y="221319"/>
                  </a:cubicBezTo>
                  <a:cubicBezTo>
                    <a:pt x="185056" y="194847"/>
                    <a:pt x="163427" y="173425"/>
                    <a:pt x="136915" y="173425"/>
                  </a:cubicBezTo>
                  <a:close/>
                  <a:moveTo>
                    <a:pt x="479079" y="107118"/>
                  </a:moveTo>
                  <a:cubicBezTo>
                    <a:pt x="483090" y="117910"/>
                    <a:pt x="489892" y="127832"/>
                    <a:pt x="499309" y="135840"/>
                  </a:cubicBezTo>
                  <a:cubicBezTo>
                    <a:pt x="520237" y="153247"/>
                    <a:pt x="548489" y="156206"/>
                    <a:pt x="571858" y="145762"/>
                  </a:cubicBezTo>
                  <a:lnTo>
                    <a:pt x="540467" y="188061"/>
                  </a:lnTo>
                  <a:cubicBezTo>
                    <a:pt x="510296" y="188409"/>
                    <a:pt x="477161" y="162298"/>
                    <a:pt x="461988" y="147328"/>
                  </a:cubicBezTo>
                  <a:close/>
                  <a:moveTo>
                    <a:pt x="242266" y="90351"/>
                  </a:moveTo>
                  <a:cubicBezTo>
                    <a:pt x="215754" y="90351"/>
                    <a:pt x="194300" y="111773"/>
                    <a:pt x="194300" y="138245"/>
                  </a:cubicBezTo>
                  <a:cubicBezTo>
                    <a:pt x="194300" y="164717"/>
                    <a:pt x="215754" y="186313"/>
                    <a:pt x="242266" y="186313"/>
                  </a:cubicBezTo>
                  <a:cubicBezTo>
                    <a:pt x="268953" y="186313"/>
                    <a:pt x="290407" y="164717"/>
                    <a:pt x="290407" y="138245"/>
                  </a:cubicBezTo>
                  <a:cubicBezTo>
                    <a:pt x="290407" y="111773"/>
                    <a:pt x="268779" y="90351"/>
                    <a:pt x="242266" y="90351"/>
                  </a:cubicBezTo>
                  <a:close/>
                  <a:moveTo>
                    <a:pt x="305846" y="28897"/>
                  </a:moveTo>
                  <a:cubicBezTo>
                    <a:pt x="374664" y="32824"/>
                    <a:pt x="427809" y="59699"/>
                    <a:pt x="465353" y="97840"/>
                  </a:cubicBezTo>
                  <a:lnTo>
                    <a:pt x="448783" y="136852"/>
                  </a:lnTo>
                  <a:lnTo>
                    <a:pt x="408317" y="231594"/>
                  </a:lnTo>
                  <a:cubicBezTo>
                    <a:pt x="402212" y="239083"/>
                    <a:pt x="396979" y="248139"/>
                    <a:pt x="393491" y="258589"/>
                  </a:cubicBezTo>
                  <a:cubicBezTo>
                    <a:pt x="382502" y="292028"/>
                    <a:pt x="392968" y="325466"/>
                    <a:pt x="416864" y="333129"/>
                  </a:cubicBezTo>
                  <a:cubicBezTo>
                    <a:pt x="434131" y="338876"/>
                    <a:pt x="453667" y="329472"/>
                    <a:pt x="467272" y="311185"/>
                  </a:cubicBezTo>
                  <a:cubicBezTo>
                    <a:pt x="473202" y="306831"/>
                    <a:pt x="478784" y="301432"/>
                    <a:pt x="483319" y="295162"/>
                  </a:cubicBezTo>
                  <a:lnTo>
                    <a:pt x="530587" y="231594"/>
                  </a:lnTo>
                  <a:cubicBezTo>
                    <a:pt x="534599" y="261550"/>
                    <a:pt x="532855" y="291331"/>
                    <a:pt x="525180" y="318500"/>
                  </a:cubicBezTo>
                  <a:cubicBezTo>
                    <a:pt x="497621" y="415681"/>
                    <a:pt x="418259" y="420035"/>
                    <a:pt x="379363" y="415855"/>
                  </a:cubicBezTo>
                  <a:cubicBezTo>
                    <a:pt x="367153" y="414636"/>
                    <a:pt x="352850" y="420906"/>
                    <a:pt x="346920" y="431529"/>
                  </a:cubicBezTo>
                  <a:cubicBezTo>
                    <a:pt x="293547" y="525575"/>
                    <a:pt x="219766" y="610391"/>
                    <a:pt x="79007" y="485867"/>
                  </a:cubicBezTo>
                  <a:cubicBezTo>
                    <a:pt x="-71346" y="352983"/>
                    <a:pt x="167" y="69974"/>
                    <a:pt x="231801" y="33052"/>
                  </a:cubicBezTo>
                  <a:cubicBezTo>
                    <a:pt x="258226" y="28829"/>
                    <a:pt x="282907" y="27588"/>
                    <a:pt x="305846" y="28897"/>
                  </a:cubicBezTo>
                  <a:close/>
                  <a:moveTo>
                    <a:pt x="590540" y="0"/>
                  </a:moveTo>
                  <a:cubicBezTo>
                    <a:pt x="590540" y="0"/>
                    <a:pt x="613915" y="36566"/>
                    <a:pt x="602576" y="90717"/>
                  </a:cubicBezTo>
                  <a:cubicBezTo>
                    <a:pt x="601181" y="101687"/>
                    <a:pt x="596645" y="112483"/>
                    <a:pt x="588970" y="121711"/>
                  </a:cubicBezTo>
                  <a:cubicBezTo>
                    <a:pt x="567862" y="146785"/>
                    <a:pt x="530357" y="150093"/>
                    <a:pt x="505063" y="129024"/>
                  </a:cubicBezTo>
                  <a:cubicBezTo>
                    <a:pt x="479768" y="107781"/>
                    <a:pt x="476454" y="70345"/>
                    <a:pt x="497736" y="45098"/>
                  </a:cubicBezTo>
                  <a:cubicBezTo>
                    <a:pt x="498957" y="43705"/>
                    <a:pt x="500178" y="42312"/>
                    <a:pt x="501399" y="41093"/>
                  </a:cubicBezTo>
                  <a:lnTo>
                    <a:pt x="501225" y="40919"/>
                  </a:lnTo>
                  <a:cubicBezTo>
                    <a:pt x="501225" y="40919"/>
                    <a:pt x="524600" y="10796"/>
                    <a:pt x="555651" y="8880"/>
                  </a:cubicBezTo>
                  <a:cubicBezTo>
                    <a:pt x="586876" y="6791"/>
                    <a:pt x="590540" y="0"/>
                    <a:pt x="59054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 name="Google Shape;48;p27">
              <a:extLst>
                <a:ext uri="{FF2B5EF4-FFF2-40B4-BE49-F238E27FC236}">
                  <a16:creationId xmlns:a16="http://schemas.microsoft.com/office/drawing/2014/main" id="{9816A8DD-F3B9-4E17-BED2-3F5361BF85A5}"/>
                </a:ext>
              </a:extLst>
            </p:cNvPr>
            <p:cNvSpPr/>
            <p:nvPr/>
          </p:nvSpPr>
          <p:spPr>
            <a:xfrm>
              <a:off x="4434473" y="5715000"/>
              <a:ext cx="586846" cy="609685"/>
            </a:xfrm>
            <a:custGeom>
              <a:avLst/>
              <a:gdLst/>
              <a:ahLst/>
              <a:cxnLst/>
              <a:rect l="l" t="t" r="r" b="b"/>
              <a:pathLst>
                <a:path w="585586" h="608375" extrusionOk="0">
                  <a:moveTo>
                    <a:pt x="252617" y="479831"/>
                  </a:moveTo>
                  <a:lnTo>
                    <a:pt x="261886" y="483766"/>
                  </a:lnTo>
                  <a:cubicBezTo>
                    <a:pt x="264445" y="486320"/>
                    <a:pt x="265725" y="489696"/>
                    <a:pt x="265725" y="493071"/>
                  </a:cubicBezTo>
                  <a:lnTo>
                    <a:pt x="261888" y="502371"/>
                  </a:lnTo>
                  <a:lnTo>
                    <a:pt x="250824" y="513294"/>
                  </a:lnTo>
                  <a:lnTo>
                    <a:pt x="250825" y="513295"/>
                  </a:lnTo>
                  <a:lnTo>
                    <a:pt x="250796" y="513324"/>
                  </a:lnTo>
                  <a:lnTo>
                    <a:pt x="235320" y="491550"/>
                  </a:lnTo>
                  <a:lnTo>
                    <a:pt x="235350" y="491520"/>
                  </a:lnTo>
                  <a:lnTo>
                    <a:pt x="235362" y="491537"/>
                  </a:lnTo>
                  <a:lnTo>
                    <a:pt x="243276" y="483637"/>
                  </a:lnTo>
                  <a:close/>
                  <a:moveTo>
                    <a:pt x="134866" y="417276"/>
                  </a:moveTo>
                  <a:cubicBezTo>
                    <a:pt x="142293" y="416790"/>
                    <a:pt x="148502" y="422139"/>
                    <a:pt x="149111" y="429433"/>
                  </a:cubicBezTo>
                  <a:lnTo>
                    <a:pt x="160069" y="565949"/>
                  </a:lnTo>
                  <a:lnTo>
                    <a:pt x="235312" y="491552"/>
                  </a:lnTo>
                  <a:lnTo>
                    <a:pt x="250774" y="513312"/>
                  </a:lnTo>
                  <a:lnTo>
                    <a:pt x="158486" y="604607"/>
                  </a:lnTo>
                  <a:cubicBezTo>
                    <a:pt x="156051" y="607038"/>
                    <a:pt x="152642" y="608375"/>
                    <a:pt x="149233" y="608375"/>
                  </a:cubicBezTo>
                  <a:cubicBezTo>
                    <a:pt x="147650" y="608375"/>
                    <a:pt x="146189" y="608132"/>
                    <a:pt x="144606" y="607524"/>
                  </a:cubicBezTo>
                  <a:cubicBezTo>
                    <a:pt x="139858" y="605822"/>
                    <a:pt x="136449" y="601324"/>
                    <a:pt x="136084" y="596219"/>
                  </a:cubicBezTo>
                  <a:lnTo>
                    <a:pt x="122813" y="431499"/>
                  </a:lnTo>
                  <a:cubicBezTo>
                    <a:pt x="122204" y="424205"/>
                    <a:pt x="127683" y="417884"/>
                    <a:pt x="134866" y="417276"/>
                  </a:cubicBezTo>
                  <a:close/>
                  <a:moveTo>
                    <a:pt x="352706" y="225563"/>
                  </a:moveTo>
                  <a:cubicBezTo>
                    <a:pt x="357820" y="222524"/>
                    <a:pt x="364273" y="223253"/>
                    <a:pt x="368535" y="227387"/>
                  </a:cubicBezTo>
                  <a:cubicBezTo>
                    <a:pt x="372796" y="231398"/>
                    <a:pt x="373770" y="237841"/>
                    <a:pt x="371091" y="243069"/>
                  </a:cubicBezTo>
                  <a:lnTo>
                    <a:pt x="272226" y="430890"/>
                  </a:lnTo>
                  <a:cubicBezTo>
                    <a:pt x="269791" y="435266"/>
                    <a:pt x="265165" y="437819"/>
                    <a:pt x="260538" y="437819"/>
                  </a:cubicBezTo>
                  <a:cubicBezTo>
                    <a:pt x="258468" y="437819"/>
                    <a:pt x="256276" y="437333"/>
                    <a:pt x="254328" y="436360"/>
                  </a:cubicBezTo>
                  <a:cubicBezTo>
                    <a:pt x="247875" y="432956"/>
                    <a:pt x="245440" y="425054"/>
                    <a:pt x="248849" y="418490"/>
                  </a:cubicBezTo>
                  <a:lnTo>
                    <a:pt x="326286" y="271515"/>
                  </a:lnTo>
                  <a:lnTo>
                    <a:pt x="168856" y="363420"/>
                  </a:lnTo>
                  <a:cubicBezTo>
                    <a:pt x="162647" y="367067"/>
                    <a:pt x="154489" y="365000"/>
                    <a:pt x="150837" y="358679"/>
                  </a:cubicBezTo>
                  <a:cubicBezTo>
                    <a:pt x="147184" y="352357"/>
                    <a:pt x="149254" y="344334"/>
                    <a:pt x="155585" y="340687"/>
                  </a:cubicBezTo>
                  <a:close/>
                  <a:moveTo>
                    <a:pt x="566404" y="1455"/>
                  </a:moveTo>
                  <a:cubicBezTo>
                    <a:pt x="571395" y="-1098"/>
                    <a:pt x="577483" y="-247"/>
                    <a:pt x="581501" y="3642"/>
                  </a:cubicBezTo>
                  <a:cubicBezTo>
                    <a:pt x="585519" y="7532"/>
                    <a:pt x="586736" y="13488"/>
                    <a:pt x="584423" y="18593"/>
                  </a:cubicBezTo>
                  <a:lnTo>
                    <a:pt x="329475" y="589748"/>
                  </a:lnTo>
                  <a:cubicBezTo>
                    <a:pt x="327649" y="594124"/>
                    <a:pt x="323510" y="597041"/>
                    <a:pt x="318761" y="597527"/>
                  </a:cubicBezTo>
                  <a:cubicBezTo>
                    <a:pt x="318274" y="597527"/>
                    <a:pt x="317909" y="597649"/>
                    <a:pt x="317422" y="597649"/>
                  </a:cubicBezTo>
                  <a:cubicBezTo>
                    <a:pt x="313161" y="597649"/>
                    <a:pt x="309143" y="595583"/>
                    <a:pt x="306708" y="592058"/>
                  </a:cubicBezTo>
                  <a:lnTo>
                    <a:pt x="250825" y="513295"/>
                  </a:lnTo>
                  <a:lnTo>
                    <a:pt x="261886" y="502376"/>
                  </a:lnTo>
                  <a:lnTo>
                    <a:pt x="261888" y="502371"/>
                  </a:lnTo>
                  <a:lnTo>
                    <a:pt x="261904" y="502355"/>
                  </a:lnTo>
                  <a:cubicBezTo>
                    <a:pt x="267017" y="497250"/>
                    <a:pt x="267017" y="488985"/>
                    <a:pt x="261904" y="483758"/>
                  </a:cubicBezTo>
                  <a:cubicBezTo>
                    <a:pt x="259347" y="481145"/>
                    <a:pt x="255999" y="479838"/>
                    <a:pt x="252635" y="479823"/>
                  </a:cubicBezTo>
                  <a:lnTo>
                    <a:pt x="252617" y="479831"/>
                  </a:lnTo>
                  <a:lnTo>
                    <a:pt x="252609" y="479827"/>
                  </a:lnTo>
                  <a:cubicBezTo>
                    <a:pt x="249243" y="479812"/>
                    <a:pt x="245861" y="481090"/>
                    <a:pt x="243241" y="483644"/>
                  </a:cubicBezTo>
                  <a:lnTo>
                    <a:pt x="235350" y="491520"/>
                  </a:lnTo>
                  <a:lnTo>
                    <a:pt x="205898" y="449968"/>
                  </a:lnTo>
                  <a:cubicBezTo>
                    <a:pt x="201637" y="444012"/>
                    <a:pt x="202976" y="435868"/>
                    <a:pt x="208942" y="431614"/>
                  </a:cubicBezTo>
                  <a:cubicBezTo>
                    <a:pt x="214908" y="427360"/>
                    <a:pt x="223187" y="428818"/>
                    <a:pt x="227326" y="434774"/>
                  </a:cubicBezTo>
                  <a:lnTo>
                    <a:pt x="314865" y="557903"/>
                  </a:lnTo>
                  <a:lnTo>
                    <a:pt x="545341" y="41565"/>
                  </a:lnTo>
                  <a:lnTo>
                    <a:pt x="39707" y="296209"/>
                  </a:lnTo>
                  <a:lnTo>
                    <a:pt x="175947" y="383116"/>
                  </a:lnTo>
                  <a:cubicBezTo>
                    <a:pt x="182156" y="387006"/>
                    <a:pt x="183983" y="395149"/>
                    <a:pt x="179965" y="401348"/>
                  </a:cubicBezTo>
                  <a:cubicBezTo>
                    <a:pt x="176069" y="407426"/>
                    <a:pt x="167912" y="409249"/>
                    <a:pt x="161824" y="405360"/>
                  </a:cubicBezTo>
                  <a:lnTo>
                    <a:pt x="6104" y="305933"/>
                  </a:lnTo>
                  <a:cubicBezTo>
                    <a:pt x="2086" y="303381"/>
                    <a:pt x="-227" y="298883"/>
                    <a:pt x="17" y="294143"/>
                  </a:cubicBezTo>
                  <a:cubicBezTo>
                    <a:pt x="260" y="289524"/>
                    <a:pt x="2939" y="285270"/>
                    <a:pt x="7200" y="28308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 name="Google Shape;49;p27">
              <a:extLst>
                <a:ext uri="{FF2B5EF4-FFF2-40B4-BE49-F238E27FC236}">
                  <a16:creationId xmlns:a16="http://schemas.microsoft.com/office/drawing/2014/main" id="{408D419A-3C00-4746-AEFC-FBAC8D58D363}"/>
                </a:ext>
              </a:extLst>
            </p:cNvPr>
            <p:cNvSpPr/>
            <p:nvPr/>
          </p:nvSpPr>
          <p:spPr>
            <a:xfrm>
              <a:off x="2905297" y="5105780"/>
              <a:ext cx="588447" cy="609685"/>
            </a:xfrm>
            <a:custGeom>
              <a:avLst/>
              <a:gdLst/>
              <a:ahLst/>
              <a:cxnLst/>
              <a:rect l="l" t="t" r="r" b="b"/>
              <a:pathLst>
                <a:path w="584535" h="605631" extrusionOk="0">
                  <a:moveTo>
                    <a:pt x="231093" y="221335"/>
                  </a:moveTo>
                  <a:cubicBezTo>
                    <a:pt x="242097" y="238966"/>
                    <a:pt x="254867" y="255784"/>
                    <a:pt x="258806" y="260395"/>
                  </a:cubicBezTo>
                  <a:cubicBezTo>
                    <a:pt x="265191" y="267990"/>
                    <a:pt x="261251" y="275313"/>
                    <a:pt x="261251" y="275313"/>
                  </a:cubicBezTo>
                  <a:cubicBezTo>
                    <a:pt x="261251" y="275313"/>
                    <a:pt x="272255" y="292673"/>
                    <a:pt x="256497" y="307185"/>
                  </a:cubicBezTo>
                  <a:cubicBezTo>
                    <a:pt x="256497" y="307185"/>
                    <a:pt x="245901" y="282366"/>
                    <a:pt x="196181" y="302845"/>
                  </a:cubicBezTo>
                  <a:cubicBezTo>
                    <a:pt x="146461" y="323324"/>
                    <a:pt x="162355" y="350313"/>
                    <a:pt x="162355" y="350313"/>
                  </a:cubicBezTo>
                  <a:cubicBezTo>
                    <a:pt x="162355" y="350313"/>
                    <a:pt x="144016" y="349635"/>
                    <a:pt x="138174" y="337700"/>
                  </a:cubicBezTo>
                  <a:cubicBezTo>
                    <a:pt x="138174" y="337700"/>
                    <a:pt x="135457" y="333360"/>
                    <a:pt x="130974" y="332411"/>
                  </a:cubicBezTo>
                  <a:cubicBezTo>
                    <a:pt x="126355" y="331461"/>
                    <a:pt x="121465" y="324273"/>
                    <a:pt x="119563" y="318984"/>
                  </a:cubicBezTo>
                  <a:cubicBezTo>
                    <a:pt x="118205" y="315187"/>
                    <a:pt x="113042" y="293487"/>
                    <a:pt x="108967" y="278704"/>
                  </a:cubicBezTo>
                  <a:cubicBezTo>
                    <a:pt x="120378" y="262565"/>
                    <a:pt x="134235" y="249409"/>
                    <a:pt x="150808" y="239644"/>
                  </a:cubicBezTo>
                  <a:cubicBezTo>
                    <a:pt x="174445" y="225675"/>
                    <a:pt x="201615" y="219979"/>
                    <a:pt x="231093" y="221335"/>
                  </a:cubicBezTo>
                  <a:close/>
                  <a:moveTo>
                    <a:pt x="562095" y="196204"/>
                  </a:moveTo>
                  <a:cubicBezTo>
                    <a:pt x="563031" y="195263"/>
                    <a:pt x="568610" y="204698"/>
                    <a:pt x="571666" y="213752"/>
                  </a:cubicBezTo>
                  <a:cubicBezTo>
                    <a:pt x="584300" y="252274"/>
                    <a:pt x="576285" y="284013"/>
                    <a:pt x="545718" y="311413"/>
                  </a:cubicBezTo>
                  <a:cubicBezTo>
                    <a:pt x="527650" y="327689"/>
                    <a:pt x="473309" y="352783"/>
                    <a:pt x="515287" y="379911"/>
                  </a:cubicBezTo>
                  <a:cubicBezTo>
                    <a:pt x="531454" y="390491"/>
                    <a:pt x="551832" y="396187"/>
                    <a:pt x="567047" y="408124"/>
                  </a:cubicBezTo>
                  <a:cubicBezTo>
                    <a:pt x="633479" y="459938"/>
                    <a:pt x="492872" y="508361"/>
                    <a:pt x="441655" y="529928"/>
                  </a:cubicBezTo>
                  <a:cubicBezTo>
                    <a:pt x="481868" y="548646"/>
                    <a:pt x="531046" y="541322"/>
                    <a:pt x="564738" y="575503"/>
                  </a:cubicBezTo>
                  <a:cubicBezTo>
                    <a:pt x="569764" y="580793"/>
                    <a:pt x="569628" y="590695"/>
                    <a:pt x="561885" y="592322"/>
                  </a:cubicBezTo>
                  <a:cubicBezTo>
                    <a:pt x="486079" y="608328"/>
                    <a:pt x="455241" y="609006"/>
                    <a:pt x="376582" y="599104"/>
                  </a:cubicBezTo>
                  <a:cubicBezTo>
                    <a:pt x="341260" y="594628"/>
                    <a:pt x="327947" y="578623"/>
                    <a:pt x="340581" y="579708"/>
                  </a:cubicBezTo>
                  <a:cubicBezTo>
                    <a:pt x="340989" y="579708"/>
                    <a:pt x="341396" y="579843"/>
                    <a:pt x="341804" y="579843"/>
                  </a:cubicBezTo>
                  <a:lnTo>
                    <a:pt x="285425" y="452749"/>
                  </a:lnTo>
                  <a:cubicBezTo>
                    <a:pt x="288278" y="448680"/>
                    <a:pt x="288414" y="442034"/>
                    <a:pt x="285425" y="435659"/>
                  </a:cubicBezTo>
                  <a:cubicBezTo>
                    <a:pt x="281485" y="427249"/>
                    <a:pt x="273606" y="422637"/>
                    <a:pt x="267764" y="425350"/>
                  </a:cubicBezTo>
                  <a:cubicBezTo>
                    <a:pt x="261923" y="428063"/>
                    <a:pt x="260428" y="437151"/>
                    <a:pt x="264232" y="445560"/>
                  </a:cubicBezTo>
                  <a:cubicBezTo>
                    <a:pt x="266949" y="451257"/>
                    <a:pt x="271568" y="455191"/>
                    <a:pt x="276051" y="456276"/>
                  </a:cubicBezTo>
                  <a:lnTo>
                    <a:pt x="335147" y="588389"/>
                  </a:lnTo>
                  <a:cubicBezTo>
                    <a:pt x="335147" y="588389"/>
                    <a:pt x="331207" y="591373"/>
                    <a:pt x="325773" y="583506"/>
                  </a:cubicBezTo>
                  <a:cubicBezTo>
                    <a:pt x="320203" y="575503"/>
                    <a:pt x="278904" y="524367"/>
                    <a:pt x="228231" y="509853"/>
                  </a:cubicBezTo>
                  <a:cubicBezTo>
                    <a:pt x="228231" y="509853"/>
                    <a:pt x="219537" y="507276"/>
                    <a:pt x="217635" y="502258"/>
                  </a:cubicBezTo>
                  <a:lnTo>
                    <a:pt x="163565" y="343017"/>
                  </a:lnTo>
                  <a:cubicBezTo>
                    <a:pt x="163565" y="343017"/>
                    <a:pt x="161256" y="323485"/>
                    <a:pt x="193181" y="309242"/>
                  </a:cubicBezTo>
                  <a:cubicBezTo>
                    <a:pt x="223884" y="295678"/>
                    <a:pt x="248745" y="300019"/>
                    <a:pt x="254994" y="310463"/>
                  </a:cubicBezTo>
                  <a:cubicBezTo>
                    <a:pt x="254994" y="310463"/>
                    <a:pt x="301999" y="410565"/>
                    <a:pt x="340717" y="463736"/>
                  </a:cubicBezTo>
                  <a:cubicBezTo>
                    <a:pt x="340717" y="463736"/>
                    <a:pt x="344521" y="465906"/>
                    <a:pt x="340717" y="490999"/>
                  </a:cubicBezTo>
                  <a:cubicBezTo>
                    <a:pt x="336913" y="515957"/>
                    <a:pt x="337728" y="526808"/>
                    <a:pt x="345879" y="576859"/>
                  </a:cubicBezTo>
                  <a:cubicBezTo>
                    <a:pt x="345879" y="576859"/>
                    <a:pt x="346151" y="578351"/>
                    <a:pt x="345879" y="580250"/>
                  </a:cubicBezTo>
                  <a:cubicBezTo>
                    <a:pt x="410273" y="586083"/>
                    <a:pt x="475890" y="598290"/>
                    <a:pt x="538382" y="579572"/>
                  </a:cubicBezTo>
                  <a:cubicBezTo>
                    <a:pt x="502110" y="556242"/>
                    <a:pt x="451165" y="562482"/>
                    <a:pt x="414349" y="536710"/>
                  </a:cubicBezTo>
                  <a:cubicBezTo>
                    <a:pt x="409323" y="533183"/>
                    <a:pt x="409866" y="524367"/>
                    <a:pt x="414892" y="521111"/>
                  </a:cubicBezTo>
                  <a:cubicBezTo>
                    <a:pt x="452388" y="497103"/>
                    <a:pt x="504827" y="494526"/>
                    <a:pt x="538654" y="466042"/>
                  </a:cubicBezTo>
                  <a:cubicBezTo>
                    <a:pt x="586882" y="425214"/>
                    <a:pt x="509038" y="403241"/>
                    <a:pt x="483226" y="376927"/>
                  </a:cubicBezTo>
                  <a:cubicBezTo>
                    <a:pt x="469913" y="363498"/>
                    <a:pt x="468147" y="348714"/>
                    <a:pt x="480917" y="335150"/>
                  </a:cubicBezTo>
                  <a:cubicBezTo>
                    <a:pt x="515831" y="298391"/>
                    <a:pt x="584708" y="266923"/>
                    <a:pt x="562972" y="201002"/>
                  </a:cubicBezTo>
                  <a:cubicBezTo>
                    <a:pt x="561987" y="197984"/>
                    <a:pt x="561783" y="196517"/>
                    <a:pt x="562095" y="196204"/>
                  </a:cubicBezTo>
                  <a:close/>
                  <a:moveTo>
                    <a:pt x="135269" y="1806"/>
                  </a:moveTo>
                  <a:cubicBezTo>
                    <a:pt x="144268" y="4476"/>
                    <a:pt x="151470" y="10292"/>
                    <a:pt x="155716" y="20464"/>
                  </a:cubicBezTo>
                  <a:cubicBezTo>
                    <a:pt x="172566" y="61154"/>
                    <a:pt x="201510" y="156641"/>
                    <a:pt x="209391" y="179698"/>
                  </a:cubicBezTo>
                  <a:cubicBezTo>
                    <a:pt x="212516" y="188786"/>
                    <a:pt x="219039" y="200315"/>
                    <a:pt x="226105" y="211572"/>
                  </a:cubicBezTo>
                  <a:cubicBezTo>
                    <a:pt x="196754" y="210216"/>
                    <a:pt x="169440" y="215913"/>
                    <a:pt x="145796" y="229747"/>
                  </a:cubicBezTo>
                  <a:cubicBezTo>
                    <a:pt x="129218" y="239513"/>
                    <a:pt x="115358" y="252805"/>
                    <a:pt x="103943" y="268810"/>
                  </a:cubicBezTo>
                  <a:cubicBezTo>
                    <a:pt x="102312" y="262842"/>
                    <a:pt x="100818" y="257959"/>
                    <a:pt x="99866" y="255925"/>
                  </a:cubicBezTo>
                  <a:cubicBezTo>
                    <a:pt x="96741" y="248736"/>
                    <a:pt x="76222" y="206825"/>
                    <a:pt x="52850" y="171560"/>
                  </a:cubicBezTo>
                  <a:cubicBezTo>
                    <a:pt x="29477" y="136296"/>
                    <a:pt x="5154" y="91672"/>
                    <a:pt x="1349" y="84483"/>
                  </a:cubicBezTo>
                  <a:cubicBezTo>
                    <a:pt x="-2456" y="77295"/>
                    <a:pt x="-418" y="51117"/>
                    <a:pt x="37087" y="29959"/>
                  </a:cubicBezTo>
                  <a:cubicBezTo>
                    <a:pt x="65114" y="14090"/>
                    <a:pt x="108275" y="-6205"/>
                    <a:pt x="135269" y="180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 name="Google Shape;50;p27">
              <a:extLst>
                <a:ext uri="{FF2B5EF4-FFF2-40B4-BE49-F238E27FC236}">
                  <a16:creationId xmlns:a16="http://schemas.microsoft.com/office/drawing/2014/main" id="{92314B48-CE6E-4626-90C0-D857985C4821}"/>
                </a:ext>
              </a:extLst>
            </p:cNvPr>
            <p:cNvSpPr/>
            <p:nvPr/>
          </p:nvSpPr>
          <p:spPr>
            <a:xfrm rot="10800000" flipH="1">
              <a:off x="7474030" y="5715930"/>
              <a:ext cx="609685" cy="608755"/>
            </a:xfrm>
            <a:custGeom>
              <a:avLst/>
              <a:gdLst/>
              <a:ahLst/>
              <a:cxnLst/>
              <a:rect l="l" t="t" r="r" b="b"/>
              <a:pathLst>
                <a:path w="607648" h="606722" extrusionOk="0">
                  <a:moveTo>
                    <a:pt x="382195" y="318513"/>
                  </a:moveTo>
                  <a:lnTo>
                    <a:pt x="319178" y="381790"/>
                  </a:lnTo>
                  <a:lnTo>
                    <a:pt x="520155" y="582460"/>
                  </a:lnTo>
                  <a:lnTo>
                    <a:pt x="583349" y="519362"/>
                  </a:lnTo>
                  <a:lnTo>
                    <a:pt x="550595" y="486657"/>
                  </a:lnTo>
                  <a:lnTo>
                    <a:pt x="527631" y="509497"/>
                  </a:lnTo>
                  <a:cubicBezTo>
                    <a:pt x="525673" y="511452"/>
                    <a:pt x="523092" y="512430"/>
                    <a:pt x="520600" y="512430"/>
                  </a:cubicBezTo>
                  <a:cubicBezTo>
                    <a:pt x="518019" y="512430"/>
                    <a:pt x="515437" y="511452"/>
                    <a:pt x="513479" y="509497"/>
                  </a:cubicBezTo>
                  <a:cubicBezTo>
                    <a:pt x="509474" y="505587"/>
                    <a:pt x="509474" y="499188"/>
                    <a:pt x="513479" y="495278"/>
                  </a:cubicBezTo>
                  <a:lnTo>
                    <a:pt x="536354" y="472438"/>
                  </a:lnTo>
                  <a:lnTo>
                    <a:pt x="503333" y="439467"/>
                  </a:lnTo>
                  <a:lnTo>
                    <a:pt x="471735" y="471016"/>
                  </a:lnTo>
                  <a:cubicBezTo>
                    <a:pt x="469777" y="472971"/>
                    <a:pt x="467196" y="473949"/>
                    <a:pt x="464615" y="473949"/>
                  </a:cubicBezTo>
                  <a:cubicBezTo>
                    <a:pt x="462033" y="473949"/>
                    <a:pt x="459452" y="472971"/>
                    <a:pt x="457494" y="471016"/>
                  </a:cubicBezTo>
                  <a:cubicBezTo>
                    <a:pt x="453578" y="467106"/>
                    <a:pt x="453578" y="460707"/>
                    <a:pt x="457494" y="456797"/>
                  </a:cubicBezTo>
                  <a:lnTo>
                    <a:pt x="489091" y="425247"/>
                  </a:lnTo>
                  <a:lnTo>
                    <a:pt x="456070" y="392276"/>
                  </a:lnTo>
                  <a:lnTo>
                    <a:pt x="433195" y="415205"/>
                  </a:lnTo>
                  <a:cubicBezTo>
                    <a:pt x="431237" y="417160"/>
                    <a:pt x="428656" y="418138"/>
                    <a:pt x="426075" y="418138"/>
                  </a:cubicBezTo>
                  <a:cubicBezTo>
                    <a:pt x="423494" y="418138"/>
                    <a:pt x="420912" y="417160"/>
                    <a:pt x="418954" y="415205"/>
                  </a:cubicBezTo>
                  <a:cubicBezTo>
                    <a:pt x="415038" y="411206"/>
                    <a:pt x="415038" y="404896"/>
                    <a:pt x="418954" y="400986"/>
                  </a:cubicBezTo>
                  <a:lnTo>
                    <a:pt x="441829" y="378057"/>
                  </a:lnTo>
                  <a:lnTo>
                    <a:pt x="408897" y="345175"/>
                  </a:lnTo>
                  <a:lnTo>
                    <a:pt x="377299" y="376724"/>
                  </a:lnTo>
                  <a:cubicBezTo>
                    <a:pt x="375341" y="378679"/>
                    <a:pt x="372760" y="379657"/>
                    <a:pt x="370179" y="379657"/>
                  </a:cubicBezTo>
                  <a:cubicBezTo>
                    <a:pt x="367597" y="379657"/>
                    <a:pt x="365016" y="378679"/>
                    <a:pt x="363058" y="376724"/>
                  </a:cubicBezTo>
                  <a:cubicBezTo>
                    <a:pt x="359142" y="372814"/>
                    <a:pt x="359142" y="366415"/>
                    <a:pt x="363058" y="362505"/>
                  </a:cubicBezTo>
                  <a:lnTo>
                    <a:pt x="394655" y="330955"/>
                  </a:lnTo>
                  <a:close/>
                  <a:moveTo>
                    <a:pt x="214417" y="305627"/>
                  </a:moveTo>
                  <a:lnTo>
                    <a:pt x="214417" y="336110"/>
                  </a:lnTo>
                  <a:lnTo>
                    <a:pt x="229637" y="320824"/>
                  </a:lnTo>
                  <a:close/>
                  <a:moveTo>
                    <a:pt x="312947" y="220933"/>
                  </a:moveTo>
                  <a:lnTo>
                    <a:pt x="321136" y="229198"/>
                  </a:lnTo>
                  <a:lnTo>
                    <a:pt x="329414" y="220933"/>
                  </a:lnTo>
                  <a:close/>
                  <a:moveTo>
                    <a:pt x="400945" y="206927"/>
                  </a:moveTo>
                  <a:cubicBezTo>
                    <a:pt x="404860" y="203017"/>
                    <a:pt x="411267" y="203017"/>
                    <a:pt x="415182" y="206927"/>
                  </a:cubicBezTo>
                  <a:cubicBezTo>
                    <a:pt x="419097" y="210838"/>
                    <a:pt x="419097" y="217147"/>
                    <a:pt x="415182" y="221147"/>
                  </a:cubicBezTo>
                  <a:lnTo>
                    <a:pt x="213909" y="422083"/>
                  </a:lnTo>
                  <a:cubicBezTo>
                    <a:pt x="211952" y="424038"/>
                    <a:pt x="209371" y="425016"/>
                    <a:pt x="206791" y="425016"/>
                  </a:cubicBezTo>
                  <a:cubicBezTo>
                    <a:pt x="204210" y="425016"/>
                    <a:pt x="201719" y="424038"/>
                    <a:pt x="199672" y="422083"/>
                  </a:cubicBezTo>
                  <a:cubicBezTo>
                    <a:pt x="195757" y="418173"/>
                    <a:pt x="195757" y="411863"/>
                    <a:pt x="199672" y="407864"/>
                  </a:cubicBezTo>
                  <a:close/>
                  <a:moveTo>
                    <a:pt x="221004" y="129129"/>
                  </a:moveTo>
                  <a:lnTo>
                    <a:pt x="292743" y="200848"/>
                  </a:lnTo>
                  <a:lnTo>
                    <a:pt x="353623" y="200848"/>
                  </a:lnTo>
                  <a:cubicBezTo>
                    <a:pt x="357629" y="200848"/>
                    <a:pt x="361367" y="203248"/>
                    <a:pt x="362880" y="206980"/>
                  </a:cubicBezTo>
                  <a:cubicBezTo>
                    <a:pt x="364482" y="210802"/>
                    <a:pt x="363592" y="215068"/>
                    <a:pt x="360744" y="218000"/>
                  </a:cubicBezTo>
                  <a:lnTo>
                    <a:pt x="328346" y="250438"/>
                  </a:lnTo>
                  <a:cubicBezTo>
                    <a:pt x="328346" y="250438"/>
                    <a:pt x="328346" y="250438"/>
                    <a:pt x="328257" y="250438"/>
                  </a:cubicBezTo>
                  <a:cubicBezTo>
                    <a:pt x="328257" y="250527"/>
                    <a:pt x="328257" y="250527"/>
                    <a:pt x="328168" y="250527"/>
                  </a:cubicBezTo>
                  <a:lnTo>
                    <a:pt x="211480" y="367481"/>
                  </a:lnTo>
                  <a:cubicBezTo>
                    <a:pt x="209611" y="369437"/>
                    <a:pt x="207030" y="370414"/>
                    <a:pt x="204359" y="370414"/>
                  </a:cubicBezTo>
                  <a:cubicBezTo>
                    <a:pt x="203113" y="370414"/>
                    <a:pt x="201778" y="370148"/>
                    <a:pt x="200532" y="369703"/>
                  </a:cubicBezTo>
                  <a:cubicBezTo>
                    <a:pt x="196794" y="368103"/>
                    <a:pt x="194301" y="364460"/>
                    <a:pt x="194301" y="360372"/>
                  </a:cubicBezTo>
                  <a:lnTo>
                    <a:pt x="194301" y="285542"/>
                  </a:lnTo>
                  <a:lnTo>
                    <a:pt x="127813" y="219156"/>
                  </a:lnTo>
                  <a:lnTo>
                    <a:pt x="127813" y="544957"/>
                  </a:lnTo>
                  <a:lnTo>
                    <a:pt x="297727" y="374769"/>
                  </a:lnTo>
                  <a:cubicBezTo>
                    <a:pt x="297727" y="374769"/>
                    <a:pt x="297727" y="374680"/>
                    <a:pt x="297816" y="374680"/>
                  </a:cubicBezTo>
                  <a:cubicBezTo>
                    <a:pt x="297816" y="374591"/>
                    <a:pt x="297905" y="374591"/>
                    <a:pt x="297905" y="374591"/>
                  </a:cubicBezTo>
                  <a:lnTo>
                    <a:pt x="375074" y="297273"/>
                  </a:lnTo>
                  <a:cubicBezTo>
                    <a:pt x="375074" y="297184"/>
                    <a:pt x="375074" y="297184"/>
                    <a:pt x="375163" y="297184"/>
                  </a:cubicBezTo>
                  <a:lnTo>
                    <a:pt x="542851" y="129129"/>
                  </a:lnTo>
                  <a:lnTo>
                    <a:pt x="478500" y="129129"/>
                  </a:lnTo>
                  <a:lnTo>
                    <a:pt x="478500" y="154013"/>
                  </a:lnTo>
                  <a:cubicBezTo>
                    <a:pt x="478500" y="159612"/>
                    <a:pt x="474049" y="164056"/>
                    <a:pt x="468442" y="164056"/>
                  </a:cubicBezTo>
                  <a:cubicBezTo>
                    <a:pt x="462924" y="164056"/>
                    <a:pt x="458384" y="159612"/>
                    <a:pt x="458384" y="154013"/>
                  </a:cubicBezTo>
                  <a:lnTo>
                    <a:pt x="458384" y="129129"/>
                  </a:lnTo>
                  <a:lnTo>
                    <a:pt x="417352" y="129129"/>
                  </a:lnTo>
                  <a:lnTo>
                    <a:pt x="417352" y="166366"/>
                  </a:lnTo>
                  <a:cubicBezTo>
                    <a:pt x="417352" y="171876"/>
                    <a:pt x="412902" y="176409"/>
                    <a:pt x="407294" y="176409"/>
                  </a:cubicBezTo>
                  <a:cubicBezTo>
                    <a:pt x="401776" y="176409"/>
                    <a:pt x="397237" y="171876"/>
                    <a:pt x="397237" y="166366"/>
                  </a:cubicBezTo>
                  <a:lnTo>
                    <a:pt x="397237" y="129129"/>
                  </a:lnTo>
                  <a:lnTo>
                    <a:pt x="356205" y="129129"/>
                  </a:lnTo>
                  <a:lnTo>
                    <a:pt x="356205" y="154013"/>
                  </a:lnTo>
                  <a:cubicBezTo>
                    <a:pt x="356205" y="159612"/>
                    <a:pt x="351665" y="164056"/>
                    <a:pt x="346147" y="164056"/>
                  </a:cubicBezTo>
                  <a:cubicBezTo>
                    <a:pt x="340539" y="164056"/>
                    <a:pt x="336089" y="159612"/>
                    <a:pt x="336089" y="154013"/>
                  </a:cubicBezTo>
                  <a:lnTo>
                    <a:pt x="336089" y="129129"/>
                  </a:lnTo>
                  <a:lnTo>
                    <a:pt x="294968" y="129129"/>
                  </a:lnTo>
                  <a:lnTo>
                    <a:pt x="294968" y="166366"/>
                  </a:lnTo>
                  <a:cubicBezTo>
                    <a:pt x="294968" y="171876"/>
                    <a:pt x="290518" y="176409"/>
                    <a:pt x="284910" y="176409"/>
                  </a:cubicBezTo>
                  <a:cubicBezTo>
                    <a:pt x="279392" y="176409"/>
                    <a:pt x="274853" y="171876"/>
                    <a:pt x="274853" y="166366"/>
                  </a:cubicBezTo>
                  <a:lnTo>
                    <a:pt x="274853" y="129129"/>
                  </a:lnTo>
                  <a:close/>
                  <a:moveTo>
                    <a:pt x="87493" y="24262"/>
                  </a:moveTo>
                  <a:lnTo>
                    <a:pt x="24299" y="87360"/>
                  </a:lnTo>
                  <a:lnTo>
                    <a:pt x="243878" y="306605"/>
                  </a:lnTo>
                  <a:lnTo>
                    <a:pt x="268355" y="282076"/>
                  </a:lnTo>
                  <a:cubicBezTo>
                    <a:pt x="264706" y="278166"/>
                    <a:pt x="264795" y="272034"/>
                    <a:pt x="268622" y="268213"/>
                  </a:cubicBezTo>
                  <a:lnTo>
                    <a:pt x="300220" y="236663"/>
                  </a:lnTo>
                  <a:lnTo>
                    <a:pt x="267198" y="203692"/>
                  </a:lnTo>
                  <a:lnTo>
                    <a:pt x="244323" y="226532"/>
                  </a:lnTo>
                  <a:cubicBezTo>
                    <a:pt x="242365" y="228487"/>
                    <a:pt x="239784" y="229465"/>
                    <a:pt x="237203" y="229465"/>
                  </a:cubicBezTo>
                  <a:cubicBezTo>
                    <a:pt x="234622" y="229465"/>
                    <a:pt x="232040" y="228487"/>
                    <a:pt x="230082" y="226532"/>
                  </a:cubicBezTo>
                  <a:cubicBezTo>
                    <a:pt x="226166" y="222622"/>
                    <a:pt x="226166" y="216223"/>
                    <a:pt x="230082" y="212313"/>
                  </a:cubicBezTo>
                  <a:lnTo>
                    <a:pt x="252957" y="189473"/>
                  </a:lnTo>
                  <a:lnTo>
                    <a:pt x="219936" y="156502"/>
                  </a:lnTo>
                  <a:lnTo>
                    <a:pt x="188338" y="188051"/>
                  </a:lnTo>
                  <a:cubicBezTo>
                    <a:pt x="186380" y="190006"/>
                    <a:pt x="183798" y="190984"/>
                    <a:pt x="181217" y="190984"/>
                  </a:cubicBezTo>
                  <a:cubicBezTo>
                    <a:pt x="178636" y="190984"/>
                    <a:pt x="176055" y="190006"/>
                    <a:pt x="174097" y="188051"/>
                  </a:cubicBezTo>
                  <a:cubicBezTo>
                    <a:pt x="170180" y="184141"/>
                    <a:pt x="170180" y="177831"/>
                    <a:pt x="174097" y="173832"/>
                  </a:cubicBezTo>
                  <a:lnTo>
                    <a:pt x="205695" y="142282"/>
                  </a:lnTo>
                  <a:lnTo>
                    <a:pt x="172762" y="109400"/>
                  </a:lnTo>
                  <a:lnTo>
                    <a:pt x="149798" y="132240"/>
                  </a:lnTo>
                  <a:cubicBezTo>
                    <a:pt x="147840" y="134195"/>
                    <a:pt x="145259" y="135173"/>
                    <a:pt x="142766" y="135173"/>
                  </a:cubicBezTo>
                  <a:cubicBezTo>
                    <a:pt x="140185" y="135173"/>
                    <a:pt x="137604" y="134195"/>
                    <a:pt x="135646" y="132240"/>
                  </a:cubicBezTo>
                  <a:cubicBezTo>
                    <a:pt x="131641" y="128330"/>
                    <a:pt x="131641" y="121931"/>
                    <a:pt x="135646" y="118021"/>
                  </a:cubicBezTo>
                  <a:lnTo>
                    <a:pt x="158521" y="95181"/>
                  </a:lnTo>
                  <a:lnTo>
                    <a:pt x="125499" y="62210"/>
                  </a:lnTo>
                  <a:lnTo>
                    <a:pt x="93902" y="93759"/>
                  </a:lnTo>
                  <a:cubicBezTo>
                    <a:pt x="91944" y="95714"/>
                    <a:pt x="89362" y="96692"/>
                    <a:pt x="86781" y="96692"/>
                  </a:cubicBezTo>
                  <a:cubicBezTo>
                    <a:pt x="84200" y="96692"/>
                    <a:pt x="81619" y="95714"/>
                    <a:pt x="79661" y="93759"/>
                  </a:cubicBezTo>
                  <a:cubicBezTo>
                    <a:pt x="75744" y="89849"/>
                    <a:pt x="75744" y="83450"/>
                    <a:pt x="79661" y="79539"/>
                  </a:cubicBezTo>
                  <a:lnTo>
                    <a:pt x="111258" y="47990"/>
                  </a:lnTo>
                  <a:close/>
                  <a:moveTo>
                    <a:pt x="87493" y="0"/>
                  </a:moveTo>
                  <a:cubicBezTo>
                    <a:pt x="90163" y="0"/>
                    <a:pt x="92745" y="1066"/>
                    <a:pt x="94614" y="2933"/>
                  </a:cubicBezTo>
                  <a:lnTo>
                    <a:pt x="200888" y="109045"/>
                  </a:lnTo>
                  <a:lnTo>
                    <a:pt x="567150" y="109045"/>
                  </a:lnTo>
                  <a:cubicBezTo>
                    <a:pt x="571156" y="109045"/>
                    <a:pt x="574894" y="111444"/>
                    <a:pt x="576407" y="115266"/>
                  </a:cubicBezTo>
                  <a:cubicBezTo>
                    <a:pt x="578009" y="118998"/>
                    <a:pt x="577119" y="123264"/>
                    <a:pt x="574271" y="126197"/>
                  </a:cubicBezTo>
                  <a:lnTo>
                    <a:pt x="396436" y="304294"/>
                  </a:lnTo>
                  <a:lnTo>
                    <a:pt x="604711" y="512252"/>
                  </a:lnTo>
                  <a:cubicBezTo>
                    <a:pt x="606580" y="514118"/>
                    <a:pt x="607648" y="516696"/>
                    <a:pt x="607648" y="519362"/>
                  </a:cubicBezTo>
                  <a:cubicBezTo>
                    <a:pt x="607648" y="522028"/>
                    <a:pt x="606580" y="524516"/>
                    <a:pt x="604711" y="526471"/>
                  </a:cubicBezTo>
                  <a:lnTo>
                    <a:pt x="599727" y="531359"/>
                  </a:lnTo>
                  <a:cubicBezTo>
                    <a:pt x="599371" y="532070"/>
                    <a:pt x="598837" y="532693"/>
                    <a:pt x="598214" y="533315"/>
                  </a:cubicBezTo>
                  <a:lnTo>
                    <a:pt x="566171" y="565308"/>
                  </a:lnTo>
                  <a:cubicBezTo>
                    <a:pt x="565548" y="565930"/>
                    <a:pt x="564925" y="566463"/>
                    <a:pt x="564213" y="566819"/>
                  </a:cubicBezTo>
                  <a:lnTo>
                    <a:pt x="527275" y="603789"/>
                  </a:lnTo>
                  <a:cubicBezTo>
                    <a:pt x="525317" y="605744"/>
                    <a:pt x="522736" y="606722"/>
                    <a:pt x="520155" y="606722"/>
                  </a:cubicBezTo>
                  <a:cubicBezTo>
                    <a:pt x="517574" y="606722"/>
                    <a:pt x="514992" y="605744"/>
                    <a:pt x="513034" y="603789"/>
                  </a:cubicBezTo>
                  <a:lnTo>
                    <a:pt x="304937" y="396009"/>
                  </a:lnTo>
                  <a:lnTo>
                    <a:pt x="124876" y="576328"/>
                  </a:lnTo>
                  <a:cubicBezTo>
                    <a:pt x="123007" y="578283"/>
                    <a:pt x="120426" y="579261"/>
                    <a:pt x="117756" y="579261"/>
                  </a:cubicBezTo>
                  <a:cubicBezTo>
                    <a:pt x="116509" y="579261"/>
                    <a:pt x="115174" y="579083"/>
                    <a:pt x="113928" y="578550"/>
                  </a:cubicBezTo>
                  <a:cubicBezTo>
                    <a:pt x="110190" y="576950"/>
                    <a:pt x="107698" y="573307"/>
                    <a:pt x="107698" y="569218"/>
                  </a:cubicBezTo>
                  <a:lnTo>
                    <a:pt x="107698" y="199071"/>
                  </a:lnTo>
                  <a:lnTo>
                    <a:pt x="2937" y="94470"/>
                  </a:lnTo>
                  <a:cubicBezTo>
                    <a:pt x="-979" y="90559"/>
                    <a:pt x="-979" y="84161"/>
                    <a:pt x="2937" y="80250"/>
                  </a:cubicBezTo>
                  <a:lnTo>
                    <a:pt x="80373" y="2933"/>
                  </a:lnTo>
                  <a:cubicBezTo>
                    <a:pt x="82242" y="1066"/>
                    <a:pt x="84823" y="0"/>
                    <a:pt x="87493"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0" name="Google Shape;51;p27">
              <a:extLst>
                <a:ext uri="{FF2B5EF4-FFF2-40B4-BE49-F238E27FC236}">
                  <a16:creationId xmlns:a16="http://schemas.microsoft.com/office/drawing/2014/main" id="{085CF48F-4A74-4B38-9EFF-7D98CE153129}"/>
                </a:ext>
              </a:extLst>
            </p:cNvPr>
            <p:cNvSpPr/>
            <p:nvPr/>
          </p:nvSpPr>
          <p:spPr>
            <a:xfrm rot="10800000" flipH="1">
              <a:off x="6374804" y="5163542"/>
              <a:ext cx="609684" cy="551923"/>
            </a:xfrm>
            <a:custGeom>
              <a:avLst/>
              <a:gdLst/>
              <a:ahLst/>
              <a:cxnLst/>
              <a:rect l="l" t="t" r="r" b="b"/>
              <a:pathLst>
                <a:path w="605680" h="548298" extrusionOk="0">
                  <a:moveTo>
                    <a:pt x="203544" y="393040"/>
                  </a:moveTo>
                  <a:cubicBezTo>
                    <a:pt x="177032" y="393040"/>
                    <a:pt x="155404" y="414462"/>
                    <a:pt x="155404" y="441108"/>
                  </a:cubicBezTo>
                  <a:cubicBezTo>
                    <a:pt x="155404" y="467580"/>
                    <a:pt x="177032" y="489002"/>
                    <a:pt x="203544" y="489002"/>
                  </a:cubicBezTo>
                  <a:cubicBezTo>
                    <a:pt x="230057" y="489002"/>
                    <a:pt x="251511" y="467580"/>
                    <a:pt x="251511" y="441108"/>
                  </a:cubicBezTo>
                  <a:cubicBezTo>
                    <a:pt x="251511" y="414462"/>
                    <a:pt x="230057" y="393040"/>
                    <a:pt x="203544" y="393040"/>
                  </a:cubicBezTo>
                  <a:close/>
                  <a:moveTo>
                    <a:pt x="109182" y="297078"/>
                  </a:moveTo>
                  <a:cubicBezTo>
                    <a:pt x="82669" y="297078"/>
                    <a:pt x="61215" y="318500"/>
                    <a:pt x="61215" y="344972"/>
                  </a:cubicBezTo>
                  <a:cubicBezTo>
                    <a:pt x="61215" y="371444"/>
                    <a:pt x="82669" y="393040"/>
                    <a:pt x="109182" y="393040"/>
                  </a:cubicBezTo>
                  <a:cubicBezTo>
                    <a:pt x="135694" y="393040"/>
                    <a:pt x="157322" y="371444"/>
                    <a:pt x="157322" y="344972"/>
                  </a:cubicBezTo>
                  <a:cubicBezTo>
                    <a:pt x="157322" y="318500"/>
                    <a:pt x="135694" y="297078"/>
                    <a:pt x="109182" y="297078"/>
                  </a:cubicBezTo>
                  <a:close/>
                  <a:moveTo>
                    <a:pt x="449089" y="177613"/>
                  </a:moveTo>
                  <a:cubicBezTo>
                    <a:pt x="450310" y="178832"/>
                    <a:pt x="451706" y="180051"/>
                    <a:pt x="453101" y="181270"/>
                  </a:cubicBezTo>
                  <a:cubicBezTo>
                    <a:pt x="468453" y="194157"/>
                    <a:pt x="492526" y="210701"/>
                    <a:pt x="519216" y="216796"/>
                  </a:cubicBezTo>
                  <a:lnTo>
                    <a:pt x="461824" y="294118"/>
                  </a:lnTo>
                  <a:cubicBezTo>
                    <a:pt x="449438" y="310836"/>
                    <a:pt x="430075" y="318673"/>
                    <a:pt x="418212" y="311881"/>
                  </a:cubicBezTo>
                  <a:cubicBezTo>
                    <a:pt x="406525" y="305089"/>
                    <a:pt x="403559" y="284192"/>
                    <a:pt x="411758" y="265210"/>
                  </a:cubicBezTo>
                  <a:close/>
                  <a:moveTo>
                    <a:pt x="136915" y="173425"/>
                  </a:moveTo>
                  <a:cubicBezTo>
                    <a:pt x="110403" y="173425"/>
                    <a:pt x="88949" y="194847"/>
                    <a:pt x="88949" y="221319"/>
                  </a:cubicBezTo>
                  <a:cubicBezTo>
                    <a:pt x="88949" y="247791"/>
                    <a:pt x="110403" y="269387"/>
                    <a:pt x="136915" y="269387"/>
                  </a:cubicBezTo>
                  <a:cubicBezTo>
                    <a:pt x="163427" y="269387"/>
                    <a:pt x="185056" y="247791"/>
                    <a:pt x="185056" y="221319"/>
                  </a:cubicBezTo>
                  <a:cubicBezTo>
                    <a:pt x="185056" y="194847"/>
                    <a:pt x="163427" y="173425"/>
                    <a:pt x="136915" y="173425"/>
                  </a:cubicBezTo>
                  <a:close/>
                  <a:moveTo>
                    <a:pt x="479079" y="107118"/>
                  </a:moveTo>
                  <a:cubicBezTo>
                    <a:pt x="483090" y="117910"/>
                    <a:pt x="489892" y="127832"/>
                    <a:pt x="499309" y="135840"/>
                  </a:cubicBezTo>
                  <a:cubicBezTo>
                    <a:pt x="520237" y="153247"/>
                    <a:pt x="548489" y="156206"/>
                    <a:pt x="571858" y="145762"/>
                  </a:cubicBezTo>
                  <a:lnTo>
                    <a:pt x="540467" y="188061"/>
                  </a:lnTo>
                  <a:cubicBezTo>
                    <a:pt x="510296" y="188409"/>
                    <a:pt x="477161" y="162298"/>
                    <a:pt x="461988" y="147328"/>
                  </a:cubicBezTo>
                  <a:close/>
                  <a:moveTo>
                    <a:pt x="242266" y="90351"/>
                  </a:moveTo>
                  <a:cubicBezTo>
                    <a:pt x="215754" y="90351"/>
                    <a:pt x="194300" y="111773"/>
                    <a:pt x="194300" y="138245"/>
                  </a:cubicBezTo>
                  <a:cubicBezTo>
                    <a:pt x="194300" y="164717"/>
                    <a:pt x="215754" y="186313"/>
                    <a:pt x="242266" y="186313"/>
                  </a:cubicBezTo>
                  <a:cubicBezTo>
                    <a:pt x="268953" y="186313"/>
                    <a:pt x="290407" y="164717"/>
                    <a:pt x="290407" y="138245"/>
                  </a:cubicBezTo>
                  <a:cubicBezTo>
                    <a:pt x="290407" y="111773"/>
                    <a:pt x="268779" y="90351"/>
                    <a:pt x="242266" y="90351"/>
                  </a:cubicBezTo>
                  <a:close/>
                  <a:moveTo>
                    <a:pt x="305846" y="28897"/>
                  </a:moveTo>
                  <a:cubicBezTo>
                    <a:pt x="374664" y="32824"/>
                    <a:pt x="427809" y="59699"/>
                    <a:pt x="465353" y="97840"/>
                  </a:cubicBezTo>
                  <a:lnTo>
                    <a:pt x="448783" y="136852"/>
                  </a:lnTo>
                  <a:lnTo>
                    <a:pt x="408317" y="231594"/>
                  </a:lnTo>
                  <a:cubicBezTo>
                    <a:pt x="402212" y="239083"/>
                    <a:pt x="396979" y="248139"/>
                    <a:pt x="393491" y="258589"/>
                  </a:cubicBezTo>
                  <a:cubicBezTo>
                    <a:pt x="382502" y="292028"/>
                    <a:pt x="392968" y="325466"/>
                    <a:pt x="416864" y="333129"/>
                  </a:cubicBezTo>
                  <a:cubicBezTo>
                    <a:pt x="434131" y="338876"/>
                    <a:pt x="453667" y="329472"/>
                    <a:pt x="467272" y="311185"/>
                  </a:cubicBezTo>
                  <a:cubicBezTo>
                    <a:pt x="473202" y="306831"/>
                    <a:pt x="478784" y="301432"/>
                    <a:pt x="483319" y="295162"/>
                  </a:cubicBezTo>
                  <a:lnTo>
                    <a:pt x="530587" y="231594"/>
                  </a:lnTo>
                  <a:cubicBezTo>
                    <a:pt x="534599" y="261550"/>
                    <a:pt x="532855" y="291331"/>
                    <a:pt x="525180" y="318500"/>
                  </a:cubicBezTo>
                  <a:cubicBezTo>
                    <a:pt x="497621" y="415681"/>
                    <a:pt x="418259" y="420035"/>
                    <a:pt x="379363" y="415855"/>
                  </a:cubicBezTo>
                  <a:cubicBezTo>
                    <a:pt x="367153" y="414636"/>
                    <a:pt x="352850" y="420906"/>
                    <a:pt x="346920" y="431529"/>
                  </a:cubicBezTo>
                  <a:cubicBezTo>
                    <a:pt x="293547" y="525575"/>
                    <a:pt x="219766" y="610391"/>
                    <a:pt x="79007" y="485867"/>
                  </a:cubicBezTo>
                  <a:cubicBezTo>
                    <a:pt x="-71346" y="352983"/>
                    <a:pt x="167" y="69974"/>
                    <a:pt x="231801" y="33052"/>
                  </a:cubicBezTo>
                  <a:cubicBezTo>
                    <a:pt x="258226" y="28829"/>
                    <a:pt x="282907" y="27588"/>
                    <a:pt x="305846" y="28897"/>
                  </a:cubicBezTo>
                  <a:close/>
                  <a:moveTo>
                    <a:pt x="590540" y="0"/>
                  </a:moveTo>
                  <a:cubicBezTo>
                    <a:pt x="590540" y="0"/>
                    <a:pt x="613915" y="36566"/>
                    <a:pt x="602576" y="90717"/>
                  </a:cubicBezTo>
                  <a:cubicBezTo>
                    <a:pt x="601181" y="101687"/>
                    <a:pt x="596645" y="112483"/>
                    <a:pt x="588970" y="121711"/>
                  </a:cubicBezTo>
                  <a:cubicBezTo>
                    <a:pt x="567862" y="146785"/>
                    <a:pt x="530357" y="150093"/>
                    <a:pt x="505063" y="129024"/>
                  </a:cubicBezTo>
                  <a:cubicBezTo>
                    <a:pt x="479768" y="107781"/>
                    <a:pt x="476454" y="70345"/>
                    <a:pt x="497736" y="45098"/>
                  </a:cubicBezTo>
                  <a:cubicBezTo>
                    <a:pt x="498957" y="43705"/>
                    <a:pt x="500178" y="42312"/>
                    <a:pt x="501399" y="41093"/>
                  </a:cubicBezTo>
                  <a:lnTo>
                    <a:pt x="501225" y="40919"/>
                  </a:lnTo>
                  <a:cubicBezTo>
                    <a:pt x="501225" y="40919"/>
                    <a:pt x="524600" y="10796"/>
                    <a:pt x="555651" y="8880"/>
                  </a:cubicBezTo>
                  <a:cubicBezTo>
                    <a:pt x="586876" y="6791"/>
                    <a:pt x="590540" y="0"/>
                    <a:pt x="59054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1" name="Google Shape;52;p27">
              <a:extLst>
                <a:ext uri="{FF2B5EF4-FFF2-40B4-BE49-F238E27FC236}">
                  <a16:creationId xmlns:a16="http://schemas.microsoft.com/office/drawing/2014/main" id="{5F347B91-9BF7-4EEE-BE93-E4F51BEFAC89}"/>
                </a:ext>
              </a:extLst>
            </p:cNvPr>
            <p:cNvSpPr/>
            <p:nvPr/>
          </p:nvSpPr>
          <p:spPr>
            <a:xfrm rot="10800000" flipH="1">
              <a:off x="10342391" y="5715000"/>
              <a:ext cx="586846" cy="609685"/>
            </a:xfrm>
            <a:custGeom>
              <a:avLst/>
              <a:gdLst/>
              <a:ahLst/>
              <a:cxnLst/>
              <a:rect l="l" t="t" r="r" b="b"/>
              <a:pathLst>
                <a:path w="585586" h="608375" extrusionOk="0">
                  <a:moveTo>
                    <a:pt x="252617" y="479831"/>
                  </a:moveTo>
                  <a:lnTo>
                    <a:pt x="261886" y="483766"/>
                  </a:lnTo>
                  <a:cubicBezTo>
                    <a:pt x="264445" y="486320"/>
                    <a:pt x="265725" y="489696"/>
                    <a:pt x="265725" y="493071"/>
                  </a:cubicBezTo>
                  <a:lnTo>
                    <a:pt x="261888" y="502371"/>
                  </a:lnTo>
                  <a:lnTo>
                    <a:pt x="250824" y="513294"/>
                  </a:lnTo>
                  <a:lnTo>
                    <a:pt x="250825" y="513295"/>
                  </a:lnTo>
                  <a:lnTo>
                    <a:pt x="250796" y="513324"/>
                  </a:lnTo>
                  <a:lnTo>
                    <a:pt x="235320" y="491550"/>
                  </a:lnTo>
                  <a:lnTo>
                    <a:pt x="235350" y="491520"/>
                  </a:lnTo>
                  <a:lnTo>
                    <a:pt x="235362" y="491537"/>
                  </a:lnTo>
                  <a:lnTo>
                    <a:pt x="243276" y="483637"/>
                  </a:lnTo>
                  <a:close/>
                  <a:moveTo>
                    <a:pt x="134866" y="417276"/>
                  </a:moveTo>
                  <a:cubicBezTo>
                    <a:pt x="142293" y="416790"/>
                    <a:pt x="148502" y="422139"/>
                    <a:pt x="149111" y="429433"/>
                  </a:cubicBezTo>
                  <a:lnTo>
                    <a:pt x="160069" y="565949"/>
                  </a:lnTo>
                  <a:lnTo>
                    <a:pt x="235312" y="491552"/>
                  </a:lnTo>
                  <a:lnTo>
                    <a:pt x="250774" y="513312"/>
                  </a:lnTo>
                  <a:lnTo>
                    <a:pt x="158486" y="604607"/>
                  </a:lnTo>
                  <a:cubicBezTo>
                    <a:pt x="156051" y="607038"/>
                    <a:pt x="152642" y="608375"/>
                    <a:pt x="149233" y="608375"/>
                  </a:cubicBezTo>
                  <a:cubicBezTo>
                    <a:pt x="147650" y="608375"/>
                    <a:pt x="146189" y="608132"/>
                    <a:pt x="144606" y="607524"/>
                  </a:cubicBezTo>
                  <a:cubicBezTo>
                    <a:pt x="139858" y="605822"/>
                    <a:pt x="136449" y="601324"/>
                    <a:pt x="136084" y="596219"/>
                  </a:cubicBezTo>
                  <a:lnTo>
                    <a:pt x="122813" y="431499"/>
                  </a:lnTo>
                  <a:cubicBezTo>
                    <a:pt x="122204" y="424205"/>
                    <a:pt x="127683" y="417884"/>
                    <a:pt x="134866" y="417276"/>
                  </a:cubicBezTo>
                  <a:close/>
                  <a:moveTo>
                    <a:pt x="352706" y="225563"/>
                  </a:moveTo>
                  <a:cubicBezTo>
                    <a:pt x="357820" y="222524"/>
                    <a:pt x="364273" y="223253"/>
                    <a:pt x="368535" y="227387"/>
                  </a:cubicBezTo>
                  <a:cubicBezTo>
                    <a:pt x="372796" y="231398"/>
                    <a:pt x="373770" y="237841"/>
                    <a:pt x="371091" y="243069"/>
                  </a:cubicBezTo>
                  <a:lnTo>
                    <a:pt x="272226" y="430890"/>
                  </a:lnTo>
                  <a:cubicBezTo>
                    <a:pt x="269791" y="435266"/>
                    <a:pt x="265165" y="437819"/>
                    <a:pt x="260538" y="437819"/>
                  </a:cubicBezTo>
                  <a:cubicBezTo>
                    <a:pt x="258468" y="437819"/>
                    <a:pt x="256276" y="437333"/>
                    <a:pt x="254328" y="436360"/>
                  </a:cubicBezTo>
                  <a:cubicBezTo>
                    <a:pt x="247875" y="432956"/>
                    <a:pt x="245440" y="425054"/>
                    <a:pt x="248849" y="418490"/>
                  </a:cubicBezTo>
                  <a:lnTo>
                    <a:pt x="326286" y="271515"/>
                  </a:lnTo>
                  <a:lnTo>
                    <a:pt x="168856" y="363420"/>
                  </a:lnTo>
                  <a:cubicBezTo>
                    <a:pt x="162647" y="367067"/>
                    <a:pt x="154489" y="365000"/>
                    <a:pt x="150837" y="358679"/>
                  </a:cubicBezTo>
                  <a:cubicBezTo>
                    <a:pt x="147184" y="352357"/>
                    <a:pt x="149254" y="344334"/>
                    <a:pt x="155585" y="340687"/>
                  </a:cubicBezTo>
                  <a:close/>
                  <a:moveTo>
                    <a:pt x="566404" y="1455"/>
                  </a:moveTo>
                  <a:cubicBezTo>
                    <a:pt x="571395" y="-1098"/>
                    <a:pt x="577483" y="-247"/>
                    <a:pt x="581501" y="3642"/>
                  </a:cubicBezTo>
                  <a:cubicBezTo>
                    <a:pt x="585519" y="7532"/>
                    <a:pt x="586736" y="13488"/>
                    <a:pt x="584423" y="18593"/>
                  </a:cubicBezTo>
                  <a:lnTo>
                    <a:pt x="329475" y="589748"/>
                  </a:lnTo>
                  <a:cubicBezTo>
                    <a:pt x="327649" y="594124"/>
                    <a:pt x="323510" y="597041"/>
                    <a:pt x="318761" y="597527"/>
                  </a:cubicBezTo>
                  <a:cubicBezTo>
                    <a:pt x="318274" y="597527"/>
                    <a:pt x="317909" y="597649"/>
                    <a:pt x="317422" y="597649"/>
                  </a:cubicBezTo>
                  <a:cubicBezTo>
                    <a:pt x="313161" y="597649"/>
                    <a:pt x="309143" y="595583"/>
                    <a:pt x="306708" y="592058"/>
                  </a:cubicBezTo>
                  <a:lnTo>
                    <a:pt x="250825" y="513295"/>
                  </a:lnTo>
                  <a:lnTo>
                    <a:pt x="261886" y="502376"/>
                  </a:lnTo>
                  <a:lnTo>
                    <a:pt x="261888" y="502371"/>
                  </a:lnTo>
                  <a:lnTo>
                    <a:pt x="261904" y="502355"/>
                  </a:lnTo>
                  <a:cubicBezTo>
                    <a:pt x="267017" y="497250"/>
                    <a:pt x="267017" y="488985"/>
                    <a:pt x="261904" y="483758"/>
                  </a:cubicBezTo>
                  <a:cubicBezTo>
                    <a:pt x="259347" y="481145"/>
                    <a:pt x="255999" y="479838"/>
                    <a:pt x="252635" y="479823"/>
                  </a:cubicBezTo>
                  <a:lnTo>
                    <a:pt x="252617" y="479831"/>
                  </a:lnTo>
                  <a:lnTo>
                    <a:pt x="252609" y="479827"/>
                  </a:lnTo>
                  <a:cubicBezTo>
                    <a:pt x="249243" y="479812"/>
                    <a:pt x="245861" y="481090"/>
                    <a:pt x="243241" y="483644"/>
                  </a:cubicBezTo>
                  <a:lnTo>
                    <a:pt x="235350" y="491520"/>
                  </a:lnTo>
                  <a:lnTo>
                    <a:pt x="205898" y="449968"/>
                  </a:lnTo>
                  <a:cubicBezTo>
                    <a:pt x="201637" y="444012"/>
                    <a:pt x="202976" y="435868"/>
                    <a:pt x="208942" y="431614"/>
                  </a:cubicBezTo>
                  <a:cubicBezTo>
                    <a:pt x="214908" y="427360"/>
                    <a:pt x="223187" y="428818"/>
                    <a:pt x="227326" y="434774"/>
                  </a:cubicBezTo>
                  <a:lnTo>
                    <a:pt x="314865" y="557903"/>
                  </a:lnTo>
                  <a:lnTo>
                    <a:pt x="545341" y="41565"/>
                  </a:lnTo>
                  <a:lnTo>
                    <a:pt x="39707" y="296209"/>
                  </a:lnTo>
                  <a:lnTo>
                    <a:pt x="175947" y="383116"/>
                  </a:lnTo>
                  <a:cubicBezTo>
                    <a:pt x="182156" y="387006"/>
                    <a:pt x="183983" y="395149"/>
                    <a:pt x="179965" y="401348"/>
                  </a:cubicBezTo>
                  <a:cubicBezTo>
                    <a:pt x="176069" y="407426"/>
                    <a:pt x="167912" y="409249"/>
                    <a:pt x="161824" y="405360"/>
                  </a:cubicBezTo>
                  <a:lnTo>
                    <a:pt x="6104" y="305933"/>
                  </a:lnTo>
                  <a:cubicBezTo>
                    <a:pt x="2086" y="303381"/>
                    <a:pt x="-227" y="298883"/>
                    <a:pt x="17" y="294143"/>
                  </a:cubicBezTo>
                  <a:cubicBezTo>
                    <a:pt x="260" y="289524"/>
                    <a:pt x="2939" y="285270"/>
                    <a:pt x="7200" y="28308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 name="Google Shape;53;p27">
              <a:extLst>
                <a:ext uri="{FF2B5EF4-FFF2-40B4-BE49-F238E27FC236}">
                  <a16:creationId xmlns:a16="http://schemas.microsoft.com/office/drawing/2014/main" id="{A55647A7-2065-4872-B43F-200F6381F19C}"/>
                </a:ext>
              </a:extLst>
            </p:cNvPr>
            <p:cNvSpPr/>
            <p:nvPr/>
          </p:nvSpPr>
          <p:spPr>
            <a:xfrm rot="10800000" flipH="1">
              <a:off x="8813215" y="5105780"/>
              <a:ext cx="588447" cy="609685"/>
            </a:xfrm>
            <a:custGeom>
              <a:avLst/>
              <a:gdLst/>
              <a:ahLst/>
              <a:cxnLst/>
              <a:rect l="l" t="t" r="r" b="b"/>
              <a:pathLst>
                <a:path w="584535" h="605631" extrusionOk="0">
                  <a:moveTo>
                    <a:pt x="231093" y="221335"/>
                  </a:moveTo>
                  <a:cubicBezTo>
                    <a:pt x="242097" y="238966"/>
                    <a:pt x="254867" y="255784"/>
                    <a:pt x="258806" y="260395"/>
                  </a:cubicBezTo>
                  <a:cubicBezTo>
                    <a:pt x="265191" y="267990"/>
                    <a:pt x="261251" y="275313"/>
                    <a:pt x="261251" y="275313"/>
                  </a:cubicBezTo>
                  <a:cubicBezTo>
                    <a:pt x="261251" y="275313"/>
                    <a:pt x="272255" y="292673"/>
                    <a:pt x="256497" y="307185"/>
                  </a:cubicBezTo>
                  <a:cubicBezTo>
                    <a:pt x="256497" y="307185"/>
                    <a:pt x="245901" y="282366"/>
                    <a:pt x="196181" y="302845"/>
                  </a:cubicBezTo>
                  <a:cubicBezTo>
                    <a:pt x="146461" y="323324"/>
                    <a:pt x="162355" y="350313"/>
                    <a:pt x="162355" y="350313"/>
                  </a:cubicBezTo>
                  <a:cubicBezTo>
                    <a:pt x="162355" y="350313"/>
                    <a:pt x="144016" y="349635"/>
                    <a:pt x="138174" y="337700"/>
                  </a:cubicBezTo>
                  <a:cubicBezTo>
                    <a:pt x="138174" y="337700"/>
                    <a:pt x="135457" y="333360"/>
                    <a:pt x="130974" y="332411"/>
                  </a:cubicBezTo>
                  <a:cubicBezTo>
                    <a:pt x="126355" y="331461"/>
                    <a:pt x="121465" y="324273"/>
                    <a:pt x="119563" y="318984"/>
                  </a:cubicBezTo>
                  <a:cubicBezTo>
                    <a:pt x="118205" y="315187"/>
                    <a:pt x="113042" y="293487"/>
                    <a:pt x="108967" y="278704"/>
                  </a:cubicBezTo>
                  <a:cubicBezTo>
                    <a:pt x="120378" y="262565"/>
                    <a:pt x="134235" y="249409"/>
                    <a:pt x="150808" y="239644"/>
                  </a:cubicBezTo>
                  <a:cubicBezTo>
                    <a:pt x="174445" y="225675"/>
                    <a:pt x="201615" y="219979"/>
                    <a:pt x="231093" y="221335"/>
                  </a:cubicBezTo>
                  <a:close/>
                  <a:moveTo>
                    <a:pt x="562095" y="196204"/>
                  </a:moveTo>
                  <a:cubicBezTo>
                    <a:pt x="563031" y="195263"/>
                    <a:pt x="568610" y="204698"/>
                    <a:pt x="571666" y="213752"/>
                  </a:cubicBezTo>
                  <a:cubicBezTo>
                    <a:pt x="584300" y="252274"/>
                    <a:pt x="576285" y="284013"/>
                    <a:pt x="545718" y="311413"/>
                  </a:cubicBezTo>
                  <a:cubicBezTo>
                    <a:pt x="527650" y="327689"/>
                    <a:pt x="473309" y="352783"/>
                    <a:pt x="515287" y="379911"/>
                  </a:cubicBezTo>
                  <a:cubicBezTo>
                    <a:pt x="531454" y="390491"/>
                    <a:pt x="551832" y="396187"/>
                    <a:pt x="567047" y="408124"/>
                  </a:cubicBezTo>
                  <a:cubicBezTo>
                    <a:pt x="633479" y="459938"/>
                    <a:pt x="492872" y="508361"/>
                    <a:pt x="441655" y="529928"/>
                  </a:cubicBezTo>
                  <a:cubicBezTo>
                    <a:pt x="481868" y="548646"/>
                    <a:pt x="531046" y="541322"/>
                    <a:pt x="564738" y="575503"/>
                  </a:cubicBezTo>
                  <a:cubicBezTo>
                    <a:pt x="569764" y="580793"/>
                    <a:pt x="569628" y="590695"/>
                    <a:pt x="561885" y="592322"/>
                  </a:cubicBezTo>
                  <a:cubicBezTo>
                    <a:pt x="486079" y="608328"/>
                    <a:pt x="455241" y="609006"/>
                    <a:pt x="376582" y="599104"/>
                  </a:cubicBezTo>
                  <a:cubicBezTo>
                    <a:pt x="341260" y="594628"/>
                    <a:pt x="327947" y="578623"/>
                    <a:pt x="340581" y="579708"/>
                  </a:cubicBezTo>
                  <a:cubicBezTo>
                    <a:pt x="340989" y="579708"/>
                    <a:pt x="341396" y="579843"/>
                    <a:pt x="341804" y="579843"/>
                  </a:cubicBezTo>
                  <a:lnTo>
                    <a:pt x="285425" y="452749"/>
                  </a:lnTo>
                  <a:cubicBezTo>
                    <a:pt x="288278" y="448680"/>
                    <a:pt x="288414" y="442034"/>
                    <a:pt x="285425" y="435659"/>
                  </a:cubicBezTo>
                  <a:cubicBezTo>
                    <a:pt x="281485" y="427249"/>
                    <a:pt x="273606" y="422637"/>
                    <a:pt x="267764" y="425350"/>
                  </a:cubicBezTo>
                  <a:cubicBezTo>
                    <a:pt x="261923" y="428063"/>
                    <a:pt x="260428" y="437151"/>
                    <a:pt x="264232" y="445560"/>
                  </a:cubicBezTo>
                  <a:cubicBezTo>
                    <a:pt x="266949" y="451257"/>
                    <a:pt x="271568" y="455191"/>
                    <a:pt x="276051" y="456276"/>
                  </a:cubicBezTo>
                  <a:lnTo>
                    <a:pt x="335147" y="588389"/>
                  </a:lnTo>
                  <a:cubicBezTo>
                    <a:pt x="335147" y="588389"/>
                    <a:pt x="331207" y="591373"/>
                    <a:pt x="325773" y="583506"/>
                  </a:cubicBezTo>
                  <a:cubicBezTo>
                    <a:pt x="320203" y="575503"/>
                    <a:pt x="278904" y="524367"/>
                    <a:pt x="228231" y="509853"/>
                  </a:cubicBezTo>
                  <a:cubicBezTo>
                    <a:pt x="228231" y="509853"/>
                    <a:pt x="219537" y="507276"/>
                    <a:pt x="217635" y="502258"/>
                  </a:cubicBezTo>
                  <a:lnTo>
                    <a:pt x="163565" y="343017"/>
                  </a:lnTo>
                  <a:cubicBezTo>
                    <a:pt x="163565" y="343017"/>
                    <a:pt x="161256" y="323485"/>
                    <a:pt x="193181" y="309242"/>
                  </a:cubicBezTo>
                  <a:cubicBezTo>
                    <a:pt x="223884" y="295678"/>
                    <a:pt x="248745" y="300019"/>
                    <a:pt x="254994" y="310463"/>
                  </a:cubicBezTo>
                  <a:cubicBezTo>
                    <a:pt x="254994" y="310463"/>
                    <a:pt x="301999" y="410565"/>
                    <a:pt x="340717" y="463736"/>
                  </a:cubicBezTo>
                  <a:cubicBezTo>
                    <a:pt x="340717" y="463736"/>
                    <a:pt x="344521" y="465906"/>
                    <a:pt x="340717" y="490999"/>
                  </a:cubicBezTo>
                  <a:cubicBezTo>
                    <a:pt x="336913" y="515957"/>
                    <a:pt x="337728" y="526808"/>
                    <a:pt x="345879" y="576859"/>
                  </a:cubicBezTo>
                  <a:cubicBezTo>
                    <a:pt x="345879" y="576859"/>
                    <a:pt x="346151" y="578351"/>
                    <a:pt x="345879" y="580250"/>
                  </a:cubicBezTo>
                  <a:cubicBezTo>
                    <a:pt x="410273" y="586083"/>
                    <a:pt x="475890" y="598290"/>
                    <a:pt x="538382" y="579572"/>
                  </a:cubicBezTo>
                  <a:cubicBezTo>
                    <a:pt x="502110" y="556242"/>
                    <a:pt x="451165" y="562482"/>
                    <a:pt x="414349" y="536710"/>
                  </a:cubicBezTo>
                  <a:cubicBezTo>
                    <a:pt x="409323" y="533183"/>
                    <a:pt x="409866" y="524367"/>
                    <a:pt x="414892" y="521111"/>
                  </a:cubicBezTo>
                  <a:cubicBezTo>
                    <a:pt x="452388" y="497103"/>
                    <a:pt x="504827" y="494526"/>
                    <a:pt x="538654" y="466042"/>
                  </a:cubicBezTo>
                  <a:cubicBezTo>
                    <a:pt x="586882" y="425214"/>
                    <a:pt x="509038" y="403241"/>
                    <a:pt x="483226" y="376927"/>
                  </a:cubicBezTo>
                  <a:cubicBezTo>
                    <a:pt x="469913" y="363498"/>
                    <a:pt x="468147" y="348714"/>
                    <a:pt x="480917" y="335150"/>
                  </a:cubicBezTo>
                  <a:cubicBezTo>
                    <a:pt x="515831" y="298391"/>
                    <a:pt x="584708" y="266923"/>
                    <a:pt x="562972" y="201002"/>
                  </a:cubicBezTo>
                  <a:cubicBezTo>
                    <a:pt x="561987" y="197984"/>
                    <a:pt x="561783" y="196517"/>
                    <a:pt x="562095" y="196204"/>
                  </a:cubicBezTo>
                  <a:close/>
                  <a:moveTo>
                    <a:pt x="135269" y="1806"/>
                  </a:moveTo>
                  <a:cubicBezTo>
                    <a:pt x="144268" y="4476"/>
                    <a:pt x="151470" y="10292"/>
                    <a:pt x="155716" y="20464"/>
                  </a:cubicBezTo>
                  <a:cubicBezTo>
                    <a:pt x="172566" y="61154"/>
                    <a:pt x="201510" y="156641"/>
                    <a:pt x="209391" y="179698"/>
                  </a:cubicBezTo>
                  <a:cubicBezTo>
                    <a:pt x="212516" y="188786"/>
                    <a:pt x="219039" y="200315"/>
                    <a:pt x="226105" y="211572"/>
                  </a:cubicBezTo>
                  <a:cubicBezTo>
                    <a:pt x="196754" y="210216"/>
                    <a:pt x="169440" y="215913"/>
                    <a:pt x="145796" y="229747"/>
                  </a:cubicBezTo>
                  <a:cubicBezTo>
                    <a:pt x="129218" y="239513"/>
                    <a:pt x="115358" y="252805"/>
                    <a:pt x="103943" y="268810"/>
                  </a:cubicBezTo>
                  <a:cubicBezTo>
                    <a:pt x="102312" y="262842"/>
                    <a:pt x="100818" y="257959"/>
                    <a:pt x="99866" y="255925"/>
                  </a:cubicBezTo>
                  <a:cubicBezTo>
                    <a:pt x="96741" y="248736"/>
                    <a:pt x="76222" y="206825"/>
                    <a:pt x="52850" y="171560"/>
                  </a:cubicBezTo>
                  <a:cubicBezTo>
                    <a:pt x="29477" y="136296"/>
                    <a:pt x="5154" y="91672"/>
                    <a:pt x="1349" y="84483"/>
                  </a:cubicBezTo>
                  <a:cubicBezTo>
                    <a:pt x="-2456" y="77295"/>
                    <a:pt x="-418" y="51117"/>
                    <a:pt x="37087" y="29959"/>
                  </a:cubicBezTo>
                  <a:cubicBezTo>
                    <a:pt x="65114" y="14090"/>
                    <a:pt x="108275" y="-6205"/>
                    <a:pt x="135269" y="180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grpSp>
        <p:nvGrpSpPr>
          <p:cNvPr id="33" name="Google Shape;54;p27">
            <a:extLst>
              <a:ext uri="{FF2B5EF4-FFF2-40B4-BE49-F238E27FC236}">
                <a16:creationId xmlns:a16="http://schemas.microsoft.com/office/drawing/2014/main" id="{423065BE-C31D-4A59-82B1-4A144C619839}"/>
              </a:ext>
            </a:extLst>
          </p:cNvPr>
          <p:cNvGrpSpPr/>
          <p:nvPr userDrawn="1"/>
        </p:nvGrpSpPr>
        <p:grpSpPr>
          <a:xfrm>
            <a:off x="2761549" y="1427825"/>
            <a:ext cx="6763450" cy="3991938"/>
            <a:chOff x="3645164" y="1813666"/>
            <a:chExt cx="4766443" cy="2813260"/>
          </a:xfrm>
        </p:grpSpPr>
        <p:sp>
          <p:nvSpPr>
            <p:cNvPr id="34" name="Google Shape;55;p27">
              <a:extLst>
                <a:ext uri="{FF2B5EF4-FFF2-40B4-BE49-F238E27FC236}">
                  <a16:creationId xmlns:a16="http://schemas.microsoft.com/office/drawing/2014/main" id="{6CC59BE4-DCD9-42A5-86E6-A8F9FC15498E}"/>
                </a:ext>
              </a:extLst>
            </p:cNvPr>
            <p:cNvSpPr/>
            <p:nvPr/>
          </p:nvSpPr>
          <p:spPr>
            <a:xfrm>
              <a:off x="3645164" y="1813666"/>
              <a:ext cx="4766443" cy="2813260"/>
            </a:xfrm>
            <a:custGeom>
              <a:avLst/>
              <a:gdLst/>
              <a:ahLst/>
              <a:cxnLst/>
              <a:rect l="l" t="t" r="r" b="b"/>
              <a:pathLst>
                <a:path w="6546" h="4656" extrusionOk="0">
                  <a:moveTo>
                    <a:pt x="3439" y="4656"/>
                  </a:moveTo>
                  <a:cubicBezTo>
                    <a:pt x="2908" y="4656"/>
                    <a:pt x="2402" y="4450"/>
                    <a:pt x="2023" y="4085"/>
                  </a:cubicBezTo>
                  <a:cubicBezTo>
                    <a:pt x="1840" y="4168"/>
                    <a:pt x="1640" y="4211"/>
                    <a:pt x="1436" y="4211"/>
                  </a:cubicBezTo>
                  <a:cubicBezTo>
                    <a:pt x="644" y="4211"/>
                    <a:pt x="0" y="3567"/>
                    <a:pt x="0" y="2775"/>
                  </a:cubicBezTo>
                  <a:cubicBezTo>
                    <a:pt x="0" y="2170"/>
                    <a:pt x="372" y="1643"/>
                    <a:pt x="925" y="1434"/>
                  </a:cubicBezTo>
                  <a:cubicBezTo>
                    <a:pt x="986" y="633"/>
                    <a:pt x="1658" y="0"/>
                    <a:pt x="2474" y="0"/>
                  </a:cubicBezTo>
                  <a:cubicBezTo>
                    <a:pt x="2949" y="0"/>
                    <a:pt x="3394" y="216"/>
                    <a:pt x="3688" y="584"/>
                  </a:cubicBezTo>
                  <a:lnTo>
                    <a:pt x="3928" y="629"/>
                  </a:lnTo>
                  <a:cubicBezTo>
                    <a:pt x="3933" y="630"/>
                    <a:pt x="3938" y="631"/>
                    <a:pt x="3943" y="632"/>
                  </a:cubicBezTo>
                  <a:cubicBezTo>
                    <a:pt x="4316" y="727"/>
                    <a:pt x="4648" y="920"/>
                    <a:pt x="4911" y="1196"/>
                  </a:cubicBezTo>
                  <a:cubicBezTo>
                    <a:pt x="4979" y="1186"/>
                    <a:pt x="5047" y="1181"/>
                    <a:pt x="5115" y="1181"/>
                  </a:cubicBezTo>
                  <a:cubicBezTo>
                    <a:pt x="5904" y="1181"/>
                    <a:pt x="6546" y="1823"/>
                    <a:pt x="6546" y="2612"/>
                  </a:cubicBezTo>
                  <a:cubicBezTo>
                    <a:pt x="6546" y="3401"/>
                    <a:pt x="5904" y="4043"/>
                    <a:pt x="5115" y="4043"/>
                  </a:cubicBezTo>
                  <a:cubicBezTo>
                    <a:pt x="5047" y="4043"/>
                    <a:pt x="4979" y="4038"/>
                    <a:pt x="4911" y="4028"/>
                  </a:cubicBezTo>
                  <a:cubicBezTo>
                    <a:pt x="4527" y="4429"/>
                    <a:pt x="3998" y="4656"/>
                    <a:pt x="3439" y="4656"/>
                  </a:cubicBezTo>
                  <a:close/>
                </a:path>
              </a:pathLst>
            </a:custGeom>
            <a:solidFill>
              <a:schemeClr val="lt1"/>
            </a:solidFill>
            <a:ln w="57150" cap="flat" cmpd="sng">
              <a:solidFill>
                <a:srgbClr val="195B5A"/>
              </a:solidFill>
              <a:prstDash val="solid"/>
              <a:round/>
              <a:headEnd type="none" w="sm" len="sm"/>
              <a:tailEnd type="none" w="sm" len="sm"/>
            </a:ln>
            <a:effectLst>
              <a:outerShdw blurRad="203200" dist="38100" dir="5400000" sx="103000" sy="103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 name="Google Shape;56;p27">
              <a:extLst>
                <a:ext uri="{FF2B5EF4-FFF2-40B4-BE49-F238E27FC236}">
                  <a16:creationId xmlns:a16="http://schemas.microsoft.com/office/drawing/2014/main" id="{065D51A3-9B45-4D4E-A462-B6CAC7275E92}"/>
                </a:ext>
              </a:extLst>
            </p:cNvPr>
            <p:cNvSpPr/>
            <p:nvPr/>
          </p:nvSpPr>
          <p:spPr>
            <a:xfrm>
              <a:off x="3692837" y="1867866"/>
              <a:ext cx="4677577" cy="2721647"/>
            </a:xfrm>
            <a:custGeom>
              <a:avLst/>
              <a:gdLst/>
              <a:ahLst/>
              <a:cxnLst/>
              <a:rect l="l" t="t" r="r" b="b"/>
              <a:pathLst>
                <a:path w="6546" h="4656" extrusionOk="0">
                  <a:moveTo>
                    <a:pt x="3439" y="4656"/>
                  </a:moveTo>
                  <a:cubicBezTo>
                    <a:pt x="2908" y="4656"/>
                    <a:pt x="2402" y="4450"/>
                    <a:pt x="2023" y="4085"/>
                  </a:cubicBezTo>
                  <a:cubicBezTo>
                    <a:pt x="1840" y="4168"/>
                    <a:pt x="1640" y="4211"/>
                    <a:pt x="1436" y="4211"/>
                  </a:cubicBezTo>
                  <a:cubicBezTo>
                    <a:pt x="644" y="4211"/>
                    <a:pt x="0" y="3567"/>
                    <a:pt x="0" y="2775"/>
                  </a:cubicBezTo>
                  <a:cubicBezTo>
                    <a:pt x="0" y="2170"/>
                    <a:pt x="372" y="1643"/>
                    <a:pt x="925" y="1434"/>
                  </a:cubicBezTo>
                  <a:cubicBezTo>
                    <a:pt x="986" y="633"/>
                    <a:pt x="1658" y="0"/>
                    <a:pt x="2474" y="0"/>
                  </a:cubicBezTo>
                  <a:cubicBezTo>
                    <a:pt x="2949" y="0"/>
                    <a:pt x="3394" y="216"/>
                    <a:pt x="3688" y="584"/>
                  </a:cubicBezTo>
                  <a:lnTo>
                    <a:pt x="3928" y="629"/>
                  </a:lnTo>
                  <a:cubicBezTo>
                    <a:pt x="3933" y="630"/>
                    <a:pt x="3938" y="631"/>
                    <a:pt x="3943" y="632"/>
                  </a:cubicBezTo>
                  <a:cubicBezTo>
                    <a:pt x="4316" y="727"/>
                    <a:pt x="4648" y="920"/>
                    <a:pt x="4911" y="1196"/>
                  </a:cubicBezTo>
                  <a:cubicBezTo>
                    <a:pt x="4979" y="1186"/>
                    <a:pt x="5047" y="1181"/>
                    <a:pt x="5115" y="1181"/>
                  </a:cubicBezTo>
                  <a:cubicBezTo>
                    <a:pt x="5904" y="1181"/>
                    <a:pt x="6546" y="1823"/>
                    <a:pt x="6546" y="2612"/>
                  </a:cubicBezTo>
                  <a:cubicBezTo>
                    <a:pt x="6546" y="3401"/>
                    <a:pt x="5904" y="4043"/>
                    <a:pt x="5115" y="4043"/>
                  </a:cubicBezTo>
                  <a:cubicBezTo>
                    <a:pt x="5047" y="4043"/>
                    <a:pt x="4979" y="4038"/>
                    <a:pt x="4911" y="4028"/>
                  </a:cubicBezTo>
                  <a:cubicBezTo>
                    <a:pt x="4527" y="4429"/>
                    <a:pt x="3998" y="4656"/>
                    <a:pt x="3439" y="4656"/>
                  </a:cubicBezTo>
                  <a:close/>
                </a:path>
              </a:pathLst>
            </a:custGeom>
            <a:solidFill>
              <a:schemeClr val="lt1"/>
            </a:solidFill>
            <a:ln w="28575" cap="flat" cmpd="sng">
              <a:solidFill>
                <a:srgbClr val="195B5A"/>
              </a:solidFill>
              <a:prstDash val="dot"/>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36" name="Google Shape;57;p27">
            <a:extLst>
              <a:ext uri="{FF2B5EF4-FFF2-40B4-BE49-F238E27FC236}">
                <a16:creationId xmlns:a16="http://schemas.microsoft.com/office/drawing/2014/main" id="{9BE8F6F5-DFC0-478F-BDE6-4B1B88652016}"/>
              </a:ext>
            </a:extLst>
          </p:cNvPr>
          <p:cNvSpPr/>
          <p:nvPr userDrawn="1"/>
        </p:nvSpPr>
        <p:spPr>
          <a:xfrm rot="790632" flipH="1">
            <a:off x="8336982" y="2936716"/>
            <a:ext cx="578472" cy="599350"/>
          </a:xfrm>
          <a:custGeom>
            <a:avLst/>
            <a:gdLst/>
            <a:ahLst/>
            <a:cxnLst/>
            <a:rect l="l" t="t" r="r" b="b"/>
            <a:pathLst>
              <a:path w="584535" h="605631" extrusionOk="0">
                <a:moveTo>
                  <a:pt x="231093" y="221335"/>
                </a:moveTo>
                <a:cubicBezTo>
                  <a:pt x="242097" y="238966"/>
                  <a:pt x="254867" y="255784"/>
                  <a:pt x="258806" y="260395"/>
                </a:cubicBezTo>
                <a:cubicBezTo>
                  <a:pt x="265191" y="267990"/>
                  <a:pt x="261251" y="275313"/>
                  <a:pt x="261251" y="275313"/>
                </a:cubicBezTo>
                <a:cubicBezTo>
                  <a:pt x="261251" y="275313"/>
                  <a:pt x="272255" y="292673"/>
                  <a:pt x="256497" y="307185"/>
                </a:cubicBezTo>
                <a:cubicBezTo>
                  <a:pt x="256497" y="307185"/>
                  <a:pt x="245901" y="282366"/>
                  <a:pt x="196181" y="302845"/>
                </a:cubicBezTo>
                <a:cubicBezTo>
                  <a:pt x="146461" y="323324"/>
                  <a:pt x="162355" y="350313"/>
                  <a:pt x="162355" y="350313"/>
                </a:cubicBezTo>
                <a:cubicBezTo>
                  <a:pt x="162355" y="350313"/>
                  <a:pt x="144016" y="349635"/>
                  <a:pt x="138174" y="337700"/>
                </a:cubicBezTo>
                <a:cubicBezTo>
                  <a:pt x="138174" y="337700"/>
                  <a:pt x="135457" y="333360"/>
                  <a:pt x="130974" y="332411"/>
                </a:cubicBezTo>
                <a:cubicBezTo>
                  <a:pt x="126355" y="331461"/>
                  <a:pt x="121465" y="324273"/>
                  <a:pt x="119563" y="318984"/>
                </a:cubicBezTo>
                <a:cubicBezTo>
                  <a:pt x="118205" y="315187"/>
                  <a:pt x="113042" y="293487"/>
                  <a:pt x="108967" y="278704"/>
                </a:cubicBezTo>
                <a:cubicBezTo>
                  <a:pt x="120378" y="262565"/>
                  <a:pt x="134235" y="249409"/>
                  <a:pt x="150808" y="239644"/>
                </a:cubicBezTo>
                <a:cubicBezTo>
                  <a:pt x="174445" y="225675"/>
                  <a:pt x="201615" y="219979"/>
                  <a:pt x="231093" y="221335"/>
                </a:cubicBezTo>
                <a:close/>
                <a:moveTo>
                  <a:pt x="562095" y="196204"/>
                </a:moveTo>
                <a:cubicBezTo>
                  <a:pt x="563031" y="195263"/>
                  <a:pt x="568610" y="204698"/>
                  <a:pt x="571666" y="213752"/>
                </a:cubicBezTo>
                <a:cubicBezTo>
                  <a:pt x="584300" y="252274"/>
                  <a:pt x="576285" y="284013"/>
                  <a:pt x="545718" y="311413"/>
                </a:cubicBezTo>
                <a:cubicBezTo>
                  <a:pt x="527650" y="327689"/>
                  <a:pt x="473309" y="352783"/>
                  <a:pt x="515287" y="379911"/>
                </a:cubicBezTo>
                <a:cubicBezTo>
                  <a:pt x="531454" y="390491"/>
                  <a:pt x="551832" y="396187"/>
                  <a:pt x="567047" y="408124"/>
                </a:cubicBezTo>
                <a:cubicBezTo>
                  <a:pt x="633479" y="459938"/>
                  <a:pt x="492872" y="508361"/>
                  <a:pt x="441655" y="529928"/>
                </a:cubicBezTo>
                <a:cubicBezTo>
                  <a:pt x="481868" y="548646"/>
                  <a:pt x="531046" y="541322"/>
                  <a:pt x="564738" y="575503"/>
                </a:cubicBezTo>
                <a:cubicBezTo>
                  <a:pt x="569764" y="580793"/>
                  <a:pt x="569628" y="590695"/>
                  <a:pt x="561885" y="592322"/>
                </a:cubicBezTo>
                <a:cubicBezTo>
                  <a:pt x="486079" y="608328"/>
                  <a:pt x="455241" y="609006"/>
                  <a:pt x="376582" y="599104"/>
                </a:cubicBezTo>
                <a:cubicBezTo>
                  <a:pt x="341260" y="594628"/>
                  <a:pt x="327947" y="578623"/>
                  <a:pt x="340581" y="579708"/>
                </a:cubicBezTo>
                <a:cubicBezTo>
                  <a:pt x="340989" y="579708"/>
                  <a:pt x="341396" y="579843"/>
                  <a:pt x="341804" y="579843"/>
                </a:cubicBezTo>
                <a:lnTo>
                  <a:pt x="285425" y="452749"/>
                </a:lnTo>
                <a:cubicBezTo>
                  <a:pt x="288278" y="448680"/>
                  <a:pt x="288414" y="442034"/>
                  <a:pt x="285425" y="435659"/>
                </a:cubicBezTo>
                <a:cubicBezTo>
                  <a:pt x="281485" y="427249"/>
                  <a:pt x="273606" y="422637"/>
                  <a:pt x="267764" y="425350"/>
                </a:cubicBezTo>
                <a:cubicBezTo>
                  <a:pt x="261923" y="428063"/>
                  <a:pt x="260428" y="437151"/>
                  <a:pt x="264232" y="445560"/>
                </a:cubicBezTo>
                <a:cubicBezTo>
                  <a:pt x="266949" y="451257"/>
                  <a:pt x="271568" y="455191"/>
                  <a:pt x="276051" y="456276"/>
                </a:cubicBezTo>
                <a:lnTo>
                  <a:pt x="335147" y="588389"/>
                </a:lnTo>
                <a:cubicBezTo>
                  <a:pt x="335147" y="588389"/>
                  <a:pt x="331207" y="591373"/>
                  <a:pt x="325773" y="583506"/>
                </a:cubicBezTo>
                <a:cubicBezTo>
                  <a:pt x="320203" y="575503"/>
                  <a:pt x="278904" y="524367"/>
                  <a:pt x="228231" y="509853"/>
                </a:cubicBezTo>
                <a:cubicBezTo>
                  <a:pt x="228231" y="509853"/>
                  <a:pt x="219537" y="507276"/>
                  <a:pt x="217635" y="502258"/>
                </a:cubicBezTo>
                <a:lnTo>
                  <a:pt x="163565" y="343017"/>
                </a:lnTo>
                <a:cubicBezTo>
                  <a:pt x="163565" y="343017"/>
                  <a:pt x="161256" y="323485"/>
                  <a:pt x="193181" y="309242"/>
                </a:cubicBezTo>
                <a:cubicBezTo>
                  <a:pt x="223884" y="295678"/>
                  <a:pt x="248745" y="300019"/>
                  <a:pt x="254994" y="310463"/>
                </a:cubicBezTo>
                <a:cubicBezTo>
                  <a:pt x="254994" y="310463"/>
                  <a:pt x="301999" y="410565"/>
                  <a:pt x="340717" y="463736"/>
                </a:cubicBezTo>
                <a:cubicBezTo>
                  <a:pt x="340717" y="463736"/>
                  <a:pt x="344521" y="465906"/>
                  <a:pt x="340717" y="490999"/>
                </a:cubicBezTo>
                <a:cubicBezTo>
                  <a:pt x="336913" y="515957"/>
                  <a:pt x="337728" y="526808"/>
                  <a:pt x="345879" y="576859"/>
                </a:cubicBezTo>
                <a:cubicBezTo>
                  <a:pt x="345879" y="576859"/>
                  <a:pt x="346151" y="578351"/>
                  <a:pt x="345879" y="580250"/>
                </a:cubicBezTo>
                <a:cubicBezTo>
                  <a:pt x="410273" y="586083"/>
                  <a:pt x="475890" y="598290"/>
                  <a:pt x="538382" y="579572"/>
                </a:cubicBezTo>
                <a:cubicBezTo>
                  <a:pt x="502110" y="556242"/>
                  <a:pt x="451165" y="562482"/>
                  <a:pt x="414349" y="536710"/>
                </a:cubicBezTo>
                <a:cubicBezTo>
                  <a:pt x="409323" y="533183"/>
                  <a:pt x="409866" y="524367"/>
                  <a:pt x="414892" y="521111"/>
                </a:cubicBezTo>
                <a:cubicBezTo>
                  <a:pt x="452388" y="497103"/>
                  <a:pt x="504827" y="494526"/>
                  <a:pt x="538654" y="466042"/>
                </a:cubicBezTo>
                <a:cubicBezTo>
                  <a:pt x="586882" y="425214"/>
                  <a:pt x="509038" y="403241"/>
                  <a:pt x="483226" y="376927"/>
                </a:cubicBezTo>
                <a:cubicBezTo>
                  <a:pt x="469913" y="363498"/>
                  <a:pt x="468147" y="348714"/>
                  <a:pt x="480917" y="335150"/>
                </a:cubicBezTo>
                <a:cubicBezTo>
                  <a:pt x="515831" y="298391"/>
                  <a:pt x="584708" y="266923"/>
                  <a:pt x="562972" y="201002"/>
                </a:cubicBezTo>
                <a:cubicBezTo>
                  <a:pt x="561987" y="197984"/>
                  <a:pt x="561783" y="196517"/>
                  <a:pt x="562095" y="196204"/>
                </a:cubicBezTo>
                <a:close/>
                <a:moveTo>
                  <a:pt x="135269" y="1806"/>
                </a:moveTo>
                <a:cubicBezTo>
                  <a:pt x="144268" y="4476"/>
                  <a:pt x="151470" y="10292"/>
                  <a:pt x="155716" y="20464"/>
                </a:cubicBezTo>
                <a:cubicBezTo>
                  <a:pt x="172566" y="61154"/>
                  <a:pt x="201510" y="156641"/>
                  <a:pt x="209391" y="179698"/>
                </a:cubicBezTo>
                <a:cubicBezTo>
                  <a:pt x="212516" y="188786"/>
                  <a:pt x="219039" y="200315"/>
                  <a:pt x="226105" y="211572"/>
                </a:cubicBezTo>
                <a:cubicBezTo>
                  <a:pt x="196754" y="210216"/>
                  <a:pt x="169440" y="215913"/>
                  <a:pt x="145796" y="229747"/>
                </a:cubicBezTo>
                <a:cubicBezTo>
                  <a:pt x="129218" y="239513"/>
                  <a:pt x="115358" y="252805"/>
                  <a:pt x="103943" y="268810"/>
                </a:cubicBezTo>
                <a:cubicBezTo>
                  <a:pt x="102312" y="262842"/>
                  <a:pt x="100818" y="257959"/>
                  <a:pt x="99866" y="255925"/>
                </a:cubicBezTo>
                <a:cubicBezTo>
                  <a:pt x="96741" y="248736"/>
                  <a:pt x="76222" y="206825"/>
                  <a:pt x="52850" y="171560"/>
                </a:cubicBezTo>
                <a:cubicBezTo>
                  <a:pt x="29477" y="136296"/>
                  <a:pt x="5154" y="91672"/>
                  <a:pt x="1349" y="84483"/>
                </a:cubicBezTo>
                <a:cubicBezTo>
                  <a:pt x="-2456" y="77295"/>
                  <a:pt x="-418" y="51117"/>
                  <a:pt x="37087" y="29959"/>
                </a:cubicBezTo>
                <a:cubicBezTo>
                  <a:pt x="65114" y="14090"/>
                  <a:pt x="108275" y="-6205"/>
                  <a:pt x="135269" y="1806"/>
                </a:cubicBezTo>
                <a:close/>
              </a:path>
            </a:pathLst>
          </a:custGeom>
          <a:solidFill>
            <a:srgbClr val="195B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37" name="Google Shape;58;p27">
            <a:extLst>
              <a:ext uri="{FF2B5EF4-FFF2-40B4-BE49-F238E27FC236}">
                <a16:creationId xmlns:a16="http://schemas.microsoft.com/office/drawing/2014/main" id="{693D17B2-C1ED-4E31-8EA3-6956B4D9EF64}"/>
              </a:ext>
            </a:extLst>
          </p:cNvPr>
          <p:cNvPicPr preferRelativeResize="0"/>
          <p:nvPr userDrawn="1"/>
        </p:nvPicPr>
        <p:blipFill rotWithShape="1">
          <a:blip r:embed="rId3">
            <a:alphaModFix/>
          </a:blip>
          <a:srcRect/>
          <a:stretch/>
        </p:blipFill>
        <p:spPr>
          <a:xfrm flipH="1">
            <a:off x="4529966" y="159883"/>
            <a:ext cx="1118618" cy="2569469"/>
          </a:xfrm>
          <a:prstGeom prst="rect">
            <a:avLst/>
          </a:prstGeom>
          <a:noFill/>
          <a:ln>
            <a:noFill/>
          </a:ln>
        </p:spPr>
      </p:pic>
      <p:pic>
        <p:nvPicPr>
          <p:cNvPr id="38" name="Google Shape;59;p27">
            <a:extLst>
              <a:ext uri="{FF2B5EF4-FFF2-40B4-BE49-F238E27FC236}">
                <a16:creationId xmlns:a16="http://schemas.microsoft.com/office/drawing/2014/main" id="{99E11A03-9A8E-4265-ABC2-764A3C0EF9EC}"/>
              </a:ext>
            </a:extLst>
          </p:cNvPr>
          <p:cNvPicPr preferRelativeResize="0"/>
          <p:nvPr userDrawn="1"/>
        </p:nvPicPr>
        <p:blipFill rotWithShape="1">
          <a:blip r:embed="rId4">
            <a:alphaModFix/>
          </a:blip>
          <a:srcRect/>
          <a:stretch/>
        </p:blipFill>
        <p:spPr>
          <a:xfrm rot="505190" flipH="1">
            <a:off x="5222248" y="3919566"/>
            <a:ext cx="7942083" cy="5113109"/>
          </a:xfrm>
          <a:prstGeom prst="rect">
            <a:avLst/>
          </a:prstGeom>
          <a:noFill/>
          <a:ln>
            <a:noFill/>
          </a:ln>
        </p:spPr>
      </p:pic>
      <p:grpSp>
        <p:nvGrpSpPr>
          <p:cNvPr id="39" name="Google Shape;60;p27">
            <a:extLst>
              <a:ext uri="{FF2B5EF4-FFF2-40B4-BE49-F238E27FC236}">
                <a16:creationId xmlns:a16="http://schemas.microsoft.com/office/drawing/2014/main" id="{FB2C18B9-57F7-4A57-8881-8407EA45D214}"/>
              </a:ext>
            </a:extLst>
          </p:cNvPr>
          <p:cNvGrpSpPr/>
          <p:nvPr userDrawn="1"/>
        </p:nvGrpSpPr>
        <p:grpSpPr>
          <a:xfrm>
            <a:off x="-1081536" y="5105780"/>
            <a:ext cx="14769137" cy="2606178"/>
            <a:chOff x="-1081536" y="5105780"/>
            <a:chExt cx="14769137" cy="2606178"/>
          </a:xfrm>
        </p:grpSpPr>
        <p:sp>
          <p:nvSpPr>
            <p:cNvPr id="40" name="Google Shape;61;p27">
              <a:extLst>
                <a:ext uri="{FF2B5EF4-FFF2-40B4-BE49-F238E27FC236}">
                  <a16:creationId xmlns:a16="http://schemas.microsoft.com/office/drawing/2014/main" id="{BE28F9B9-E3DF-49FA-96E1-C0DF76B27A17}"/>
                </a:ext>
              </a:extLst>
            </p:cNvPr>
            <p:cNvSpPr/>
            <p:nvPr/>
          </p:nvSpPr>
          <p:spPr>
            <a:xfrm rot="1722132">
              <a:off x="-852871" y="5611250"/>
              <a:ext cx="2513134" cy="1595238"/>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 name="Google Shape;62;p27">
              <a:extLst>
                <a:ext uri="{FF2B5EF4-FFF2-40B4-BE49-F238E27FC236}">
                  <a16:creationId xmlns:a16="http://schemas.microsoft.com/office/drawing/2014/main" id="{2F15C26E-28C6-4B70-806E-44F83AA63914}"/>
                </a:ext>
              </a:extLst>
            </p:cNvPr>
            <p:cNvSpPr/>
            <p:nvPr/>
          </p:nvSpPr>
          <p:spPr>
            <a:xfrm rot="368066">
              <a:off x="1163030" y="6244721"/>
              <a:ext cx="1802403" cy="1144094"/>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2" name="Google Shape;63;p27">
              <a:extLst>
                <a:ext uri="{FF2B5EF4-FFF2-40B4-BE49-F238E27FC236}">
                  <a16:creationId xmlns:a16="http://schemas.microsoft.com/office/drawing/2014/main" id="{8ABC27F9-EE85-4732-B5A9-467AF18555A4}"/>
                </a:ext>
              </a:extLst>
            </p:cNvPr>
            <p:cNvSpPr/>
            <p:nvPr/>
          </p:nvSpPr>
          <p:spPr>
            <a:xfrm rot="368066">
              <a:off x="2627308" y="6365740"/>
              <a:ext cx="1802403" cy="1144094"/>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3" name="Google Shape;64;p27">
              <a:extLst>
                <a:ext uri="{FF2B5EF4-FFF2-40B4-BE49-F238E27FC236}">
                  <a16:creationId xmlns:a16="http://schemas.microsoft.com/office/drawing/2014/main" id="{3FBD169A-FF16-46DB-8433-10F85EB700B4}"/>
                </a:ext>
              </a:extLst>
            </p:cNvPr>
            <p:cNvSpPr/>
            <p:nvPr/>
          </p:nvSpPr>
          <p:spPr>
            <a:xfrm rot="368066">
              <a:off x="4131914" y="6303265"/>
              <a:ext cx="1802403" cy="1144094"/>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4" name="Google Shape;65;p27">
              <a:extLst>
                <a:ext uri="{FF2B5EF4-FFF2-40B4-BE49-F238E27FC236}">
                  <a16:creationId xmlns:a16="http://schemas.microsoft.com/office/drawing/2014/main" id="{3778700E-EEA6-47FC-9AB2-8ECE92483DDB}"/>
                </a:ext>
              </a:extLst>
            </p:cNvPr>
            <p:cNvSpPr/>
            <p:nvPr/>
          </p:nvSpPr>
          <p:spPr>
            <a:xfrm rot="368066">
              <a:off x="5594920" y="6303264"/>
              <a:ext cx="1802403" cy="1144094"/>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5" name="Google Shape;66;p27">
              <a:extLst>
                <a:ext uri="{FF2B5EF4-FFF2-40B4-BE49-F238E27FC236}">
                  <a16:creationId xmlns:a16="http://schemas.microsoft.com/office/drawing/2014/main" id="{FF749C51-F4A6-4992-88BB-4252062A135E}"/>
                </a:ext>
              </a:extLst>
            </p:cNvPr>
            <p:cNvSpPr/>
            <p:nvPr/>
          </p:nvSpPr>
          <p:spPr>
            <a:xfrm rot="368066">
              <a:off x="7007766" y="6384897"/>
              <a:ext cx="1802403" cy="1144094"/>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 name="Google Shape;67;p27">
              <a:extLst>
                <a:ext uri="{FF2B5EF4-FFF2-40B4-BE49-F238E27FC236}">
                  <a16:creationId xmlns:a16="http://schemas.microsoft.com/office/drawing/2014/main" id="{E3F38342-9AB1-4B09-A266-C081F1CE5E1E}"/>
                </a:ext>
              </a:extLst>
            </p:cNvPr>
            <p:cNvSpPr/>
            <p:nvPr/>
          </p:nvSpPr>
          <p:spPr>
            <a:xfrm rot="368066">
              <a:off x="8441624" y="6368436"/>
              <a:ext cx="1802403" cy="1144094"/>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 name="Google Shape;68;p27">
              <a:extLst>
                <a:ext uri="{FF2B5EF4-FFF2-40B4-BE49-F238E27FC236}">
                  <a16:creationId xmlns:a16="http://schemas.microsoft.com/office/drawing/2014/main" id="{49F41AAE-DBBC-49CF-80C4-983A14C3C86B}"/>
                </a:ext>
              </a:extLst>
            </p:cNvPr>
            <p:cNvSpPr/>
            <p:nvPr/>
          </p:nvSpPr>
          <p:spPr>
            <a:xfrm rot="368066">
              <a:off x="9843830" y="6335790"/>
              <a:ext cx="1802403" cy="1144094"/>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8" name="Google Shape;69;p27">
              <a:extLst>
                <a:ext uri="{FF2B5EF4-FFF2-40B4-BE49-F238E27FC236}">
                  <a16:creationId xmlns:a16="http://schemas.microsoft.com/office/drawing/2014/main" id="{11737436-E628-4CC0-AA1B-F92CF66973C2}"/>
                </a:ext>
              </a:extLst>
            </p:cNvPr>
            <p:cNvSpPr/>
            <p:nvPr/>
          </p:nvSpPr>
          <p:spPr>
            <a:xfrm rot="-1722132" flipH="1">
              <a:off x="10945802" y="5611250"/>
              <a:ext cx="2513134" cy="1595238"/>
            </a:xfrm>
            <a:custGeom>
              <a:avLst/>
              <a:gdLst/>
              <a:ahLst/>
              <a:cxnLst/>
              <a:rect l="l" t="t" r="r" b="b"/>
              <a:pathLst>
                <a:path w="738" h="469" extrusionOk="0">
                  <a:moveTo>
                    <a:pt x="703" y="179"/>
                  </a:moveTo>
                  <a:lnTo>
                    <a:pt x="703" y="179"/>
                  </a:lnTo>
                  <a:cubicBezTo>
                    <a:pt x="680" y="98"/>
                    <a:pt x="629" y="56"/>
                    <a:pt x="555" y="56"/>
                  </a:cubicBezTo>
                  <a:cubicBezTo>
                    <a:pt x="531" y="56"/>
                    <a:pt x="509" y="61"/>
                    <a:pt x="489" y="71"/>
                  </a:cubicBezTo>
                  <a:cubicBezTo>
                    <a:pt x="455" y="28"/>
                    <a:pt x="401" y="0"/>
                    <a:pt x="341" y="0"/>
                  </a:cubicBezTo>
                  <a:cubicBezTo>
                    <a:pt x="275" y="0"/>
                    <a:pt x="216" y="34"/>
                    <a:pt x="182" y="86"/>
                  </a:cubicBezTo>
                  <a:cubicBezTo>
                    <a:pt x="182" y="86"/>
                    <a:pt x="181" y="86"/>
                    <a:pt x="181" y="86"/>
                  </a:cubicBezTo>
                  <a:cubicBezTo>
                    <a:pt x="124" y="86"/>
                    <a:pt x="77" y="132"/>
                    <a:pt x="77" y="189"/>
                  </a:cubicBezTo>
                  <a:cubicBezTo>
                    <a:pt x="77" y="197"/>
                    <a:pt x="78" y="204"/>
                    <a:pt x="79" y="211"/>
                  </a:cubicBezTo>
                  <a:cubicBezTo>
                    <a:pt x="34" y="222"/>
                    <a:pt x="0" y="262"/>
                    <a:pt x="0" y="311"/>
                  </a:cubicBezTo>
                  <a:cubicBezTo>
                    <a:pt x="0" y="321"/>
                    <a:pt x="2" y="330"/>
                    <a:pt x="4" y="339"/>
                  </a:cubicBezTo>
                  <a:cubicBezTo>
                    <a:pt x="4" y="339"/>
                    <a:pt x="4" y="340"/>
                    <a:pt x="4" y="341"/>
                  </a:cubicBezTo>
                  <a:cubicBezTo>
                    <a:pt x="25" y="469"/>
                    <a:pt x="272" y="465"/>
                    <a:pt x="353" y="463"/>
                  </a:cubicBezTo>
                  <a:cubicBezTo>
                    <a:pt x="442" y="462"/>
                    <a:pt x="651" y="447"/>
                    <a:pt x="705" y="336"/>
                  </a:cubicBezTo>
                  <a:cubicBezTo>
                    <a:pt x="738" y="268"/>
                    <a:pt x="703" y="179"/>
                    <a:pt x="703" y="179"/>
                  </a:cubicBezTo>
                  <a:close/>
                </a:path>
              </a:pathLst>
            </a:custGeom>
            <a:solidFill>
              <a:schemeClr val="lt1"/>
            </a:solidFill>
            <a:ln>
              <a:noFill/>
            </a:ln>
            <a:effectLst>
              <a:outerShdw blurRad="50800" dist="38100" dir="16200000"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49" name="Oval 48">
            <a:extLst>
              <a:ext uri="{FF2B5EF4-FFF2-40B4-BE49-F238E27FC236}">
                <a16:creationId xmlns:a16="http://schemas.microsoft.com/office/drawing/2014/main" id="{0AD82E5A-B3EF-479D-8BC0-3B1FF036AF84}"/>
              </a:ext>
            </a:extLst>
          </p:cNvPr>
          <p:cNvSpPr>
            <a:spLocks noChangeAspect="1"/>
          </p:cNvSpPr>
          <p:nvPr userDrawn="1">
            <p:custDataLst>
              <p:tags r:id="rId1"/>
            </p:custDataLst>
          </p:nvPr>
        </p:nvSpPr>
        <p:spPr>
          <a:xfrm>
            <a:off x="106816" y="34294"/>
            <a:ext cx="527901" cy="527901"/>
          </a:xfrm>
          <a:prstGeom prst="ellipse">
            <a:avLst/>
          </a:prstGeom>
          <a:blipFill dpi="0" rotWithShape="0">
            <a:blip r:embed="rId5" cstate="print">
              <a:alphaModFix/>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16625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p:tgtEl>
                                          <p:spTgt spid="39"/>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p:tgtEl>
                                          <p:spTgt spid="38"/>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2/13/2025</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
        <p:nvSpPr>
          <p:cNvPr id="6" name="Google Shape;71;p28">
            <a:extLst>
              <a:ext uri="{FF2B5EF4-FFF2-40B4-BE49-F238E27FC236}">
                <a16:creationId xmlns:a16="http://schemas.microsoft.com/office/drawing/2014/main" id="{599D222A-FAFE-4AAA-964E-9705B48AABFB}"/>
              </a:ext>
            </a:extLst>
          </p:cNvPr>
          <p:cNvSpPr/>
          <p:nvPr userDrawn="1"/>
        </p:nvSpPr>
        <p:spPr>
          <a:xfrm>
            <a:off x="0" y="0"/>
            <a:ext cx="12192000" cy="6858000"/>
          </a:xfrm>
          <a:prstGeom prst="rect">
            <a:avLst/>
          </a:prstGeom>
          <a:solidFill>
            <a:srgbClr val="93E3E4">
              <a:lumMod val="70000"/>
              <a:lumOff val="30000"/>
              <a:alpha val="86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 name="Google Shape;72;p28">
            <a:extLst>
              <a:ext uri="{FF2B5EF4-FFF2-40B4-BE49-F238E27FC236}">
                <a16:creationId xmlns:a16="http://schemas.microsoft.com/office/drawing/2014/main" id="{96EE657D-50AE-4297-B0AB-019A0F54E622}"/>
              </a:ext>
            </a:extLst>
          </p:cNvPr>
          <p:cNvSpPr/>
          <p:nvPr userDrawn="1"/>
        </p:nvSpPr>
        <p:spPr>
          <a:xfrm>
            <a:off x="424673" y="280391"/>
            <a:ext cx="11313747" cy="6237731"/>
          </a:xfrm>
          <a:prstGeom prst="rect">
            <a:avLst/>
          </a:prstGeom>
          <a:solidFill>
            <a:schemeClr val="lt1">
              <a:alpha val="89000"/>
            </a:schemeClr>
          </a:solidFill>
          <a:ln>
            <a:noFill/>
          </a:ln>
          <a:effectLst>
            <a:outerShdw blurRad="63500" sx="101000" sy="101000" algn="ctr" rotWithShape="0">
              <a:srgbClr val="000000">
                <a:alpha val="2078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 name="Google Shape;76;p28">
            <a:extLst>
              <a:ext uri="{FF2B5EF4-FFF2-40B4-BE49-F238E27FC236}">
                <a16:creationId xmlns:a16="http://schemas.microsoft.com/office/drawing/2014/main" id="{1ACDF059-D4E2-494C-9D91-DD0254703D2E}"/>
              </a:ext>
            </a:extLst>
          </p:cNvPr>
          <p:cNvSpPr/>
          <p:nvPr userDrawn="1"/>
        </p:nvSpPr>
        <p:spPr>
          <a:xfrm>
            <a:off x="11387648" y="3083437"/>
            <a:ext cx="609685" cy="608755"/>
          </a:xfrm>
          <a:custGeom>
            <a:avLst/>
            <a:gdLst/>
            <a:ahLst/>
            <a:cxnLst/>
            <a:rect l="l" t="t" r="r" b="b"/>
            <a:pathLst>
              <a:path w="607648" h="606722" extrusionOk="0">
                <a:moveTo>
                  <a:pt x="382195" y="318513"/>
                </a:moveTo>
                <a:lnTo>
                  <a:pt x="319178" y="381790"/>
                </a:lnTo>
                <a:lnTo>
                  <a:pt x="520155" y="582460"/>
                </a:lnTo>
                <a:lnTo>
                  <a:pt x="583349" y="519362"/>
                </a:lnTo>
                <a:lnTo>
                  <a:pt x="550595" y="486657"/>
                </a:lnTo>
                <a:lnTo>
                  <a:pt x="527631" y="509497"/>
                </a:lnTo>
                <a:cubicBezTo>
                  <a:pt x="525673" y="511452"/>
                  <a:pt x="523092" y="512430"/>
                  <a:pt x="520600" y="512430"/>
                </a:cubicBezTo>
                <a:cubicBezTo>
                  <a:pt x="518019" y="512430"/>
                  <a:pt x="515437" y="511452"/>
                  <a:pt x="513479" y="509497"/>
                </a:cubicBezTo>
                <a:cubicBezTo>
                  <a:pt x="509474" y="505587"/>
                  <a:pt x="509474" y="499188"/>
                  <a:pt x="513479" y="495278"/>
                </a:cubicBezTo>
                <a:lnTo>
                  <a:pt x="536354" y="472438"/>
                </a:lnTo>
                <a:lnTo>
                  <a:pt x="503333" y="439467"/>
                </a:lnTo>
                <a:lnTo>
                  <a:pt x="471735" y="471016"/>
                </a:lnTo>
                <a:cubicBezTo>
                  <a:pt x="469777" y="472971"/>
                  <a:pt x="467196" y="473949"/>
                  <a:pt x="464615" y="473949"/>
                </a:cubicBezTo>
                <a:cubicBezTo>
                  <a:pt x="462033" y="473949"/>
                  <a:pt x="459452" y="472971"/>
                  <a:pt x="457494" y="471016"/>
                </a:cubicBezTo>
                <a:cubicBezTo>
                  <a:pt x="453578" y="467106"/>
                  <a:pt x="453578" y="460707"/>
                  <a:pt x="457494" y="456797"/>
                </a:cubicBezTo>
                <a:lnTo>
                  <a:pt x="489091" y="425247"/>
                </a:lnTo>
                <a:lnTo>
                  <a:pt x="456070" y="392276"/>
                </a:lnTo>
                <a:lnTo>
                  <a:pt x="433195" y="415205"/>
                </a:lnTo>
                <a:cubicBezTo>
                  <a:pt x="431237" y="417160"/>
                  <a:pt x="428656" y="418138"/>
                  <a:pt x="426075" y="418138"/>
                </a:cubicBezTo>
                <a:cubicBezTo>
                  <a:pt x="423494" y="418138"/>
                  <a:pt x="420912" y="417160"/>
                  <a:pt x="418954" y="415205"/>
                </a:cubicBezTo>
                <a:cubicBezTo>
                  <a:pt x="415038" y="411206"/>
                  <a:pt x="415038" y="404896"/>
                  <a:pt x="418954" y="400986"/>
                </a:cubicBezTo>
                <a:lnTo>
                  <a:pt x="441829" y="378057"/>
                </a:lnTo>
                <a:lnTo>
                  <a:pt x="408897" y="345175"/>
                </a:lnTo>
                <a:lnTo>
                  <a:pt x="377299" y="376724"/>
                </a:lnTo>
                <a:cubicBezTo>
                  <a:pt x="375341" y="378679"/>
                  <a:pt x="372760" y="379657"/>
                  <a:pt x="370179" y="379657"/>
                </a:cubicBezTo>
                <a:cubicBezTo>
                  <a:pt x="367597" y="379657"/>
                  <a:pt x="365016" y="378679"/>
                  <a:pt x="363058" y="376724"/>
                </a:cubicBezTo>
                <a:cubicBezTo>
                  <a:pt x="359142" y="372814"/>
                  <a:pt x="359142" y="366415"/>
                  <a:pt x="363058" y="362505"/>
                </a:cubicBezTo>
                <a:lnTo>
                  <a:pt x="394655" y="330955"/>
                </a:lnTo>
                <a:close/>
                <a:moveTo>
                  <a:pt x="214417" y="305627"/>
                </a:moveTo>
                <a:lnTo>
                  <a:pt x="214417" y="336110"/>
                </a:lnTo>
                <a:lnTo>
                  <a:pt x="229637" y="320824"/>
                </a:lnTo>
                <a:close/>
                <a:moveTo>
                  <a:pt x="312947" y="220933"/>
                </a:moveTo>
                <a:lnTo>
                  <a:pt x="321136" y="229198"/>
                </a:lnTo>
                <a:lnTo>
                  <a:pt x="329414" y="220933"/>
                </a:lnTo>
                <a:close/>
                <a:moveTo>
                  <a:pt x="400945" y="206927"/>
                </a:moveTo>
                <a:cubicBezTo>
                  <a:pt x="404860" y="203017"/>
                  <a:pt x="411267" y="203017"/>
                  <a:pt x="415182" y="206927"/>
                </a:cubicBezTo>
                <a:cubicBezTo>
                  <a:pt x="419097" y="210838"/>
                  <a:pt x="419097" y="217147"/>
                  <a:pt x="415182" y="221147"/>
                </a:cubicBezTo>
                <a:lnTo>
                  <a:pt x="213909" y="422083"/>
                </a:lnTo>
                <a:cubicBezTo>
                  <a:pt x="211952" y="424038"/>
                  <a:pt x="209371" y="425016"/>
                  <a:pt x="206791" y="425016"/>
                </a:cubicBezTo>
                <a:cubicBezTo>
                  <a:pt x="204210" y="425016"/>
                  <a:pt x="201719" y="424038"/>
                  <a:pt x="199672" y="422083"/>
                </a:cubicBezTo>
                <a:cubicBezTo>
                  <a:pt x="195757" y="418173"/>
                  <a:pt x="195757" y="411863"/>
                  <a:pt x="199672" y="407864"/>
                </a:cubicBezTo>
                <a:close/>
                <a:moveTo>
                  <a:pt x="221004" y="129129"/>
                </a:moveTo>
                <a:lnTo>
                  <a:pt x="292743" y="200848"/>
                </a:lnTo>
                <a:lnTo>
                  <a:pt x="353623" y="200848"/>
                </a:lnTo>
                <a:cubicBezTo>
                  <a:pt x="357629" y="200848"/>
                  <a:pt x="361367" y="203248"/>
                  <a:pt x="362880" y="206980"/>
                </a:cubicBezTo>
                <a:cubicBezTo>
                  <a:pt x="364482" y="210802"/>
                  <a:pt x="363592" y="215068"/>
                  <a:pt x="360744" y="218000"/>
                </a:cubicBezTo>
                <a:lnTo>
                  <a:pt x="328346" y="250438"/>
                </a:lnTo>
                <a:cubicBezTo>
                  <a:pt x="328346" y="250438"/>
                  <a:pt x="328346" y="250438"/>
                  <a:pt x="328257" y="250438"/>
                </a:cubicBezTo>
                <a:cubicBezTo>
                  <a:pt x="328257" y="250527"/>
                  <a:pt x="328257" y="250527"/>
                  <a:pt x="328168" y="250527"/>
                </a:cubicBezTo>
                <a:lnTo>
                  <a:pt x="211480" y="367481"/>
                </a:lnTo>
                <a:cubicBezTo>
                  <a:pt x="209611" y="369437"/>
                  <a:pt x="207030" y="370414"/>
                  <a:pt x="204359" y="370414"/>
                </a:cubicBezTo>
                <a:cubicBezTo>
                  <a:pt x="203113" y="370414"/>
                  <a:pt x="201778" y="370148"/>
                  <a:pt x="200532" y="369703"/>
                </a:cubicBezTo>
                <a:cubicBezTo>
                  <a:pt x="196794" y="368103"/>
                  <a:pt x="194301" y="364460"/>
                  <a:pt x="194301" y="360372"/>
                </a:cubicBezTo>
                <a:lnTo>
                  <a:pt x="194301" y="285542"/>
                </a:lnTo>
                <a:lnTo>
                  <a:pt x="127813" y="219156"/>
                </a:lnTo>
                <a:lnTo>
                  <a:pt x="127813" y="544957"/>
                </a:lnTo>
                <a:lnTo>
                  <a:pt x="297727" y="374769"/>
                </a:lnTo>
                <a:cubicBezTo>
                  <a:pt x="297727" y="374769"/>
                  <a:pt x="297727" y="374680"/>
                  <a:pt x="297816" y="374680"/>
                </a:cubicBezTo>
                <a:cubicBezTo>
                  <a:pt x="297816" y="374591"/>
                  <a:pt x="297905" y="374591"/>
                  <a:pt x="297905" y="374591"/>
                </a:cubicBezTo>
                <a:lnTo>
                  <a:pt x="375074" y="297273"/>
                </a:lnTo>
                <a:cubicBezTo>
                  <a:pt x="375074" y="297184"/>
                  <a:pt x="375074" y="297184"/>
                  <a:pt x="375163" y="297184"/>
                </a:cubicBezTo>
                <a:lnTo>
                  <a:pt x="542851" y="129129"/>
                </a:lnTo>
                <a:lnTo>
                  <a:pt x="478500" y="129129"/>
                </a:lnTo>
                <a:lnTo>
                  <a:pt x="478500" y="154013"/>
                </a:lnTo>
                <a:cubicBezTo>
                  <a:pt x="478500" y="159612"/>
                  <a:pt x="474049" y="164056"/>
                  <a:pt x="468442" y="164056"/>
                </a:cubicBezTo>
                <a:cubicBezTo>
                  <a:pt x="462924" y="164056"/>
                  <a:pt x="458384" y="159612"/>
                  <a:pt x="458384" y="154013"/>
                </a:cubicBezTo>
                <a:lnTo>
                  <a:pt x="458384" y="129129"/>
                </a:lnTo>
                <a:lnTo>
                  <a:pt x="417352" y="129129"/>
                </a:lnTo>
                <a:lnTo>
                  <a:pt x="417352" y="166366"/>
                </a:lnTo>
                <a:cubicBezTo>
                  <a:pt x="417352" y="171876"/>
                  <a:pt x="412902" y="176409"/>
                  <a:pt x="407294" y="176409"/>
                </a:cubicBezTo>
                <a:cubicBezTo>
                  <a:pt x="401776" y="176409"/>
                  <a:pt x="397237" y="171876"/>
                  <a:pt x="397237" y="166366"/>
                </a:cubicBezTo>
                <a:lnTo>
                  <a:pt x="397237" y="129129"/>
                </a:lnTo>
                <a:lnTo>
                  <a:pt x="356205" y="129129"/>
                </a:lnTo>
                <a:lnTo>
                  <a:pt x="356205" y="154013"/>
                </a:lnTo>
                <a:cubicBezTo>
                  <a:pt x="356205" y="159612"/>
                  <a:pt x="351665" y="164056"/>
                  <a:pt x="346147" y="164056"/>
                </a:cubicBezTo>
                <a:cubicBezTo>
                  <a:pt x="340539" y="164056"/>
                  <a:pt x="336089" y="159612"/>
                  <a:pt x="336089" y="154013"/>
                </a:cubicBezTo>
                <a:lnTo>
                  <a:pt x="336089" y="129129"/>
                </a:lnTo>
                <a:lnTo>
                  <a:pt x="294968" y="129129"/>
                </a:lnTo>
                <a:lnTo>
                  <a:pt x="294968" y="166366"/>
                </a:lnTo>
                <a:cubicBezTo>
                  <a:pt x="294968" y="171876"/>
                  <a:pt x="290518" y="176409"/>
                  <a:pt x="284910" y="176409"/>
                </a:cubicBezTo>
                <a:cubicBezTo>
                  <a:pt x="279392" y="176409"/>
                  <a:pt x="274853" y="171876"/>
                  <a:pt x="274853" y="166366"/>
                </a:cubicBezTo>
                <a:lnTo>
                  <a:pt x="274853" y="129129"/>
                </a:lnTo>
                <a:close/>
                <a:moveTo>
                  <a:pt x="87493" y="24262"/>
                </a:moveTo>
                <a:lnTo>
                  <a:pt x="24299" y="87360"/>
                </a:lnTo>
                <a:lnTo>
                  <a:pt x="243878" y="306605"/>
                </a:lnTo>
                <a:lnTo>
                  <a:pt x="268355" y="282076"/>
                </a:lnTo>
                <a:cubicBezTo>
                  <a:pt x="264706" y="278166"/>
                  <a:pt x="264795" y="272034"/>
                  <a:pt x="268622" y="268213"/>
                </a:cubicBezTo>
                <a:lnTo>
                  <a:pt x="300220" y="236663"/>
                </a:lnTo>
                <a:lnTo>
                  <a:pt x="267198" y="203692"/>
                </a:lnTo>
                <a:lnTo>
                  <a:pt x="244323" y="226532"/>
                </a:lnTo>
                <a:cubicBezTo>
                  <a:pt x="242365" y="228487"/>
                  <a:pt x="239784" y="229465"/>
                  <a:pt x="237203" y="229465"/>
                </a:cubicBezTo>
                <a:cubicBezTo>
                  <a:pt x="234622" y="229465"/>
                  <a:pt x="232040" y="228487"/>
                  <a:pt x="230082" y="226532"/>
                </a:cubicBezTo>
                <a:cubicBezTo>
                  <a:pt x="226166" y="222622"/>
                  <a:pt x="226166" y="216223"/>
                  <a:pt x="230082" y="212313"/>
                </a:cubicBezTo>
                <a:lnTo>
                  <a:pt x="252957" y="189473"/>
                </a:lnTo>
                <a:lnTo>
                  <a:pt x="219936" y="156502"/>
                </a:lnTo>
                <a:lnTo>
                  <a:pt x="188338" y="188051"/>
                </a:lnTo>
                <a:cubicBezTo>
                  <a:pt x="186380" y="190006"/>
                  <a:pt x="183798" y="190984"/>
                  <a:pt x="181217" y="190984"/>
                </a:cubicBezTo>
                <a:cubicBezTo>
                  <a:pt x="178636" y="190984"/>
                  <a:pt x="176055" y="190006"/>
                  <a:pt x="174097" y="188051"/>
                </a:cubicBezTo>
                <a:cubicBezTo>
                  <a:pt x="170180" y="184141"/>
                  <a:pt x="170180" y="177831"/>
                  <a:pt x="174097" y="173832"/>
                </a:cubicBezTo>
                <a:lnTo>
                  <a:pt x="205695" y="142282"/>
                </a:lnTo>
                <a:lnTo>
                  <a:pt x="172762" y="109400"/>
                </a:lnTo>
                <a:lnTo>
                  <a:pt x="149798" y="132240"/>
                </a:lnTo>
                <a:cubicBezTo>
                  <a:pt x="147840" y="134195"/>
                  <a:pt x="145259" y="135173"/>
                  <a:pt x="142766" y="135173"/>
                </a:cubicBezTo>
                <a:cubicBezTo>
                  <a:pt x="140185" y="135173"/>
                  <a:pt x="137604" y="134195"/>
                  <a:pt x="135646" y="132240"/>
                </a:cubicBezTo>
                <a:cubicBezTo>
                  <a:pt x="131641" y="128330"/>
                  <a:pt x="131641" y="121931"/>
                  <a:pt x="135646" y="118021"/>
                </a:cubicBezTo>
                <a:lnTo>
                  <a:pt x="158521" y="95181"/>
                </a:lnTo>
                <a:lnTo>
                  <a:pt x="125499" y="62210"/>
                </a:lnTo>
                <a:lnTo>
                  <a:pt x="93902" y="93759"/>
                </a:lnTo>
                <a:cubicBezTo>
                  <a:pt x="91944" y="95714"/>
                  <a:pt x="89362" y="96692"/>
                  <a:pt x="86781" y="96692"/>
                </a:cubicBezTo>
                <a:cubicBezTo>
                  <a:pt x="84200" y="96692"/>
                  <a:pt x="81619" y="95714"/>
                  <a:pt x="79661" y="93759"/>
                </a:cubicBezTo>
                <a:cubicBezTo>
                  <a:pt x="75744" y="89849"/>
                  <a:pt x="75744" y="83450"/>
                  <a:pt x="79661" y="79539"/>
                </a:cubicBezTo>
                <a:lnTo>
                  <a:pt x="111258" y="47990"/>
                </a:lnTo>
                <a:close/>
                <a:moveTo>
                  <a:pt x="87493" y="0"/>
                </a:moveTo>
                <a:cubicBezTo>
                  <a:pt x="90163" y="0"/>
                  <a:pt x="92745" y="1066"/>
                  <a:pt x="94614" y="2933"/>
                </a:cubicBezTo>
                <a:lnTo>
                  <a:pt x="200888" y="109045"/>
                </a:lnTo>
                <a:lnTo>
                  <a:pt x="567150" y="109045"/>
                </a:lnTo>
                <a:cubicBezTo>
                  <a:pt x="571156" y="109045"/>
                  <a:pt x="574894" y="111444"/>
                  <a:pt x="576407" y="115266"/>
                </a:cubicBezTo>
                <a:cubicBezTo>
                  <a:pt x="578009" y="118998"/>
                  <a:pt x="577119" y="123264"/>
                  <a:pt x="574271" y="126197"/>
                </a:cubicBezTo>
                <a:lnTo>
                  <a:pt x="396436" y="304294"/>
                </a:lnTo>
                <a:lnTo>
                  <a:pt x="604711" y="512252"/>
                </a:lnTo>
                <a:cubicBezTo>
                  <a:pt x="606580" y="514118"/>
                  <a:pt x="607648" y="516696"/>
                  <a:pt x="607648" y="519362"/>
                </a:cubicBezTo>
                <a:cubicBezTo>
                  <a:pt x="607648" y="522028"/>
                  <a:pt x="606580" y="524516"/>
                  <a:pt x="604711" y="526471"/>
                </a:cubicBezTo>
                <a:lnTo>
                  <a:pt x="599727" y="531359"/>
                </a:lnTo>
                <a:cubicBezTo>
                  <a:pt x="599371" y="532070"/>
                  <a:pt x="598837" y="532693"/>
                  <a:pt x="598214" y="533315"/>
                </a:cubicBezTo>
                <a:lnTo>
                  <a:pt x="566171" y="565308"/>
                </a:lnTo>
                <a:cubicBezTo>
                  <a:pt x="565548" y="565930"/>
                  <a:pt x="564925" y="566463"/>
                  <a:pt x="564213" y="566819"/>
                </a:cubicBezTo>
                <a:lnTo>
                  <a:pt x="527275" y="603789"/>
                </a:lnTo>
                <a:cubicBezTo>
                  <a:pt x="525317" y="605744"/>
                  <a:pt x="522736" y="606722"/>
                  <a:pt x="520155" y="606722"/>
                </a:cubicBezTo>
                <a:cubicBezTo>
                  <a:pt x="517574" y="606722"/>
                  <a:pt x="514992" y="605744"/>
                  <a:pt x="513034" y="603789"/>
                </a:cubicBezTo>
                <a:lnTo>
                  <a:pt x="304937" y="396009"/>
                </a:lnTo>
                <a:lnTo>
                  <a:pt x="124876" y="576328"/>
                </a:lnTo>
                <a:cubicBezTo>
                  <a:pt x="123007" y="578283"/>
                  <a:pt x="120426" y="579261"/>
                  <a:pt x="117756" y="579261"/>
                </a:cubicBezTo>
                <a:cubicBezTo>
                  <a:pt x="116509" y="579261"/>
                  <a:pt x="115174" y="579083"/>
                  <a:pt x="113928" y="578550"/>
                </a:cubicBezTo>
                <a:cubicBezTo>
                  <a:pt x="110190" y="576950"/>
                  <a:pt x="107698" y="573307"/>
                  <a:pt x="107698" y="569218"/>
                </a:cubicBezTo>
                <a:lnTo>
                  <a:pt x="107698" y="199071"/>
                </a:lnTo>
                <a:lnTo>
                  <a:pt x="2937" y="94470"/>
                </a:lnTo>
                <a:cubicBezTo>
                  <a:pt x="-979" y="90559"/>
                  <a:pt x="-979" y="84161"/>
                  <a:pt x="2937" y="80250"/>
                </a:cubicBezTo>
                <a:lnTo>
                  <a:pt x="80373" y="2933"/>
                </a:lnTo>
                <a:cubicBezTo>
                  <a:pt x="82242" y="1066"/>
                  <a:pt x="84823" y="0"/>
                  <a:pt x="87493" y="0"/>
                </a:cubicBezTo>
                <a:close/>
              </a:path>
            </a:pathLst>
          </a:custGeom>
          <a:solidFill>
            <a:srgbClr val="195B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 name="Google Shape;77;p28">
            <a:extLst>
              <a:ext uri="{FF2B5EF4-FFF2-40B4-BE49-F238E27FC236}">
                <a16:creationId xmlns:a16="http://schemas.microsoft.com/office/drawing/2014/main" id="{D46442B1-E383-444C-9245-EC991F22B925}"/>
              </a:ext>
            </a:extLst>
          </p:cNvPr>
          <p:cNvSpPr/>
          <p:nvPr userDrawn="1"/>
        </p:nvSpPr>
        <p:spPr>
          <a:xfrm>
            <a:off x="165760" y="1221632"/>
            <a:ext cx="609684" cy="551923"/>
          </a:xfrm>
          <a:custGeom>
            <a:avLst/>
            <a:gdLst/>
            <a:ahLst/>
            <a:cxnLst/>
            <a:rect l="l" t="t" r="r" b="b"/>
            <a:pathLst>
              <a:path w="605680" h="548298" extrusionOk="0">
                <a:moveTo>
                  <a:pt x="203544" y="393040"/>
                </a:moveTo>
                <a:cubicBezTo>
                  <a:pt x="177032" y="393040"/>
                  <a:pt x="155404" y="414462"/>
                  <a:pt x="155404" y="441108"/>
                </a:cubicBezTo>
                <a:cubicBezTo>
                  <a:pt x="155404" y="467580"/>
                  <a:pt x="177032" y="489002"/>
                  <a:pt x="203544" y="489002"/>
                </a:cubicBezTo>
                <a:cubicBezTo>
                  <a:pt x="230057" y="489002"/>
                  <a:pt x="251511" y="467580"/>
                  <a:pt x="251511" y="441108"/>
                </a:cubicBezTo>
                <a:cubicBezTo>
                  <a:pt x="251511" y="414462"/>
                  <a:pt x="230057" y="393040"/>
                  <a:pt x="203544" y="393040"/>
                </a:cubicBezTo>
                <a:close/>
                <a:moveTo>
                  <a:pt x="109182" y="297078"/>
                </a:moveTo>
                <a:cubicBezTo>
                  <a:pt x="82669" y="297078"/>
                  <a:pt x="61215" y="318500"/>
                  <a:pt x="61215" y="344972"/>
                </a:cubicBezTo>
                <a:cubicBezTo>
                  <a:pt x="61215" y="371444"/>
                  <a:pt x="82669" y="393040"/>
                  <a:pt x="109182" y="393040"/>
                </a:cubicBezTo>
                <a:cubicBezTo>
                  <a:pt x="135694" y="393040"/>
                  <a:pt x="157322" y="371444"/>
                  <a:pt x="157322" y="344972"/>
                </a:cubicBezTo>
                <a:cubicBezTo>
                  <a:pt x="157322" y="318500"/>
                  <a:pt x="135694" y="297078"/>
                  <a:pt x="109182" y="297078"/>
                </a:cubicBezTo>
                <a:close/>
                <a:moveTo>
                  <a:pt x="449089" y="177613"/>
                </a:moveTo>
                <a:cubicBezTo>
                  <a:pt x="450310" y="178832"/>
                  <a:pt x="451706" y="180051"/>
                  <a:pt x="453101" y="181270"/>
                </a:cubicBezTo>
                <a:cubicBezTo>
                  <a:pt x="468453" y="194157"/>
                  <a:pt x="492526" y="210701"/>
                  <a:pt x="519216" y="216796"/>
                </a:cubicBezTo>
                <a:lnTo>
                  <a:pt x="461824" y="294118"/>
                </a:lnTo>
                <a:cubicBezTo>
                  <a:pt x="449438" y="310836"/>
                  <a:pt x="430075" y="318673"/>
                  <a:pt x="418212" y="311881"/>
                </a:cubicBezTo>
                <a:cubicBezTo>
                  <a:pt x="406525" y="305089"/>
                  <a:pt x="403559" y="284192"/>
                  <a:pt x="411758" y="265210"/>
                </a:cubicBezTo>
                <a:close/>
                <a:moveTo>
                  <a:pt x="136915" y="173425"/>
                </a:moveTo>
                <a:cubicBezTo>
                  <a:pt x="110403" y="173425"/>
                  <a:pt x="88949" y="194847"/>
                  <a:pt x="88949" y="221319"/>
                </a:cubicBezTo>
                <a:cubicBezTo>
                  <a:pt x="88949" y="247791"/>
                  <a:pt x="110403" y="269387"/>
                  <a:pt x="136915" y="269387"/>
                </a:cubicBezTo>
                <a:cubicBezTo>
                  <a:pt x="163427" y="269387"/>
                  <a:pt x="185056" y="247791"/>
                  <a:pt x="185056" y="221319"/>
                </a:cubicBezTo>
                <a:cubicBezTo>
                  <a:pt x="185056" y="194847"/>
                  <a:pt x="163427" y="173425"/>
                  <a:pt x="136915" y="173425"/>
                </a:cubicBezTo>
                <a:close/>
                <a:moveTo>
                  <a:pt x="479079" y="107118"/>
                </a:moveTo>
                <a:cubicBezTo>
                  <a:pt x="483090" y="117910"/>
                  <a:pt x="489892" y="127832"/>
                  <a:pt x="499309" y="135840"/>
                </a:cubicBezTo>
                <a:cubicBezTo>
                  <a:pt x="520237" y="153247"/>
                  <a:pt x="548489" y="156206"/>
                  <a:pt x="571858" y="145762"/>
                </a:cubicBezTo>
                <a:lnTo>
                  <a:pt x="540467" y="188061"/>
                </a:lnTo>
                <a:cubicBezTo>
                  <a:pt x="510296" y="188409"/>
                  <a:pt x="477161" y="162298"/>
                  <a:pt x="461988" y="147328"/>
                </a:cubicBezTo>
                <a:close/>
                <a:moveTo>
                  <a:pt x="242266" y="90351"/>
                </a:moveTo>
                <a:cubicBezTo>
                  <a:pt x="215754" y="90351"/>
                  <a:pt x="194300" y="111773"/>
                  <a:pt x="194300" y="138245"/>
                </a:cubicBezTo>
                <a:cubicBezTo>
                  <a:pt x="194300" y="164717"/>
                  <a:pt x="215754" y="186313"/>
                  <a:pt x="242266" y="186313"/>
                </a:cubicBezTo>
                <a:cubicBezTo>
                  <a:pt x="268953" y="186313"/>
                  <a:pt x="290407" y="164717"/>
                  <a:pt x="290407" y="138245"/>
                </a:cubicBezTo>
                <a:cubicBezTo>
                  <a:pt x="290407" y="111773"/>
                  <a:pt x="268779" y="90351"/>
                  <a:pt x="242266" y="90351"/>
                </a:cubicBezTo>
                <a:close/>
                <a:moveTo>
                  <a:pt x="305846" y="28897"/>
                </a:moveTo>
                <a:cubicBezTo>
                  <a:pt x="374664" y="32824"/>
                  <a:pt x="427809" y="59699"/>
                  <a:pt x="465353" y="97840"/>
                </a:cubicBezTo>
                <a:lnTo>
                  <a:pt x="448783" y="136852"/>
                </a:lnTo>
                <a:lnTo>
                  <a:pt x="408317" y="231594"/>
                </a:lnTo>
                <a:cubicBezTo>
                  <a:pt x="402212" y="239083"/>
                  <a:pt x="396979" y="248139"/>
                  <a:pt x="393491" y="258589"/>
                </a:cubicBezTo>
                <a:cubicBezTo>
                  <a:pt x="382502" y="292028"/>
                  <a:pt x="392968" y="325466"/>
                  <a:pt x="416864" y="333129"/>
                </a:cubicBezTo>
                <a:cubicBezTo>
                  <a:pt x="434131" y="338876"/>
                  <a:pt x="453667" y="329472"/>
                  <a:pt x="467272" y="311185"/>
                </a:cubicBezTo>
                <a:cubicBezTo>
                  <a:pt x="473202" y="306831"/>
                  <a:pt x="478784" y="301432"/>
                  <a:pt x="483319" y="295162"/>
                </a:cubicBezTo>
                <a:lnTo>
                  <a:pt x="530587" y="231594"/>
                </a:lnTo>
                <a:cubicBezTo>
                  <a:pt x="534599" y="261550"/>
                  <a:pt x="532855" y="291331"/>
                  <a:pt x="525180" y="318500"/>
                </a:cubicBezTo>
                <a:cubicBezTo>
                  <a:pt x="497621" y="415681"/>
                  <a:pt x="418259" y="420035"/>
                  <a:pt x="379363" y="415855"/>
                </a:cubicBezTo>
                <a:cubicBezTo>
                  <a:pt x="367153" y="414636"/>
                  <a:pt x="352850" y="420906"/>
                  <a:pt x="346920" y="431529"/>
                </a:cubicBezTo>
                <a:cubicBezTo>
                  <a:pt x="293547" y="525575"/>
                  <a:pt x="219766" y="610391"/>
                  <a:pt x="79007" y="485867"/>
                </a:cubicBezTo>
                <a:cubicBezTo>
                  <a:pt x="-71346" y="352983"/>
                  <a:pt x="167" y="69974"/>
                  <a:pt x="231801" y="33052"/>
                </a:cubicBezTo>
                <a:cubicBezTo>
                  <a:pt x="258226" y="28829"/>
                  <a:pt x="282907" y="27588"/>
                  <a:pt x="305846" y="28897"/>
                </a:cubicBezTo>
                <a:close/>
                <a:moveTo>
                  <a:pt x="590540" y="0"/>
                </a:moveTo>
                <a:cubicBezTo>
                  <a:pt x="590540" y="0"/>
                  <a:pt x="613915" y="36566"/>
                  <a:pt x="602576" y="90717"/>
                </a:cubicBezTo>
                <a:cubicBezTo>
                  <a:pt x="601181" y="101687"/>
                  <a:pt x="596645" y="112483"/>
                  <a:pt x="588970" y="121711"/>
                </a:cubicBezTo>
                <a:cubicBezTo>
                  <a:pt x="567862" y="146785"/>
                  <a:pt x="530357" y="150093"/>
                  <a:pt x="505063" y="129024"/>
                </a:cubicBezTo>
                <a:cubicBezTo>
                  <a:pt x="479768" y="107781"/>
                  <a:pt x="476454" y="70345"/>
                  <a:pt x="497736" y="45098"/>
                </a:cubicBezTo>
                <a:cubicBezTo>
                  <a:pt x="498957" y="43705"/>
                  <a:pt x="500178" y="42312"/>
                  <a:pt x="501399" y="41093"/>
                </a:cubicBezTo>
                <a:lnTo>
                  <a:pt x="501225" y="40919"/>
                </a:lnTo>
                <a:cubicBezTo>
                  <a:pt x="501225" y="40919"/>
                  <a:pt x="524600" y="10796"/>
                  <a:pt x="555651" y="8880"/>
                </a:cubicBezTo>
                <a:cubicBezTo>
                  <a:pt x="586876" y="6791"/>
                  <a:pt x="590540" y="0"/>
                  <a:pt x="590540" y="0"/>
                </a:cubicBezTo>
                <a:close/>
              </a:path>
            </a:pathLst>
          </a:custGeom>
          <a:solidFill>
            <a:srgbClr val="195B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 name="Google Shape;78;p28">
            <a:extLst>
              <a:ext uri="{FF2B5EF4-FFF2-40B4-BE49-F238E27FC236}">
                <a16:creationId xmlns:a16="http://schemas.microsoft.com/office/drawing/2014/main" id="{7A1C1BA8-6D0E-409B-89AB-5B6A5DA6D20F}"/>
              </a:ext>
            </a:extLst>
          </p:cNvPr>
          <p:cNvSpPr/>
          <p:nvPr userDrawn="1"/>
        </p:nvSpPr>
        <p:spPr>
          <a:xfrm>
            <a:off x="10327529" y="280391"/>
            <a:ext cx="588447" cy="609685"/>
          </a:xfrm>
          <a:custGeom>
            <a:avLst/>
            <a:gdLst/>
            <a:ahLst/>
            <a:cxnLst/>
            <a:rect l="l" t="t" r="r" b="b"/>
            <a:pathLst>
              <a:path w="584535" h="605631" extrusionOk="0">
                <a:moveTo>
                  <a:pt x="231093" y="221335"/>
                </a:moveTo>
                <a:cubicBezTo>
                  <a:pt x="242097" y="238966"/>
                  <a:pt x="254867" y="255784"/>
                  <a:pt x="258806" y="260395"/>
                </a:cubicBezTo>
                <a:cubicBezTo>
                  <a:pt x="265191" y="267990"/>
                  <a:pt x="261251" y="275313"/>
                  <a:pt x="261251" y="275313"/>
                </a:cubicBezTo>
                <a:cubicBezTo>
                  <a:pt x="261251" y="275313"/>
                  <a:pt x="272255" y="292673"/>
                  <a:pt x="256497" y="307185"/>
                </a:cubicBezTo>
                <a:cubicBezTo>
                  <a:pt x="256497" y="307185"/>
                  <a:pt x="245901" y="282366"/>
                  <a:pt x="196181" y="302845"/>
                </a:cubicBezTo>
                <a:cubicBezTo>
                  <a:pt x="146461" y="323324"/>
                  <a:pt x="162355" y="350313"/>
                  <a:pt x="162355" y="350313"/>
                </a:cubicBezTo>
                <a:cubicBezTo>
                  <a:pt x="162355" y="350313"/>
                  <a:pt x="144016" y="349635"/>
                  <a:pt x="138174" y="337700"/>
                </a:cubicBezTo>
                <a:cubicBezTo>
                  <a:pt x="138174" y="337700"/>
                  <a:pt x="135457" y="333360"/>
                  <a:pt x="130974" y="332411"/>
                </a:cubicBezTo>
                <a:cubicBezTo>
                  <a:pt x="126355" y="331461"/>
                  <a:pt x="121465" y="324273"/>
                  <a:pt x="119563" y="318984"/>
                </a:cubicBezTo>
                <a:cubicBezTo>
                  <a:pt x="118205" y="315187"/>
                  <a:pt x="113042" y="293487"/>
                  <a:pt x="108967" y="278704"/>
                </a:cubicBezTo>
                <a:cubicBezTo>
                  <a:pt x="120378" y="262565"/>
                  <a:pt x="134235" y="249409"/>
                  <a:pt x="150808" y="239644"/>
                </a:cubicBezTo>
                <a:cubicBezTo>
                  <a:pt x="174445" y="225675"/>
                  <a:pt x="201615" y="219979"/>
                  <a:pt x="231093" y="221335"/>
                </a:cubicBezTo>
                <a:close/>
                <a:moveTo>
                  <a:pt x="562095" y="196204"/>
                </a:moveTo>
                <a:cubicBezTo>
                  <a:pt x="563031" y="195263"/>
                  <a:pt x="568610" y="204698"/>
                  <a:pt x="571666" y="213752"/>
                </a:cubicBezTo>
                <a:cubicBezTo>
                  <a:pt x="584300" y="252274"/>
                  <a:pt x="576285" y="284013"/>
                  <a:pt x="545718" y="311413"/>
                </a:cubicBezTo>
                <a:cubicBezTo>
                  <a:pt x="527650" y="327689"/>
                  <a:pt x="473309" y="352783"/>
                  <a:pt x="515287" y="379911"/>
                </a:cubicBezTo>
                <a:cubicBezTo>
                  <a:pt x="531454" y="390491"/>
                  <a:pt x="551832" y="396187"/>
                  <a:pt x="567047" y="408124"/>
                </a:cubicBezTo>
                <a:cubicBezTo>
                  <a:pt x="633479" y="459938"/>
                  <a:pt x="492872" y="508361"/>
                  <a:pt x="441655" y="529928"/>
                </a:cubicBezTo>
                <a:cubicBezTo>
                  <a:pt x="481868" y="548646"/>
                  <a:pt x="531046" y="541322"/>
                  <a:pt x="564738" y="575503"/>
                </a:cubicBezTo>
                <a:cubicBezTo>
                  <a:pt x="569764" y="580793"/>
                  <a:pt x="569628" y="590695"/>
                  <a:pt x="561885" y="592322"/>
                </a:cubicBezTo>
                <a:cubicBezTo>
                  <a:pt x="486079" y="608328"/>
                  <a:pt x="455241" y="609006"/>
                  <a:pt x="376582" y="599104"/>
                </a:cubicBezTo>
                <a:cubicBezTo>
                  <a:pt x="341260" y="594628"/>
                  <a:pt x="327947" y="578623"/>
                  <a:pt x="340581" y="579708"/>
                </a:cubicBezTo>
                <a:cubicBezTo>
                  <a:pt x="340989" y="579708"/>
                  <a:pt x="341396" y="579843"/>
                  <a:pt x="341804" y="579843"/>
                </a:cubicBezTo>
                <a:lnTo>
                  <a:pt x="285425" y="452749"/>
                </a:lnTo>
                <a:cubicBezTo>
                  <a:pt x="288278" y="448680"/>
                  <a:pt x="288414" y="442034"/>
                  <a:pt x="285425" y="435659"/>
                </a:cubicBezTo>
                <a:cubicBezTo>
                  <a:pt x="281485" y="427249"/>
                  <a:pt x="273606" y="422637"/>
                  <a:pt x="267764" y="425350"/>
                </a:cubicBezTo>
                <a:cubicBezTo>
                  <a:pt x="261923" y="428063"/>
                  <a:pt x="260428" y="437151"/>
                  <a:pt x="264232" y="445560"/>
                </a:cubicBezTo>
                <a:cubicBezTo>
                  <a:pt x="266949" y="451257"/>
                  <a:pt x="271568" y="455191"/>
                  <a:pt x="276051" y="456276"/>
                </a:cubicBezTo>
                <a:lnTo>
                  <a:pt x="335147" y="588389"/>
                </a:lnTo>
                <a:cubicBezTo>
                  <a:pt x="335147" y="588389"/>
                  <a:pt x="331207" y="591373"/>
                  <a:pt x="325773" y="583506"/>
                </a:cubicBezTo>
                <a:cubicBezTo>
                  <a:pt x="320203" y="575503"/>
                  <a:pt x="278904" y="524367"/>
                  <a:pt x="228231" y="509853"/>
                </a:cubicBezTo>
                <a:cubicBezTo>
                  <a:pt x="228231" y="509853"/>
                  <a:pt x="219537" y="507276"/>
                  <a:pt x="217635" y="502258"/>
                </a:cubicBezTo>
                <a:lnTo>
                  <a:pt x="163565" y="343017"/>
                </a:lnTo>
                <a:cubicBezTo>
                  <a:pt x="163565" y="343017"/>
                  <a:pt x="161256" y="323485"/>
                  <a:pt x="193181" y="309242"/>
                </a:cubicBezTo>
                <a:cubicBezTo>
                  <a:pt x="223884" y="295678"/>
                  <a:pt x="248745" y="300019"/>
                  <a:pt x="254994" y="310463"/>
                </a:cubicBezTo>
                <a:cubicBezTo>
                  <a:pt x="254994" y="310463"/>
                  <a:pt x="301999" y="410565"/>
                  <a:pt x="340717" y="463736"/>
                </a:cubicBezTo>
                <a:cubicBezTo>
                  <a:pt x="340717" y="463736"/>
                  <a:pt x="344521" y="465906"/>
                  <a:pt x="340717" y="490999"/>
                </a:cubicBezTo>
                <a:cubicBezTo>
                  <a:pt x="336913" y="515957"/>
                  <a:pt x="337728" y="526808"/>
                  <a:pt x="345879" y="576859"/>
                </a:cubicBezTo>
                <a:cubicBezTo>
                  <a:pt x="345879" y="576859"/>
                  <a:pt x="346151" y="578351"/>
                  <a:pt x="345879" y="580250"/>
                </a:cubicBezTo>
                <a:cubicBezTo>
                  <a:pt x="410273" y="586083"/>
                  <a:pt x="475890" y="598290"/>
                  <a:pt x="538382" y="579572"/>
                </a:cubicBezTo>
                <a:cubicBezTo>
                  <a:pt x="502110" y="556242"/>
                  <a:pt x="451165" y="562482"/>
                  <a:pt x="414349" y="536710"/>
                </a:cubicBezTo>
                <a:cubicBezTo>
                  <a:pt x="409323" y="533183"/>
                  <a:pt x="409866" y="524367"/>
                  <a:pt x="414892" y="521111"/>
                </a:cubicBezTo>
                <a:cubicBezTo>
                  <a:pt x="452388" y="497103"/>
                  <a:pt x="504827" y="494526"/>
                  <a:pt x="538654" y="466042"/>
                </a:cubicBezTo>
                <a:cubicBezTo>
                  <a:pt x="586882" y="425214"/>
                  <a:pt x="509038" y="403241"/>
                  <a:pt x="483226" y="376927"/>
                </a:cubicBezTo>
                <a:cubicBezTo>
                  <a:pt x="469913" y="363498"/>
                  <a:pt x="468147" y="348714"/>
                  <a:pt x="480917" y="335150"/>
                </a:cubicBezTo>
                <a:cubicBezTo>
                  <a:pt x="515831" y="298391"/>
                  <a:pt x="584708" y="266923"/>
                  <a:pt x="562972" y="201002"/>
                </a:cubicBezTo>
                <a:cubicBezTo>
                  <a:pt x="561987" y="197984"/>
                  <a:pt x="561783" y="196517"/>
                  <a:pt x="562095" y="196204"/>
                </a:cubicBezTo>
                <a:close/>
                <a:moveTo>
                  <a:pt x="135269" y="1806"/>
                </a:moveTo>
                <a:cubicBezTo>
                  <a:pt x="144268" y="4476"/>
                  <a:pt x="151470" y="10292"/>
                  <a:pt x="155716" y="20464"/>
                </a:cubicBezTo>
                <a:cubicBezTo>
                  <a:pt x="172566" y="61154"/>
                  <a:pt x="201510" y="156641"/>
                  <a:pt x="209391" y="179698"/>
                </a:cubicBezTo>
                <a:cubicBezTo>
                  <a:pt x="212516" y="188786"/>
                  <a:pt x="219039" y="200315"/>
                  <a:pt x="226105" y="211572"/>
                </a:cubicBezTo>
                <a:cubicBezTo>
                  <a:pt x="196754" y="210216"/>
                  <a:pt x="169440" y="215913"/>
                  <a:pt x="145796" y="229747"/>
                </a:cubicBezTo>
                <a:cubicBezTo>
                  <a:pt x="129218" y="239513"/>
                  <a:pt x="115358" y="252805"/>
                  <a:pt x="103943" y="268810"/>
                </a:cubicBezTo>
                <a:cubicBezTo>
                  <a:pt x="102312" y="262842"/>
                  <a:pt x="100818" y="257959"/>
                  <a:pt x="99866" y="255925"/>
                </a:cubicBezTo>
                <a:cubicBezTo>
                  <a:pt x="96741" y="248736"/>
                  <a:pt x="76222" y="206825"/>
                  <a:pt x="52850" y="171560"/>
                </a:cubicBezTo>
                <a:cubicBezTo>
                  <a:pt x="29477" y="136296"/>
                  <a:pt x="5154" y="91672"/>
                  <a:pt x="1349" y="84483"/>
                </a:cubicBezTo>
                <a:cubicBezTo>
                  <a:pt x="-2456" y="77295"/>
                  <a:pt x="-418" y="51117"/>
                  <a:pt x="37087" y="29959"/>
                </a:cubicBezTo>
                <a:cubicBezTo>
                  <a:pt x="65114" y="14090"/>
                  <a:pt x="108275" y="-6205"/>
                  <a:pt x="135269" y="1806"/>
                </a:cubicBezTo>
                <a:close/>
              </a:path>
            </a:pathLst>
          </a:custGeom>
          <a:solidFill>
            <a:srgbClr val="195B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 name="Google Shape;79;p28">
            <a:extLst>
              <a:ext uri="{FF2B5EF4-FFF2-40B4-BE49-F238E27FC236}">
                <a16:creationId xmlns:a16="http://schemas.microsoft.com/office/drawing/2014/main" id="{9FF10076-AF2E-4931-9F64-55F27A533E7A}"/>
              </a:ext>
            </a:extLst>
          </p:cNvPr>
          <p:cNvSpPr/>
          <p:nvPr userDrawn="1"/>
        </p:nvSpPr>
        <p:spPr>
          <a:xfrm rot="5770500" flipH="1">
            <a:off x="3949423" y="5888768"/>
            <a:ext cx="586846" cy="609685"/>
          </a:xfrm>
          <a:custGeom>
            <a:avLst/>
            <a:gdLst/>
            <a:ahLst/>
            <a:cxnLst/>
            <a:rect l="l" t="t" r="r" b="b"/>
            <a:pathLst>
              <a:path w="585586" h="608375" extrusionOk="0">
                <a:moveTo>
                  <a:pt x="252617" y="479831"/>
                </a:moveTo>
                <a:lnTo>
                  <a:pt x="261886" y="483766"/>
                </a:lnTo>
                <a:cubicBezTo>
                  <a:pt x="264445" y="486320"/>
                  <a:pt x="265725" y="489696"/>
                  <a:pt x="265725" y="493071"/>
                </a:cubicBezTo>
                <a:lnTo>
                  <a:pt x="261888" y="502371"/>
                </a:lnTo>
                <a:lnTo>
                  <a:pt x="250824" y="513294"/>
                </a:lnTo>
                <a:lnTo>
                  <a:pt x="250825" y="513295"/>
                </a:lnTo>
                <a:lnTo>
                  <a:pt x="250796" y="513324"/>
                </a:lnTo>
                <a:lnTo>
                  <a:pt x="235320" y="491550"/>
                </a:lnTo>
                <a:lnTo>
                  <a:pt x="235350" y="491520"/>
                </a:lnTo>
                <a:lnTo>
                  <a:pt x="235362" y="491537"/>
                </a:lnTo>
                <a:lnTo>
                  <a:pt x="243276" y="483637"/>
                </a:lnTo>
                <a:close/>
                <a:moveTo>
                  <a:pt x="134866" y="417276"/>
                </a:moveTo>
                <a:cubicBezTo>
                  <a:pt x="142293" y="416790"/>
                  <a:pt x="148502" y="422139"/>
                  <a:pt x="149111" y="429433"/>
                </a:cubicBezTo>
                <a:lnTo>
                  <a:pt x="160069" y="565949"/>
                </a:lnTo>
                <a:lnTo>
                  <a:pt x="235312" y="491552"/>
                </a:lnTo>
                <a:lnTo>
                  <a:pt x="250774" y="513312"/>
                </a:lnTo>
                <a:lnTo>
                  <a:pt x="158486" y="604607"/>
                </a:lnTo>
                <a:cubicBezTo>
                  <a:pt x="156051" y="607038"/>
                  <a:pt x="152642" y="608375"/>
                  <a:pt x="149233" y="608375"/>
                </a:cubicBezTo>
                <a:cubicBezTo>
                  <a:pt x="147650" y="608375"/>
                  <a:pt x="146189" y="608132"/>
                  <a:pt x="144606" y="607524"/>
                </a:cubicBezTo>
                <a:cubicBezTo>
                  <a:pt x="139858" y="605822"/>
                  <a:pt x="136449" y="601324"/>
                  <a:pt x="136084" y="596219"/>
                </a:cubicBezTo>
                <a:lnTo>
                  <a:pt x="122813" y="431499"/>
                </a:lnTo>
                <a:cubicBezTo>
                  <a:pt x="122204" y="424205"/>
                  <a:pt x="127683" y="417884"/>
                  <a:pt x="134866" y="417276"/>
                </a:cubicBezTo>
                <a:close/>
                <a:moveTo>
                  <a:pt x="352706" y="225563"/>
                </a:moveTo>
                <a:cubicBezTo>
                  <a:pt x="357820" y="222524"/>
                  <a:pt x="364273" y="223253"/>
                  <a:pt x="368535" y="227387"/>
                </a:cubicBezTo>
                <a:cubicBezTo>
                  <a:pt x="372796" y="231398"/>
                  <a:pt x="373770" y="237841"/>
                  <a:pt x="371091" y="243069"/>
                </a:cubicBezTo>
                <a:lnTo>
                  <a:pt x="272226" y="430890"/>
                </a:lnTo>
                <a:cubicBezTo>
                  <a:pt x="269791" y="435266"/>
                  <a:pt x="265165" y="437819"/>
                  <a:pt x="260538" y="437819"/>
                </a:cubicBezTo>
                <a:cubicBezTo>
                  <a:pt x="258468" y="437819"/>
                  <a:pt x="256276" y="437333"/>
                  <a:pt x="254328" y="436360"/>
                </a:cubicBezTo>
                <a:cubicBezTo>
                  <a:pt x="247875" y="432956"/>
                  <a:pt x="245440" y="425054"/>
                  <a:pt x="248849" y="418490"/>
                </a:cubicBezTo>
                <a:lnTo>
                  <a:pt x="326286" y="271515"/>
                </a:lnTo>
                <a:lnTo>
                  <a:pt x="168856" y="363420"/>
                </a:lnTo>
                <a:cubicBezTo>
                  <a:pt x="162647" y="367067"/>
                  <a:pt x="154489" y="365000"/>
                  <a:pt x="150837" y="358679"/>
                </a:cubicBezTo>
                <a:cubicBezTo>
                  <a:pt x="147184" y="352357"/>
                  <a:pt x="149254" y="344334"/>
                  <a:pt x="155585" y="340687"/>
                </a:cubicBezTo>
                <a:close/>
                <a:moveTo>
                  <a:pt x="566404" y="1455"/>
                </a:moveTo>
                <a:cubicBezTo>
                  <a:pt x="571395" y="-1098"/>
                  <a:pt x="577483" y="-247"/>
                  <a:pt x="581501" y="3642"/>
                </a:cubicBezTo>
                <a:cubicBezTo>
                  <a:pt x="585519" y="7532"/>
                  <a:pt x="586736" y="13488"/>
                  <a:pt x="584423" y="18593"/>
                </a:cubicBezTo>
                <a:lnTo>
                  <a:pt x="329475" y="589748"/>
                </a:lnTo>
                <a:cubicBezTo>
                  <a:pt x="327649" y="594124"/>
                  <a:pt x="323510" y="597041"/>
                  <a:pt x="318761" y="597527"/>
                </a:cubicBezTo>
                <a:cubicBezTo>
                  <a:pt x="318274" y="597527"/>
                  <a:pt x="317909" y="597649"/>
                  <a:pt x="317422" y="597649"/>
                </a:cubicBezTo>
                <a:cubicBezTo>
                  <a:pt x="313161" y="597649"/>
                  <a:pt x="309143" y="595583"/>
                  <a:pt x="306708" y="592058"/>
                </a:cubicBezTo>
                <a:lnTo>
                  <a:pt x="250825" y="513295"/>
                </a:lnTo>
                <a:lnTo>
                  <a:pt x="261886" y="502376"/>
                </a:lnTo>
                <a:lnTo>
                  <a:pt x="261888" y="502371"/>
                </a:lnTo>
                <a:lnTo>
                  <a:pt x="261904" y="502355"/>
                </a:lnTo>
                <a:cubicBezTo>
                  <a:pt x="267017" y="497250"/>
                  <a:pt x="267017" y="488985"/>
                  <a:pt x="261904" y="483758"/>
                </a:cubicBezTo>
                <a:cubicBezTo>
                  <a:pt x="259347" y="481145"/>
                  <a:pt x="255999" y="479838"/>
                  <a:pt x="252635" y="479823"/>
                </a:cubicBezTo>
                <a:lnTo>
                  <a:pt x="252617" y="479831"/>
                </a:lnTo>
                <a:lnTo>
                  <a:pt x="252609" y="479827"/>
                </a:lnTo>
                <a:cubicBezTo>
                  <a:pt x="249243" y="479812"/>
                  <a:pt x="245861" y="481090"/>
                  <a:pt x="243241" y="483644"/>
                </a:cubicBezTo>
                <a:lnTo>
                  <a:pt x="235350" y="491520"/>
                </a:lnTo>
                <a:lnTo>
                  <a:pt x="205898" y="449968"/>
                </a:lnTo>
                <a:cubicBezTo>
                  <a:pt x="201637" y="444012"/>
                  <a:pt x="202976" y="435868"/>
                  <a:pt x="208942" y="431614"/>
                </a:cubicBezTo>
                <a:cubicBezTo>
                  <a:pt x="214908" y="427360"/>
                  <a:pt x="223187" y="428818"/>
                  <a:pt x="227326" y="434774"/>
                </a:cubicBezTo>
                <a:lnTo>
                  <a:pt x="314865" y="557903"/>
                </a:lnTo>
                <a:lnTo>
                  <a:pt x="545341" y="41565"/>
                </a:lnTo>
                <a:lnTo>
                  <a:pt x="39707" y="296209"/>
                </a:lnTo>
                <a:lnTo>
                  <a:pt x="175947" y="383116"/>
                </a:lnTo>
                <a:cubicBezTo>
                  <a:pt x="182156" y="387006"/>
                  <a:pt x="183983" y="395149"/>
                  <a:pt x="179965" y="401348"/>
                </a:cubicBezTo>
                <a:cubicBezTo>
                  <a:pt x="176069" y="407426"/>
                  <a:pt x="167912" y="409249"/>
                  <a:pt x="161824" y="405360"/>
                </a:cubicBezTo>
                <a:lnTo>
                  <a:pt x="6104" y="305933"/>
                </a:lnTo>
                <a:cubicBezTo>
                  <a:pt x="2086" y="303381"/>
                  <a:pt x="-227" y="298883"/>
                  <a:pt x="17" y="294143"/>
                </a:cubicBezTo>
                <a:cubicBezTo>
                  <a:pt x="260" y="289524"/>
                  <a:pt x="2939" y="285270"/>
                  <a:pt x="7200" y="283082"/>
                </a:cubicBezTo>
                <a:close/>
              </a:path>
            </a:pathLst>
          </a:custGeom>
          <a:solidFill>
            <a:srgbClr val="195B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 name="Oval 14">
            <a:extLst>
              <a:ext uri="{FF2B5EF4-FFF2-40B4-BE49-F238E27FC236}">
                <a16:creationId xmlns:a16="http://schemas.microsoft.com/office/drawing/2014/main" id="{1B0B5DF2-1840-47FE-84BA-61078C60B0E9}"/>
              </a:ext>
            </a:extLst>
          </p:cNvPr>
          <p:cNvSpPr>
            <a:spLocks noChangeAspect="1"/>
          </p:cNvSpPr>
          <p:nvPr userDrawn="1">
            <p:custDataLst>
              <p:tags r:id="rId1"/>
            </p:custDataLst>
          </p:nvPr>
        </p:nvSpPr>
        <p:spPr>
          <a:xfrm>
            <a:off x="11664099" y="0"/>
            <a:ext cx="527901" cy="527901"/>
          </a:xfrm>
          <a:prstGeom prst="ellipse">
            <a:avLst/>
          </a:prstGeom>
          <a:blipFill dpi="0" rotWithShape="0">
            <a:blip r:embed="rId3" cstate="print">
              <a:alphaModFix/>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442569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1"/>
                                          </p:val>
                                        </p:tav>
                                        <p:tav tm="100000">
                                          <p:val>
                                            <p:strVal val="#ppt_x"/>
                                          </p:val>
                                        </p:tav>
                                      </p:tavLst>
                                    </p:anim>
                                  </p:childTnLst>
                                </p:cTn>
                              </p:par>
                              <p:par>
                                <p:cTn id="8" presetID="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p:tgtEl>
                                          <p:spTgt spid="14"/>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11F38E1-B975-430C-B6AF-FFC4A397000D}"/>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2/13/2025</a:t>
            </a:fld>
            <a:endParaRPr lang="en-US"/>
          </a:p>
        </p:txBody>
      </p:sp>
      <p:sp>
        <p:nvSpPr>
          <p:cNvPr id="4" name="Footer Placeholder 3">
            <a:extLst>
              <a:ext uri="{FF2B5EF4-FFF2-40B4-BE49-F238E27FC236}">
                <a16:creationId xmlns:a16="http://schemas.microsoft.com/office/drawing/2014/main" id="{52438928-C5E0-4612-9ED2-9F746EA824B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05316F74-16C8-43E0-908E-FCFB8FE397E5}"/>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
        <p:nvSpPr>
          <p:cNvPr id="6" name="Title 1">
            <a:extLst>
              <a:ext uri="{FF2B5EF4-FFF2-40B4-BE49-F238E27FC236}">
                <a16:creationId xmlns:a16="http://schemas.microsoft.com/office/drawing/2014/main" id="{792F26BD-B189-4536-ACC4-B0C83AC7A61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7" name="Date Placeholder 2">
            <a:extLst>
              <a:ext uri="{FF2B5EF4-FFF2-40B4-BE49-F238E27FC236}">
                <a16:creationId xmlns:a16="http://schemas.microsoft.com/office/drawing/2014/main" id="{ABAE6367-7967-4CAB-9896-6C331C1C3AB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9B9EE9-F3BF-4B40-83E7-C9BC68FDDB0E}" type="datetimeFigureOut">
              <a:rPr lang="en-US" smtClean="0"/>
              <a:pPr/>
              <a:t>2/13/2025</a:t>
            </a:fld>
            <a:endParaRPr lang="en-US"/>
          </a:p>
        </p:txBody>
      </p:sp>
      <p:sp>
        <p:nvSpPr>
          <p:cNvPr id="8" name="Slide Number Placeholder 4">
            <a:extLst>
              <a:ext uri="{FF2B5EF4-FFF2-40B4-BE49-F238E27FC236}">
                <a16:creationId xmlns:a16="http://schemas.microsoft.com/office/drawing/2014/main" id="{DC7E0191-3E48-4847-BC29-82F140F6940F}"/>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F55963-6440-4C45-BA09-4E6A99D1BBE0}" type="slidenum">
              <a:rPr lang="en-US" smtClean="0"/>
              <a:pPr/>
              <a:t>‹#›</a:t>
            </a:fld>
            <a:endParaRPr lang="en-US"/>
          </a:p>
        </p:txBody>
      </p:sp>
      <p:sp>
        <p:nvSpPr>
          <p:cNvPr id="9" name="Google Shape;71;p28">
            <a:extLst>
              <a:ext uri="{FF2B5EF4-FFF2-40B4-BE49-F238E27FC236}">
                <a16:creationId xmlns:a16="http://schemas.microsoft.com/office/drawing/2014/main" id="{3263AC7A-6DC0-4544-9C26-521DEC6869FD}"/>
              </a:ext>
            </a:extLst>
          </p:cNvPr>
          <p:cNvSpPr/>
          <p:nvPr userDrawn="1"/>
        </p:nvSpPr>
        <p:spPr>
          <a:xfrm>
            <a:off x="0" y="0"/>
            <a:ext cx="12192000" cy="6858000"/>
          </a:xfrm>
          <a:prstGeom prst="rect">
            <a:avLst/>
          </a:prstGeom>
          <a:solidFill>
            <a:srgbClr val="93E3E4">
              <a:lumMod val="70000"/>
              <a:lumOff val="30000"/>
              <a:alpha val="86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 name="Google Shape;72;p28">
            <a:extLst>
              <a:ext uri="{FF2B5EF4-FFF2-40B4-BE49-F238E27FC236}">
                <a16:creationId xmlns:a16="http://schemas.microsoft.com/office/drawing/2014/main" id="{CCF1C303-DBE2-4353-A8ED-4ADF2B4255B6}"/>
              </a:ext>
            </a:extLst>
          </p:cNvPr>
          <p:cNvSpPr/>
          <p:nvPr userDrawn="1"/>
        </p:nvSpPr>
        <p:spPr>
          <a:xfrm>
            <a:off x="295217" y="208458"/>
            <a:ext cx="11601567" cy="6441084"/>
          </a:xfrm>
          <a:prstGeom prst="rect">
            <a:avLst/>
          </a:prstGeom>
          <a:solidFill>
            <a:schemeClr val="lt1">
              <a:alpha val="89000"/>
            </a:schemeClr>
          </a:solidFill>
          <a:ln>
            <a:noFill/>
          </a:ln>
          <a:effectLst>
            <a:outerShdw blurRad="63500" sx="101000" sy="101000" algn="ctr" rotWithShape="0">
              <a:srgbClr val="000000">
                <a:alpha val="2078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 name="Google Shape;77;p28">
            <a:extLst>
              <a:ext uri="{FF2B5EF4-FFF2-40B4-BE49-F238E27FC236}">
                <a16:creationId xmlns:a16="http://schemas.microsoft.com/office/drawing/2014/main" id="{5759D865-AB3A-4B09-9D15-B5291D9B365A}"/>
              </a:ext>
            </a:extLst>
          </p:cNvPr>
          <p:cNvSpPr/>
          <p:nvPr userDrawn="1"/>
        </p:nvSpPr>
        <p:spPr>
          <a:xfrm>
            <a:off x="165760" y="1221632"/>
            <a:ext cx="609684" cy="551923"/>
          </a:xfrm>
          <a:custGeom>
            <a:avLst/>
            <a:gdLst/>
            <a:ahLst/>
            <a:cxnLst/>
            <a:rect l="l" t="t" r="r" b="b"/>
            <a:pathLst>
              <a:path w="605680" h="548298" extrusionOk="0">
                <a:moveTo>
                  <a:pt x="203544" y="393040"/>
                </a:moveTo>
                <a:cubicBezTo>
                  <a:pt x="177032" y="393040"/>
                  <a:pt x="155404" y="414462"/>
                  <a:pt x="155404" y="441108"/>
                </a:cubicBezTo>
                <a:cubicBezTo>
                  <a:pt x="155404" y="467580"/>
                  <a:pt x="177032" y="489002"/>
                  <a:pt x="203544" y="489002"/>
                </a:cubicBezTo>
                <a:cubicBezTo>
                  <a:pt x="230057" y="489002"/>
                  <a:pt x="251511" y="467580"/>
                  <a:pt x="251511" y="441108"/>
                </a:cubicBezTo>
                <a:cubicBezTo>
                  <a:pt x="251511" y="414462"/>
                  <a:pt x="230057" y="393040"/>
                  <a:pt x="203544" y="393040"/>
                </a:cubicBezTo>
                <a:close/>
                <a:moveTo>
                  <a:pt x="109182" y="297078"/>
                </a:moveTo>
                <a:cubicBezTo>
                  <a:pt x="82669" y="297078"/>
                  <a:pt x="61215" y="318500"/>
                  <a:pt x="61215" y="344972"/>
                </a:cubicBezTo>
                <a:cubicBezTo>
                  <a:pt x="61215" y="371444"/>
                  <a:pt x="82669" y="393040"/>
                  <a:pt x="109182" y="393040"/>
                </a:cubicBezTo>
                <a:cubicBezTo>
                  <a:pt x="135694" y="393040"/>
                  <a:pt x="157322" y="371444"/>
                  <a:pt x="157322" y="344972"/>
                </a:cubicBezTo>
                <a:cubicBezTo>
                  <a:pt x="157322" y="318500"/>
                  <a:pt x="135694" y="297078"/>
                  <a:pt x="109182" y="297078"/>
                </a:cubicBezTo>
                <a:close/>
                <a:moveTo>
                  <a:pt x="449089" y="177613"/>
                </a:moveTo>
                <a:cubicBezTo>
                  <a:pt x="450310" y="178832"/>
                  <a:pt x="451706" y="180051"/>
                  <a:pt x="453101" y="181270"/>
                </a:cubicBezTo>
                <a:cubicBezTo>
                  <a:pt x="468453" y="194157"/>
                  <a:pt x="492526" y="210701"/>
                  <a:pt x="519216" y="216796"/>
                </a:cubicBezTo>
                <a:lnTo>
                  <a:pt x="461824" y="294118"/>
                </a:lnTo>
                <a:cubicBezTo>
                  <a:pt x="449438" y="310836"/>
                  <a:pt x="430075" y="318673"/>
                  <a:pt x="418212" y="311881"/>
                </a:cubicBezTo>
                <a:cubicBezTo>
                  <a:pt x="406525" y="305089"/>
                  <a:pt x="403559" y="284192"/>
                  <a:pt x="411758" y="265210"/>
                </a:cubicBezTo>
                <a:close/>
                <a:moveTo>
                  <a:pt x="136915" y="173425"/>
                </a:moveTo>
                <a:cubicBezTo>
                  <a:pt x="110403" y="173425"/>
                  <a:pt x="88949" y="194847"/>
                  <a:pt x="88949" y="221319"/>
                </a:cubicBezTo>
                <a:cubicBezTo>
                  <a:pt x="88949" y="247791"/>
                  <a:pt x="110403" y="269387"/>
                  <a:pt x="136915" y="269387"/>
                </a:cubicBezTo>
                <a:cubicBezTo>
                  <a:pt x="163427" y="269387"/>
                  <a:pt x="185056" y="247791"/>
                  <a:pt x="185056" y="221319"/>
                </a:cubicBezTo>
                <a:cubicBezTo>
                  <a:pt x="185056" y="194847"/>
                  <a:pt x="163427" y="173425"/>
                  <a:pt x="136915" y="173425"/>
                </a:cubicBezTo>
                <a:close/>
                <a:moveTo>
                  <a:pt x="479079" y="107118"/>
                </a:moveTo>
                <a:cubicBezTo>
                  <a:pt x="483090" y="117910"/>
                  <a:pt x="489892" y="127832"/>
                  <a:pt x="499309" y="135840"/>
                </a:cubicBezTo>
                <a:cubicBezTo>
                  <a:pt x="520237" y="153247"/>
                  <a:pt x="548489" y="156206"/>
                  <a:pt x="571858" y="145762"/>
                </a:cubicBezTo>
                <a:lnTo>
                  <a:pt x="540467" y="188061"/>
                </a:lnTo>
                <a:cubicBezTo>
                  <a:pt x="510296" y="188409"/>
                  <a:pt x="477161" y="162298"/>
                  <a:pt x="461988" y="147328"/>
                </a:cubicBezTo>
                <a:close/>
                <a:moveTo>
                  <a:pt x="242266" y="90351"/>
                </a:moveTo>
                <a:cubicBezTo>
                  <a:pt x="215754" y="90351"/>
                  <a:pt x="194300" y="111773"/>
                  <a:pt x="194300" y="138245"/>
                </a:cubicBezTo>
                <a:cubicBezTo>
                  <a:pt x="194300" y="164717"/>
                  <a:pt x="215754" y="186313"/>
                  <a:pt x="242266" y="186313"/>
                </a:cubicBezTo>
                <a:cubicBezTo>
                  <a:pt x="268953" y="186313"/>
                  <a:pt x="290407" y="164717"/>
                  <a:pt x="290407" y="138245"/>
                </a:cubicBezTo>
                <a:cubicBezTo>
                  <a:pt x="290407" y="111773"/>
                  <a:pt x="268779" y="90351"/>
                  <a:pt x="242266" y="90351"/>
                </a:cubicBezTo>
                <a:close/>
                <a:moveTo>
                  <a:pt x="305846" y="28897"/>
                </a:moveTo>
                <a:cubicBezTo>
                  <a:pt x="374664" y="32824"/>
                  <a:pt x="427809" y="59699"/>
                  <a:pt x="465353" y="97840"/>
                </a:cubicBezTo>
                <a:lnTo>
                  <a:pt x="448783" y="136852"/>
                </a:lnTo>
                <a:lnTo>
                  <a:pt x="408317" y="231594"/>
                </a:lnTo>
                <a:cubicBezTo>
                  <a:pt x="402212" y="239083"/>
                  <a:pt x="396979" y="248139"/>
                  <a:pt x="393491" y="258589"/>
                </a:cubicBezTo>
                <a:cubicBezTo>
                  <a:pt x="382502" y="292028"/>
                  <a:pt x="392968" y="325466"/>
                  <a:pt x="416864" y="333129"/>
                </a:cubicBezTo>
                <a:cubicBezTo>
                  <a:pt x="434131" y="338876"/>
                  <a:pt x="453667" y="329472"/>
                  <a:pt x="467272" y="311185"/>
                </a:cubicBezTo>
                <a:cubicBezTo>
                  <a:pt x="473202" y="306831"/>
                  <a:pt x="478784" y="301432"/>
                  <a:pt x="483319" y="295162"/>
                </a:cubicBezTo>
                <a:lnTo>
                  <a:pt x="530587" y="231594"/>
                </a:lnTo>
                <a:cubicBezTo>
                  <a:pt x="534599" y="261550"/>
                  <a:pt x="532855" y="291331"/>
                  <a:pt x="525180" y="318500"/>
                </a:cubicBezTo>
                <a:cubicBezTo>
                  <a:pt x="497621" y="415681"/>
                  <a:pt x="418259" y="420035"/>
                  <a:pt x="379363" y="415855"/>
                </a:cubicBezTo>
                <a:cubicBezTo>
                  <a:pt x="367153" y="414636"/>
                  <a:pt x="352850" y="420906"/>
                  <a:pt x="346920" y="431529"/>
                </a:cubicBezTo>
                <a:cubicBezTo>
                  <a:pt x="293547" y="525575"/>
                  <a:pt x="219766" y="610391"/>
                  <a:pt x="79007" y="485867"/>
                </a:cubicBezTo>
                <a:cubicBezTo>
                  <a:pt x="-71346" y="352983"/>
                  <a:pt x="167" y="69974"/>
                  <a:pt x="231801" y="33052"/>
                </a:cubicBezTo>
                <a:cubicBezTo>
                  <a:pt x="258226" y="28829"/>
                  <a:pt x="282907" y="27588"/>
                  <a:pt x="305846" y="28897"/>
                </a:cubicBezTo>
                <a:close/>
                <a:moveTo>
                  <a:pt x="590540" y="0"/>
                </a:moveTo>
                <a:cubicBezTo>
                  <a:pt x="590540" y="0"/>
                  <a:pt x="613915" y="36566"/>
                  <a:pt x="602576" y="90717"/>
                </a:cubicBezTo>
                <a:cubicBezTo>
                  <a:pt x="601181" y="101687"/>
                  <a:pt x="596645" y="112483"/>
                  <a:pt x="588970" y="121711"/>
                </a:cubicBezTo>
                <a:cubicBezTo>
                  <a:pt x="567862" y="146785"/>
                  <a:pt x="530357" y="150093"/>
                  <a:pt x="505063" y="129024"/>
                </a:cubicBezTo>
                <a:cubicBezTo>
                  <a:pt x="479768" y="107781"/>
                  <a:pt x="476454" y="70345"/>
                  <a:pt x="497736" y="45098"/>
                </a:cubicBezTo>
                <a:cubicBezTo>
                  <a:pt x="498957" y="43705"/>
                  <a:pt x="500178" y="42312"/>
                  <a:pt x="501399" y="41093"/>
                </a:cubicBezTo>
                <a:lnTo>
                  <a:pt x="501225" y="40919"/>
                </a:lnTo>
                <a:cubicBezTo>
                  <a:pt x="501225" y="40919"/>
                  <a:pt x="524600" y="10796"/>
                  <a:pt x="555651" y="8880"/>
                </a:cubicBezTo>
                <a:cubicBezTo>
                  <a:pt x="586876" y="6791"/>
                  <a:pt x="590540" y="0"/>
                  <a:pt x="590540" y="0"/>
                </a:cubicBezTo>
                <a:close/>
              </a:path>
            </a:pathLst>
          </a:custGeom>
          <a:solidFill>
            <a:srgbClr val="195B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 name="Google Shape;79;p28">
            <a:extLst>
              <a:ext uri="{FF2B5EF4-FFF2-40B4-BE49-F238E27FC236}">
                <a16:creationId xmlns:a16="http://schemas.microsoft.com/office/drawing/2014/main" id="{FEDB73D6-A262-4812-B321-560EEC9CA1C4}"/>
              </a:ext>
            </a:extLst>
          </p:cNvPr>
          <p:cNvSpPr/>
          <p:nvPr userDrawn="1"/>
        </p:nvSpPr>
        <p:spPr>
          <a:xfrm rot="5770500" flipH="1">
            <a:off x="3949423" y="5888768"/>
            <a:ext cx="586846" cy="609685"/>
          </a:xfrm>
          <a:custGeom>
            <a:avLst/>
            <a:gdLst/>
            <a:ahLst/>
            <a:cxnLst/>
            <a:rect l="l" t="t" r="r" b="b"/>
            <a:pathLst>
              <a:path w="585586" h="608375" extrusionOk="0">
                <a:moveTo>
                  <a:pt x="252617" y="479831"/>
                </a:moveTo>
                <a:lnTo>
                  <a:pt x="261886" y="483766"/>
                </a:lnTo>
                <a:cubicBezTo>
                  <a:pt x="264445" y="486320"/>
                  <a:pt x="265725" y="489696"/>
                  <a:pt x="265725" y="493071"/>
                </a:cubicBezTo>
                <a:lnTo>
                  <a:pt x="261888" y="502371"/>
                </a:lnTo>
                <a:lnTo>
                  <a:pt x="250824" y="513294"/>
                </a:lnTo>
                <a:lnTo>
                  <a:pt x="250825" y="513295"/>
                </a:lnTo>
                <a:lnTo>
                  <a:pt x="250796" y="513324"/>
                </a:lnTo>
                <a:lnTo>
                  <a:pt x="235320" y="491550"/>
                </a:lnTo>
                <a:lnTo>
                  <a:pt x="235350" y="491520"/>
                </a:lnTo>
                <a:lnTo>
                  <a:pt x="235362" y="491537"/>
                </a:lnTo>
                <a:lnTo>
                  <a:pt x="243276" y="483637"/>
                </a:lnTo>
                <a:close/>
                <a:moveTo>
                  <a:pt x="134866" y="417276"/>
                </a:moveTo>
                <a:cubicBezTo>
                  <a:pt x="142293" y="416790"/>
                  <a:pt x="148502" y="422139"/>
                  <a:pt x="149111" y="429433"/>
                </a:cubicBezTo>
                <a:lnTo>
                  <a:pt x="160069" y="565949"/>
                </a:lnTo>
                <a:lnTo>
                  <a:pt x="235312" y="491552"/>
                </a:lnTo>
                <a:lnTo>
                  <a:pt x="250774" y="513312"/>
                </a:lnTo>
                <a:lnTo>
                  <a:pt x="158486" y="604607"/>
                </a:lnTo>
                <a:cubicBezTo>
                  <a:pt x="156051" y="607038"/>
                  <a:pt x="152642" y="608375"/>
                  <a:pt x="149233" y="608375"/>
                </a:cubicBezTo>
                <a:cubicBezTo>
                  <a:pt x="147650" y="608375"/>
                  <a:pt x="146189" y="608132"/>
                  <a:pt x="144606" y="607524"/>
                </a:cubicBezTo>
                <a:cubicBezTo>
                  <a:pt x="139858" y="605822"/>
                  <a:pt x="136449" y="601324"/>
                  <a:pt x="136084" y="596219"/>
                </a:cubicBezTo>
                <a:lnTo>
                  <a:pt x="122813" y="431499"/>
                </a:lnTo>
                <a:cubicBezTo>
                  <a:pt x="122204" y="424205"/>
                  <a:pt x="127683" y="417884"/>
                  <a:pt x="134866" y="417276"/>
                </a:cubicBezTo>
                <a:close/>
                <a:moveTo>
                  <a:pt x="352706" y="225563"/>
                </a:moveTo>
                <a:cubicBezTo>
                  <a:pt x="357820" y="222524"/>
                  <a:pt x="364273" y="223253"/>
                  <a:pt x="368535" y="227387"/>
                </a:cubicBezTo>
                <a:cubicBezTo>
                  <a:pt x="372796" y="231398"/>
                  <a:pt x="373770" y="237841"/>
                  <a:pt x="371091" y="243069"/>
                </a:cubicBezTo>
                <a:lnTo>
                  <a:pt x="272226" y="430890"/>
                </a:lnTo>
                <a:cubicBezTo>
                  <a:pt x="269791" y="435266"/>
                  <a:pt x="265165" y="437819"/>
                  <a:pt x="260538" y="437819"/>
                </a:cubicBezTo>
                <a:cubicBezTo>
                  <a:pt x="258468" y="437819"/>
                  <a:pt x="256276" y="437333"/>
                  <a:pt x="254328" y="436360"/>
                </a:cubicBezTo>
                <a:cubicBezTo>
                  <a:pt x="247875" y="432956"/>
                  <a:pt x="245440" y="425054"/>
                  <a:pt x="248849" y="418490"/>
                </a:cubicBezTo>
                <a:lnTo>
                  <a:pt x="326286" y="271515"/>
                </a:lnTo>
                <a:lnTo>
                  <a:pt x="168856" y="363420"/>
                </a:lnTo>
                <a:cubicBezTo>
                  <a:pt x="162647" y="367067"/>
                  <a:pt x="154489" y="365000"/>
                  <a:pt x="150837" y="358679"/>
                </a:cubicBezTo>
                <a:cubicBezTo>
                  <a:pt x="147184" y="352357"/>
                  <a:pt x="149254" y="344334"/>
                  <a:pt x="155585" y="340687"/>
                </a:cubicBezTo>
                <a:close/>
                <a:moveTo>
                  <a:pt x="566404" y="1455"/>
                </a:moveTo>
                <a:cubicBezTo>
                  <a:pt x="571395" y="-1098"/>
                  <a:pt x="577483" y="-247"/>
                  <a:pt x="581501" y="3642"/>
                </a:cubicBezTo>
                <a:cubicBezTo>
                  <a:pt x="585519" y="7532"/>
                  <a:pt x="586736" y="13488"/>
                  <a:pt x="584423" y="18593"/>
                </a:cubicBezTo>
                <a:lnTo>
                  <a:pt x="329475" y="589748"/>
                </a:lnTo>
                <a:cubicBezTo>
                  <a:pt x="327649" y="594124"/>
                  <a:pt x="323510" y="597041"/>
                  <a:pt x="318761" y="597527"/>
                </a:cubicBezTo>
                <a:cubicBezTo>
                  <a:pt x="318274" y="597527"/>
                  <a:pt x="317909" y="597649"/>
                  <a:pt x="317422" y="597649"/>
                </a:cubicBezTo>
                <a:cubicBezTo>
                  <a:pt x="313161" y="597649"/>
                  <a:pt x="309143" y="595583"/>
                  <a:pt x="306708" y="592058"/>
                </a:cubicBezTo>
                <a:lnTo>
                  <a:pt x="250825" y="513295"/>
                </a:lnTo>
                <a:lnTo>
                  <a:pt x="261886" y="502376"/>
                </a:lnTo>
                <a:lnTo>
                  <a:pt x="261888" y="502371"/>
                </a:lnTo>
                <a:lnTo>
                  <a:pt x="261904" y="502355"/>
                </a:lnTo>
                <a:cubicBezTo>
                  <a:pt x="267017" y="497250"/>
                  <a:pt x="267017" y="488985"/>
                  <a:pt x="261904" y="483758"/>
                </a:cubicBezTo>
                <a:cubicBezTo>
                  <a:pt x="259347" y="481145"/>
                  <a:pt x="255999" y="479838"/>
                  <a:pt x="252635" y="479823"/>
                </a:cubicBezTo>
                <a:lnTo>
                  <a:pt x="252617" y="479831"/>
                </a:lnTo>
                <a:lnTo>
                  <a:pt x="252609" y="479827"/>
                </a:lnTo>
                <a:cubicBezTo>
                  <a:pt x="249243" y="479812"/>
                  <a:pt x="245861" y="481090"/>
                  <a:pt x="243241" y="483644"/>
                </a:cubicBezTo>
                <a:lnTo>
                  <a:pt x="235350" y="491520"/>
                </a:lnTo>
                <a:lnTo>
                  <a:pt x="205898" y="449968"/>
                </a:lnTo>
                <a:cubicBezTo>
                  <a:pt x="201637" y="444012"/>
                  <a:pt x="202976" y="435868"/>
                  <a:pt x="208942" y="431614"/>
                </a:cubicBezTo>
                <a:cubicBezTo>
                  <a:pt x="214908" y="427360"/>
                  <a:pt x="223187" y="428818"/>
                  <a:pt x="227326" y="434774"/>
                </a:cubicBezTo>
                <a:lnTo>
                  <a:pt x="314865" y="557903"/>
                </a:lnTo>
                <a:lnTo>
                  <a:pt x="545341" y="41565"/>
                </a:lnTo>
                <a:lnTo>
                  <a:pt x="39707" y="296209"/>
                </a:lnTo>
                <a:lnTo>
                  <a:pt x="175947" y="383116"/>
                </a:lnTo>
                <a:cubicBezTo>
                  <a:pt x="182156" y="387006"/>
                  <a:pt x="183983" y="395149"/>
                  <a:pt x="179965" y="401348"/>
                </a:cubicBezTo>
                <a:cubicBezTo>
                  <a:pt x="176069" y="407426"/>
                  <a:pt x="167912" y="409249"/>
                  <a:pt x="161824" y="405360"/>
                </a:cubicBezTo>
                <a:lnTo>
                  <a:pt x="6104" y="305933"/>
                </a:lnTo>
                <a:cubicBezTo>
                  <a:pt x="2086" y="303381"/>
                  <a:pt x="-227" y="298883"/>
                  <a:pt x="17" y="294143"/>
                </a:cubicBezTo>
                <a:cubicBezTo>
                  <a:pt x="260" y="289524"/>
                  <a:pt x="2939" y="285270"/>
                  <a:pt x="7200" y="283082"/>
                </a:cubicBezTo>
                <a:close/>
              </a:path>
            </a:pathLst>
          </a:custGeom>
          <a:solidFill>
            <a:srgbClr val="195B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 name="Oval 12">
            <a:extLst>
              <a:ext uri="{FF2B5EF4-FFF2-40B4-BE49-F238E27FC236}">
                <a16:creationId xmlns:a16="http://schemas.microsoft.com/office/drawing/2014/main" id="{392EDABD-95DA-4EA7-94B2-7087050C55A2}"/>
              </a:ext>
            </a:extLst>
          </p:cNvPr>
          <p:cNvSpPr>
            <a:spLocks noChangeAspect="1"/>
          </p:cNvSpPr>
          <p:nvPr userDrawn="1">
            <p:custDataLst>
              <p:tags r:id="rId1"/>
            </p:custDataLst>
          </p:nvPr>
        </p:nvSpPr>
        <p:spPr>
          <a:xfrm>
            <a:off x="38807" y="0"/>
            <a:ext cx="527901" cy="527901"/>
          </a:xfrm>
          <a:prstGeom prst="ellipse">
            <a:avLst/>
          </a:prstGeom>
          <a:blipFill dpi="0" rotWithShape="0">
            <a:blip r:embed="rId3" cstate="print">
              <a:alphaModFix/>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25081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1"/>
                                          </p:val>
                                        </p:tav>
                                        <p:tav tm="100000">
                                          <p:val>
                                            <p:strVal val="#ppt_x"/>
                                          </p:val>
                                        </p:tav>
                                      </p:tavLst>
                                    </p:anim>
                                  </p:childTnLst>
                                </p:cTn>
                              </p:par>
                              <p:par>
                                <p:cTn id="8" presetID="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2/13/2025</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910375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2/13/2025</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7353128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2/13/2025</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889623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7" name="图片 6" descr="图片包含 文字, 自然&#10;&#10;已生成极高可信度的说明">
            <a:extLst>
              <a:ext uri="{FF2B5EF4-FFF2-40B4-BE49-F238E27FC236}">
                <a16:creationId xmlns:a16="http://schemas.microsoft.com/office/drawing/2014/main" id="{C1CAE8A9-A312-4534-9A75-D1253F02B8D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170" r="3153" b="14795"/>
          <a:stretch/>
        </p:blipFill>
        <p:spPr>
          <a:xfrm>
            <a:off x="0" y="0"/>
            <a:ext cx="12192000" cy="6858000"/>
          </a:xfrm>
          <a:prstGeom prst="rect">
            <a:avLst/>
          </a:prstGeom>
        </p:spPr>
      </p:pic>
      <p:pic>
        <p:nvPicPr>
          <p:cNvPr id="8" name="图片 7">
            <a:extLst>
              <a:ext uri="{FF2B5EF4-FFF2-40B4-BE49-F238E27FC236}">
                <a16:creationId xmlns:a16="http://schemas.microsoft.com/office/drawing/2014/main" id="{46175F73-7E85-4FC5-81A8-099C0EC0679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330333"/>
            <a:ext cx="12192000" cy="3527667"/>
          </a:xfrm>
          <a:prstGeom prst="rect">
            <a:avLst/>
          </a:prstGeom>
        </p:spPr>
      </p:pic>
      <p:pic>
        <p:nvPicPr>
          <p:cNvPr id="9" name="图片 8" descr="图片包含 文字&#10;&#10;已生成高可信度的说明">
            <a:extLst>
              <a:ext uri="{FF2B5EF4-FFF2-40B4-BE49-F238E27FC236}">
                <a16:creationId xmlns:a16="http://schemas.microsoft.com/office/drawing/2014/main" id="{F997EDDB-0D32-4776-8BFB-6A5BC26E5D3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86721" y="4102100"/>
            <a:ext cx="3605279" cy="2755900"/>
          </a:xfrm>
          <a:prstGeom prst="rect">
            <a:avLst/>
          </a:prstGeom>
        </p:spPr>
      </p:pic>
      <p:pic>
        <p:nvPicPr>
          <p:cNvPr id="10" name="图片 9">
            <a:extLst>
              <a:ext uri="{FF2B5EF4-FFF2-40B4-BE49-F238E27FC236}">
                <a16:creationId xmlns:a16="http://schemas.microsoft.com/office/drawing/2014/main" id="{4E7D0F80-D2E4-4193-BCCE-85E5B9A7FB3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20546" y="4365867"/>
            <a:ext cx="2899731" cy="2492133"/>
          </a:xfrm>
          <a:prstGeom prst="rect">
            <a:avLst/>
          </a:prstGeom>
        </p:spPr>
      </p:pic>
    </p:spTree>
    <p:extLst>
      <p:ext uri="{BB962C8B-B14F-4D97-AF65-F5344CB8AC3E}">
        <p14:creationId xmlns:p14="http://schemas.microsoft.com/office/powerpoint/2010/main" val="29841327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7" name="图片 6" descr="图片包含 文字, 自然&#10;&#10;已生成极高可信度的说明">
            <a:extLst>
              <a:ext uri="{FF2B5EF4-FFF2-40B4-BE49-F238E27FC236}">
                <a16:creationId xmlns:a16="http://schemas.microsoft.com/office/drawing/2014/main" id="{64A3EB8E-D800-464E-B7F9-AC1290DA613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170" r="3153" b="14795"/>
          <a:stretch/>
        </p:blipFill>
        <p:spPr>
          <a:xfrm>
            <a:off x="0" y="0"/>
            <a:ext cx="12192000" cy="6858000"/>
          </a:xfrm>
          <a:prstGeom prst="rect">
            <a:avLst/>
          </a:prstGeom>
        </p:spPr>
      </p:pic>
      <p:pic>
        <p:nvPicPr>
          <p:cNvPr id="8" name="图片 7">
            <a:extLst>
              <a:ext uri="{FF2B5EF4-FFF2-40B4-BE49-F238E27FC236}">
                <a16:creationId xmlns:a16="http://schemas.microsoft.com/office/drawing/2014/main" id="{5968CC70-E47E-4EE8-B0FD-BA2897B3A37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31238"/>
          <a:stretch/>
        </p:blipFill>
        <p:spPr>
          <a:xfrm>
            <a:off x="0" y="4432300"/>
            <a:ext cx="12192000" cy="2425700"/>
          </a:xfrm>
          <a:prstGeom prst="rect">
            <a:avLst/>
          </a:prstGeom>
        </p:spPr>
      </p:pic>
      <p:pic>
        <p:nvPicPr>
          <p:cNvPr id="9" name="图片 8" descr="图片包含 文字&#10;&#10;已生成高可信度的说明">
            <a:extLst>
              <a:ext uri="{FF2B5EF4-FFF2-40B4-BE49-F238E27FC236}">
                <a16:creationId xmlns:a16="http://schemas.microsoft.com/office/drawing/2014/main" id="{1AB0347D-0525-44C2-A801-E7533E7AC4D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74426" y="4216400"/>
            <a:ext cx="3605279" cy="2755900"/>
          </a:xfrm>
          <a:prstGeom prst="rect">
            <a:avLst/>
          </a:prstGeom>
        </p:spPr>
      </p:pic>
      <p:pic>
        <p:nvPicPr>
          <p:cNvPr id="10" name="图片 9">
            <a:extLst>
              <a:ext uri="{FF2B5EF4-FFF2-40B4-BE49-F238E27FC236}">
                <a16:creationId xmlns:a16="http://schemas.microsoft.com/office/drawing/2014/main" id="{AF5AFB9A-791B-4DE5-90BF-26AA74B4B81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6236" y="4965700"/>
            <a:ext cx="2467781" cy="2120900"/>
          </a:xfrm>
          <a:prstGeom prst="rect">
            <a:avLst/>
          </a:prstGeom>
        </p:spPr>
      </p:pic>
    </p:spTree>
    <p:extLst>
      <p:ext uri="{BB962C8B-B14F-4D97-AF65-F5344CB8AC3E}">
        <p14:creationId xmlns:p14="http://schemas.microsoft.com/office/powerpoint/2010/main" val="25287223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262764C2-7138-4BB9-AEB7-CC145358E8BC}"/>
              </a:ext>
            </a:extLst>
          </p:cNvPr>
          <p:cNvSpPr>
            <a:spLocks noGrp="1"/>
          </p:cNvSpPr>
          <p:nvPr>
            <p:ph type="dt" sz="half" idx="10"/>
          </p:nvPr>
        </p:nvSpPr>
        <p:spPr>
          <a:xfrm>
            <a:off x="609600" y="6245225"/>
            <a:ext cx="2844800" cy="476250"/>
          </a:xfrm>
          <a:prstGeom prst="rect">
            <a:avLst/>
          </a:prstGeom>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23E6385F-C0DD-4B7B-8458-7B3962FA87E5}"/>
              </a:ext>
            </a:extLst>
          </p:cNvPr>
          <p:cNvSpPr>
            <a:spLocks noGrp="1"/>
          </p:cNvSpPr>
          <p:nvPr>
            <p:ph type="ftr" sz="quarter" idx="11"/>
          </p:nvPr>
        </p:nvSpPr>
        <p:spPr>
          <a:xfrm>
            <a:off x="4165600" y="6245225"/>
            <a:ext cx="3860800" cy="476250"/>
          </a:xfrm>
          <a:prstGeom prst="rect">
            <a:avLst/>
          </a:prstGeom>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874563F2-C2AC-4F8C-BB63-923BA2EEF8A5}"/>
              </a:ext>
            </a:extLst>
          </p:cNvPr>
          <p:cNvSpPr>
            <a:spLocks noGrp="1"/>
          </p:cNvSpPr>
          <p:nvPr>
            <p:ph type="sldNum" sz="quarter" idx="12"/>
          </p:nvPr>
        </p:nvSpPr>
        <p:spPr>
          <a:xfrm>
            <a:off x="8737600" y="6245225"/>
            <a:ext cx="2844800" cy="476250"/>
          </a:xfrm>
          <a:prstGeom prst="rect">
            <a:avLst/>
          </a:prstGeom>
        </p:spPr>
        <p:txBody>
          <a:bodyPr/>
          <a:lstStyle>
            <a:lvl1pPr>
              <a:defRPr/>
            </a:lvl1pPr>
          </a:lstStyle>
          <a:p>
            <a:pPr>
              <a:defRPr/>
            </a:pPr>
            <a:fld id="{83388F6D-8A74-4894-8F2C-F66A4AB98042}" type="slidenum">
              <a:rPr lang="en-US" altLang="en-US"/>
              <a:pPr>
                <a:defRPr/>
              </a:pPr>
              <a:t>‹#›</a:t>
            </a:fld>
            <a:endParaRPr lang="en-US" altLang="en-US"/>
          </a:p>
        </p:txBody>
      </p:sp>
    </p:spTree>
    <p:extLst>
      <p:ext uri="{BB962C8B-B14F-4D97-AF65-F5344CB8AC3E}">
        <p14:creationId xmlns:p14="http://schemas.microsoft.com/office/powerpoint/2010/main" val="4111552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ags" Target="../tags/tag3.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ags" Target="../tags/tag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ags" Target="../tags/tag1.xml"/><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Picture 19" descr="A white circle with leaves and blue text&#10;&#10;Description automatically generated">
            <a:extLst>
              <a:ext uri="{FF2B5EF4-FFF2-40B4-BE49-F238E27FC236}">
                <a16:creationId xmlns:a16="http://schemas.microsoft.com/office/drawing/2014/main" id="{4D0B172F-545E-DC54-B5FC-E3F2BAF5A1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41908" y="8333371"/>
            <a:ext cx="1228725" cy="1228725"/>
          </a:xfrm>
          <a:prstGeom prst="rect">
            <a:avLst/>
          </a:prstGeom>
        </p:spPr>
      </p:pic>
      <p:pic>
        <p:nvPicPr>
          <p:cNvPr id="4" name="Picture 3" descr="A round pink circle with white text and a black background&#10;&#10;Description automatically generated">
            <a:extLst>
              <a:ext uri="{FF2B5EF4-FFF2-40B4-BE49-F238E27FC236}">
                <a16:creationId xmlns:a16="http://schemas.microsoft.com/office/drawing/2014/main" id="{8C1A9822-8D94-5AC1-BD2A-2980EC60AA2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671145" y="0"/>
            <a:ext cx="1582166" cy="1582166"/>
          </a:xfrm>
          <a:prstGeom prst="rect">
            <a:avLst/>
          </a:prstGeom>
        </p:spPr>
      </p:pic>
    </p:spTree>
    <p:extLst>
      <p:ext uri="{BB962C8B-B14F-4D97-AF65-F5344CB8AC3E}">
        <p14:creationId xmlns:p14="http://schemas.microsoft.com/office/powerpoint/2010/main" val="3190604067"/>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11"/>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12"/>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13"/>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round pink circle with white text and a black background&#10;&#10;Description automatically generated">
            <a:extLst>
              <a:ext uri="{FF2B5EF4-FFF2-40B4-BE49-F238E27FC236}">
                <a16:creationId xmlns:a16="http://schemas.microsoft.com/office/drawing/2014/main" id="{25B418C7-A585-E121-9452-89E03D0CF63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807779" y="102117"/>
            <a:ext cx="1582166" cy="1582166"/>
          </a:xfrm>
          <a:prstGeom prst="rect">
            <a:avLst/>
          </a:prstGeom>
        </p:spPr>
      </p:pic>
    </p:spTree>
    <p:extLst>
      <p:ext uri="{BB962C8B-B14F-4D97-AF65-F5344CB8AC3E}">
        <p14:creationId xmlns:p14="http://schemas.microsoft.com/office/powerpoint/2010/main" val="53167654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35.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4.png"/><Relationship Id="rId5" Type="http://schemas.openxmlformats.org/officeDocument/2006/relationships/notesSlide" Target="../notesSlides/notesSlide7.xml"/><Relationship Id="rId4"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823AF10E-97A3-4241-A817-64F4C18620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785860" y="0"/>
            <a:ext cx="3538832" cy="2034399"/>
          </a:xfrm>
          <a:prstGeom prst="rect">
            <a:avLst/>
          </a:prstGeom>
        </p:spPr>
      </p:pic>
      <p:pic>
        <p:nvPicPr>
          <p:cNvPr id="15" name="图片 14">
            <a:extLst>
              <a:ext uri="{FF2B5EF4-FFF2-40B4-BE49-F238E27FC236}">
                <a16:creationId xmlns:a16="http://schemas.microsoft.com/office/drawing/2014/main" id="{F18EF0AC-A402-4CFF-91AD-0B937652190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41960" y="403860"/>
            <a:ext cx="1628775" cy="858547"/>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1622" y="1165848"/>
            <a:ext cx="6096012" cy="609601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27860" y="-266700"/>
            <a:ext cx="6858000" cy="6858000"/>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8737600" y="3403600"/>
            <a:ext cx="3454400" cy="3454400"/>
          </a:xfrm>
          <a:prstGeom prst="rect">
            <a:avLst/>
          </a:prstGeom>
        </p:spPr>
      </p:pic>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01688" y="1964647"/>
            <a:ext cx="4750518" cy="3166153"/>
          </a:xfrm>
          <a:prstGeom prst="rect">
            <a:avLst/>
          </a:prstGeom>
        </p:spPr>
      </p:pic>
    </p:spTree>
    <p:extLst>
      <p:ext uri="{BB962C8B-B14F-4D97-AF65-F5344CB8AC3E}">
        <p14:creationId xmlns:p14="http://schemas.microsoft.com/office/powerpoint/2010/main" val="32847935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Dạy Bé Hình Khối">
            <a:hlinkClick r:id="" action="ppaction://media"/>
            <a:extLst>
              <a:ext uri="{FF2B5EF4-FFF2-40B4-BE49-F238E27FC236}">
                <a16:creationId xmlns:a16="http://schemas.microsoft.com/office/drawing/2014/main" id="{6BEFC293-63AD-40EB-867B-141936A5CE3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946183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44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图片 14">
            <a:extLst>
              <a:ext uri="{FF2B5EF4-FFF2-40B4-BE49-F238E27FC236}">
                <a16:creationId xmlns:a16="http://schemas.microsoft.com/office/drawing/2014/main" id="{F18EF0AC-A402-4CFF-91AD-0B93765219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41960" y="403860"/>
            <a:ext cx="1628775" cy="858547"/>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0" y="0"/>
            <a:ext cx="3279228" cy="6858000"/>
          </a:xfrm>
          <a:prstGeom prst="rect">
            <a:avLst/>
          </a:prstGeom>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822402" y="-182388"/>
            <a:ext cx="4671848" cy="6858000"/>
          </a:xfrm>
          <a:prstGeom prst="rect">
            <a:avLst/>
          </a:prstGeom>
        </p:spPr>
      </p:pic>
      <p:pic>
        <p:nvPicPr>
          <p:cNvPr id="3" name="图片 2"/>
          <p:cNvPicPr>
            <a:picLocks noChangeAspect="1"/>
          </p:cNvPicPr>
          <p:nvPr/>
        </p:nvPicPr>
        <p:blipFill rotWithShape="1">
          <a:blip r:embed="rId7" cstate="print">
            <a:extLst>
              <a:ext uri="{28A0092B-C50C-407E-A947-70E740481C1C}">
                <a14:useLocalDpi xmlns:a14="http://schemas.microsoft.com/office/drawing/2010/main" val="0"/>
              </a:ext>
            </a:extLst>
          </a:blip>
          <a:srcRect t="33584" b="10564"/>
          <a:stretch/>
        </p:blipFill>
        <p:spPr>
          <a:xfrm>
            <a:off x="3169197" y="4300036"/>
            <a:ext cx="5853606" cy="2692261"/>
          </a:xfrm>
          <a:prstGeom prst="rect">
            <a:avLst/>
          </a:prstGeom>
        </p:spPr>
      </p:pic>
      <p:sp>
        <p:nvSpPr>
          <p:cNvPr id="8" name="TextBox 5">
            <a:extLst>
              <a:ext uri="{FF2B5EF4-FFF2-40B4-BE49-F238E27FC236}">
                <a16:creationId xmlns:a16="http://schemas.microsoft.com/office/drawing/2014/main" id="{23768608-D520-4A19-A4CE-D5C0C5AD59F0}"/>
              </a:ext>
            </a:extLst>
          </p:cNvPr>
          <p:cNvSpPr txBox="1"/>
          <p:nvPr/>
        </p:nvSpPr>
        <p:spPr>
          <a:xfrm>
            <a:off x="4963604" y="3802289"/>
            <a:ext cx="1918326" cy="523220"/>
          </a:xfrm>
          <a:prstGeom prst="rect">
            <a:avLst/>
          </a:prstGeom>
          <a:noFill/>
        </p:spPr>
        <p:txBody>
          <a:bodyPr wrap="square" rtlCol="0">
            <a:noAutofit/>
          </a:bodyPr>
          <a:lstStyle/>
          <a:p>
            <a:pPr marL="0" marR="0" lvl="0" indent="0" algn="dist"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3600" b="1" i="0" u="none" strike="noStrike" kern="400" cap="none" spc="-680" normalizeH="0" baseline="0" noProof="0" dirty="0">
                <a:ln w="28575" cmpd="dbl">
                  <a:noFill/>
                </a:ln>
                <a:solidFill>
                  <a:prstClr val="black"/>
                </a:solidFill>
                <a:effectLst/>
                <a:uLnTx/>
                <a:uFillTx/>
                <a:latin typeface="Cambria" panose="02040503050406030204" pitchFamily="18" charset="0"/>
                <a:ea typeface="雷盖体" panose="00000800000000000000" pitchFamily="2" charset="-122"/>
                <a:cs typeface="+mn-cs"/>
                <a:sym typeface="雷盖体" panose="00000800000000000000" pitchFamily="2" charset="-122"/>
              </a:rPr>
              <a:t>(TIẾT </a:t>
            </a:r>
            <a:r>
              <a:rPr kumimoji="0" lang="en-US" altLang="zh-CN" sz="3600" b="1" i="0" u="none" strike="noStrike" kern="400" cap="none" spc="-680" normalizeH="0" noProof="0" dirty="0">
                <a:ln w="28575" cmpd="dbl">
                  <a:noFill/>
                </a:ln>
                <a:solidFill>
                  <a:prstClr val="black"/>
                </a:solidFill>
                <a:effectLst/>
                <a:uLnTx/>
                <a:uFillTx/>
                <a:latin typeface="Cambria" panose="02040503050406030204" pitchFamily="18" charset="0"/>
                <a:ea typeface="雷盖体" panose="00000800000000000000" pitchFamily="2" charset="-122"/>
                <a:cs typeface="+mn-cs"/>
                <a:sym typeface="雷盖体" panose="00000800000000000000" pitchFamily="2" charset="-122"/>
              </a:rPr>
              <a:t>2</a:t>
            </a:r>
            <a:r>
              <a:rPr kumimoji="0" lang="en-US" altLang="zh-CN" sz="3600" b="0" i="0" u="none" strike="noStrike" kern="400" cap="none" spc="-680" normalizeH="0" baseline="0" noProof="0" dirty="0">
                <a:ln w="28575" cmpd="dbl">
                  <a:noFill/>
                </a:ln>
                <a:solidFill>
                  <a:prstClr val="black"/>
                </a:solidFill>
                <a:effectLst/>
                <a:uLnTx/>
                <a:uFillTx/>
                <a:latin typeface="Cambria" panose="02040503050406030204" pitchFamily="18" charset="0"/>
                <a:ea typeface="雷盖体" panose="00000800000000000000" pitchFamily="2" charset="-122"/>
                <a:cs typeface="+mn-cs"/>
                <a:sym typeface="雷盖体" panose="00000800000000000000" pitchFamily="2" charset="-122"/>
              </a:rPr>
              <a:t>)</a:t>
            </a:r>
            <a:endParaRPr kumimoji="0" lang="zh-CN" altLang="en-US" sz="3600" b="0" i="0" u="none" strike="noStrike" kern="400" cap="none" spc="-680" normalizeH="0" baseline="0" noProof="0" dirty="0">
              <a:ln w="28575" cmpd="dbl">
                <a:noFill/>
              </a:ln>
              <a:solidFill>
                <a:prstClr val="black"/>
              </a:solidFill>
              <a:effectLst/>
              <a:uLnTx/>
              <a:uFillTx/>
              <a:latin typeface="Cambria" panose="02040503050406030204" pitchFamily="18" charset="0"/>
              <a:ea typeface="雷盖体" panose="00000800000000000000" pitchFamily="2" charset="-122"/>
              <a:cs typeface="+mn-cs"/>
              <a:sym typeface="雷盖体" panose="00000800000000000000" pitchFamily="2" charset="-122"/>
            </a:endParaRPr>
          </a:p>
        </p:txBody>
      </p:sp>
      <p:grpSp>
        <p:nvGrpSpPr>
          <p:cNvPr id="14" name="Group 13">
            <a:extLst>
              <a:ext uri="{FF2B5EF4-FFF2-40B4-BE49-F238E27FC236}">
                <a16:creationId xmlns:a16="http://schemas.microsoft.com/office/drawing/2014/main" id="{044DDB1F-7CFC-4443-B7D2-14BEB08B0D10}"/>
              </a:ext>
            </a:extLst>
          </p:cNvPr>
          <p:cNvGrpSpPr/>
          <p:nvPr/>
        </p:nvGrpSpPr>
        <p:grpSpPr>
          <a:xfrm>
            <a:off x="4743061" y="1586680"/>
            <a:ext cx="2705876" cy="541923"/>
            <a:chOff x="4743062" y="1748763"/>
            <a:chExt cx="2705876" cy="541923"/>
          </a:xfrm>
        </p:grpSpPr>
        <p:sp>
          <p:nvSpPr>
            <p:cNvPr id="9" name="Up Ribbon 8">
              <a:extLst>
                <a:ext uri="{FF2B5EF4-FFF2-40B4-BE49-F238E27FC236}">
                  <a16:creationId xmlns:a16="http://schemas.microsoft.com/office/drawing/2014/main" id="{04CFE889-E637-B041-BE28-A63759C1761C}"/>
                </a:ext>
              </a:extLst>
            </p:cNvPr>
            <p:cNvSpPr/>
            <p:nvPr/>
          </p:nvSpPr>
          <p:spPr>
            <a:xfrm>
              <a:off x="4743062" y="1753555"/>
              <a:ext cx="2705876" cy="537131"/>
            </a:xfrm>
            <a:prstGeom prst="ribbon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0" name="Rectangle 9">
              <a:extLst>
                <a:ext uri="{FF2B5EF4-FFF2-40B4-BE49-F238E27FC236}">
                  <a16:creationId xmlns:a16="http://schemas.microsoft.com/office/drawing/2014/main" id="{B369D01F-712A-F44A-A35F-4CDC3830FBF2}"/>
                </a:ext>
              </a:extLst>
            </p:cNvPr>
            <p:cNvSpPr/>
            <p:nvPr/>
          </p:nvSpPr>
          <p:spPr>
            <a:xfrm>
              <a:off x="5411755" y="1748763"/>
              <a:ext cx="1362269" cy="5371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VN"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BÀI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71</a:t>
              </a:r>
              <a:endParaRPr kumimoji="0" lang="en-VN"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5" name="Picture 4">
            <a:extLst>
              <a:ext uri="{FF2B5EF4-FFF2-40B4-BE49-F238E27FC236}">
                <a16:creationId xmlns:a16="http://schemas.microsoft.com/office/drawing/2014/main" id="{C89F872B-FACF-3C0B-F1E3-139AAFE18694}"/>
              </a:ext>
            </a:extLst>
          </p:cNvPr>
          <p:cNvPicPr>
            <a:picLocks noChangeAspect="1"/>
          </p:cNvPicPr>
          <p:nvPr/>
        </p:nvPicPr>
        <p:blipFill>
          <a:blip r:embed="rId8"/>
          <a:stretch>
            <a:fillRect/>
          </a:stretch>
        </p:blipFill>
        <p:spPr>
          <a:xfrm>
            <a:off x="2362270" y="2390328"/>
            <a:ext cx="7181710" cy="1505843"/>
          </a:xfrm>
          <a:prstGeom prst="rect">
            <a:avLst/>
          </a:prstGeom>
        </p:spPr>
      </p:pic>
    </p:spTree>
    <p:extLst>
      <p:ext uri="{BB962C8B-B14F-4D97-AF65-F5344CB8AC3E}">
        <p14:creationId xmlns:p14="http://schemas.microsoft.com/office/powerpoint/2010/main" val="21753580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900" decel="100000" fill="hold"/>
                                        <p:tgtEl>
                                          <p:spTgt spid="1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0-#ppt_h/2"/>
                                          </p:val>
                                        </p:tav>
                                        <p:tav tm="100000">
                                          <p:val>
                                            <p:strVal val="#ppt_y"/>
                                          </p:val>
                                        </p:tav>
                                      </p:tavLst>
                                    </p:anim>
                                  </p:childTnLst>
                                </p:cTn>
                              </p:par>
                              <p:par>
                                <p:cTn id="29" presetID="16" presetClass="entr" presetSubtype="21"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900" decel="100000" fill="hold"/>
                                        <p:tgtEl>
                                          <p:spTgt spid="8"/>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823AF10E-97A3-4241-A817-64F4C18620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785860" y="0"/>
            <a:ext cx="3538832" cy="2034399"/>
          </a:xfrm>
          <a:prstGeom prst="rect">
            <a:avLst/>
          </a:prstGeom>
        </p:spPr>
      </p:pic>
      <p:pic>
        <p:nvPicPr>
          <p:cNvPr id="15" name="图片 14">
            <a:extLst>
              <a:ext uri="{FF2B5EF4-FFF2-40B4-BE49-F238E27FC236}">
                <a16:creationId xmlns:a16="http://schemas.microsoft.com/office/drawing/2014/main" id="{F18EF0AC-A402-4CFF-91AD-0B937652190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41960" y="403860"/>
            <a:ext cx="1628775" cy="858547"/>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1622" y="1165848"/>
            <a:ext cx="6096012" cy="609601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27860" y="-266700"/>
            <a:ext cx="6858000" cy="6858000"/>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8737600" y="3403600"/>
            <a:ext cx="3454400" cy="3454400"/>
          </a:xfrm>
          <a:prstGeom prst="rect">
            <a:avLst/>
          </a:prstGeom>
        </p:spPr>
      </p:pic>
      <p:pic>
        <p:nvPicPr>
          <p:cNvPr id="8" name="Picture 7">
            <a:extLst>
              <a:ext uri="{FF2B5EF4-FFF2-40B4-BE49-F238E27FC236}">
                <a16:creationId xmlns:a16="http://schemas.microsoft.com/office/drawing/2014/main" id="{E514A768-94A9-BB26-5ADB-99924BA7911C}"/>
              </a:ext>
            </a:extLst>
          </p:cNvPr>
          <p:cNvPicPr>
            <a:picLocks noChangeAspect="1"/>
          </p:cNvPicPr>
          <p:nvPr/>
        </p:nvPicPr>
        <p:blipFill>
          <a:blip r:embed="rId9"/>
          <a:stretch>
            <a:fillRect/>
          </a:stretch>
        </p:blipFill>
        <p:spPr>
          <a:xfrm>
            <a:off x="3731254" y="2668461"/>
            <a:ext cx="5986791" cy="1444877"/>
          </a:xfrm>
          <a:prstGeom prst="rect">
            <a:avLst/>
          </a:prstGeom>
        </p:spPr>
      </p:pic>
    </p:spTree>
    <p:extLst>
      <p:ext uri="{BB962C8B-B14F-4D97-AF65-F5344CB8AC3E}">
        <p14:creationId xmlns:p14="http://schemas.microsoft.com/office/powerpoint/2010/main" val="716273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a:extLst>
              <a:ext uri="{FF2B5EF4-FFF2-40B4-BE49-F238E27FC236}">
                <a16:creationId xmlns:a16="http://schemas.microsoft.com/office/drawing/2014/main" id="{9C1B777E-5ACE-444B-8DB6-DABAD60A11B7}"/>
              </a:ext>
            </a:extLst>
          </p:cNvPr>
          <p:cNvSpPr txBox="1">
            <a:spLocks noChangeArrowheads="1"/>
          </p:cNvSpPr>
          <p:nvPr/>
        </p:nvSpPr>
        <p:spPr bwMode="auto">
          <a:xfrm>
            <a:off x="2131771" y="482003"/>
            <a:ext cx="8850554" cy="1107996"/>
          </a:xfrm>
          <a:prstGeom prst="rect">
            <a:avLst/>
          </a:prstGeom>
          <a:solidFill>
            <a:schemeClr val="accent4">
              <a:lumMod val="60000"/>
              <a:lumOff val="40000"/>
            </a:schemeClr>
          </a:solidFill>
          <a:ln>
            <a:noFill/>
          </a:ln>
        </p:spPr>
        <p:txBody>
          <a:bodyPr wrap="square" lIns="0" tIns="0" rIns="0" bIns="0" anchor="ctr">
            <a:spAutoFit/>
          </a:bodyPr>
          <a:lstStyle/>
          <a:p>
            <a:pPr lvl="0" algn="just"/>
            <a:r>
              <a:rPr lang="vi-VN" altLang="zh-CN" sz="3600" b="1" dirty="0">
                <a:solidFill>
                  <a:prstClr val="black"/>
                </a:solidFill>
                <a:latin typeface="Cambria" panose="02040503050406030204" pitchFamily="18" charset="0"/>
                <a:ea typeface="Cambria" panose="02040503050406030204" pitchFamily="18" charset="0"/>
                <a:sym typeface="雷盖体" panose="00000800000000000000" pitchFamily="2" charset="-122"/>
              </a:rPr>
              <a:t>Một sân bóng r</a:t>
            </a:r>
            <a:r>
              <a:rPr lang="en-US" altLang="zh-CN" sz="3600" b="1" dirty="0">
                <a:solidFill>
                  <a:prstClr val="black"/>
                </a:solidFill>
                <a:latin typeface="Cambria" panose="02040503050406030204" pitchFamily="18" charset="0"/>
                <a:ea typeface="Cambria" panose="02040503050406030204" pitchFamily="18" charset="0"/>
                <a:sym typeface="雷盖体" panose="00000800000000000000" pitchFamily="2" charset="-122"/>
              </a:rPr>
              <a:t>ổ</a:t>
            </a:r>
            <a:r>
              <a:rPr lang="vi-VN" altLang="zh-CN" sz="3600" b="1" dirty="0">
                <a:solidFill>
                  <a:prstClr val="black"/>
                </a:solidFill>
                <a:latin typeface="Cambria" panose="02040503050406030204" pitchFamily="18" charset="0"/>
                <a:ea typeface="Cambria" panose="02040503050406030204" pitchFamily="18" charset="0"/>
                <a:sym typeface="雷盖体" panose="00000800000000000000" pitchFamily="2" charset="-122"/>
              </a:rPr>
              <a:t> dạng hình chữ nhật có kích thước như hình vẽ dưới đây:</a:t>
            </a:r>
            <a:endParaRPr kumimoji="0" lang="zh-CN" altLang="en-US" sz="3600" b="1" i="0" strike="noStrike" kern="1200" cap="none" spc="0" normalizeH="0" baseline="0" noProof="0" dirty="0">
              <a:ln>
                <a:noFill/>
              </a:ln>
              <a:solidFill>
                <a:prstClr val="black"/>
              </a:solidFill>
              <a:effectLst/>
              <a:uLnTx/>
              <a:uFillTx/>
              <a:latin typeface="Cambria" panose="02040503050406030204" pitchFamily="18" charset="0"/>
              <a:ea typeface="雷盖体" panose="00000800000000000000" pitchFamily="2" charset="-122"/>
              <a:sym typeface="雷盖体" panose="00000800000000000000" pitchFamily="2" charset="-122"/>
            </a:endParaRPr>
          </a:p>
        </p:txBody>
      </p:sp>
      <p:pic>
        <p:nvPicPr>
          <p:cNvPr id="4" name="Picture 3">
            <a:extLst>
              <a:ext uri="{FF2B5EF4-FFF2-40B4-BE49-F238E27FC236}">
                <a16:creationId xmlns:a16="http://schemas.microsoft.com/office/drawing/2014/main" id="{1DED8F9A-F6C2-7F9A-2F7E-4711E5D0F85F}"/>
              </a:ext>
            </a:extLst>
          </p:cNvPr>
          <p:cNvPicPr>
            <a:picLocks noChangeAspect="1"/>
          </p:cNvPicPr>
          <p:nvPr/>
        </p:nvPicPr>
        <p:blipFill>
          <a:blip r:embed="rId3"/>
          <a:stretch>
            <a:fillRect/>
          </a:stretch>
        </p:blipFill>
        <p:spPr>
          <a:xfrm>
            <a:off x="921468" y="237212"/>
            <a:ext cx="1347333" cy="1609483"/>
          </a:xfrm>
          <a:prstGeom prst="rect">
            <a:avLst/>
          </a:prstGeom>
        </p:spPr>
      </p:pic>
      <p:pic>
        <p:nvPicPr>
          <p:cNvPr id="3" name="Picture 2">
            <a:extLst>
              <a:ext uri="{FF2B5EF4-FFF2-40B4-BE49-F238E27FC236}">
                <a16:creationId xmlns:a16="http://schemas.microsoft.com/office/drawing/2014/main" id="{9ED89ACD-3961-809D-A041-13E4CF7C1B8B}"/>
              </a:ext>
            </a:extLst>
          </p:cNvPr>
          <p:cNvPicPr>
            <a:picLocks noChangeAspect="1"/>
          </p:cNvPicPr>
          <p:nvPr/>
        </p:nvPicPr>
        <p:blipFill>
          <a:blip r:embed="rId4"/>
          <a:stretch>
            <a:fillRect/>
          </a:stretch>
        </p:blipFill>
        <p:spPr>
          <a:xfrm>
            <a:off x="609045" y="1990613"/>
            <a:ext cx="5934075" cy="3514725"/>
          </a:xfrm>
          <a:prstGeom prst="rect">
            <a:avLst/>
          </a:prstGeom>
        </p:spPr>
      </p:pic>
      <p:sp>
        <p:nvSpPr>
          <p:cNvPr id="5" name="TextBox 4">
            <a:extLst>
              <a:ext uri="{FF2B5EF4-FFF2-40B4-BE49-F238E27FC236}">
                <a16:creationId xmlns:a16="http://schemas.microsoft.com/office/drawing/2014/main" id="{AA4E5AAD-DC00-664A-F981-9AF60A32D6D2}"/>
              </a:ext>
            </a:extLst>
          </p:cNvPr>
          <p:cNvSpPr txBox="1"/>
          <p:nvPr/>
        </p:nvSpPr>
        <p:spPr>
          <a:xfrm>
            <a:off x="6379535" y="2179674"/>
            <a:ext cx="5380074" cy="2062103"/>
          </a:xfrm>
          <a:prstGeom prst="rect">
            <a:avLst/>
          </a:prstGeom>
          <a:noFill/>
        </p:spPr>
        <p:txBody>
          <a:bodyPr wrap="square" rtlCol="0">
            <a:spAutoFit/>
          </a:bodyPr>
          <a:lstStyle/>
          <a:p>
            <a:pPr algn="just"/>
            <a:r>
              <a:rPr lang="en-US" sz="3200" b="0" i="0" dirty="0">
                <a:solidFill>
                  <a:srgbClr val="002060"/>
                </a:solidFill>
                <a:effectLst/>
                <a:latin typeface="Cambria" panose="02040503050406030204" pitchFamily="18" charset="0"/>
                <a:ea typeface="Cambria" panose="02040503050406030204" pitchFamily="18" charset="0"/>
              </a:rPr>
              <a:t>a) </a:t>
            </a:r>
            <a:r>
              <a:rPr lang="en-US" sz="3200" b="0" i="0" dirty="0" err="1">
                <a:solidFill>
                  <a:srgbClr val="002060"/>
                </a:solidFill>
                <a:effectLst/>
                <a:latin typeface="Cambria" panose="02040503050406030204" pitchFamily="18" charset="0"/>
                <a:ea typeface="Cambria" panose="02040503050406030204" pitchFamily="18" charset="0"/>
              </a:rPr>
              <a:t>Tính</a:t>
            </a:r>
            <a:r>
              <a:rPr lang="en-US" sz="3200" b="0" i="0" dirty="0">
                <a:solidFill>
                  <a:srgbClr val="002060"/>
                </a:solidFill>
                <a:effectLst/>
                <a:latin typeface="Cambria" panose="02040503050406030204" pitchFamily="18" charset="0"/>
                <a:ea typeface="Cambria" panose="02040503050406030204" pitchFamily="18" charset="0"/>
              </a:rPr>
              <a:t> chu vi </a:t>
            </a:r>
            <a:r>
              <a:rPr lang="en-US" sz="3200" b="0" i="0" dirty="0" err="1">
                <a:solidFill>
                  <a:srgbClr val="002060"/>
                </a:solidFill>
                <a:effectLst/>
                <a:latin typeface="Cambria" panose="02040503050406030204" pitchFamily="18" charset="0"/>
                <a:ea typeface="Cambria" panose="02040503050406030204" pitchFamily="18" charset="0"/>
              </a:rPr>
              <a:t>và</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diện</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tích</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sân</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bóng</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rổ</a:t>
            </a:r>
            <a:r>
              <a:rPr lang="en-US" sz="3200" b="0" i="0" dirty="0">
                <a:solidFill>
                  <a:srgbClr val="002060"/>
                </a:solidFill>
                <a:effectLst/>
                <a:latin typeface="Cambria" panose="02040503050406030204" pitchFamily="18" charset="0"/>
                <a:ea typeface="Cambria" panose="02040503050406030204" pitchFamily="18" charset="0"/>
              </a:rPr>
              <a:t>.</a:t>
            </a:r>
          </a:p>
          <a:p>
            <a:pPr algn="just"/>
            <a:r>
              <a:rPr lang="en-US" sz="3200" b="0" i="0" dirty="0">
                <a:solidFill>
                  <a:srgbClr val="002060"/>
                </a:solidFill>
                <a:effectLst/>
                <a:latin typeface="Cambria" panose="02040503050406030204" pitchFamily="18" charset="0"/>
                <a:ea typeface="Cambria" panose="02040503050406030204" pitchFamily="18" charset="0"/>
              </a:rPr>
              <a:t>b) </a:t>
            </a:r>
            <a:r>
              <a:rPr lang="en-US" sz="3200" b="0" i="0" dirty="0" err="1">
                <a:solidFill>
                  <a:srgbClr val="002060"/>
                </a:solidFill>
                <a:effectLst/>
                <a:latin typeface="Cambria" panose="02040503050406030204" pitchFamily="18" charset="0"/>
                <a:ea typeface="Cambria" panose="02040503050406030204" pitchFamily="18" charset="0"/>
              </a:rPr>
              <a:t>Tính</a:t>
            </a:r>
            <a:r>
              <a:rPr lang="en-US" sz="3200" b="0" i="0" dirty="0">
                <a:solidFill>
                  <a:srgbClr val="002060"/>
                </a:solidFill>
                <a:effectLst/>
                <a:latin typeface="Cambria" panose="02040503050406030204" pitchFamily="18" charset="0"/>
                <a:ea typeface="Cambria" panose="02040503050406030204" pitchFamily="18" charset="0"/>
              </a:rPr>
              <a:t> chu vi </a:t>
            </a:r>
            <a:r>
              <a:rPr lang="en-US" sz="3200" b="0" i="0" dirty="0" err="1">
                <a:solidFill>
                  <a:srgbClr val="002060"/>
                </a:solidFill>
                <a:effectLst/>
                <a:latin typeface="Cambria" panose="02040503050406030204" pitchFamily="18" charset="0"/>
                <a:ea typeface="Cambria" panose="02040503050406030204" pitchFamily="18" charset="0"/>
              </a:rPr>
              <a:t>và</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diện</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tích</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hình</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tròn</a:t>
            </a:r>
            <a:r>
              <a:rPr lang="en-US" sz="3200" b="0" i="0" dirty="0">
                <a:solidFill>
                  <a:srgbClr val="002060"/>
                </a:solidFill>
                <a:effectLst/>
                <a:latin typeface="Cambria" panose="02040503050406030204" pitchFamily="18" charset="0"/>
                <a:ea typeface="Cambria" panose="02040503050406030204" pitchFamily="18" charset="0"/>
              </a:rPr>
              <a:t> ở </a:t>
            </a:r>
            <a:r>
              <a:rPr lang="en-US" sz="3200" b="0" i="0" dirty="0" err="1">
                <a:solidFill>
                  <a:srgbClr val="002060"/>
                </a:solidFill>
                <a:effectLst/>
                <a:latin typeface="Cambria" panose="02040503050406030204" pitchFamily="18" charset="0"/>
                <a:ea typeface="Cambria" panose="02040503050406030204" pitchFamily="18" charset="0"/>
              </a:rPr>
              <a:t>giữa</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sân</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bóng</a:t>
            </a:r>
            <a:r>
              <a:rPr lang="en-US" sz="3200" b="0" i="0" dirty="0">
                <a:solidFill>
                  <a:srgbClr val="002060"/>
                </a:solidFill>
                <a:effectLst/>
                <a:latin typeface="Cambria" panose="02040503050406030204" pitchFamily="18" charset="0"/>
                <a:ea typeface="Cambria" panose="02040503050406030204" pitchFamily="18" charset="0"/>
              </a:rPr>
              <a:t> </a:t>
            </a:r>
            <a:r>
              <a:rPr lang="en-US" sz="3200" b="0" i="0" dirty="0" err="1">
                <a:solidFill>
                  <a:srgbClr val="002060"/>
                </a:solidFill>
                <a:effectLst/>
                <a:latin typeface="Cambria" panose="02040503050406030204" pitchFamily="18" charset="0"/>
                <a:ea typeface="Cambria" panose="02040503050406030204" pitchFamily="18" charset="0"/>
              </a:rPr>
              <a:t>rổ</a:t>
            </a:r>
            <a:r>
              <a:rPr lang="en-US" sz="3200" b="0" i="0" dirty="0">
                <a:solidFill>
                  <a:srgbClr val="002060"/>
                </a:solidFill>
                <a:effectLst/>
                <a:latin typeface="Cambria" panose="02040503050406030204" pitchFamily="18" charset="0"/>
                <a:ea typeface="Cambria" panose="02040503050406030204" pitchFamily="18" charset="0"/>
              </a:rPr>
              <a:t>.</a:t>
            </a:r>
          </a:p>
        </p:txBody>
      </p:sp>
      <p:sp>
        <p:nvSpPr>
          <p:cNvPr id="6" name="TextBox 5">
            <a:extLst>
              <a:ext uri="{FF2B5EF4-FFF2-40B4-BE49-F238E27FC236}">
                <a16:creationId xmlns:a16="http://schemas.microsoft.com/office/drawing/2014/main" id="{E2E782FE-04CB-8226-51CF-F6BFD5043EE3}"/>
              </a:ext>
            </a:extLst>
          </p:cNvPr>
          <p:cNvSpPr txBox="1"/>
          <p:nvPr/>
        </p:nvSpPr>
        <p:spPr>
          <a:xfrm>
            <a:off x="5922334" y="4263655"/>
            <a:ext cx="5582093" cy="2062103"/>
          </a:xfrm>
          <a:prstGeom prst="rect">
            <a:avLst/>
          </a:prstGeom>
          <a:noFill/>
        </p:spPr>
        <p:txBody>
          <a:bodyPr wrap="square" rtlCol="0">
            <a:spAutoFit/>
          </a:bodyPr>
          <a:lstStyle/>
          <a:p>
            <a:pPr algn="ctr"/>
            <a:r>
              <a:rPr lang="en-US" sz="3200" dirty="0">
                <a:solidFill>
                  <a:srgbClr val="FF0000"/>
                </a:solidFill>
                <a:latin typeface="Cambria" panose="02040503050406030204" pitchFamily="18" charset="0"/>
                <a:ea typeface="Cambria" panose="02040503050406030204" pitchFamily="18" charset="0"/>
              </a:rPr>
              <a:t>Chu vi </a:t>
            </a:r>
            <a:r>
              <a:rPr lang="en-US" sz="3200" dirty="0" err="1">
                <a:solidFill>
                  <a:srgbClr val="FF0000"/>
                </a:solidFill>
                <a:latin typeface="Cambria" panose="02040503050406030204" pitchFamily="18" charset="0"/>
                <a:ea typeface="Cambria" panose="02040503050406030204" pitchFamily="18" charset="0"/>
              </a:rPr>
              <a:t>của</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sân</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bóng</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rổ</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là</a:t>
            </a:r>
            <a:r>
              <a:rPr lang="en-US" sz="3200" dirty="0">
                <a:solidFill>
                  <a:srgbClr val="FF0000"/>
                </a:solidFill>
                <a:latin typeface="Cambria" panose="02040503050406030204" pitchFamily="18" charset="0"/>
                <a:ea typeface="Cambria" panose="02040503050406030204" pitchFamily="18" charset="0"/>
              </a:rPr>
              <a:t>:</a:t>
            </a:r>
          </a:p>
          <a:p>
            <a:pPr algn="ctr"/>
            <a:r>
              <a:rPr lang="en-US" sz="3200" dirty="0">
                <a:solidFill>
                  <a:srgbClr val="FF0000"/>
                </a:solidFill>
                <a:latin typeface="Cambria" panose="02040503050406030204" pitchFamily="18" charset="0"/>
                <a:ea typeface="Cambria" panose="02040503050406030204" pitchFamily="18" charset="0"/>
              </a:rPr>
              <a:t>(28 + 15) x 2 = 86 (m)</a:t>
            </a:r>
          </a:p>
          <a:p>
            <a:pPr algn="ct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Diện</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tích</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của</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sân</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bóng</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rổ</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là</a:t>
            </a:r>
            <a:r>
              <a:rPr lang="en-US" sz="3200" dirty="0">
                <a:solidFill>
                  <a:srgbClr val="FF0000"/>
                </a:solidFill>
                <a:latin typeface="Cambria" panose="02040503050406030204" pitchFamily="18" charset="0"/>
                <a:ea typeface="Cambria" panose="02040503050406030204" pitchFamily="18" charset="0"/>
              </a:rPr>
              <a:t>: 28 x 15 = 420 m²</a:t>
            </a:r>
            <a:endParaRPr lang="en-US" sz="3200" b="0" i="0" dirty="0">
              <a:solidFill>
                <a:srgbClr val="FF0000"/>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936957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a:extLst>
              <a:ext uri="{FF2B5EF4-FFF2-40B4-BE49-F238E27FC236}">
                <a16:creationId xmlns:a16="http://schemas.microsoft.com/office/drawing/2014/main" id="{9C1B777E-5ACE-444B-8DB6-DABAD60A11B7}"/>
              </a:ext>
            </a:extLst>
          </p:cNvPr>
          <p:cNvSpPr txBox="1">
            <a:spLocks noChangeArrowheads="1"/>
          </p:cNvSpPr>
          <p:nvPr/>
        </p:nvSpPr>
        <p:spPr bwMode="auto">
          <a:xfrm>
            <a:off x="1746841" y="487052"/>
            <a:ext cx="9502406" cy="1969770"/>
          </a:xfrm>
          <a:prstGeom prst="rect">
            <a:avLst/>
          </a:prstGeom>
          <a:solidFill>
            <a:schemeClr val="accent4">
              <a:lumMod val="60000"/>
              <a:lumOff val="40000"/>
            </a:schemeClr>
          </a:solidFill>
          <a:ln>
            <a:noFill/>
          </a:ln>
        </p:spPr>
        <p:txBody>
          <a:bodyPr wrap="square" lIns="0" tIns="0" rIns="0" bIns="0" anchor="ctr">
            <a:spAutoFit/>
          </a:bodyPr>
          <a:lstStyle/>
          <a:p>
            <a:pPr lvl="0" algn="just"/>
            <a:r>
              <a:rPr lang="vi-VN" altLang="zh-CN" sz="3200" b="1" dirty="0">
                <a:solidFill>
                  <a:prstClr val="black"/>
                </a:solidFill>
                <a:latin typeface="Cambria" panose="02040503050406030204" pitchFamily="18" charset="0"/>
                <a:ea typeface="Cambria" panose="02040503050406030204" pitchFamily="18" charset="0"/>
                <a:sym typeface="雷盖体" panose="00000800000000000000" pitchFamily="2" charset="-122"/>
              </a:rPr>
              <a:t>Từ miếng b</a:t>
            </a:r>
            <a:r>
              <a:rPr lang="en-US" altLang="zh-CN" sz="3200" b="1" dirty="0">
                <a:solidFill>
                  <a:prstClr val="black"/>
                </a:solidFill>
                <a:latin typeface="Cambria" panose="02040503050406030204" pitchFamily="18" charset="0"/>
                <a:ea typeface="Cambria" panose="02040503050406030204" pitchFamily="18" charset="0"/>
                <a:sym typeface="雷盖体" panose="00000800000000000000" pitchFamily="2" charset="-122"/>
              </a:rPr>
              <a:t>ì</a:t>
            </a:r>
            <a:r>
              <a:rPr lang="vi-VN" altLang="zh-CN" sz="3200" b="1" dirty="0">
                <a:solidFill>
                  <a:prstClr val="black"/>
                </a:solidFill>
                <a:latin typeface="Cambria" panose="02040503050406030204" pitchFamily="18" charset="0"/>
                <a:ea typeface="Cambria" panose="02040503050406030204" pitchFamily="18" charset="0"/>
                <a:sym typeface="雷盖体" panose="00000800000000000000" pitchFamily="2" charset="-122"/>
              </a:rPr>
              <a:t>a hình vuông cạnh 40 cm, Nam đã cắt 4 hình vuông cạnh 8 cm ở bên góc, rồi gấp lên để được cái hợp không nắp (Hình A). Tính diện tích miếng bìa làm thành cái hộp hình A đó.</a:t>
            </a:r>
            <a:endParaRPr kumimoji="0" lang="zh-CN" altLang="en-US" sz="3200" b="1" i="0" u="none" strike="noStrike" kern="1200" cap="none" spc="0" normalizeH="0" baseline="0" noProof="0" dirty="0">
              <a:ln>
                <a:noFill/>
              </a:ln>
              <a:solidFill>
                <a:prstClr val="black"/>
              </a:solidFill>
              <a:effectLst/>
              <a:uLnTx/>
              <a:uFillTx/>
              <a:latin typeface="Cambria" panose="02040503050406030204" pitchFamily="18" charset="0"/>
              <a:ea typeface="雷盖体" panose="00000800000000000000" pitchFamily="2" charset="-122"/>
              <a:sym typeface="雷盖体" panose="00000800000000000000" pitchFamily="2" charset="-122"/>
            </a:endParaRPr>
          </a:p>
        </p:txBody>
      </p:sp>
      <p:pic>
        <p:nvPicPr>
          <p:cNvPr id="2" name="Picture 1">
            <a:extLst>
              <a:ext uri="{FF2B5EF4-FFF2-40B4-BE49-F238E27FC236}">
                <a16:creationId xmlns:a16="http://schemas.microsoft.com/office/drawing/2014/main" id="{1DD76A43-5709-90B0-D888-825F51E4A929}"/>
              </a:ext>
            </a:extLst>
          </p:cNvPr>
          <p:cNvPicPr>
            <a:picLocks noChangeAspect="1"/>
          </p:cNvPicPr>
          <p:nvPr/>
        </p:nvPicPr>
        <p:blipFill>
          <a:blip r:embed="rId3"/>
          <a:stretch>
            <a:fillRect/>
          </a:stretch>
        </p:blipFill>
        <p:spPr>
          <a:xfrm>
            <a:off x="330020" y="280799"/>
            <a:ext cx="1347333" cy="1609483"/>
          </a:xfrm>
          <a:prstGeom prst="rect">
            <a:avLst/>
          </a:prstGeom>
        </p:spPr>
      </p:pic>
      <p:pic>
        <p:nvPicPr>
          <p:cNvPr id="5" name="Picture 4">
            <a:extLst>
              <a:ext uri="{FF2B5EF4-FFF2-40B4-BE49-F238E27FC236}">
                <a16:creationId xmlns:a16="http://schemas.microsoft.com/office/drawing/2014/main" id="{77BACB95-0AE5-B2D7-F566-A537576A68BA}"/>
              </a:ext>
            </a:extLst>
          </p:cNvPr>
          <p:cNvPicPr>
            <a:picLocks noChangeAspect="1"/>
          </p:cNvPicPr>
          <p:nvPr/>
        </p:nvPicPr>
        <p:blipFill>
          <a:blip r:embed="rId4"/>
          <a:stretch>
            <a:fillRect/>
          </a:stretch>
        </p:blipFill>
        <p:spPr>
          <a:xfrm>
            <a:off x="417550" y="2862262"/>
            <a:ext cx="4666787" cy="2443385"/>
          </a:xfrm>
          <a:prstGeom prst="rect">
            <a:avLst/>
          </a:prstGeom>
        </p:spPr>
      </p:pic>
      <p:sp>
        <p:nvSpPr>
          <p:cNvPr id="10" name="TextBox 9">
            <a:extLst>
              <a:ext uri="{FF2B5EF4-FFF2-40B4-BE49-F238E27FC236}">
                <a16:creationId xmlns:a16="http://schemas.microsoft.com/office/drawing/2014/main" id="{6237B71B-FC71-5177-5AFC-19F9C379FAA9}"/>
              </a:ext>
            </a:extLst>
          </p:cNvPr>
          <p:cNvSpPr txBox="1"/>
          <p:nvPr/>
        </p:nvSpPr>
        <p:spPr>
          <a:xfrm>
            <a:off x="5167424" y="2955851"/>
            <a:ext cx="6528390" cy="3153877"/>
          </a:xfrm>
          <a:prstGeom prst="rect">
            <a:avLst/>
          </a:prstGeom>
          <a:noFill/>
        </p:spPr>
        <p:txBody>
          <a:bodyPr wrap="square" rtlCol="0">
            <a:spAutoFit/>
          </a:bodyPr>
          <a:lstStyle/>
          <a:p>
            <a:pPr marL="0" marR="0" algn="ctr">
              <a:lnSpc>
                <a:spcPct val="120000"/>
              </a:lnSpc>
              <a:spcBef>
                <a:spcPts val="0"/>
              </a:spcBef>
              <a:spcAft>
                <a:spcPts val="0"/>
              </a:spcAft>
            </a:pP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Diện</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tích</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miếng</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bìa</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hình</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vuông</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là</a:t>
            </a:r>
            <a:r>
              <a:rPr lang="en-US" sz="24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400" dirty="0">
                <a:solidFill>
                  <a:srgbClr val="FF0000"/>
                </a:solidFill>
                <a:effectLst/>
                <a:latin typeface="Cambria" panose="02040503050406030204" pitchFamily="18" charset="0"/>
                <a:ea typeface="Cambria" panose="02040503050406030204" pitchFamily="18" charset="0"/>
              </a:rPr>
              <a:t>      40 x 40 = 1 600 (cm</a:t>
            </a:r>
            <a:r>
              <a:rPr lang="en-US" sz="2400" baseline="30000" dirty="0">
                <a:solidFill>
                  <a:srgbClr val="FF0000"/>
                </a:solidFill>
                <a:effectLst/>
                <a:latin typeface="Cambria" panose="02040503050406030204" pitchFamily="18" charset="0"/>
                <a:ea typeface="Cambria" panose="02040503050406030204" pitchFamily="18" charset="0"/>
              </a:rPr>
              <a:t>2</a:t>
            </a:r>
            <a:r>
              <a:rPr lang="en-US" sz="24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Diện</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tích</a:t>
            </a:r>
            <a:r>
              <a:rPr lang="en-US" sz="2400" dirty="0">
                <a:solidFill>
                  <a:srgbClr val="FF0000"/>
                </a:solidFill>
                <a:effectLst/>
                <a:latin typeface="Cambria" panose="02040503050406030204" pitchFamily="18" charset="0"/>
                <a:ea typeface="Cambria" panose="02040503050406030204" pitchFamily="18" charset="0"/>
              </a:rPr>
              <a:t> 4 </a:t>
            </a:r>
            <a:r>
              <a:rPr lang="en-US" sz="2400" dirty="0" err="1">
                <a:solidFill>
                  <a:srgbClr val="FF0000"/>
                </a:solidFill>
                <a:effectLst/>
                <a:latin typeface="Cambria" panose="02040503050406030204" pitchFamily="18" charset="0"/>
                <a:ea typeface="Cambria" panose="02040503050406030204" pitchFamily="18" charset="0"/>
              </a:rPr>
              <a:t>miếng</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hình</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vuông</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cắt</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đi</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bốn</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góc</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là</a:t>
            </a:r>
            <a:r>
              <a:rPr lang="en-US" sz="24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400" dirty="0">
                <a:solidFill>
                  <a:srgbClr val="FF0000"/>
                </a:solidFill>
                <a:effectLst/>
                <a:latin typeface="Cambria" panose="02040503050406030204" pitchFamily="18" charset="0"/>
                <a:ea typeface="Cambria" panose="02040503050406030204" pitchFamily="18" charset="0"/>
              </a:rPr>
              <a:t>     8 x 8 x 4 = 256 (cm</a:t>
            </a:r>
            <a:r>
              <a:rPr lang="en-US" sz="2400" baseline="30000" dirty="0">
                <a:solidFill>
                  <a:srgbClr val="FF0000"/>
                </a:solidFill>
                <a:effectLst/>
                <a:latin typeface="Cambria" panose="02040503050406030204" pitchFamily="18" charset="0"/>
                <a:ea typeface="Cambria" panose="02040503050406030204" pitchFamily="18" charset="0"/>
              </a:rPr>
              <a:t>2</a:t>
            </a:r>
            <a:r>
              <a:rPr lang="en-US" sz="24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Diện</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tích</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miếng</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bìa</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làm</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thành</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cái</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hộp</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là</a:t>
            </a:r>
            <a:r>
              <a:rPr lang="en-US" sz="2400" dirty="0">
                <a:solidFill>
                  <a:srgbClr val="FF0000"/>
                </a:solidFill>
                <a:effectLst/>
                <a:latin typeface="Cambria" panose="02040503050406030204" pitchFamily="18" charset="0"/>
                <a:ea typeface="Cambria" panose="02040503050406030204" pitchFamily="18" charset="0"/>
              </a:rPr>
              <a:t>:  </a:t>
            </a:r>
          </a:p>
          <a:p>
            <a:pPr marL="0" marR="0" algn="ctr">
              <a:lnSpc>
                <a:spcPct val="120000"/>
              </a:lnSpc>
              <a:spcBef>
                <a:spcPts val="0"/>
              </a:spcBef>
              <a:spcAft>
                <a:spcPts val="0"/>
              </a:spcAft>
            </a:pPr>
            <a:r>
              <a:rPr lang="en-US" sz="2400" dirty="0">
                <a:solidFill>
                  <a:srgbClr val="FF0000"/>
                </a:solidFill>
                <a:effectLst/>
                <a:latin typeface="Cambria" panose="02040503050406030204" pitchFamily="18" charset="0"/>
                <a:ea typeface="Cambria" panose="02040503050406030204" pitchFamily="18" charset="0"/>
              </a:rPr>
              <a:t>     1 600 – 256 =  1 344 (cm</a:t>
            </a:r>
            <a:r>
              <a:rPr lang="en-US" sz="2400" baseline="30000" dirty="0">
                <a:solidFill>
                  <a:srgbClr val="FF0000"/>
                </a:solidFill>
                <a:effectLst/>
                <a:latin typeface="Cambria" panose="02040503050406030204" pitchFamily="18" charset="0"/>
                <a:ea typeface="Cambria" panose="02040503050406030204" pitchFamily="18" charset="0"/>
              </a:rPr>
              <a:t>2</a:t>
            </a:r>
            <a:r>
              <a:rPr lang="en-US" sz="2400" dirty="0">
                <a:solidFill>
                  <a:srgbClr val="FF0000"/>
                </a:solidFill>
                <a:effectLst/>
                <a:latin typeface="Cambria" panose="02040503050406030204" pitchFamily="18" charset="0"/>
                <a:ea typeface="Cambria" panose="02040503050406030204" pitchFamily="18" charset="0"/>
              </a:rPr>
              <a:t>)</a:t>
            </a:r>
          </a:p>
          <a:p>
            <a:pPr marL="0" marR="0" algn="r">
              <a:lnSpc>
                <a:spcPct val="120000"/>
              </a:lnSpc>
              <a:spcBef>
                <a:spcPts val="0"/>
              </a:spcBef>
              <a:spcAft>
                <a:spcPts val="0"/>
              </a:spcAft>
            </a:pP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Đáp</a:t>
            </a:r>
            <a:r>
              <a:rPr lang="en-US" sz="2400" dirty="0">
                <a:solidFill>
                  <a:srgbClr val="FF0000"/>
                </a:solidFill>
                <a:effectLst/>
                <a:latin typeface="Cambria" panose="02040503050406030204" pitchFamily="18" charset="0"/>
                <a:ea typeface="Cambria" panose="02040503050406030204" pitchFamily="18" charset="0"/>
              </a:rPr>
              <a:t> </a:t>
            </a:r>
            <a:r>
              <a:rPr lang="en-US" sz="2400" dirty="0" err="1">
                <a:solidFill>
                  <a:srgbClr val="FF0000"/>
                </a:solidFill>
                <a:effectLst/>
                <a:latin typeface="Cambria" panose="02040503050406030204" pitchFamily="18" charset="0"/>
                <a:ea typeface="Cambria" panose="02040503050406030204" pitchFamily="18" charset="0"/>
              </a:rPr>
              <a:t>số</a:t>
            </a:r>
            <a:r>
              <a:rPr lang="en-US" sz="2400" dirty="0">
                <a:solidFill>
                  <a:srgbClr val="FF0000"/>
                </a:solidFill>
                <a:effectLst/>
                <a:latin typeface="Cambria" panose="02040503050406030204" pitchFamily="18" charset="0"/>
                <a:ea typeface="Cambria" panose="02040503050406030204" pitchFamily="18" charset="0"/>
              </a:rPr>
              <a:t>: 1 344 cm</a:t>
            </a:r>
            <a:r>
              <a:rPr lang="en-US" sz="2400" baseline="30000" dirty="0">
                <a:solidFill>
                  <a:srgbClr val="FF0000"/>
                </a:solidFill>
                <a:effectLst/>
                <a:latin typeface="Cambria" panose="02040503050406030204" pitchFamily="18" charset="0"/>
                <a:ea typeface="Cambria" panose="02040503050406030204" pitchFamily="18" charset="0"/>
              </a:rPr>
              <a:t>2</a:t>
            </a:r>
            <a:endParaRPr lang="en-US" sz="24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669329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down)">
                                      <p:cBhvr>
                                        <p:cTn id="18" dur="500"/>
                                        <p:tgtEl>
                                          <p:spTgt spid="10">
                                            <p:txEl>
                                              <p:pRg st="0" end="0"/>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xEl>
                                              <p:pRg st="1" end="1"/>
                                            </p:txEl>
                                          </p:spTgt>
                                        </p:tgtEl>
                                        <p:attrNameLst>
                                          <p:attrName>style.visibility</p:attrName>
                                        </p:attrNameLst>
                                      </p:cBhvr>
                                      <p:to>
                                        <p:strVal val="visible"/>
                                      </p:to>
                                    </p:set>
                                    <p:animEffect transition="in" filter="wipe(down)">
                                      <p:cBhvr>
                                        <p:cTn id="21" dur="500"/>
                                        <p:tgtEl>
                                          <p:spTgt spid="10">
                                            <p:txEl>
                                              <p:pRg st="1" end="1"/>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wipe(down)">
                                      <p:cBhvr>
                                        <p:cTn id="24" dur="500"/>
                                        <p:tgtEl>
                                          <p:spTgt spid="10">
                                            <p:txEl>
                                              <p:pRg st="2" end="2"/>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down)">
                                      <p:cBhvr>
                                        <p:cTn id="27" dur="500"/>
                                        <p:tgtEl>
                                          <p:spTgt spid="10">
                                            <p:txEl>
                                              <p:pRg st="3" end="3"/>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10">
                                            <p:txEl>
                                              <p:pRg st="4" end="4"/>
                                            </p:txEl>
                                          </p:spTgt>
                                        </p:tgtEl>
                                        <p:attrNameLst>
                                          <p:attrName>style.visibility</p:attrName>
                                        </p:attrNameLst>
                                      </p:cBhvr>
                                      <p:to>
                                        <p:strVal val="visible"/>
                                      </p:to>
                                    </p:set>
                                    <p:animEffect transition="in" filter="wipe(down)">
                                      <p:cBhvr>
                                        <p:cTn id="30" dur="500"/>
                                        <p:tgtEl>
                                          <p:spTgt spid="10">
                                            <p:txEl>
                                              <p:pRg st="4" end="4"/>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xEl>
                                              <p:pRg st="5" end="5"/>
                                            </p:txEl>
                                          </p:spTgt>
                                        </p:tgtEl>
                                        <p:attrNameLst>
                                          <p:attrName>style.visibility</p:attrName>
                                        </p:attrNameLst>
                                      </p:cBhvr>
                                      <p:to>
                                        <p:strVal val="visible"/>
                                      </p:to>
                                    </p:set>
                                    <p:animEffect transition="in" filter="wipe(down)">
                                      <p:cBhvr>
                                        <p:cTn id="33" dur="500"/>
                                        <p:tgtEl>
                                          <p:spTgt spid="10">
                                            <p:txEl>
                                              <p:pRg st="5" end="5"/>
                                            </p:txEl>
                                          </p:spTgt>
                                        </p:tgtEl>
                                      </p:cBhvr>
                                    </p:animEffect>
                                  </p:childTnLst>
                                </p:cTn>
                              </p:par>
                              <p:par>
                                <p:cTn id="34" presetID="22" presetClass="entr" presetSubtype="4" fill="hold" nodeType="withEffect">
                                  <p:stCondLst>
                                    <p:cond delay="0"/>
                                  </p:stCondLst>
                                  <p:childTnLst>
                                    <p:set>
                                      <p:cBhvr>
                                        <p:cTn id="35" dur="1" fill="hold">
                                          <p:stCondLst>
                                            <p:cond delay="0"/>
                                          </p:stCondLst>
                                        </p:cTn>
                                        <p:tgtEl>
                                          <p:spTgt spid="10">
                                            <p:txEl>
                                              <p:pRg st="6" end="6"/>
                                            </p:txEl>
                                          </p:spTgt>
                                        </p:tgtEl>
                                        <p:attrNameLst>
                                          <p:attrName>style.visibility</p:attrName>
                                        </p:attrNameLst>
                                      </p:cBhvr>
                                      <p:to>
                                        <p:strVal val="visible"/>
                                      </p:to>
                                    </p:set>
                                    <p:animEffect transition="in" filter="wipe(down)">
                                      <p:cBhvr>
                                        <p:cTn id="36"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4553483-7AD2-46C7-5173-9D6722947F23}"/>
              </a:ext>
            </a:extLst>
          </p:cNvPr>
          <p:cNvGrpSpPr/>
          <p:nvPr/>
        </p:nvGrpSpPr>
        <p:grpSpPr>
          <a:xfrm>
            <a:off x="1506402" y="321665"/>
            <a:ext cx="9732211" cy="2293944"/>
            <a:chOff x="2486527" y="882299"/>
            <a:chExt cx="29240531" cy="1125168"/>
          </a:xfrm>
        </p:grpSpPr>
        <p:sp>
          <p:nvSpPr>
            <p:cNvPr id="3" name="Rectangle: Rounded Corners 2">
              <a:extLst>
                <a:ext uri="{FF2B5EF4-FFF2-40B4-BE49-F238E27FC236}">
                  <a16:creationId xmlns:a16="http://schemas.microsoft.com/office/drawing/2014/main" id="{E733EF93-841A-36B4-B12F-0871E44C9AD1}"/>
                </a:ext>
              </a:extLst>
            </p:cNvPr>
            <p:cNvSpPr/>
            <p:nvPr/>
          </p:nvSpPr>
          <p:spPr>
            <a:xfrm>
              <a:off x="2486527" y="908289"/>
              <a:ext cx="29240531" cy="1045983"/>
            </a:xfrm>
            <a:prstGeom prst="roundRect">
              <a:avLst/>
            </a:prstGeom>
            <a:solidFill>
              <a:srgbClr val="F9DB6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F76301C7-B46E-2B2D-437E-67C3AEE3E152}"/>
                    </a:ext>
                  </a:extLst>
                </p:cNvPr>
                <p:cNvSpPr txBox="1"/>
                <p:nvPr/>
              </p:nvSpPr>
              <p:spPr>
                <a:xfrm>
                  <a:off x="2941891" y="882299"/>
                  <a:ext cx="28189977" cy="112516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Một khu đất dạng hình thang vuông có chiều cao bằng đáy bé và bằng 40 m</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vi-VN"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độ dài đáy lớn bằng </a:t>
                  </a:r>
                  <a14:m>
                    <m:oMath xmlns:m="http://schemas.openxmlformats.org/officeDocument/2006/math">
                      <m:f>
                        <m:fPr>
                          <m:ctrlPr>
                            <a:rPr kumimoji="0" lang="vi-VN"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ctrlPr>
                        </m:fPr>
                        <m:num>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t>𝟑</m:t>
                          </m:r>
                        </m:num>
                        <m:den>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t>𝟐</m:t>
                          </m:r>
                        </m:den>
                      </m:f>
                    </m:oMath>
                  </a14:m>
                  <a:r>
                    <a:rPr kumimoji="0" lang="vi-VN"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đáy bé. Để xây dựng khu nhà văn hóa, đội xây dựng đã cải tạo, đắp đất mở rộng khu đất cũ thành khu đất mới dạng hình chữ nhật có chiều rộng bằng chiều cao hình thang, có chiều dài bằng đây lới hình thang (như hình vẽ)</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mc:Choice>
          <mc:Fallback>
            <p:sp>
              <p:nvSpPr>
                <p:cNvPr id="4" name="TextBox 3">
                  <a:extLst>
                    <a:ext uri="{FF2B5EF4-FFF2-40B4-BE49-F238E27FC236}">
                      <a16:creationId xmlns:a16="http://schemas.microsoft.com/office/drawing/2014/main" id="{F76301C7-B46E-2B2D-437E-67C3AEE3E152}"/>
                    </a:ext>
                  </a:extLst>
                </p:cNvPr>
                <p:cNvSpPr txBox="1">
                  <a:spLocks noRot="1" noChangeAspect="1" noMove="1" noResize="1" noEditPoints="1" noAdjustHandles="1" noChangeArrowheads="1" noChangeShapeType="1" noTextEdit="1"/>
                </p:cNvSpPr>
                <p:nvPr/>
              </p:nvSpPr>
              <p:spPr>
                <a:xfrm>
                  <a:off x="2941891" y="882299"/>
                  <a:ext cx="28189977" cy="1125168"/>
                </a:xfrm>
                <a:prstGeom prst="rect">
                  <a:avLst/>
                </a:prstGeom>
                <a:blipFill>
                  <a:blip r:embed="rId2"/>
                  <a:stretch>
                    <a:fillRect l="-1040" t="-2128" r="-1754"/>
                  </a:stretch>
                </a:blipFill>
              </p:spPr>
              <p:txBody>
                <a:bodyPr/>
                <a:lstStyle/>
                <a:p>
                  <a:r>
                    <a:rPr lang="en-US">
                      <a:noFill/>
                    </a:rPr>
                    <a:t> </a:t>
                  </a:r>
                </a:p>
              </p:txBody>
            </p:sp>
          </mc:Fallback>
        </mc:AlternateContent>
      </p:grpSp>
      <p:pic>
        <p:nvPicPr>
          <p:cNvPr id="5" name="Picture 4">
            <a:extLst>
              <a:ext uri="{FF2B5EF4-FFF2-40B4-BE49-F238E27FC236}">
                <a16:creationId xmlns:a16="http://schemas.microsoft.com/office/drawing/2014/main" id="{C0BD210F-763A-8CD0-653C-57BD0A55F6E3}"/>
              </a:ext>
            </a:extLst>
          </p:cNvPr>
          <p:cNvPicPr>
            <a:picLocks noChangeAspect="1"/>
          </p:cNvPicPr>
          <p:nvPr/>
        </p:nvPicPr>
        <p:blipFill>
          <a:blip r:embed="rId3"/>
          <a:stretch>
            <a:fillRect/>
          </a:stretch>
        </p:blipFill>
        <p:spPr>
          <a:xfrm>
            <a:off x="289186" y="218334"/>
            <a:ext cx="1347333" cy="1609483"/>
          </a:xfrm>
          <a:prstGeom prst="rect">
            <a:avLst/>
          </a:prstGeom>
        </p:spPr>
      </p:pic>
      <p:pic>
        <p:nvPicPr>
          <p:cNvPr id="13" name="Picture 12">
            <a:extLst>
              <a:ext uri="{FF2B5EF4-FFF2-40B4-BE49-F238E27FC236}">
                <a16:creationId xmlns:a16="http://schemas.microsoft.com/office/drawing/2014/main" id="{FABB1E22-93AE-7816-B9A4-021307BAADD3}"/>
              </a:ext>
            </a:extLst>
          </p:cNvPr>
          <p:cNvPicPr>
            <a:picLocks noChangeAspect="1"/>
          </p:cNvPicPr>
          <p:nvPr/>
        </p:nvPicPr>
        <p:blipFill>
          <a:blip r:embed="rId4"/>
          <a:stretch>
            <a:fillRect/>
          </a:stretch>
        </p:blipFill>
        <p:spPr>
          <a:xfrm>
            <a:off x="7420086" y="2985644"/>
            <a:ext cx="4029075" cy="2524125"/>
          </a:xfrm>
          <a:prstGeom prst="rect">
            <a:avLst/>
          </a:prstGeom>
        </p:spPr>
      </p:pic>
      <p:sp>
        <p:nvSpPr>
          <p:cNvPr id="14" name="TextBox 13">
            <a:extLst>
              <a:ext uri="{FF2B5EF4-FFF2-40B4-BE49-F238E27FC236}">
                <a16:creationId xmlns:a16="http://schemas.microsoft.com/office/drawing/2014/main" id="{903527F4-88AC-F838-E01F-68D3159031F7}"/>
              </a:ext>
            </a:extLst>
          </p:cNvPr>
          <p:cNvSpPr txBox="1"/>
          <p:nvPr/>
        </p:nvSpPr>
        <p:spPr>
          <a:xfrm>
            <a:off x="637953" y="2934586"/>
            <a:ext cx="6709145" cy="2308324"/>
          </a:xfrm>
          <a:prstGeom prst="rect">
            <a:avLst/>
          </a:prstGeom>
          <a:noFill/>
        </p:spPr>
        <p:txBody>
          <a:bodyPr wrap="square" rtlCol="0">
            <a:spAutoFit/>
          </a:bodyPr>
          <a:lstStyle/>
          <a:p>
            <a:pPr algn="just"/>
            <a:r>
              <a:rPr lang="vi-VN" sz="3600" b="0" i="0" dirty="0">
                <a:solidFill>
                  <a:srgbClr val="333333"/>
                </a:solidFill>
                <a:effectLst/>
                <a:latin typeface="Cambria" panose="02040503050406030204" pitchFamily="18" charset="0"/>
                <a:ea typeface="Cambria" panose="02040503050406030204" pitchFamily="18" charset="0"/>
              </a:rPr>
              <a:t>a) Tính diện tích khu đất cũng hình thang ban đầu</a:t>
            </a:r>
          </a:p>
          <a:p>
            <a:pPr algn="just"/>
            <a:r>
              <a:rPr lang="vi-VN" sz="3600" b="0" i="0" dirty="0">
                <a:solidFill>
                  <a:srgbClr val="333333"/>
                </a:solidFill>
                <a:effectLst/>
                <a:latin typeface="Cambria" panose="02040503050406030204" pitchFamily="18" charset="0"/>
                <a:ea typeface="Cambria" panose="02040503050406030204" pitchFamily="18" charset="0"/>
              </a:rPr>
              <a:t>b) Tính diện tích phần đất được mở rộng</a:t>
            </a:r>
          </a:p>
        </p:txBody>
      </p:sp>
    </p:spTree>
    <p:extLst>
      <p:ext uri="{BB962C8B-B14F-4D97-AF65-F5344CB8AC3E}">
        <p14:creationId xmlns:p14="http://schemas.microsoft.com/office/powerpoint/2010/main" val="4622909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4976E7C0-37C5-62E0-D653-D6ED9C6ED482}"/>
                  </a:ext>
                </a:extLst>
              </p:cNvPr>
              <p:cNvSpPr txBox="1"/>
              <p:nvPr/>
            </p:nvSpPr>
            <p:spPr>
              <a:xfrm>
                <a:off x="1371600" y="744279"/>
                <a:ext cx="9314121" cy="5946436"/>
              </a:xfrm>
              <a:prstGeom prst="rect">
                <a:avLst/>
              </a:prstGeom>
              <a:noFill/>
            </p:spPr>
            <p:txBody>
              <a:bodyPr wrap="square" rtlCol="0">
                <a:spAutoFit/>
              </a:bodyPr>
              <a:lstStyle/>
              <a:p>
                <a:pPr marL="0" marR="0" algn="ctr">
                  <a:lnSpc>
                    <a:spcPct val="120000"/>
                  </a:lnSpc>
                  <a:spcBef>
                    <a:spcPts val="0"/>
                  </a:spcBef>
                  <a:spcAft>
                    <a:spcPts val="0"/>
                  </a:spcAft>
                </a:pPr>
                <a:r>
                  <a:rPr lang="en-US" sz="2800" b="1" dirty="0" err="1">
                    <a:solidFill>
                      <a:srgbClr val="FF0000"/>
                    </a:solidFill>
                    <a:effectLst/>
                    <a:latin typeface="Cambria" panose="02040503050406030204" pitchFamily="18" charset="0"/>
                    <a:ea typeface="Cambria" panose="02040503050406030204" pitchFamily="18" charset="0"/>
                  </a:rPr>
                  <a:t>Bài</a:t>
                </a:r>
                <a:r>
                  <a:rPr lang="en-US" sz="2800" b="1" dirty="0">
                    <a:solidFill>
                      <a:srgbClr val="FF0000"/>
                    </a:solidFill>
                    <a:effectLst/>
                    <a:latin typeface="Cambria" panose="02040503050406030204" pitchFamily="18" charset="0"/>
                    <a:ea typeface="Cambria" panose="02040503050406030204" pitchFamily="18" charset="0"/>
                  </a:rPr>
                  <a:t> </a:t>
                </a:r>
                <a:r>
                  <a:rPr lang="en-US" sz="2800" b="1" dirty="0" err="1">
                    <a:solidFill>
                      <a:srgbClr val="FF0000"/>
                    </a:solidFill>
                    <a:effectLst/>
                    <a:latin typeface="Cambria" panose="02040503050406030204" pitchFamily="18" charset="0"/>
                    <a:ea typeface="Cambria" panose="02040503050406030204" pitchFamily="18" charset="0"/>
                  </a:rPr>
                  <a:t>giải</a:t>
                </a:r>
                <a:r>
                  <a:rPr lang="en-US" sz="2800" b="1"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a)  </a:t>
                </a:r>
                <a:r>
                  <a:rPr lang="en-US" sz="2800" dirty="0" err="1">
                    <a:solidFill>
                      <a:srgbClr val="FF0000"/>
                    </a:solidFill>
                    <a:effectLst/>
                    <a:latin typeface="Cambria" panose="02040503050406030204" pitchFamily="18" charset="0"/>
                    <a:ea typeface="Cambria" panose="02040503050406030204" pitchFamily="18" charset="0"/>
                  </a:rPr>
                  <a:t>Độ</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dài</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đáy</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lớn</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hình</a:t>
                </a:r>
                <a:r>
                  <a:rPr lang="en-US" sz="2800" dirty="0">
                    <a:solidFill>
                      <a:srgbClr val="FF0000"/>
                    </a:solidFill>
                    <a:effectLst/>
                    <a:latin typeface="Cambria" panose="02040503050406030204" pitchFamily="18" charset="0"/>
                    <a:ea typeface="Cambria" panose="02040503050406030204" pitchFamily="18" charset="0"/>
                  </a:rPr>
                  <a:t> thang </a:t>
                </a:r>
                <a:r>
                  <a:rPr lang="en-US" sz="2800" dirty="0" err="1">
                    <a:solidFill>
                      <a:srgbClr val="FF0000"/>
                    </a:solidFill>
                    <a:effectLst/>
                    <a:latin typeface="Cambria" panose="02040503050406030204" pitchFamily="18" charset="0"/>
                    <a:ea typeface="Cambria" panose="02040503050406030204" pitchFamily="18" charset="0"/>
                  </a:rPr>
                  <a:t>là</a:t>
                </a:r>
                <a:r>
                  <a:rPr lang="en-US" sz="28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      40 x </a:t>
                </a:r>
                <a14:m>
                  <m:oMath xmlns:m="http://schemas.openxmlformats.org/officeDocument/2006/math">
                    <m:f>
                      <m:fPr>
                        <m:ctrlPr>
                          <a:rPr lang="en-US" sz="2800" i="1">
                            <a:solidFill>
                              <a:srgbClr val="FF0000"/>
                            </a:solidFill>
                            <a:effectLst/>
                            <a:latin typeface="Cambria Math" panose="02040503050406030204" pitchFamily="18" charset="0"/>
                            <a:ea typeface="SimSun" panose="02010600030101010101" pitchFamily="2" charset="-122"/>
                          </a:rPr>
                        </m:ctrlPr>
                      </m:fPr>
                      <m:num>
                        <m:r>
                          <a:rPr lang="en-US" sz="2800" i="1">
                            <a:solidFill>
                              <a:srgbClr val="FF0000"/>
                            </a:solidFill>
                            <a:effectLst/>
                            <a:latin typeface="Cambria Math" panose="02040503050406030204" pitchFamily="18" charset="0"/>
                            <a:ea typeface="SimSun" panose="02010600030101010101" pitchFamily="2" charset="-122"/>
                          </a:rPr>
                          <m:t>3</m:t>
                        </m:r>
                      </m:num>
                      <m:den>
                        <m:r>
                          <a:rPr lang="en-US" sz="2800" i="1">
                            <a:solidFill>
                              <a:srgbClr val="FF0000"/>
                            </a:solidFill>
                            <a:effectLst/>
                            <a:latin typeface="Cambria Math" panose="02040503050406030204" pitchFamily="18" charset="0"/>
                            <a:ea typeface="SimSun" panose="02010600030101010101" pitchFamily="2" charset="-122"/>
                          </a:rPr>
                          <m:t>2</m:t>
                        </m:r>
                      </m:den>
                    </m:f>
                  </m:oMath>
                </a14:m>
                <a:r>
                  <a:rPr lang="en-US" sz="2800" dirty="0">
                    <a:solidFill>
                      <a:srgbClr val="FF0000"/>
                    </a:solidFill>
                    <a:effectLst/>
                    <a:latin typeface="Cambria" panose="02040503050406030204" pitchFamily="18" charset="0"/>
                    <a:ea typeface="Cambria" panose="02040503050406030204" pitchFamily="18" charset="0"/>
                  </a:rPr>
                  <a:t> = 60 (cm)</a:t>
                </a:r>
              </a:p>
              <a:p>
                <a:pPr marL="0" marR="0" algn="ctr">
                  <a:lnSpc>
                    <a:spcPct val="120000"/>
                  </a:lnSpc>
                  <a:spcBef>
                    <a:spcPts val="0"/>
                  </a:spcBef>
                  <a:spcAft>
                    <a:spcPts val="0"/>
                  </a:spcAft>
                </a:pPr>
                <a:r>
                  <a:rPr lang="en-US" sz="2800" dirty="0" err="1">
                    <a:solidFill>
                      <a:srgbClr val="FF0000"/>
                    </a:solidFill>
                    <a:effectLst/>
                    <a:latin typeface="Cambria" panose="02040503050406030204" pitchFamily="18" charset="0"/>
                    <a:ea typeface="Cambria" panose="02040503050406030204" pitchFamily="18" charset="0"/>
                  </a:rPr>
                  <a:t>Diện</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tích</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khu</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đất</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hình</a:t>
                </a:r>
                <a:r>
                  <a:rPr lang="en-US" sz="2800" dirty="0">
                    <a:solidFill>
                      <a:srgbClr val="FF0000"/>
                    </a:solidFill>
                    <a:effectLst/>
                    <a:latin typeface="Cambria" panose="02040503050406030204" pitchFamily="18" charset="0"/>
                    <a:ea typeface="Cambria" panose="02040503050406030204" pitchFamily="18" charset="0"/>
                  </a:rPr>
                  <a:t> thang ban </a:t>
                </a:r>
                <a:r>
                  <a:rPr lang="en-US" sz="2800" dirty="0" err="1">
                    <a:solidFill>
                      <a:srgbClr val="FF0000"/>
                    </a:solidFill>
                    <a:effectLst/>
                    <a:latin typeface="Cambria" panose="02040503050406030204" pitchFamily="18" charset="0"/>
                    <a:ea typeface="Cambria" panose="02040503050406030204" pitchFamily="18" charset="0"/>
                  </a:rPr>
                  <a:t>đầu</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là</a:t>
                </a:r>
                <a:r>
                  <a:rPr lang="en-US" sz="28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    (40 + 60) : 2 x 40 = 2 000 (m</a:t>
                </a:r>
                <a:r>
                  <a:rPr lang="en-US" sz="2800" baseline="30000" dirty="0">
                    <a:solidFill>
                      <a:srgbClr val="FF0000"/>
                    </a:solidFill>
                    <a:effectLst/>
                    <a:latin typeface="Cambria" panose="02040503050406030204" pitchFamily="18" charset="0"/>
                    <a:ea typeface="Cambria" panose="02040503050406030204" pitchFamily="18" charset="0"/>
                  </a:rPr>
                  <a:t>2</a:t>
                </a:r>
                <a:r>
                  <a:rPr lang="en-US" sz="28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b) </a:t>
                </a:r>
                <a:r>
                  <a:rPr lang="en-US" sz="2800" dirty="0" err="1">
                    <a:solidFill>
                      <a:srgbClr val="FF0000"/>
                    </a:solidFill>
                    <a:effectLst/>
                    <a:latin typeface="Cambria" panose="02040503050406030204" pitchFamily="18" charset="0"/>
                    <a:ea typeface="Cambria" panose="02040503050406030204" pitchFamily="18" charset="0"/>
                  </a:rPr>
                  <a:t>Diện</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tích</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khu</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đất</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hình</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chữ</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nhật</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là</a:t>
                </a:r>
                <a:r>
                  <a:rPr lang="en-US" sz="28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     40 x 60 = 2 400 (m</a:t>
                </a:r>
                <a:r>
                  <a:rPr lang="en-US" sz="2800" baseline="30000" dirty="0">
                    <a:solidFill>
                      <a:srgbClr val="FF0000"/>
                    </a:solidFill>
                    <a:effectLst/>
                    <a:latin typeface="Cambria" panose="02040503050406030204" pitchFamily="18" charset="0"/>
                    <a:ea typeface="Cambria" panose="02040503050406030204" pitchFamily="18" charset="0"/>
                  </a:rPr>
                  <a:t>2</a:t>
                </a:r>
                <a:r>
                  <a:rPr lang="en-US" sz="28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Diện</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tích</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phần</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đất</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được</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mở</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rộng</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là</a:t>
                </a:r>
                <a:r>
                  <a:rPr lang="en-US" sz="28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     2 400 – 2 000 = 400 (m</a:t>
                </a:r>
                <a:r>
                  <a:rPr lang="en-US" sz="2800" baseline="30000" dirty="0">
                    <a:solidFill>
                      <a:srgbClr val="FF0000"/>
                    </a:solidFill>
                    <a:effectLst/>
                    <a:latin typeface="Cambria" panose="02040503050406030204" pitchFamily="18" charset="0"/>
                    <a:ea typeface="Cambria" panose="02040503050406030204" pitchFamily="18" charset="0"/>
                  </a:rPr>
                  <a:t>2</a:t>
                </a:r>
                <a:r>
                  <a:rPr lang="en-US" sz="2800" dirty="0">
                    <a:solidFill>
                      <a:srgbClr val="FF0000"/>
                    </a:solidFill>
                    <a:effectLst/>
                    <a:latin typeface="Cambria" panose="02040503050406030204" pitchFamily="18" charset="0"/>
                    <a:ea typeface="Cambria" panose="02040503050406030204" pitchFamily="18" charset="0"/>
                  </a:rPr>
                  <a:t>)</a:t>
                </a: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Đáp</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số</a:t>
                </a:r>
                <a:r>
                  <a:rPr lang="en-US" sz="2800" dirty="0">
                    <a:solidFill>
                      <a:srgbClr val="FF0000"/>
                    </a:solidFill>
                    <a:effectLst/>
                    <a:latin typeface="Cambria" panose="02040503050406030204" pitchFamily="18" charset="0"/>
                    <a:ea typeface="Cambria" panose="02040503050406030204" pitchFamily="18" charset="0"/>
                  </a:rPr>
                  <a:t>: a) 2 000 m</a:t>
                </a:r>
                <a:r>
                  <a:rPr lang="en-US" sz="2800" baseline="30000" dirty="0">
                    <a:solidFill>
                      <a:srgbClr val="FF0000"/>
                    </a:solidFill>
                    <a:effectLst/>
                    <a:latin typeface="Cambria" panose="02040503050406030204" pitchFamily="18" charset="0"/>
                    <a:ea typeface="Cambria" panose="02040503050406030204" pitchFamily="18" charset="0"/>
                  </a:rPr>
                  <a:t>2</a:t>
                </a:r>
                <a:endParaRPr lang="en-US" sz="2800" dirty="0">
                  <a:solidFill>
                    <a:srgbClr val="FF0000"/>
                  </a:solidFill>
                  <a:effectLst/>
                  <a:latin typeface="Cambria" panose="02040503050406030204" pitchFamily="18" charset="0"/>
                  <a:ea typeface="Cambria" panose="02040503050406030204" pitchFamily="18" charset="0"/>
                </a:endParaRPr>
              </a:p>
              <a:p>
                <a:pPr marL="0" marR="0" algn="ctr">
                  <a:lnSpc>
                    <a:spcPct val="120000"/>
                  </a:lnSpc>
                  <a:spcBef>
                    <a:spcPts val="0"/>
                  </a:spcBef>
                  <a:spcAft>
                    <a:spcPts val="0"/>
                  </a:spcAft>
                </a:pPr>
                <a:r>
                  <a:rPr lang="en-US" sz="2800" dirty="0">
                    <a:solidFill>
                      <a:srgbClr val="FF0000"/>
                    </a:solidFill>
                    <a:effectLst/>
                    <a:latin typeface="Cambria" panose="02040503050406030204" pitchFamily="18" charset="0"/>
                    <a:ea typeface="Cambria" panose="02040503050406030204" pitchFamily="18" charset="0"/>
                  </a:rPr>
                  <a:t>                  b) 400 m</a:t>
                </a:r>
                <a:r>
                  <a:rPr lang="en-US" sz="2800" baseline="30000" dirty="0">
                    <a:solidFill>
                      <a:srgbClr val="FF0000"/>
                    </a:solidFill>
                    <a:effectLst/>
                    <a:latin typeface="Cambria" panose="02040503050406030204" pitchFamily="18" charset="0"/>
                    <a:ea typeface="Cambria" panose="02040503050406030204" pitchFamily="18" charset="0"/>
                  </a:rPr>
                  <a:t>2</a:t>
                </a:r>
                <a:endParaRPr lang="en-US" sz="2800" dirty="0">
                  <a:solidFill>
                    <a:srgbClr val="FF0000"/>
                  </a:solidFill>
                  <a:effectLst/>
                  <a:latin typeface="Cambria" panose="02040503050406030204" pitchFamily="18" charset="0"/>
                  <a:ea typeface="Cambria" panose="02040503050406030204" pitchFamily="18" charset="0"/>
                </a:endParaRPr>
              </a:p>
            </p:txBody>
          </p:sp>
        </mc:Choice>
        <mc:Fallback>
          <p:sp>
            <p:nvSpPr>
              <p:cNvPr id="4" name="TextBox 3">
                <a:extLst>
                  <a:ext uri="{FF2B5EF4-FFF2-40B4-BE49-F238E27FC236}">
                    <a16:creationId xmlns:a16="http://schemas.microsoft.com/office/drawing/2014/main" id="{4976E7C0-37C5-62E0-D653-D6ED9C6ED482}"/>
                  </a:ext>
                </a:extLst>
              </p:cNvPr>
              <p:cNvSpPr txBox="1">
                <a:spLocks noRot="1" noChangeAspect="1" noMove="1" noResize="1" noEditPoints="1" noAdjustHandles="1" noChangeArrowheads="1" noChangeShapeType="1" noTextEdit="1"/>
              </p:cNvSpPr>
              <p:nvPr/>
            </p:nvSpPr>
            <p:spPr>
              <a:xfrm>
                <a:off x="1371600" y="744279"/>
                <a:ext cx="9314121" cy="5946436"/>
              </a:xfrm>
              <a:prstGeom prst="rect">
                <a:avLst/>
              </a:prstGeom>
              <a:blipFill>
                <a:blip r:embed="rId2"/>
                <a:stretch>
                  <a:fillRect t="-410" b="-1844"/>
                </a:stretch>
              </a:blipFill>
            </p:spPr>
            <p:txBody>
              <a:bodyPr/>
              <a:lstStyle/>
              <a:p>
                <a:r>
                  <a:rPr lang="en-US">
                    <a:noFill/>
                  </a:rPr>
                  <a:t> </a:t>
                </a:r>
              </a:p>
            </p:txBody>
          </p:sp>
        </mc:Fallback>
      </mc:AlternateContent>
    </p:spTree>
    <p:extLst>
      <p:ext uri="{BB962C8B-B14F-4D97-AF65-F5344CB8AC3E}">
        <p14:creationId xmlns:p14="http://schemas.microsoft.com/office/powerpoint/2010/main" val="1415166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823AF10E-97A3-4241-A817-64F4C18620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785860" y="0"/>
            <a:ext cx="3538832" cy="2034399"/>
          </a:xfrm>
          <a:prstGeom prst="rect">
            <a:avLst/>
          </a:prstGeom>
        </p:spPr>
      </p:pic>
      <p:pic>
        <p:nvPicPr>
          <p:cNvPr id="15" name="图片 14">
            <a:extLst>
              <a:ext uri="{FF2B5EF4-FFF2-40B4-BE49-F238E27FC236}">
                <a16:creationId xmlns:a16="http://schemas.microsoft.com/office/drawing/2014/main" id="{F18EF0AC-A402-4CFF-91AD-0B937652190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41960" y="403860"/>
            <a:ext cx="1628775" cy="858547"/>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1622" y="1165848"/>
            <a:ext cx="6096012" cy="6096012"/>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8737600" y="3403600"/>
            <a:ext cx="3454400" cy="3454400"/>
          </a:xfrm>
          <a:prstGeom prst="rect">
            <a:avLst/>
          </a:prstGeom>
        </p:spPr>
      </p:pic>
      <p:sp>
        <p:nvSpPr>
          <p:cNvPr id="6" name="Rectangle 5">
            <a:extLst>
              <a:ext uri="{FF2B5EF4-FFF2-40B4-BE49-F238E27FC236}">
                <a16:creationId xmlns:a16="http://schemas.microsoft.com/office/drawing/2014/main" id="{0B9D1655-AECD-C44B-ABEA-4B47606B3D69}"/>
              </a:ext>
            </a:extLst>
          </p:cNvPr>
          <p:cNvSpPr/>
          <p:nvPr/>
        </p:nvSpPr>
        <p:spPr>
          <a:xfrm>
            <a:off x="4219649" y="2828835"/>
            <a:ext cx="5424883" cy="120032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err="1">
                <a:ln w="13462">
                  <a:solidFill>
                    <a:prstClr val="white"/>
                  </a:solidFill>
                  <a:prstDash val="solid"/>
                </a:ln>
                <a:solidFill>
                  <a:srgbClr val="EB6363"/>
                </a:solidFill>
                <a:effectLst>
                  <a:outerShdw dist="38100" dir="2700000" algn="bl" rotWithShape="0">
                    <a:srgbClr val="5B9BD5"/>
                  </a:outerShdw>
                </a:effectLst>
                <a:uLnTx/>
                <a:uFillTx/>
                <a:latin typeface="#9Slide03 Penumbra" panose="02040603050506020204" pitchFamily="18" charset="0"/>
                <a:ea typeface="+mn-ea"/>
                <a:cs typeface="+mn-cs"/>
              </a:rPr>
              <a:t>Vận</a:t>
            </a:r>
            <a:r>
              <a:rPr kumimoji="0" lang="en-US" sz="7200" b="1" i="0" u="none" strike="noStrike" kern="1200" cap="none" spc="0" normalizeH="0" baseline="0" noProof="0" dirty="0">
                <a:ln w="13462">
                  <a:solidFill>
                    <a:prstClr val="white"/>
                  </a:solidFill>
                  <a:prstDash val="solid"/>
                </a:ln>
                <a:solidFill>
                  <a:srgbClr val="EB6363"/>
                </a:solidFill>
                <a:effectLst>
                  <a:outerShdw dist="38100" dir="2700000" algn="bl" rotWithShape="0">
                    <a:srgbClr val="5B9BD5"/>
                  </a:outerShdw>
                </a:effectLst>
                <a:uLnTx/>
                <a:uFillTx/>
                <a:latin typeface="#9Slide03 Penumbra" panose="02040603050506020204" pitchFamily="18" charset="0"/>
                <a:ea typeface="+mn-ea"/>
                <a:cs typeface="+mn-cs"/>
              </a:rPr>
              <a:t> </a:t>
            </a:r>
            <a:r>
              <a:rPr kumimoji="0" lang="en-US" sz="7200" b="1" i="0" u="none" strike="noStrike" kern="1200" cap="none" spc="0" normalizeH="0" baseline="0" noProof="0" dirty="0" err="1">
                <a:ln w="13462">
                  <a:solidFill>
                    <a:prstClr val="white"/>
                  </a:solidFill>
                  <a:prstDash val="solid"/>
                </a:ln>
                <a:solidFill>
                  <a:srgbClr val="EB6363"/>
                </a:solidFill>
                <a:effectLst>
                  <a:outerShdw dist="38100" dir="2700000" algn="bl" rotWithShape="0">
                    <a:srgbClr val="5B9BD5"/>
                  </a:outerShdw>
                </a:effectLst>
                <a:uLnTx/>
                <a:uFillTx/>
                <a:latin typeface="#9Slide03 Penumbra" panose="02040603050506020204" pitchFamily="18" charset="0"/>
                <a:ea typeface="+mn-ea"/>
                <a:cs typeface="+mn-cs"/>
              </a:rPr>
              <a:t>dụng</a:t>
            </a:r>
            <a:endParaRPr kumimoji="0" lang="en-US" sz="7200" b="1" i="0" u="none" strike="noStrike" kern="1200" cap="none" spc="0" normalizeH="0" baseline="0" noProof="0" dirty="0">
              <a:ln w="13462">
                <a:solidFill>
                  <a:prstClr val="white"/>
                </a:solidFill>
                <a:prstDash val="solid"/>
              </a:ln>
              <a:solidFill>
                <a:srgbClr val="EB6363"/>
              </a:solidFill>
              <a:effectLst>
                <a:outerShdw dist="38100" dir="2700000" algn="bl" rotWithShape="0">
                  <a:srgbClr val="5B9BD5"/>
                </a:outerShdw>
              </a:effectLst>
              <a:uLnTx/>
              <a:uFillTx/>
              <a:latin typeface="#9Slide03 Penumbra" panose="02040603050506020204" pitchFamily="18" charset="0"/>
              <a:ea typeface="+mn-ea"/>
              <a:cs typeface="+mn-cs"/>
            </a:endParaRPr>
          </a:p>
        </p:txBody>
      </p:sp>
    </p:spTree>
    <p:extLst>
      <p:ext uri="{BB962C8B-B14F-4D97-AF65-F5344CB8AC3E}">
        <p14:creationId xmlns:p14="http://schemas.microsoft.com/office/powerpoint/2010/main" val="4205733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E0BABE95-715D-27FC-1D18-3E82335AE9A2}"/>
              </a:ext>
            </a:extLst>
          </p:cNvPr>
          <p:cNvSpPr/>
          <p:nvPr/>
        </p:nvSpPr>
        <p:spPr>
          <a:xfrm>
            <a:off x="616688" y="563526"/>
            <a:ext cx="616689" cy="627321"/>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Cambria" panose="02040503050406030204" pitchFamily="18" charset="0"/>
                <a:ea typeface="Cambria" panose="02040503050406030204" pitchFamily="18" charset="0"/>
              </a:rPr>
              <a:t>4</a:t>
            </a:r>
          </a:p>
        </p:txBody>
      </p:sp>
      <p:sp>
        <p:nvSpPr>
          <p:cNvPr id="3" name="TextBox 2">
            <a:extLst>
              <a:ext uri="{FF2B5EF4-FFF2-40B4-BE49-F238E27FC236}">
                <a16:creationId xmlns:a16="http://schemas.microsoft.com/office/drawing/2014/main" id="{2C6E5551-42FF-DD75-8036-1F42AC7ABB71}"/>
              </a:ext>
            </a:extLst>
          </p:cNvPr>
          <p:cNvSpPr txBox="1"/>
          <p:nvPr/>
        </p:nvSpPr>
        <p:spPr>
          <a:xfrm>
            <a:off x="1329070" y="542260"/>
            <a:ext cx="1807535" cy="707886"/>
          </a:xfrm>
          <a:prstGeom prst="rect">
            <a:avLst/>
          </a:prstGeom>
          <a:noFill/>
        </p:spPr>
        <p:txBody>
          <a:bodyPr wrap="square" rtlCol="0">
            <a:spAutoFit/>
          </a:bodyPr>
          <a:lstStyle/>
          <a:p>
            <a:r>
              <a:rPr lang="en-US" sz="4000" b="1" dirty="0" err="1">
                <a:latin typeface="Cambria" panose="02040503050406030204" pitchFamily="18" charset="0"/>
                <a:ea typeface="Cambria" panose="02040503050406030204" pitchFamily="18" charset="0"/>
              </a:rPr>
              <a:t>Số</a:t>
            </a:r>
            <a:r>
              <a:rPr lang="en-US" sz="4000" b="1" dirty="0">
                <a:latin typeface="Cambria" panose="02040503050406030204" pitchFamily="18" charset="0"/>
                <a:ea typeface="Cambria" panose="02040503050406030204" pitchFamily="18" charset="0"/>
              </a:rPr>
              <a:t>?</a:t>
            </a:r>
          </a:p>
        </p:txBody>
      </p:sp>
      <p:sp>
        <p:nvSpPr>
          <p:cNvPr id="4" name="TextBox 3">
            <a:extLst>
              <a:ext uri="{FF2B5EF4-FFF2-40B4-BE49-F238E27FC236}">
                <a16:creationId xmlns:a16="http://schemas.microsoft.com/office/drawing/2014/main" id="{35C6B97D-52E1-4E4F-C16D-28F38F6171AB}"/>
              </a:ext>
            </a:extLst>
          </p:cNvPr>
          <p:cNvSpPr txBox="1"/>
          <p:nvPr/>
        </p:nvSpPr>
        <p:spPr>
          <a:xfrm>
            <a:off x="733646" y="1424763"/>
            <a:ext cx="10813311" cy="1569660"/>
          </a:xfrm>
          <a:prstGeom prst="rect">
            <a:avLst/>
          </a:prstGeom>
          <a:noFill/>
        </p:spPr>
        <p:txBody>
          <a:bodyPr wrap="square" rtlCol="0">
            <a:spAutoFit/>
          </a:bodyPr>
          <a:lstStyle/>
          <a:p>
            <a:pPr algn="just"/>
            <a:r>
              <a:rPr lang="en-US" sz="3200" dirty="0" err="1">
                <a:latin typeface="Cambria" panose="02040503050406030204" pitchFamily="18" charset="0"/>
                <a:ea typeface="Cambria" panose="02040503050406030204" pitchFamily="18" charset="0"/>
              </a:rPr>
              <a:t>Việt</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cắt</a:t>
            </a:r>
            <a:r>
              <a:rPr lang="en-US" sz="3200" dirty="0">
                <a:latin typeface="Cambria" panose="02040503050406030204" pitchFamily="18" charset="0"/>
                <a:ea typeface="Cambria" panose="02040503050406030204" pitchFamily="18" charset="0"/>
              </a:rPr>
              <a:t> 9 </a:t>
            </a:r>
            <a:r>
              <a:rPr lang="en-US" sz="3200" dirty="0" err="1">
                <a:latin typeface="Cambria" panose="02040503050406030204" pitchFamily="18" charset="0"/>
                <a:ea typeface="Cambria" panose="02040503050406030204" pitchFamily="18" charset="0"/>
              </a:rPr>
              <a:t>tờ</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giấy</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màu</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mỗi</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tờ</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là</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hình</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chữ</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nhật</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có</a:t>
            </a:r>
            <a:r>
              <a:rPr lang="en-US" sz="3200" dirty="0">
                <a:latin typeface="Cambria" panose="02040503050406030204" pitchFamily="18" charset="0"/>
                <a:ea typeface="Cambria" panose="02040503050406030204" pitchFamily="18" charset="0"/>
              </a:rPr>
              <a:t> chu vi 30 cm (</a:t>
            </a:r>
            <a:r>
              <a:rPr lang="en-US" sz="3200" dirty="0" err="1">
                <a:latin typeface="Cambria" panose="02040503050406030204" pitchFamily="18" charset="0"/>
                <a:ea typeface="Cambria" panose="02040503050406030204" pitchFamily="18" charset="0"/>
              </a:rPr>
              <a:t>hình</a:t>
            </a:r>
            <a:r>
              <a:rPr lang="en-US" sz="3200" dirty="0">
                <a:latin typeface="Cambria" panose="02040503050406030204" pitchFamily="18" charset="0"/>
                <a:ea typeface="Cambria" panose="02040503050406030204" pitchFamily="18" charset="0"/>
              </a:rPr>
              <a:t> A) . </a:t>
            </a:r>
            <a:r>
              <a:rPr lang="en-US" sz="3200" dirty="0" err="1">
                <a:latin typeface="Cambria" panose="02040503050406030204" pitchFamily="18" charset="0"/>
                <a:ea typeface="Cambria" panose="02040503050406030204" pitchFamily="18" charset="0"/>
              </a:rPr>
              <a:t>Việt</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đã</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dán</a:t>
            </a:r>
            <a:r>
              <a:rPr lang="en-US" sz="3200" dirty="0">
                <a:latin typeface="Cambria" panose="02040503050406030204" pitchFamily="18" charset="0"/>
                <a:ea typeface="Cambria" panose="02040503050406030204" pitchFamily="18" charset="0"/>
              </a:rPr>
              <a:t> 9 </a:t>
            </a:r>
            <a:r>
              <a:rPr lang="en-US" sz="3200" dirty="0" err="1">
                <a:latin typeface="Cambria" panose="02040503050406030204" pitchFamily="18" charset="0"/>
                <a:ea typeface="Cambria" panose="02040503050406030204" pitchFamily="18" charset="0"/>
              </a:rPr>
              <a:t>tờ</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giấy</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màu</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đó</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thành</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hình</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chữ</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nhật</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Hình</a:t>
            </a:r>
            <a:r>
              <a:rPr lang="en-US" sz="3200" dirty="0">
                <a:latin typeface="Cambria" panose="02040503050406030204" pitchFamily="18" charset="0"/>
                <a:ea typeface="Cambria" panose="02040503050406030204" pitchFamily="18" charset="0"/>
              </a:rPr>
              <a:t> B)</a:t>
            </a:r>
          </a:p>
        </p:txBody>
      </p:sp>
      <p:pic>
        <p:nvPicPr>
          <p:cNvPr id="6" name="Picture 5">
            <a:extLst>
              <a:ext uri="{FF2B5EF4-FFF2-40B4-BE49-F238E27FC236}">
                <a16:creationId xmlns:a16="http://schemas.microsoft.com/office/drawing/2014/main" id="{0F2B2F08-4C7A-504C-6C19-012417D503B9}"/>
              </a:ext>
            </a:extLst>
          </p:cNvPr>
          <p:cNvPicPr>
            <a:picLocks noChangeAspect="1"/>
          </p:cNvPicPr>
          <p:nvPr/>
        </p:nvPicPr>
        <p:blipFill>
          <a:blip r:embed="rId2"/>
          <a:stretch>
            <a:fillRect/>
          </a:stretch>
        </p:blipFill>
        <p:spPr>
          <a:xfrm>
            <a:off x="7086037" y="2806995"/>
            <a:ext cx="4557944" cy="3387024"/>
          </a:xfrm>
          <a:prstGeom prst="rect">
            <a:avLst/>
          </a:prstGeom>
        </p:spPr>
      </p:pic>
      <p:sp>
        <p:nvSpPr>
          <p:cNvPr id="7" name="TextBox 6">
            <a:extLst>
              <a:ext uri="{FF2B5EF4-FFF2-40B4-BE49-F238E27FC236}">
                <a16:creationId xmlns:a16="http://schemas.microsoft.com/office/drawing/2014/main" id="{3886E3FA-A423-F16B-C9A4-9E9941D4B82E}"/>
              </a:ext>
            </a:extLst>
          </p:cNvPr>
          <p:cNvSpPr txBox="1"/>
          <p:nvPr/>
        </p:nvSpPr>
        <p:spPr>
          <a:xfrm>
            <a:off x="882502" y="3423684"/>
            <a:ext cx="5762847" cy="2554545"/>
          </a:xfrm>
          <a:prstGeom prst="rect">
            <a:avLst/>
          </a:prstGeom>
          <a:noFill/>
        </p:spPr>
        <p:txBody>
          <a:bodyPr wrap="square" rtlCol="0">
            <a:spAutoFit/>
          </a:bodyPr>
          <a:lstStyle/>
          <a:p>
            <a:pPr algn="l"/>
            <a:r>
              <a:rPr lang="vi-VN" sz="3200" b="0" i="0" dirty="0">
                <a:solidFill>
                  <a:srgbClr val="002060"/>
                </a:solidFill>
                <a:effectLst/>
                <a:latin typeface="Cambria" panose="02040503050406030204" pitchFamily="18" charset="0"/>
                <a:ea typeface="Cambria" panose="02040503050406030204" pitchFamily="18" charset="0"/>
              </a:rPr>
              <a:t>a) Chu vi hình B là </a:t>
            </a:r>
            <a:r>
              <a:rPr lang="en-US" sz="3200" b="0" i="0" dirty="0">
                <a:solidFill>
                  <a:srgbClr val="002060"/>
                </a:solidFill>
                <a:effectLst/>
                <a:latin typeface="Cambria" panose="02040503050406030204" pitchFamily="18" charset="0"/>
                <a:ea typeface="Cambria" panose="02040503050406030204" pitchFamily="18" charset="0"/>
              </a:rPr>
              <a:t>          </a:t>
            </a:r>
            <a:r>
              <a:rPr lang="vi-VN" sz="3200" b="0" i="0" dirty="0">
                <a:solidFill>
                  <a:srgbClr val="002060"/>
                </a:solidFill>
                <a:effectLst/>
                <a:latin typeface="Cambria" panose="02040503050406030204" pitchFamily="18" charset="0"/>
                <a:ea typeface="Cambria" panose="02040503050406030204" pitchFamily="18" charset="0"/>
              </a:rPr>
              <a:t>cm</a:t>
            </a:r>
          </a:p>
          <a:p>
            <a:pPr algn="just"/>
            <a:r>
              <a:rPr lang="vi-VN" sz="3200" b="0" i="0" dirty="0">
                <a:solidFill>
                  <a:srgbClr val="002060"/>
                </a:solidFill>
                <a:effectLst/>
                <a:latin typeface="Cambria" panose="02040503050406030204" pitchFamily="18" charset="0"/>
                <a:ea typeface="Cambria" panose="02040503050406030204" pitchFamily="18" charset="0"/>
              </a:rPr>
              <a:t>b) Nếu hình chữ nhật B có chiều dài hơn chiều rộng 9cm thì diện tích hình A là</a:t>
            </a:r>
            <a:r>
              <a:rPr lang="en-US" sz="3200" b="0" i="0" dirty="0">
                <a:solidFill>
                  <a:srgbClr val="002060"/>
                </a:solidFill>
                <a:effectLst/>
                <a:latin typeface="Cambria" panose="02040503050406030204" pitchFamily="18" charset="0"/>
                <a:ea typeface="Cambria" panose="02040503050406030204" pitchFamily="18" charset="0"/>
              </a:rPr>
              <a:t>            c</a:t>
            </a:r>
            <a:r>
              <a:rPr lang="en-US" sz="3200" dirty="0">
                <a:solidFill>
                  <a:srgbClr val="002060"/>
                </a:solidFill>
                <a:effectLst/>
                <a:latin typeface="Cambria" panose="02040503050406030204" pitchFamily="18" charset="0"/>
                <a:ea typeface="Cambria" panose="02040503050406030204" pitchFamily="18" charset="0"/>
              </a:rPr>
              <a:t>m</a:t>
            </a:r>
            <a:r>
              <a:rPr lang="en-US" sz="3200" baseline="30000" dirty="0">
                <a:solidFill>
                  <a:srgbClr val="002060"/>
                </a:solidFill>
                <a:effectLst/>
                <a:latin typeface="Cambria" panose="02040503050406030204" pitchFamily="18" charset="0"/>
                <a:ea typeface="Cambria" panose="02040503050406030204" pitchFamily="18" charset="0"/>
              </a:rPr>
              <a:t>2</a:t>
            </a:r>
            <a:r>
              <a:rPr lang="vi-VN" sz="3200" b="0" i="0" dirty="0">
                <a:solidFill>
                  <a:srgbClr val="002060"/>
                </a:solidFill>
                <a:effectLst/>
                <a:latin typeface="Cambria" panose="02040503050406030204" pitchFamily="18" charset="0"/>
                <a:ea typeface="Cambria" panose="02040503050406030204" pitchFamily="18" charset="0"/>
              </a:rPr>
              <a:t> </a:t>
            </a:r>
            <a:r>
              <a:rPr lang="en-US" sz="3200" b="0" i="0" dirty="0">
                <a:solidFill>
                  <a:srgbClr val="002060"/>
                </a:solidFill>
                <a:effectLst/>
                <a:latin typeface="Cambria" panose="02040503050406030204" pitchFamily="18" charset="0"/>
                <a:ea typeface="Cambria" panose="02040503050406030204" pitchFamily="18" charset="0"/>
              </a:rPr>
              <a:t>    </a:t>
            </a:r>
            <a:endParaRPr lang="vi-VN" sz="3200" b="0" i="0" dirty="0">
              <a:solidFill>
                <a:srgbClr val="002060"/>
              </a:solidFill>
              <a:effectLst/>
              <a:latin typeface="Cambria" panose="02040503050406030204" pitchFamily="18" charset="0"/>
              <a:ea typeface="Cambria" panose="02040503050406030204" pitchFamily="18" charset="0"/>
            </a:endParaRPr>
          </a:p>
          <a:p>
            <a:endParaRPr lang="en-US" sz="3200" dirty="0">
              <a:latin typeface="Cambria" panose="02040503050406030204" pitchFamily="18" charset="0"/>
              <a:ea typeface="Cambria" panose="02040503050406030204" pitchFamily="18" charset="0"/>
            </a:endParaRPr>
          </a:p>
        </p:txBody>
      </p:sp>
      <p:sp>
        <p:nvSpPr>
          <p:cNvPr id="8" name="Rectangle: Rounded Corners 7">
            <a:extLst>
              <a:ext uri="{FF2B5EF4-FFF2-40B4-BE49-F238E27FC236}">
                <a16:creationId xmlns:a16="http://schemas.microsoft.com/office/drawing/2014/main" id="{0D5C208E-E29C-5FEA-225E-4FD8C5D49720}"/>
              </a:ext>
            </a:extLst>
          </p:cNvPr>
          <p:cNvSpPr/>
          <p:nvPr/>
        </p:nvSpPr>
        <p:spPr>
          <a:xfrm>
            <a:off x="4221124" y="3444949"/>
            <a:ext cx="808075" cy="49973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latin typeface="Cambria" panose="02040503050406030204" pitchFamily="18" charset="0"/>
                <a:ea typeface="Cambria" panose="02040503050406030204" pitchFamily="18" charset="0"/>
              </a:rPr>
              <a:t>?</a:t>
            </a:r>
          </a:p>
        </p:txBody>
      </p:sp>
      <p:sp>
        <p:nvSpPr>
          <p:cNvPr id="9" name="Rectangle: Rounded Corners 8">
            <a:extLst>
              <a:ext uri="{FF2B5EF4-FFF2-40B4-BE49-F238E27FC236}">
                <a16:creationId xmlns:a16="http://schemas.microsoft.com/office/drawing/2014/main" id="{9536BA60-15CD-5B6A-472A-37EEDF0231D5}"/>
              </a:ext>
            </a:extLst>
          </p:cNvPr>
          <p:cNvSpPr/>
          <p:nvPr/>
        </p:nvSpPr>
        <p:spPr>
          <a:xfrm>
            <a:off x="3370519" y="5018568"/>
            <a:ext cx="808075" cy="49973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5980173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5EE1D9-FA8A-D264-F3DB-F689AC02E626}"/>
              </a:ext>
            </a:extLst>
          </p:cNvPr>
          <p:cNvSpPr txBox="1"/>
          <p:nvPr/>
        </p:nvSpPr>
        <p:spPr>
          <a:xfrm>
            <a:off x="669851" y="893135"/>
            <a:ext cx="11036596" cy="4524315"/>
          </a:xfrm>
          <a:prstGeom prst="rect">
            <a:avLst/>
          </a:prstGeom>
          <a:noFill/>
        </p:spPr>
        <p:txBody>
          <a:bodyPr wrap="square" rtlCol="0">
            <a:spAutoFit/>
          </a:bodyPr>
          <a:lstStyle/>
          <a:p>
            <a:pPr marL="342900" indent="-342900" algn="ctr">
              <a:buAutoNum type="alphaLcParenR"/>
            </a:pPr>
            <a:r>
              <a:rPr lang="en-US" sz="3200" dirty="0">
                <a:solidFill>
                  <a:srgbClr val="FF0000"/>
                </a:solidFill>
                <a:latin typeface="Cambria" panose="02040503050406030204" pitchFamily="18" charset="0"/>
                <a:ea typeface="Cambria" panose="02040503050406030204" pitchFamily="18" charset="0"/>
              </a:rPr>
              <a:t> </a:t>
            </a:r>
            <a:r>
              <a:rPr lang="vi-VN" sz="3200" dirty="0">
                <a:solidFill>
                  <a:srgbClr val="FF0000"/>
                </a:solidFill>
                <a:latin typeface="Cambria" panose="02040503050406030204" pitchFamily="18" charset="0"/>
                <a:ea typeface="Cambria" panose="02040503050406030204" pitchFamily="18" charset="0"/>
              </a:rPr>
              <a:t>Quan sát hình vẽ ta thấy, chiều dài và chiều rộng của hình B gấp 3 lần hình A nên chu vi hình B gấp 3 lần chu vi hình A.</a:t>
            </a:r>
            <a:endParaRPr lang="en-US" sz="3200" dirty="0">
              <a:solidFill>
                <a:srgbClr val="FF0000"/>
              </a:solidFill>
              <a:latin typeface="Cambria" panose="02040503050406030204" pitchFamily="18" charset="0"/>
              <a:ea typeface="Cambria" panose="02040503050406030204" pitchFamily="18" charset="0"/>
            </a:endParaRPr>
          </a:p>
          <a:p>
            <a:pPr algn="ctr"/>
            <a:r>
              <a:rPr lang="vi-VN" sz="3200" b="1" dirty="0">
                <a:solidFill>
                  <a:srgbClr val="FF0000"/>
                </a:solidFill>
                <a:latin typeface="Cambria" panose="02040503050406030204" pitchFamily="18" charset="0"/>
                <a:ea typeface="Cambria" panose="02040503050406030204" pitchFamily="18" charset="0"/>
              </a:rPr>
              <a:t>Chu vi hình B là: 30 x 3 = 90 (cm)</a:t>
            </a:r>
            <a:endParaRPr lang="en-US" sz="3200" b="1" dirty="0">
              <a:solidFill>
                <a:srgbClr val="FF0000"/>
              </a:solidFill>
              <a:latin typeface="Cambria" panose="02040503050406030204" pitchFamily="18" charset="0"/>
              <a:ea typeface="Cambria" panose="02040503050406030204" pitchFamily="18" charset="0"/>
            </a:endParaRPr>
          </a:p>
          <a:p>
            <a:pPr algn="ctr"/>
            <a:r>
              <a:rPr lang="vi-VN" sz="3200" dirty="0">
                <a:solidFill>
                  <a:srgbClr val="FF0000"/>
                </a:solidFill>
                <a:latin typeface="Cambria" panose="02040503050406030204" pitchFamily="18" charset="0"/>
                <a:ea typeface="Cambria" panose="02040503050406030204" pitchFamily="18" charset="0"/>
              </a:rPr>
              <a:t>b)</a:t>
            </a:r>
            <a:r>
              <a:rPr lang="en-US" sz="3200" dirty="0">
                <a:solidFill>
                  <a:srgbClr val="FF0000"/>
                </a:solidFill>
                <a:latin typeface="Cambria" panose="02040503050406030204" pitchFamily="18" charset="0"/>
                <a:ea typeface="Cambria" panose="02040503050406030204" pitchFamily="18" charset="0"/>
              </a:rPr>
              <a:t> </a:t>
            </a:r>
            <a:r>
              <a:rPr lang="vi-VN" sz="3200" dirty="0">
                <a:solidFill>
                  <a:srgbClr val="FF0000"/>
                </a:solidFill>
                <a:latin typeface="Cambria" panose="02040503050406030204" pitchFamily="18" charset="0"/>
                <a:ea typeface="Cambria" panose="02040503050406030204" pitchFamily="18" charset="0"/>
              </a:rPr>
              <a:t>Tổng chiều dài và chiều rộng của hình B là:</a:t>
            </a:r>
            <a:endParaRPr lang="en-US" sz="3200" dirty="0">
              <a:solidFill>
                <a:srgbClr val="FF0000"/>
              </a:solidFill>
              <a:latin typeface="Cambria" panose="02040503050406030204" pitchFamily="18" charset="0"/>
              <a:ea typeface="Cambria" panose="02040503050406030204" pitchFamily="18" charset="0"/>
            </a:endParaRPr>
          </a:p>
          <a:p>
            <a:pPr algn="ctr"/>
            <a:r>
              <a:rPr lang="vi-VN" sz="3200" dirty="0">
                <a:solidFill>
                  <a:srgbClr val="FF0000"/>
                </a:solidFill>
                <a:latin typeface="Cambria" panose="02040503050406030204" pitchFamily="18" charset="0"/>
                <a:ea typeface="Cambria" panose="02040503050406030204" pitchFamily="18" charset="0"/>
              </a:rPr>
              <a:t>90 : 2 = 45 (cm)</a:t>
            </a:r>
            <a:endParaRPr lang="en-US" sz="3200" dirty="0">
              <a:solidFill>
                <a:srgbClr val="FF0000"/>
              </a:solidFill>
              <a:latin typeface="Cambria" panose="02040503050406030204" pitchFamily="18" charset="0"/>
              <a:ea typeface="Cambria" panose="02040503050406030204" pitchFamily="18" charset="0"/>
            </a:endParaRPr>
          </a:p>
          <a:p>
            <a:pPr algn="ctr"/>
            <a:r>
              <a:rPr lang="vi-VN" sz="3200" dirty="0">
                <a:solidFill>
                  <a:srgbClr val="FF0000"/>
                </a:solidFill>
                <a:latin typeface="Cambria" panose="02040503050406030204" pitchFamily="18" charset="0"/>
                <a:ea typeface="Cambria" panose="02040503050406030204" pitchFamily="18" charset="0"/>
              </a:rPr>
              <a:t>Chiều dài là:</a:t>
            </a:r>
            <a:r>
              <a:rPr lang="en-US" sz="3200" dirty="0">
                <a:solidFill>
                  <a:srgbClr val="FF0000"/>
                </a:solidFill>
                <a:latin typeface="Cambria" panose="02040503050406030204" pitchFamily="18" charset="0"/>
                <a:ea typeface="Cambria" panose="02040503050406030204" pitchFamily="18" charset="0"/>
              </a:rPr>
              <a:t> </a:t>
            </a:r>
            <a:r>
              <a:rPr lang="vi-VN" sz="3200" dirty="0">
                <a:solidFill>
                  <a:srgbClr val="FF0000"/>
                </a:solidFill>
                <a:latin typeface="Cambria" panose="02040503050406030204" pitchFamily="18" charset="0"/>
                <a:ea typeface="Cambria" panose="02040503050406030204" pitchFamily="18" charset="0"/>
              </a:rPr>
              <a:t>(45 + 9) : 2 = 27 (cm)</a:t>
            </a:r>
            <a:endParaRPr lang="en-US" sz="3200" dirty="0">
              <a:solidFill>
                <a:srgbClr val="FF0000"/>
              </a:solidFill>
              <a:latin typeface="Cambria" panose="02040503050406030204" pitchFamily="18" charset="0"/>
              <a:ea typeface="Cambria" panose="02040503050406030204" pitchFamily="18" charset="0"/>
            </a:endParaRPr>
          </a:p>
          <a:p>
            <a:pPr algn="ctr"/>
            <a:r>
              <a:rPr lang="vi-VN" sz="3200" dirty="0">
                <a:solidFill>
                  <a:srgbClr val="FF0000"/>
                </a:solidFill>
                <a:latin typeface="Cambria" panose="02040503050406030204" pitchFamily="18" charset="0"/>
                <a:ea typeface="Cambria" panose="02040503050406030204" pitchFamily="18" charset="0"/>
              </a:rPr>
              <a:t>Chiều rộng là:</a:t>
            </a:r>
            <a:r>
              <a:rPr lang="en-US" sz="3200" dirty="0">
                <a:solidFill>
                  <a:srgbClr val="FF0000"/>
                </a:solidFill>
                <a:latin typeface="Cambria" panose="02040503050406030204" pitchFamily="18" charset="0"/>
                <a:ea typeface="Cambria" panose="02040503050406030204" pitchFamily="18" charset="0"/>
              </a:rPr>
              <a:t> </a:t>
            </a:r>
            <a:r>
              <a:rPr lang="vi-VN" sz="3200" dirty="0">
                <a:solidFill>
                  <a:srgbClr val="FF0000"/>
                </a:solidFill>
                <a:latin typeface="Cambria" panose="02040503050406030204" pitchFamily="18" charset="0"/>
                <a:ea typeface="Cambria" panose="02040503050406030204" pitchFamily="18" charset="0"/>
              </a:rPr>
              <a:t>45 – 27 = 18 (cm)</a:t>
            </a:r>
            <a:endParaRPr lang="en-US" sz="3200" dirty="0">
              <a:solidFill>
                <a:srgbClr val="FF0000"/>
              </a:solidFill>
              <a:latin typeface="Cambria" panose="02040503050406030204" pitchFamily="18" charset="0"/>
              <a:ea typeface="Cambria" panose="02040503050406030204" pitchFamily="18" charset="0"/>
            </a:endParaRPr>
          </a:p>
          <a:p>
            <a:pPr algn="ctr"/>
            <a:r>
              <a:rPr lang="vi-VN" sz="3200" dirty="0">
                <a:solidFill>
                  <a:srgbClr val="FF0000"/>
                </a:solidFill>
                <a:latin typeface="Cambria" panose="02040503050406030204" pitchFamily="18" charset="0"/>
                <a:ea typeface="Cambria" panose="02040503050406030204" pitchFamily="18" charset="0"/>
              </a:rPr>
              <a:t>Diện tích hình B là:</a:t>
            </a:r>
            <a:r>
              <a:rPr lang="en-US" sz="3200" dirty="0">
                <a:solidFill>
                  <a:srgbClr val="FF0000"/>
                </a:solidFill>
                <a:latin typeface="Cambria" panose="02040503050406030204" pitchFamily="18" charset="0"/>
                <a:ea typeface="Cambria" panose="02040503050406030204" pitchFamily="18" charset="0"/>
              </a:rPr>
              <a:t> </a:t>
            </a:r>
            <a:r>
              <a:rPr lang="vi-VN" sz="3200" dirty="0">
                <a:solidFill>
                  <a:srgbClr val="FF0000"/>
                </a:solidFill>
                <a:latin typeface="Cambria" panose="02040503050406030204" pitchFamily="18" charset="0"/>
                <a:ea typeface="Cambria" panose="02040503050406030204" pitchFamily="18" charset="0"/>
              </a:rPr>
              <a:t>27 x 18 = 486 (</a:t>
            </a:r>
            <a:r>
              <a:rPr lang="en-US" sz="3200" dirty="0">
                <a:solidFill>
                  <a:srgbClr val="FF0000"/>
                </a:solidFill>
                <a:latin typeface="Cambria" panose="02040503050406030204" pitchFamily="18" charset="0"/>
                <a:ea typeface="Cambria" panose="02040503050406030204" pitchFamily="18" charset="0"/>
              </a:rPr>
              <a:t>c</a:t>
            </a:r>
            <a:r>
              <a:rPr lang="en-US" sz="3200" dirty="0">
                <a:solidFill>
                  <a:srgbClr val="FF0000"/>
                </a:solidFill>
                <a:effectLst/>
                <a:latin typeface="Cambria" panose="02040503050406030204" pitchFamily="18" charset="0"/>
                <a:ea typeface="Cambria" panose="02040503050406030204" pitchFamily="18" charset="0"/>
              </a:rPr>
              <a:t>m</a:t>
            </a:r>
            <a:r>
              <a:rPr lang="en-US" sz="3200" baseline="30000" dirty="0">
                <a:solidFill>
                  <a:srgbClr val="FF0000"/>
                </a:solidFill>
                <a:effectLst/>
                <a:latin typeface="Cambria" panose="02040503050406030204" pitchFamily="18" charset="0"/>
                <a:ea typeface="Cambria" panose="02040503050406030204" pitchFamily="18" charset="0"/>
              </a:rPr>
              <a:t>2</a:t>
            </a:r>
            <a:r>
              <a:rPr lang="vi-VN" sz="3200" dirty="0">
                <a:solidFill>
                  <a:srgbClr val="FF0000"/>
                </a:solidFill>
                <a:latin typeface="Cambria" panose="02040503050406030204" pitchFamily="18" charset="0"/>
                <a:ea typeface="Cambria" panose="02040503050406030204" pitchFamily="18" charset="0"/>
              </a:rPr>
              <a:t>)</a:t>
            </a:r>
            <a:endParaRPr lang="en-US" sz="3200" dirty="0">
              <a:solidFill>
                <a:srgbClr val="FF0000"/>
              </a:solidFill>
              <a:latin typeface="Cambria" panose="02040503050406030204" pitchFamily="18" charset="0"/>
              <a:ea typeface="Cambria" panose="02040503050406030204" pitchFamily="18" charset="0"/>
            </a:endParaRPr>
          </a:p>
          <a:p>
            <a:pPr algn="ctr"/>
            <a:r>
              <a:rPr lang="vi-VN" sz="3200" b="1" dirty="0">
                <a:solidFill>
                  <a:srgbClr val="FF0000"/>
                </a:solidFill>
                <a:latin typeface="Cambria" panose="02040503050406030204" pitchFamily="18" charset="0"/>
                <a:ea typeface="Cambria" panose="02040503050406030204" pitchFamily="18" charset="0"/>
              </a:rPr>
              <a:t>Diện tích hình A là:</a:t>
            </a:r>
            <a:r>
              <a:rPr lang="en-US" sz="3200" b="1" dirty="0">
                <a:solidFill>
                  <a:srgbClr val="FF0000"/>
                </a:solidFill>
                <a:latin typeface="Cambria" panose="02040503050406030204" pitchFamily="18" charset="0"/>
                <a:ea typeface="Cambria" panose="02040503050406030204" pitchFamily="18" charset="0"/>
              </a:rPr>
              <a:t> </a:t>
            </a:r>
            <a:r>
              <a:rPr lang="vi-VN" sz="3200" b="1" dirty="0">
                <a:solidFill>
                  <a:srgbClr val="FF0000"/>
                </a:solidFill>
                <a:latin typeface="Cambria" panose="02040503050406030204" pitchFamily="18" charset="0"/>
                <a:ea typeface="Cambria" panose="02040503050406030204" pitchFamily="18" charset="0"/>
              </a:rPr>
              <a:t>486 : 9 = 54 (</a:t>
            </a:r>
            <a:r>
              <a:rPr lang="en-US" sz="3200" b="1" dirty="0">
                <a:solidFill>
                  <a:srgbClr val="FF0000"/>
                </a:solidFill>
                <a:latin typeface="Cambria" panose="02040503050406030204" pitchFamily="18" charset="0"/>
                <a:ea typeface="Cambria" panose="02040503050406030204" pitchFamily="18" charset="0"/>
              </a:rPr>
              <a:t>c</a:t>
            </a:r>
            <a:r>
              <a:rPr lang="en-US" sz="3200" b="1" dirty="0">
                <a:solidFill>
                  <a:srgbClr val="FF0000"/>
                </a:solidFill>
                <a:effectLst/>
                <a:latin typeface="Cambria" panose="02040503050406030204" pitchFamily="18" charset="0"/>
                <a:ea typeface="Cambria" panose="02040503050406030204" pitchFamily="18" charset="0"/>
              </a:rPr>
              <a:t>m</a:t>
            </a:r>
            <a:r>
              <a:rPr lang="en-US" sz="3200" b="1" baseline="30000" dirty="0">
                <a:solidFill>
                  <a:srgbClr val="FF0000"/>
                </a:solidFill>
                <a:effectLst/>
                <a:latin typeface="Cambria" panose="02040503050406030204" pitchFamily="18" charset="0"/>
                <a:ea typeface="Cambria" panose="02040503050406030204" pitchFamily="18" charset="0"/>
              </a:rPr>
              <a:t>2</a:t>
            </a:r>
            <a:r>
              <a:rPr lang="vi-VN" sz="3200" b="1" dirty="0">
                <a:solidFill>
                  <a:srgbClr val="FF0000"/>
                </a:solidFill>
                <a:latin typeface="Cambria" panose="02040503050406030204" pitchFamily="18" charset="0"/>
                <a:ea typeface="Cambria" panose="02040503050406030204" pitchFamily="18" charset="0"/>
              </a:rPr>
              <a:t>)</a:t>
            </a:r>
            <a:endParaRPr lang="en-US" sz="32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462173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a:extLst>
              <a:ext uri="{FF2B5EF4-FFF2-40B4-BE49-F238E27FC236}">
                <a16:creationId xmlns:a16="http://schemas.microsoft.com/office/drawing/2014/main" id="{9C1B777E-5ACE-444B-8DB6-DABAD60A11B7}"/>
              </a:ext>
            </a:extLst>
          </p:cNvPr>
          <p:cNvSpPr txBox="1">
            <a:spLocks noChangeArrowheads="1"/>
          </p:cNvSpPr>
          <p:nvPr/>
        </p:nvSpPr>
        <p:spPr bwMode="auto">
          <a:xfrm>
            <a:off x="1571825" y="816126"/>
            <a:ext cx="40660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sym typeface="雷盖体" panose="00000800000000000000" pitchFamily="2" charset="-122"/>
              </a:rPr>
              <a:t>DẶN DÒ</a:t>
            </a:r>
            <a:endParaRPr kumimoji="0" lang="zh-CN" altLang="en-US" sz="5400" b="1" i="0" u="none" strike="noStrike" kern="1200" cap="none" spc="0" normalizeH="0" baseline="0" noProof="0" dirty="0">
              <a:ln>
                <a:noFill/>
              </a:ln>
              <a:solidFill>
                <a:srgbClr val="002060"/>
              </a:solidFill>
              <a:effectLst/>
              <a:uLnTx/>
              <a:uFillTx/>
              <a:latin typeface="Cambria" panose="02040503050406030204" pitchFamily="18" charset="0"/>
              <a:ea typeface="雷盖体" panose="00000800000000000000" pitchFamily="2" charset="-122"/>
              <a:sym typeface="雷盖体" panose="00000800000000000000" pitchFamily="2" charset="-122"/>
            </a:endParaRPr>
          </a:p>
        </p:txBody>
      </p:sp>
      <p:pic>
        <p:nvPicPr>
          <p:cNvPr id="3" name="图片 2">
            <a:extLst>
              <a:ext uri="{FF2B5EF4-FFF2-40B4-BE49-F238E27FC236}">
                <a16:creationId xmlns:a16="http://schemas.microsoft.com/office/drawing/2014/main" id="{CAE195BD-FA58-4D45-802C-5B90A5D05A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7171" y="-123898"/>
            <a:ext cx="1372965" cy="1201344"/>
          </a:xfrm>
          <a:prstGeom prst="rect">
            <a:avLst/>
          </a:prstGeom>
        </p:spPr>
      </p:pic>
      <p:sp>
        <p:nvSpPr>
          <p:cNvPr id="5" name="品 15">
            <a:extLst>
              <a:ext uri="{FF2B5EF4-FFF2-40B4-BE49-F238E27FC236}">
                <a16:creationId xmlns:a16="http://schemas.microsoft.com/office/drawing/2014/main" id="{57998B9E-E48F-44C0-8A40-7E08AF2D8719}"/>
              </a:ext>
            </a:extLst>
          </p:cNvPr>
          <p:cNvSpPr txBox="1"/>
          <p:nvPr>
            <p:custDataLst>
              <p:tags r:id="rId1"/>
            </p:custDataLst>
          </p:nvPr>
        </p:nvSpPr>
        <p:spPr>
          <a:xfrm>
            <a:off x="2031930" y="1904574"/>
            <a:ext cx="4045020" cy="130503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Hoàn</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thành</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tất</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cả</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bài</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tập</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vào</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vở</a:t>
            </a:r>
            <a:endParaRPr kumimoji="0" lang="zh-CN" altLang="en-US"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endParaRPr>
          </a:p>
        </p:txBody>
      </p:sp>
      <p:sp>
        <p:nvSpPr>
          <p:cNvPr id="7" name="PA15">
            <a:extLst>
              <a:ext uri="{FF2B5EF4-FFF2-40B4-BE49-F238E27FC236}">
                <a16:creationId xmlns:a16="http://schemas.microsoft.com/office/drawing/2014/main" id="{AC527A79-A9CC-4D8E-BEC4-01EE676ADBC8}"/>
              </a:ext>
            </a:extLst>
          </p:cNvPr>
          <p:cNvSpPr txBox="1"/>
          <p:nvPr>
            <p:custDataLst>
              <p:tags r:id="rId2"/>
            </p:custDataLst>
          </p:nvPr>
        </p:nvSpPr>
        <p:spPr>
          <a:xfrm>
            <a:off x="2031930" y="3277259"/>
            <a:ext cx="4500006" cy="65870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Ôn</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tập</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bài</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cũ</a:t>
            </a:r>
            <a:endParaRPr kumimoji="0" lang="zh-CN" altLang="en-US"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endParaRPr>
          </a:p>
        </p:txBody>
      </p:sp>
      <p:sp>
        <p:nvSpPr>
          <p:cNvPr id="10" name="15">
            <a:extLst>
              <a:ext uri="{FF2B5EF4-FFF2-40B4-BE49-F238E27FC236}">
                <a16:creationId xmlns:a16="http://schemas.microsoft.com/office/drawing/2014/main" id="{BC36E1F6-96EB-4DAA-809A-2986B96170D8}"/>
              </a:ext>
            </a:extLst>
          </p:cNvPr>
          <p:cNvSpPr txBox="1"/>
          <p:nvPr>
            <p:custDataLst>
              <p:tags r:id="rId3"/>
            </p:custDataLst>
          </p:nvPr>
        </p:nvSpPr>
        <p:spPr>
          <a:xfrm>
            <a:off x="2031930" y="4255111"/>
            <a:ext cx="3860871" cy="65870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Chuẩn</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bị</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bài</a:t>
            </a:r>
            <a:r>
              <a:rPr kumimoji="0" lang="en-US" altLang="zh-CN"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 </a:t>
            </a:r>
            <a:r>
              <a:rPr kumimoji="0" lang="en-US" altLang="zh-CN" sz="2800" b="0" i="0" u="none" strike="noStrike" kern="1200" cap="none" spc="0" normalizeH="0" baseline="0" noProof="0" dirty="0" err="1">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rPr>
              <a:t>mới</a:t>
            </a:r>
            <a:endParaRPr kumimoji="0" lang="zh-CN" altLang="en-US" sz="2800" b="0" i="0" u="none" strike="noStrike" kern="1200" cap="none" spc="0" normalizeH="0" baseline="0" noProof="0" dirty="0">
              <a:ln>
                <a:noFill/>
              </a:ln>
              <a:solidFill>
                <a:srgbClr val="454141"/>
              </a:solidFill>
              <a:effectLst/>
              <a:uLnTx/>
              <a:uFillTx/>
              <a:latin typeface="Cambria" panose="02040503050406030204" pitchFamily="18" charset="0"/>
              <a:ea typeface="雷盖体" panose="00000800000000000000" pitchFamily="2" charset="-122"/>
              <a:cs typeface="Lato Regular"/>
              <a:sym typeface="雷盖体" panose="00000800000000000000" pitchFamily="2" charset="-122"/>
            </a:endParaRPr>
          </a:p>
        </p:txBody>
      </p:sp>
      <p:sp>
        <p:nvSpPr>
          <p:cNvPr id="12" name="Oval 8">
            <a:extLst>
              <a:ext uri="{FF2B5EF4-FFF2-40B4-BE49-F238E27FC236}">
                <a16:creationId xmlns:a16="http://schemas.microsoft.com/office/drawing/2014/main" id="{1A853BBB-38ED-4F4C-961A-E7DB67970726}"/>
              </a:ext>
            </a:extLst>
          </p:cNvPr>
          <p:cNvSpPr/>
          <p:nvPr/>
        </p:nvSpPr>
        <p:spPr>
          <a:xfrm>
            <a:off x="1276550" y="2066142"/>
            <a:ext cx="616689" cy="616689"/>
          </a:xfrm>
          <a:prstGeom prst="ellipse">
            <a:avLst/>
          </a:prstGeom>
          <a:solidFill>
            <a:srgbClr val="6BB2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雷盖体" panose="00000800000000000000" pitchFamily="2" charset="-122"/>
              <a:ea typeface="雷盖体" panose="00000800000000000000" pitchFamily="2" charset="-122"/>
              <a:cs typeface="+mn-cs"/>
              <a:sym typeface="雷盖体" panose="00000800000000000000" pitchFamily="2" charset="-122"/>
            </a:endParaRPr>
          </a:p>
        </p:txBody>
      </p:sp>
      <p:sp>
        <p:nvSpPr>
          <p:cNvPr id="13" name="Oval 12">
            <a:extLst>
              <a:ext uri="{FF2B5EF4-FFF2-40B4-BE49-F238E27FC236}">
                <a16:creationId xmlns:a16="http://schemas.microsoft.com/office/drawing/2014/main" id="{2C0C5865-25FA-4EB3-AEC4-AC15B0E255D2}"/>
              </a:ext>
            </a:extLst>
          </p:cNvPr>
          <p:cNvSpPr/>
          <p:nvPr/>
        </p:nvSpPr>
        <p:spPr>
          <a:xfrm>
            <a:off x="1276549" y="3413340"/>
            <a:ext cx="616689" cy="616689"/>
          </a:xfrm>
          <a:prstGeom prst="ellipse">
            <a:avLst/>
          </a:prstGeom>
          <a:solidFill>
            <a:srgbClr val="6BB2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雷盖体" panose="00000800000000000000" pitchFamily="2" charset="-122"/>
              <a:ea typeface="雷盖体" panose="00000800000000000000" pitchFamily="2" charset="-122"/>
              <a:cs typeface="+mn-cs"/>
              <a:sym typeface="雷盖体" panose="00000800000000000000" pitchFamily="2" charset="-122"/>
            </a:endParaRPr>
          </a:p>
        </p:txBody>
      </p:sp>
      <p:sp>
        <p:nvSpPr>
          <p:cNvPr id="14" name="Freeform 11">
            <a:extLst>
              <a:ext uri="{FF2B5EF4-FFF2-40B4-BE49-F238E27FC236}">
                <a16:creationId xmlns:a16="http://schemas.microsoft.com/office/drawing/2014/main" id="{535D144B-295F-4B75-AD95-5F2C2A6CE159}"/>
              </a:ext>
            </a:extLst>
          </p:cNvPr>
          <p:cNvSpPr>
            <a:spLocks noEditPoints="1"/>
          </p:cNvSpPr>
          <p:nvPr/>
        </p:nvSpPr>
        <p:spPr bwMode="auto">
          <a:xfrm>
            <a:off x="1449640" y="3554336"/>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雷盖体" panose="00000800000000000000" pitchFamily="2" charset="-122"/>
              <a:ea typeface="雷盖体" panose="00000800000000000000" pitchFamily="2" charset="-122"/>
              <a:cs typeface="+mn-cs"/>
              <a:sym typeface="雷盖体" panose="00000800000000000000" pitchFamily="2" charset="-122"/>
            </a:endParaRPr>
          </a:p>
        </p:txBody>
      </p:sp>
      <p:sp>
        <p:nvSpPr>
          <p:cNvPr id="15" name="Freeform 105">
            <a:extLst>
              <a:ext uri="{FF2B5EF4-FFF2-40B4-BE49-F238E27FC236}">
                <a16:creationId xmlns:a16="http://schemas.microsoft.com/office/drawing/2014/main" id="{3B0F463C-D50D-4244-A88A-94C4347D30B0}"/>
              </a:ext>
            </a:extLst>
          </p:cNvPr>
          <p:cNvSpPr>
            <a:spLocks noEditPoints="1"/>
          </p:cNvSpPr>
          <p:nvPr/>
        </p:nvSpPr>
        <p:spPr bwMode="auto">
          <a:xfrm>
            <a:off x="1449640" y="2198741"/>
            <a:ext cx="270508" cy="32698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雷盖体" panose="00000800000000000000" pitchFamily="2" charset="-122"/>
              <a:ea typeface="雷盖体" panose="00000800000000000000" pitchFamily="2" charset="-122"/>
              <a:cs typeface="+mn-cs"/>
              <a:sym typeface="雷盖体" panose="00000800000000000000" pitchFamily="2" charset="-122"/>
            </a:endParaRPr>
          </a:p>
        </p:txBody>
      </p:sp>
      <p:sp>
        <p:nvSpPr>
          <p:cNvPr id="16" name="Oval 10">
            <a:extLst>
              <a:ext uri="{FF2B5EF4-FFF2-40B4-BE49-F238E27FC236}">
                <a16:creationId xmlns:a16="http://schemas.microsoft.com/office/drawing/2014/main" id="{3BDD87E3-99E0-48D0-9743-21C2B524EADD}"/>
              </a:ext>
            </a:extLst>
          </p:cNvPr>
          <p:cNvSpPr/>
          <p:nvPr/>
        </p:nvSpPr>
        <p:spPr>
          <a:xfrm>
            <a:off x="1276550" y="4443853"/>
            <a:ext cx="616689" cy="616689"/>
          </a:xfrm>
          <a:prstGeom prst="ellipse">
            <a:avLst/>
          </a:prstGeom>
          <a:solidFill>
            <a:srgbClr val="6BB2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雷盖体" panose="00000800000000000000" pitchFamily="2" charset="-122"/>
              <a:ea typeface="雷盖体" panose="00000800000000000000" pitchFamily="2" charset="-122"/>
              <a:cs typeface="+mn-cs"/>
              <a:sym typeface="雷盖体" panose="00000800000000000000" pitchFamily="2" charset="-122"/>
            </a:endParaRPr>
          </a:p>
        </p:txBody>
      </p:sp>
      <p:sp>
        <p:nvSpPr>
          <p:cNvPr id="17" name="Freeform 71">
            <a:extLst>
              <a:ext uri="{FF2B5EF4-FFF2-40B4-BE49-F238E27FC236}">
                <a16:creationId xmlns:a16="http://schemas.microsoft.com/office/drawing/2014/main" id="{57950EEF-9F69-438A-A8A3-99D93FD9475F}"/>
              </a:ext>
            </a:extLst>
          </p:cNvPr>
          <p:cNvSpPr>
            <a:spLocks noEditPoints="1"/>
          </p:cNvSpPr>
          <p:nvPr/>
        </p:nvSpPr>
        <p:spPr bwMode="auto">
          <a:xfrm>
            <a:off x="1419913" y="4577066"/>
            <a:ext cx="329960" cy="349282"/>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雷盖体" panose="00000800000000000000" pitchFamily="2" charset="-122"/>
              <a:ea typeface="雷盖体" panose="00000800000000000000" pitchFamily="2" charset="-122"/>
              <a:cs typeface="+mn-cs"/>
              <a:sym typeface="雷盖体" panose="00000800000000000000" pitchFamily="2" charset="-122"/>
            </a:endParaRPr>
          </a:p>
        </p:txBody>
      </p:sp>
      <p:pic>
        <p:nvPicPr>
          <p:cNvPr id="18" name="图片 17">
            <a:extLst>
              <a:ext uri="{FF2B5EF4-FFF2-40B4-BE49-F238E27FC236}">
                <a16:creationId xmlns:a16="http://schemas.microsoft.com/office/drawing/2014/main" id="{597FE9C5-01DB-454F-B732-DFC3F04DF32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187506" y="1708356"/>
            <a:ext cx="4727944" cy="3441287"/>
          </a:xfrm>
          <a:prstGeom prst="rect">
            <a:avLst/>
          </a:prstGeom>
        </p:spPr>
      </p:pic>
    </p:spTree>
    <p:extLst>
      <p:ext uri="{BB962C8B-B14F-4D97-AF65-F5344CB8AC3E}">
        <p14:creationId xmlns:p14="http://schemas.microsoft.com/office/powerpoint/2010/main" val="3184050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75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8"/>
                                        </p:tgtEl>
                                      </p:cBhvr>
                                    </p:animEffect>
                                  </p:childTnLst>
                                </p:cTn>
                              </p:par>
                            </p:childTnLst>
                          </p:cTn>
                        </p:par>
                        <p:par>
                          <p:cTn id="19" fill="hold">
                            <p:stCondLst>
                              <p:cond delay="1450"/>
                            </p:stCondLst>
                            <p:childTnLst>
                              <p:par>
                                <p:cTn id="20" presetID="42"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50"/>
                                        <p:tgtEl>
                                          <p:spTgt spid="12"/>
                                        </p:tgtEl>
                                      </p:cBhvr>
                                    </p:animEffect>
                                    <p:anim calcmode="lin" valueType="num">
                                      <p:cBhvr>
                                        <p:cTn id="23" dur="250" fill="hold"/>
                                        <p:tgtEl>
                                          <p:spTgt spid="12"/>
                                        </p:tgtEl>
                                        <p:attrNameLst>
                                          <p:attrName>ppt_x</p:attrName>
                                        </p:attrNameLst>
                                      </p:cBhvr>
                                      <p:tavLst>
                                        <p:tav tm="0">
                                          <p:val>
                                            <p:strVal val="#ppt_x"/>
                                          </p:val>
                                        </p:tav>
                                        <p:tav tm="100000">
                                          <p:val>
                                            <p:strVal val="#ppt_x"/>
                                          </p:val>
                                        </p:tav>
                                      </p:tavLst>
                                    </p:anim>
                                    <p:anim calcmode="lin" valueType="num">
                                      <p:cBhvr>
                                        <p:cTn id="24" dur="25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50"/>
                                        <p:tgtEl>
                                          <p:spTgt spid="13"/>
                                        </p:tgtEl>
                                      </p:cBhvr>
                                    </p:animEffect>
                                    <p:anim calcmode="lin" valueType="num">
                                      <p:cBhvr>
                                        <p:cTn id="28" dur="250" fill="hold"/>
                                        <p:tgtEl>
                                          <p:spTgt spid="13"/>
                                        </p:tgtEl>
                                        <p:attrNameLst>
                                          <p:attrName>ppt_x</p:attrName>
                                        </p:attrNameLst>
                                      </p:cBhvr>
                                      <p:tavLst>
                                        <p:tav tm="0">
                                          <p:val>
                                            <p:strVal val="#ppt_x"/>
                                          </p:val>
                                        </p:tav>
                                        <p:tav tm="100000">
                                          <p:val>
                                            <p:strVal val="#ppt_x"/>
                                          </p:val>
                                        </p:tav>
                                      </p:tavLst>
                                    </p:anim>
                                    <p:anim calcmode="lin" valueType="num">
                                      <p:cBhvr>
                                        <p:cTn id="29" dur="25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250"/>
                                        <p:tgtEl>
                                          <p:spTgt spid="14"/>
                                        </p:tgtEl>
                                      </p:cBhvr>
                                    </p:animEffect>
                                    <p:anim calcmode="lin" valueType="num">
                                      <p:cBhvr>
                                        <p:cTn id="33" dur="250" fill="hold"/>
                                        <p:tgtEl>
                                          <p:spTgt spid="14"/>
                                        </p:tgtEl>
                                        <p:attrNameLst>
                                          <p:attrName>ppt_x</p:attrName>
                                        </p:attrNameLst>
                                      </p:cBhvr>
                                      <p:tavLst>
                                        <p:tav tm="0">
                                          <p:val>
                                            <p:strVal val="#ppt_x"/>
                                          </p:val>
                                        </p:tav>
                                        <p:tav tm="100000">
                                          <p:val>
                                            <p:strVal val="#ppt_x"/>
                                          </p:val>
                                        </p:tav>
                                      </p:tavLst>
                                    </p:anim>
                                    <p:anim calcmode="lin" valueType="num">
                                      <p:cBhvr>
                                        <p:cTn id="34" dur="25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250"/>
                                        <p:tgtEl>
                                          <p:spTgt spid="15"/>
                                        </p:tgtEl>
                                      </p:cBhvr>
                                    </p:animEffect>
                                    <p:anim calcmode="lin" valueType="num">
                                      <p:cBhvr>
                                        <p:cTn id="38" dur="250" fill="hold"/>
                                        <p:tgtEl>
                                          <p:spTgt spid="15"/>
                                        </p:tgtEl>
                                        <p:attrNameLst>
                                          <p:attrName>ppt_x</p:attrName>
                                        </p:attrNameLst>
                                      </p:cBhvr>
                                      <p:tavLst>
                                        <p:tav tm="0">
                                          <p:val>
                                            <p:strVal val="#ppt_x"/>
                                          </p:val>
                                        </p:tav>
                                        <p:tav tm="100000">
                                          <p:val>
                                            <p:strVal val="#ppt_x"/>
                                          </p:val>
                                        </p:tav>
                                      </p:tavLst>
                                    </p:anim>
                                    <p:anim calcmode="lin" valueType="num">
                                      <p:cBhvr>
                                        <p:cTn id="39" dur="25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250"/>
                                        <p:tgtEl>
                                          <p:spTgt spid="16"/>
                                        </p:tgtEl>
                                      </p:cBhvr>
                                    </p:animEffect>
                                    <p:anim calcmode="lin" valueType="num">
                                      <p:cBhvr>
                                        <p:cTn id="43" dur="250" fill="hold"/>
                                        <p:tgtEl>
                                          <p:spTgt spid="16"/>
                                        </p:tgtEl>
                                        <p:attrNameLst>
                                          <p:attrName>ppt_x</p:attrName>
                                        </p:attrNameLst>
                                      </p:cBhvr>
                                      <p:tavLst>
                                        <p:tav tm="0">
                                          <p:val>
                                            <p:strVal val="#ppt_x"/>
                                          </p:val>
                                        </p:tav>
                                        <p:tav tm="100000">
                                          <p:val>
                                            <p:strVal val="#ppt_x"/>
                                          </p:val>
                                        </p:tav>
                                      </p:tavLst>
                                    </p:anim>
                                    <p:anim calcmode="lin" valueType="num">
                                      <p:cBhvr>
                                        <p:cTn id="44" dur="25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50"/>
                                        <p:tgtEl>
                                          <p:spTgt spid="17"/>
                                        </p:tgtEl>
                                      </p:cBhvr>
                                    </p:animEffect>
                                    <p:anim calcmode="lin" valueType="num">
                                      <p:cBhvr>
                                        <p:cTn id="48" dur="250" fill="hold"/>
                                        <p:tgtEl>
                                          <p:spTgt spid="17"/>
                                        </p:tgtEl>
                                        <p:attrNameLst>
                                          <p:attrName>ppt_x</p:attrName>
                                        </p:attrNameLst>
                                      </p:cBhvr>
                                      <p:tavLst>
                                        <p:tav tm="0">
                                          <p:val>
                                            <p:strVal val="#ppt_x"/>
                                          </p:val>
                                        </p:tav>
                                        <p:tav tm="100000">
                                          <p:val>
                                            <p:strVal val="#ppt_x"/>
                                          </p:val>
                                        </p:tav>
                                      </p:tavLst>
                                    </p:anim>
                                    <p:anim calcmode="lin" valueType="num">
                                      <p:cBhvr>
                                        <p:cTn id="49" dur="250" fill="hold"/>
                                        <p:tgtEl>
                                          <p:spTgt spid="17"/>
                                        </p:tgtEl>
                                        <p:attrNameLst>
                                          <p:attrName>ppt_y</p:attrName>
                                        </p:attrNameLst>
                                      </p:cBhvr>
                                      <p:tavLst>
                                        <p:tav tm="0">
                                          <p:val>
                                            <p:strVal val="#ppt_y+.1"/>
                                          </p:val>
                                        </p:tav>
                                        <p:tav tm="100000">
                                          <p:val>
                                            <p:strVal val="#ppt_y"/>
                                          </p:val>
                                        </p:tav>
                                      </p:tavLst>
                                    </p:anim>
                                  </p:childTnLst>
                                </p:cTn>
                              </p:par>
                            </p:childTnLst>
                          </p:cTn>
                        </p:par>
                        <p:par>
                          <p:cTn id="50" fill="hold">
                            <p:stCondLst>
                              <p:cond delay="1700"/>
                            </p:stCondLst>
                            <p:childTnLst>
                              <p:par>
                                <p:cTn id="51" presetID="10"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500"/>
                                        <p:tgtEl>
                                          <p:spTgt spid="5"/>
                                        </p:tgtEl>
                                      </p:cBhvr>
                                    </p:animEffect>
                                  </p:childTnLst>
                                </p:cTn>
                              </p:par>
                            </p:childTnLst>
                          </p:cTn>
                        </p:par>
                        <p:par>
                          <p:cTn id="54" fill="hold">
                            <p:stCondLst>
                              <p:cond delay="2200"/>
                            </p:stCondLst>
                            <p:childTnLst>
                              <p:par>
                                <p:cTn id="55" presetID="10" presetClass="entr" presetSubtype="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par>
                          <p:cTn id="58" fill="hold">
                            <p:stCondLst>
                              <p:cond delay="2700"/>
                            </p:stCondLst>
                            <p:childTnLst>
                              <p:par>
                                <p:cTn id="59" presetID="10"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barn(inVertical)">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7" grpId="0"/>
      <p:bldP spid="10" grpId="0"/>
      <p:bldP spid="12" grpId="0" animBg="1"/>
      <p:bldP spid="13" grpId="0" animBg="1"/>
      <p:bldP spid="14" grpId="0" animBg="1"/>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图片 14">
            <a:extLst>
              <a:ext uri="{FF2B5EF4-FFF2-40B4-BE49-F238E27FC236}">
                <a16:creationId xmlns:a16="http://schemas.microsoft.com/office/drawing/2014/main" id="{F18EF0AC-A402-4CFF-91AD-0B93765219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41960" y="403860"/>
            <a:ext cx="1628775" cy="858547"/>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0" y="0"/>
            <a:ext cx="3279228" cy="6858000"/>
          </a:xfrm>
          <a:prstGeom prst="rect">
            <a:avLst/>
          </a:prstGeom>
        </p:spPr>
      </p:pic>
      <p:sp>
        <p:nvSpPr>
          <p:cNvPr id="5" name="TextBox 5">
            <a:extLst>
              <a:ext uri="{FF2B5EF4-FFF2-40B4-BE49-F238E27FC236}">
                <a16:creationId xmlns:a16="http://schemas.microsoft.com/office/drawing/2014/main" id="{23768608-D520-4A19-A4CE-D5C0C5AD59F0}"/>
              </a:ext>
            </a:extLst>
          </p:cNvPr>
          <p:cNvSpPr txBox="1"/>
          <p:nvPr/>
        </p:nvSpPr>
        <p:spPr>
          <a:xfrm>
            <a:off x="2131211" y="2743110"/>
            <a:ext cx="8005778" cy="132343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8000" b="1" i="0" u="none" strike="noStrike" kern="400" cap="none" spc="-680" normalizeH="0" baseline="0" noProof="0" dirty="0">
                <a:ln w="28575" cmpd="dbl">
                  <a:noFill/>
                </a:ln>
                <a:solidFill>
                  <a:srgbClr val="002060"/>
                </a:solidFill>
                <a:effectLst/>
                <a:uLnTx/>
                <a:uFillTx/>
                <a:latin typeface="Cambria" panose="02040503050406030204" pitchFamily="18" charset="0"/>
                <a:ea typeface="Cambria" panose="02040503050406030204" pitchFamily="18" charset="0"/>
                <a:sym typeface="雷盖体" panose="00000800000000000000" pitchFamily="2" charset="-122"/>
              </a:rPr>
              <a:t>TẠM BIỆT CÁC EM</a:t>
            </a:r>
            <a:endParaRPr kumimoji="0" lang="zh-CN" altLang="en-US" sz="8000" b="1" i="0" u="none" strike="noStrike" kern="400" cap="none" spc="-680" normalizeH="0" baseline="0" noProof="0" dirty="0">
              <a:ln w="28575" cmpd="dbl">
                <a:noFill/>
              </a:ln>
              <a:solidFill>
                <a:srgbClr val="002060"/>
              </a:solidFill>
              <a:effectLst/>
              <a:uLnTx/>
              <a:uFillTx/>
              <a:latin typeface="Cambria" panose="02040503050406030204" pitchFamily="18" charset="0"/>
              <a:ea typeface="雷盖体" panose="00000800000000000000" pitchFamily="2" charset="-122"/>
              <a:sym typeface="雷盖体" panose="00000800000000000000" pitchFamily="2" charset="-122"/>
            </a:endParaRPr>
          </a:p>
        </p:txBody>
      </p:sp>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520152" y="0"/>
            <a:ext cx="4671848" cy="6858000"/>
          </a:xfrm>
          <a:prstGeom prst="rect">
            <a:avLst/>
          </a:prstGeom>
        </p:spPr>
      </p:pic>
      <p:pic>
        <p:nvPicPr>
          <p:cNvPr id="3" name="图片 2"/>
          <p:cNvPicPr>
            <a:picLocks noChangeAspect="1"/>
          </p:cNvPicPr>
          <p:nvPr/>
        </p:nvPicPr>
        <p:blipFill rotWithShape="1">
          <a:blip r:embed="rId7" cstate="print">
            <a:extLst>
              <a:ext uri="{28A0092B-C50C-407E-A947-70E740481C1C}">
                <a14:useLocalDpi xmlns:a14="http://schemas.microsoft.com/office/drawing/2010/main" val="0"/>
              </a:ext>
            </a:extLst>
          </a:blip>
          <a:srcRect t="33584" b="10564"/>
          <a:stretch/>
        </p:blipFill>
        <p:spPr>
          <a:xfrm>
            <a:off x="3169197" y="4300036"/>
            <a:ext cx="5853606" cy="2692261"/>
          </a:xfrm>
          <a:prstGeom prst="rect">
            <a:avLst/>
          </a:prstGeom>
        </p:spPr>
      </p:pic>
    </p:spTree>
    <p:extLst>
      <p:ext uri="{BB962C8B-B14F-4D97-AF65-F5344CB8AC3E}">
        <p14:creationId xmlns:p14="http://schemas.microsoft.com/office/powerpoint/2010/main" val="18997140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6" presetClass="entr" presetSubtype="0" fill="hold" grpId="0" nodeType="clickEffect">
                                  <p:stCondLst>
                                    <p:cond delay="0"/>
                                  </p:stCondLst>
                                  <p:iterate type="lt">
                                    <p:tmPct val="10000"/>
                                  </p:iterate>
                                  <p:childTnLst>
                                    <p:set>
                                      <p:cBhvr>
                                        <p:cTn id="36" dur="1" fill="hold">
                                          <p:stCondLst>
                                            <p:cond delay="0"/>
                                          </p:stCondLst>
                                        </p:cTn>
                                        <p:tgtEl>
                                          <p:spTgt spid="5"/>
                                        </p:tgtEl>
                                        <p:attrNameLst>
                                          <p:attrName>style.visibility</p:attrName>
                                        </p:attrNameLst>
                                      </p:cBhvr>
                                      <p:to>
                                        <p:strVal val="visible"/>
                                      </p:to>
                                    </p:set>
                                    <p:anim by="(-#ppt_w*2)" calcmode="lin" valueType="num">
                                      <p:cBhvr rctx="PPT">
                                        <p:cTn id="37" dur="500" autoRev="1" fill="hold">
                                          <p:stCondLst>
                                            <p:cond delay="0"/>
                                          </p:stCondLst>
                                        </p:cTn>
                                        <p:tgtEl>
                                          <p:spTgt spid="5"/>
                                        </p:tgtEl>
                                        <p:attrNameLst>
                                          <p:attrName>ppt_w</p:attrName>
                                        </p:attrNameLst>
                                      </p:cBhvr>
                                    </p:anim>
                                    <p:anim by="(#ppt_w*0.50)" calcmode="lin" valueType="num">
                                      <p:cBhvr>
                                        <p:cTn id="38" dur="500" decel="50000" autoRev="1" fill="hold">
                                          <p:stCondLst>
                                            <p:cond delay="0"/>
                                          </p:stCondLst>
                                        </p:cTn>
                                        <p:tgtEl>
                                          <p:spTgt spid="5"/>
                                        </p:tgtEl>
                                        <p:attrNameLst>
                                          <p:attrName>ppt_x</p:attrName>
                                        </p:attrNameLst>
                                      </p:cBhvr>
                                    </p:anim>
                                    <p:anim from="(-#ppt_h/2)" to="(#ppt_y)" calcmode="lin" valueType="num">
                                      <p:cBhvr>
                                        <p:cTn id="39" dur="1000" fill="hold">
                                          <p:stCondLst>
                                            <p:cond delay="0"/>
                                          </p:stCondLst>
                                        </p:cTn>
                                        <p:tgtEl>
                                          <p:spTgt spid="5"/>
                                        </p:tgtEl>
                                        <p:attrNameLst>
                                          <p:attrName>ppt_y</p:attrName>
                                        </p:attrNameLst>
                                      </p:cBhvr>
                                    </p:anim>
                                    <p:animRot by="21600000">
                                      <p:cBhvr>
                                        <p:cTn id="40"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ags/tag4.xml><?xml version="1.0" encoding="utf-8"?>
<p:tagLst xmlns:a="http://schemas.openxmlformats.org/drawingml/2006/main" xmlns:r="http://schemas.openxmlformats.org/officeDocument/2006/relationships" xmlns:p="http://schemas.openxmlformats.org/presentationml/2006/main">
  <p:tag name="FILL" val="a1"/>
</p:tagLst>
</file>

<file path=ppt/tags/tag5.xml><?xml version="1.0" encoding="utf-8"?>
<p:tagLst xmlns:a="http://schemas.openxmlformats.org/drawingml/2006/main" xmlns:r="http://schemas.openxmlformats.org/officeDocument/2006/relationships" xmlns:p="http://schemas.openxmlformats.org/presentationml/2006/main">
  <p:tag name="FILL" val="a1"/>
</p:tagLst>
</file>

<file path=ppt/tags/tag6.xml><?xml version="1.0" encoding="utf-8"?>
<p:tagLst xmlns:a="http://schemas.openxmlformats.org/drawingml/2006/main" xmlns:r="http://schemas.openxmlformats.org/officeDocument/2006/relationships" xmlns:p="http://schemas.openxmlformats.org/presentationml/2006/main">
  <p:tag name="FILL" val="a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644</Words>
  <Application>Microsoft Office PowerPoint</Application>
  <PresentationFormat>Widescreen</PresentationFormat>
  <Paragraphs>59</Paragraphs>
  <Slides>13</Slides>
  <Notes>8</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vt:i4>
      </vt:variant>
    </vt:vector>
  </HeadingPairs>
  <TitlesOfParts>
    <vt:vector size="23" baseType="lpstr">
      <vt:lpstr>#9Slide02 Noi dung dai</vt:lpstr>
      <vt:lpstr>等线</vt:lpstr>
      <vt:lpstr>雷盖体</vt:lpstr>
      <vt:lpstr>#9Slide03 Penumbra</vt:lpstr>
      <vt:lpstr>Arial</vt:lpstr>
      <vt:lpstr>Calibri</vt:lpstr>
      <vt:lpstr>Cambria</vt:lpstr>
      <vt:lpstr>Cambria Math</vt:lpstr>
      <vt:lpstr>第一PPT，www.1ppt.com</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47</cp:revision>
  <dcterms:created xsi:type="dcterms:W3CDTF">2023-10-17T08:21:13Z</dcterms:created>
  <dcterms:modified xsi:type="dcterms:W3CDTF">2025-02-13T13:12:19Z</dcterms:modified>
</cp:coreProperties>
</file>