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5" r:id="rId3"/>
    <p:sldMasterId id="2147483692" r:id="rId4"/>
  </p:sldMasterIdLst>
  <p:notesMasterIdLst>
    <p:notesMasterId r:id="rId29"/>
  </p:notesMasterIdLst>
  <p:sldIdLst>
    <p:sldId id="257" r:id="rId5"/>
    <p:sldId id="267" r:id="rId6"/>
    <p:sldId id="256" r:id="rId7"/>
    <p:sldId id="259" r:id="rId8"/>
    <p:sldId id="260" r:id="rId9"/>
    <p:sldId id="275" r:id="rId10"/>
    <p:sldId id="276" r:id="rId11"/>
    <p:sldId id="2634" r:id="rId12"/>
    <p:sldId id="279" r:id="rId13"/>
    <p:sldId id="280" r:id="rId14"/>
    <p:sldId id="2635" r:id="rId15"/>
    <p:sldId id="2636" r:id="rId16"/>
    <p:sldId id="2637" r:id="rId17"/>
    <p:sldId id="2638" r:id="rId18"/>
    <p:sldId id="2639" r:id="rId19"/>
    <p:sldId id="2640" r:id="rId20"/>
    <p:sldId id="2641" r:id="rId21"/>
    <p:sldId id="2642" r:id="rId22"/>
    <p:sldId id="2643" r:id="rId23"/>
    <p:sldId id="2644" r:id="rId24"/>
    <p:sldId id="287" r:id="rId25"/>
    <p:sldId id="303" r:id="rId26"/>
    <p:sldId id="266" r:id="rId27"/>
    <p:sldId id="2633" r:id="rId28"/>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6" d="100"/>
          <a:sy n="56" d="100"/>
        </p:scale>
        <p:origin x="106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A54A5-1EDC-44EF-BE78-449DB2B8FBC6}" type="datetimeFigureOut">
              <a:rPr lang="en-US" smtClean="0"/>
              <a:t>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78E97E-A1A6-4FC8-8E84-C36664BD0E3D}" type="slidenum">
              <a:rPr lang="en-US" smtClean="0"/>
              <a:t>‹#›</a:t>
            </a:fld>
            <a:endParaRPr lang="en-US"/>
          </a:p>
        </p:txBody>
      </p:sp>
    </p:spTree>
    <p:extLst>
      <p:ext uri="{BB962C8B-B14F-4D97-AF65-F5344CB8AC3E}">
        <p14:creationId xmlns:p14="http://schemas.microsoft.com/office/powerpoint/2010/main" val="3001644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78E97E-A1A6-4FC8-8E84-C36664BD0E3D}" type="slidenum">
              <a:rPr lang="en-US" smtClean="0"/>
              <a:t>20</a:t>
            </a:fld>
            <a:endParaRPr lang="en-US"/>
          </a:p>
        </p:txBody>
      </p:sp>
    </p:spTree>
    <p:extLst>
      <p:ext uri="{BB962C8B-B14F-4D97-AF65-F5344CB8AC3E}">
        <p14:creationId xmlns:p14="http://schemas.microsoft.com/office/powerpoint/2010/main" val="1289228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FBC8FC-B0C4-457D-8AB7-E6D4931CBE62}" type="slidenum">
              <a:rPr kumimoji="0" lang="en-US" sz="1200" b="0" i="0" u="none" strike="noStrike" kern="1200" cap="none" spc="0" normalizeH="0" baseline="0" noProof="0" smtClean="0">
                <a:ln>
                  <a:noFill/>
                </a:ln>
                <a:solidFill>
                  <a:prstClr val="black"/>
                </a:solidFill>
                <a:effectLst/>
                <a:uLnTx/>
                <a:uFillTx/>
                <a:latin typeface="Calibri"/>
                <a:ea typeface="inpin heiti" charset="-122"/>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inpin heiti" charset="-122"/>
              <a:cs typeface="Arial"/>
              <a:sym typeface="Arial"/>
            </a:endParaRPr>
          </a:p>
        </p:txBody>
      </p:sp>
    </p:spTree>
    <p:extLst>
      <p:ext uri="{BB962C8B-B14F-4D97-AF65-F5344CB8AC3E}">
        <p14:creationId xmlns:p14="http://schemas.microsoft.com/office/powerpoint/2010/main" val="599632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33FF0-0745-D1D5-4B90-ABDDA3133B9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A429B8ED-FBBA-3C01-42C8-538656E8C18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8BF15046-10B7-533D-5EA9-3B71E57EEC3C}"/>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5" name="Footer Placeholder 4">
            <a:extLst>
              <a:ext uri="{FF2B5EF4-FFF2-40B4-BE49-F238E27FC236}">
                <a16:creationId xmlns:a16="http://schemas.microsoft.com/office/drawing/2014/main" id="{5FD52505-F004-FEF6-FD24-9F9C6F5F5E42}"/>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619BC4FD-326A-3F71-5284-AD3AD171CB01}"/>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32655128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A7404-FC6B-8441-861A-51EAE425375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D25D3CA6-C3AF-A0C0-ACAD-87716487AD3A}"/>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2EBB7BA5-37BF-B5F6-090A-A0FD04DD53C5}"/>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5" name="Footer Placeholder 4">
            <a:extLst>
              <a:ext uri="{FF2B5EF4-FFF2-40B4-BE49-F238E27FC236}">
                <a16:creationId xmlns:a16="http://schemas.microsoft.com/office/drawing/2014/main" id="{231B30FD-2CBF-ED42-6330-40AB532039A4}"/>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616F5CAF-1328-739E-A176-50CAC35DD997}"/>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30011407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3BFAB-E569-463C-1E20-BED23E4322B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C1F09647-85F0-148E-5F2E-A2B470CBC15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14C9FA-1C09-26A4-C92D-7470FE6AFFC9}"/>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5" name="Footer Placeholder 4">
            <a:extLst>
              <a:ext uri="{FF2B5EF4-FFF2-40B4-BE49-F238E27FC236}">
                <a16:creationId xmlns:a16="http://schemas.microsoft.com/office/drawing/2014/main" id="{F7F59746-E874-6FE6-BAD2-0641F155FFB3}"/>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91F2E76B-00AF-1A0C-9F00-8CFA6B6DE43E}"/>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34158613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E9809-6335-0187-1B10-79C21DF5A39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83053144-21D4-79BD-CA0D-FBF96112240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F88C49E8-D322-8338-410C-9BEF21B6068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2A777CD7-4FE4-03A0-2D1A-729DF5F0D5A7}"/>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6" name="Footer Placeholder 5">
            <a:extLst>
              <a:ext uri="{FF2B5EF4-FFF2-40B4-BE49-F238E27FC236}">
                <a16:creationId xmlns:a16="http://schemas.microsoft.com/office/drawing/2014/main" id="{E7F07ADC-0657-EF94-AC96-CCBEFDCF0D2B}"/>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a:extLst>
              <a:ext uri="{FF2B5EF4-FFF2-40B4-BE49-F238E27FC236}">
                <a16:creationId xmlns:a16="http://schemas.microsoft.com/office/drawing/2014/main" id="{631898E2-1F13-1134-55D2-18BB234DA831}"/>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28808541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50203-70A8-B50F-384B-C7D57E35AE82}"/>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DCDA60CC-C076-B708-5750-C8FA5A65F945}"/>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3EF1AF-B8AD-B233-47A2-E383A5611421}"/>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EC7CEB8B-A51F-D3C6-9EA4-6DF9C6312636}"/>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D0CE10-5B4A-902F-27CF-E57FEB4D3E90}"/>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4DB9A696-B3E1-82F9-E08B-FA32DA29EFBD}"/>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8" name="Footer Placeholder 7">
            <a:extLst>
              <a:ext uri="{FF2B5EF4-FFF2-40B4-BE49-F238E27FC236}">
                <a16:creationId xmlns:a16="http://schemas.microsoft.com/office/drawing/2014/main" id="{2C530E2B-FBEF-B45F-F21A-1D929EA5B45B}"/>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a:extLst>
              <a:ext uri="{FF2B5EF4-FFF2-40B4-BE49-F238E27FC236}">
                <a16:creationId xmlns:a16="http://schemas.microsoft.com/office/drawing/2014/main" id="{E6AE281D-ECEE-1F77-37D5-77122BF4D991}"/>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21271883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B7B89-4C3C-9DC7-7576-05B4B823820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67880CBB-0989-B005-C4C4-9EFD1AFBDEAB}"/>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4" name="Footer Placeholder 3">
            <a:extLst>
              <a:ext uri="{FF2B5EF4-FFF2-40B4-BE49-F238E27FC236}">
                <a16:creationId xmlns:a16="http://schemas.microsoft.com/office/drawing/2014/main" id="{D8B65C85-63D3-5CC7-59BA-6BABE54E059A}"/>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a:extLst>
              <a:ext uri="{FF2B5EF4-FFF2-40B4-BE49-F238E27FC236}">
                <a16:creationId xmlns:a16="http://schemas.microsoft.com/office/drawing/2014/main" id="{0CC7A005-8E2F-98C1-C559-824B77248426}"/>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20552076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B19792-7FE7-4C71-D166-321CAE87C02D}"/>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3" name="Footer Placeholder 2">
            <a:extLst>
              <a:ext uri="{FF2B5EF4-FFF2-40B4-BE49-F238E27FC236}">
                <a16:creationId xmlns:a16="http://schemas.microsoft.com/office/drawing/2014/main" id="{9CE11750-5D64-0ADF-79E2-4AEB7026734B}"/>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a:extLst>
              <a:ext uri="{FF2B5EF4-FFF2-40B4-BE49-F238E27FC236}">
                <a16:creationId xmlns:a16="http://schemas.microsoft.com/office/drawing/2014/main" id="{E3CAFF72-F27E-9471-DEC3-3F6BF0F3B9B8}"/>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3615791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2A51C-6DF7-DA06-39E5-542F3F29D94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9E98E8C8-9C22-F900-D730-847B15289D3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6438F129-DC66-AC5D-A951-928966B41C6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D91E5-EB22-1EE3-7D0E-8FDF8B9ABA99}"/>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6" name="Footer Placeholder 5">
            <a:extLst>
              <a:ext uri="{FF2B5EF4-FFF2-40B4-BE49-F238E27FC236}">
                <a16:creationId xmlns:a16="http://schemas.microsoft.com/office/drawing/2014/main" id="{BB898222-F0D4-17A2-EACD-54032F9ABA29}"/>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a:extLst>
              <a:ext uri="{FF2B5EF4-FFF2-40B4-BE49-F238E27FC236}">
                <a16:creationId xmlns:a16="http://schemas.microsoft.com/office/drawing/2014/main" id="{9EE63327-60C6-CB8D-5166-5FD8D12FDA6C}"/>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13839220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0367E-0361-7937-EDDA-3A67106173B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53A09989-5B8C-3D7D-A5E3-748208A0A07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90984BD2-3556-436A-44FA-E868694828F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BB75DB-2750-B6F6-18E3-1788DF707F41}"/>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6" name="Footer Placeholder 5">
            <a:extLst>
              <a:ext uri="{FF2B5EF4-FFF2-40B4-BE49-F238E27FC236}">
                <a16:creationId xmlns:a16="http://schemas.microsoft.com/office/drawing/2014/main" id="{0FB71B1D-A3A0-8BBD-A36D-BABF15ACAED4}"/>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a:extLst>
              <a:ext uri="{FF2B5EF4-FFF2-40B4-BE49-F238E27FC236}">
                <a16:creationId xmlns:a16="http://schemas.microsoft.com/office/drawing/2014/main" id="{3BD7D369-D263-9CE0-6C0B-21F380BE5390}"/>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13119805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883D1-1527-8D4B-4AE2-D0E8F8FCF6C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59D793CA-0961-5155-1D6F-D5596F5F9703}"/>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E841F1D9-6ADD-576E-AEEC-EFB853A44031}"/>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5" name="Footer Placeholder 4">
            <a:extLst>
              <a:ext uri="{FF2B5EF4-FFF2-40B4-BE49-F238E27FC236}">
                <a16:creationId xmlns:a16="http://schemas.microsoft.com/office/drawing/2014/main" id="{7E4DD61B-F812-4DC1-A126-60E36243D40E}"/>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A720AC7E-4DB8-E0E9-3383-272D78DA8059}"/>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6015824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7DBBF1-BA01-C6A3-7254-F221AFF974A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35B1FD1B-A8B2-E586-DBA5-AA9555C62C9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35A2F84F-C51A-3078-3D35-689DF39F7578}"/>
              </a:ext>
            </a:extLst>
          </p:cNvPr>
          <p:cNvSpPr>
            <a:spLocks noGrp="1"/>
          </p:cNvSpPr>
          <p:nvPr>
            <p:ph type="dt" sz="half" idx="10"/>
          </p:nvPr>
        </p:nvSpPr>
        <p:spPr>
          <a:xfrm>
            <a:off x="838200" y="6356350"/>
            <a:ext cx="2743200" cy="365125"/>
          </a:xfrm>
          <a:prstGeom prst="rect">
            <a:avLst/>
          </a:prstGeom>
        </p:spPr>
        <p:txBody>
          <a:bodyPr/>
          <a:lstStyle/>
          <a:p>
            <a:fld id="{ED3B708D-5B2B-470E-BC2C-A6D28B87D244}" type="datetimeFigureOut">
              <a:rPr lang="vi-VN" smtClean="0"/>
              <a:t>08/02/2025</a:t>
            </a:fld>
            <a:endParaRPr lang="vi-VN"/>
          </a:p>
        </p:txBody>
      </p:sp>
      <p:sp>
        <p:nvSpPr>
          <p:cNvPr id="5" name="Footer Placeholder 4">
            <a:extLst>
              <a:ext uri="{FF2B5EF4-FFF2-40B4-BE49-F238E27FC236}">
                <a16:creationId xmlns:a16="http://schemas.microsoft.com/office/drawing/2014/main" id="{AF6DEACD-3250-63F0-1081-24AB50EC5D7F}"/>
              </a:ext>
            </a:extLst>
          </p:cNvPr>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82681285-D48B-DC5F-2ECB-A70D750BDC6E}"/>
              </a:ext>
            </a:extLst>
          </p:cNvPr>
          <p:cNvSpPr>
            <a:spLocks noGrp="1"/>
          </p:cNvSpPr>
          <p:nvPr>
            <p:ph type="sldNum" sz="quarter" idx="12"/>
          </p:nvPr>
        </p:nvSpPr>
        <p:spPr>
          <a:xfrm>
            <a:off x="8610600" y="6356350"/>
            <a:ext cx="2743200" cy="365125"/>
          </a:xfrm>
          <a:prstGeom prst="rect">
            <a:avLst/>
          </a:prstGeom>
        </p:spPr>
        <p:txBody>
          <a:bodyPr/>
          <a:lstStyle/>
          <a:p>
            <a:fld id="{AD971C1C-CEB1-4F38-9F9B-8A850534C69D}" type="slidenum">
              <a:rPr lang="vi-VN" smtClean="0"/>
              <a:t>‹#›</a:t>
            </a:fld>
            <a:endParaRPr lang="vi-VN"/>
          </a:p>
        </p:txBody>
      </p:sp>
    </p:spTree>
    <p:extLst>
      <p:ext uri="{BB962C8B-B14F-4D97-AF65-F5344CB8AC3E}">
        <p14:creationId xmlns:p14="http://schemas.microsoft.com/office/powerpoint/2010/main" val="30990088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36BF-6640-BC28-F5EC-EF01515EA2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AA23A0-6F4F-5AAB-70B2-30272A1B06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5AD2A7-E983-FB4E-988C-B76F0C2800E2}"/>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58810C67-4446-5CB6-E777-4B763F942F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DB124-77EE-35C8-2534-3888AD5EF1FA}"/>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256078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75023-D8FE-9424-05F3-72AD1D66AB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44973F-1939-17A0-DAC1-786EB94F6E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A9A7BF-7782-9377-A4A5-DFCFE03B6650}"/>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4C8E9DAC-5CF7-E141-3A86-5564A68559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E491EC-5DDD-90CA-A905-9C680A9E42E9}"/>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716549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EEA4-7ACF-A48F-3624-56F9FFE432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DB19A1-8BC2-4536-2ED2-FAD9733A7F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466304-B197-E91D-96AA-9E4C0C48CC07}"/>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5546EA49-8509-0F84-370B-53AAD01EF3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28FA69-3858-5FA2-931A-5EDE255AC23C}"/>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354998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0BE5-836B-8978-79EA-4BDF27A6A2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58BC9-1913-A28E-AB7F-66821912A2E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8CA3E2-B14B-21D4-0590-A4A2F958EE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F2F11C-BFC4-9B51-4BF9-C48D87ECCEA4}"/>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6" name="Footer Placeholder 5">
            <a:extLst>
              <a:ext uri="{FF2B5EF4-FFF2-40B4-BE49-F238E27FC236}">
                <a16:creationId xmlns:a16="http://schemas.microsoft.com/office/drawing/2014/main" id="{C25C408E-CB87-15DC-319D-936F16E7FE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27C4BB-A375-6B8B-C789-B099A4F89948}"/>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6709683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2FB5-ACEA-23D3-F5FA-5E5AB5EF68D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DB29F8-2C6F-5A87-F37D-03783C939F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3E7CF6-DB36-3194-8357-AC79DEC516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D75393-9048-94BE-6F55-1CA186CA2A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FB38E7-CCE6-11AF-EC14-8231E8BF5C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A880D7-DD5B-24E3-FEFB-51306CA9DA3F}"/>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8" name="Footer Placeholder 7">
            <a:extLst>
              <a:ext uri="{FF2B5EF4-FFF2-40B4-BE49-F238E27FC236}">
                <a16:creationId xmlns:a16="http://schemas.microsoft.com/office/drawing/2014/main" id="{171F1526-E0D5-1A2F-0DAC-6004DE6DB4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08F007-BA18-CA05-041F-F034479DD09E}"/>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702864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88712-CF05-8229-CEF6-2B3ED9EF8C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C17C8D8-2B59-BBE8-0F0C-0E4262C20B51}"/>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4" name="Footer Placeholder 3">
            <a:extLst>
              <a:ext uri="{FF2B5EF4-FFF2-40B4-BE49-F238E27FC236}">
                <a16:creationId xmlns:a16="http://schemas.microsoft.com/office/drawing/2014/main" id="{843F4C14-801A-8AE4-2D33-210A005A77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A49715-5760-F4DA-9D32-FC17BEA7BDBD}"/>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1492553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D12A2A-2AFB-4757-E0EE-45095BF83E71}"/>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3" name="Footer Placeholder 2">
            <a:extLst>
              <a:ext uri="{FF2B5EF4-FFF2-40B4-BE49-F238E27FC236}">
                <a16:creationId xmlns:a16="http://schemas.microsoft.com/office/drawing/2014/main" id="{0D0DE234-3C04-4897-02E9-787073A8D8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4BDFF2B-2953-C29A-D141-0074F7EFD9B7}"/>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0579112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564E4-B489-9A64-80F7-03520B8D45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575035-56CA-D083-DF9F-003B64ABBA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2A20DF-FDBA-F59C-23D4-3D8CFC80BF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C9766B-51DB-424E-968B-B4B8C6E70286}"/>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6" name="Footer Placeholder 5">
            <a:extLst>
              <a:ext uri="{FF2B5EF4-FFF2-40B4-BE49-F238E27FC236}">
                <a16:creationId xmlns:a16="http://schemas.microsoft.com/office/drawing/2014/main" id="{5D408D19-6CF4-BA1F-64E9-156ECAFA18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6A6803-DF62-EEA9-51F2-B012C1C505D6}"/>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6101955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E9467-FE29-CA2A-E01C-5CA7178D22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D99E53-0DBF-52F4-052B-BFE84C8A5D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5F3B43-A0F5-DB27-CE27-BCABB178D2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00FEC5-9C73-4178-F814-FC670B8C8ED3}"/>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6" name="Footer Placeholder 5">
            <a:extLst>
              <a:ext uri="{FF2B5EF4-FFF2-40B4-BE49-F238E27FC236}">
                <a16:creationId xmlns:a16="http://schemas.microsoft.com/office/drawing/2014/main" id="{7D13E09E-5BB1-D466-3D0E-10C356B06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1BB4F4-D225-7D31-ED03-6FC15D7705A5}"/>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33048317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F1417-AEA5-B058-A3B0-F5B78F568C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31F88E-0874-795F-A1F1-C591511842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9F9A4A-320E-D258-1401-7F3646B0CA9E}"/>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A5542A4F-A35D-C630-CBE1-9644ADE8A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BD23B5-FF74-5D98-6EFC-3E4B3CCCBEA9}"/>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88109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1BBA1F-C4C2-FF94-86DD-C20E376D57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BBCCC9-ADD3-FED2-D398-30B04D6A6A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E7DF85-DC5C-8E9D-A517-1D64E1400DDC}"/>
              </a:ext>
            </a:extLst>
          </p:cNvPr>
          <p:cNvSpPr>
            <a:spLocks noGrp="1"/>
          </p:cNvSpPr>
          <p:nvPr>
            <p:ph type="dt" sz="half" idx="10"/>
          </p:nvPr>
        </p:nvSpPr>
        <p:spPr/>
        <p:txBody>
          <a:body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C028BDF7-E871-AFE1-B7FD-804D482980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4204D9-B05E-ECEF-DDA6-62A9CA4BB894}"/>
              </a:ext>
            </a:extLst>
          </p:cNvPr>
          <p:cNvSpPr>
            <a:spLocks noGrp="1"/>
          </p:cNvSpPr>
          <p:nvPr>
            <p:ph type="sldNum" sz="quarter" idx="12"/>
          </p:nvPr>
        </p:nvSpPr>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3498474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01232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6CC"/>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EA8F9944-DE86-4AD2-94C9-F7DDA7B5A49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388382"/>
            <a:ext cx="2206785" cy="4076227"/>
          </a:xfrm>
          <a:prstGeom prst="rect">
            <a:avLst/>
          </a:prstGeom>
        </p:spPr>
      </p:pic>
      <p:sp>
        <p:nvSpPr>
          <p:cNvPr id="2" name="日期占位符 1">
            <a:extLst>
              <a:ext uri="{FF2B5EF4-FFF2-40B4-BE49-F238E27FC236}">
                <a16:creationId xmlns:a16="http://schemas.microsoft.com/office/drawing/2014/main" id="{7D0B6A2C-721C-4C23-BC94-05471F7EC63F}"/>
              </a:ext>
            </a:extLst>
          </p:cNvPr>
          <p:cNvSpPr>
            <a:spLocks noGrp="1"/>
          </p:cNvSpPr>
          <p:nvPr>
            <p:ph type="dt" sz="half" idx="10"/>
          </p:nvPr>
        </p:nvSpPr>
        <p:spPr>
          <a:xfrm>
            <a:off x="838200" y="6356350"/>
            <a:ext cx="2743200" cy="365125"/>
          </a:xfrm>
          <a:prstGeom prst="rect">
            <a:avLst/>
          </a:prstGeom>
        </p:spPr>
        <p:txBody>
          <a:bodyPr/>
          <a:lstStyle/>
          <a:p>
            <a:fld id="{BB8137CA-D131-4EF6-9B14-D9F7E276C745}" type="datetimeFigureOut">
              <a:rPr lang="zh-CN" altLang="en-US" smtClean="0"/>
              <a:t>2025/2/8</a:t>
            </a:fld>
            <a:endParaRPr lang="zh-CN" altLang="en-US"/>
          </a:p>
        </p:txBody>
      </p:sp>
      <p:sp>
        <p:nvSpPr>
          <p:cNvPr id="3" name="页脚占位符 2">
            <a:extLst>
              <a:ext uri="{FF2B5EF4-FFF2-40B4-BE49-F238E27FC236}">
                <a16:creationId xmlns:a16="http://schemas.microsoft.com/office/drawing/2014/main" id="{90A11248-A531-4E1D-A28C-B5BA44A82D9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5DFCC5B9-7F39-46EA-8508-BB2EE87DACFF}"/>
              </a:ext>
            </a:extLst>
          </p:cNvPr>
          <p:cNvSpPr>
            <a:spLocks noGrp="1"/>
          </p:cNvSpPr>
          <p:nvPr>
            <p:ph type="sldNum" sz="quarter" idx="12"/>
          </p:nvPr>
        </p:nvSpPr>
        <p:spPr>
          <a:xfrm>
            <a:off x="8610600" y="6356350"/>
            <a:ext cx="2743200" cy="365125"/>
          </a:xfrm>
          <a:prstGeom prst="rect">
            <a:avLst/>
          </a:prstGeom>
        </p:spPr>
        <p:txBody>
          <a:bodyPr/>
          <a:lstStyle/>
          <a:p>
            <a:fld id="{F7755A1B-FC52-483B-B683-58CCB7978464}" type="slidenum">
              <a:rPr lang="zh-CN" altLang="en-US" smtClean="0"/>
              <a:t>‹#›</a:t>
            </a:fld>
            <a:endParaRPr lang="zh-CN" altLang="en-US"/>
          </a:p>
        </p:txBody>
      </p:sp>
      <p:pic>
        <p:nvPicPr>
          <p:cNvPr id="8" name="图片 7">
            <a:extLst>
              <a:ext uri="{FF2B5EF4-FFF2-40B4-BE49-F238E27FC236}">
                <a16:creationId xmlns:a16="http://schemas.microsoft.com/office/drawing/2014/main" id="{74BA15D2-7638-4200-97E4-DFE4F97D7E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5052291"/>
            <a:ext cx="12192000" cy="1805709"/>
          </a:xfrm>
          <a:prstGeom prst="rect">
            <a:avLst/>
          </a:prstGeom>
        </p:spPr>
      </p:pic>
      <p:pic>
        <p:nvPicPr>
          <p:cNvPr id="10" name="图片 9">
            <a:extLst>
              <a:ext uri="{FF2B5EF4-FFF2-40B4-BE49-F238E27FC236}">
                <a16:creationId xmlns:a16="http://schemas.microsoft.com/office/drawing/2014/main" id="{B992BF21-13BA-4B80-A633-4F2F2DB27D99}"/>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284" y="3720663"/>
            <a:ext cx="3346753" cy="3137337"/>
          </a:xfrm>
          <a:prstGeom prst="rect">
            <a:avLst/>
          </a:prstGeom>
        </p:spPr>
      </p:pic>
      <p:pic>
        <p:nvPicPr>
          <p:cNvPr id="14" name="图片 13">
            <a:extLst>
              <a:ext uri="{FF2B5EF4-FFF2-40B4-BE49-F238E27FC236}">
                <a16:creationId xmlns:a16="http://schemas.microsoft.com/office/drawing/2014/main" id="{E0EC94D2-412D-4B93-BE91-46F66E7223CD}"/>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6753" y="4081173"/>
            <a:ext cx="1152934" cy="1805710"/>
          </a:xfrm>
          <a:prstGeom prst="rect">
            <a:avLst/>
          </a:prstGeom>
        </p:spPr>
      </p:pic>
      <p:pic>
        <p:nvPicPr>
          <p:cNvPr id="16" name="图片 15">
            <a:extLst>
              <a:ext uri="{FF2B5EF4-FFF2-40B4-BE49-F238E27FC236}">
                <a16:creationId xmlns:a16="http://schemas.microsoft.com/office/drawing/2014/main" id="{A3337BCD-86CC-4A8D-B8CA-7D83B98572F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829964" y="-2505"/>
            <a:ext cx="3370567" cy="6858000"/>
          </a:xfrm>
          <a:prstGeom prst="rect">
            <a:avLst/>
          </a:prstGeom>
        </p:spPr>
      </p:pic>
      <p:pic>
        <p:nvPicPr>
          <p:cNvPr id="22" name="图片 21">
            <a:extLst>
              <a:ext uri="{FF2B5EF4-FFF2-40B4-BE49-F238E27FC236}">
                <a16:creationId xmlns:a16="http://schemas.microsoft.com/office/drawing/2014/main" id="{79180F61-54E6-47FA-B0F0-E2B3A61852D3}"/>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32672" t="92226" r="47585" b="-1804"/>
          <a:stretch/>
        </p:blipFill>
        <p:spPr>
          <a:xfrm>
            <a:off x="1396376" y="5030169"/>
            <a:ext cx="1424171" cy="1112312"/>
          </a:xfrm>
          <a:prstGeom prst="rect">
            <a:avLst/>
          </a:prstGeom>
        </p:spPr>
      </p:pic>
    </p:spTree>
    <p:extLst>
      <p:ext uri="{BB962C8B-B14F-4D97-AF65-F5344CB8AC3E}">
        <p14:creationId xmlns:p14="http://schemas.microsoft.com/office/powerpoint/2010/main" val="19943708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2_空白">
    <p:bg>
      <p:bgPr>
        <a:solidFill>
          <a:srgbClr val="FFF6CC"/>
        </a:solidFill>
        <a:effectLst/>
      </p:bgPr>
    </p:bg>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D0B6A2C-721C-4C23-BC94-05471F7EC63F}"/>
              </a:ext>
            </a:extLst>
          </p:cNvPr>
          <p:cNvSpPr>
            <a:spLocks noGrp="1"/>
          </p:cNvSpPr>
          <p:nvPr>
            <p:ph type="dt" sz="half" idx="10"/>
          </p:nvPr>
        </p:nvSpPr>
        <p:spPr>
          <a:xfrm>
            <a:off x="838200" y="6356350"/>
            <a:ext cx="2743200" cy="365125"/>
          </a:xfrm>
          <a:prstGeom prst="rect">
            <a:avLst/>
          </a:prstGeom>
        </p:spPr>
        <p:txBody>
          <a:bodyPr/>
          <a:lstStyle/>
          <a:p>
            <a:fld id="{BB8137CA-D131-4EF6-9B14-D9F7E276C745}" type="datetimeFigureOut">
              <a:rPr lang="zh-CN" altLang="en-US" smtClean="0"/>
              <a:t>2025/2/8</a:t>
            </a:fld>
            <a:endParaRPr lang="zh-CN" altLang="en-US"/>
          </a:p>
        </p:txBody>
      </p:sp>
      <p:sp>
        <p:nvSpPr>
          <p:cNvPr id="3" name="页脚占位符 2">
            <a:extLst>
              <a:ext uri="{FF2B5EF4-FFF2-40B4-BE49-F238E27FC236}">
                <a16:creationId xmlns:a16="http://schemas.microsoft.com/office/drawing/2014/main" id="{90A11248-A531-4E1D-A28C-B5BA44A82D9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5DFCC5B9-7F39-46EA-8508-BB2EE87DACFF}"/>
              </a:ext>
            </a:extLst>
          </p:cNvPr>
          <p:cNvSpPr>
            <a:spLocks noGrp="1"/>
          </p:cNvSpPr>
          <p:nvPr>
            <p:ph type="sldNum" sz="quarter" idx="12"/>
          </p:nvPr>
        </p:nvSpPr>
        <p:spPr>
          <a:xfrm>
            <a:off x="8610600" y="6356350"/>
            <a:ext cx="2743200" cy="365125"/>
          </a:xfrm>
          <a:prstGeom prst="rect">
            <a:avLst/>
          </a:prstGeom>
        </p:spPr>
        <p:txBody>
          <a:bodyPr/>
          <a:lstStyle/>
          <a:p>
            <a:fld id="{F7755A1B-FC52-483B-B683-58CCB7978464}" type="slidenum">
              <a:rPr lang="zh-CN" altLang="en-US" smtClean="0"/>
              <a:t>‹#›</a:t>
            </a:fld>
            <a:endParaRPr lang="zh-CN" altLang="en-US"/>
          </a:p>
        </p:txBody>
      </p:sp>
      <p:pic>
        <p:nvPicPr>
          <p:cNvPr id="8" name="图片 7">
            <a:extLst>
              <a:ext uri="{FF2B5EF4-FFF2-40B4-BE49-F238E27FC236}">
                <a16:creationId xmlns:a16="http://schemas.microsoft.com/office/drawing/2014/main" id="{74BA15D2-7638-4200-97E4-DFE4F97D7E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6297"/>
          <a:stretch/>
        </p:blipFill>
        <p:spPr>
          <a:xfrm flipH="1">
            <a:off x="8531" y="5783193"/>
            <a:ext cx="12192000" cy="1074808"/>
          </a:xfrm>
          <a:prstGeom prst="rect">
            <a:avLst/>
          </a:prstGeom>
        </p:spPr>
      </p:pic>
      <p:pic>
        <p:nvPicPr>
          <p:cNvPr id="16" name="图片 15">
            <a:extLst>
              <a:ext uri="{FF2B5EF4-FFF2-40B4-BE49-F238E27FC236}">
                <a16:creationId xmlns:a16="http://schemas.microsoft.com/office/drawing/2014/main" id="{A3337BCD-86CC-4A8D-B8CA-7D83B98572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29964" y="-2505"/>
            <a:ext cx="3370567" cy="6858000"/>
          </a:xfrm>
          <a:prstGeom prst="rect">
            <a:avLst/>
          </a:prstGeom>
        </p:spPr>
      </p:pic>
      <p:pic>
        <p:nvPicPr>
          <p:cNvPr id="15" name="图片 14">
            <a:extLst>
              <a:ext uri="{FF2B5EF4-FFF2-40B4-BE49-F238E27FC236}">
                <a16:creationId xmlns:a16="http://schemas.microsoft.com/office/drawing/2014/main" id="{DBE7EB23-E655-486D-9DDA-0CD8344DB3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0"/>
            <a:ext cx="3022600" cy="6858000"/>
          </a:xfrm>
          <a:prstGeom prst="rect">
            <a:avLst/>
          </a:prstGeom>
        </p:spPr>
      </p:pic>
    </p:spTree>
    <p:extLst>
      <p:ext uri="{BB962C8B-B14F-4D97-AF65-F5344CB8AC3E}">
        <p14:creationId xmlns:p14="http://schemas.microsoft.com/office/powerpoint/2010/main" val="115922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0-#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1+#ppt_w/2"/>
                                          </p:val>
                                        </p:tav>
                                        <p:tav tm="100000">
                                          <p:val>
                                            <p:strVal val="#ppt_x"/>
                                          </p:val>
                                        </p:tav>
                                      </p:tavLst>
                                    </p:anim>
                                    <p:anim calcmode="lin" valueType="num">
                                      <p:cBhvr additive="base">
                                        <p:cTn id="12"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3_空白">
    <p:bg>
      <p:bgPr>
        <a:solidFill>
          <a:srgbClr val="FFF6CC"/>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EA8F9944-DE86-4AD2-94C9-F7DDA7B5A49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2320323"/>
            <a:ext cx="2206785" cy="4076227"/>
          </a:xfrm>
          <a:prstGeom prst="rect">
            <a:avLst/>
          </a:prstGeom>
        </p:spPr>
      </p:pic>
      <p:sp>
        <p:nvSpPr>
          <p:cNvPr id="2" name="日期占位符 1">
            <a:extLst>
              <a:ext uri="{FF2B5EF4-FFF2-40B4-BE49-F238E27FC236}">
                <a16:creationId xmlns:a16="http://schemas.microsoft.com/office/drawing/2014/main" id="{7D0B6A2C-721C-4C23-BC94-05471F7EC63F}"/>
              </a:ext>
            </a:extLst>
          </p:cNvPr>
          <p:cNvSpPr>
            <a:spLocks noGrp="1"/>
          </p:cNvSpPr>
          <p:nvPr>
            <p:ph type="dt" sz="half" idx="10"/>
          </p:nvPr>
        </p:nvSpPr>
        <p:spPr>
          <a:xfrm>
            <a:off x="838200" y="6356350"/>
            <a:ext cx="2743200" cy="365125"/>
          </a:xfrm>
          <a:prstGeom prst="rect">
            <a:avLst/>
          </a:prstGeom>
        </p:spPr>
        <p:txBody>
          <a:bodyPr/>
          <a:lstStyle/>
          <a:p>
            <a:fld id="{BB8137CA-D131-4EF6-9B14-D9F7E276C745}" type="datetimeFigureOut">
              <a:rPr lang="zh-CN" altLang="en-US" smtClean="0"/>
              <a:t>2025/2/8</a:t>
            </a:fld>
            <a:endParaRPr lang="zh-CN" altLang="en-US"/>
          </a:p>
        </p:txBody>
      </p:sp>
      <p:sp>
        <p:nvSpPr>
          <p:cNvPr id="3" name="页脚占位符 2">
            <a:extLst>
              <a:ext uri="{FF2B5EF4-FFF2-40B4-BE49-F238E27FC236}">
                <a16:creationId xmlns:a16="http://schemas.microsoft.com/office/drawing/2014/main" id="{90A11248-A531-4E1D-A28C-B5BA44A82D9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5DFCC5B9-7F39-46EA-8508-BB2EE87DACFF}"/>
              </a:ext>
            </a:extLst>
          </p:cNvPr>
          <p:cNvSpPr>
            <a:spLocks noGrp="1"/>
          </p:cNvSpPr>
          <p:nvPr>
            <p:ph type="sldNum" sz="quarter" idx="12"/>
          </p:nvPr>
        </p:nvSpPr>
        <p:spPr>
          <a:xfrm>
            <a:off x="8610600" y="6356350"/>
            <a:ext cx="2743200" cy="365125"/>
          </a:xfrm>
          <a:prstGeom prst="rect">
            <a:avLst/>
          </a:prstGeom>
        </p:spPr>
        <p:txBody>
          <a:bodyPr/>
          <a:lstStyle/>
          <a:p>
            <a:fld id="{F7755A1B-FC52-483B-B683-58CCB7978464}" type="slidenum">
              <a:rPr lang="zh-CN" altLang="en-US" smtClean="0"/>
              <a:t>‹#›</a:t>
            </a:fld>
            <a:endParaRPr lang="zh-CN" altLang="en-US"/>
          </a:p>
        </p:txBody>
      </p:sp>
      <p:pic>
        <p:nvPicPr>
          <p:cNvPr id="8" name="图片 7">
            <a:extLst>
              <a:ext uri="{FF2B5EF4-FFF2-40B4-BE49-F238E27FC236}">
                <a16:creationId xmlns:a16="http://schemas.microsoft.com/office/drawing/2014/main" id="{74BA15D2-7638-4200-97E4-DFE4F97D7ED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37416"/>
          <a:stretch/>
        </p:blipFill>
        <p:spPr>
          <a:xfrm flipH="1">
            <a:off x="0" y="5727903"/>
            <a:ext cx="12192000" cy="1130097"/>
          </a:xfrm>
          <a:prstGeom prst="rect">
            <a:avLst/>
          </a:prstGeom>
        </p:spPr>
      </p:pic>
      <p:pic>
        <p:nvPicPr>
          <p:cNvPr id="16" name="图片 15">
            <a:extLst>
              <a:ext uri="{FF2B5EF4-FFF2-40B4-BE49-F238E27FC236}">
                <a16:creationId xmlns:a16="http://schemas.microsoft.com/office/drawing/2014/main" id="{A3337BCD-86CC-4A8D-B8CA-7D83B98572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829964" y="-2505"/>
            <a:ext cx="3370567" cy="6858000"/>
          </a:xfrm>
          <a:prstGeom prst="rect">
            <a:avLst/>
          </a:prstGeom>
        </p:spPr>
      </p:pic>
    </p:spTree>
    <p:extLst>
      <p:ext uri="{BB962C8B-B14F-4D97-AF65-F5344CB8AC3E}">
        <p14:creationId xmlns:p14="http://schemas.microsoft.com/office/powerpoint/2010/main" val="41789331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14" name="标题 9">
            <a:extLst>
              <a:ext uri="{FF2B5EF4-FFF2-40B4-BE49-F238E27FC236}">
                <a16:creationId xmlns:a16="http://schemas.microsoft.com/office/drawing/2014/main" id="{18B2922A-4CAE-42B2-AEB9-B51BDF0E3D8B}"/>
              </a:ext>
            </a:extLst>
          </p:cNvPr>
          <p:cNvSpPr>
            <a:spLocks noGrp="1"/>
          </p:cNvSpPr>
          <p:nvPr>
            <p:ph type="title" hasCustomPrompt="1"/>
          </p:nvPr>
        </p:nvSpPr>
        <p:spPr>
          <a:xfrm>
            <a:off x="3818667" y="2675211"/>
            <a:ext cx="4514057" cy="1354217"/>
          </a:xfrm>
          <a:prstGeom prst="rect">
            <a:avLst/>
          </a:prstGeom>
          <a:noFill/>
        </p:spPr>
        <p:txBody>
          <a:bodyPr vert="horz" wrap="none" lIns="0" tIns="0" rIns="0" bIns="0" rtlCol="0">
            <a:spAutoFit/>
          </a:bodyPr>
          <a:lstStyle>
            <a:lvl1pPr>
              <a:lnSpc>
                <a:spcPct val="100000"/>
              </a:lnSpc>
              <a:defRPr lang="zh-CN" altLang="en-US" sz="8800">
                <a:blipFill dpi="0" rotWithShape="1">
                  <a:blip r:embed="rId2"/>
                  <a:srcRect/>
                  <a:stretch>
                    <a:fillRect/>
                  </a:stretch>
                </a:blipFill>
                <a:latin typeface="+mn-lt"/>
                <a:ea typeface="+mn-ea"/>
                <a:cs typeface="+mn-cs"/>
              </a:defRPr>
            </a:lvl1pPr>
          </a:lstStyle>
          <a:p>
            <a:pPr marL="0" lvl="0" algn="ctr"/>
            <a:r>
              <a:rPr lang="zh-CN" altLang="en-US" dirty="0"/>
              <a:t>编辑标题</a:t>
            </a:r>
          </a:p>
        </p:txBody>
      </p:sp>
      <p:sp>
        <p:nvSpPr>
          <p:cNvPr id="21" name="文本占位符 20">
            <a:extLst>
              <a:ext uri="{FF2B5EF4-FFF2-40B4-BE49-F238E27FC236}">
                <a16:creationId xmlns:a16="http://schemas.microsoft.com/office/drawing/2014/main" id="{381B52A8-16E7-40E6-837E-98A6E856BAF3}"/>
              </a:ext>
            </a:extLst>
          </p:cNvPr>
          <p:cNvSpPr>
            <a:spLocks noGrp="1"/>
          </p:cNvSpPr>
          <p:nvPr>
            <p:ph type="body" sz="quarter" idx="10" hasCustomPrompt="1"/>
          </p:nvPr>
        </p:nvSpPr>
        <p:spPr>
          <a:xfrm>
            <a:off x="3292911" y="2063308"/>
            <a:ext cx="2257029" cy="609398"/>
          </a:xfrm>
          <a:prstGeom prst="rect">
            <a:avLst/>
          </a:prstGeom>
          <a:noFill/>
        </p:spPr>
        <p:txBody>
          <a:bodyPr vert="horz" wrap="none" lIns="0" tIns="0" rIns="0" bIns="0" rtlCol="0" anchor="ctr" anchorCtr="0">
            <a:spAutoFit/>
          </a:bodyPr>
          <a:lstStyle>
            <a:lvl1pPr marL="0" indent="0">
              <a:buNone/>
              <a:defRPr lang="zh-CN" altLang="en-US" sz="4400" dirty="0" smtClean="0">
                <a:blipFill dpi="0" rotWithShape="1">
                  <a:blip r:embed="rId2"/>
                  <a:srcRect/>
                  <a:stretch>
                    <a:fillRect/>
                  </a:stretch>
                </a:blipFill>
              </a:defRPr>
            </a:lvl1pPr>
            <a:lvl2pPr marL="228600" indent="0">
              <a:buNone/>
              <a:defRPr lang="zh-CN" altLang="en-US" sz="1800" dirty="0" smtClean="0"/>
            </a:lvl2pPr>
            <a:lvl3pPr marL="685800" indent="0">
              <a:buNone/>
              <a:defRPr lang="zh-CN" altLang="en-US" sz="1800" dirty="0" smtClean="0"/>
            </a:lvl3pPr>
            <a:lvl4pPr marL="1143000" indent="0">
              <a:buNone/>
              <a:defRPr lang="zh-CN" altLang="en-US" dirty="0" smtClean="0"/>
            </a:lvl4pPr>
            <a:lvl5pPr marL="1600200" indent="0">
              <a:buNone/>
              <a:defRPr lang="zh-CN" altLang="en-US" dirty="0"/>
            </a:lvl5pPr>
          </a:lstStyle>
          <a:p>
            <a:pPr marL="0" lvl="0" algn="ctr"/>
            <a:r>
              <a:rPr lang="zh-CN" altLang="en-US" dirty="0"/>
              <a:t>编辑文本</a:t>
            </a:r>
          </a:p>
        </p:txBody>
      </p:sp>
      <p:pic>
        <p:nvPicPr>
          <p:cNvPr id="4" name="图片 3">
            <a:extLst>
              <a:ext uri="{FF2B5EF4-FFF2-40B4-BE49-F238E27FC236}">
                <a16:creationId xmlns:a16="http://schemas.microsoft.com/office/drawing/2014/main" id="{62487353-1357-4557-8854-4CA1ABF42F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b="7247"/>
          <a:stretch/>
        </p:blipFill>
        <p:spPr>
          <a:xfrm flipH="1">
            <a:off x="0" y="5183147"/>
            <a:ext cx="12192000" cy="1674853"/>
          </a:xfrm>
          <a:prstGeom prst="rect">
            <a:avLst/>
          </a:prstGeom>
        </p:spPr>
      </p:pic>
      <p:pic>
        <p:nvPicPr>
          <p:cNvPr id="5" name="图片 4">
            <a:extLst>
              <a:ext uri="{FF2B5EF4-FFF2-40B4-BE49-F238E27FC236}">
                <a16:creationId xmlns:a16="http://schemas.microsoft.com/office/drawing/2014/main" id="{DE761E45-BA35-4B9F-AB83-B00B1A26B6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1" y="-2505"/>
            <a:ext cx="4419601" cy="6858000"/>
          </a:xfrm>
          <a:prstGeom prst="rect">
            <a:avLst/>
          </a:prstGeom>
        </p:spPr>
      </p:pic>
      <p:pic>
        <p:nvPicPr>
          <p:cNvPr id="6" name="图片 5">
            <a:extLst>
              <a:ext uri="{FF2B5EF4-FFF2-40B4-BE49-F238E27FC236}">
                <a16:creationId xmlns:a16="http://schemas.microsoft.com/office/drawing/2014/main" id="{BDBE9691-909B-4456-845E-54A0E23C5085}"/>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1892300"/>
            <a:ext cx="2688327" cy="4965700"/>
          </a:xfrm>
          <a:prstGeom prst="rect">
            <a:avLst/>
          </a:prstGeom>
        </p:spPr>
      </p:pic>
      <p:pic>
        <p:nvPicPr>
          <p:cNvPr id="7" name="图片 6">
            <a:extLst>
              <a:ext uri="{FF2B5EF4-FFF2-40B4-BE49-F238E27FC236}">
                <a16:creationId xmlns:a16="http://schemas.microsoft.com/office/drawing/2014/main" id="{FCC80D43-5294-49DF-A057-9996C3DFC427}"/>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flipH="1">
            <a:off x="8724900" y="466742"/>
            <a:ext cx="3467100" cy="6404197"/>
          </a:xfrm>
          <a:prstGeom prst="rect">
            <a:avLst/>
          </a:prstGeom>
        </p:spPr>
      </p:pic>
      <p:pic>
        <p:nvPicPr>
          <p:cNvPr id="8" name="图片 7">
            <a:extLst>
              <a:ext uri="{FF2B5EF4-FFF2-40B4-BE49-F238E27FC236}">
                <a16:creationId xmlns:a16="http://schemas.microsoft.com/office/drawing/2014/main" id="{24D2B441-A4F6-47D1-AF52-612F920244B2}"/>
              </a:ext>
            </a:extLst>
          </p:cNvPr>
          <p:cNvPicPr>
            <a:picLocks noChangeAspect="1"/>
          </p:cNvPicPr>
          <p:nvPr userDrawn="1"/>
        </p:nvPicPr>
        <p:blipFill rotWithShape="1">
          <a:blip r:embed="rId6" cstate="hqprint">
            <a:extLst>
              <a:ext uri="{28A0092B-C50C-407E-A947-70E740481C1C}">
                <a14:useLocalDpi xmlns:a14="http://schemas.microsoft.com/office/drawing/2010/main" val="0"/>
              </a:ext>
            </a:extLst>
          </a:blip>
          <a:srcRect l="41066"/>
          <a:stretch/>
        </p:blipFill>
        <p:spPr>
          <a:xfrm>
            <a:off x="7264399" y="0"/>
            <a:ext cx="2514021" cy="3560181"/>
          </a:xfrm>
          <a:prstGeom prst="rect">
            <a:avLst/>
          </a:prstGeom>
        </p:spPr>
      </p:pic>
      <p:pic>
        <p:nvPicPr>
          <p:cNvPr id="9" name="图片 8">
            <a:extLst>
              <a:ext uri="{FF2B5EF4-FFF2-40B4-BE49-F238E27FC236}">
                <a16:creationId xmlns:a16="http://schemas.microsoft.com/office/drawing/2014/main" id="{2C02EA58-4744-40A3-A3D5-EF9906A4318A}"/>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r="62080"/>
          <a:stretch/>
        </p:blipFill>
        <p:spPr>
          <a:xfrm rot="19341026">
            <a:off x="2244379" y="1735776"/>
            <a:ext cx="1512786" cy="3329503"/>
          </a:xfrm>
          <a:prstGeom prst="rect">
            <a:avLst/>
          </a:prstGeom>
        </p:spPr>
      </p:pic>
      <p:pic>
        <p:nvPicPr>
          <p:cNvPr id="12" name="图片 11">
            <a:extLst>
              <a:ext uri="{FF2B5EF4-FFF2-40B4-BE49-F238E27FC236}">
                <a16:creationId xmlns:a16="http://schemas.microsoft.com/office/drawing/2014/main" id="{0AA062BD-28D3-4735-B50D-464540D9CE54}"/>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2542" r="82287" b="90422"/>
          <a:stretch/>
        </p:blipFill>
        <p:spPr>
          <a:xfrm>
            <a:off x="2777142" y="466742"/>
            <a:ext cx="927100" cy="942306"/>
          </a:xfrm>
          <a:prstGeom prst="rect">
            <a:avLst/>
          </a:prstGeom>
        </p:spPr>
      </p:pic>
      <p:pic>
        <p:nvPicPr>
          <p:cNvPr id="13" name="图片 12">
            <a:extLst>
              <a:ext uri="{FF2B5EF4-FFF2-40B4-BE49-F238E27FC236}">
                <a16:creationId xmlns:a16="http://schemas.microsoft.com/office/drawing/2014/main" id="{B69872C6-575A-4352-9891-D7736309974F}"/>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l="20" t="16523" r="80237" b="73899"/>
          <a:stretch/>
        </p:blipFill>
        <p:spPr>
          <a:xfrm>
            <a:off x="5590191" y="949994"/>
            <a:ext cx="1206500" cy="942306"/>
          </a:xfrm>
          <a:prstGeom prst="rect">
            <a:avLst/>
          </a:prstGeom>
        </p:spPr>
      </p:pic>
      <p:pic>
        <p:nvPicPr>
          <p:cNvPr id="15" name="图片 14">
            <a:extLst>
              <a:ext uri="{FF2B5EF4-FFF2-40B4-BE49-F238E27FC236}">
                <a16:creationId xmlns:a16="http://schemas.microsoft.com/office/drawing/2014/main" id="{87CB72BD-CF0D-4E93-8349-EEDDDC999CD4}"/>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32672" t="92226" r="47585" b="-1804"/>
          <a:stretch/>
        </p:blipFill>
        <p:spPr>
          <a:xfrm>
            <a:off x="7060316" y="4474591"/>
            <a:ext cx="1424171" cy="1112312"/>
          </a:xfrm>
          <a:prstGeom prst="rect">
            <a:avLst/>
          </a:prstGeom>
        </p:spPr>
      </p:pic>
    </p:spTree>
    <p:extLst>
      <p:ext uri="{BB962C8B-B14F-4D97-AF65-F5344CB8AC3E}">
        <p14:creationId xmlns:p14="http://schemas.microsoft.com/office/powerpoint/2010/main" val="327143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1+#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ppt_x"/>
                                          </p:val>
                                        </p:tav>
                                        <p:tav tm="100000">
                                          <p:val>
                                            <p:strVal val="#ppt_x"/>
                                          </p:val>
                                        </p:tav>
                                      </p:tavLst>
                                    </p:anim>
                                    <p:anim calcmode="lin" valueType="num">
                                      <p:cBhvr additive="base">
                                        <p:cTn id="20" dur="1000" fill="hold"/>
                                        <p:tgtEl>
                                          <p:spTgt spid="4"/>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nodeType="withEffect">
                                  <p:stCondLst>
                                    <p:cond delay="5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50" presetClass="entr" presetSubtype="0" decel="100000" fill="hold" grpId="0" nodeType="withEffect">
                                  <p:stCondLst>
                                    <p:cond delay="750"/>
                                  </p:stCondLst>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ppt_w</p:attrName>
                                        </p:attrNameLst>
                                      </p:cBhvr>
                                      <p:tavLst>
                                        <p:tav tm="0">
                                          <p:val>
                                            <p:strVal val="#ppt_w+.3"/>
                                          </p:val>
                                        </p:tav>
                                        <p:tav tm="100000">
                                          <p:val>
                                            <p:strVal val="#ppt_w"/>
                                          </p:val>
                                        </p:tav>
                                      </p:tavLst>
                                    </p:anim>
                                    <p:anim calcmode="lin" valueType="num">
                                      <p:cBhvr>
                                        <p:cTn id="30" dur="1000" fill="hold"/>
                                        <p:tgtEl>
                                          <p:spTgt spid="14"/>
                                        </p:tgtEl>
                                        <p:attrNameLst>
                                          <p:attrName>ppt_h</p:attrName>
                                        </p:attrNameLst>
                                      </p:cBhvr>
                                      <p:tavLst>
                                        <p:tav tm="0">
                                          <p:val>
                                            <p:strVal val="#ppt_h"/>
                                          </p:val>
                                        </p:tav>
                                        <p:tav tm="100000">
                                          <p:val>
                                            <p:strVal val="#ppt_h"/>
                                          </p:val>
                                        </p:tav>
                                      </p:tavLst>
                                    </p:anim>
                                    <p:animEffect transition="in" filter="fade">
                                      <p:cBhvr>
                                        <p:cTn id="31" dur="1000"/>
                                        <p:tgtEl>
                                          <p:spTgt spid="14"/>
                                        </p:tgtEl>
                                      </p:cBhvr>
                                    </p:animEffect>
                                  </p:childTnLst>
                                </p:cTn>
                              </p:par>
                              <p:par>
                                <p:cTn id="32" presetID="50" presetClass="entr" presetSubtype="0" decel="100000" fill="hold" grpId="0" nodeType="withEffect">
                                  <p:stCondLst>
                                    <p:cond delay="750"/>
                                  </p:stCondLst>
                                  <p:childTnLst>
                                    <p:set>
                                      <p:cBhvr>
                                        <p:cTn id="33" dur="1" fill="hold">
                                          <p:stCondLst>
                                            <p:cond delay="0"/>
                                          </p:stCondLst>
                                        </p:cTn>
                                        <p:tgtEl>
                                          <p:spTgt spid="21"/>
                                        </p:tgtEl>
                                        <p:attrNameLst>
                                          <p:attrName>style.visibility</p:attrName>
                                        </p:attrNameLst>
                                      </p:cBhvr>
                                      <p:to>
                                        <p:strVal val="visible"/>
                                      </p:to>
                                    </p:set>
                                    <p:anim calcmode="lin" valueType="num">
                                      <p:cBhvr>
                                        <p:cTn id="34" dur="1000" fill="hold"/>
                                        <p:tgtEl>
                                          <p:spTgt spid="21"/>
                                        </p:tgtEl>
                                        <p:attrNameLst>
                                          <p:attrName>ppt_w</p:attrName>
                                        </p:attrNameLst>
                                      </p:cBhvr>
                                      <p:tavLst>
                                        <p:tav tm="0">
                                          <p:val>
                                            <p:strVal val="#ppt_w+.3"/>
                                          </p:val>
                                        </p:tav>
                                        <p:tav tm="100000">
                                          <p:val>
                                            <p:strVal val="#ppt_w"/>
                                          </p:val>
                                        </p:tav>
                                      </p:tavLst>
                                    </p:anim>
                                    <p:anim calcmode="lin" valueType="num">
                                      <p:cBhvr>
                                        <p:cTn id="35" dur="1000" fill="hold"/>
                                        <p:tgtEl>
                                          <p:spTgt spid="21"/>
                                        </p:tgtEl>
                                        <p:attrNameLst>
                                          <p:attrName>ppt_h</p:attrName>
                                        </p:attrNameLst>
                                      </p:cBhvr>
                                      <p:tavLst>
                                        <p:tav tm="0">
                                          <p:val>
                                            <p:strVal val="#ppt_h"/>
                                          </p:val>
                                        </p:tav>
                                        <p:tav tm="100000">
                                          <p:val>
                                            <p:strVal val="#ppt_h"/>
                                          </p:val>
                                        </p:tav>
                                      </p:tavLst>
                                    </p:anim>
                                    <p:animEffect transition="in" filter="fade">
                                      <p:cBhvr>
                                        <p:cTn id="36" dur="1000"/>
                                        <p:tgtEl>
                                          <p:spTgt spid="21"/>
                                        </p:tgtEl>
                                      </p:cBhvr>
                                    </p:animEffect>
                                  </p:childTnLst>
                                </p:cTn>
                              </p:par>
                              <p:par>
                                <p:cTn id="37" presetID="10" presetClass="entr" presetSubtype="0" fill="hold" nodeType="withEffect">
                                  <p:stCondLst>
                                    <p:cond delay="125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nodeType="withEffect">
                                  <p:stCondLst>
                                    <p:cond delay="125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nodeType="withEffect">
                                  <p:stCondLst>
                                    <p:cond delay="125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tmplLst>
          <p:tmpl>
            <p:tnLst>
              <p:par>
                <p:cTn presetID="50" presetClass="entr" presetSubtype="0" decel="100000" fill="hold" nodeType="withEffect">
                  <p:stCondLst>
                    <p:cond delay="750"/>
                  </p:stCondLst>
                  <p:childTnLst>
                    <p:set>
                      <p:cBhvr>
                        <p:cTn dur="1" fill="hold">
                          <p:stCondLst>
                            <p:cond delay="0"/>
                          </p:stCondLst>
                        </p:cTn>
                        <p:tgtEl>
                          <p:spTgt spid="21"/>
                        </p:tgtEl>
                        <p:attrNameLst>
                          <p:attrName>style.visibility</p:attrName>
                        </p:attrNameLst>
                      </p:cBhvr>
                      <p:to>
                        <p:strVal val="visible"/>
                      </p:to>
                    </p:set>
                    <p:anim calcmode="lin" valueType="num">
                      <p:cBhvr>
                        <p:cTn dur="1000" fill="hold"/>
                        <p:tgtEl>
                          <p:spTgt spid="21"/>
                        </p:tgtEl>
                        <p:attrNameLst>
                          <p:attrName>ppt_w</p:attrName>
                        </p:attrNameLst>
                      </p:cBhvr>
                      <p:tavLst>
                        <p:tav tm="0">
                          <p:val>
                            <p:strVal val="#ppt_w+.3"/>
                          </p:val>
                        </p:tav>
                        <p:tav tm="100000">
                          <p:val>
                            <p:strVal val="#ppt_w"/>
                          </p:val>
                        </p:tav>
                      </p:tavLst>
                    </p:anim>
                    <p:anim calcmode="lin" valueType="num">
                      <p:cBhvr>
                        <p:cTn dur="1000" fill="hold"/>
                        <p:tgtEl>
                          <p:spTgt spid="21"/>
                        </p:tgtEl>
                        <p:attrNameLst>
                          <p:attrName>ppt_h</p:attrName>
                        </p:attrNameLst>
                      </p:cBhvr>
                      <p:tavLst>
                        <p:tav tm="0">
                          <p:val>
                            <p:strVal val="#ppt_h"/>
                          </p:val>
                        </p:tav>
                        <p:tav tm="100000">
                          <p:val>
                            <p:strVal val="#ppt_h"/>
                          </p:val>
                        </p:tav>
                      </p:tavLst>
                    </p:anim>
                    <p:animEffect transition="in" filter="fade">
                      <p:cBhvr>
                        <p:cTn dur="1000"/>
                        <p:tgtEl>
                          <p:spTgt spid="21"/>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1D9823-9087-4703-9A44-A3AAC1D332C5}"/>
              </a:ext>
            </a:extLst>
          </p:cNvPr>
          <p:cNvSpPr>
            <a:spLocks noGrp="1"/>
          </p:cNvSpPr>
          <p:nvPr userDrawn="1">
            <p:ph type="title" hasCustomPrompt="1"/>
          </p:nvPr>
        </p:nvSpPr>
        <p:spPr>
          <a:xfrm>
            <a:off x="1013103" y="160113"/>
            <a:ext cx="2544286" cy="729430"/>
          </a:xfrm>
          <a:prstGeom prst="rect">
            <a:avLst/>
          </a:prstGeom>
        </p:spPr>
        <p:txBody>
          <a:bodyPr vert="horz" wrap="none">
            <a:spAutoFit/>
          </a:bodyPr>
          <a:lstStyle>
            <a:lvl1pPr algn="l">
              <a:defRPr sz="4600">
                <a:blipFill>
                  <a:blip r:embed="rId2"/>
                  <a:stretch>
                    <a:fillRect/>
                  </a:stretch>
                </a:blipFill>
              </a:defRPr>
            </a:lvl1pPr>
          </a:lstStyle>
          <a:p>
            <a:r>
              <a:rPr lang="zh-CN" altLang="en-US" dirty="0"/>
              <a:t>编辑标题</a:t>
            </a:r>
          </a:p>
        </p:txBody>
      </p:sp>
      <p:pic>
        <p:nvPicPr>
          <p:cNvPr id="3" name="图片 2">
            <a:extLst>
              <a:ext uri="{FF2B5EF4-FFF2-40B4-BE49-F238E27FC236}">
                <a16:creationId xmlns:a16="http://schemas.microsoft.com/office/drawing/2014/main" id="{D119F2D9-B175-41FB-99B9-2303555F3BC6}"/>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b="49193"/>
          <a:stretch/>
        </p:blipFill>
        <p:spPr>
          <a:xfrm rot="5400000">
            <a:off x="-50479" y="50477"/>
            <a:ext cx="1320801" cy="1219849"/>
          </a:xfrm>
          <a:prstGeom prst="rect">
            <a:avLst/>
          </a:prstGeom>
        </p:spPr>
      </p:pic>
      <p:pic>
        <p:nvPicPr>
          <p:cNvPr id="5" name="图片 4">
            <a:extLst>
              <a:ext uri="{FF2B5EF4-FFF2-40B4-BE49-F238E27FC236}">
                <a16:creationId xmlns:a16="http://schemas.microsoft.com/office/drawing/2014/main" id="{A642EB11-E1E2-43C6-8768-17F07A226977}"/>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flipH="1">
            <a:off x="9307084" y="1562100"/>
            <a:ext cx="2884916" cy="5328825"/>
          </a:xfrm>
          <a:prstGeom prst="rect">
            <a:avLst/>
          </a:prstGeom>
        </p:spPr>
      </p:pic>
      <p:sp>
        <p:nvSpPr>
          <p:cNvPr id="6" name="矩形 5">
            <a:extLst>
              <a:ext uri="{FF2B5EF4-FFF2-40B4-BE49-F238E27FC236}">
                <a16:creationId xmlns:a16="http://schemas.microsoft.com/office/drawing/2014/main" id="{F0527EAB-2449-480D-88D2-85807371536A}"/>
              </a:ext>
            </a:extLst>
          </p:cNvPr>
          <p:cNvSpPr/>
          <p:nvPr userDrawn="1"/>
        </p:nvSpPr>
        <p:spPr>
          <a:xfrm>
            <a:off x="6261100" y="1097170"/>
            <a:ext cx="5930900" cy="6108700"/>
          </a:xfrm>
          <a:prstGeom prst="rect">
            <a:avLst/>
          </a:prstGeom>
          <a:solidFill>
            <a:srgbClr val="FFF6CC">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8303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119F2D9-B175-41FB-99B9-2303555F3B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49193"/>
          <a:stretch/>
        </p:blipFill>
        <p:spPr>
          <a:xfrm rot="5400000">
            <a:off x="-50479" y="50477"/>
            <a:ext cx="1320801" cy="1219849"/>
          </a:xfrm>
          <a:prstGeom prst="rect">
            <a:avLst/>
          </a:prstGeom>
        </p:spPr>
      </p:pic>
      <p:pic>
        <p:nvPicPr>
          <p:cNvPr id="5" name="图片 4">
            <a:extLst>
              <a:ext uri="{FF2B5EF4-FFF2-40B4-BE49-F238E27FC236}">
                <a16:creationId xmlns:a16="http://schemas.microsoft.com/office/drawing/2014/main" id="{A642EB11-E1E2-43C6-8768-17F07A22697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flipH="1">
            <a:off x="9307084" y="1562100"/>
            <a:ext cx="2884916" cy="5328825"/>
          </a:xfrm>
          <a:prstGeom prst="rect">
            <a:avLst/>
          </a:prstGeom>
        </p:spPr>
      </p:pic>
      <p:sp>
        <p:nvSpPr>
          <p:cNvPr id="6" name="矩形 5">
            <a:extLst>
              <a:ext uri="{FF2B5EF4-FFF2-40B4-BE49-F238E27FC236}">
                <a16:creationId xmlns:a16="http://schemas.microsoft.com/office/drawing/2014/main" id="{F0527EAB-2449-480D-88D2-85807371536A}"/>
              </a:ext>
            </a:extLst>
          </p:cNvPr>
          <p:cNvSpPr/>
          <p:nvPr userDrawn="1"/>
        </p:nvSpPr>
        <p:spPr>
          <a:xfrm>
            <a:off x="6261100" y="749300"/>
            <a:ext cx="5930900" cy="6108700"/>
          </a:xfrm>
          <a:prstGeom prst="rect">
            <a:avLst/>
          </a:prstGeom>
          <a:solidFill>
            <a:srgbClr val="FFF6CC">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556972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36BF-6640-BC28-F5EC-EF01515EA2A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AA23A0-6F4F-5AAB-70B2-30272A1B0627}"/>
              </a:ext>
            </a:extLst>
          </p:cNvPr>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5AD2A7-E983-FB4E-988C-B76F0C2800E2}"/>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58810C67-4446-5CB6-E777-4B763F942F7B}"/>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ABDB124-77EE-35C8-2534-3888AD5EF1FA}"/>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2616824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75023-D8FE-9424-05F3-72AD1D66ABF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B44973F-1939-17A0-DAC1-786EB94F6E99}"/>
              </a:ext>
            </a:extLst>
          </p:cNvPr>
          <p:cNvSpPr>
            <a:spLocks noGrp="1"/>
          </p:cNvSpPr>
          <p:nvPr>
            <p:ph idx="1"/>
          </p:nvPr>
        </p:nvSpPr>
        <p:spPr>
          <a:xfrm>
            <a:off x="838200" y="1825625"/>
            <a:ext cx="10515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A9A7BF-7782-9377-A4A5-DFCFE03B6650}"/>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4C8E9DAC-5CF7-E141-3A86-5564A685599B}"/>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5E491EC-5DDD-90CA-A905-9C680A9E42E9}"/>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2087444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EEA4-7ACF-A48F-3624-56F9FFE432F9}"/>
              </a:ext>
            </a:extLst>
          </p:cNvPr>
          <p:cNvSpPr>
            <a:spLocks noGrp="1"/>
          </p:cNvSpPr>
          <p:nvPr>
            <p:ph type="title"/>
          </p:nvPr>
        </p:nvSpPr>
        <p:spPr>
          <a:xfrm>
            <a:off x="831851" y="1709741"/>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DB19A1-8BC2-4536-2ED2-FAD9733A7F1F}"/>
              </a:ext>
            </a:extLst>
          </p:cNvPr>
          <p:cNvSpPr>
            <a:spLocks noGrp="1"/>
          </p:cNvSpPr>
          <p:nvPr>
            <p:ph type="body" idx="1"/>
          </p:nvPr>
        </p:nvSpPr>
        <p:spPr>
          <a:xfrm>
            <a:off x="831851" y="4589465"/>
            <a:ext cx="10515600" cy="1500187"/>
          </a:xfrm>
          <a:prstGeom prst="rect">
            <a:avLst/>
          </a:prstGeom>
        </p:spPr>
        <p:txBody>
          <a:bodyPr/>
          <a:lstStyle>
            <a:lvl1pPr marL="0" indent="0">
              <a:buNone/>
              <a:defRPr sz="2400">
                <a:solidFill>
                  <a:schemeClr val="tx1">
                    <a:tint val="82000"/>
                  </a:schemeClr>
                </a:solidFill>
              </a:defRPr>
            </a:lvl1pPr>
            <a:lvl2pPr marL="457178" indent="0">
              <a:buNone/>
              <a:defRPr sz="2000">
                <a:solidFill>
                  <a:schemeClr val="tx1">
                    <a:tint val="82000"/>
                  </a:schemeClr>
                </a:solidFill>
              </a:defRPr>
            </a:lvl2pPr>
            <a:lvl3pPr marL="914354" indent="0">
              <a:buNone/>
              <a:defRPr sz="1800">
                <a:solidFill>
                  <a:schemeClr val="tx1">
                    <a:tint val="82000"/>
                  </a:schemeClr>
                </a:solidFill>
              </a:defRPr>
            </a:lvl3pPr>
            <a:lvl4pPr marL="1371532" indent="0">
              <a:buNone/>
              <a:defRPr sz="1600">
                <a:solidFill>
                  <a:schemeClr val="tx1">
                    <a:tint val="82000"/>
                  </a:schemeClr>
                </a:solidFill>
              </a:defRPr>
            </a:lvl4pPr>
            <a:lvl5pPr marL="1828709" indent="0">
              <a:buNone/>
              <a:defRPr sz="1600">
                <a:solidFill>
                  <a:schemeClr val="tx1">
                    <a:tint val="82000"/>
                  </a:schemeClr>
                </a:solidFill>
              </a:defRPr>
            </a:lvl5pPr>
            <a:lvl6pPr marL="2285886" indent="0">
              <a:buNone/>
              <a:defRPr sz="1600">
                <a:solidFill>
                  <a:schemeClr val="tx1">
                    <a:tint val="82000"/>
                  </a:schemeClr>
                </a:solidFill>
              </a:defRPr>
            </a:lvl6pPr>
            <a:lvl7pPr marL="2743062" indent="0">
              <a:buNone/>
              <a:defRPr sz="1600">
                <a:solidFill>
                  <a:schemeClr val="tx1">
                    <a:tint val="82000"/>
                  </a:schemeClr>
                </a:solidFill>
              </a:defRPr>
            </a:lvl7pPr>
            <a:lvl8pPr marL="3200240" indent="0">
              <a:buNone/>
              <a:defRPr sz="1600">
                <a:solidFill>
                  <a:schemeClr val="tx1">
                    <a:tint val="82000"/>
                  </a:schemeClr>
                </a:solidFill>
              </a:defRPr>
            </a:lvl8pPr>
            <a:lvl9pPr marL="3657418"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466304-B197-E91D-96AA-9E4C0C48CC07}"/>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5546EA49-8509-0F84-370B-53AAD01EF36C}"/>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028FA69-3858-5FA2-931A-5EDE255AC23C}"/>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4167450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0BE5-836B-8978-79EA-4BDF27A6A20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7058BC9-1913-A28E-AB7F-66821912A2EE}"/>
              </a:ext>
            </a:extLst>
          </p:cNvPr>
          <p:cNvSpPr>
            <a:spLocks noGrp="1"/>
          </p:cNvSpPr>
          <p:nvPr>
            <p:ph sz="half" idx="1"/>
          </p:nvPr>
        </p:nvSpPr>
        <p:spPr>
          <a:xfrm>
            <a:off x="838200" y="1825625"/>
            <a:ext cx="5181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8CA3E2-B14B-21D4-0590-A4A2F958EE5A}"/>
              </a:ext>
            </a:extLst>
          </p:cNvPr>
          <p:cNvSpPr>
            <a:spLocks noGrp="1"/>
          </p:cNvSpPr>
          <p:nvPr>
            <p:ph sz="half" idx="2"/>
          </p:nvPr>
        </p:nvSpPr>
        <p:spPr>
          <a:xfrm>
            <a:off x="6172200" y="1825625"/>
            <a:ext cx="5181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F2F11C-BFC4-9B51-4BF9-C48D87ECCEA4}"/>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6" name="Footer Placeholder 5">
            <a:extLst>
              <a:ext uri="{FF2B5EF4-FFF2-40B4-BE49-F238E27FC236}">
                <a16:creationId xmlns:a16="http://schemas.microsoft.com/office/drawing/2014/main" id="{C25C408E-CB87-15DC-319D-936F16E7FE3F}"/>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27C4BB-A375-6B8B-C789-B099A4F89948}"/>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3828558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2FB5-ACEA-23D3-F5FA-5E5AB5EF68D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E5DB29F8-2C6F-5A87-F37D-03783C939FE5}"/>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3E7CF6-DB36-3194-8357-AC79DEC51672}"/>
              </a:ext>
            </a:extLst>
          </p:cNvPr>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D75393-9048-94BE-6F55-1CA186CA2A77}"/>
              </a:ext>
            </a:extLst>
          </p:cNvPr>
          <p:cNvSpPr>
            <a:spLocks noGrp="1"/>
          </p:cNvSpPr>
          <p:nvPr>
            <p:ph type="body" sz="quarter" idx="3"/>
          </p:nvPr>
        </p:nvSpPr>
        <p:spPr>
          <a:xfrm>
            <a:off x="6172202" y="1681163"/>
            <a:ext cx="5183188" cy="823912"/>
          </a:xfrm>
          <a:prstGeom prst="rect">
            <a:avLst/>
          </a:prstGeo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FB38E7-CCE6-11AF-EC14-8231E8BF5C86}"/>
              </a:ext>
            </a:extLst>
          </p:cNvPr>
          <p:cNvSpPr>
            <a:spLocks noGrp="1"/>
          </p:cNvSpPr>
          <p:nvPr>
            <p:ph sz="quarter" idx="4"/>
          </p:nvPr>
        </p:nvSpPr>
        <p:spPr>
          <a:xfrm>
            <a:off x="6172202"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A880D7-DD5B-24E3-FEFB-51306CA9DA3F}"/>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8" name="Footer Placeholder 7">
            <a:extLst>
              <a:ext uri="{FF2B5EF4-FFF2-40B4-BE49-F238E27FC236}">
                <a16:creationId xmlns:a16="http://schemas.microsoft.com/office/drawing/2014/main" id="{171F1526-E0D5-1A2F-0DAC-6004DE6DB4EB}"/>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F08F007-BA18-CA05-041F-F034479DD09E}"/>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40233815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88712-CF05-8229-CEF6-2B3ED9EF8C6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C17C8D8-2B59-BBE8-0F0C-0E4262C20B51}"/>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4" name="Footer Placeholder 3">
            <a:extLst>
              <a:ext uri="{FF2B5EF4-FFF2-40B4-BE49-F238E27FC236}">
                <a16:creationId xmlns:a16="http://schemas.microsoft.com/office/drawing/2014/main" id="{843F4C14-801A-8AE4-2D33-210A005A7731}"/>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CA49715-5760-F4DA-9D32-FC17BEA7BDBD}"/>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36906922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D12A2A-2AFB-4757-E0EE-45095BF83E71}"/>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3" name="Footer Placeholder 2">
            <a:extLst>
              <a:ext uri="{FF2B5EF4-FFF2-40B4-BE49-F238E27FC236}">
                <a16:creationId xmlns:a16="http://schemas.microsoft.com/office/drawing/2014/main" id="{0D0DE234-3C04-4897-02E9-787073A8D836}"/>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BDFF2B-2953-C29A-D141-0074F7EFD9B7}"/>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115142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564E4-B489-9A64-80F7-03520B8D45A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575035-56CA-D083-DF9F-003B64ABBA54}"/>
              </a:ext>
            </a:extLst>
          </p:cNvPr>
          <p:cNvSpPr>
            <a:spLocks noGrp="1"/>
          </p:cNvSpPr>
          <p:nvPr>
            <p:ph idx="1"/>
          </p:nvPr>
        </p:nvSpPr>
        <p:spPr>
          <a:xfrm>
            <a:off x="5183188" y="987428"/>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2A20DF-FDBA-F59C-23D4-3D8CFC80BFFD}"/>
              </a:ext>
            </a:extLst>
          </p:cNvPr>
          <p:cNvSpPr>
            <a:spLocks noGrp="1"/>
          </p:cNvSpPr>
          <p:nvPr>
            <p:ph type="body" sz="half" idx="2"/>
          </p:nvPr>
        </p:nvSpPr>
        <p:spPr>
          <a:xfrm>
            <a:off x="839788" y="2057402"/>
            <a:ext cx="3932237" cy="3811588"/>
          </a:xfrm>
          <a:prstGeom prst="rect">
            <a:avLst/>
          </a:prstGeo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C9766B-51DB-424E-968B-B4B8C6E70286}"/>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6" name="Footer Placeholder 5">
            <a:extLst>
              <a:ext uri="{FF2B5EF4-FFF2-40B4-BE49-F238E27FC236}">
                <a16:creationId xmlns:a16="http://schemas.microsoft.com/office/drawing/2014/main" id="{5D408D19-6CF4-BA1F-64E9-156ECAFA1859}"/>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16A6803-DF62-EEA9-51F2-B012C1C505D6}"/>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23536415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E9467-FE29-CA2A-E01C-5CA7178D226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D99E53-0DBF-52F4-052B-BFE84C8A5D5B}"/>
              </a:ext>
            </a:extLst>
          </p:cNvPr>
          <p:cNvSpPr>
            <a:spLocks noGrp="1"/>
          </p:cNvSpPr>
          <p:nvPr>
            <p:ph type="pic" idx="1"/>
          </p:nvPr>
        </p:nvSpPr>
        <p:spPr>
          <a:xfrm>
            <a:off x="5183188" y="987428"/>
            <a:ext cx="6172200" cy="4873625"/>
          </a:xfrm>
          <a:prstGeom prst="rect">
            <a:avLst/>
          </a:prstGeo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4" name="Text Placeholder 3">
            <a:extLst>
              <a:ext uri="{FF2B5EF4-FFF2-40B4-BE49-F238E27FC236}">
                <a16:creationId xmlns:a16="http://schemas.microsoft.com/office/drawing/2014/main" id="{3C5F3B43-A0F5-DB27-CE27-BCABB178D21C}"/>
              </a:ext>
            </a:extLst>
          </p:cNvPr>
          <p:cNvSpPr>
            <a:spLocks noGrp="1"/>
          </p:cNvSpPr>
          <p:nvPr>
            <p:ph type="body" sz="half" idx="2"/>
          </p:nvPr>
        </p:nvSpPr>
        <p:spPr>
          <a:xfrm>
            <a:off x="839788" y="2057402"/>
            <a:ext cx="3932237" cy="3811588"/>
          </a:xfrm>
          <a:prstGeom prst="rect">
            <a:avLst/>
          </a:prstGeo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00FEC5-9C73-4178-F814-FC670B8C8ED3}"/>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6" name="Footer Placeholder 5">
            <a:extLst>
              <a:ext uri="{FF2B5EF4-FFF2-40B4-BE49-F238E27FC236}">
                <a16:creationId xmlns:a16="http://schemas.microsoft.com/office/drawing/2014/main" id="{7D13E09E-5BB1-D466-3D0E-10C356B0660C}"/>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51BB4F4-D225-7D31-ED03-6FC15D7705A5}"/>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40716119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F1417-AEA5-B058-A3B0-F5B78F568CE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31F88E-0874-795F-A1F1-C591511842E6}"/>
              </a:ext>
            </a:extLst>
          </p:cNvPr>
          <p:cNvSpPr>
            <a:spLocks noGrp="1"/>
          </p:cNvSpPr>
          <p:nvPr>
            <p:ph type="body" orient="vert" idx="1"/>
          </p:nvPr>
        </p:nvSpPr>
        <p:spPr>
          <a:xfrm>
            <a:off x="838200" y="1825625"/>
            <a:ext cx="10515600" cy="43513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9F9A4A-320E-D258-1401-7F3646B0CA9E}"/>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A5542A4F-A35D-C630-CBE1-9644ADE8AC5D}"/>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9BD23B5-FF74-5D98-6EFC-3E4B3CCCBEA9}"/>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5221416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1BBA1F-C4C2-FF94-86DD-C20E376D5704}"/>
              </a:ext>
            </a:extLst>
          </p:cNvPr>
          <p:cNvSpPr>
            <a:spLocks noGrp="1"/>
          </p:cNvSpPr>
          <p:nvPr>
            <p:ph type="title" orient="vert"/>
          </p:nvPr>
        </p:nvSpPr>
        <p:spPr>
          <a:xfrm>
            <a:off x="8724902" y="365127"/>
            <a:ext cx="2628900" cy="5811839"/>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BBCCC9-ADD3-FED2-D398-30B04D6A6ADE}"/>
              </a:ext>
            </a:extLst>
          </p:cNvPr>
          <p:cNvSpPr>
            <a:spLocks noGrp="1"/>
          </p:cNvSpPr>
          <p:nvPr>
            <p:ph type="body" orient="vert" idx="1"/>
          </p:nvPr>
        </p:nvSpPr>
        <p:spPr>
          <a:xfrm>
            <a:off x="838202" y="365127"/>
            <a:ext cx="7734300" cy="58118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E7DF85-DC5C-8E9D-A517-1D64E1400DDC}"/>
              </a:ext>
            </a:extLst>
          </p:cNvPr>
          <p:cNvSpPr>
            <a:spLocks noGrp="1"/>
          </p:cNvSpPr>
          <p:nvPr>
            <p:ph type="dt" sz="half" idx="10"/>
          </p:nvPr>
        </p:nvSpPr>
        <p:spPr>
          <a:xfrm>
            <a:off x="838200" y="6356352"/>
            <a:ext cx="2743200" cy="365125"/>
          </a:xfrm>
          <a:prstGeom prst="rect">
            <a:avLst/>
          </a:prstGeom>
        </p:spPr>
        <p:txBody>
          <a:body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C028BDF7-E871-AFE1-B7FD-804D48298093}"/>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74204D9-B05E-ECEF-DDA6-62A9CA4BB894}"/>
              </a:ext>
            </a:extLst>
          </p:cNvPr>
          <p:cNvSpPr>
            <a:spLocks noGrp="1"/>
          </p:cNvSpPr>
          <p:nvPr>
            <p:ph type="sldNum" sz="quarter" idx="12"/>
          </p:nvPr>
        </p:nvSpPr>
        <p:spPr>
          <a:xfrm>
            <a:off x="8610600" y="6356352"/>
            <a:ext cx="2743200" cy="365125"/>
          </a:xfrm>
          <a:prstGeom prst="rect">
            <a:avLst/>
          </a:prstGeom>
        </p:spPr>
        <p:txBody>
          <a:bodyPr/>
          <a:lstStyle/>
          <a:p>
            <a:fld id="{A100D655-8907-4898-8AD2-B8061F3EF3C2}" type="slidenum">
              <a:rPr lang="en-US" smtClean="0"/>
              <a:t>‹#›</a:t>
            </a:fld>
            <a:endParaRPr lang="en-US"/>
          </a:p>
        </p:txBody>
      </p:sp>
    </p:spTree>
    <p:extLst>
      <p:ext uri="{BB962C8B-B14F-4D97-AF65-F5344CB8AC3E}">
        <p14:creationId xmlns:p14="http://schemas.microsoft.com/office/powerpoint/2010/main" val="13611986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2963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A round pink circle with white text and a black background&#10;&#10;Description automatically generated">
            <a:extLst>
              <a:ext uri="{FF2B5EF4-FFF2-40B4-BE49-F238E27FC236}">
                <a16:creationId xmlns:a16="http://schemas.microsoft.com/office/drawing/2014/main" id="{E36CC01C-9B84-5EBD-827D-C802766B9FC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18593" y="81096"/>
            <a:ext cx="1456042" cy="1456042"/>
          </a:xfrm>
          <a:prstGeom prst="rect">
            <a:avLst/>
          </a:prstGeom>
        </p:spPr>
      </p:pic>
    </p:spTree>
    <p:extLst>
      <p:ext uri="{BB962C8B-B14F-4D97-AF65-F5344CB8AC3E}">
        <p14:creationId xmlns:p14="http://schemas.microsoft.com/office/powerpoint/2010/main" val="139719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A0D2A13C-EE56-6BF5-10ED-613E9F4EB497}"/>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EB1F35BC-FFC4-3130-BFC6-379BC31C3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FC8303-A8B5-07DE-6D52-2103E2AFC2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3EDD5A-2F3F-F56C-A720-D57C479800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2C5AE06-28D5-4F22-973B-2A07B6E547CE}" type="datetimeFigureOut">
              <a:rPr lang="en-US" smtClean="0"/>
              <a:t>2/8/2025</a:t>
            </a:fld>
            <a:endParaRPr lang="en-US"/>
          </a:p>
        </p:txBody>
      </p:sp>
      <p:sp>
        <p:nvSpPr>
          <p:cNvPr id="5" name="Footer Placeholder 4">
            <a:extLst>
              <a:ext uri="{FF2B5EF4-FFF2-40B4-BE49-F238E27FC236}">
                <a16:creationId xmlns:a16="http://schemas.microsoft.com/office/drawing/2014/main" id="{873E3AD6-5A13-B96C-974D-152D1272FF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054A2CD-8830-B48C-AB38-18EC092D74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00D655-8907-4898-8AD2-B8061F3EF3C2}" type="slidenum">
              <a:rPr lang="en-US" smtClean="0"/>
              <a:t>‹#›</a:t>
            </a:fld>
            <a:endParaRPr lang="en-US"/>
          </a:p>
        </p:txBody>
      </p:sp>
      <p:pic>
        <p:nvPicPr>
          <p:cNvPr id="2050" name="Picture 2" descr="Hình ảnh Nền Gia đình, Gia đình Vector Nền Và Tập Tin Tải về Miễn Phí |  Pngtree">
            <a:extLst>
              <a:ext uri="{FF2B5EF4-FFF2-40B4-BE49-F238E27FC236}">
                <a16:creationId xmlns:a16="http://schemas.microsoft.com/office/drawing/2014/main" id="{9026374D-8182-AAD2-240B-2ECFFC81103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2000" cy="69056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round pink circle with white text and a black background&#10;&#10;Description automatically generated">
            <a:extLst>
              <a:ext uri="{FF2B5EF4-FFF2-40B4-BE49-F238E27FC236}">
                <a16:creationId xmlns:a16="http://schemas.microsoft.com/office/drawing/2014/main" id="{EAB26174-F099-8A59-9F3F-3104B4A2D8CF}"/>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618593" y="81096"/>
            <a:ext cx="1456042" cy="1456042"/>
          </a:xfrm>
          <a:prstGeom prst="rect">
            <a:avLst/>
          </a:prstGeom>
        </p:spPr>
      </p:pic>
    </p:spTree>
    <p:extLst>
      <p:ext uri="{BB962C8B-B14F-4D97-AF65-F5344CB8AC3E}">
        <p14:creationId xmlns:p14="http://schemas.microsoft.com/office/powerpoint/2010/main" val="6078101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6C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636168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Hình ảnh Nền Gia đình, Gia đình Vector Nền Và Tập Tin Tải về Miễn Phí |  Pngtree">
            <a:extLst>
              <a:ext uri="{FF2B5EF4-FFF2-40B4-BE49-F238E27FC236}">
                <a16:creationId xmlns:a16="http://schemas.microsoft.com/office/drawing/2014/main" id="{9026374D-8182-AAD2-240B-2ECFFC81103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2"/>
            <a:ext cx="12192000" cy="6905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51019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sv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27.sv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27.svg"/></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openxmlformats.org/officeDocument/2006/relationships/image" Target="../media/image42.jpg"/><Relationship Id="rId5" Type="http://schemas.microsoft.com/office/2007/relationships/hdphoto" Target="../media/hdphoto1.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73460-C2C2-0F7E-7EBC-AFD36F3511FB}"/>
              </a:ext>
            </a:extLst>
          </p:cNvPr>
          <p:cNvSpPr>
            <a:spLocks noGrp="1"/>
          </p:cNvSpPr>
          <p:nvPr>
            <p:ph type="ctrTitle"/>
          </p:nvPr>
        </p:nvSpPr>
        <p:spPr/>
        <p:txBody>
          <a:bodyPr/>
          <a:lstStyle/>
          <a:p>
            <a:endParaRPr lang="vi-VN"/>
          </a:p>
        </p:txBody>
      </p:sp>
      <p:sp>
        <p:nvSpPr>
          <p:cNvPr id="3" name="Subtitle 2">
            <a:extLst>
              <a:ext uri="{FF2B5EF4-FFF2-40B4-BE49-F238E27FC236}">
                <a16:creationId xmlns:a16="http://schemas.microsoft.com/office/drawing/2014/main" id="{2A650729-C8B5-4906-47B5-8C9DC1C99E2D}"/>
              </a:ext>
            </a:extLst>
          </p:cNvPr>
          <p:cNvSpPr>
            <a:spLocks noGrp="1"/>
          </p:cNvSpPr>
          <p:nvPr>
            <p:ph type="subTitle" idx="1"/>
          </p:nvPr>
        </p:nvSpPr>
        <p:spPr/>
        <p:txBody>
          <a:bodyPr/>
          <a:lstStyle/>
          <a:p>
            <a:endParaRPr lang="vi-VN"/>
          </a:p>
        </p:txBody>
      </p:sp>
      <p:pic>
        <p:nvPicPr>
          <p:cNvPr id="5" name="Picture 4" descr="A frame of flowers and trees&#10;&#10;Description automatically generated">
            <a:extLst>
              <a:ext uri="{FF2B5EF4-FFF2-40B4-BE49-F238E27FC236}">
                <a16:creationId xmlns:a16="http://schemas.microsoft.com/office/drawing/2014/main" id="{E0EB0C71-F75A-D41B-29E9-E9BC35550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361F1476-B7E3-EC34-AD93-8224DAC6EC84}"/>
              </a:ext>
            </a:extLst>
          </p:cNvPr>
          <p:cNvPicPr>
            <a:picLocks noChangeAspect="1"/>
          </p:cNvPicPr>
          <p:nvPr/>
        </p:nvPicPr>
        <p:blipFill>
          <a:blip r:embed="rId3"/>
          <a:stretch>
            <a:fillRect/>
          </a:stretch>
        </p:blipFill>
        <p:spPr>
          <a:xfrm>
            <a:off x="2157417" y="1122363"/>
            <a:ext cx="6272652" cy="5093640"/>
          </a:xfrm>
          <a:prstGeom prst="rect">
            <a:avLst/>
          </a:prstGeom>
        </p:spPr>
      </p:pic>
      <p:sp>
        <p:nvSpPr>
          <p:cNvPr id="9" name="Freeform 7">
            <a:extLst>
              <a:ext uri="{FF2B5EF4-FFF2-40B4-BE49-F238E27FC236}">
                <a16:creationId xmlns:a16="http://schemas.microsoft.com/office/drawing/2014/main" id="{88486698-BF85-C80B-F8A1-214464A5749D}"/>
              </a:ext>
            </a:extLst>
          </p:cNvPr>
          <p:cNvSpPr/>
          <p:nvPr/>
        </p:nvSpPr>
        <p:spPr>
          <a:xfrm>
            <a:off x="8305665" y="2277373"/>
            <a:ext cx="3667799" cy="4109138"/>
          </a:xfrm>
          <a:custGeom>
            <a:avLst/>
            <a:gdLst/>
            <a:ahLst/>
            <a:cxnLst/>
            <a:rect l="l" t="t" r="r" b="b"/>
            <a:pathLst>
              <a:path w="2622158" h="2738546">
                <a:moveTo>
                  <a:pt x="0" y="0"/>
                </a:moveTo>
                <a:lnTo>
                  <a:pt x="2622158" y="0"/>
                </a:lnTo>
                <a:lnTo>
                  <a:pt x="2622158" y="2738546"/>
                </a:lnTo>
                <a:lnTo>
                  <a:pt x="0" y="2738546"/>
                </a:lnTo>
                <a:lnTo>
                  <a:pt x="0" y="0"/>
                </a:lnTo>
                <a:close/>
              </a:path>
            </a:pathLst>
          </a:custGeom>
          <a:blipFill>
            <a:blip r:embed="rId4"/>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endParaRPr>
          </a:p>
        </p:txBody>
      </p:sp>
      <p:pic>
        <p:nvPicPr>
          <p:cNvPr id="6" name="Picture 5" descr="A round pink circle with white text and a black background&#10;&#10;Description automatically generated">
            <a:extLst>
              <a:ext uri="{FF2B5EF4-FFF2-40B4-BE49-F238E27FC236}">
                <a16:creationId xmlns:a16="http://schemas.microsoft.com/office/drawing/2014/main" id="{1E67A209-B52A-A8BA-6BB2-78FE74476B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8593" y="81096"/>
            <a:ext cx="1456042" cy="1456042"/>
          </a:xfrm>
          <a:prstGeom prst="rect">
            <a:avLst/>
          </a:prstGeom>
        </p:spPr>
      </p:pic>
    </p:spTree>
    <p:extLst>
      <p:ext uri="{BB962C8B-B14F-4D97-AF65-F5344CB8AC3E}">
        <p14:creationId xmlns:p14="http://schemas.microsoft.com/office/powerpoint/2010/main" val="23851372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317857"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vi-VN">
                <a:solidFill>
                  <a:prstClr val="white"/>
                </a:solidFill>
              </a:rPr>
              <a:t>; từ đa nghĩa: người đi trước.</a:t>
            </a: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0" name="Google Shape;114;p6">
            <a:extLst>
              <a:ext uri="{FF2B5EF4-FFF2-40B4-BE49-F238E27FC236}">
                <a16:creationId xmlns:a16="http://schemas.microsoft.com/office/drawing/2014/main" id="{D81AE276-AE7E-DF88-0496-AC2144FE72C6}"/>
              </a:ext>
            </a:extLst>
          </p:cNvPr>
          <p:cNvSpPr/>
          <p:nvPr/>
        </p:nvSpPr>
        <p:spPr>
          <a:xfrm>
            <a:off x="10203682" y="945180"/>
            <a:ext cx="661787" cy="574100"/>
          </a:xfrm>
          <a:custGeom>
            <a:avLst/>
            <a:gdLst/>
            <a:ahLst/>
            <a:cxnLst/>
            <a:rect l="l" t="t" r="r" b="b"/>
            <a:pathLst>
              <a:path w="992680" h="861150" extrusionOk="0">
                <a:moveTo>
                  <a:pt x="0" y="0"/>
                </a:moveTo>
                <a:lnTo>
                  <a:pt x="992680" y="0"/>
                </a:lnTo>
                <a:lnTo>
                  <a:pt x="992680" y="861150"/>
                </a:lnTo>
                <a:lnTo>
                  <a:pt x="0" y="861150"/>
                </a:lnTo>
                <a:lnTo>
                  <a:pt x="0" y="0"/>
                </a:lnTo>
                <a:close/>
              </a:path>
            </a:pathLst>
          </a:custGeom>
          <a:blipFill rotWithShape="1">
            <a:blip r:embed="rId3">
              <a:alphaModFix/>
            </a:blip>
            <a:stretch>
              <a:fillRect/>
            </a:stretch>
          </a:bli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Google Shape;117;p6">
            <a:extLst>
              <a:ext uri="{FF2B5EF4-FFF2-40B4-BE49-F238E27FC236}">
                <a16:creationId xmlns:a16="http://schemas.microsoft.com/office/drawing/2014/main" id="{D386324C-FF7E-D8C3-7F22-129FE93D1CF2}"/>
              </a:ext>
            </a:extLst>
          </p:cNvPr>
          <p:cNvSpPr/>
          <p:nvPr/>
        </p:nvSpPr>
        <p:spPr>
          <a:xfrm>
            <a:off x="520198" y="718314"/>
            <a:ext cx="10718800" cy="574100"/>
          </a:xfrm>
          <a:prstGeom prst="roundRect">
            <a:avLst>
              <a:gd name="adj" fmla="val 0"/>
            </a:avLst>
          </a:prstGeom>
          <a:noFill/>
          <a:ln>
            <a:noFill/>
          </a:ln>
        </p:spPr>
        <p:txBody>
          <a:bodyPr spcFirstLastPara="1" wrap="square" lIns="60950" tIns="30467" rIns="60950" bIns="30467" anchor="ctr" anchorCtr="0">
            <a:noAutofit/>
          </a:bodyPr>
          <a:lstStyle/>
          <a:p>
            <a:pPr lvl="0" algn="ctr">
              <a:buClr>
                <a:srgbClr val="000000"/>
              </a:buClr>
            </a:pPr>
            <a:r>
              <a:rPr lang="en-US" sz="4000" kern="0" dirty="0">
                <a:solidFill>
                  <a:srgbClr val="000000"/>
                </a:solidFill>
                <a:latin typeface="Cambria" panose="02040503050406030204" pitchFamily="18" charset="0"/>
                <a:ea typeface="Cambria" panose="02040503050406030204" pitchFamily="18" charset="0"/>
                <a:cs typeface="Calibri"/>
                <a:sym typeface="Calibri"/>
              </a:rPr>
              <a:t>T</a:t>
            </a:r>
            <a:r>
              <a:rPr lang="vi-VN" sz="4000" kern="0" dirty="0">
                <a:solidFill>
                  <a:srgbClr val="000000"/>
                </a:solidFill>
                <a:latin typeface="Cambria" panose="02040503050406030204" pitchFamily="18" charset="0"/>
                <a:ea typeface="Cambria" panose="02040503050406030204" pitchFamily="18" charset="0"/>
                <a:cs typeface="Calibri"/>
                <a:sym typeface="Calibri"/>
              </a:rPr>
              <a:t>ìm từ đồng nghĩa và từ đa nghĩa </a:t>
            </a:r>
          </a:p>
          <a:p>
            <a:pPr lvl="0" algn="ctr">
              <a:buClr>
                <a:srgbClr val="000000"/>
              </a:buClr>
            </a:pPr>
            <a:r>
              <a:rPr lang="vi-VN" sz="4000" kern="0" dirty="0">
                <a:solidFill>
                  <a:srgbClr val="000000"/>
                </a:solidFill>
                <a:latin typeface="Cambria" panose="02040503050406030204" pitchFamily="18" charset="0"/>
                <a:ea typeface="Cambria" panose="02040503050406030204" pitchFamily="18" charset="0"/>
                <a:cs typeface="Calibri"/>
                <a:sym typeface="Calibri"/>
              </a:rPr>
              <a:t>trong đoạn văn dưới tranh</a:t>
            </a:r>
            <a:r>
              <a:rPr lang="en-US" sz="4000" kern="0" dirty="0">
                <a:solidFill>
                  <a:srgbClr val="000000"/>
                </a:solidFill>
                <a:latin typeface="Cambria" panose="02040503050406030204" pitchFamily="18" charset="0"/>
                <a:ea typeface="Cambria" panose="02040503050406030204" pitchFamily="18" charset="0"/>
                <a:cs typeface="Calibri"/>
                <a:sym typeface="Calibri"/>
              </a:rPr>
              <a:t>:</a:t>
            </a:r>
            <a:endParaRPr kumimoji="0" lang="vi-VN" sz="40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a:sym typeface="Calibri"/>
            </a:endParaRPr>
          </a:p>
        </p:txBody>
      </p:sp>
      <p:pic>
        <p:nvPicPr>
          <p:cNvPr id="6" name="Picture 5">
            <a:extLst>
              <a:ext uri="{FF2B5EF4-FFF2-40B4-BE49-F238E27FC236}">
                <a16:creationId xmlns:a16="http://schemas.microsoft.com/office/drawing/2014/main" id="{5B98E70E-DCE6-13AD-21E0-9103A35A2410}"/>
              </a:ext>
            </a:extLst>
          </p:cNvPr>
          <p:cNvPicPr>
            <a:picLocks noChangeAspect="1"/>
          </p:cNvPicPr>
          <p:nvPr/>
        </p:nvPicPr>
        <p:blipFill>
          <a:blip r:embed="rId4"/>
          <a:stretch>
            <a:fillRect/>
          </a:stretch>
        </p:blipFill>
        <p:spPr>
          <a:xfrm>
            <a:off x="3179135" y="1657483"/>
            <a:ext cx="5352283" cy="4712616"/>
          </a:xfrm>
          <a:prstGeom prst="rect">
            <a:avLst/>
          </a:prstGeom>
        </p:spPr>
      </p:pic>
      <p:sp>
        <p:nvSpPr>
          <p:cNvPr id="7" name="Rectangle: Rounded Corners 6">
            <a:extLst>
              <a:ext uri="{FF2B5EF4-FFF2-40B4-BE49-F238E27FC236}">
                <a16:creationId xmlns:a16="http://schemas.microsoft.com/office/drawing/2014/main" id="{5FD0E4C8-0B54-0073-9187-2A5F6A451B79}"/>
              </a:ext>
            </a:extLst>
          </p:cNvPr>
          <p:cNvSpPr/>
          <p:nvPr/>
        </p:nvSpPr>
        <p:spPr>
          <a:xfrm>
            <a:off x="159488" y="2817628"/>
            <a:ext cx="3455582" cy="1127051"/>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FF0000"/>
                </a:solidFill>
                <a:latin typeface="Cambria" panose="02040503050406030204" pitchFamily="18" charset="0"/>
                <a:ea typeface="Cambria" panose="02040503050406030204" pitchFamily="18" charset="0"/>
              </a:rPr>
              <a:t>Từ</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đồng</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nghĩa</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kể</a:t>
            </a:r>
            <a:r>
              <a:rPr lang="en-US" sz="3600" b="1" dirty="0">
                <a:solidFill>
                  <a:srgbClr val="FF0000"/>
                </a:solidFill>
                <a:latin typeface="Cambria" panose="02040503050406030204" pitchFamily="18" charset="0"/>
                <a:ea typeface="Cambria" panose="02040503050406030204" pitchFamily="18" charset="0"/>
              </a:rPr>
              <a:t>, </a:t>
            </a:r>
            <a:r>
              <a:rPr lang="en-US" sz="3600" b="1" dirty="0" err="1">
                <a:solidFill>
                  <a:srgbClr val="FF0000"/>
                </a:solidFill>
                <a:latin typeface="Cambria" panose="02040503050406030204" pitchFamily="18" charset="0"/>
                <a:ea typeface="Cambria" panose="02040503050406030204" pitchFamily="18" charset="0"/>
              </a:rPr>
              <a:t>nói</a:t>
            </a:r>
            <a:endParaRPr lang="en-US" sz="3600" b="1" dirty="0">
              <a:solidFill>
                <a:srgbClr val="FF0000"/>
              </a:solidFill>
              <a:latin typeface="Cambria" panose="02040503050406030204" pitchFamily="18" charset="0"/>
              <a:ea typeface="Cambria" panose="02040503050406030204" pitchFamily="18" charset="0"/>
            </a:endParaRPr>
          </a:p>
        </p:txBody>
      </p:sp>
      <p:sp>
        <p:nvSpPr>
          <p:cNvPr id="11" name="Rectangle: Rounded Corners 10">
            <a:extLst>
              <a:ext uri="{FF2B5EF4-FFF2-40B4-BE49-F238E27FC236}">
                <a16:creationId xmlns:a16="http://schemas.microsoft.com/office/drawing/2014/main" id="{4839B85B-A7F7-DAE5-5401-E67B14EB8A8F}"/>
              </a:ext>
            </a:extLst>
          </p:cNvPr>
          <p:cNvSpPr/>
          <p:nvPr/>
        </p:nvSpPr>
        <p:spPr>
          <a:xfrm>
            <a:off x="8282761" y="3657601"/>
            <a:ext cx="3817089" cy="1127051"/>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FF0000"/>
                </a:solidFill>
                <a:latin typeface="Cambria" panose="02040503050406030204" pitchFamily="18" charset="0"/>
                <a:ea typeface="Cambria" panose="02040503050406030204" pitchFamily="18" charset="0"/>
              </a:rPr>
              <a:t>Từ</a:t>
            </a:r>
            <a:r>
              <a:rPr lang="en-US" sz="3600" b="1" dirty="0">
                <a:solidFill>
                  <a:srgbClr val="FF0000"/>
                </a:solidFill>
                <a:latin typeface="Cambria" panose="02040503050406030204" pitchFamily="18" charset="0"/>
                <a:ea typeface="Cambria" panose="02040503050406030204" pitchFamily="18" charset="0"/>
              </a:rPr>
              <a:t> </a:t>
            </a:r>
            <a:r>
              <a:rPr lang="vi-VN" sz="3600" b="1" dirty="0">
                <a:solidFill>
                  <a:srgbClr val="FF0000"/>
                </a:solidFill>
                <a:latin typeface="Cambria" panose="02040503050406030204" pitchFamily="18" charset="0"/>
                <a:ea typeface="Cambria" panose="02040503050406030204" pitchFamily="18" charset="0"/>
              </a:rPr>
              <a:t>đa nghĩa: người </a:t>
            </a:r>
            <a:r>
              <a:rPr lang="vi-VN" sz="3600" b="1" u="sng" dirty="0">
                <a:solidFill>
                  <a:srgbClr val="FF0000"/>
                </a:solidFill>
                <a:latin typeface="Cambria" panose="02040503050406030204" pitchFamily="18" charset="0"/>
                <a:ea typeface="Cambria" panose="02040503050406030204" pitchFamily="18" charset="0"/>
              </a:rPr>
              <a:t>đi</a:t>
            </a:r>
            <a:r>
              <a:rPr lang="vi-VN" sz="3600" b="1" dirty="0">
                <a:solidFill>
                  <a:srgbClr val="FF0000"/>
                </a:solidFill>
                <a:latin typeface="Cambria" panose="02040503050406030204" pitchFamily="18" charset="0"/>
                <a:ea typeface="Cambria" panose="02040503050406030204" pitchFamily="18" charset="0"/>
              </a:rPr>
              <a:t> trước.</a:t>
            </a:r>
            <a:endParaRPr lang="en-US" sz="36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417942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73460-C2C2-0F7E-7EBC-AFD36F3511FB}"/>
              </a:ext>
            </a:extLst>
          </p:cNvPr>
          <p:cNvSpPr>
            <a:spLocks noGrp="1"/>
          </p:cNvSpPr>
          <p:nvPr>
            <p:ph type="ctrTitle"/>
          </p:nvPr>
        </p:nvSpPr>
        <p:spPr/>
        <p:txBody>
          <a:bodyPr/>
          <a:lstStyle/>
          <a:p>
            <a:endParaRPr lang="vi-VN"/>
          </a:p>
        </p:txBody>
      </p:sp>
      <p:sp>
        <p:nvSpPr>
          <p:cNvPr id="3" name="Subtitle 2">
            <a:extLst>
              <a:ext uri="{FF2B5EF4-FFF2-40B4-BE49-F238E27FC236}">
                <a16:creationId xmlns:a16="http://schemas.microsoft.com/office/drawing/2014/main" id="{2A650729-C8B5-4906-47B5-8C9DC1C99E2D}"/>
              </a:ext>
            </a:extLst>
          </p:cNvPr>
          <p:cNvSpPr>
            <a:spLocks noGrp="1"/>
          </p:cNvSpPr>
          <p:nvPr>
            <p:ph type="subTitle" idx="1"/>
          </p:nvPr>
        </p:nvSpPr>
        <p:spPr/>
        <p:txBody>
          <a:bodyPr/>
          <a:lstStyle/>
          <a:p>
            <a:endParaRPr lang="vi-VN"/>
          </a:p>
        </p:txBody>
      </p:sp>
      <p:pic>
        <p:nvPicPr>
          <p:cNvPr id="5" name="Picture 4" descr="A frame of flowers and trees&#10;&#10;Description automatically generated">
            <a:extLst>
              <a:ext uri="{FF2B5EF4-FFF2-40B4-BE49-F238E27FC236}">
                <a16:creationId xmlns:a16="http://schemas.microsoft.com/office/drawing/2014/main" id="{E0EB0C71-F75A-D41B-29E9-E9BC35550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A0E85B69-0101-165A-A384-EAE46C89276B}"/>
              </a:ext>
            </a:extLst>
          </p:cNvPr>
          <p:cNvPicPr>
            <a:picLocks noChangeAspect="1"/>
          </p:cNvPicPr>
          <p:nvPr/>
        </p:nvPicPr>
        <p:blipFill>
          <a:blip r:embed="rId3"/>
          <a:stretch>
            <a:fillRect/>
          </a:stretch>
        </p:blipFill>
        <p:spPr>
          <a:xfrm>
            <a:off x="4007492" y="824909"/>
            <a:ext cx="4438273" cy="1261981"/>
          </a:xfrm>
          <a:prstGeom prst="rect">
            <a:avLst/>
          </a:prstGeom>
        </p:spPr>
      </p:pic>
      <p:sp>
        <p:nvSpPr>
          <p:cNvPr id="7" name="Freeform 2">
            <a:extLst>
              <a:ext uri="{FF2B5EF4-FFF2-40B4-BE49-F238E27FC236}">
                <a16:creationId xmlns:a16="http://schemas.microsoft.com/office/drawing/2014/main" id="{85F1561A-AC8A-802D-5DFC-C98AA16F77C3}"/>
              </a:ext>
            </a:extLst>
          </p:cNvPr>
          <p:cNvSpPr/>
          <p:nvPr/>
        </p:nvSpPr>
        <p:spPr>
          <a:xfrm>
            <a:off x="7624012" y="4321833"/>
            <a:ext cx="4832531" cy="3392471"/>
          </a:xfrm>
          <a:custGeom>
            <a:avLst/>
            <a:gdLst/>
            <a:ahLst/>
            <a:cxnLst/>
            <a:rect l="l" t="t" r="r" b="b"/>
            <a:pathLst>
              <a:path w="3196767" h="2469503">
                <a:moveTo>
                  <a:pt x="0" y="0"/>
                </a:moveTo>
                <a:lnTo>
                  <a:pt x="3196767" y="0"/>
                </a:lnTo>
                <a:lnTo>
                  <a:pt x="3196767" y="2469503"/>
                </a:lnTo>
                <a:lnTo>
                  <a:pt x="0" y="2469503"/>
                </a:lnTo>
                <a:lnTo>
                  <a:pt x="0" y="0"/>
                </a:lnTo>
                <a:close/>
              </a:path>
            </a:pathLst>
          </a:custGeom>
          <a:blipFill>
            <a:blip r:embed="rId4"/>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endParaRPr>
          </a:p>
        </p:txBody>
      </p:sp>
      <p:sp>
        <p:nvSpPr>
          <p:cNvPr id="8" name="Freeform 12">
            <a:extLst>
              <a:ext uri="{FF2B5EF4-FFF2-40B4-BE49-F238E27FC236}">
                <a16:creationId xmlns:a16="http://schemas.microsoft.com/office/drawing/2014/main" id="{5DE8D39F-2B78-B29D-8AA0-DF6D11BB1BBB}"/>
              </a:ext>
            </a:extLst>
          </p:cNvPr>
          <p:cNvSpPr/>
          <p:nvPr/>
        </p:nvSpPr>
        <p:spPr>
          <a:xfrm>
            <a:off x="1064314" y="4681530"/>
            <a:ext cx="2245998" cy="1594659"/>
          </a:xfrm>
          <a:custGeom>
            <a:avLst/>
            <a:gdLst/>
            <a:ahLst/>
            <a:cxnLst/>
            <a:rect l="l" t="t" r="r" b="b"/>
            <a:pathLst>
              <a:path w="2245998" h="1594659">
                <a:moveTo>
                  <a:pt x="0" y="0"/>
                </a:moveTo>
                <a:lnTo>
                  <a:pt x="2245998" y="0"/>
                </a:lnTo>
                <a:lnTo>
                  <a:pt x="2245998" y="1594658"/>
                </a:lnTo>
                <a:lnTo>
                  <a:pt x="0" y="1594658"/>
                </a:lnTo>
                <a:lnTo>
                  <a:pt x="0" y="0"/>
                </a:lnTo>
                <a:close/>
              </a:path>
            </a:pathLst>
          </a:custGeom>
          <a:blipFill>
            <a:blip r:embed="rId5"/>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endParaRPr>
          </a:p>
        </p:txBody>
      </p:sp>
      <p:pic>
        <p:nvPicPr>
          <p:cNvPr id="4" name="Picture 3">
            <a:extLst>
              <a:ext uri="{FF2B5EF4-FFF2-40B4-BE49-F238E27FC236}">
                <a16:creationId xmlns:a16="http://schemas.microsoft.com/office/drawing/2014/main" id="{80A0F53D-6628-B3BE-3B8B-18D9E8033311}"/>
              </a:ext>
            </a:extLst>
          </p:cNvPr>
          <p:cNvPicPr>
            <a:picLocks noChangeAspect="1"/>
          </p:cNvPicPr>
          <p:nvPr/>
        </p:nvPicPr>
        <p:blipFill>
          <a:blip r:embed="rId6"/>
          <a:stretch>
            <a:fillRect/>
          </a:stretch>
        </p:blipFill>
        <p:spPr>
          <a:xfrm>
            <a:off x="1510141" y="1701612"/>
            <a:ext cx="9022862" cy="3773751"/>
          </a:xfrm>
          <a:prstGeom prst="rect">
            <a:avLst/>
          </a:prstGeom>
        </p:spPr>
      </p:pic>
      <p:pic>
        <p:nvPicPr>
          <p:cNvPr id="9" name="Picture 8" descr="A round pink circle with white text and a black background&#10;&#10;Description automatically generated">
            <a:extLst>
              <a:ext uri="{FF2B5EF4-FFF2-40B4-BE49-F238E27FC236}">
                <a16:creationId xmlns:a16="http://schemas.microsoft.com/office/drawing/2014/main" id="{0F3ECA3E-C620-D529-CC09-56FB16F107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18593" y="81096"/>
            <a:ext cx="1456042" cy="1456042"/>
          </a:xfrm>
          <a:prstGeom prst="rect">
            <a:avLst/>
          </a:prstGeom>
        </p:spPr>
      </p:pic>
    </p:spTree>
    <p:extLst>
      <p:ext uri="{BB962C8B-B14F-4D97-AF65-F5344CB8AC3E}">
        <p14:creationId xmlns:p14="http://schemas.microsoft.com/office/powerpoint/2010/main" val="35115515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73460-C2C2-0F7E-7EBC-AFD36F3511FB}"/>
              </a:ext>
            </a:extLst>
          </p:cNvPr>
          <p:cNvSpPr>
            <a:spLocks noGrp="1"/>
          </p:cNvSpPr>
          <p:nvPr>
            <p:ph type="ctrTitle"/>
          </p:nvPr>
        </p:nvSpPr>
        <p:spPr/>
        <p:txBody>
          <a:bodyPr/>
          <a:lstStyle/>
          <a:p>
            <a:endParaRPr lang="vi-VN"/>
          </a:p>
        </p:txBody>
      </p:sp>
      <p:sp>
        <p:nvSpPr>
          <p:cNvPr id="3" name="Subtitle 2">
            <a:extLst>
              <a:ext uri="{FF2B5EF4-FFF2-40B4-BE49-F238E27FC236}">
                <a16:creationId xmlns:a16="http://schemas.microsoft.com/office/drawing/2014/main" id="{2A650729-C8B5-4906-47B5-8C9DC1C99E2D}"/>
              </a:ext>
            </a:extLst>
          </p:cNvPr>
          <p:cNvSpPr>
            <a:spLocks noGrp="1"/>
          </p:cNvSpPr>
          <p:nvPr>
            <p:ph type="subTitle" idx="1"/>
          </p:nvPr>
        </p:nvSpPr>
        <p:spPr/>
        <p:txBody>
          <a:bodyPr/>
          <a:lstStyle/>
          <a:p>
            <a:endParaRPr lang="vi-VN"/>
          </a:p>
        </p:txBody>
      </p:sp>
      <p:pic>
        <p:nvPicPr>
          <p:cNvPr id="5" name="Picture 4" descr="A frame of flowers and trees&#10;&#10;Description automatically generated">
            <a:extLst>
              <a:ext uri="{FF2B5EF4-FFF2-40B4-BE49-F238E27FC236}">
                <a16:creationId xmlns:a16="http://schemas.microsoft.com/office/drawing/2014/main" id="{E0EB0C71-F75A-D41B-29E9-E9BC35550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Freeform 15">
            <a:extLst>
              <a:ext uri="{FF2B5EF4-FFF2-40B4-BE49-F238E27FC236}">
                <a16:creationId xmlns:a16="http://schemas.microsoft.com/office/drawing/2014/main" id="{57727E57-B7D0-26C3-8481-3C51A99BB472}"/>
              </a:ext>
            </a:extLst>
          </p:cNvPr>
          <p:cNvSpPr/>
          <p:nvPr/>
        </p:nvSpPr>
        <p:spPr>
          <a:xfrm>
            <a:off x="3950963" y="3784691"/>
            <a:ext cx="3701588" cy="3475724"/>
          </a:xfrm>
          <a:custGeom>
            <a:avLst/>
            <a:gdLst/>
            <a:ahLst/>
            <a:cxnLst/>
            <a:rect l="l" t="t" r="r" b="b"/>
            <a:pathLst>
              <a:path w="2706406" h="2472978">
                <a:moveTo>
                  <a:pt x="0" y="0"/>
                </a:moveTo>
                <a:lnTo>
                  <a:pt x="2706406" y="0"/>
                </a:lnTo>
                <a:lnTo>
                  <a:pt x="2706406" y="2472978"/>
                </a:lnTo>
                <a:lnTo>
                  <a:pt x="0" y="24729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endParaRPr>
          </a:p>
        </p:txBody>
      </p:sp>
      <p:pic>
        <p:nvPicPr>
          <p:cNvPr id="4" name="Picture 3">
            <a:extLst>
              <a:ext uri="{FF2B5EF4-FFF2-40B4-BE49-F238E27FC236}">
                <a16:creationId xmlns:a16="http://schemas.microsoft.com/office/drawing/2014/main" id="{1A00E519-F813-AFF5-44A9-AD65C15E74DB}"/>
              </a:ext>
            </a:extLst>
          </p:cNvPr>
          <p:cNvPicPr>
            <a:picLocks noChangeAspect="1"/>
          </p:cNvPicPr>
          <p:nvPr/>
        </p:nvPicPr>
        <p:blipFill>
          <a:blip r:embed="rId5"/>
          <a:stretch>
            <a:fillRect/>
          </a:stretch>
        </p:blipFill>
        <p:spPr>
          <a:xfrm>
            <a:off x="2001056" y="1550621"/>
            <a:ext cx="7955970" cy="2353260"/>
          </a:xfrm>
          <a:prstGeom prst="rect">
            <a:avLst/>
          </a:prstGeom>
        </p:spPr>
      </p:pic>
    </p:spTree>
    <p:extLst>
      <p:ext uri="{BB962C8B-B14F-4D97-AF65-F5344CB8AC3E}">
        <p14:creationId xmlns:p14="http://schemas.microsoft.com/office/powerpoint/2010/main" val="18440493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317857"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 name="TextBox 1">
            <a:extLst>
              <a:ext uri="{FF2B5EF4-FFF2-40B4-BE49-F238E27FC236}">
                <a16:creationId xmlns:a16="http://schemas.microsoft.com/office/drawing/2014/main" id="{F77A9C48-CBC0-7C2E-E2EB-2FC83AD593E6}"/>
              </a:ext>
            </a:extLst>
          </p:cNvPr>
          <p:cNvSpPr txBox="1"/>
          <p:nvPr/>
        </p:nvSpPr>
        <p:spPr>
          <a:xfrm>
            <a:off x="882501" y="712381"/>
            <a:ext cx="10292317" cy="1200329"/>
          </a:xfrm>
          <a:prstGeom prst="rect">
            <a:avLst/>
          </a:prstGeom>
          <a:noFill/>
        </p:spPr>
        <p:txBody>
          <a:bodyPr wrap="square" rtlCol="0">
            <a:spAutoFit/>
          </a:bodyPr>
          <a:lstStyle/>
          <a:p>
            <a:pPr algn="just"/>
            <a:r>
              <a:rPr lang="en-US" sz="3600" dirty="0">
                <a:latin typeface="Cambria" panose="02040503050406030204" pitchFamily="18" charset="0"/>
                <a:ea typeface="Cambria" panose="02040503050406030204" pitchFamily="18" charset="0"/>
              </a:rPr>
              <a:t>1. </a:t>
            </a:r>
            <a:r>
              <a:rPr lang="en-US" sz="3600" dirty="0" err="1">
                <a:latin typeface="Cambria" panose="02040503050406030204" pitchFamily="18" charset="0"/>
                <a:ea typeface="Cambria" panose="02040503050406030204" pitchFamily="18" charset="0"/>
              </a:rPr>
              <a:t>Chọn</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từ</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thích</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hợp</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nhất</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trong</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các</a:t>
            </a:r>
            <a:r>
              <a:rPr lang="en-US" sz="3600"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từ</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đồng</a:t>
            </a:r>
            <a:r>
              <a:rPr lang="en-US" sz="3600" b="1" dirty="0">
                <a:latin typeface="Cambria" panose="02040503050406030204" pitchFamily="18" charset="0"/>
                <a:ea typeface="Cambria" panose="02040503050406030204" pitchFamily="18" charset="0"/>
              </a:rPr>
              <a:t> </a:t>
            </a:r>
            <a:r>
              <a:rPr lang="en-US" sz="3600" b="1" dirty="0" err="1">
                <a:latin typeface="Cambria" panose="02040503050406030204" pitchFamily="18" charset="0"/>
                <a:ea typeface="Cambria" panose="02040503050406030204" pitchFamily="18" charset="0"/>
              </a:rPr>
              <a:t>nghĩa</a:t>
            </a:r>
            <a:r>
              <a:rPr lang="en-US" sz="3600" b="1" dirty="0">
                <a:latin typeface="Cambria" panose="02040503050406030204" pitchFamily="18" charset="0"/>
                <a:ea typeface="Cambria" panose="02040503050406030204" pitchFamily="18" charset="0"/>
              </a:rPr>
              <a:t> </a:t>
            </a:r>
            <a:r>
              <a:rPr lang="en-US" sz="3600" dirty="0">
                <a:latin typeface="Cambria" panose="02040503050406030204" pitchFamily="18" charset="0"/>
                <a:ea typeface="Cambria" panose="02040503050406030204" pitchFamily="18" charset="0"/>
              </a:rPr>
              <a:t>(in </a:t>
            </a:r>
            <a:r>
              <a:rPr lang="en-US" sz="3600" dirty="0" err="1">
                <a:latin typeface="Cambria" panose="02040503050406030204" pitchFamily="18" charset="0"/>
                <a:ea typeface="Cambria" panose="02040503050406030204" pitchFamily="18" charset="0"/>
              </a:rPr>
              <a:t>nghiêng</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thay</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cho</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mỗi</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bông</a:t>
            </a:r>
            <a:r>
              <a:rPr lang="en-US" sz="3600" dirty="0">
                <a:latin typeface="Cambria" panose="02040503050406030204" pitchFamily="18" charset="0"/>
                <a:ea typeface="Cambria" panose="02040503050406030204" pitchFamily="18" charset="0"/>
              </a:rPr>
              <a:t> </a:t>
            </a:r>
            <a:r>
              <a:rPr lang="en-US" sz="3600" dirty="0" err="1">
                <a:latin typeface="Cambria" panose="02040503050406030204" pitchFamily="18" charset="0"/>
                <a:ea typeface="Cambria" panose="02040503050406030204" pitchFamily="18" charset="0"/>
              </a:rPr>
              <a:t>hoa</a:t>
            </a:r>
            <a:r>
              <a:rPr lang="en-US" sz="3600" dirty="0">
                <a:latin typeface="Cambria" panose="02040503050406030204" pitchFamily="18" charset="0"/>
                <a:ea typeface="Cambria" panose="02040503050406030204" pitchFamily="18" charset="0"/>
              </a:rPr>
              <a:t>.</a:t>
            </a:r>
          </a:p>
        </p:txBody>
      </p:sp>
      <p:pic>
        <p:nvPicPr>
          <p:cNvPr id="4" name="Picture 3">
            <a:extLst>
              <a:ext uri="{FF2B5EF4-FFF2-40B4-BE49-F238E27FC236}">
                <a16:creationId xmlns:a16="http://schemas.microsoft.com/office/drawing/2014/main" id="{183965F5-D743-3D2B-FA7C-522B00EAFFD6}"/>
              </a:ext>
            </a:extLst>
          </p:cNvPr>
          <p:cNvPicPr>
            <a:picLocks noChangeAspect="1"/>
          </p:cNvPicPr>
          <p:nvPr/>
        </p:nvPicPr>
        <p:blipFill>
          <a:blip r:embed="rId3"/>
          <a:stretch>
            <a:fillRect/>
          </a:stretch>
        </p:blipFill>
        <p:spPr>
          <a:xfrm>
            <a:off x="1293185" y="2202490"/>
            <a:ext cx="9700880" cy="3824796"/>
          </a:xfrm>
          <a:prstGeom prst="rect">
            <a:avLst/>
          </a:prstGeom>
        </p:spPr>
      </p:pic>
    </p:spTree>
    <p:extLst>
      <p:ext uri="{BB962C8B-B14F-4D97-AF65-F5344CB8AC3E}">
        <p14:creationId xmlns:p14="http://schemas.microsoft.com/office/powerpoint/2010/main" val="27144140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7" name="Google Shape;117;p6">
            <a:extLst>
              <a:ext uri="{FF2B5EF4-FFF2-40B4-BE49-F238E27FC236}">
                <a16:creationId xmlns:a16="http://schemas.microsoft.com/office/drawing/2014/main" id="{D9D67FFC-032A-41F8-BB88-CBA0F2BC181D}"/>
              </a:ext>
            </a:extLst>
          </p:cNvPr>
          <p:cNvSpPr/>
          <p:nvPr/>
        </p:nvSpPr>
        <p:spPr>
          <a:xfrm>
            <a:off x="736269" y="1111269"/>
            <a:ext cx="11018660" cy="574100"/>
          </a:xfrm>
          <a:prstGeom prst="roundRect">
            <a:avLst>
              <a:gd name="adj" fmla="val 0"/>
            </a:avLst>
          </a:prstGeom>
          <a:noFill/>
          <a:ln>
            <a:noFill/>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0" b="1" i="0" u="none" strike="noStrike" kern="0" cap="none" spc="0" normalizeH="0" baseline="0" noProof="0" dirty="0">
                <a:ln>
                  <a:noFill/>
                </a:ln>
                <a:solidFill>
                  <a:srgbClr val="002060"/>
                </a:solidFill>
                <a:effectLst/>
                <a:uLnTx/>
                <a:uFillTx/>
                <a:latin typeface="Arial" panose="020B0604020202020204" pitchFamily="34" charset="0"/>
                <a:ea typeface="Calibri"/>
                <a:cs typeface="Calibri"/>
                <a:sym typeface="Calibri"/>
              </a:rPr>
              <a:t>THẢO</a:t>
            </a:r>
            <a:r>
              <a:rPr kumimoji="0" lang="en-US" sz="8000" b="1" i="0" u="none" strike="noStrike" kern="0" cap="none" spc="0" normalizeH="0" noProof="0" dirty="0">
                <a:ln>
                  <a:noFill/>
                </a:ln>
                <a:solidFill>
                  <a:srgbClr val="002060"/>
                </a:solidFill>
                <a:effectLst/>
                <a:uLnTx/>
                <a:uFillTx/>
                <a:latin typeface="Arial" panose="020B0604020202020204" pitchFamily="34" charset="0"/>
                <a:ea typeface="Calibri"/>
                <a:cs typeface="Calibri"/>
                <a:sym typeface="Calibri"/>
              </a:rPr>
              <a:t> LUẬN NHÓM 4</a:t>
            </a:r>
            <a:endParaRPr kumimoji="0" lang="vi-VN" sz="8000" b="1" i="1" u="none" strike="noStrike" kern="0" cap="none" spc="0" normalizeH="0" baseline="0" noProof="0" dirty="0">
              <a:ln>
                <a:noFill/>
              </a:ln>
              <a:solidFill>
                <a:srgbClr val="C00000"/>
              </a:solidFill>
              <a:effectLst/>
              <a:uLnTx/>
              <a:uFillTx/>
              <a:latin typeface="Arial" panose="020B0604020202020204" pitchFamily="34" charset="0"/>
              <a:ea typeface="Calibri"/>
              <a:cs typeface="Calibri"/>
              <a:sym typeface="Calibri"/>
            </a:endParaRPr>
          </a:p>
        </p:txBody>
      </p:sp>
      <p:pic>
        <p:nvPicPr>
          <p:cNvPr id="2050" name="Picture 2" descr="Soạn văn 10 trang 146 - Khám phá sức sáng tạo">
            <a:extLst>
              <a:ext uri="{FF2B5EF4-FFF2-40B4-BE49-F238E27FC236}">
                <a16:creationId xmlns:a16="http://schemas.microsoft.com/office/drawing/2014/main" id="{5CCD2345-86BC-45B3-89EC-C6771EA736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0" y="2619313"/>
            <a:ext cx="6667500" cy="34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2834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1D86DB6C-D206-FA0D-D19E-4D28F02B6D3B}"/>
              </a:ext>
            </a:extLst>
          </p:cNvPr>
          <p:cNvSpPr txBox="1"/>
          <p:nvPr/>
        </p:nvSpPr>
        <p:spPr>
          <a:xfrm>
            <a:off x="637953" y="1158972"/>
            <a:ext cx="11313042" cy="4401205"/>
          </a:xfrm>
          <a:prstGeom prst="rect">
            <a:avLst/>
          </a:prstGeom>
          <a:noFill/>
        </p:spPr>
        <p:txBody>
          <a:bodyPr wrap="square">
            <a:spAutoFit/>
          </a:bodyPr>
          <a:lstStyle/>
          <a:p>
            <a:pPr algn="just"/>
            <a:r>
              <a:rPr lang="en-US" sz="4000" b="0" i="0" dirty="0">
                <a:solidFill>
                  <a:srgbClr val="000000"/>
                </a:solidFill>
                <a:effectLst/>
                <a:latin typeface="Cambria" panose="02040503050406030204" pitchFamily="18" charset="0"/>
                <a:ea typeface="Cambria" panose="02040503050406030204" pitchFamily="18" charset="0"/>
              </a:rPr>
              <a:t>   </a:t>
            </a:r>
            <a:r>
              <a:rPr lang="vi-VN" sz="4000" b="0" i="0" dirty="0">
                <a:solidFill>
                  <a:srgbClr val="000000"/>
                </a:solidFill>
                <a:effectLst/>
                <a:latin typeface="Cambria" panose="02040503050406030204" pitchFamily="18" charset="0"/>
                <a:ea typeface="Cambria" panose="02040503050406030204" pitchFamily="18" charset="0"/>
              </a:rPr>
              <a:t>Từ nhỏ, Lương Thế Vinh đã  </a:t>
            </a:r>
            <a:r>
              <a:rPr lang="vi-VN" sz="4000" b="1" i="0" dirty="0">
                <a:solidFill>
                  <a:srgbClr val="FF0000"/>
                </a:solidFill>
                <a:effectLst/>
                <a:latin typeface="Cambria" panose="02040503050406030204" pitchFamily="18" charset="0"/>
                <a:ea typeface="Cambria" panose="02040503050406030204" pitchFamily="18" charset="0"/>
              </a:rPr>
              <a:t>nổi tiếng</a:t>
            </a:r>
            <a:r>
              <a:rPr lang="vi-VN" sz="4000" b="0" i="0" dirty="0">
                <a:solidFill>
                  <a:srgbClr val="FF0000"/>
                </a:solidFill>
                <a:effectLst/>
                <a:latin typeface="Cambria" panose="02040503050406030204" pitchFamily="18" charset="0"/>
                <a:ea typeface="Cambria" panose="02040503050406030204" pitchFamily="18" charset="0"/>
              </a:rPr>
              <a:t> </a:t>
            </a:r>
            <a:r>
              <a:rPr lang="vi-VN" sz="4000" b="0" i="0" dirty="0">
                <a:solidFill>
                  <a:srgbClr val="000000"/>
                </a:solidFill>
                <a:effectLst/>
                <a:latin typeface="Cambria" panose="02040503050406030204" pitchFamily="18" charset="0"/>
                <a:ea typeface="Cambria" panose="02040503050406030204" pitchFamily="18" charset="0"/>
              </a:rPr>
              <a:t>về </a:t>
            </a:r>
            <a:r>
              <a:rPr lang="vi-VN" sz="4000" b="1" i="0" dirty="0">
                <a:solidFill>
                  <a:srgbClr val="FF0000"/>
                </a:solidFill>
                <a:effectLst/>
                <a:latin typeface="Cambria" panose="02040503050406030204" pitchFamily="18" charset="0"/>
                <a:ea typeface="Cambria" panose="02040503050406030204" pitchFamily="18" charset="0"/>
              </a:rPr>
              <a:t>quan sát</a:t>
            </a:r>
            <a:r>
              <a:rPr lang="vi-VN" sz="4000" b="0" i="0" dirty="0">
                <a:solidFill>
                  <a:srgbClr val="000000"/>
                </a:solidFill>
                <a:effectLst/>
                <a:latin typeface="Cambria" panose="02040503050406030204" pitchFamily="18" charset="0"/>
                <a:ea typeface="Cambria" panose="02040503050406030204" pitchFamily="18" charset="0"/>
              </a:rPr>
              <a:t> và tính toán. Một hôm, cậu đem một quả bưởi ra bãi cỏ làm bóng chơi với các bạn. Đang chơi, bỗng quả bưởi </a:t>
            </a:r>
            <a:r>
              <a:rPr lang="vi-VN" sz="4000" b="1" i="0" dirty="0">
                <a:solidFill>
                  <a:srgbClr val="FF0000"/>
                </a:solidFill>
                <a:effectLst/>
                <a:latin typeface="Cambria" panose="02040503050406030204" pitchFamily="18" charset="0"/>
                <a:ea typeface="Cambria" panose="02040503050406030204" pitchFamily="18" charset="0"/>
              </a:rPr>
              <a:t>lăn</a:t>
            </a:r>
            <a:r>
              <a:rPr lang="vi-VN" sz="4000" b="0" i="0" dirty="0">
                <a:solidFill>
                  <a:srgbClr val="000000"/>
                </a:solidFill>
                <a:effectLst/>
                <a:latin typeface="Cambria" panose="02040503050406030204" pitchFamily="18" charset="0"/>
                <a:ea typeface="Cambria" panose="02040503050406030204" pitchFamily="18" charset="0"/>
              </a:rPr>
              <a:t> xuống một cái hố gần đó. Bọn trẻ nhìn xuống cái hố đầy nuối tiếc. Vinh bảo bọn trẻ lấy nước đổ vào cái hố ấy. Nước </a:t>
            </a:r>
            <a:r>
              <a:rPr lang="vi-VN" sz="4000" b="1" i="0" dirty="0">
                <a:solidFill>
                  <a:srgbClr val="FF0000"/>
                </a:solidFill>
                <a:effectLst/>
                <a:latin typeface="Cambria" panose="02040503050406030204" pitchFamily="18" charset="0"/>
                <a:ea typeface="Cambria" panose="02040503050406030204" pitchFamily="18" charset="0"/>
              </a:rPr>
              <a:t>dâng</a:t>
            </a:r>
            <a:r>
              <a:rPr lang="vi-VN" sz="4000" b="0" i="0" dirty="0">
                <a:solidFill>
                  <a:srgbClr val="000000"/>
                </a:solidFill>
                <a:effectLst/>
                <a:latin typeface="Cambria" panose="02040503050406030204" pitchFamily="18" charset="0"/>
                <a:ea typeface="Cambria" panose="02040503050406030204" pitchFamily="18" charset="0"/>
              </a:rPr>
              <a:t> đến đâu, bưởi nổi lên đến đó.</a:t>
            </a:r>
            <a:endParaRPr lang="en-US" sz="4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441371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ếng Việt 2 - Thần đồng Lương Thế Vinh">
            <a:hlinkClick r:id="" action="ppaction://media"/>
            <a:extLst>
              <a:ext uri="{FF2B5EF4-FFF2-40B4-BE49-F238E27FC236}">
                <a16:creationId xmlns:a16="http://schemas.microsoft.com/office/drawing/2014/main" id="{614A0F9F-CE53-1E13-AAA5-9E398BDE7220}"/>
              </a:ext>
            </a:extLst>
          </p:cNvPr>
          <p:cNvPicPr>
            <a:picLocks noChangeAspect="1"/>
          </p:cNvPicPr>
          <p:nvPr>
            <a:videoFile r:link="rId1"/>
            <p:extLst>
              <p:ext uri="{DAA4B4D4-6D71-4841-9C94-3DE7FCFB9230}">
                <p14:media xmlns:p14="http://schemas.microsoft.com/office/powerpoint/2010/main" r:embed="rId2">
                  <p14:trim st="4764"/>
                </p14:media>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4013658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3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7" name="Google Shape;117;p6">
            <a:extLst>
              <a:ext uri="{FF2B5EF4-FFF2-40B4-BE49-F238E27FC236}">
                <a16:creationId xmlns:a16="http://schemas.microsoft.com/office/drawing/2014/main" id="{D9D67FFC-032A-41F8-BB88-CBA0F2BC181D}"/>
              </a:ext>
            </a:extLst>
          </p:cNvPr>
          <p:cNvSpPr/>
          <p:nvPr/>
        </p:nvSpPr>
        <p:spPr>
          <a:xfrm>
            <a:off x="778799" y="636710"/>
            <a:ext cx="11018660" cy="1202723"/>
          </a:xfrm>
          <a:prstGeom prst="roundRect">
            <a:avLst>
              <a:gd name="adj" fmla="val 0"/>
            </a:avLst>
          </a:prstGeom>
          <a:noFill/>
          <a:ln>
            <a:noFill/>
          </a:ln>
        </p:spPr>
        <p:txBody>
          <a:bodyPr spcFirstLastPara="1" wrap="square" lIns="60950" tIns="30467" rIns="60950" bIns="30467" anchor="ctr" anchorCtr="0">
            <a:noAutofit/>
          </a:bodyPr>
          <a:lstStyle/>
          <a:p>
            <a:pPr algn="just"/>
            <a:r>
              <a:rPr lang="en-US" sz="4000" b="1" dirty="0">
                <a:solidFill>
                  <a:srgbClr val="002060"/>
                </a:solidFill>
                <a:latin typeface="Cambria" panose="02040503050406030204" pitchFamily="18" charset="0"/>
                <a:ea typeface="Cambria" panose="02040503050406030204" pitchFamily="18" charset="0"/>
              </a:rPr>
              <a:t>2. </a:t>
            </a:r>
            <a:r>
              <a:rPr lang="en-US" sz="4000" b="1" dirty="0" err="1">
                <a:solidFill>
                  <a:srgbClr val="002060"/>
                </a:solidFill>
                <a:latin typeface="Cambria" panose="02040503050406030204" pitchFamily="18" charset="0"/>
                <a:ea typeface="Cambria" panose="02040503050406030204" pitchFamily="18" charset="0"/>
              </a:rPr>
              <a:t>Tìm</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từ</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không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đồng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nghĩa</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với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những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từ</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còn</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lại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trong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mỗi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dãy</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từ</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sau</a:t>
            </a:r>
            <a:r>
              <a:rPr lang="en-US" sz="4000" b="1" dirty="0">
                <a:solidFill>
                  <a:srgbClr val="002060"/>
                </a:solidFill>
                <a:latin typeface="Cambria" panose="02040503050406030204" pitchFamily="18" charset="0"/>
                <a:ea typeface="Cambria" panose="02040503050406030204" pitchFamily="18" charset="0"/>
              </a:rPr>
              <a:t>:</a:t>
            </a:r>
            <a:endParaRPr kumimoji="0" lang="vi-VN" sz="3200" b="1" i="1"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a:sym typeface="Calibri"/>
            </a:endParaRPr>
          </a:p>
        </p:txBody>
      </p:sp>
      <p:sp>
        <p:nvSpPr>
          <p:cNvPr id="2" name="Rectangle: Rounded Corners 1">
            <a:extLst>
              <a:ext uri="{FF2B5EF4-FFF2-40B4-BE49-F238E27FC236}">
                <a16:creationId xmlns:a16="http://schemas.microsoft.com/office/drawing/2014/main" id="{5CB6F80A-7FB3-DC73-1E32-781D7AC485D0}"/>
              </a:ext>
            </a:extLst>
          </p:cNvPr>
          <p:cNvSpPr/>
          <p:nvPr/>
        </p:nvSpPr>
        <p:spPr>
          <a:xfrm>
            <a:off x="1977656" y="2147777"/>
            <a:ext cx="7963786" cy="85060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latin typeface="Cambria" panose="02040503050406030204" pitchFamily="18" charset="0"/>
                <a:ea typeface="Cambria" panose="02040503050406030204" pitchFamily="18" charset="0"/>
              </a:rPr>
              <a:t>a. </a:t>
            </a:r>
            <a:r>
              <a:rPr lang="en-US" sz="3200" dirty="0" err="1">
                <a:solidFill>
                  <a:srgbClr val="002060"/>
                </a:solidFill>
                <a:latin typeface="Cambria" panose="02040503050406030204" pitchFamily="18" charset="0"/>
                <a:ea typeface="Cambria" panose="02040503050406030204" pitchFamily="18" charset="0"/>
              </a:rPr>
              <a:t>nhân</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dân</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đồng</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bào</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bạn</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bè</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quốc</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dân</a:t>
            </a:r>
            <a:endParaRPr lang="en-US" sz="3200" dirty="0">
              <a:solidFill>
                <a:srgbClr val="002060"/>
              </a:solidFill>
              <a:latin typeface="Cambria" panose="02040503050406030204" pitchFamily="18" charset="0"/>
              <a:ea typeface="Cambria" panose="02040503050406030204" pitchFamily="18" charset="0"/>
            </a:endParaRPr>
          </a:p>
        </p:txBody>
      </p:sp>
      <p:sp>
        <p:nvSpPr>
          <p:cNvPr id="3" name="Rectangle: Rounded Corners 2">
            <a:extLst>
              <a:ext uri="{FF2B5EF4-FFF2-40B4-BE49-F238E27FC236}">
                <a16:creationId xmlns:a16="http://schemas.microsoft.com/office/drawing/2014/main" id="{6E149E45-721C-207C-16EF-E48F4E93F5F9}"/>
              </a:ext>
            </a:extLst>
          </p:cNvPr>
          <p:cNvSpPr/>
          <p:nvPr/>
        </p:nvSpPr>
        <p:spPr>
          <a:xfrm>
            <a:off x="1988289" y="3402418"/>
            <a:ext cx="7963786" cy="850604"/>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2060"/>
                </a:solidFill>
                <a:latin typeface="Cambria" panose="02040503050406030204" pitchFamily="18" charset="0"/>
                <a:ea typeface="Cambria" panose="02040503050406030204" pitchFamily="18" charset="0"/>
              </a:rPr>
              <a:t>b. </a:t>
            </a:r>
            <a:r>
              <a:rPr lang="en-US" sz="3200" dirty="0" err="1">
                <a:solidFill>
                  <a:srgbClr val="002060"/>
                </a:solidFill>
                <a:latin typeface="Cambria" panose="02040503050406030204" pitchFamily="18" charset="0"/>
                <a:ea typeface="Cambria" panose="02040503050406030204" pitchFamily="18" charset="0"/>
              </a:rPr>
              <a:t>dũng</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cảm</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liều</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lĩnh</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gan</a:t>
            </a:r>
            <a:r>
              <a:rPr lang="en-US" sz="3200" dirty="0">
                <a:solidFill>
                  <a:srgbClr val="002060"/>
                </a:solidFill>
                <a:latin typeface="Cambria" panose="02040503050406030204" pitchFamily="18" charset="0"/>
                <a:ea typeface="Cambria" panose="02040503050406030204" pitchFamily="18" charset="0"/>
              </a:rPr>
              <a:t> </a:t>
            </a:r>
            <a:r>
              <a:rPr lang="en-US" sz="3200" dirty="0" err="1">
                <a:solidFill>
                  <a:srgbClr val="002060"/>
                </a:solidFill>
                <a:latin typeface="Cambria" panose="02040503050406030204" pitchFamily="18" charset="0"/>
                <a:ea typeface="Cambria" panose="02040503050406030204" pitchFamily="18" charset="0"/>
              </a:rPr>
              <a:t>dạ</a:t>
            </a:r>
            <a:r>
              <a:rPr lang="en-US" sz="3200" dirty="0">
                <a:solidFill>
                  <a:srgbClr val="002060"/>
                </a:solidFill>
                <a:latin typeface="Cambria" panose="02040503050406030204" pitchFamily="18" charset="0"/>
                <a:ea typeface="Cambria" panose="02040503050406030204" pitchFamily="18" charset="0"/>
              </a:rPr>
              <a:t>, can </a:t>
            </a:r>
            <a:r>
              <a:rPr lang="en-US" sz="3200" dirty="0" err="1">
                <a:solidFill>
                  <a:srgbClr val="002060"/>
                </a:solidFill>
                <a:latin typeface="Cambria" panose="02040503050406030204" pitchFamily="18" charset="0"/>
                <a:ea typeface="Cambria" panose="02040503050406030204" pitchFamily="18" charset="0"/>
              </a:rPr>
              <a:t>đảm</a:t>
            </a:r>
            <a:endParaRPr lang="en-US" sz="3200" dirty="0">
              <a:solidFill>
                <a:srgbClr val="002060"/>
              </a:solidFill>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32432256-1126-C52A-ACCA-22896CDCC0E8}"/>
              </a:ext>
            </a:extLst>
          </p:cNvPr>
          <p:cNvSpPr/>
          <p:nvPr/>
        </p:nvSpPr>
        <p:spPr>
          <a:xfrm>
            <a:off x="1913861" y="4795283"/>
            <a:ext cx="7963786" cy="850604"/>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3200" dirty="0">
                <a:solidFill>
                  <a:srgbClr val="002060"/>
                </a:solidFill>
                <a:latin typeface="Cambria" panose="02040503050406030204" pitchFamily="18" charset="0"/>
                <a:ea typeface="Cambria" panose="02040503050406030204" pitchFamily="18" charset="0"/>
              </a:rPr>
              <a:t>c. tổ quốc, non sông, nhà nước, đất nước</a:t>
            </a:r>
            <a:endParaRPr lang="en-US" sz="32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534090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animBg="1"/>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7" name="Google Shape;117;p6">
            <a:extLst>
              <a:ext uri="{FF2B5EF4-FFF2-40B4-BE49-F238E27FC236}">
                <a16:creationId xmlns:a16="http://schemas.microsoft.com/office/drawing/2014/main" id="{D9D67FFC-032A-41F8-BB88-CBA0F2BC181D}"/>
              </a:ext>
            </a:extLst>
          </p:cNvPr>
          <p:cNvSpPr/>
          <p:nvPr/>
        </p:nvSpPr>
        <p:spPr>
          <a:xfrm>
            <a:off x="736269" y="1111269"/>
            <a:ext cx="11018660" cy="574100"/>
          </a:xfrm>
          <a:prstGeom prst="roundRect">
            <a:avLst>
              <a:gd name="adj" fmla="val 0"/>
            </a:avLst>
          </a:prstGeom>
          <a:noFill/>
          <a:ln>
            <a:noFill/>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0" b="1" i="0" u="none" strike="noStrike" kern="0" cap="none" spc="0" normalizeH="0" baseline="0" noProof="0" dirty="0">
                <a:ln>
                  <a:noFill/>
                </a:ln>
                <a:solidFill>
                  <a:srgbClr val="002060"/>
                </a:solidFill>
                <a:effectLst/>
                <a:uLnTx/>
                <a:uFillTx/>
                <a:latin typeface="Arial" panose="020B0604020202020204" pitchFamily="34" charset="0"/>
                <a:ea typeface="Calibri"/>
                <a:cs typeface="Calibri"/>
                <a:sym typeface="Calibri"/>
              </a:rPr>
              <a:t>THẢO LUẬN NHÓM 2</a:t>
            </a:r>
            <a:endParaRPr kumimoji="0" lang="vi-VN" sz="8000" b="1" i="1" u="none" strike="noStrike" kern="0" cap="none" spc="0" normalizeH="0" baseline="0" noProof="0" dirty="0">
              <a:ln>
                <a:noFill/>
              </a:ln>
              <a:solidFill>
                <a:srgbClr val="C00000"/>
              </a:solidFill>
              <a:effectLst/>
              <a:uLnTx/>
              <a:uFillTx/>
              <a:latin typeface="Arial" panose="020B0604020202020204" pitchFamily="34" charset="0"/>
              <a:ea typeface="Calibri"/>
              <a:cs typeface="Calibri"/>
              <a:sym typeface="Calibri"/>
            </a:endParaRPr>
          </a:p>
        </p:txBody>
      </p:sp>
      <p:pic>
        <p:nvPicPr>
          <p:cNvPr id="4098" name="Picture 2" descr="Bài giảng Đạo đức lớp 2 - Tuần 16 - YouTube">
            <a:extLst>
              <a:ext uri="{FF2B5EF4-FFF2-40B4-BE49-F238E27FC236}">
                <a16:creationId xmlns:a16="http://schemas.microsoft.com/office/drawing/2014/main" id="{B9D58430-A133-4931-BCE0-426A5B9BBC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9455" y="2254703"/>
            <a:ext cx="6792686" cy="3820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9434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7" name="Google Shape;117;p6">
            <a:extLst>
              <a:ext uri="{FF2B5EF4-FFF2-40B4-BE49-F238E27FC236}">
                <a16:creationId xmlns:a16="http://schemas.microsoft.com/office/drawing/2014/main" id="{D9D67FFC-032A-41F8-BB88-CBA0F2BC181D}"/>
              </a:ext>
            </a:extLst>
          </p:cNvPr>
          <p:cNvSpPr/>
          <p:nvPr/>
        </p:nvSpPr>
        <p:spPr>
          <a:xfrm>
            <a:off x="778799" y="636710"/>
            <a:ext cx="11018660" cy="1202723"/>
          </a:xfrm>
          <a:prstGeom prst="roundRect">
            <a:avLst>
              <a:gd name="adj" fmla="val 0"/>
            </a:avLst>
          </a:prstGeom>
          <a:noFill/>
          <a:ln>
            <a:noFill/>
          </a:ln>
        </p:spPr>
        <p:txBody>
          <a:bodyPr spcFirstLastPara="1" wrap="square" lIns="60950" tIns="30467" rIns="60950" bIns="30467"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2.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Tìm</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từ</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không</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đồng</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nghĩa</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với</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những</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từ</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còn</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lại</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trong</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mỗi</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dãy</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từ</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sau</a:t>
            </a: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endParaRPr kumimoji="0" lang="vi-VN" sz="3200" b="1" i="1"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a:sym typeface="Calibri"/>
            </a:endParaRPr>
          </a:p>
        </p:txBody>
      </p:sp>
      <p:sp>
        <p:nvSpPr>
          <p:cNvPr id="2" name="Rectangle: Rounded Corners 1">
            <a:extLst>
              <a:ext uri="{FF2B5EF4-FFF2-40B4-BE49-F238E27FC236}">
                <a16:creationId xmlns:a16="http://schemas.microsoft.com/office/drawing/2014/main" id="{5CB6F80A-7FB3-DC73-1E32-781D7AC485D0}"/>
              </a:ext>
            </a:extLst>
          </p:cNvPr>
          <p:cNvSpPr/>
          <p:nvPr/>
        </p:nvSpPr>
        <p:spPr>
          <a:xfrm>
            <a:off x="1977656" y="2147777"/>
            <a:ext cx="7963786" cy="85060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nhân</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dân</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đồng</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bào</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bạn</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bè</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quốc</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dân</a:t>
            </a:r>
            <a:endPar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3" name="Rectangle: Rounded Corners 2">
            <a:extLst>
              <a:ext uri="{FF2B5EF4-FFF2-40B4-BE49-F238E27FC236}">
                <a16:creationId xmlns:a16="http://schemas.microsoft.com/office/drawing/2014/main" id="{6E149E45-721C-207C-16EF-E48F4E93F5F9}"/>
              </a:ext>
            </a:extLst>
          </p:cNvPr>
          <p:cNvSpPr/>
          <p:nvPr/>
        </p:nvSpPr>
        <p:spPr>
          <a:xfrm>
            <a:off x="1988289" y="3402418"/>
            <a:ext cx="7963786" cy="850604"/>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b.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dũng</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cảm</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liều</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lĩnh</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gan</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dạ</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can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đảm</a:t>
            </a:r>
            <a:endPar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4" name="Rectangle: Rounded Corners 3">
            <a:extLst>
              <a:ext uri="{FF2B5EF4-FFF2-40B4-BE49-F238E27FC236}">
                <a16:creationId xmlns:a16="http://schemas.microsoft.com/office/drawing/2014/main" id="{32432256-1126-C52A-ACCA-22896CDCC0E8}"/>
              </a:ext>
            </a:extLst>
          </p:cNvPr>
          <p:cNvSpPr/>
          <p:nvPr/>
        </p:nvSpPr>
        <p:spPr>
          <a:xfrm>
            <a:off x="1913861" y="4795283"/>
            <a:ext cx="7963786" cy="850604"/>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c. tổ quốc, non sông, nhà nước, đất nước</a:t>
            </a:r>
            <a:endPar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5" name="Oval 4">
            <a:extLst>
              <a:ext uri="{FF2B5EF4-FFF2-40B4-BE49-F238E27FC236}">
                <a16:creationId xmlns:a16="http://schemas.microsoft.com/office/drawing/2014/main" id="{B68CBAEC-E82D-413F-28D9-17992A341157}"/>
              </a:ext>
            </a:extLst>
          </p:cNvPr>
          <p:cNvSpPr/>
          <p:nvPr/>
        </p:nvSpPr>
        <p:spPr>
          <a:xfrm>
            <a:off x="6379535" y="2296633"/>
            <a:ext cx="1360967" cy="65921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D459CF59-A4FE-2363-4FCD-8026511BA747}"/>
              </a:ext>
            </a:extLst>
          </p:cNvPr>
          <p:cNvSpPr/>
          <p:nvPr/>
        </p:nvSpPr>
        <p:spPr>
          <a:xfrm>
            <a:off x="4880344" y="3487479"/>
            <a:ext cx="1499191" cy="65921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DCE8923-A5DB-3042-E1DC-E3F13B7C8CF0}"/>
              </a:ext>
            </a:extLst>
          </p:cNvPr>
          <p:cNvSpPr/>
          <p:nvPr/>
        </p:nvSpPr>
        <p:spPr>
          <a:xfrm>
            <a:off x="5932968" y="4827181"/>
            <a:ext cx="1765004" cy="75491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94154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 name="Rectangle: Rounded Corners 1">
            <a:extLst>
              <a:ext uri="{FF2B5EF4-FFF2-40B4-BE49-F238E27FC236}">
                <a16:creationId xmlns:a16="http://schemas.microsoft.com/office/drawing/2014/main" id="{5CB6F80A-7FB3-DC73-1E32-781D7AC485D0}"/>
              </a:ext>
            </a:extLst>
          </p:cNvPr>
          <p:cNvSpPr/>
          <p:nvPr/>
        </p:nvSpPr>
        <p:spPr>
          <a:xfrm>
            <a:off x="2200940" y="180754"/>
            <a:ext cx="7963786" cy="85060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nhân</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dân</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đồng</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bào</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bạn</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bè</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quốc</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dân</a:t>
            </a:r>
            <a:endPar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10" name="TextBox 9">
            <a:extLst>
              <a:ext uri="{FF2B5EF4-FFF2-40B4-BE49-F238E27FC236}">
                <a16:creationId xmlns:a16="http://schemas.microsoft.com/office/drawing/2014/main" id="{2206054E-D9F6-C24A-97CB-09A5DF2BF471}"/>
              </a:ext>
            </a:extLst>
          </p:cNvPr>
          <p:cNvSpPr txBox="1"/>
          <p:nvPr/>
        </p:nvSpPr>
        <p:spPr>
          <a:xfrm>
            <a:off x="1095153" y="1871330"/>
            <a:ext cx="10271052" cy="2308324"/>
          </a:xfrm>
          <a:prstGeom prst="rect">
            <a:avLst/>
          </a:prstGeom>
          <a:noFill/>
        </p:spPr>
        <p:txBody>
          <a:bodyPr wrap="square" rtlCol="0">
            <a:spAutoFit/>
          </a:bodyPr>
          <a:lstStyle/>
          <a:p>
            <a:pPr algn="just"/>
            <a:r>
              <a:rPr lang="vi-VN" sz="3600" dirty="0">
                <a:latin typeface="Cambria" panose="02040503050406030204" pitchFamily="18" charset="0"/>
                <a:ea typeface="Cambria" panose="02040503050406030204" pitchFamily="18" charset="0"/>
              </a:rPr>
              <a:t>Nhóm a: các từ </a:t>
            </a:r>
            <a:r>
              <a:rPr lang="vi-VN" sz="3600" b="1" dirty="0">
                <a:latin typeface="Cambria" panose="02040503050406030204" pitchFamily="18" charset="0"/>
                <a:ea typeface="Cambria" panose="02040503050406030204" pitchFamily="18" charset="0"/>
              </a:rPr>
              <a:t>nhân dân, đồng bào, quốc dân </a:t>
            </a:r>
            <a:r>
              <a:rPr lang="vi-VN" sz="3600" dirty="0">
                <a:latin typeface="Cambria" panose="02040503050406030204" pitchFamily="18" charset="0"/>
                <a:ea typeface="Cambria" panose="02040503050406030204" pitchFamily="18" charset="0"/>
              </a:rPr>
              <a:t>chỉ những người trong cùng một quốc gia nên các từ đồng nghĩa với nhau; từ </a:t>
            </a:r>
            <a:r>
              <a:rPr lang="vi-VN" sz="3600" b="1" dirty="0">
                <a:latin typeface="Cambria" panose="02040503050406030204" pitchFamily="18" charset="0"/>
                <a:ea typeface="Cambria" panose="02040503050406030204" pitchFamily="18" charset="0"/>
              </a:rPr>
              <a:t>bạn bè </a:t>
            </a:r>
            <a:r>
              <a:rPr lang="vi-VN" sz="3600" dirty="0">
                <a:latin typeface="Cambria" panose="02040503050406030204" pitchFamily="18" charset="0"/>
                <a:ea typeface="Cambria" panose="02040503050406030204" pitchFamily="18" charset="0"/>
              </a:rPr>
              <a:t>chỉ mối quan hệ tình bạn.</a:t>
            </a:r>
            <a:endParaRPr lang="en-US"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401260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0" name="TextBox 9">
            <a:extLst>
              <a:ext uri="{FF2B5EF4-FFF2-40B4-BE49-F238E27FC236}">
                <a16:creationId xmlns:a16="http://schemas.microsoft.com/office/drawing/2014/main" id="{2206054E-D9F6-C24A-97CB-09A5DF2BF471}"/>
              </a:ext>
            </a:extLst>
          </p:cNvPr>
          <p:cNvSpPr txBox="1"/>
          <p:nvPr/>
        </p:nvSpPr>
        <p:spPr>
          <a:xfrm>
            <a:off x="1095153" y="1871330"/>
            <a:ext cx="10271052" cy="2308324"/>
          </a:xfrm>
          <a:prstGeom prst="rect">
            <a:avLst/>
          </a:prstGeom>
          <a:noFill/>
        </p:spPr>
        <p:txBody>
          <a:bodyPr wrap="square" rtlCol="0">
            <a:spAutoFit/>
          </a:bodyPr>
          <a:lstStyle/>
          <a:p>
            <a:pPr lvl="0" algn="just"/>
            <a:r>
              <a:rPr lang="vi-VN" sz="3600" dirty="0">
                <a:solidFill>
                  <a:prstClr val="black"/>
                </a:solidFill>
                <a:latin typeface="Cambria" panose="02040503050406030204" pitchFamily="18" charset="0"/>
                <a:ea typeface="Cambria" panose="02040503050406030204" pitchFamily="18" charset="0"/>
              </a:rPr>
              <a:t>Nhóm b: các từ </a:t>
            </a:r>
            <a:r>
              <a:rPr lang="vi-VN" sz="3600" b="1" dirty="0">
                <a:solidFill>
                  <a:prstClr val="black"/>
                </a:solidFill>
                <a:latin typeface="Cambria" panose="02040503050406030204" pitchFamily="18" charset="0"/>
                <a:ea typeface="Cambria" panose="02040503050406030204" pitchFamily="18" charset="0"/>
              </a:rPr>
              <a:t>dũng cảm, gan dạ, can đảm </a:t>
            </a:r>
            <a:r>
              <a:rPr lang="vi-VN" sz="3600" dirty="0">
                <a:solidFill>
                  <a:prstClr val="black"/>
                </a:solidFill>
                <a:latin typeface="Cambria" panose="02040503050406030204" pitchFamily="18" charset="0"/>
                <a:ea typeface="Cambria" panose="02040503050406030204" pitchFamily="18" charset="0"/>
              </a:rPr>
              <a:t>chỉ phẩm chất có dũng khí, dám đương đầu khó khăn nguy hiểm; từ </a:t>
            </a:r>
            <a:r>
              <a:rPr lang="vi-VN" sz="3600" b="1" dirty="0">
                <a:solidFill>
                  <a:prstClr val="black"/>
                </a:solidFill>
                <a:latin typeface="Cambria" panose="02040503050406030204" pitchFamily="18" charset="0"/>
                <a:ea typeface="Cambria" panose="02040503050406030204" pitchFamily="18" charset="0"/>
              </a:rPr>
              <a:t>liều lĩnh </a:t>
            </a:r>
            <a:r>
              <a:rPr lang="vi-VN" sz="3600" dirty="0">
                <a:solidFill>
                  <a:prstClr val="black"/>
                </a:solidFill>
                <a:latin typeface="Cambria" panose="02040503050406030204" pitchFamily="18" charset="0"/>
                <a:ea typeface="Cambria" panose="02040503050406030204" pitchFamily="18" charset="0"/>
              </a:rPr>
              <a:t>chỉ hành động, việc làm bất chấp nguy hiểm, có thể xảy ra hậu quả tai hại.</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 name="Rectangle: Rounded Corners 2">
            <a:extLst>
              <a:ext uri="{FF2B5EF4-FFF2-40B4-BE49-F238E27FC236}">
                <a16:creationId xmlns:a16="http://schemas.microsoft.com/office/drawing/2014/main" id="{3E85969E-3744-51CB-FA69-A9CCFB54C371}"/>
              </a:ext>
            </a:extLst>
          </p:cNvPr>
          <p:cNvSpPr/>
          <p:nvPr/>
        </p:nvSpPr>
        <p:spPr>
          <a:xfrm>
            <a:off x="2551815" y="180753"/>
            <a:ext cx="7963786" cy="850604"/>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b.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dũng</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cảm</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liều</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lĩnh</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gan</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dạ</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can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đảm</a:t>
            </a:r>
            <a:endPar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039596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0" name="TextBox 9">
            <a:extLst>
              <a:ext uri="{FF2B5EF4-FFF2-40B4-BE49-F238E27FC236}">
                <a16:creationId xmlns:a16="http://schemas.microsoft.com/office/drawing/2014/main" id="{2206054E-D9F6-C24A-97CB-09A5DF2BF471}"/>
              </a:ext>
            </a:extLst>
          </p:cNvPr>
          <p:cNvSpPr txBox="1"/>
          <p:nvPr/>
        </p:nvSpPr>
        <p:spPr>
          <a:xfrm>
            <a:off x="1095153" y="1871330"/>
            <a:ext cx="10271052" cy="3170099"/>
          </a:xfrm>
          <a:prstGeom prst="rect">
            <a:avLst/>
          </a:prstGeom>
          <a:noFill/>
        </p:spPr>
        <p:txBody>
          <a:bodyPr wrap="square" rtlCol="0">
            <a:spAutoFit/>
          </a:bodyPr>
          <a:lstStyle/>
          <a:p>
            <a:pPr lvl="0" algn="just"/>
            <a:r>
              <a:rPr lang="vi-VN" sz="4000" dirty="0">
                <a:solidFill>
                  <a:prstClr val="black"/>
                </a:solidFill>
                <a:latin typeface="Cambria" panose="02040503050406030204" pitchFamily="18" charset="0"/>
                <a:ea typeface="Cambria" panose="02040503050406030204" pitchFamily="18" charset="0"/>
              </a:rPr>
              <a:t>Nhóm c: các từ </a:t>
            </a:r>
            <a:r>
              <a:rPr lang="vi-VN" sz="4000" b="1" dirty="0">
                <a:solidFill>
                  <a:prstClr val="black"/>
                </a:solidFill>
                <a:latin typeface="Cambria" panose="02040503050406030204" pitchFamily="18" charset="0"/>
                <a:ea typeface="Cambria" panose="02040503050406030204" pitchFamily="18" charset="0"/>
              </a:rPr>
              <a:t>tổ quốc, non sông, đất nước </a:t>
            </a:r>
            <a:r>
              <a:rPr lang="vi-VN" sz="4000" dirty="0">
                <a:solidFill>
                  <a:prstClr val="black"/>
                </a:solidFill>
                <a:latin typeface="Cambria" panose="02040503050406030204" pitchFamily="18" charset="0"/>
                <a:ea typeface="Cambria" panose="02040503050406030204" pitchFamily="18" charset="0"/>
              </a:rPr>
              <a:t>chỉ phần lãnh thổ trong quan hệ với dân tộc làm chủ và sinh sống tại đó; từ </a:t>
            </a:r>
            <a:r>
              <a:rPr lang="vi-VN" sz="4000" b="1" dirty="0">
                <a:solidFill>
                  <a:prstClr val="black"/>
                </a:solidFill>
                <a:latin typeface="Cambria" panose="02040503050406030204" pitchFamily="18" charset="0"/>
                <a:ea typeface="Cambria" panose="02040503050406030204" pitchFamily="18" charset="0"/>
              </a:rPr>
              <a:t>nhà nước </a:t>
            </a:r>
            <a:r>
              <a:rPr lang="vi-VN" sz="4000" dirty="0">
                <a:solidFill>
                  <a:prstClr val="black"/>
                </a:solidFill>
                <a:latin typeface="Cambria" panose="02040503050406030204" pitchFamily="18" charset="0"/>
                <a:ea typeface="Cambria" panose="02040503050406030204" pitchFamily="18" charset="0"/>
              </a:rPr>
              <a:t>là tổ chức đứng đầu của chính phủ, quản lí công việc chung của một nước.</a:t>
            </a:r>
            <a:endPar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 name="Rectangle: Rounded Corners 1">
            <a:extLst>
              <a:ext uri="{FF2B5EF4-FFF2-40B4-BE49-F238E27FC236}">
                <a16:creationId xmlns:a16="http://schemas.microsoft.com/office/drawing/2014/main" id="{ECEA3885-64F9-EA8B-9560-01C87AE7081D}"/>
              </a:ext>
            </a:extLst>
          </p:cNvPr>
          <p:cNvSpPr/>
          <p:nvPr/>
        </p:nvSpPr>
        <p:spPr>
          <a:xfrm>
            <a:off x="2392326" y="202018"/>
            <a:ext cx="7963786" cy="850604"/>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c. tổ quốc, non sông, nhà nước, đất nước</a:t>
            </a:r>
            <a:endPar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2699844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7" name="Google Shape;117;p6">
            <a:extLst>
              <a:ext uri="{FF2B5EF4-FFF2-40B4-BE49-F238E27FC236}">
                <a16:creationId xmlns:a16="http://schemas.microsoft.com/office/drawing/2014/main" id="{D9D67FFC-032A-41F8-BB88-CBA0F2BC181D}"/>
              </a:ext>
            </a:extLst>
          </p:cNvPr>
          <p:cNvSpPr/>
          <p:nvPr/>
        </p:nvSpPr>
        <p:spPr>
          <a:xfrm>
            <a:off x="768167" y="222040"/>
            <a:ext cx="11018660" cy="1202723"/>
          </a:xfrm>
          <a:prstGeom prst="roundRect">
            <a:avLst>
              <a:gd name="adj" fmla="val 0"/>
            </a:avLst>
          </a:prstGeom>
          <a:noFill/>
          <a:ln>
            <a:noFill/>
          </a:ln>
        </p:spPr>
        <p:txBody>
          <a:bodyPr spcFirstLastPara="1" wrap="square" lIns="60950" tIns="30467" rIns="60950" bIns="30467"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3. </a:t>
            </a:r>
            <a:r>
              <a:rPr kumimoji="0" lang="vi-VN"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Đọc đoạn thơ dưới đây và thực hiện yêu cầu.</a:t>
            </a:r>
            <a:endParaRPr kumimoji="0" lang="vi-VN" sz="3200" b="1" i="1"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a:sym typeface="Calibri"/>
            </a:endParaRPr>
          </a:p>
        </p:txBody>
      </p:sp>
      <p:sp>
        <p:nvSpPr>
          <p:cNvPr id="10" name="TextBox 9">
            <a:extLst>
              <a:ext uri="{FF2B5EF4-FFF2-40B4-BE49-F238E27FC236}">
                <a16:creationId xmlns:a16="http://schemas.microsoft.com/office/drawing/2014/main" id="{659D179C-14FA-6E5D-282C-8FFAF8307000}"/>
              </a:ext>
            </a:extLst>
          </p:cNvPr>
          <p:cNvSpPr txBox="1"/>
          <p:nvPr/>
        </p:nvSpPr>
        <p:spPr>
          <a:xfrm>
            <a:off x="850605" y="1786270"/>
            <a:ext cx="5209954" cy="3046988"/>
          </a:xfrm>
          <a:prstGeom prst="rect">
            <a:avLst/>
          </a:prstGeom>
          <a:noFill/>
        </p:spPr>
        <p:txBody>
          <a:bodyPr wrap="square" rtlCol="0">
            <a:spAutoFit/>
          </a:bodyPr>
          <a:lstStyle/>
          <a:p>
            <a:pPr algn="just"/>
            <a:r>
              <a:rPr lang="en-US" sz="3200" b="0" i="0" dirty="0" err="1">
                <a:solidFill>
                  <a:srgbClr val="000000"/>
                </a:solidFill>
                <a:effectLst/>
                <a:latin typeface="Cambria" panose="02040503050406030204" pitchFamily="18" charset="0"/>
                <a:ea typeface="Cambria" panose="02040503050406030204" pitchFamily="18" charset="0"/>
              </a:rPr>
              <a:t>Không</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có</a:t>
            </a:r>
            <a:r>
              <a:rPr lang="en-US" sz="3200" b="0" i="0" dirty="0">
                <a:solidFill>
                  <a:srgbClr val="000000"/>
                </a:solidFill>
                <a:effectLst/>
                <a:latin typeface="Cambria" panose="02040503050406030204" pitchFamily="18" charset="0"/>
                <a:ea typeface="Cambria" panose="02040503050406030204" pitchFamily="18" charset="0"/>
              </a:rPr>
              <a:t> </a:t>
            </a:r>
            <a:r>
              <a:rPr lang="en-US" sz="3200" b="1" i="0" dirty="0" err="1">
                <a:solidFill>
                  <a:srgbClr val="000000"/>
                </a:solidFill>
                <a:effectLst/>
                <a:latin typeface="Cambria" panose="02040503050406030204" pitchFamily="18" charset="0"/>
                <a:ea typeface="Cambria" panose="02040503050406030204" pitchFamily="18" charset="0"/>
              </a:rPr>
              <a:t>chân</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có</a:t>
            </a:r>
            <a:r>
              <a:rPr lang="en-US" sz="3200" b="0" i="0" dirty="0">
                <a:solidFill>
                  <a:srgbClr val="000000"/>
                </a:solidFill>
                <a:effectLst/>
                <a:latin typeface="Cambria" panose="02040503050406030204" pitchFamily="18" charset="0"/>
                <a:ea typeface="Cambria" panose="02040503050406030204" pitchFamily="18" charset="0"/>
              </a:rPr>
              <a:t> </a:t>
            </a:r>
            <a:r>
              <a:rPr lang="en-US" sz="3200" b="1" i="0" dirty="0" err="1">
                <a:solidFill>
                  <a:srgbClr val="000000"/>
                </a:solidFill>
                <a:effectLst/>
                <a:latin typeface="Cambria" panose="02040503050406030204" pitchFamily="18" charset="0"/>
                <a:ea typeface="Cambria" panose="02040503050406030204" pitchFamily="18" charset="0"/>
              </a:rPr>
              <a:t>cánh</a:t>
            </a:r>
            <a:endParaRPr lang="en-US" sz="3200" b="0" i="0" dirty="0">
              <a:solidFill>
                <a:srgbClr val="000000"/>
              </a:solidFill>
              <a:effectLst/>
              <a:latin typeface="Cambria" panose="02040503050406030204" pitchFamily="18" charset="0"/>
              <a:ea typeface="Cambria" panose="02040503050406030204" pitchFamily="18" charset="0"/>
            </a:endParaRPr>
          </a:p>
          <a:p>
            <a:pPr algn="just"/>
            <a:r>
              <a:rPr lang="en-US" sz="3200" b="0" i="0" dirty="0" err="1">
                <a:solidFill>
                  <a:srgbClr val="000000"/>
                </a:solidFill>
                <a:effectLst/>
                <a:latin typeface="Cambria" panose="02040503050406030204" pitchFamily="18" charset="0"/>
                <a:ea typeface="Cambria" panose="02040503050406030204" pitchFamily="18" charset="0"/>
              </a:rPr>
              <a:t>Mà</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lại</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gọi</a:t>
            </a:r>
            <a:r>
              <a:rPr lang="en-US" sz="3200" b="0" i="0" dirty="0">
                <a:solidFill>
                  <a:srgbClr val="000000"/>
                </a:solidFill>
                <a:effectLst/>
                <a:latin typeface="Cambria" panose="02040503050406030204" pitchFamily="18" charset="0"/>
                <a:ea typeface="Cambria" panose="02040503050406030204" pitchFamily="18" charset="0"/>
              </a:rPr>
              <a:t>: con </a:t>
            </a:r>
            <a:r>
              <a:rPr lang="en-US" sz="3200" b="0" i="0" dirty="0" err="1">
                <a:solidFill>
                  <a:srgbClr val="000000"/>
                </a:solidFill>
                <a:effectLst/>
                <a:latin typeface="Cambria" panose="02040503050406030204" pitchFamily="18" charset="0"/>
                <a:ea typeface="Cambria" panose="02040503050406030204" pitchFamily="18" charset="0"/>
              </a:rPr>
              <a:t>sông</a:t>
            </a:r>
            <a:r>
              <a:rPr lang="en-US" sz="3200" b="0" i="0" dirty="0">
                <a:solidFill>
                  <a:srgbClr val="000000"/>
                </a:solidFill>
                <a:effectLst/>
                <a:latin typeface="Cambria" panose="02040503050406030204" pitchFamily="18" charset="0"/>
                <a:ea typeface="Cambria" panose="02040503050406030204" pitchFamily="18" charset="0"/>
              </a:rPr>
              <a:t>?</a:t>
            </a:r>
          </a:p>
          <a:p>
            <a:pPr algn="just"/>
            <a:r>
              <a:rPr lang="en-US" sz="3200" b="0" i="0" dirty="0" err="1">
                <a:solidFill>
                  <a:srgbClr val="000000"/>
                </a:solidFill>
                <a:effectLst/>
                <a:latin typeface="Cambria" panose="02040503050406030204" pitchFamily="18" charset="0"/>
                <a:ea typeface="Cambria" panose="02040503050406030204" pitchFamily="18" charset="0"/>
              </a:rPr>
              <a:t>Không</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có</a:t>
            </a:r>
            <a:r>
              <a:rPr lang="en-US" sz="3200" b="0" i="0" dirty="0">
                <a:solidFill>
                  <a:srgbClr val="000000"/>
                </a:solidFill>
                <a:effectLst/>
                <a:latin typeface="Cambria" panose="02040503050406030204" pitchFamily="18" charset="0"/>
                <a:ea typeface="Cambria" panose="02040503050406030204" pitchFamily="18" charset="0"/>
              </a:rPr>
              <a:t> </a:t>
            </a:r>
            <a:r>
              <a:rPr lang="en-US" sz="3200" b="1" i="0" dirty="0" err="1">
                <a:solidFill>
                  <a:srgbClr val="000000"/>
                </a:solidFill>
                <a:effectLst/>
                <a:latin typeface="Cambria" panose="02040503050406030204" pitchFamily="18" charset="0"/>
                <a:ea typeface="Cambria" panose="02040503050406030204" pitchFamily="18" charset="0"/>
              </a:rPr>
              <a:t>lá</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có</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cành</a:t>
            </a:r>
            <a:endParaRPr lang="en-US" sz="3200" b="0" i="0" dirty="0">
              <a:solidFill>
                <a:srgbClr val="000000"/>
              </a:solidFill>
              <a:effectLst/>
              <a:latin typeface="Cambria" panose="02040503050406030204" pitchFamily="18" charset="0"/>
              <a:ea typeface="Cambria" panose="02040503050406030204" pitchFamily="18" charset="0"/>
            </a:endParaRPr>
          </a:p>
          <a:p>
            <a:pPr algn="just"/>
            <a:r>
              <a:rPr lang="en-US" sz="3200" b="0" i="0" dirty="0" err="1">
                <a:solidFill>
                  <a:srgbClr val="000000"/>
                </a:solidFill>
                <a:effectLst/>
                <a:latin typeface="Cambria" panose="02040503050406030204" pitchFamily="18" charset="0"/>
                <a:ea typeface="Cambria" panose="02040503050406030204" pitchFamily="18" charset="0"/>
              </a:rPr>
              <a:t>Lại</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gọi</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là</a:t>
            </a:r>
            <a:r>
              <a:rPr lang="en-US" sz="3200" b="0" i="0" dirty="0">
                <a:solidFill>
                  <a:srgbClr val="000000"/>
                </a:solidFill>
                <a:effectLst/>
                <a:latin typeface="Cambria" panose="02040503050406030204" pitchFamily="18" charset="0"/>
                <a:ea typeface="Cambria" panose="02040503050406030204" pitchFamily="18" charset="0"/>
              </a:rPr>
              <a:t>: </a:t>
            </a:r>
            <a:r>
              <a:rPr lang="en-US" sz="3200" b="1" i="0" dirty="0" err="1">
                <a:solidFill>
                  <a:srgbClr val="000000"/>
                </a:solidFill>
                <a:effectLst/>
                <a:latin typeface="Cambria" panose="02040503050406030204" pitchFamily="18" charset="0"/>
                <a:ea typeface="Cambria" panose="02040503050406030204" pitchFamily="18" charset="0"/>
              </a:rPr>
              <a:t>ngọn</a:t>
            </a:r>
            <a:r>
              <a:rPr lang="en-US" sz="3200" b="0" i="0" dirty="0">
                <a:solidFill>
                  <a:srgbClr val="000000"/>
                </a:solidFill>
                <a:effectLst/>
                <a:latin typeface="Cambria" panose="02040503050406030204" pitchFamily="18" charset="0"/>
                <a:ea typeface="Cambria" panose="02040503050406030204" pitchFamily="18" charset="0"/>
              </a:rPr>
              <a:t> </a:t>
            </a:r>
            <a:r>
              <a:rPr lang="en-US" sz="3200" b="0" i="0" dirty="0" err="1">
                <a:solidFill>
                  <a:srgbClr val="000000"/>
                </a:solidFill>
                <a:effectLst/>
                <a:latin typeface="Cambria" panose="02040503050406030204" pitchFamily="18" charset="0"/>
                <a:ea typeface="Cambria" panose="02040503050406030204" pitchFamily="18" charset="0"/>
              </a:rPr>
              <a:t>gió</a:t>
            </a:r>
            <a:endParaRPr lang="en-US" sz="3200" b="0" i="0" dirty="0">
              <a:solidFill>
                <a:srgbClr val="000000"/>
              </a:solidFill>
              <a:effectLst/>
              <a:latin typeface="Cambria" panose="02040503050406030204" pitchFamily="18" charset="0"/>
              <a:ea typeface="Cambria" panose="02040503050406030204" pitchFamily="18" charset="0"/>
            </a:endParaRPr>
          </a:p>
          <a:p>
            <a:pPr algn="r"/>
            <a:r>
              <a:rPr lang="en-US" sz="3200" b="0" i="0" dirty="0">
                <a:solidFill>
                  <a:srgbClr val="000000"/>
                </a:solidFill>
                <a:effectLst/>
                <a:latin typeface="Cambria" panose="02040503050406030204" pitchFamily="18" charset="0"/>
                <a:ea typeface="Cambria" panose="02040503050406030204" pitchFamily="18" charset="0"/>
              </a:rPr>
              <a:t>(Xuân </a:t>
            </a:r>
            <a:r>
              <a:rPr lang="en-US" sz="3200" b="0" i="0" dirty="0" err="1">
                <a:solidFill>
                  <a:srgbClr val="000000"/>
                </a:solidFill>
                <a:effectLst/>
                <a:latin typeface="Cambria" panose="02040503050406030204" pitchFamily="18" charset="0"/>
                <a:ea typeface="Cambria" panose="02040503050406030204" pitchFamily="18" charset="0"/>
              </a:rPr>
              <a:t>Quỳnh</a:t>
            </a:r>
            <a:r>
              <a:rPr lang="en-US" sz="3200" b="0" i="0" dirty="0">
                <a:solidFill>
                  <a:srgbClr val="000000"/>
                </a:solidFill>
                <a:effectLst/>
                <a:latin typeface="Cambria" panose="02040503050406030204" pitchFamily="18" charset="0"/>
                <a:ea typeface="Cambria" panose="02040503050406030204" pitchFamily="18" charset="0"/>
              </a:rPr>
              <a:t>)</a:t>
            </a:r>
          </a:p>
          <a:p>
            <a:endParaRPr lang="en-US" sz="3200" dirty="0">
              <a:latin typeface="Cambria" panose="02040503050406030204" pitchFamily="18" charset="0"/>
              <a:ea typeface="Cambria" panose="02040503050406030204" pitchFamily="18" charset="0"/>
            </a:endParaRPr>
          </a:p>
        </p:txBody>
      </p:sp>
      <p:pic>
        <p:nvPicPr>
          <p:cNvPr id="12" name="Picture 11">
            <a:extLst>
              <a:ext uri="{FF2B5EF4-FFF2-40B4-BE49-F238E27FC236}">
                <a16:creationId xmlns:a16="http://schemas.microsoft.com/office/drawing/2014/main" id="{D1045024-5999-E4B9-A1B6-B15A352BF5E9}"/>
              </a:ext>
            </a:extLst>
          </p:cNvPr>
          <p:cNvPicPr>
            <a:picLocks noChangeAspect="1"/>
          </p:cNvPicPr>
          <p:nvPr/>
        </p:nvPicPr>
        <p:blipFill>
          <a:blip r:embed="rId3"/>
          <a:stretch>
            <a:fillRect/>
          </a:stretch>
        </p:blipFill>
        <p:spPr>
          <a:xfrm>
            <a:off x="6052693" y="1566862"/>
            <a:ext cx="5441102" cy="2308698"/>
          </a:xfrm>
          <a:prstGeom prst="rect">
            <a:avLst/>
          </a:prstGeom>
        </p:spPr>
      </p:pic>
      <p:sp>
        <p:nvSpPr>
          <p:cNvPr id="13" name="TextBox 12">
            <a:extLst>
              <a:ext uri="{FF2B5EF4-FFF2-40B4-BE49-F238E27FC236}">
                <a16:creationId xmlns:a16="http://schemas.microsoft.com/office/drawing/2014/main" id="{A5304637-F4AF-6237-E6EC-D00ABC84E648}"/>
              </a:ext>
            </a:extLst>
          </p:cNvPr>
          <p:cNvSpPr txBox="1"/>
          <p:nvPr/>
        </p:nvSpPr>
        <p:spPr>
          <a:xfrm>
            <a:off x="542260" y="4444409"/>
            <a:ext cx="11238615" cy="2554545"/>
          </a:xfrm>
          <a:prstGeom prst="rect">
            <a:avLst/>
          </a:prstGeom>
          <a:noFill/>
        </p:spPr>
        <p:txBody>
          <a:bodyPr wrap="square" rtlCol="0">
            <a:spAutoFit/>
          </a:bodyPr>
          <a:lstStyle/>
          <a:p>
            <a:pPr algn="just"/>
            <a:r>
              <a:rPr lang="vi-VN" sz="3200" b="1" i="0" dirty="0">
                <a:solidFill>
                  <a:srgbClr val="000000"/>
                </a:solidFill>
                <a:effectLst/>
                <a:latin typeface="Cambria" panose="02040503050406030204" pitchFamily="18" charset="0"/>
                <a:ea typeface="Cambria" panose="02040503050406030204" pitchFamily="18" charset="0"/>
              </a:rPr>
              <a:t>a. Mỗi từ in đậm trong đoạn thơ trên được dùng với nghĩa gốc hay nghĩa chuyển?</a:t>
            </a:r>
          </a:p>
          <a:p>
            <a:pPr algn="just"/>
            <a:r>
              <a:rPr lang="vi-VN" sz="3200" b="1" i="0" dirty="0">
                <a:solidFill>
                  <a:srgbClr val="000000"/>
                </a:solidFill>
                <a:effectLst/>
                <a:latin typeface="Cambria" panose="02040503050406030204" pitchFamily="18" charset="0"/>
                <a:ea typeface="Cambria" panose="02040503050406030204" pitchFamily="18" charset="0"/>
              </a:rPr>
              <a:t>b. Đặt một câu có từ in đậm được sử dụng với nghĩa chuyển.</a:t>
            </a:r>
          </a:p>
          <a:p>
            <a:endParaRPr lang="en-US" sz="32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095099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7" name="Google Shape;117;p6">
            <a:extLst>
              <a:ext uri="{FF2B5EF4-FFF2-40B4-BE49-F238E27FC236}">
                <a16:creationId xmlns:a16="http://schemas.microsoft.com/office/drawing/2014/main" id="{D9D67FFC-032A-41F8-BB88-CBA0F2BC181D}"/>
              </a:ext>
            </a:extLst>
          </p:cNvPr>
          <p:cNvSpPr/>
          <p:nvPr/>
        </p:nvSpPr>
        <p:spPr>
          <a:xfrm>
            <a:off x="736269" y="1111269"/>
            <a:ext cx="11018660" cy="574100"/>
          </a:xfrm>
          <a:prstGeom prst="roundRect">
            <a:avLst>
              <a:gd name="adj" fmla="val 0"/>
            </a:avLst>
          </a:prstGeom>
          <a:noFill/>
          <a:ln>
            <a:noFill/>
          </a:ln>
        </p:spPr>
        <p:txBody>
          <a:bodyPr spcFirstLastPara="1" wrap="square" lIns="60950" tIns="30467" rIns="60950" bIns="30467"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8000" b="1" i="0" u="none" strike="noStrike" kern="0" cap="none" spc="0" normalizeH="0" baseline="0" noProof="0" dirty="0">
                <a:ln>
                  <a:noFill/>
                </a:ln>
                <a:solidFill>
                  <a:srgbClr val="002060"/>
                </a:solidFill>
                <a:effectLst/>
                <a:uLnTx/>
                <a:uFillTx/>
                <a:latin typeface="Arial" panose="020B0604020202020204" pitchFamily="34" charset="0"/>
                <a:ea typeface="Calibri"/>
                <a:cs typeface="Calibri"/>
                <a:sym typeface="Calibri"/>
              </a:rPr>
              <a:t>THẢO LUẬN NHÓM 4</a:t>
            </a:r>
            <a:endParaRPr kumimoji="0" lang="vi-VN" sz="8000" b="1" i="1" u="none" strike="noStrike" kern="0" cap="none" spc="0" normalizeH="0" baseline="0" noProof="0" dirty="0">
              <a:ln>
                <a:noFill/>
              </a:ln>
              <a:solidFill>
                <a:srgbClr val="C00000"/>
              </a:solidFill>
              <a:effectLst/>
              <a:uLnTx/>
              <a:uFillTx/>
              <a:latin typeface="Arial" panose="020B0604020202020204" pitchFamily="34" charset="0"/>
              <a:ea typeface="Calibri"/>
              <a:cs typeface="Calibri"/>
              <a:sym typeface="Calibri"/>
            </a:endParaRPr>
          </a:p>
        </p:txBody>
      </p:sp>
      <p:pic>
        <p:nvPicPr>
          <p:cNvPr id="2050" name="Picture 2" descr="Soạn văn 10 trang 146 - Khám phá sức sáng tạo">
            <a:extLst>
              <a:ext uri="{FF2B5EF4-FFF2-40B4-BE49-F238E27FC236}">
                <a16:creationId xmlns:a16="http://schemas.microsoft.com/office/drawing/2014/main" id="{5CCD2345-86BC-45B3-89EC-C6771EA736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0" y="2619313"/>
            <a:ext cx="6667500" cy="34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7748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 name="Rectangle: Rounded Corners 1">
            <a:extLst>
              <a:ext uri="{FF2B5EF4-FFF2-40B4-BE49-F238E27FC236}">
                <a16:creationId xmlns:a16="http://schemas.microsoft.com/office/drawing/2014/main" id="{AC868FE3-CD79-F339-D530-AAD07644B4E5}"/>
              </a:ext>
            </a:extLst>
          </p:cNvPr>
          <p:cNvSpPr/>
          <p:nvPr/>
        </p:nvSpPr>
        <p:spPr>
          <a:xfrm>
            <a:off x="1541721" y="1169582"/>
            <a:ext cx="9611832" cy="1488557"/>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 Những từ in đậm được dùng với nghĩa gốc: </a:t>
            </a:r>
            <a:r>
              <a:rPr kumimoji="0" lang="vi-VN"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chân, cành, lá </a:t>
            </a:r>
            <a:endPar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
        <p:nvSpPr>
          <p:cNvPr id="3" name="Rectangle: Rounded Corners 2">
            <a:extLst>
              <a:ext uri="{FF2B5EF4-FFF2-40B4-BE49-F238E27FC236}">
                <a16:creationId xmlns:a16="http://schemas.microsoft.com/office/drawing/2014/main" id="{0E25E664-526A-7E59-FF61-7571810A0D89}"/>
              </a:ext>
            </a:extLst>
          </p:cNvPr>
          <p:cNvSpPr/>
          <p:nvPr/>
        </p:nvSpPr>
        <p:spPr>
          <a:xfrm>
            <a:off x="1573619" y="3211033"/>
            <a:ext cx="9611832" cy="1488557"/>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r>
              <a:rPr lang="vi-VN" sz="4400" dirty="0">
                <a:solidFill>
                  <a:srgbClr val="002060"/>
                </a:solidFill>
                <a:latin typeface="Cambria" panose="02040503050406030204" pitchFamily="18" charset="0"/>
                <a:ea typeface="Cambria" panose="02040503050406030204" pitchFamily="18" charset="0"/>
              </a:rPr>
              <a:t>Từ in đậm được dùng với nghĩa chuyển: </a:t>
            </a:r>
            <a:r>
              <a:rPr lang="vi-VN" sz="4400" b="1" dirty="0">
                <a:solidFill>
                  <a:srgbClr val="002060"/>
                </a:solidFill>
                <a:latin typeface="Cambria" panose="02040503050406030204" pitchFamily="18" charset="0"/>
                <a:ea typeface="Cambria" panose="02040503050406030204" pitchFamily="18" charset="0"/>
              </a:rPr>
              <a:t>ngọn </a:t>
            </a:r>
            <a:endParaRPr kumimoji="0" lang="en-US" sz="4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65614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 name="TextBox 3">
            <a:extLst>
              <a:ext uri="{FF2B5EF4-FFF2-40B4-BE49-F238E27FC236}">
                <a16:creationId xmlns:a16="http://schemas.microsoft.com/office/drawing/2014/main" id="{0A42F3AE-20D6-0867-6415-34F5426494B2}"/>
              </a:ext>
            </a:extLst>
          </p:cNvPr>
          <p:cNvSpPr txBox="1"/>
          <p:nvPr/>
        </p:nvSpPr>
        <p:spPr>
          <a:xfrm>
            <a:off x="893135" y="1244009"/>
            <a:ext cx="10590027" cy="3970318"/>
          </a:xfrm>
          <a:prstGeom prst="rect">
            <a:avLst/>
          </a:prstGeom>
          <a:noFill/>
        </p:spPr>
        <p:txBody>
          <a:bodyPr wrap="square" rtlCol="0">
            <a:spAutoFit/>
          </a:bodyPr>
          <a:lstStyle/>
          <a:p>
            <a:pPr algn="just"/>
            <a:r>
              <a:rPr lang="en-US" sz="3600" b="1" dirty="0">
                <a:latin typeface="Cambria" panose="02040503050406030204" pitchFamily="18" charset="0"/>
                <a:ea typeface="Cambria" panose="02040503050406030204" pitchFamily="18" charset="0"/>
              </a:rPr>
              <a:t>b) </a:t>
            </a:r>
            <a:r>
              <a:rPr lang="vi-VN" sz="3600" b="1" dirty="0">
                <a:latin typeface="Cambria" panose="02040503050406030204" pitchFamily="18" charset="0"/>
                <a:ea typeface="Cambria" panose="02040503050406030204" pitchFamily="18" charset="0"/>
              </a:rPr>
              <a:t>VD: </a:t>
            </a:r>
          </a:p>
          <a:p>
            <a:pPr algn="just"/>
            <a:r>
              <a:rPr lang="vi-VN" sz="3600" dirty="0">
                <a:latin typeface="Cambria" panose="02040503050406030204" pitchFamily="18" charset="0"/>
                <a:ea typeface="Cambria" panose="02040503050406030204" pitchFamily="18" charset="0"/>
              </a:rPr>
              <a:t>+ Mùa mưa đến, những gia đình sống dưới </a:t>
            </a:r>
            <a:r>
              <a:rPr lang="vi-VN" sz="3600" i="1" dirty="0">
                <a:latin typeface="Cambria" panose="02040503050406030204" pitchFamily="18" charset="0"/>
                <a:ea typeface="Cambria" panose="02040503050406030204" pitchFamily="18" charset="0"/>
              </a:rPr>
              <a:t>chân núi </a:t>
            </a:r>
            <a:r>
              <a:rPr lang="vi-VN" sz="3600" dirty="0">
                <a:latin typeface="Cambria" panose="02040503050406030204" pitchFamily="18" charset="0"/>
                <a:ea typeface="Cambria" panose="02040503050406030204" pitchFamily="18" charset="0"/>
              </a:rPr>
              <a:t>lại nơm nớp lo núi lở.</a:t>
            </a:r>
          </a:p>
          <a:p>
            <a:pPr algn="just"/>
            <a:r>
              <a:rPr lang="vi-VN" sz="3600" dirty="0">
                <a:latin typeface="Cambria" panose="02040503050406030204" pitchFamily="18" charset="0"/>
                <a:ea typeface="Cambria" panose="02040503050406030204" pitchFamily="18" charset="0"/>
              </a:rPr>
              <a:t>+ Từ nhỏ tôi đã ước mơ được đi trên một chiếc thuyền có </a:t>
            </a:r>
            <a:r>
              <a:rPr lang="vi-VN" sz="3600" i="1" dirty="0">
                <a:latin typeface="Cambria" panose="02040503050406030204" pitchFamily="18" charset="0"/>
                <a:ea typeface="Cambria" panose="02040503050406030204" pitchFamily="18" charset="0"/>
              </a:rPr>
              <a:t>cánh buồm </a:t>
            </a:r>
            <a:r>
              <a:rPr lang="vi-VN" sz="3600" dirty="0">
                <a:latin typeface="Cambria" panose="02040503050406030204" pitchFamily="18" charset="0"/>
                <a:ea typeface="Cambria" panose="02040503050406030204" pitchFamily="18" charset="0"/>
              </a:rPr>
              <a:t>đỏ thắm.</a:t>
            </a:r>
          </a:p>
          <a:p>
            <a:pPr algn="just"/>
            <a:r>
              <a:rPr lang="vi-VN" sz="3600" dirty="0">
                <a:latin typeface="Cambria" panose="02040503050406030204" pitchFamily="18" charset="0"/>
                <a:ea typeface="Cambria" panose="02040503050406030204" pitchFamily="18" charset="0"/>
              </a:rPr>
              <a:t>+ </a:t>
            </a:r>
            <a:r>
              <a:rPr lang="vi-VN" sz="3600" i="1" dirty="0">
                <a:latin typeface="Cambria" panose="02040503050406030204" pitchFamily="18" charset="0"/>
                <a:ea typeface="Cambria" panose="02040503050406030204" pitchFamily="18" charset="0"/>
              </a:rPr>
              <a:t>Ngọn đuốc </a:t>
            </a:r>
            <a:r>
              <a:rPr lang="vi-VN" sz="3600" dirty="0">
                <a:latin typeface="Cambria" panose="02040503050406030204" pitchFamily="18" charset="0"/>
                <a:ea typeface="Cambria" panose="02040503050406030204" pitchFamily="18" charset="0"/>
              </a:rPr>
              <a:t>trên tay phải của tượng Nữ thần Tự do ở Mỹ tượng trưng cho tự do, bình đẳng, bác ái.</a:t>
            </a:r>
          </a:p>
        </p:txBody>
      </p:sp>
    </p:spTree>
    <p:extLst>
      <p:ext uri="{BB962C8B-B14F-4D97-AF65-F5344CB8AC3E}">
        <p14:creationId xmlns:p14="http://schemas.microsoft.com/office/powerpoint/2010/main" val="20924542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2">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7" name="Google Shape;117;p6">
            <a:extLst>
              <a:ext uri="{FF2B5EF4-FFF2-40B4-BE49-F238E27FC236}">
                <a16:creationId xmlns:a16="http://schemas.microsoft.com/office/drawing/2014/main" id="{D9D67FFC-032A-41F8-BB88-CBA0F2BC181D}"/>
              </a:ext>
            </a:extLst>
          </p:cNvPr>
          <p:cNvSpPr/>
          <p:nvPr/>
        </p:nvSpPr>
        <p:spPr>
          <a:xfrm>
            <a:off x="746902" y="498487"/>
            <a:ext cx="11018660" cy="1202723"/>
          </a:xfrm>
          <a:prstGeom prst="roundRect">
            <a:avLst>
              <a:gd name="adj" fmla="val 0"/>
            </a:avLst>
          </a:prstGeom>
          <a:noFill/>
          <a:ln>
            <a:noFill/>
          </a:ln>
        </p:spPr>
        <p:txBody>
          <a:bodyPr spcFirstLastPara="1" wrap="square" lIns="60950" tIns="30467" rIns="60950" bIns="30467"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4. </a:t>
            </a:r>
            <a:r>
              <a:rPr kumimoji="0" lang="vi-VN"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Từ ăn trong mỗi nhóm từ dưới đây mang nghĩa nào?</a:t>
            </a:r>
            <a:endParaRPr kumimoji="0" lang="vi-VN" sz="3200" b="1" i="1"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a:sym typeface="Calibri"/>
            </a:endParaRPr>
          </a:p>
        </p:txBody>
      </p:sp>
      <p:pic>
        <p:nvPicPr>
          <p:cNvPr id="3" name="Picture 2">
            <a:extLst>
              <a:ext uri="{FF2B5EF4-FFF2-40B4-BE49-F238E27FC236}">
                <a16:creationId xmlns:a16="http://schemas.microsoft.com/office/drawing/2014/main" id="{EC9968B3-B67E-B330-5AED-7C5DEFA963F6}"/>
              </a:ext>
            </a:extLst>
          </p:cNvPr>
          <p:cNvPicPr>
            <a:picLocks noChangeAspect="1"/>
          </p:cNvPicPr>
          <p:nvPr/>
        </p:nvPicPr>
        <p:blipFill>
          <a:blip r:embed="rId3"/>
          <a:stretch>
            <a:fillRect/>
          </a:stretch>
        </p:blipFill>
        <p:spPr>
          <a:xfrm>
            <a:off x="526865" y="2016197"/>
            <a:ext cx="2813594" cy="3151225"/>
          </a:xfrm>
          <a:prstGeom prst="rect">
            <a:avLst/>
          </a:prstGeom>
        </p:spPr>
      </p:pic>
      <p:pic>
        <p:nvPicPr>
          <p:cNvPr id="5" name="Picture 4">
            <a:extLst>
              <a:ext uri="{FF2B5EF4-FFF2-40B4-BE49-F238E27FC236}">
                <a16:creationId xmlns:a16="http://schemas.microsoft.com/office/drawing/2014/main" id="{C4148889-6E6E-7CDA-EEEA-D494AA26C6E2}"/>
              </a:ext>
            </a:extLst>
          </p:cNvPr>
          <p:cNvPicPr>
            <a:picLocks noChangeAspect="1"/>
          </p:cNvPicPr>
          <p:nvPr/>
        </p:nvPicPr>
        <p:blipFill>
          <a:blip r:embed="rId4"/>
          <a:stretch>
            <a:fillRect/>
          </a:stretch>
        </p:blipFill>
        <p:spPr>
          <a:xfrm>
            <a:off x="4256124" y="2149660"/>
            <a:ext cx="7639997" cy="2964600"/>
          </a:xfrm>
          <a:prstGeom prst="rect">
            <a:avLst/>
          </a:prstGeom>
        </p:spPr>
      </p:pic>
      <p:cxnSp>
        <p:nvCxnSpPr>
          <p:cNvPr id="7" name="Straight Connector 6">
            <a:extLst>
              <a:ext uri="{FF2B5EF4-FFF2-40B4-BE49-F238E27FC236}">
                <a16:creationId xmlns:a16="http://schemas.microsoft.com/office/drawing/2014/main" id="{04894AA0-E168-6F11-144D-D46418613A0E}"/>
              </a:ext>
            </a:extLst>
          </p:cNvPr>
          <p:cNvCxnSpPr/>
          <p:nvPr/>
        </p:nvCxnSpPr>
        <p:spPr>
          <a:xfrm>
            <a:off x="3242930" y="2551814"/>
            <a:ext cx="1190847" cy="2030819"/>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D95BD02-40C2-C1C0-6039-6EB523EF1A10}"/>
              </a:ext>
            </a:extLst>
          </p:cNvPr>
          <p:cNvCxnSpPr>
            <a:cxnSpLocks/>
          </p:cNvCxnSpPr>
          <p:nvPr/>
        </p:nvCxnSpPr>
        <p:spPr>
          <a:xfrm flipV="1">
            <a:off x="3253563" y="2594344"/>
            <a:ext cx="1158949" cy="1073888"/>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93BF106-7941-A6B4-E9F7-40B6652AB6B6}"/>
              </a:ext>
            </a:extLst>
          </p:cNvPr>
          <p:cNvCxnSpPr>
            <a:cxnSpLocks/>
          </p:cNvCxnSpPr>
          <p:nvPr/>
        </p:nvCxnSpPr>
        <p:spPr>
          <a:xfrm flipV="1">
            <a:off x="3232298" y="3551274"/>
            <a:ext cx="1158949" cy="1073888"/>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2929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nk flowers and trees&#10;&#10;Description automatically generated">
            <a:extLst>
              <a:ext uri="{FF2B5EF4-FFF2-40B4-BE49-F238E27FC236}">
                <a16:creationId xmlns:a16="http://schemas.microsoft.com/office/drawing/2014/main" id="{3D85349C-84A8-7CBC-C930-6559895E21EF}"/>
              </a:ext>
            </a:extLst>
          </p:cNvPr>
          <p:cNvPicPr>
            <a:picLocks noChangeAspect="1"/>
          </p:cNvPicPr>
          <p:nvPr/>
        </p:nvPicPr>
        <p:blipFill rotWithShape="1">
          <a:blip r:embed="rId3">
            <a:extLst>
              <a:ext uri="{28A0092B-C50C-407E-A947-70E740481C1C}">
                <a14:useLocalDpi xmlns:a14="http://schemas.microsoft.com/office/drawing/2010/main" val="0"/>
              </a:ext>
            </a:extLst>
          </a:blip>
          <a:srcRect t="31698"/>
          <a:stretch/>
        </p:blipFill>
        <p:spPr>
          <a:xfrm>
            <a:off x="0" y="0"/>
            <a:ext cx="12192000" cy="6857999"/>
          </a:xfrm>
          <a:prstGeom prst="rect">
            <a:avLst/>
          </a:prstGeom>
        </p:spPr>
      </p:pic>
      <p:sp>
        <p:nvSpPr>
          <p:cNvPr id="9" name="Rectangle: Top Corners Rounded 8">
            <a:extLst>
              <a:ext uri="{FF2B5EF4-FFF2-40B4-BE49-F238E27FC236}">
                <a16:creationId xmlns:a16="http://schemas.microsoft.com/office/drawing/2014/main" id="{67840DFE-B5CD-8F81-E6CE-4A94B3E66E25}"/>
              </a:ext>
            </a:extLst>
          </p:cNvPr>
          <p:cNvSpPr/>
          <p:nvPr/>
        </p:nvSpPr>
        <p:spPr>
          <a:xfrm>
            <a:off x="437071" y="396815"/>
            <a:ext cx="11580758" cy="606437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17" name="Google Shape;117;p6">
            <a:extLst>
              <a:ext uri="{FF2B5EF4-FFF2-40B4-BE49-F238E27FC236}">
                <a16:creationId xmlns:a16="http://schemas.microsoft.com/office/drawing/2014/main" id="{D9D67FFC-032A-41F8-BB88-CBA0F2BC181D}"/>
              </a:ext>
            </a:extLst>
          </p:cNvPr>
          <p:cNvSpPr/>
          <p:nvPr/>
        </p:nvSpPr>
        <p:spPr>
          <a:xfrm>
            <a:off x="768167" y="838728"/>
            <a:ext cx="11018660" cy="1202723"/>
          </a:xfrm>
          <a:prstGeom prst="roundRect">
            <a:avLst>
              <a:gd name="adj" fmla="val 0"/>
            </a:avLst>
          </a:prstGeom>
          <a:noFill/>
          <a:ln>
            <a:noFill/>
          </a:ln>
        </p:spPr>
        <p:txBody>
          <a:bodyPr spcFirstLastPara="1" wrap="square" lIns="60950" tIns="30467" rIns="60950" bIns="30467" anchor="ctr" anchorCtr="0">
            <a:noAutofit/>
          </a:bodyPr>
          <a:lstStyle/>
          <a:p>
            <a:pPr lvl="0" algn="just"/>
            <a:r>
              <a:rPr lang="en-US" sz="3600" b="1" dirty="0">
                <a:solidFill>
                  <a:srgbClr val="002060"/>
                </a:solidFill>
                <a:latin typeface="Cambria" panose="02040503050406030204" pitchFamily="18" charset="0"/>
                <a:ea typeface="Cambria" panose="02040503050406030204" pitchFamily="18" charset="0"/>
              </a:rPr>
              <a:t>5. </a:t>
            </a:r>
            <a:r>
              <a:rPr lang="en-US" sz="3600" b="1" dirty="0" err="1">
                <a:solidFill>
                  <a:srgbClr val="002060"/>
                </a:solidFill>
                <a:latin typeface="Cambria" panose="02040503050406030204" pitchFamily="18" charset="0"/>
                <a:ea typeface="Cambria" panose="02040503050406030204" pitchFamily="18" charset="0"/>
              </a:rPr>
              <a:t>Viết</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đoạn</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văn</a:t>
            </a:r>
            <a:r>
              <a:rPr lang="en-US" sz="3600" b="1" dirty="0">
                <a:solidFill>
                  <a:srgbClr val="002060"/>
                </a:solidFill>
                <a:latin typeface="Cambria" panose="02040503050406030204" pitchFamily="18" charset="0"/>
                <a:ea typeface="Cambria" panose="02040503050406030204" pitchFamily="18" charset="0"/>
              </a:rPr>
              <a:t> (3 – 4 </a:t>
            </a:r>
            <a:r>
              <a:rPr lang="en-US" sz="3600" b="1" dirty="0" err="1">
                <a:solidFill>
                  <a:srgbClr val="002060"/>
                </a:solidFill>
                <a:latin typeface="Cambria" panose="02040503050406030204" pitchFamily="18" charset="0"/>
                <a:ea typeface="Cambria" panose="02040503050406030204" pitchFamily="18" charset="0"/>
              </a:rPr>
              <a:t>câu</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nêu</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cảm</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nghĩ</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của</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em</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về</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danh</a:t>
            </a:r>
            <a:r>
              <a:rPr lang="en-US" sz="3600" b="1" dirty="0">
                <a:solidFill>
                  <a:srgbClr val="002060"/>
                </a:solidFill>
                <a:latin typeface="Cambria" panose="02040503050406030204" pitchFamily="18" charset="0"/>
                <a:ea typeface="Cambria" panose="02040503050406030204" pitchFamily="18" charset="0"/>
              </a:rPr>
              <a:t> y </a:t>
            </a:r>
            <a:r>
              <a:rPr lang="en-US" sz="3600" b="1" dirty="0" err="1">
                <a:solidFill>
                  <a:srgbClr val="002060"/>
                </a:solidFill>
                <a:latin typeface="Cambria" panose="02040503050406030204" pitchFamily="18" charset="0"/>
                <a:ea typeface="Cambria" panose="02040503050406030204" pitchFamily="18" charset="0"/>
              </a:rPr>
              <a:t>Tuệ</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Tĩnh</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trong</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đó</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có</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sử</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dụng</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một</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cặp</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từ</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đồng</a:t>
            </a:r>
            <a:r>
              <a:rPr lang="en-US" sz="3600" b="1" dirty="0">
                <a:solidFill>
                  <a:srgbClr val="002060"/>
                </a:solidFill>
                <a:latin typeface="Cambria" panose="02040503050406030204" pitchFamily="18" charset="0"/>
                <a:ea typeface="Cambria" panose="02040503050406030204" pitchFamily="18" charset="0"/>
              </a:rPr>
              <a:t> </a:t>
            </a:r>
            <a:r>
              <a:rPr lang="en-US" sz="3600" b="1" dirty="0" err="1">
                <a:solidFill>
                  <a:srgbClr val="002060"/>
                </a:solidFill>
                <a:latin typeface="Cambria" panose="02040503050406030204" pitchFamily="18" charset="0"/>
                <a:ea typeface="Cambria" panose="02040503050406030204" pitchFamily="18" charset="0"/>
              </a:rPr>
              <a:t>nghĩa</a:t>
            </a:r>
            <a:r>
              <a:rPr lang="en-US" sz="3600" b="1" dirty="0">
                <a:solidFill>
                  <a:srgbClr val="002060"/>
                </a:solidFill>
                <a:latin typeface="Cambria" panose="02040503050406030204" pitchFamily="18" charset="0"/>
                <a:ea typeface="Cambria" panose="02040503050406030204" pitchFamily="18" charset="0"/>
              </a:rPr>
              <a:t>.</a:t>
            </a:r>
            <a:endParaRPr kumimoji="0" lang="vi-VN" sz="2800" b="1" i="1"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a:sym typeface="Calibri"/>
            </a:endParaRPr>
          </a:p>
        </p:txBody>
      </p:sp>
      <p:sp>
        <p:nvSpPr>
          <p:cNvPr id="2" name="Rectangle: Rounded Corners 1">
            <a:extLst>
              <a:ext uri="{FF2B5EF4-FFF2-40B4-BE49-F238E27FC236}">
                <a16:creationId xmlns:a16="http://schemas.microsoft.com/office/drawing/2014/main" id="{F7F13F94-DCFC-AA16-52B9-26E749F6510F}"/>
              </a:ext>
            </a:extLst>
          </p:cNvPr>
          <p:cNvSpPr/>
          <p:nvPr/>
        </p:nvSpPr>
        <p:spPr>
          <a:xfrm>
            <a:off x="1233375" y="2785730"/>
            <a:ext cx="10175359" cy="3264195"/>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a:r>
              <a:rPr lang="en-US" sz="3200" dirty="0">
                <a:solidFill>
                  <a:srgbClr val="002060"/>
                </a:solidFill>
                <a:latin typeface="Cambria" panose="02040503050406030204" pitchFamily="18" charset="0"/>
                <a:ea typeface="Cambria" panose="02040503050406030204" pitchFamily="18" charset="0"/>
              </a:rPr>
              <a:t>   VD: </a:t>
            </a:r>
            <a:r>
              <a:rPr lang="vi-VN" sz="3200" dirty="0">
                <a:solidFill>
                  <a:srgbClr val="002060"/>
                </a:solidFill>
                <a:latin typeface="Cambria" panose="02040503050406030204" pitchFamily="18" charset="0"/>
                <a:ea typeface="Cambria" panose="02040503050406030204" pitchFamily="18" charset="0"/>
              </a:rPr>
              <a:t>Danh y Tuệ Tĩnh là một học giả </a:t>
            </a:r>
            <a:r>
              <a:rPr lang="vi-VN" sz="3200" u="sng" dirty="0">
                <a:solidFill>
                  <a:srgbClr val="002060"/>
                </a:solidFill>
                <a:latin typeface="Cambria" panose="02040503050406030204" pitchFamily="18" charset="0"/>
                <a:ea typeface="Cambria" panose="02040503050406030204" pitchFamily="18" charset="0"/>
              </a:rPr>
              <a:t>xuất sắc </a:t>
            </a:r>
            <a:r>
              <a:rPr lang="vi-VN" sz="3200" dirty="0">
                <a:solidFill>
                  <a:srgbClr val="002060"/>
                </a:solidFill>
                <a:latin typeface="Cambria" panose="02040503050406030204" pitchFamily="18" charset="0"/>
                <a:ea typeface="Cambria" panose="02040503050406030204" pitchFamily="18" charset="0"/>
              </a:rPr>
              <a:t>và một nhà y học </a:t>
            </a:r>
            <a:r>
              <a:rPr lang="vi-VN" sz="3200" u="sng" dirty="0">
                <a:solidFill>
                  <a:srgbClr val="002060"/>
                </a:solidFill>
                <a:latin typeface="Cambria" panose="02040503050406030204" pitchFamily="18" charset="0"/>
                <a:ea typeface="Cambria" panose="02040503050406030204" pitchFamily="18" charset="0"/>
              </a:rPr>
              <a:t>tài ba</a:t>
            </a:r>
            <a:r>
              <a:rPr lang="vi-VN" sz="3200" dirty="0">
                <a:solidFill>
                  <a:srgbClr val="002060"/>
                </a:solidFill>
                <a:latin typeface="Cambria" panose="02040503050406030204" pitchFamily="18" charset="0"/>
                <a:ea typeface="Cambria" panose="02040503050406030204" pitchFamily="18" charset="0"/>
              </a:rPr>
              <a:t>. Ông là người </a:t>
            </a:r>
            <a:r>
              <a:rPr lang="vi-VN" sz="3200" u="sng" dirty="0">
                <a:solidFill>
                  <a:srgbClr val="002060"/>
                </a:solidFill>
                <a:latin typeface="Cambria" panose="02040503050406030204" pitchFamily="18" charset="0"/>
                <a:ea typeface="Cambria" panose="02040503050406030204" pitchFamily="18" charset="0"/>
              </a:rPr>
              <a:t>thông thái </a:t>
            </a:r>
            <a:r>
              <a:rPr lang="vi-VN" sz="3200" dirty="0">
                <a:solidFill>
                  <a:srgbClr val="002060"/>
                </a:solidFill>
                <a:latin typeface="Cambria" panose="02040503050406030204" pitchFamily="18" charset="0"/>
                <a:ea typeface="Cambria" panose="02040503050406030204" pitchFamily="18" charset="0"/>
              </a:rPr>
              <a:t>và có </a:t>
            </a:r>
            <a:r>
              <a:rPr lang="vi-VN" sz="3200" u="sng" dirty="0">
                <a:solidFill>
                  <a:srgbClr val="002060"/>
                </a:solidFill>
                <a:latin typeface="Cambria" panose="02040503050406030204" pitchFamily="18" charset="0"/>
                <a:ea typeface="Cambria" panose="02040503050406030204" pitchFamily="18" charset="0"/>
              </a:rPr>
              <a:t>hiểu biết </a:t>
            </a:r>
            <a:r>
              <a:rPr lang="vi-VN" sz="3200" dirty="0">
                <a:solidFill>
                  <a:srgbClr val="002060"/>
                </a:solidFill>
                <a:latin typeface="Cambria" panose="02040503050406030204" pitchFamily="18" charset="0"/>
                <a:ea typeface="Cambria" panose="02040503050406030204" pitchFamily="18" charset="0"/>
              </a:rPr>
              <a:t>sâu sắc về y học truyền thống và hiện đại. Tài năng và sự nhiệt huyết của ông không chỉ thể hiện trong việc chữa bệnh mà còn trong việc nghiên cứu và truyền đạt kiến thức y học.</a:t>
            </a:r>
          </a:p>
        </p:txBody>
      </p:sp>
    </p:spTree>
    <p:extLst>
      <p:ext uri="{BB962C8B-B14F-4D97-AF65-F5344CB8AC3E}">
        <p14:creationId xmlns:p14="http://schemas.microsoft.com/office/powerpoint/2010/main" val="35261958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rame of flowers and trees&#10;&#10;Description automatically generated">
            <a:extLst>
              <a:ext uri="{FF2B5EF4-FFF2-40B4-BE49-F238E27FC236}">
                <a16:creationId xmlns:a16="http://schemas.microsoft.com/office/drawing/2014/main" id="{E0EB0C71-F75A-D41B-29E9-E9BC35550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Freeform 15">
            <a:extLst>
              <a:ext uri="{FF2B5EF4-FFF2-40B4-BE49-F238E27FC236}">
                <a16:creationId xmlns:a16="http://schemas.microsoft.com/office/drawing/2014/main" id="{57727E57-B7D0-26C3-8481-3C51A99BB472}"/>
              </a:ext>
            </a:extLst>
          </p:cNvPr>
          <p:cNvSpPr/>
          <p:nvPr/>
        </p:nvSpPr>
        <p:spPr>
          <a:xfrm>
            <a:off x="3950963" y="3784691"/>
            <a:ext cx="3701588" cy="3475724"/>
          </a:xfrm>
          <a:custGeom>
            <a:avLst/>
            <a:gdLst/>
            <a:ahLst/>
            <a:cxnLst/>
            <a:rect l="l" t="t" r="r" b="b"/>
            <a:pathLst>
              <a:path w="2706406" h="2472978">
                <a:moveTo>
                  <a:pt x="0" y="0"/>
                </a:moveTo>
                <a:lnTo>
                  <a:pt x="2706406" y="0"/>
                </a:lnTo>
                <a:lnTo>
                  <a:pt x="2706406" y="2472978"/>
                </a:lnTo>
                <a:lnTo>
                  <a:pt x="0" y="24729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7280D747-4725-5446-8AAF-124FD51D19E4}"/>
              </a:ext>
            </a:extLst>
          </p:cNvPr>
          <p:cNvPicPr>
            <a:picLocks noChangeAspect="1"/>
          </p:cNvPicPr>
          <p:nvPr/>
        </p:nvPicPr>
        <p:blipFill>
          <a:blip r:embed="rId5"/>
          <a:stretch>
            <a:fillRect/>
          </a:stretch>
        </p:blipFill>
        <p:spPr>
          <a:xfrm>
            <a:off x="2231572" y="1875180"/>
            <a:ext cx="7523116" cy="2353260"/>
          </a:xfrm>
          <a:prstGeom prst="rect">
            <a:avLst/>
          </a:prstGeom>
        </p:spPr>
      </p:pic>
    </p:spTree>
    <p:extLst>
      <p:ext uri="{BB962C8B-B14F-4D97-AF65-F5344CB8AC3E}">
        <p14:creationId xmlns:p14="http://schemas.microsoft.com/office/powerpoint/2010/main" val="40834740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8">
            <a:extLst>
              <a:ext uri="{FF2B5EF4-FFF2-40B4-BE49-F238E27FC236}">
                <a16:creationId xmlns:a16="http://schemas.microsoft.com/office/drawing/2014/main" id="{6EE1A1BD-085A-FB7D-B916-65661EFD39E3}"/>
              </a:ext>
            </a:extLst>
          </p:cNvPr>
          <p:cNvPicPr>
            <a:picLocks noChangeAspect="1"/>
          </p:cNvPicPr>
          <p:nvPr/>
        </p:nvPicPr>
        <p:blipFill rotWithShape="1">
          <a:blip r:embed="rId2">
            <a:extLst>
              <a:ext uri="{28A0092B-C50C-407E-A947-70E740481C1C}">
                <a14:useLocalDpi xmlns:a14="http://schemas.microsoft.com/office/drawing/2010/main" val="0"/>
              </a:ext>
            </a:extLst>
          </a:blip>
          <a:srcRect l="3184" t="3087" r="3274" b="11043"/>
          <a:stretch/>
        </p:blipFill>
        <p:spPr>
          <a:xfrm flipV="1">
            <a:off x="41488" y="7359"/>
            <a:ext cx="12145925" cy="5161163"/>
          </a:xfrm>
          <a:prstGeom prst="roundRect">
            <a:avLst/>
          </a:prstGeom>
        </p:spPr>
      </p:pic>
      <p:sp>
        <p:nvSpPr>
          <p:cNvPr id="3" name="Rectangle: Rounded Corners 8">
            <a:extLst>
              <a:ext uri="{FF2B5EF4-FFF2-40B4-BE49-F238E27FC236}">
                <a16:creationId xmlns:a16="http://schemas.microsoft.com/office/drawing/2014/main" id="{5EE3A36E-7B84-648E-D4AF-EBB91799E067}"/>
              </a:ext>
            </a:extLst>
          </p:cNvPr>
          <p:cNvSpPr/>
          <p:nvPr/>
        </p:nvSpPr>
        <p:spPr>
          <a:xfrm>
            <a:off x="498559" y="520339"/>
            <a:ext cx="11221386" cy="6116674"/>
          </a:xfrm>
          <a:custGeom>
            <a:avLst/>
            <a:gdLst>
              <a:gd name="connsiteX0" fmla="*/ 0 w 11221386"/>
              <a:gd name="connsiteY0" fmla="*/ 612278 h 6116674"/>
              <a:gd name="connsiteX1" fmla="*/ 480828 w 11221386"/>
              <a:gd name="connsiteY1" fmla="*/ 0 h 6116674"/>
              <a:gd name="connsiteX2" fmla="*/ 10740557 w 11221386"/>
              <a:gd name="connsiteY2" fmla="*/ 0 h 6116674"/>
              <a:gd name="connsiteX3" fmla="*/ 11221386 w 11221386"/>
              <a:gd name="connsiteY3" fmla="*/ 612278 h 6116674"/>
              <a:gd name="connsiteX4" fmla="*/ 11221386 w 11221386"/>
              <a:gd name="connsiteY4" fmla="*/ 5504395 h 6116674"/>
              <a:gd name="connsiteX5" fmla="*/ 10740557 w 11221386"/>
              <a:gd name="connsiteY5" fmla="*/ 6116674 h 6116674"/>
              <a:gd name="connsiteX6" fmla="*/ 480828 w 11221386"/>
              <a:gd name="connsiteY6" fmla="*/ 6116674 h 6116674"/>
              <a:gd name="connsiteX7" fmla="*/ 0 w 11221386"/>
              <a:gd name="connsiteY7" fmla="*/ 5504395 h 6116674"/>
              <a:gd name="connsiteX8" fmla="*/ 0 w 11221386"/>
              <a:gd name="connsiteY8" fmla="*/ 612278 h 6116674"/>
              <a:gd name="connsiteX0" fmla="*/ 0 w 11221386"/>
              <a:gd name="connsiteY0" fmla="*/ 612278 h 6116674"/>
              <a:gd name="connsiteX1" fmla="*/ 480828 w 11221386"/>
              <a:gd name="connsiteY1" fmla="*/ 0 h 6116674"/>
              <a:gd name="connsiteX2" fmla="*/ 10740557 w 11221386"/>
              <a:gd name="connsiteY2" fmla="*/ 0 h 6116674"/>
              <a:gd name="connsiteX3" fmla="*/ 11221386 w 11221386"/>
              <a:gd name="connsiteY3" fmla="*/ 612278 h 6116674"/>
              <a:gd name="connsiteX4" fmla="*/ 11221386 w 11221386"/>
              <a:gd name="connsiteY4" fmla="*/ 5504395 h 6116674"/>
              <a:gd name="connsiteX5" fmla="*/ 10740557 w 11221386"/>
              <a:gd name="connsiteY5" fmla="*/ 6116674 h 6116674"/>
              <a:gd name="connsiteX6" fmla="*/ 480828 w 11221386"/>
              <a:gd name="connsiteY6" fmla="*/ 6116674 h 6116674"/>
              <a:gd name="connsiteX7" fmla="*/ 0 w 11221386"/>
              <a:gd name="connsiteY7" fmla="*/ 5504395 h 6116674"/>
              <a:gd name="connsiteX8" fmla="*/ 0 w 11221386"/>
              <a:gd name="connsiteY8" fmla="*/ 612278 h 6116674"/>
              <a:gd name="connsiteX0" fmla="*/ 0 w 11221386"/>
              <a:gd name="connsiteY0" fmla="*/ 612278 h 6116674"/>
              <a:gd name="connsiteX1" fmla="*/ 480828 w 11221386"/>
              <a:gd name="connsiteY1" fmla="*/ 0 h 6116674"/>
              <a:gd name="connsiteX2" fmla="*/ 10740557 w 11221386"/>
              <a:gd name="connsiteY2" fmla="*/ 0 h 6116674"/>
              <a:gd name="connsiteX3" fmla="*/ 11221386 w 11221386"/>
              <a:gd name="connsiteY3" fmla="*/ 612278 h 6116674"/>
              <a:gd name="connsiteX4" fmla="*/ 11221386 w 11221386"/>
              <a:gd name="connsiteY4" fmla="*/ 5504395 h 6116674"/>
              <a:gd name="connsiteX5" fmla="*/ 10740557 w 11221386"/>
              <a:gd name="connsiteY5" fmla="*/ 6116674 h 6116674"/>
              <a:gd name="connsiteX6" fmla="*/ 480828 w 11221386"/>
              <a:gd name="connsiteY6" fmla="*/ 6116674 h 6116674"/>
              <a:gd name="connsiteX7" fmla="*/ 0 w 11221386"/>
              <a:gd name="connsiteY7" fmla="*/ 5504395 h 6116674"/>
              <a:gd name="connsiteX8" fmla="*/ 0 w 11221386"/>
              <a:gd name="connsiteY8" fmla="*/ 612278 h 611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21386" h="6116674" fill="none" extrusionOk="0">
                <a:moveTo>
                  <a:pt x="0" y="612278"/>
                </a:moveTo>
                <a:cubicBezTo>
                  <a:pt x="7308" y="349150"/>
                  <a:pt x="280771" y="-55849"/>
                  <a:pt x="480828" y="0"/>
                </a:cubicBezTo>
                <a:cubicBezTo>
                  <a:pt x="4239070" y="260970"/>
                  <a:pt x="8499293" y="-546402"/>
                  <a:pt x="10740557" y="0"/>
                </a:cubicBezTo>
                <a:cubicBezTo>
                  <a:pt x="10949070" y="-10494"/>
                  <a:pt x="11264540" y="234839"/>
                  <a:pt x="11221386" y="612278"/>
                </a:cubicBezTo>
                <a:cubicBezTo>
                  <a:pt x="11296210" y="2672085"/>
                  <a:pt x="11504258" y="3590046"/>
                  <a:pt x="11221386" y="5504395"/>
                </a:cubicBezTo>
                <a:cubicBezTo>
                  <a:pt x="11159860" y="5914253"/>
                  <a:pt x="11084235" y="6113716"/>
                  <a:pt x="10740557" y="6116674"/>
                </a:cubicBezTo>
                <a:cubicBezTo>
                  <a:pt x="8426853" y="5952474"/>
                  <a:pt x="5444853" y="6056735"/>
                  <a:pt x="480828" y="6116674"/>
                </a:cubicBezTo>
                <a:cubicBezTo>
                  <a:pt x="197905" y="5993469"/>
                  <a:pt x="799" y="5884866"/>
                  <a:pt x="0" y="5504395"/>
                </a:cubicBezTo>
                <a:cubicBezTo>
                  <a:pt x="-387000" y="3271731"/>
                  <a:pt x="254274" y="2137840"/>
                  <a:pt x="0" y="612278"/>
                </a:cubicBezTo>
                <a:close/>
              </a:path>
              <a:path w="11221386" h="6116674" stroke="0" extrusionOk="0">
                <a:moveTo>
                  <a:pt x="0" y="612278"/>
                </a:moveTo>
                <a:cubicBezTo>
                  <a:pt x="-28012" y="250250"/>
                  <a:pt x="257897" y="-23805"/>
                  <a:pt x="480828" y="0"/>
                </a:cubicBezTo>
                <a:cubicBezTo>
                  <a:pt x="3745620" y="-329538"/>
                  <a:pt x="5532506" y="544557"/>
                  <a:pt x="10740557" y="0"/>
                </a:cubicBezTo>
                <a:cubicBezTo>
                  <a:pt x="10921345" y="-7892"/>
                  <a:pt x="11229529" y="344444"/>
                  <a:pt x="11221386" y="612278"/>
                </a:cubicBezTo>
                <a:cubicBezTo>
                  <a:pt x="11540094" y="2035306"/>
                  <a:pt x="11700293" y="3972475"/>
                  <a:pt x="11221386" y="5504395"/>
                </a:cubicBezTo>
                <a:cubicBezTo>
                  <a:pt x="11245837" y="5895207"/>
                  <a:pt x="10948510" y="6101937"/>
                  <a:pt x="10740557" y="6116674"/>
                </a:cubicBezTo>
                <a:cubicBezTo>
                  <a:pt x="6577468" y="6027678"/>
                  <a:pt x="1602221" y="6025775"/>
                  <a:pt x="480828" y="6116674"/>
                </a:cubicBezTo>
                <a:cubicBezTo>
                  <a:pt x="215493" y="6026769"/>
                  <a:pt x="-12863" y="5794570"/>
                  <a:pt x="0" y="5504395"/>
                </a:cubicBezTo>
                <a:cubicBezTo>
                  <a:pt x="-373128" y="3812893"/>
                  <a:pt x="-471184" y="2553326"/>
                  <a:pt x="0" y="612278"/>
                </a:cubicBezTo>
                <a:close/>
              </a:path>
              <a:path w="11221386" h="6116674" fill="none" stroke="0" extrusionOk="0">
                <a:moveTo>
                  <a:pt x="0" y="612278"/>
                </a:moveTo>
                <a:cubicBezTo>
                  <a:pt x="-13606" y="233149"/>
                  <a:pt x="252179" y="-15224"/>
                  <a:pt x="480828" y="0"/>
                </a:cubicBezTo>
                <a:cubicBezTo>
                  <a:pt x="3543938" y="539136"/>
                  <a:pt x="8338527" y="88489"/>
                  <a:pt x="10740557" y="0"/>
                </a:cubicBezTo>
                <a:cubicBezTo>
                  <a:pt x="10961800" y="9414"/>
                  <a:pt x="11294845" y="248836"/>
                  <a:pt x="11221386" y="612278"/>
                </a:cubicBezTo>
                <a:cubicBezTo>
                  <a:pt x="11174653" y="2847218"/>
                  <a:pt x="11467781" y="3496239"/>
                  <a:pt x="11221386" y="5504395"/>
                </a:cubicBezTo>
                <a:cubicBezTo>
                  <a:pt x="11207213" y="5930156"/>
                  <a:pt x="11014434" y="6086029"/>
                  <a:pt x="10740557" y="6116674"/>
                </a:cubicBezTo>
                <a:cubicBezTo>
                  <a:pt x="7615535" y="5718727"/>
                  <a:pt x="5590653" y="6037680"/>
                  <a:pt x="480828" y="6116674"/>
                </a:cubicBezTo>
                <a:cubicBezTo>
                  <a:pt x="219427" y="6081859"/>
                  <a:pt x="58453" y="5879734"/>
                  <a:pt x="0" y="5504395"/>
                </a:cubicBezTo>
                <a:cubicBezTo>
                  <a:pt x="-309831" y="3818437"/>
                  <a:pt x="79802" y="2379162"/>
                  <a:pt x="0" y="612278"/>
                </a:cubicBezTo>
                <a:close/>
              </a:path>
              <a:path w="11221386" h="6116674" fill="none" stroke="0" extrusionOk="0">
                <a:moveTo>
                  <a:pt x="0" y="612278"/>
                </a:moveTo>
                <a:cubicBezTo>
                  <a:pt x="3672" y="312139"/>
                  <a:pt x="303061" y="-23113"/>
                  <a:pt x="480828" y="0"/>
                </a:cubicBezTo>
                <a:cubicBezTo>
                  <a:pt x="3867915" y="367654"/>
                  <a:pt x="8449784" y="-351437"/>
                  <a:pt x="10740557" y="0"/>
                </a:cubicBezTo>
                <a:cubicBezTo>
                  <a:pt x="10919940" y="-5094"/>
                  <a:pt x="11273438" y="264904"/>
                  <a:pt x="11221386" y="612278"/>
                </a:cubicBezTo>
                <a:cubicBezTo>
                  <a:pt x="11241562" y="2794451"/>
                  <a:pt x="11505112" y="3551056"/>
                  <a:pt x="11221386" y="5504395"/>
                </a:cubicBezTo>
                <a:cubicBezTo>
                  <a:pt x="11182261" y="5895469"/>
                  <a:pt x="11042878" y="6103159"/>
                  <a:pt x="10740557" y="6116674"/>
                </a:cubicBezTo>
                <a:cubicBezTo>
                  <a:pt x="8148965" y="5825194"/>
                  <a:pt x="5642214" y="5651624"/>
                  <a:pt x="480828" y="6116674"/>
                </a:cubicBezTo>
                <a:cubicBezTo>
                  <a:pt x="197437" y="6015638"/>
                  <a:pt x="45571" y="5872822"/>
                  <a:pt x="0" y="5504395"/>
                </a:cubicBezTo>
                <a:cubicBezTo>
                  <a:pt x="-342719" y="3537081"/>
                  <a:pt x="156027" y="2233870"/>
                  <a:pt x="0" y="612278"/>
                </a:cubicBezTo>
                <a:close/>
              </a:path>
            </a:pathLst>
          </a:custGeom>
          <a:solidFill>
            <a:schemeClr val="bg1">
              <a:alpha val="63000"/>
            </a:schemeClr>
          </a:solidFill>
          <a:ln w="38100">
            <a:noFill/>
            <a:extLst>
              <a:ext uri="{C807C97D-BFC1-408E-A445-0C87EB9F89A2}">
                <ask:lineSketchStyleProps xmlns:ask="http://schemas.microsoft.com/office/drawing/2018/sketchyshapes" sd="3694780287">
                  <a:custGeom>
                    <a:avLst/>
                    <a:gdLst>
                      <a:gd name="connsiteX0" fmla="*/ 0 w 11221386"/>
                      <a:gd name="connsiteY0" fmla="*/ 612278 h 6116674"/>
                      <a:gd name="connsiteX1" fmla="*/ 480828 w 11221386"/>
                      <a:gd name="connsiteY1" fmla="*/ 0 h 6116674"/>
                      <a:gd name="connsiteX2" fmla="*/ 10740557 w 11221386"/>
                      <a:gd name="connsiteY2" fmla="*/ 0 h 6116674"/>
                      <a:gd name="connsiteX3" fmla="*/ 11221386 w 11221386"/>
                      <a:gd name="connsiteY3" fmla="*/ 612278 h 6116674"/>
                      <a:gd name="connsiteX4" fmla="*/ 11221386 w 11221386"/>
                      <a:gd name="connsiteY4" fmla="*/ 5504395 h 6116674"/>
                      <a:gd name="connsiteX5" fmla="*/ 10740557 w 11221386"/>
                      <a:gd name="connsiteY5" fmla="*/ 6116674 h 6116674"/>
                      <a:gd name="connsiteX6" fmla="*/ 480828 w 11221386"/>
                      <a:gd name="connsiteY6" fmla="*/ 6116674 h 6116674"/>
                      <a:gd name="connsiteX7" fmla="*/ 0 w 11221386"/>
                      <a:gd name="connsiteY7" fmla="*/ 5504395 h 6116674"/>
                      <a:gd name="connsiteX8" fmla="*/ 0 w 11221386"/>
                      <a:gd name="connsiteY8" fmla="*/ 612278 h 6116674"/>
                      <a:gd name="connsiteX0" fmla="*/ 0 w 11221386"/>
                      <a:gd name="connsiteY0" fmla="*/ 612278 h 6116674"/>
                      <a:gd name="connsiteX1" fmla="*/ 480828 w 11221386"/>
                      <a:gd name="connsiteY1" fmla="*/ 0 h 6116674"/>
                      <a:gd name="connsiteX2" fmla="*/ 10740557 w 11221386"/>
                      <a:gd name="connsiteY2" fmla="*/ 0 h 6116674"/>
                      <a:gd name="connsiteX3" fmla="*/ 11221386 w 11221386"/>
                      <a:gd name="connsiteY3" fmla="*/ 612278 h 6116674"/>
                      <a:gd name="connsiteX4" fmla="*/ 11221386 w 11221386"/>
                      <a:gd name="connsiteY4" fmla="*/ 5504395 h 6116674"/>
                      <a:gd name="connsiteX5" fmla="*/ 10740557 w 11221386"/>
                      <a:gd name="connsiteY5" fmla="*/ 6116674 h 6116674"/>
                      <a:gd name="connsiteX6" fmla="*/ 480828 w 11221386"/>
                      <a:gd name="connsiteY6" fmla="*/ 6116674 h 6116674"/>
                      <a:gd name="connsiteX7" fmla="*/ 0 w 11221386"/>
                      <a:gd name="connsiteY7" fmla="*/ 5504395 h 6116674"/>
                      <a:gd name="connsiteX8" fmla="*/ 0 w 11221386"/>
                      <a:gd name="connsiteY8" fmla="*/ 612278 h 6116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21386" h="6116674" fill="none" extrusionOk="0">
                        <a:moveTo>
                          <a:pt x="0" y="612278"/>
                        </a:moveTo>
                        <a:cubicBezTo>
                          <a:pt x="4853" y="324622"/>
                          <a:pt x="271686" y="-49161"/>
                          <a:pt x="480828" y="0"/>
                        </a:cubicBezTo>
                        <a:cubicBezTo>
                          <a:pt x="3917143" y="255941"/>
                          <a:pt x="8315058" y="-269337"/>
                          <a:pt x="10740557" y="0"/>
                        </a:cubicBezTo>
                        <a:cubicBezTo>
                          <a:pt x="10965672" y="-7725"/>
                          <a:pt x="11256365" y="241496"/>
                          <a:pt x="11221386" y="612278"/>
                        </a:cubicBezTo>
                        <a:cubicBezTo>
                          <a:pt x="11255578" y="2691499"/>
                          <a:pt x="11435483" y="3510713"/>
                          <a:pt x="11221386" y="5504395"/>
                        </a:cubicBezTo>
                        <a:cubicBezTo>
                          <a:pt x="11190382" y="5881832"/>
                          <a:pt x="11053777" y="6114811"/>
                          <a:pt x="10740557" y="6116674"/>
                        </a:cubicBezTo>
                        <a:cubicBezTo>
                          <a:pt x="8154431" y="5931528"/>
                          <a:pt x="5544714" y="6066754"/>
                          <a:pt x="480828" y="6116674"/>
                        </a:cubicBezTo>
                        <a:cubicBezTo>
                          <a:pt x="203378" y="6028451"/>
                          <a:pt x="467" y="5869089"/>
                          <a:pt x="0" y="5504395"/>
                        </a:cubicBezTo>
                        <a:cubicBezTo>
                          <a:pt x="-281254" y="3497644"/>
                          <a:pt x="48104" y="2230698"/>
                          <a:pt x="0" y="612278"/>
                        </a:cubicBezTo>
                        <a:close/>
                      </a:path>
                      <a:path w="11221386" h="6116674" stroke="0" extrusionOk="0">
                        <a:moveTo>
                          <a:pt x="0" y="612278"/>
                        </a:moveTo>
                        <a:cubicBezTo>
                          <a:pt x="-8495" y="234233"/>
                          <a:pt x="251345" y="-8210"/>
                          <a:pt x="480828" y="0"/>
                        </a:cubicBezTo>
                        <a:cubicBezTo>
                          <a:pt x="3742307" y="-303519"/>
                          <a:pt x="5644522" y="382734"/>
                          <a:pt x="10740557" y="0"/>
                        </a:cubicBezTo>
                        <a:cubicBezTo>
                          <a:pt x="10948823" y="-2446"/>
                          <a:pt x="11233352" y="325845"/>
                          <a:pt x="11221386" y="612278"/>
                        </a:cubicBezTo>
                        <a:cubicBezTo>
                          <a:pt x="11409222" y="1996515"/>
                          <a:pt x="11606430" y="3805726"/>
                          <a:pt x="11221386" y="5504395"/>
                        </a:cubicBezTo>
                        <a:cubicBezTo>
                          <a:pt x="11207700" y="5883171"/>
                          <a:pt x="10973933" y="6107108"/>
                          <a:pt x="10740557" y="6116674"/>
                        </a:cubicBezTo>
                        <a:cubicBezTo>
                          <a:pt x="6657922" y="6020012"/>
                          <a:pt x="1600904" y="5992685"/>
                          <a:pt x="480828" y="6116674"/>
                        </a:cubicBezTo>
                        <a:cubicBezTo>
                          <a:pt x="207412" y="6039364"/>
                          <a:pt x="-3038" y="5816386"/>
                          <a:pt x="0" y="5504395"/>
                        </a:cubicBezTo>
                        <a:cubicBezTo>
                          <a:pt x="-310291" y="3731079"/>
                          <a:pt x="-319273" y="2581166"/>
                          <a:pt x="0" y="612278"/>
                        </a:cubicBezTo>
                        <a:close/>
                      </a:path>
                      <a:path w="11221386" h="6116674" fill="none" stroke="0" extrusionOk="0">
                        <a:moveTo>
                          <a:pt x="0" y="612278"/>
                        </a:moveTo>
                        <a:cubicBezTo>
                          <a:pt x="-2963" y="244397"/>
                          <a:pt x="278305" y="-14720"/>
                          <a:pt x="480828" y="0"/>
                        </a:cubicBezTo>
                        <a:cubicBezTo>
                          <a:pt x="3430564" y="588108"/>
                          <a:pt x="8507817" y="-211394"/>
                          <a:pt x="10740557" y="0"/>
                        </a:cubicBezTo>
                        <a:cubicBezTo>
                          <a:pt x="10940020" y="-1987"/>
                          <a:pt x="11247162" y="264653"/>
                          <a:pt x="11221386" y="612278"/>
                        </a:cubicBezTo>
                        <a:cubicBezTo>
                          <a:pt x="11151929" y="2826766"/>
                          <a:pt x="11406906" y="3457813"/>
                          <a:pt x="11221386" y="5504395"/>
                        </a:cubicBezTo>
                        <a:cubicBezTo>
                          <a:pt x="11184844" y="5896768"/>
                          <a:pt x="11005052" y="6098738"/>
                          <a:pt x="10740557" y="6116674"/>
                        </a:cubicBezTo>
                        <a:cubicBezTo>
                          <a:pt x="7929507" y="5495029"/>
                          <a:pt x="5633102" y="5815248"/>
                          <a:pt x="480828" y="6116674"/>
                        </a:cubicBezTo>
                        <a:cubicBezTo>
                          <a:pt x="201750" y="6045750"/>
                          <a:pt x="28803" y="5865323"/>
                          <a:pt x="0" y="5504395"/>
                        </a:cubicBezTo>
                        <a:cubicBezTo>
                          <a:pt x="-413786" y="3754149"/>
                          <a:pt x="189638" y="2285353"/>
                          <a:pt x="0" y="612278"/>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0" b="0" i="0" u="none" strike="noStrike" kern="1200" cap="none" spc="0" normalizeH="0" baseline="0" noProof="0">
              <a:ln>
                <a:noFill/>
              </a:ln>
              <a:solidFill>
                <a:srgbClr val="FFC000">
                  <a:lumMod val="75000"/>
                </a:srgbClr>
              </a:solidFill>
              <a:effectLst/>
              <a:uLnTx/>
              <a:uFillTx/>
              <a:latin typeface="思源黑体 Medium"/>
              <a:cs typeface="+mn-cs"/>
            </a:endParaRPr>
          </a:p>
        </p:txBody>
      </p:sp>
      <p:sp>
        <p:nvSpPr>
          <p:cNvPr id="4" name="Freeform 232">
            <a:extLst>
              <a:ext uri="{FF2B5EF4-FFF2-40B4-BE49-F238E27FC236}">
                <a16:creationId xmlns:a16="http://schemas.microsoft.com/office/drawing/2014/main" id="{119E85E2-4519-0DB6-F64D-AB43E91374E0}"/>
              </a:ext>
            </a:extLst>
          </p:cNvPr>
          <p:cNvSpPr>
            <a:spLocks noEditPoints="1"/>
          </p:cNvSpPr>
          <p:nvPr/>
        </p:nvSpPr>
        <p:spPr bwMode="auto">
          <a:xfrm>
            <a:off x="3265735" y="214457"/>
            <a:ext cx="6066818" cy="1774373"/>
          </a:xfrm>
          <a:custGeom>
            <a:avLst/>
            <a:gdLst>
              <a:gd name="T0" fmla="*/ 1255 w 8586"/>
              <a:gd name="T1" fmla="*/ 528 h 2853"/>
              <a:gd name="T2" fmla="*/ 1115 w 8586"/>
              <a:gd name="T3" fmla="*/ 542 h 2853"/>
              <a:gd name="T4" fmla="*/ 369 w 8586"/>
              <a:gd name="T5" fmla="*/ 842 h 2853"/>
              <a:gd name="T6" fmla="*/ 377 w 8586"/>
              <a:gd name="T7" fmla="*/ 890 h 2853"/>
              <a:gd name="T8" fmla="*/ 727 w 8586"/>
              <a:gd name="T9" fmla="*/ 777 h 2853"/>
              <a:gd name="T10" fmla="*/ 369 w 8586"/>
              <a:gd name="T11" fmla="*/ 842 h 2853"/>
              <a:gd name="T12" fmla="*/ 8363 w 8586"/>
              <a:gd name="T13" fmla="*/ 2271 h 2853"/>
              <a:gd name="T14" fmla="*/ 8374 w 8586"/>
              <a:gd name="T15" fmla="*/ 2206 h 2853"/>
              <a:gd name="T16" fmla="*/ 8017 w 8586"/>
              <a:gd name="T17" fmla="*/ 2163 h 2853"/>
              <a:gd name="T18" fmla="*/ 7873 w 8586"/>
              <a:gd name="T19" fmla="*/ 2246 h 2853"/>
              <a:gd name="T20" fmla="*/ 8495 w 8586"/>
              <a:gd name="T21" fmla="*/ 2420 h 2853"/>
              <a:gd name="T22" fmla="*/ 8486 w 8586"/>
              <a:gd name="T23" fmla="*/ 2367 h 2853"/>
              <a:gd name="T24" fmla="*/ 8337 w 8586"/>
              <a:gd name="T25" fmla="*/ 2427 h 2853"/>
              <a:gd name="T26" fmla="*/ 8470 w 8586"/>
              <a:gd name="T27" fmla="*/ 2466 h 2853"/>
              <a:gd name="T28" fmla="*/ 7944 w 8586"/>
              <a:gd name="T29" fmla="*/ 2627 h 2853"/>
              <a:gd name="T30" fmla="*/ 7472 w 8586"/>
              <a:gd name="T31" fmla="*/ 2644 h 2853"/>
              <a:gd name="T32" fmla="*/ 6872 w 8586"/>
              <a:gd name="T33" fmla="*/ 2777 h 2853"/>
              <a:gd name="T34" fmla="*/ 4410 w 8586"/>
              <a:gd name="T35" fmla="*/ 2778 h 2853"/>
              <a:gd name="T36" fmla="*/ 1046 w 8586"/>
              <a:gd name="T37" fmla="*/ 2839 h 2853"/>
              <a:gd name="T38" fmla="*/ 421 w 8586"/>
              <a:gd name="T39" fmla="*/ 2807 h 2853"/>
              <a:gd name="T40" fmla="*/ 137 w 8586"/>
              <a:gd name="T41" fmla="*/ 2594 h 2853"/>
              <a:gd name="T42" fmla="*/ 284 w 8586"/>
              <a:gd name="T43" fmla="*/ 2244 h 2853"/>
              <a:gd name="T44" fmla="*/ 211 w 8586"/>
              <a:gd name="T45" fmla="*/ 2122 h 2853"/>
              <a:gd name="T46" fmla="*/ 146 w 8586"/>
              <a:gd name="T47" fmla="*/ 1611 h 2853"/>
              <a:gd name="T48" fmla="*/ 155 w 8586"/>
              <a:gd name="T49" fmla="*/ 1410 h 2853"/>
              <a:gd name="T50" fmla="*/ 195 w 8586"/>
              <a:gd name="T51" fmla="*/ 1189 h 2853"/>
              <a:gd name="T52" fmla="*/ 250 w 8586"/>
              <a:gd name="T53" fmla="*/ 1096 h 2853"/>
              <a:gd name="T54" fmla="*/ 219 w 8586"/>
              <a:gd name="T55" fmla="*/ 1019 h 2853"/>
              <a:gd name="T56" fmla="*/ 180 w 8586"/>
              <a:gd name="T57" fmla="*/ 920 h 2853"/>
              <a:gd name="T58" fmla="*/ 353 w 8586"/>
              <a:gd name="T59" fmla="*/ 731 h 2853"/>
              <a:gd name="T60" fmla="*/ 1047 w 8586"/>
              <a:gd name="T61" fmla="*/ 515 h 2853"/>
              <a:gd name="T62" fmla="*/ 1154 w 8586"/>
              <a:gd name="T63" fmla="*/ 424 h 2853"/>
              <a:gd name="T64" fmla="*/ 1883 w 8586"/>
              <a:gd name="T65" fmla="*/ 213 h 2853"/>
              <a:gd name="T66" fmla="*/ 2874 w 8586"/>
              <a:gd name="T67" fmla="*/ 65 h 2853"/>
              <a:gd name="T68" fmla="*/ 3327 w 8586"/>
              <a:gd name="T69" fmla="*/ 63 h 2853"/>
              <a:gd name="T70" fmla="*/ 4013 w 8586"/>
              <a:gd name="T71" fmla="*/ 84 h 2853"/>
              <a:gd name="T72" fmla="*/ 5150 w 8586"/>
              <a:gd name="T73" fmla="*/ 70 h 2853"/>
              <a:gd name="T74" fmla="*/ 5937 w 8586"/>
              <a:gd name="T75" fmla="*/ 59 h 2853"/>
              <a:gd name="T76" fmla="*/ 6443 w 8586"/>
              <a:gd name="T77" fmla="*/ 154 h 2853"/>
              <a:gd name="T78" fmla="*/ 6793 w 8586"/>
              <a:gd name="T79" fmla="*/ 303 h 2853"/>
              <a:gd name="T80" fmla="*/ 7323 w 8586"/>
              <a:gd name="T81" fmla="*/ 834 h 2853"/>
              <a:gd name="T82" fmla="*/ 7543 w 8586"/>
              <a:gd name="T83" fmla="*/ 1031 h 2853"/>
              <a:gd name="T84" fmla="*/ 7746 w 8586"/>
              <a:gd name="T85" fmla="*/ 1121 h 2853"/>
              <a:gd name="T86" fmla="*/ 8062 w 8586"/>
              <a:gd name="T87" fmla="*/ 1428 h 2853"/>
              <a:gd name="T88" fmla="*/ 8352 w 8586"/>
              <a:gd name="T89" fmla="*/ 1598 h 2853"/>
              <a:gd name="T90" fmla="*/ 8440 w 8586"/>
              <a:gd name="T91" fmla="*/ 2113 h 2853"/>
              <a:gd name="T92" fmla="*/ 8580 w 8586"/>
              <a:gd name="T93" fmla="*/ 2376 h 2853"/>
              <a:gd name="T94" fmla="*/ 8495 w 8586"/>
              <a:gd name="T95" fmla="*/ 2420 h 2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86" h="2853">
                <a:moveTo>
                  <a:pt x="1192" y="580"/>
                </a:moveTo>
                <a:cubicBezTo>
                  <a:pt x="1216" y="569"/>
                  <a:pt x="1234" y="546"/>
                  <a:pt x="1255" y="528"/>
                </a:cubicBezTo>
                <a:cubicBezTo>
                  <a:pt x="1239" y="522"/>
                  <a:pt x="1222" y="511"/>
                  <a:pt x="1206" y="513"/>
                </a:cubicBezTo>
                <a:cubicBezTo>
                  <a:pt x="1183" y="516"/>
                  <a:pt x="1160" y="527"/>
                  <a:pt x="1115" y="542"/>
                </a:cubicBezTo>
                <a:cubicBezTo>
                  <a:pt x="1159" y="565"/>
                  <a:pt x="1181" y="585"/>
                  <a:pt x="1192" y="580"/>
                </a:cubicBezTo>
                <a:close/>
                <a:moveTo>
                  <a:pt x="369" y="842"/>
                </a:moveTo>
                <a:cubicBezTo>
                  <a:pt x="359" y="844"/>
                  <a:pt x="353" y="862"/>
                  <a:pt x="345" y="873"/>
                </a:cubicBezTo>
                <a:cubicBezTo>
                  <a:pt x="356" y="879"/>
                  <a:pt x="368" y="892"/>
                  <a:pt x="377" y="890"/>
                </a:cubicBezTo>
                <a:cubicBezTo>
                  <a:pt x="482" y="871"/>
                  <a:pt x="588" y="851"/>
                  <a:pt x="693" y="826"/>
                </a:cubicBezTo>
                <a:cubicBezTo>
                  <a:pt x="707" y="823"/>
                  <a:pt x="716" y="794"/>
                  <a:pt x="727" y="777"/>
                </a:cubicBezTo>
                <a:cubicBezTo>
                  <a:pt x="711" y="768"/>
                  <a:pt x="696" y="758"/>
                  <a:pt x="701" y="762"/>
                </a:cubicBezTo>
                <a:cubicBezTo>
                  <a:pt x="576" y="792"/>
                  <a:pt x="472" y="815"/>
                  <a:pt x="369" y="842"/>
                </a:cubicBezTo>
                <a:close/>
                <a:moveTo>
                  <a:pt x="8105" y="2348"/>
                </a:moveTo>
                <a:cubicBezTo>
                  <a:pt x="8169" y="2247"/>
                  <a:pt x="8269" y="2271"/>
                  <a:pt x="8363" y="2271"/>
                </a:cubicBezTo>
                <a:cubicBezTo>
                  <a:pt x="8381" y="2270"/>
                  <a:pt x="8398" y="2251"/>
                  <a:pt x="8416" y="2240"/>
                </a:cubicBezTo>
                <a:cubicBezTo>
                  <a:pt x="8402" y="2228"/>
                  <a:pt x="8384" y="2203"/>
                  <a:pt x="8374" y="2206"/>
                </a:cubicBezTo>
                <a:cubicBezTo>
                  <a:pt x="8275" y="2233"/>
                  <a:pt x="8207" y="2180"/>
                  <a:pt x="8137" y="2123"/>
                </a:cubicBezTo>
                <a:cubicBezTo>
                  <a:pt x="8073" y="2071"/>
                  <a:pt x="8074" y="2076"/>
                  <a:pt x="8017" y="2163"/>
                </a:cubicBezTo>
                <a:cubicBezTo>
                  <a:pt x="8002" y="2185"/>
                  <a:pt x="7961" y="2190"/>
                  <a:pt x="7933" y="2205"/>
                </a:cubicBezTo>
                <a:cubicBezTo>
                  <a:pt x="7916" y="2215"/>
                  <a:pt x="7900" y="2228"/>
                  <a:pt x="7873" y="2246"/>
                </a:cubicBezTo>
                <a:cubicBezTo>
                  <a:pt x="7957" y="2283"/>
                  <a:pt x="8031" y="2316"/>
                  <a:pt x="8105" y="2348"/>
                </a:cubicBezTo>
                <a:close/>
                <a:moveTo>
                  <a:pt x="8495" y="2420"/>
                </a:moveTo>
                <a:cubicBezTo>
                  <a:pt x="8503" y="2408"/>
                  <a:pt x="8515" y="2399"/>
                  <a:pt x="8526" y="2389"/>
                </a:cubicBezTo>
                <a:cubicBezTo>
                  <a:pt x="8512" y="2381"/>
                  <a:pt x="8499" y="2366"/>
                  <a:pt x="8486" y="2367"/>
                </a:cubicBezTo>
                <a:cubicBezTo>
                  <a:pt x="8450" y="2369"/>
                  <a:pt x="8413" y="2374"/>
                  <a:pt x="8378" y="2386"/>
                </a:cubicBezTo>
                <a:cubicBezTo>
                  <a:pt x="8362" y="2391"/>
                  <a:pt x="8351" y="2412"/>
                  <a:pt x="8337" y="2427"/>
                </a:cubicBezTo>
                <a:cubicBezTo>
                  <a:pt x="8360" y="2439"/>
                  <a:pt x="8381" y="2456"/>
                  <a:pt x="8405" y="2464"/>
                </a:cubicBezTo>
                <a:cubicBezTo>
                  <a:pt x="8425" y="2470"/>
                  <a:pt x="8448" y="2466"/>
                  <a:pt x="8470" y="2466"/>
                </a:cubicBezTo>
                <a:cubicBezTo>
                  <a:pt x="8367" y="2505"/>
                  <a:pt x="8265" y="2547"/>
                  <a:pt x="8160" y="2582"/>
                </a:cubicBezTo>
                <a:cubicBezTo>
                  <a:pt x="8090" y="2605"/>
                  <a:pt x="8011" y="2640"/>
                  <a:pt x="7944" y="2627"/>
                </a:cubicBezTo>
                <a:cubicBezTo>
                  <a:pt x="7836" y="2607"/>
                  <a:pt x="7736" y="2616"/>
                  <a:pt x="7632" y="2637"/>
                </a:cubicBezTo>
                <a:cubicBezTo>
                  <a:pt x="7580" y="2647"/>
                  <a:pt x="7522" y="2629"/>
                  <a:pt x="7472" y="2644"/>
                </a:cubicBezTo>
                <a:cubicBezTo>
                  <a:pt x="7413" y="2662"/>
                  <a:pt x="7362" y="2717"/>
                  <a:pt x="7302" y="2728"/>
                </a:cubicBezTo>
                <a:cubicBezTo>
                  <a:pt x="7160" y="2754"/>
                  <a:pt x="7016" y="2775"/>
                  <a:pt x="6872" y="2777"/>
                </a:cubicBezTo>
                <a:cubicBezTo>
                  <a:pt x="6300" y="2789"/>
                  <a:pt x="5728" y="2796"/>
                  <a:pt x="5156" y="2798"/>
                </a:cubicBezTo>
                <a:cubicBezTo>
                  <a:pt x="4908" y="2799"/>
                  <a:pt x="4659" y="2778"/>
                  <a:pt x="4410" y="2778"/>
                </a:cubicBezTo>
                <a:cubicBezTo>
                  <a:pt x="3795" y="2776"/>
                  <a:pt x="3179" y="2774"/>
                  <a:pt x="2563" y="2784"/>
                </a:cubicBezTo>
                <a:cubicBezTo>
                  <a:pt x="2057" y="2793"/>
                  <a:pt x="1552" y="2820"/>
                  <a:pt x="1046" y="2839"/>
                </a:cubicBezTo>
                <a:cubicBezTo>
                  <a:pt x="863" y="2845"/>
                  <a:pt x="679" y="2852"/>
                  <a:pt x="496" y="2853"/>
                </a:cubicBezTo>
                <a:cubicBezTo>
                  <a:pt x="470" y="2853"/>
                  <a:pt x="418" y="2814"/>
                  <a:pt x="421" y="2807"/>
                </a:cubicBezTo>
                <a:cubicBezTo>
                  <a:pt x="472" y="2657"/>
                  <a:pt x="370" y="2678"/>
                  <a:pt x="280" y="2667"/>
                </a:cubicBezTo>
                <a:cubicBezTo>
                  <a:pt x="229" y="2661"/>
                  <a:pt x="162" y="2634"/>
                  <a:pt x="137" y="2594"/>
                </a:cubicBezTo>
                <a:cubicBezTo>
                  <a:pt x="73" y="2490"/>
                  <a:pt x="114" y="2379"/>
                  <a:pt x="223" y="2303"/>
                </a:cubicBezTo>
                <a:cubicBezTo>
                  <a:pt x="246" y="2287"/>
                  <a:pt x="264" y="2264"/>
                  <a:pt x="284" y="2244"/>
                </a:cubicBezTo>
                <a:cubicBezTo>
                  <a:pt x="260" y="2234"/>
                  <a:pt x="237" y="2221"/>
                  <a:pt x="212" y="2214"/>
                </a:cubicBezTo>
                <a:cubicBezTo>
                  <a:pt x="110" y="2183"/>
                  <a:pt x="127" y="2161"/>
                  <a:pt x="211" y="2122"/>
                </a:cubicBezTo>
                <a:cubicBezTo>
                  <a:pt x="275" y="2092"/>
                  <a:pt x="289" y="2047"/>
                  <a:pt x="222" y="1987"/>
                </a:cubicBezTo>
                <a:cubicBezTo>
                  <a:pt x="107" y="1884"/>
                  <a:pt x="76" y="1757"/>
                  <a:pt x="146" y="1611"/>
                </a:cubicBezTo>
                <a:cubicBezTo>
                  <a:pt x="156" y="1589"/>
                  <a:pt x="145" y="1536"/>
                  <a:pt x="127" y="1525"/>
                </a:cubicBezTo>
                <a:cubicBezTo>
                  <a:pt x="0" y="1449"/>
                  <a:pt x="84" y="1441"/>
                  <a:pt x="155" y="1410"/>
                </a:cubicBezTo>
                <a:cubicBezTo>
                  <a:pt x="197" y="1391"/>
                  <a:pt x="238" y="1348"/>
                  <a:pt x="260" y="1306"/>
                </a:cubicBezTo>
                <a:cubicBezTo>
                  <a:pt x="291" y="1247"/>
                  <a:pt x="321" y="1172"/>
                  <a:pt x="195" y="1189"/>
                </a:cubicBezTo>
                <a:cubicBezTo>
                  <a:pt x="134" y="1197"/>
                  <a:pt x="162" y="1163"/>
                  <a:pt x="180" y="1146"/>
                </a:cubicBezTo>
                <a:cubicBezTo>
                  <a:pt x="201" y="1126"/>
                  <a:pt x="232" y="1117"/>
                  <a:pt x="250" y="1096"/>
                </a:cubicBezTo>
                <a:cubicBezTo>
                  <a:pt x="266" y="1079"/>
                  <a:pt x="271" y="1051"/>
                  <a:pt x="280" y="1027"/>
                </a:cubicBezTo>
                <a:cubicBezTo>
                  <a:pt x="260" y="1025"/>
                  <a:pt x="238" y="1025"/>
                  <a:pt x="219" y="1019"/>
                </a:cubicBezTo>
                <a:cubicBezTo>
                  <a:pt x="189" y="1010"/>
                  <a:pt x="161" y="997"/>
                  <a:pt x="132" y="985"/>
                </a:cubicBezTo>
                <a:cubicBezTo>
                  <a:pt x="148" y="963"/>
                  <a:pt x="163" y="940"/>
                  <a:pt x="180" y="920"/>
                </a:cubicBezTo>
                <a:cubicBezTo>
                  <a:pt x="198" y="898"/>
                  <a:pt x="240" y="871"/>
                  <a:pt x="236" y="858"/>
                </a:cubicBezTo>
                <a:cubicBezTo>
                  <a:pt x="200" y="743"/>
                  <a:pt x="284" y="742"/>
                  <a:pt x="353" y="731"/>
                </a:cubicBezTo>
                <a:cubicBezTo>
                  <a:pt x="557" y="698"/>
                  <a:pt x="762" y="669"/>
                  <a:pt x="967" y="637"/>
                </a:cubicBezTo>
                <a:cubicBezTo>
                  <a:pt x="1031" y="627"/>
                  <a:pt x="1030" y="626"/>
                  <a:pt x="1047" y="515"/>
                </a:cubicBezTo>
                <a:cubicBezTo>
                  <a:pt x="1048" y="506"/>
                  <a:pt x="1063" y="498"/>
                  <a:pt x="1072" y="491"/>
                </a:cubicBezTo>
                <a:cubicBezTo>
                  <a:pt x="1099" y="468"/>
                  <a:pt x="1123" y="438"/>
                  <a:pt x="1154" y="424"/>
                </a:cubicBezTo>
                <a:cubicBezTo>
                  <a:pt x="1319" y="347"/>
                  <a:pt x="1445" y="164"/>
                  <a:pt x="1673" y="247"/>
                </a:cubicBezTo>
                <a:cubicBezTo>
                  <a:pt x="1732" y="268"/>
                  <a:pt x="1820" y="243"/>
                  <a:pt x="1883" y="213"/>
                </a:cubicBezTo>
                <a:cubicBezTo>
                  <a:pt x="2055" y="134"/>
                  <a:pt x="2236" y="122"/>
                  <a:pt x="2420" y="111"/>
                </a:cubicBezTo>
                <a:cubicBezTo>
                  <a:pt x="2571" y="101"/>
                  <a:pt x="2722" y="76"/>
                  <a:pt x="2874" y="65"/>
                </a:cubicBezTo>
                <a:cubicBezTo>
                  <a:pt x="2989" y="56"/>
                  <a:pt x="3104" y="58"/>
                  <a:pt x="3220" y="57"/>
                </a:cubicBezTo>
                <a:cubicBezTo>
                  <a:pt x="3255" y="56"/>
                  <a:pt x="3293" y="68"/>
                  <a:pt x="3327" y="63"/>
                </a:cubicBezTo>
                <a:cubicBezTo>
                  <a:pt x="3514" y="31"/>
                  <a:pt x="3699" y="0"/>
                  <a:pt x="3883" y="85"/>
                </a:cubicBezTo>
                <a:cubicBezTo>
                  <a:pt x="3919" y="101"/>
                  <a:pt x="3973" y="96"/>
                  <a:pt x="4013" y="84"/>
                </a:cubicBezTo>
                <a:cubicBezTo>
                  <a:pt x="4258" y="11"/>
                  <a:pt x="4511" y="46"/>
                  <a:pt x="4760" y="31"/>
                </a:cubicBezTo>
                <a:cubicBezTo>
                  <a:pt x="4889" y="24"/>
                  <a:pt x="5020" y="68"/>
                  <a:pt x="5150" y="70"/>
                </a:cubicBezTo>
                <a:cubicBezTo>
                  <a:pt x="5281" y="73"/>
                  <a:pt x="5411" y="48"/>
                  <a:pt x="5542" y="44"/>
                </a:cubicBezTo>
                <a:cubicBezTo>
                  <a:pt x="5674" y="41"/>
                  <a:pt x="5808" y="37"/>
                  <a:pt x="5937" y="59"/>
                </a:cubicBezTo>
                <a:cubicBezTo>
                  <a:pt x="6053" y="78"/>
                  <a:pt x="6166" y="103"/>
                  <a:pt x="6286" y="97"/>
                </a:cubicBezTo>
                <a:cubicBezTo>
                  <a:pt x="6338" y="95"/>
                  <a:pt x="6391" y="134"/>
                  <a:pt x="6443" y="154"/>
                </a:cubicBezTo>
                <a:cubicBezTo>
                  <a:pt x="6502" y="177"/>
                  <a:pt x="6562" y="200"/>
                  <a:pt x="6620" y="224"/>
                </a:cubicBezTo>
                <a:cubicBezTo>
                  <a:pt x="6678" y="249"/>
                  <a:pt x="6737" y="274"/>
                  <a:pt x="6793" y="303"/>
                </a:cubicBezTo>
                <a:cubicBezTo>
                  <a:pt x="6845" y="330"/>
                  <a:pt x="6891" y="368"/>
                  <a:pt x="6944" y="390"/>
                </a:cubicBezTo>
                <a:cubicBezTo>
                  <a:pt x="7225" y="502"/>
                  <a:pt x="7225" y="501"/>
                  <a:pt x="7323" y="834"/>
                </a:cubicBezTo>
                <a:cubicBezTo>
                  <a:pt x="7328" y="851"/>
                  <a:pt x="7351" y="876"/>
                  <a:pt x="7365" y="876"/>
                </a:cubicBezTo>
                <a:cubicBezTo>
                  <a:pt x="7476" y="872"/>
                  <a:pt x="7516" y="935"/>
                  <a:pt x="7543" y="1031"/>
                </a:cubicBezTo>
                <a:cubicBezTo>
                  <a:pt x="7551" y="1060"/>
                  <a:pt x="7603" y="1082"/>
                  <a:pt x="7639" y="1097"/>
                </a:cubicBezTo>
                <a:cubicBezTo>
                  <a:pt x="7672" y="1112"/>
                  <a:pt x="7711" y="1111"/>
                  <a:pt x="7746" y="1121"/>
                </a:cubicBezTo>
                <a:cubicBezTo>
                  <a:pt x="7846" y="1150"/>
                  <a:pt x="7966" y="1151"/>
                  <a:pt x="7943" y="1316"/>
                </a:cubicBezTo>
                <a:cubicBezTo>
                  <a:pt x="7939" y="1348"/>
                  <a:pt x="8015" y="1401"/>
                  <a:pt x="8062" y="1428"/>
                </a:cubicBezTo>
                <a:cubicBezTo>
                  <a:pt x="8131" y="1467"/>
                  <a:pt x="8209" y="1487"/>
                  <a:pt x="8280" y="1523"/>
                </a:cubicBezTo>
                <a:cubicBezTo>
                  <a:pt x="8310" y="1538"/>
                  <a:pt x="8349" y="1570"/>
                  <a:pt x="8352" y="1598"/>
                </a:cubicBezTo>
                <a:cubicBezTo>
                  <a:pt x="8364" y="1734"/>
                  <a:pt x="8378" y="1872"/>
                  <a:pt x="8364" y="2007"/>
                </a:cubicBezTo>
                <a:cubicBezTo>
                  <a:pt x="8356" y="2086"/>
                  <a:pt x="8329" y="2140"/>
                  <a:pt x="8440" y="2113"/>
                </a:cubicBezTo>
                <a:cubicBezTo>
                  <a:pt x="8525" y="2092"/>
                  <a:pt x="8537" y="2138"/>
                  <a:pt x="8543" y="2206"/>
                </a:cubicBezTo>
                <a:cubicBezTo>
                  <a:pt x="8548" y="2263"/>
                  <a:pt x="8575" y="2319"/>
                  <a:pt x="8580" y="2376"/>
                </a:cubicBezTo>
                <a:cubicBezTo>
                  <a:pt x="8586" y="2454"/>
                  <a:pt x="8531" y="2474"/>
                  <a:pt x="8464" y="2473"/>
                </a:cubicBezTo>
                <a:cubicBezTo>
                  <a:pt x="8474" y="2455"/>
                  <a:pt x="8483" y="2436"/>
                  <a:pt x="8495" y="2420"/>
                </a:cubicBezTo>
              </a:path>
            </a:pathLst>
          </a:custGeom>
          <a:solidFill>
            <a:schemeClr val="accent6">
              <a:lumMod val="20000"/>
              <a:lumOff val="80000"/>
            </a:schemeClr>
          </a:solidFill>
          <a:ln w="57150">
            <a:solidFill>
              <a:schemeClr val="accent6">
                <a:lumMod val="75000"/>
              </a:schemeClr>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EB5B69"/>
              </a:solidFill>
              <a:effectLst/>
              <a:uLnTx/>
              <a:uFillTx/>
              <a:latin typeface="思源黑体 Medium"/>
              <a:cs typeface="+mn-cs"/>
            </a:endParaRPr>
          </a:p>
        </p:txBody>
      </p:sp>
      <p:sp>
        <p:nvSpPr>
          <p:cNvPr id="5" name="TextBox 4">
            <a:extLst>
              <a:ext uri="{FF2B5EF4-FFF2-40B4-BE49-F238E27FC236}">
                <a16:creationId xmlns:a16="http://schemas.microsoft.com/office/drawing/2014/main" id="{6CAA532F-B968-8196-735E-07D01F40A33D}"/>
              </a:ext>
            </a:extLst>
          </p:cNvPr>
          <p:cNvSpPr txBox="1"/>
          <p:nvPr/>
        </p:nvSpPr>
        <p:spPr>
          <a:xfrm>
            <a:off x="4001855" y="658573"/>
            <a:ext cx="42849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EB5B69"/>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Times New Roman" panose="02020603050405020304" pitchFamily="18" charset="0"/>
              </a:rPr>
              <a:t>NHIỆM VỤ</a:t>
            </a:r>
            <a:endParaRPr kumimoji="0" lang="vi-VN" sz="6000" b="1" i="0" u="none" strike="noStrike" kern="1200" cap="none" spc="0" normalizeH="0" baseline="0" noProof="0" dirty="0">
              <a:ln>
                <a:noFill/>
              </a:ln>
              <a:solidFill>
                <a:srgbClr val="EB5B69"/>
              </a:solidFill>
              <a:effectLst>
                <a:outerShdw blurRad="38100" dist="38100" dir="2700000" algn="tl">
                  <a:srgbClr val="000000">
                    <a:alpha val="43137"/>
                  </a:srgbClr>
                </a:outerShdw>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nvGrpSpPr>
          <p:cNvPr id="8" name="Group 7">
            <a:extLst>
              <a:ext uri="{FF2B5EF4-FFF2-40B4-BE49-F238E27FC236}">
                <a16:creationId xmlns:a16="http://schemas.microsoft.com/office/drawing/2014/main" id="{80DB114A-3D69-1CC4-BBD7-0C781FA87DF9}"/>
              </a:ext>
            </a:extLst>
          </p:cNvPr>
          <p:cNvGrpSpPr/>
          <p:nvPr/>
        </p:nvGrpSpPr>
        <p:grpSpPr>
          <a:xfrm rot="5400000">
            <a:off x="4158562" y="926586"/>
            <a:ext cx="4447615" cy="6986298"/>
            <a:chOff x="8973341" y="852625"/>
            <a:chExt cx="2029095" cy="1435453"/>
          </a:xfrm>
        </p:grpSpPr>
        <p:sp>
          <p:nvSpPr>
            <p:cNvPr id="9" name="Freeform 255">
              <a:extLst>
                <a:ext uri="{FF2B5EF4-FFF2-40B4-BE49-F238E27FC236}">
                  <a16:creationId xmlns:a16="http://schemas.microsoft.com/office/drawing/2014/main" id="{FED2F320-B953-6751-48EC-CA4D0D3C8151}"/>
                </a:ext>
              </a:extLst>
            </p:cNvPr>
            <p:cNvSpPr>
              <a:spLocks/>
            </p:cNvSpPr>
            <p:nvPr/>
          </p:nvSpPr>
          <p:spPr bwMode="auto">
            <a:xfrm>
              <a:off x="8973341" y="852625"/>
              <a:ext cx="2029095" cy="1435453"/>
            </a:xfrm>
            <a:custGeom>
              <a:avLst/>
              <a:gdLst>
                <a:gd name="T0" fmla="*/ 11425 w 11425"/>
                <a:gd name="T1" fmla="*/ 895 h 8082"/>
                <a:gd name="T2" fmla="*/ 11425 w 11425"/>
                <a:gd name="T3" fmla="*/ 7187 h 8082"/>
                <a:gd name="T4" fmla="*/ 10530 w 11425"/>
                <a:gd name="T5" fmla="*/ 8082 h 8082"/>
                <a:gd name="T6" fmla="*/ 895 w 11425"/>
                <a:gd name="T7" fmla="*/ 8082 h 8082"/>
                <a:gd name="T8" fmla="*/ 0 w 11425"/>
                <a:gd name="T9" fmla="*/ 7187 h 8082"/>
                <a:gd name="T10" fmla="*/ 0 w 11425"/>
                <a:gd name="T11" fmla="*/ 895 h 8082"/>
                <a:gd name="T12" fmla="*/ 895 w 11425"/>
                <a:gd name="T13" fmla="*/ 0 h 8082"/>
                <a:gd name="T14" fmla="*/ 10530 w 11425"/>
                <a:gd name="T15" fmla="*/ 0 h 8082"/>
                <a:gd name="T16" fmla="*/ 11425 w 11425"/>
                <a:gd name="T17" fmla="*/ 895 h 8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25" h="8082">
                  <a:moveTo>
                    <a:pt x="11425" y="895"/>
                  </a:moveTo>
                  <a:lnTo>
                    <a:pt x="11425" y="7187"/>
                  </a:lnTo>
                  <a:cubicBezTo>
                    <a:pt x="11425" y="7681"/>
                    <a:pt x="11025" y="8082"/>
                    <a:pt x="10530" y="8082"/>
                  </a:cubicBezTo>
                  <a:lnTo>
                    <a:pt x="895" y="8082"/>
                  </a:lnTo>
                  <a:cubicBezTo>
                    <a:pt x="401" y="8082"/>
                    <a:pt x="0" y="7681"/>
                    <a:pt x="0" y="7187"/>
                  </a:cubicBezTo>
                  <a:lnTo>
                    <a:pt x="0" y="895"/>
                  </a:lnTo>
                  <a:cubicBezTo>
                    <a:pt x="0" y="401"/>
                    <a:pt x="401" y="0"/>
                    <a:pt x="895" y="0"/>
                  </a:cubicBezTo>
                  <a:lnTo>
                    <a:pt x="10530" y="0"/>
                  </a:lnTo>
                  <a:cubicBezTo>
                    <a:pt x="11025" y="0"/>
                    <a:pt x="11425" y="401"/>
                    <a:pt x="11425" y="895"/>
                  </a:cubicBezTo>
                </a:path>
              </a:pathLst>
            </a:custGeom>
            <a:solidFill>
              <a:srgbClr val="255F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 name="Rectangle 256">
              <a:extLst>
                <a:ext uri="{FF2B5EF4-FFF2-40B4-BE49-F238E27FC236}">
                  <a16:creationId xmlns:a16="http://schemas.microsoft.com/office/drawing/2014/main" id="{3E4240C8-6F95-7E67-C6F3-2639F1721F94}"/>
                </a:ext>
              </a:extLst>
            </p:cNvPr>
            <p:cNvSpPr>
              <a:spLocks noChangeArrowheads="1"/>
            </p:cNvSpPr>
            <p:nvPr/>
          </p:nvSpPr>
          <p:spPr bwMode="auto">
            <a:xfrm>
              <a:off x="9177621" y="925289"/>
              <a:ext cx="1621905" cy="12914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 name="Freeform 257">
              <a:extLst>
                <a:ext uri="{FF2B5EF4-FFF2-40B4-BE49-F238E27FC236}">
                  <a16:creationId xmlns:a16="http://schemas.microsoft.com/office/drawing/2014/main" id="{E6CEBAAB-0A27-BF4C-FCCA-43EB1A3514F3}"/>
                </a:ext>
              </a:extLst>
            </p:cNvPr>
            <p:cNvSpPr>
              <a:spLocks/>
            </p:cNvSpPr>
            <p:nvPr/>
          </p:nvSpPr>
          <p:spPr bwMode="auto">
            <a:xfrm>
              <a:off x="10855737" y="1549033"/>
              <a:ext cx="96723" cy="71360"/>
            </a:xfrm>
            <a:custGeom>
              <a:avLst/>
              <a:gdLst>
                <a:gd name="T0" fmla="*/ 48 w 491"/>
                <a:gd name="T1" fmla="*/ 44 h 552"/>
                <a:gd name="T2" fmla="*/ 0 w 491"/>
                <a:gd name="T3" fmla="*/ 154 h 552"/>
                <a:gd name="T4" fmla="*/ 30 w 491"/>
                <a:gd name="T5" fmla="*/ 241 h 552"/>
                <a:gd name="T6" fmla="*/ 67 w 491"/>
                <a:gd name="T7" fmla="*/ 276 h 552"/>
                <a:gd name="T8" fmla="*/ 30 w 491"/>
                <a:gd name="T9" fmla="*/ 311 h 552"/>
                <a:gd name="T10" fmla="*/ 0 w 491"/>
                <a:gd name="T11" fmla="*/ 398 h 552"/>
                <a:gd name="T12" fmla="*/ 48 w 491"/>
                <a:gd name="T13" fmla="*/ 508 h 552"/>
                <a:gd name="T14" fmla="*/ 166 w 491"/>
                <a:gd name="T15" fmla="*/ 552 h 552"/>
                <a:gd name="T16" fmla="*/ 300 w 491"/>
                <a:gd name="T17" fmla="*/ 497 h 552"/>
                <a:gd name="T18" fmla="*/ 429 w 491"/>
                <a:gd name="T19" fmla="*/ 360 h 552"/>
                <a:gd name="T20" fmla="*/ 483 w 491"/>
                <a:gd name="T21" fmla="*/ 297 h 552"/>
                <a:gd name="T22" fmla="*/ 491 w 491"/>
                <a:gd name="T23" fmla="*/ 276 h 552"/>
                <a:gd name="T24" fmla="*/ 483 w 491"/>
                <a:gd name="T25" fmla="*/ 254 h 552"/>
                <a:gd name="T26" fmla="*/ 429 w 491"/>
                <a:gd name="T27" fmla="*/ 192 h 552"/>
                <a:gd name="T28" fmla="*/ 300 w 491"/>
                <a:gd name="T29" fmla="*/ 55 h 552"/>
                <a:gd name="T30" fmla="*/ 166 w 491"/>
                <a:gd name="T31" fmla="*/ 0 h 552"/>
                <a:gd name="T32" fmla="*/ 48 w 491"/>
                <a:gd name="T33" fmla="*/ 44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1" h="552">
                  <a:moveTo>
                    <a:pt x="48" y="44"/>
                  </a:moveTo>
                  <a:cubicBezTo>
                    <a:pt x="17" y="72"/>
                    <a:pt x="0" y="111"/>
                    <a:pt x="0" y="154"/>
                  </a:cubicBezTo>
                  <a:cubicBezTo>
                    <a:pt x="0" y="186"/>
                    <a:pt x="10" y="215"/>
                    <a:pt x="30" y="241"/>
                  </a:cubicBezTo>
                  <a:cubicBezTo>
                    <a:pt x="40" y="254"/>
                    <a:pt x="52" y="265"/>
                    <a:pt x="67" y="276"/>
                  </a:cubicBezTo>
                  <a:cubicBezTo>
                    <a:pt x="52" y="286"/>
                    <a:pt x="40" y="298"/>
                    <a:pt x="30" y="311"/>
                  </a:cubicBezTo>
                  <a:cubicBezTo>
                    <a:pt x="10" y="336"/>
                    <a:pt x="0" y="366"/>
                    <a:pt x="0" y="398"/>
                  </a:cubicBezTo>
                  <a:cubicBezTo>
                    <a:pt x="0" y="440"/>
                    <a:pt x="17" y="479"/>
                    <a:pt x="48" y="508"/>
                  </a:cubicBezTo>
                  <a:cubicBezTo>
                    <a:pt x="79" y="536"/>
                    <a:pt x="121" y="552"/>
                    <a:pt x="166" y="552"/>
                  </a:cubicBezTo>
                  <a:cubicBezTo>
                    <a:pt x="213" y="552"/>
                    <a:pt x="255" y="534"/>
                    <a:pt x="300" y="497"/>
                  </a:cubicBezTo>
                  <a:cubicBezTo>
                    <a:pt x="341" y="463"/>
                    <a:pt x="381" y="416"/>
                    <a:pt x="429" y="360"/>
                  </a:cubicBezTo>
                  <a:cubicBezTo>
                    <a:pt x="445" y="341"/>
                    <a:pt x="464" y="319"/>
                    <a:pt x="483" y="297"/>
                  </a:cubicBezTo>
                  <a:cubicBezTo>
                    <a:pt x="488" y="291"/>
                    <a:pt x="491" y="284"/>
                    <a:pt x="491" y="276"/>
                  </a:cubicBezTo>
                  <a:cubicBezTo>
                    <a:pt x="491" y="268"/>
                    <a:pt x="488" y="260"/>
                    <a:pt x="483" y="254"/>
                  </a:cubicBezTo>
                  <a:cubicBezTo>
                    <a:pt x="464" y="232"/>
                    <a:pt x="445" y="211"/>
                    <a:pt x="429" y="192"/>
                  </a:cubicBezTo>
                  <a:cubicBezTo>
                    <a:pt x="381" y="136"/>
                    <a:pt x="341" y="88"/>
                    <a:pt x="300" y="55"/>
                  </a:cubicBezTo>
                  <a:cubicBezTo>
                    <a:pt x="255" y="17"/>
                    <a:pt x="213" y="0"/>
                    <a:pt x="166" y="0"/>
                  </a:cubicBezTo>
                  <a:cubicBezTo>
                    <a:pt x="121" y="0"/>
                    <a:pt x="79" y="15"/>
                    <a:pt x="48" y="44"/>
                  </a:cubicBezTo>
                  <a:close/>
                </a:path>
              </a:pathLst>
            </a:custGeom>
            <a:solidFill>
              <a:srgbClr val="ECB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grpSp>
      <p:sp>
        <p:nvSpPr>
          <p:cNvPr id="12" name="TextBox 11">
            <a:extLst>
              <a:ext uri="{FF2B5EF4-FFF2-40B4-BE49-F238E27FC236}">
                <a16:creationId xmlns:a16="http://schemas.microsoft.com/office/drawing/2014/main" id="{52C43975-57F4-DABD-45C5-58F6CACE2D4E}"/>
              </a:ext>
            </a:extLst>
          </p:cNvPr>
          <p:cNvSpPr txBox="1"/>
          <p:nvPr/>
        </p:nvSpPr>
        <p:spPr>
          <a:xfrm>
            <a:off x="3303270" y="2834684"/>
            <a:ext cx="6137910" cy="3170099"/>
          </a:xfrm>
          <a:prstGeom prst="rect">
            <a:avLst/>
          </a:prstGeom>
          <a:noFill/>
        </p:spPr>
        <p:txBody>
          <a:bodyPr wrap="square" rtlCol="0">
            <a:spAutoFit/>
          </a:bodyPr>
          <a:lstStyle/>
          <a:p>
            <a:pPr lvl="0" algn="just"/>
            <a:r>
              <a:rPr lang="vi-VN" sz="4000" b="1" dirty="0">
                <a:solidFill>
                  <a:srgbClr val="328C96"/>
                </a:solidFill>
                <a:latin typeface="Calibri" panose="020F0502020204030204" pitchFamily="34" charset="0"/>
                <a:cs typeface="Calibri" panose="020F0502020204030204" pitchFamily="34" charset="0"/>
              </a:rPr>
              <a:t>Về nhà</a:t>
            </a:r>
            <a:r>
              <a:rPr lang="en-US" sz="4000" b="1" dirty="0">
                <a:solidFill>
                  <a:srgbClr val="328C96"/>
                </a:solidFill>
                <a:latin typeface="Calibri" panose="020F0502020204030204" pitchFamily="34" charset="0"/>
                <a:cs typeface="Calibri" panose="020F0502020204030204" pitchFamily="34" charset="0"/>
              </a:rPr>
              <a:t>:</a:t>
            </a:r>
            <a:r>
              <a:rPr lang="vi-VN" sz="4000" b="1" dirty="0">
                <a:solidFill>
                  <a:srgbClr val="328C96"/>
                </a:solidFill>
                <a:latin typeface="Calibri" panose="020F0502020204030204" pitchFamily="34" charset="0"/>
                <a:cs typeface="Calibri" panose="020F0502020204030204" pitchFamily="34" charset="0"/>
              </a:rPr>
              <a:t> </a:t>
            </a:r>
            <a:r>
              <a:rPr lang="vi-VN" sz="4000" dirty="0">
                <a:solidFill>
                  <a:srgbClr val="328C96"/>
                </a:solidFill>
                <a:latin typeface="Calibri" panose="020F0502020204030204" pitchFamily="34" charset="0"/>
                <a:cs typeface="Calibri" panose="020F0502020204030204" pitchFamily="34" charset="0"/>
              </a:rPr>
              <a:t>kể lại cho người thân nghe những điều mình đã viết về danh y Tuệ Tĩnh trong bài giới thiệu và chia sẻ cảm nghĩ cá nhân.</a:t>
            </a:r>
            <a:endParaRPr kumimoji="0" lang="vi-VN" sz="4000" b="0" i="0" u="none" strike="noStrike" kern="1200" cap="none" spc="0" normalizeH="0" baseline="0" noProof="0" dirty="0">
              <a:ln>
                <a:noFill/>
              </a:ln>
              <a:solidFill>
                <a:srgbClr val="328C96"/>
              </a:solidFill>
              <a:effectLst/>
              <a:uLnTx/>
              <a:uFillTx/>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9455E9CC-BBAC-6C92-31FD-620BFA23BFE6}"/>
              </a:ext>
            </a:extLst>
          </p:cNvPr>
          <p:cNvGrpSpPr/>
          <p:nvPr/>
        </p:nvGrpSpPr>
        <p:grpSpPr>
          <a:xfrm>
            <a:off x="738368" y="1101643"/>
            <a:ext cx="2065148" cy="2028696"/>
            <a:chOff x="3109913" y="390525"/>
            <a:chExt cx="5970588" cy="6275388"/>
          </a:xfrm>
        </p:grpSpPr>
        <p:sp>
          <p:nvSpPr>
            <p:cNvPr id="15" name="Oval 10">
              <a:extLst>
                <a:ext uri="{FF2B5EF4-FFF2-40B4-BE49-F238E27FC236}">
                  <a16:creationId xmlns:a16="http://schemas.microsoft.com/office/drawing/2014/main" id="{F3783020-F3DC-EC83-1552-A189714CBF9E}"/>
                </a:ext>
              </a:extLst>
            </p:cNvPr>
            <p:cNvSpPr>
              <a:spLocks noChangeArrowheads="1"/>
            </p:cNvSpPr>
            <p:nvPr/>
          </p:nvSpPr>
          <p:spPr bwMode="auto">
            <a:xfrm>
              <a:off x="3109913" y="390525"/>
              <a:ext cx="5970588" cy="5969000"/>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 name="Oval 11">
              <a:extLst>
                <a:ext uri="{FF2B5EF4-FFF2-40B4-BE49-F238E27FC236}">
                  <a16:creationId xmlns:a16="http://schemas.microsoft.com/office/drawing/2014/main" id="{221CB943-F214-8437-A815-989B99A820CF}"/>
                </a:ext>
              </a:extLst>
            </p:cNvPr>
            <p:cNvSpPr>
              <a:spLocks noChangeArrowheads="1"/>
            </p:cNvSpPr>
            <p:nvPr/>
          </p:nvSpPr>
          <p:spPr bwMode="auto">
            <a:xfrm>
              <a:off x="5062538" y="6443663"/>
              <a:ext cx="2368550" cy="222250"/>
            </a:xfrm>
            <a:prstGeom prst="ellipse">
              <a:avLst/>
            </a:prstGeom>
            <a:solidFill>
              <a:srgbClr val="FAB5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 name="Freeform 12">
              <a:extLst>
                <a:ext uri="{FF2B5EF4-FFF2-40B4-BE49-F238E27FC236}">
                  <a16:creationId xmlns:a16="http://schemas.microsoft.com/office/drawing/2014/main" id="{6E92655D-563B-0C1D-3C54-0A7A2CD5058A}"/>
                </a:ext>
              </a:extLst>
            </p:cNvPr>
            <p:cNvSpPr>
              <a:spLocks/>
            </p:cNvSpPr>
            <p:nvPr/>
          </p:nvSpPr>
          <p:spPr bwMode="auto">
            <a:xfrm>
              <a:off x="7035801" y="3282950"/>
              <a:ext cx="1123950" cy="1465263"/>
            </a:xfrm>
            <a:custGeom>
              <a:avLst/>
              <a:gdLst>
                <a:gd name="T0" fmla="*/ 308 w 5462"/>
                <a:gd name="T1" fmla="*/ 2898 h 7125"/>
                <a:gd name="T2" fmla="*/ 871 w 5462"/>
                <a:gd name="T3" fmla="*/ 1941 h 7125"/>
                <a:gd name="T4" fmla="*/ 993 w 5462"/>
                <a:gd name="T5" fmla="*/ 1900 h 7125"/>
                <a:gd name="T6" fmla="*/ 998 w 5462"/>
                <a:gd name="T7" fmla="*/ 1900 h 7125"/>
                <a:gd name="T8" fmla="*/ 1066 w 5462"/>
                <a:gd name="T9" fmla="*/ 1600 h 7125"/>
                <a:gd name="T10" fmla="*/ 1419 w 5462"/>
                <a:gd name="T11" fmla="*/ 1599 h 7125"/>
                <a:gd name="T12" fmla="*/ 2222 w 5462"/>
                <a:gd name="T13" fmla="*/ 1065 h 7125"/>
                <a:gd name="T14" fmla="*/ 2927 w 5462"/>
                <a:gd name="T15" fmla="*/ 377 h 7125"/>
                <a:gd name="T16" fmla="*/ 3086 w 5462"/>
                <a:gd name="T17" fmla="*/ 181 h 7125"/>
                <a:gd name="T18" fmla="*/ 3256 w 5462"/>
                <a:gd name="T19" fmla="*/ 53 h 7125"/>
                <a:gd name="T20" fmla="*/ 4751 w 5462"/>
                <a:gd name="T21" fmla="*/ 1778 h 7125"/>
                <a:gd name="T22" fmla="*/ 4341 w 5462"/>
                <a:gd name="T23" fmla="*/ 3173 h 7125"/>
                <a:gd name="T24" fmla="*/ 4927 w 5462"/>
                <a:gd name="T25" fmla="*/ 3619 h 7125"/>
                <a:gd name="T26" fmla="*/ 4471 w 5462"/>
                <a:gd name="T27" fmla="*/ 4987 h 7125"/>
                <a:gd name="T28" fmla="*/ 5358 w 5462"/>
                <a:gd name="T29" fmla="*/ 6009 h 7125"/>
                <a:gd name="T30" fmla="*/ 5293 w 5462"/>
                <a:gd name="T31" fmla="*/ 6320 h 7125"/>
                <a:gd name="T32" fmla="*/ 3525 w 5462"/>
                <a:gd name="T33" fmla="*/ 7082 h 7125"/>
                <a:gd name="T34" fmla="*/ 3248 w 5462"/>
                <a:gd name="T35" fmla="*/ 6830 h 7125"/>
                <a:gd name="T36" fmla="*/ 3300 w 5462"/>
                <a:gd name="T37" fmla="*/ 5535 h 7125"/>
                <a:gd name="T38" fmla="*/ 3301 w 5462"/>
                <a:gd name="T39" fmla="*/ 5475 h 7125"/>
                <a:gd name="T40" fmla="*/ 2226 w 5462"/>
                <a:gd name="T41" fmla="*/ 5501 h 7125"/>
                <a:gd name="T42" fmla="*/ 1611 w 5462"/>
                <a:gd name="T43" fmla="*/ 4177 h 7125"/>
                <a:gd name="T44" fmla="*/ 107 w 5462"/>
                <a:gd name="T45" fmla="*/ 3465 h 7125"/>
                <a:gd name="T46" fmla="*/ 308 w 5462"/>
                <a:gd name="T47" fmla="*/ 2898 h 7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62" h="7125">
                  <a:moveTo>
                    <a:pt x="308" y="2898"/>
                  </a:moveTo>
                  <a:cubicBezTo>
                    <a:pt x="442" y="2525"/>
                    <a:pt x="736" y="2314"/>
                    <a:pt x="871" y="1941"/>
                  </a:cubicBezTo>
                  <a:cubicBezTo>
                    <a:pt x="877" y="1925"/>
                    <a:pt x="986" y="1914"/>
                    <a:pt x="993" y="1900"/>
                  </a:cubicBezTo>
                  <a:cubicBezTo>
                    <a:pt x="995" y="1900"/>
                    <a:pt x="997" y="1900"/>
                    <a:pt x="998" y="1900"/>
                  </a:cubicBezTo>
                  <a:cubicBezTo>
                    <a:pt x="1100" y="1896"/>
                    <a:pt x="965" y="1613"/>
                    <a:pt x="1066" y="1600"/>
                  </a:cubicBezTo>
                  <a:cubicBezTo>
                    <a:pt x="1139" y="1591"/>
                    <a:pt x="1351" y="1622"/>
                    <a:pt x="1419" y="1599"/>
                  </a:cubicBezTo>
                  <a:cubicBezTo>
                    <a:pt x="1726" y="1652"/>
                    <a:pt x="2047" y="1248"/>
                    <a:pt x="2222" y="1065"/>
                  </a:cubicBezTo>
                  <a:cubicBezTo>
                    <a:pt x="2481" y="794"/>
                    <a:pt x="2831" y="737"/>
                    <a:pt x="2927" y="377"/>
                  </a:cubicBezTo>
                  <a:cubicBezTo>
                    <a:pt x="2955" y="275"/>
                    <a:pt x="3014" y="212"/>
                    <a:pt x="3086" y="181"/>
                  </a:cubicBezTo>
                  <a:cubicBezTo>
                    <a:pt x="3057" y="98"/>
                    <a:pt x="3157" y="0"/>
                    <a:pt x="3256" y="53"/>
                  </a:cubicBezTo>
                  <a:cubicBezTo>
                    <a:pt x="3978" y="438"/>
                    <a:pt x="4643" y="905"/>
                    <a:pt x="4751" y="1778"/>
                  </a:cubicBezTo>
                  <a:cubicBezTo>
                    <a:pt x="4818" y="2318"/>
                    <a:pt x="4639" y="2777"/>
                    <a:pt x="4341" y="3173"/>
                  </a:cubicBezTo>
                  <a:cubicBezTo>
                    <a:pt x="4588" y="3231"/>
                    <a:pt x="4806" y="3367"/>
                    <a:pt x="4927" y="3619"/>
                  </a:cubicBezTo>
                  <a:cubicBezTo>
                    <a:pt x="5176" y="4139"/>
                    <a:pt x="4840" y="4626"/>
                    <a:pt x="4471" y="4987"/>
                  </a:cubicBezTo>
                  <a:cubicBezTo>
                    <a:pt x="4751" y="5344"/>
                    <a:pt x="5022" y="5698"/>
                    <a:pt x="5358" y="6009"/>
                  </a:cubicBezTo>
                  <a:cubicBezTo>
                    <a:pt x="5462" y="6106"/>
                    <a:pt x="5390" y="6259"/>
                    <a:pt x="5293" y="6320"/>
                  </a:cubicBezTo>
                  <a:cubicBezTo>
                    <a:pt x="4737" y="6669"/>
                    <a:pt x="4156" y="6905"/>
                    <a:pt x="3525" y="7082"/>
                  </a:cubicBezTo>
                  <a:cubicBezTo>
                    <a:pt x="3372" y="7125"/>
                    <a:pt x="3240" y="6971"/>
                    <a:pt x="3248" y="6830"/>
                  </a:cubicBezTo>
                  <a:cubicBezTo>
                    <a:pt x="3271" y="6399"/>
                    <a:pt x="3288" y="5967"/>
                    <a:pt x="3300" y="5535"/>
                  </a:cubicBezTo>
                  <a:cubicBezTo>
                    <a:pt x="3300" y="5515"/>
                    <a:pt x="3300" y="5495"/>
                    <a:pt x="3301" y="5475"/>
                  </a:cubicBezTo>
                  <a:cubicBezTo>
                    <a:pt x="2979" y="5632"/>
                    <a:pt x="2623" y="5676"/>
                    <a:pt x="2226" y="5501"/>
                  </a:cubicBezTo>
                  <a:cubicBezTo>
                    <a:pt x="1646" y="5245"/>
                    <a:pt x="1537" y="4714"/>
                    <a:pt x="1611" y="4177"/>
                  </a:cubicBezTo>
                  <a:cubicBezTo>
                    <a:pt x="1179" y="4139"/>
                    <a:pt x="281" y="3802"/>
                    <a:pt x="107" y="3465"/>
                  </a:cubicBezTo>
                  <a:cubicBezTo>
                    <a:pt x="0" y="3261"/>
                    <a:pt x="235" y="3097"/>
                    <a:pt x="308" y="2898"/>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 name="Freeform 13">
              <a:extLst>
                <a:ext uri="{FF2B5EF4-FFF2-40B4-BE49-F238E27FC236}">
                  <a16:creationId xmlns:a16="http://schemas.microsoft.com/office/drawing/2014/main" id="{D99BF4F8-DF26-1ABE-E1AF-EC52A5E43D8D}"/>
                </a:ext>
              </a:extLst>
            </p:cNvPr>
            <p:cNvSpPr>
              <a:spLocks/>
            </p:cNvSpPr>
            <p:nvPr/>
          </p:nvSpPr>
          <p:spPr bwMode="auto">
            <a:xfrm>
              <a:off x="7040563" y="3608388"/>
              <a:ext cx="912813" cy="1139825"/>
            </a:xfrm>
            <a:custGeom>
              <a:avLst/>
              <a:gdLst>
                <a:gd name="T0" fmla="*/ 265 w 4434"/>
                <a:gd name="T1" fmla="*/ 1398 h 5542"/>
                <a:gd name="T2" fmla="*/ 976 w 4434"/>
                <a:gd name="T3" fmla="*/ 109 h 5542"/>
                <a:gd name="T4" fmla="*/ 1568 w 4434"/>
                <a:gd name="T5" fmla="*/ 0 h 5542"/>
                <a:gd name="T6" fmla="*/ 1552 w 4434"/>
                <a:gd name="T7" fmla="*/ 536 h 5542"/>
                <a:gd name="T8" fmla="*/ 1928 w 4434"/>
                <a:gd name="T9" fmla="*/ 1683 h 5542"/>
                <a:gd name="T10" fmla="*/ 2803 w 4434"/>
                <a:gd name="T11" fmla="*/ 2011 h 5542"/>
                <a:gd name="T12" fmla="*/ 2574 w 4434"/>
                <a:gd name="T13" fmla="*/ 2320 h 5542"/>
                <a:gd name="T14" fmla="*/ 2642 w 4434"/>
                <a:gd name="T15" fmla="*/ 3058 h 5542"/>
                <a:gd name="T16" fmla="*/ 3289 w 4434"/>
                <a:gd name="T17" fmla="*/ 3509 h 5542"/>
                <a:gd name="T18" fmla="*/ 3907 w 4434"/>
                <a:gd name="T19" fmla="*/ 3520 h 5542"/>
                <a:gd name="T20" fmla="*/ 4434 w 4434"/>
                <a:gd name="T21" fmla="*/ 5173 h 5542"/>
                <a:gd name="T22" fmla="*/ 3499 w 4434"/>
                <a:gd name="T23" fmla="*/ 5499 h 5542"/>
                <a:gd name="T24" fmla="*/ 3222 w 4434"/>
                <a:gd name="T25" fmla="*/ 5247 h 5542"/>
                <a:gd name="T26" fmla="*/ 3274 w 4434"/>
                <a:gd name="T27" fmla="*/ 3952 h 5542"/>
                <a:gd name="T28" fmla="*/ 3275 w 4434"/>
                <a:gd name="T29" fmla="*/ 3892 h 5542"/>
                <a:gd name="T30" fmla="*/ 2200 w 4434"/>
                <a:gd name="T31" fmla="*/ 3918 h 5542"/>
                <a:gd name="T32" fmla="*/ 1585 w 4434"/>
                <a:gd name="T33" fmla="*/ 2594 h 5542"/>
                <a:gd name="T34" fmla="*/ 106 w 4434"/>
                <a:gd name="T35" fmla="*/ 1845 h 5542"/>
                <a:gd name="T36" fmla="*/ 265 w 4434"/>
                <a:gd name="T37" fmla="*/ 1398 h 5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34" h="5542">
                  <a:moveTo>
                    <a:pt x="265" y="1398"/>
                  </a:moveTo>
                  <a:cubicBezTo>
                    <a:pt x="388" y="1058"/>
                    <a:pt x="853" y="449"/>
                    <a:pt x="976" y="109"/>
                  </a:cubicBezTo>
                  <a:cubicBezTo>
                    <a:pt x="1193" y="115"/>
                    <a:pt x="1358" y="47"/>
                    <a:pt x="1568" y="0"/>
                  </a:cubicBezTo>
                  <a:cubicBezTo>
                    <a:pt x="1565" y="45"/>
                    <a:pt x="1551" y="491"/>
                    <a:pt x="1552" y="536"/>
                  </a:cubicBezTo>
                  <a:cubicBezTo>
                    <a:pt x="1554" y="939"/>
                    <a:pt x="1643" y="1380"/>
                    <a:pt x="1928" y="1683"/>
                  </a:cubicBezTo>
                  <a:cubicBezTo>
                    <a:pt x="2164" y="1934"/>
                    <a:pt x="2480" y="2023"/>
                    <a:pt x="2803" y="2011"/>
                  </a:cubicBezTo>
                  <a:cubicBezTo>
                    <a:pt x="2717" y="2108"/>
                    <a:pt x="2634" y="2206"/>
                    <a:pt x="2574" y="2320"/>
                  </a:cubicBezTo>
                  <a:cubicBezTo>
                    <a:pt x="2446" y="2565"/>
                    <a:pt x="2514" y="2827"/>
                    <a:pt x="2642" y="3058"/>
                  </a:cubicBezTo>
                  <a:cubicBezTo>
                    <a:pt x="2783" y="3313"/>
                    <a:pt x="3002" y="3462"/>
                    <a:pt x="3289" y="3509"/>
                  </a:cubicBezTo>
                  <a:cubicBezTo>
                    <a:pt x="3493" y="3543"/>
                    <a:pt x="3701" y="3527"/>
                    <a:pt x="3907" y="3520"/>
                  </a:cubicBezTo>
                  <a:cubicBezTo>
                    <a:pt x="3769" y="4124"/>
                    <a:pt x="3959" y="4788"/>
                    <a:pt x="4434" y="5173"/>
                  </a:cubicBezTo>
                  <a:cubicBezTo>
                    <a:pt x="4133" y="5302"/>
                    <a:pt x="3823" y="5408"/>
                    <a:pt x="3499" y="5499"/>
                  </a:cubicBezTo>
                  <a:cubicBezTo>
                    <a:pt x="3346" y="5542"/>
                    <a:pt x="3214" y="5387"/>
                    <a:pt x="3222" y="5247"/>
                  </a:cubicBezTo>
                  <a:cubicBezTo>
                    <a:pt x="3245" y="4816"/>
                    <a:pt x="3262" y="4384"/>
                    <a:pt x="3274" y="3952"/>
                  </a:cubicBezTo>
                  <a:cubicBezTo>
                    <a:pt x="3274" y="3932"/>
                    <a:pt x="3274" y="3912"/>
                    <a:pt x="3275" y="3892"/>
                  </a:cubicBezTo>
                  <a:cubicBezTo>
                    <a:pt x="2953" y="4048"/>
                    <a:pt x="2597" y="4093"/>
                    <a:pt x="2200" y="3918"/>
                  </a:cubicBezTo>
                  <a:cubicBezTo>
                    <a:pt x="1620" y="3662"/>
                    <a:pt x="1512" y="3131"/>
                    <a:pt x="1585" y="2594"/>
                  </a:cubicBezTo>
                  <a:cubicBezTo>
                    <a:pt x="1153" y="2555"/>
                    <a:pt x="281" y="2182"/>
                    <a:pt x="106" y="1845"/>
                  </a:cubicBezTo>
                  <a:cubicBezTo>
                    <a:pt x="0" y="1641"/>
                    <a:pt x="193" y="1597"/>
                    <a:pt x="265" y="1398"/>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 name="Freeform 14">
              <a:extLst>
                <a:ext uri="{FF2B5EF4-FFF2-40B4-BE49-F238E27FC236}">
                  <a16:creationId xmlns:a16="http://schemas.microsoft.com/office/drawing/2014/main" id="{37B3BAFB-6D20-F60E-DA38-520A96828BCF}"/>
                </a:ext>
              </a:extLst>
            </p:cNvPr>
            <p:cNvSpPr>
              <a:spLocks/>
            </p:cNvSpPr>
            <p:nvPr/>
          </p:nvSpPr>
          <p:spPr bwMode="auto">
            <a:xfrm>
              <a:off x="7645401" y="3308350"/>
              <a:ext cx="423863" cy="952500"/>
            </a:xfrm>
            <a:custGeom>
              <a:avLst/>
              <a:gdLst>
                <a:gd name="T0" fmla="*/ 227 w 2061"/>
                <a:gd name="T1" fmla="*/ 28 h 4632"/>
                <a:gd name="T2" fmla="*/ 1487 w 2061"/>
                <a:gd name="T3" fmla="*/ 2661 h 4632"/>
                <a:gd name="T4" fmla="*/ 1102 w 2061"/>
                <a:gd name="T5" fmla="*/ 3216 h 4632"/>
                <a:gd name="T6" fmla="*/ 1367 w 2061"/>
                <a:gd name="T7" fmla="*/ 3238 h 4632"/>
                <a:gd name="T8" fmla="*/ 1656 w 2061"/>
                <a:gd name="T9" fmla="*/ 3394 h 4632"/>
                <a:gd name="T10" fmla="*/ 1520 w 2061"/>
                <a:gd name="T11" fmla="*/ 4623 h 4632"/>
                <a:gd name="T12" fmla="*/ 1505 w 2061"/>
                <a:gd name="T13" fmla="*/ 4613 h 4632"/>
                <a:gd name="T14" fmla="*/ 1817 w 2061"/>
                <a:gd name="T15" fmla="*/ 3968 h 4632"/>
                <a:gd name="T16" fmla="*/ 982 w 2061"/>
                <a:gd name="T17" fmla="*/ 3322 h 4632"/>
                <a:gd name="T18" fmla="*/ 946 w 2061"/>
                <a:gd name="T19" fmla="*/ 3266 h 4632"/>
                <a:gd name="T20" fmla="*/ 1434 w 2061"/>
                <a:gd name="T21" fmla="*/ 1550 h 4632"/>
                <a:gd name="T22" fmla="*/ 200 w 2061"/>
                <a:gd name="T23" fmla="*/ 338 h 4632"/>
                <a:gd name="T24" fmla="*/ 227 w 2061"/>
                <a:gd name="T25" fmla="*/ 28 h 4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61" h="4632">
                  <a:moveTo>
                    <a:pt x="227" y="28"/>
                  </a:moveTo>
                  <a:cubicBezTo>
                    <a:pt x="1480" y="205"/>
                    <a:pt x="2028" y="1586"/>
                    <a:pt x="1487" y="2661"/>
                  </a:cubicBezTo>
                  <a:cubicBezTo>
                    <a:pt x="1451" y="2731"/>
                    <a:pt x="1151" y="3147"/>
                    <a:pt x="1102" y="3216"/>
                  </a:cubicBezTo>
                  <a:cubicBezTo>
                    <a:pt x="1150" y="3201"/>
                    <a:pt x="1391" y="3244"/>
                    <a:pt x="1367" y="3238"/>
                  </a:cubicBezTo>
                  <a:cubicBezTo>
                    <a:pt x="1476" y="3265"/>
                    <a:pt x="1572" y="3321"/>
                    <a:pt x="1656" y="3394"/>
                  </a:cubicBezTo>
                  <a:cubicBezTo>
                    <a:pt x="2061" y="3747"/>
                    <a:pt x="1807" y="4287"/>
                    <a:pt x="1520" y="4623"/>
                  </a:cubicBezTo>
                  <a:cubicBezTo>
                    <a:pt x="1512" y="4632"/>
                    <a:pt x="1498" y="4622"/>
                    <a:pt x="1505" y="4613"/>
                  </a:cubicBezTo>
                  <a:cubicBezTo>
                    <a:pt x="1639" y="4448"/>
                    <a:pt x="1830" y="4193"/>
                    <a:pt x="1817" y="3968"/>
                  </a:cubicBezTo>
                  <a:cubicBezTo>
                    <a:pt x="1792" y="3537"/>
                    <a:pt x="1428" y="3179"/>
                    <a:pt x="982" y="3322"/>
                  </a:cubicBezTo>
                  <a:cubicBezTo>
                    <a:pt x="951" y="3332"/>
                    <a:pt x="931" y="3290"/>
                    <a:pt x="946" y="3266"/>
                  </a:cubicBezTo>
                  <a:cubicBezTo>
                    <a:pt x="1284" y="2742"/>
                    <a:pt x="1530" y="2192"/>
                    <a:pt x="1434" y="1550"/>
                  </a:cubicBezTo>
                  <a:cubicBezTo>
                    <a:pt x="1339" y="911"/>
                    <a:pt x="848" y="403"/>
                    <a:pt x="200" y="338"/>
                  </a:cubicBezTo>
                  <a:cubicBezTo>
                    <a:pt x="0" y="318"/>
                    <a:pt x="29" y="0"/>
                    <a:pt x="227" y="28"/>
                  </a:cubicBezTo>
                  <a:close/>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 name="Freeform 15">
              <a:extLst>
                <a:ext uri="{FF2B5EF4-FFF2-40B4-BE49-F238E27FC236}">
                  <a16:creationId xmlns:a16="http://schemas.microsoft.com/office/drawing/2014/main" id="{50FD4152-9F13-45E0-7105-4A48B82AE1B9}"/>
                </a:ext>
              </a:extLst>
            </p:cNvPr>
            <p:cNvSpPr>
              <a:spLocks/>
            </p:cNvSpPr>
            <p:nvPr/>
          </p:nvSpPr>
          <p:spPr bwMode="auto">
            <a:xfrm>
              <a:off x="7639051" y="3252788"/>
              <a:ext cx="434975" cy="809625"/>
            </a:xfrm>
            <a:custGeom>
              <a:avLst/>
              <a:gdLst>
                <a:gd name="T0" fmla="*/ 180 w 2117"/>
                <a:gd name="T1" fmla="*/ 309 h 3933"/>
                <a:gd name="T2" fmla="*/ 1639 w 2117"/>
                <a:gd name="T3" fmla="*/ 1510 h 3933"/>
                <a:gd name="T4" fmla="*/ 1359 w 2117"/>
                <a:gd name="T5" fmla="*/ 3116 h 3933"/>
                <a:gd name="T6" fmla="*/ 466 w 2117"/>
                <a:gd name="T7" fmla="*/ 3622 h 3933"/>
                <a:gd name="T8" fmla="*/ 541 w 2117"/>
                <a:gd name="T9" fmla="*/ 3896 h 3933"/>
                <a:gd name="T10" fmla="*/ 1958 w 2117"/>
                <a:gd name="T11" fmla="*/ 2536 h 3933"/>
                <a:gd name="T12" fmla="*/ 1432 w 2117"/>
                <a:gd name="T13" fmla="*/ 643 h 3933"/>
                <a:gd name="T14" fmla="*/ 255 w 2117"/>
                <a:gd name="T15" fmla="*/ 35 h 3933"/>
                <a:gd name="T16" fmla="*/ 180 w 2117"/>
                <a:gd name="T17" fmla="*/ 309 h 3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7" h="3933">
                  <a:moveTo>
                    <a:pt x="180" y="309"/>
                  </a:moveTo>
                  <a:cubicBezTo>
                    <a:pt x="842" y="440"/>
                    <a:pt x="1423" y="852"/>
                    <a:pt x="1639" y="1510"/>
                  </a:cubicBezTo>
                  <a:cubicBezTo>
                    <a:pt x="1815" y="2047"/>
                    <a:pt x="1734" y="2680"/>
                    <a:pt x="1359" y="3116"/>
                  </a:cubicBezTo>
                  <a:cubicBezTo>
                    <a:pt x="1126" y="3387"/>
                    <a:pt x="813" y="3551"/>
                    <a:pt x="466" y="3622"/>
                  </a:cubicBezTo>
                  <a:cubicBezTo>
                    <a:pt x="286" y="3659"/>
                    <a:pt x="362" y="3933"/>
                    <a:pt x="541" y="3896"/>
                  </a:cubicBezTo>
                  <a:cubicBezTo>
                    <a:pt x="1240" y="3753"/>
                    <a:pt x="1793" y="3234"/>
                    <a:pt x="1958" y="2536"/>
                  </a:cubicBezTo>
                  <a:cubicBezTo>
                    <a:pt x="2117" y="1864"/>
                    <a:pt x="1917" y="1135"/>
                    <a:pt x="1432" y="643"/>
                  </a:cubicBezTo>
                  <a:cubicBezTo>
                    <a:pt x="1115" y="321"/>
                    <a:pt x="696" y="122"/>
                    <a:pt x="255" y="35"/>
                  </a:cubicBezTo>
                  <a:cubicBezTo>
                    <a:pt x="76" y="0"/>
                    <a:pt x="0" y="274"/>
                    <a:pt x="180" y="30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 name="Freeform 16">
              <a:extLst>
                <a:ext uri="{FF2B5EF4-FFF2-40B4-BE49-F238E27FC236}">
                  <a16:creationId xmlns:a16="http://schemas.microsoft.com/office/drawing/2014/main" id="{5039AE42-96F4-12B2-0575-143BC9E27178}"/>
                </a:ext>
              </a:extLst>
            </p:cNvPr>
            <p:cNvSpPr>
              <a:spLocks/>
            </p:cNvSpPr>
            <p:nvPr/>
          </p:nvSpPr>
          <p:spPr bwMode="auto">
            <a:xfrm>
              <a:off x="7478713" y="3673475"/>
              <a:ext cx="133350" cy="274638"/>
            </a:xfrm>
            <a:custGeom>
              <a:avLst/>
              <a:gdLst>
                <a:gd name="T0" fmla="*/ 394 w 652"/>
                <a:gd name="T1" fmla="*/ 58 h 1338"/>
                <a:gd name="T2" fmla="*/ 16 w 652"/>
                <a:gd name="T3" fmla="*/ 1196 h 1338"/>
                <a:gd name="T4" fmla="*/ 159 w 652"/>
                <a:gd name="T5" fmla="*/ 1338 h 1338"/>
                <a:gd name="T6" fmla="*/ 301 w 652"/>
                <a:gd name="T7" fmla="*/ 1196 h 1338"/>
                <a:gd name="T8" fmla="*/ 304 w 652"/>
                <a:gd name="T9" fmla="*/ 918 h 1338"/>
                <a:gd name="T10" fmla="*/ 345 w 652"/>
                <a:gd name="T11" fmla="*/ 672 h 1338"/>
                <a:gd name="T12" fmla="*/ 384 w 652"/>
                <a:gd name="T13" fmla="*/ 554 h 1338"/>
                <a:gd name="T14" fmla="*/ 390 w 652"/>
                <a:gd name="T15" fmla="*/ 538 h 1338"/>
                <a:gd name="T16" fmla="*/ 403 w 652"/>
                <a:gd name="T17" fmla="*/ 510 h 1338"/>
                <a:gd name="T18" fmla="*/ 432 w 652"/>
                <a:gd name="T19" fmla="*/ 455 h 1338"/>
                <a:gd name="T20" fmla="*/ 494 w 652"/>
                <a:gd name="T21" fmla="*/ 362 h 1338"/>
                <a:gd name="T22" fmla="*/ 595 w 652"/>
                <a:gd name="T23" fmla="*/ 259 h 1338"/>
                <a:gd name="T24" fmla="*/ 595 w 652"/>
                <a:gd name="T25" fmla="*/ 58 h 1338"/>
                <a:gd name="T26" fmla="*/ 394 w 652"/>
                <a:gd name="T27" fmla="*/ 58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2" h="1338">
                  <a:moveTo>
                    <a:pt x="394" y="58"/>
                  </a:moveTo>
                  <a:cubicBezTo>
                    <a:pt x="71" y="343"/>
                    <a:pt x="0" y="786"/>
                    <a:pt x="16" y="1196"/>
                  </a:cubicBezTo>
                  <a:cubicBezTo>
                    <a:pt x="19" y="1273"/>
                    <a:pt x="80" y="1338"/>
                    <a:pt x="159" y="1338"/>
                  </a:cubicBezTo>
                  <a:cubicBezTo>
                    <a:pt x="233" y="1338"/>
                    <a:pt x="304" y="1273"/>
                    <a:pt x="301" y="1196"/>
                  </a:cubicBezTo>
                  <a:cubicBezTo>
                    <a:pt x="297" y="1103"/>
                    <a:pt x="297" y="1010"/>
                    <a:pt x="304" y="918"/>
                  </a:cubicBezTo>
                  <a:cubicBezTo>
                    <a:pt x="310" y="829"/>
                    <a:pt x="320" y="765"/>
                    <a:pt x="345" y="672"/>
                  </a:cubicBezTo>
                  <a:cubicBezTo>
                    <a:pt x="356" y="632"/>
                    <a:pt x="369" y="593"/>
                    <a:pt x="384" y="554"/>
                  </a:cubicBezTo>
                  <a:cubicBezTo>
                    <a:pt x="391" y="535"/>
                    <a:pt x="385" y="549"/>
                    <a:pt x="390" y="538"/>
                  </a:cubicBezTo>
                  <a:cubicBezTo>
                    <a:pt x="394" y="528"/>
                    <a:pt x="399" y="519"/>
                    <a:pt x="403" y="510"/>
                  </a:cubicBezTo>
                  <a:cubicBezTo>
                    <a:pt x="412" y="491"/>
                    <a:pt x="422" y="473"/>
                    <a:pt x="432" y="455"/>
                  </a:cubicBezTo>
                  <a:cubicBezTo>
                    <a:pt x="452" y="421"/>
                    <a:pt x="479" y="381"/>
                    <a:pt x="494" y="362"/>
                  </a:cubicBezTo>
                  <a:cubicBezTo>
                    <a:pt x="525" y="325"/>
                    <a:pt x="559" y="291"/>
                    <a:pt x="595" y="259"/>
                  </a:cubicBezTo>
                  <a:cubicBezTo>
                    <a:pt x="652" y="208"/>
                    <a:pt x="647" y="110"/>
                    <a:pt x="595" y="58"/>
                  </a:cubicBezTo>
                  <a:cubicBezTo>
                    <a:pt x="538" y="0"/>
                    <a:pt x="452" y="7"/>
                    <a:pt x="394" y="58"/>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2" name="Freeform 17">
              <a:extLst>
                <a:ext uri="{FF2B5EF4-FFF2-40B4-BE49-F238E27FC236}">
                  <a16:creationId xmlns:a16="http://schemas.microsoft.com/office/drawing/2014/main" id="{A939E2C0-FC9B-1521-C8A9-0D4663899F4D}"/>
                </a:ext>
              </a:extLst>
            </p:cNvPr>
            <p:cNvSpPr>
              <a:spLocks/>
            </p:cNvSpPr>
            <p:nvPr/>
          </p:nvSpPr>
          <p:spPr bwMode="auto">
            <a:xfrm>
              <a:off x="7362826" y="3730625"/>
              <a:ext cx="179388" cy="122238"/>
            </a:xfrm>
            <a:custGeom>
              <a:avLst/>
              <a:gdLst>
                <a:gd name="T0" fmla="*/ 791 w 876"/>
                <a:gd name="T1" fmla="*/ 315 h 594"/>
                <a:gd name="T2" fmla="*/ 228 w 876"/>
                <a:gd name="T3" fmla="*/ 33 h 594"/>
                <a:gd name="T4" fmla="*/ 34 w 876"/>
                <a:gd name="T5" fmla="*/ 84 h 594"/>
                <a:gd name="T6" fmla="*/ 85 w 876"/>
                <a:gd name="T7" fmla="*/ 279 h 594"/>
                <a:gd name="T8" fmla="*/ 647 w 876"/>
                <a:gd name="T9" fmla="*/ 561 h 594"/>
                <a:gd name="T10" fmla="*/ 842 w 876"/>
                <a:gd name="T11" fmla="*/ 510 h 594"/>
                <a:gd name="T12" fmla="*/ 791 w 876"/>
                <a:gd name="T13" fmla="*/ 315 h 594"/>
              </a:gdLst>
              <a:ahLst/>
              <a:cxnLst>
                <a:cxn ang="0">
                  <a:pos x="T0" y="T1"/>
                </a:cxn>
                <a:cxn ang="0">
                  <a:pos x="T2" y="T3"/>
                </a:cxn>
                <a:cxn ang="0">
                  <a:pos x="T4" y="T5"/>
                </a:cxn>
                <a:cxn ang="0">
                  <a:pos x="T6" y="T7"/>
                </a:cxn>
                <a:cxn ang="0">
                  <a:pos x="T8" y="T9"/>
                </a:cxn>
                <a:cxn ang="0">
                  <a:pos x="T10" y="T11"/>
                </a:cxn>
                <a:cxn ang="0">
                  <a:pos x="T12" y="T13"/>
                </a:cxn>
              </a:cxnLst>
              <a:rect l="0" t="0" r="r" b="b"/>
              <a:pathLst>
                <a:path w="876" h="594">
                  <a:moveTo>
                    <a:pt x="791" y="315"/>
                  </a:moveTo>
                  <a:cubicBezTo>
                    <a:pt x="603" y="221"/>
                    <a:pt x="416" y="127"/>
                    <a:pt x="228" y="33"/>
                  </a:cubicBezTo>
                  <a:cubicBezTo>
                    <a:pt x="162" y="0"/>
                    <a:pt x="71" y="13"/>
                    <a:pt x="34" y="84"/>
                  </a:cubicBezTo>
                  <a:cubicBezTo>
                    <a:pt x="0" y="149"/>
                    <a:pt x="14" y="243"/>
                    <a:pt x="85" y="279"/>
                  </a:cubicBezTo>
                  <a:cubicBezTo>
                    <a:pt x="272" y="373"/>
                    <a:pt x="460" y="467"/>
                    <a:pt x="647" y="561"/>
                  </a:cubicBezTo>
                  <a:cubicBezTo>
                    <a:pt x="713" y="594"/>
                    <a:pt x="804" y="580"/>
                    <a:pt x="842" y="510"/>
                  </a:cubicBezTo>
                  <a:cubicBezTo>
                    <a:pt x="876" y="445"/>
                    <a:pt x="862" y="351"/>
                    <a:pt x="791" y="315"/>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 name="Freeform 18">
              <a:extLst>
                <a:ext uri="{FF2B5EF4-FFF2-40B4-BE49-F238E27FC236}">
                  <a16:creationId xmlns:a16="http://schemas.microsoft.com/office/drawing/2014/main" id="{7B8D95C1-033F-FBF0-9916-9D82A601ACF4}"/>
                </a:ext>
              </a:extLst>
            </p:cNvPr>
            <p:cNvSpPr>
              <a:spLocks/>
            </p:cNvSpPr>
            <p:nvPr/>
          </p:nvSpPr>
          <p:spPr bwMode="auto">
            <a:xfrm>
              <a:off x="7021513" y="3943350"/>
              <a:ext cx="390525" cy="228600"/>
            </a:xfrm>
            <a:custGeom>
              <a:avLst/>
              <a:gdLst>
                <a:gd name="T0" fmla="*/ 33 w 1894"/>
                <a:gd name="T1" fmla="*/ 231 h 1105"/>
                <a:gd name="T2" fmla="*/ 774 w 1894"/>
                <a:gd name="T3" fmla="*/ 869 h 1105"/>
                <a:gd name="T4" fmla="*/ 1776 w 1894"/>
                <a:gd name="T5" fmla="*/ 1057 h 1105"/>
                <a:gd name="T6" fmla="*/ 1875 w 1894"/>
                <a:gd name="T7" fmla="*/ 882 h 1105"/>
                <a:gd name="T8" fmla="*/ 1700 w 1894"/>
                <a:gd name="T9" fmla="*/ 783 h 1105"/>
                <a:gd name="T10" fmla="*/ 898 w 1894"/>
                <a:gd name="T11" fmla="*/ 614 h 1105"/>
                <a:gd name="T12" fmla="*/ 278 w 1894"/>
                <a:gd name="T13" fmla="*/ 87 h 1105"/>
                <a:gd name="T14" fmla="*/ 84 w 1894"/>
                <a:gd name="T15" fmla="*/ 36 h 1105"/>
                <a:gd name="T16" fmla="*/ 33 w 1894"/>
                <a:gd name="T17" fmla="*/ 231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4" h="1105">
                  <a:moveTo>
                    <a:pt x="33" y="231"/>
                  </a:moveTo>
                  <a:cubicBezTo>
                    <a:pt x="171" y="530"/>
                    <a:pt x="484" y="737"/>
                    <a:pt x="774" y="869"/>
                  </a:cubicBezTo>
                  <a:cubicBezTo>
                    <a:pt x="1085" y="1011"/>
                    <a:pt x="1432" y="1105"/>
                    <a:pt x="1776" y="1057"/>
                  </a:cubicBezTo>
                  <a:cubicBezTo>
                    <a:pt x="1852" y="1047"/>
                    <a:pt x="1894" y="950"/>
                    <a:pt x="1875" y="882"/>
                  </a:cubicBezTo>
                  <a:cubicBezTo>
                    <a:pt x="1853" y="800"/>
                    <a:pt x="1777" y="773"/>
                    <a:pt x="1700" y="783"/>
                  </a:cubicBezTo>
                  <a:cubicBezTo>
                    <a:pt x="1452" y="818"/>
                    <a:pt x="1136" y="726"/>
                    <a:pt x="898" y="614"/>
                  </a:cubicBezTo>
                  <a:cubicBezTo>
                    <a:pt x="654" y="500"/>
                    <a:pt x="394" y="338"/>
                    <a:pt x="278" y="87"/>
                  </a:cubicBezTo>
                  <a:cubicBezTo>
                    <a:pt x="246" y="17"/>
                    <a:pt x="145" y="0"/>
                    <a:pt x="84" y="36"/>
                  </a:cubicBezTo>
                  <a:cubicBezTo>
                    <a:pt x="12" y="78"/>
                    <a:pt x="0" y="161"/>
                    <a:pt x="33" y="23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 name="Freeform 19">
              <a:extLst>
                <a:ext uri="{FF2B5EF4-FFF2-40B4-BE49-F238E27FC236}">
                  <a16:creationId xmlns:a16="http://schemas.microsoft.com/office/drawing/2014/main" id="{8CEF215A-6CF2-5EF7-1499-CD0AF5DDE809}"/>
                </a:ext>
              </a:extLst>
            </p:cNvPr>
            <p:cNvSpPr>
              <a:spLocks/>
            </p:cNvSpPr>
            <p:nvPr/>
          </p:nvSpPr>
          <p:spPr bwMode="auto">
            <a:xfrm>
              <a:off x="7786688" y="3937000"/>
              <a:ext cx="331788" cy="454025"/>
            </a:xfrm>
            <a:custGeom>
              <a:avLst/>
              <a:gdLst>
                <a:gd name="T0" fmla="*/ 457 w 1616"/>
                <a:gd name="T1" fmla="*/ 317 h 2208"/>
                <a:gd name="T2" fmla="*/ 1014 w 1616"/>
                <a:gd name="T3" fmla="*/ 379 h 2208"/>
                <a:gd name="T4" fmla="*/ 1236 w 1616"/>
                <a:gd name="T5" fmla="*/ 649 h 2208"/>
                <a:gd name="T6" fmla="*/ 1224 w 1616"/>
                <a:gd name="T7" fmla="*/ 1008 h 2208"/>
                <a:gd name="T8" fmla="*/ 864 w 1616"/>
                <a:gd name="T9" fmla="*/ 1524 h 2208"/>
                <a:gd name="T10" fmla="*/ 177 w 1616"/>
                <a:gd name="T11" fmla="*/ 1887 h 2208"/>
                <a:gd name="T12" fmla="*/ 253 w 1616"/>
                <a:gd name="T13" fmla="*/ 2162 h 2208"/>
                <a:gd name="T14" fmla="*/ 1482 w 1616"/>
                <a:gd name="T15" fmla="*/ 1128 h 2208"/>
                <a:gd name="T16" fmla="*/ 1219 w 1616"/>
                <a:gd name="T17" fmla="*/ 172 h 2208"/>
                <a:gd name="T18" fmla="*/ 457 w 1616"/>
                <a:gd name="T19" fmla="*/ 33 h 2208"/>
                <a:gd name="T20" fmla="*/ 315 w 1616"/>
                <a:gd name="T21" fmla="*/ 175 h 2208"/>
                <a:gd name="T22" fmla="*/ 457 w 1616"/>
                <a:gd name="T23" fmla="*/ 317 h 2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6" h="2208">
                  <a:moveTo>
                    <a:pt x="457" y="317"/>
                  </a:moveTo>
                  <a:cubicBezTo>
                    <a:pt x="641" y="294"/>
                    <a:pt x="846" y="287"/>
                    <a:pt x="1014" y="379"/>
                  </a:cubicBezTo>
                  <a:cubicBezTo>
                    <a:pt x="1128" y="441"/>
                    <a:pt x="1202" y="536"/>
                    <a:pt x="1236" y="649"/>
                  </a:cubicBezTo>
                  <a:cubicBezTo>
                    <a:pt x="1271" y="769"/>
                    <a:pt x="1265" y="884"/>
                    <a:pt x="1224" y="1008"/>
                  </a:cubicBezTo>
                  <a:cubicBezTo>
                    <a:pt x="1158" y="1208"/>
                    <a:pt x="1018" y="1385"/>
                    <a:pt x="864" y="1524"/>
                  </a:cubicBezTo>
                  <a:cubicBezTo>
                    <a:pt x="669" y="1700"/>
                    <a:pt x="430" y="1821"/>
                    <a:pt x="177" y="1887"/>
                  </a:cubicBezTo>
                  <a:cubicBezTo>
                    <a:pt x="0" y="1934"/>
                    <a:pt x="75" y="2208"/>
                    <a:pt x="253" y="2162"/>
                  </a:cubicBezTo>
                  <a:cubicBezTo>
                    <a:pt x="787" y="2021"/>
                    <a:pt x="1277" y="1651"/>
                    <a:pt x="1482" y="1128"/>
                  </a:cubicBezTo>
                  <a:cubicBezTo>
                    <a:pt x="1616" y="788"/>
                    <a:pt x="1523" y="385"/>
                    <a:pt x="1219" y="172"/>
                  </a:cubicBezTo>
                  <a:cubicBezTo>
                    <a:pt x="1001" y="18"/>
                    <a:pt x="714" y="0"/>
                    <a:pt x="457" y="33"/>
                  </a:cubicBezTo>
                  <a:cubicBezTo>
                    <a:pt x="381" y="43"/>
                    <a:pt x="315" y="91"/>
                    <a:pt x="315" y="175"/>
                  </a:cubicBezTo>
                  <a:cubicBezTo>
                    <a:pt x="315" y="244"/>
                    <a:pt x="381" y="327"/>
                    <a:pt x="457" y="31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5" name="Freeform 20">
              <a:extLst>
                <a:ext uri="{FF2B5EF4-FFF2-40B4-BE49-F238E27FC236}">
                  <a16:creationId xmlns:a16="http://schemas.microsoft.com/office/drawing/2014/main" id="{5B369C46-2CCC-2B32-B541-096280A134C0}"/>
                </a:ext>
              </a:extLst>
            </p:cNvPr>
            <p:cNvSpPr>
              <a:spLocks/>
            </p:cNvSpPr>
            <p:nvPr/>
          </p:nvSpPr>
          <p:spPr bwMode="auto">
            <a:xfrm>
              <a:off x="7631113" y="4102100"/>
              <a:ext cx="98425" cy="198438"/>
            </a:xfrm>
            <a:custGeom>
              <a:avLst/>
              <a:gdLst>
                <a:gd name="T0" fmla="*/ 190 w 476"/>
                <a:gd name="T1" fmla="*/ 89 h 968"/>
                <a:gd name="T2" fmla="*/ 49 w 476"/>
                <a:gd name="T3" fmla="*/ 847 h 968"/>
                <a:gd name="T4" fmla="*/ 224 w 476"/>
                <a:gd name="T5" fmla="*/ 946 h 968"/>
                <a:gd name="T6" fmla="*/ 323 w 476"/>
                <a:gd name="T7" fmla="*/ 771 h 968"/>
                <a:gd name="T8" fmla="*/ 316 w 476"/>
                <a:gd name="T9" fmla="*/ 728 h 968"/>
                <a:gd name="T10" fmla="*/ 315 w 476"/>
                <a:gd name="T11" fmla="*/ 712 h 968"/>
                <a:gd name="T12" fmla="*/ 313 w 476"/>
                <a:gd name="T13" fmla="*/ 635 h 968"/>
                <a:gd name="T14" fmla="*/ 317 w 476"/>
                <a:gd name="T15" fmla="*/ 559 h 968"/>
                <a:gd name="T16" fmla="*/ 319 w 476"/>
                <a:gd name="T17" fmla="*/ 537 h 968"/>
                <a:gd name="T18" fmla="*/ 318 w 476"/>
                <a:gd name="T19" fmla="*/ 543 h 968"/>
                <a:gd name="T20" fmla="*/ 325 w 476"/>
                <a:gd name="T21" fmla="*/ 505 h 968"/>
                <a:gd name="T22" fmla="*/ 370 w 476"/>
                <a:gd name="T23" fmla="*/ 353 h 968"/>
                <a:gd name="T24" fmla="*/ 368 w 476"/>
                <a:gd name="T25" fmla="*/ 357 h 968"/>
                <a:gd name="T26" fmla="*/ 377 w 476"/>
                <a:gd name="T27" fmla="*/ 337 h 968"/>
                <a:gd name="T28" fmla="*/ 391 w 476"/>
                <a:gd name="T29" fmla="*/ 308 h 968"/>
                <a:gd name="T30" fmla="*/ 435 w 476"/>
                <a:gd name="T31" fmla="*/ 232 h 968"/>
                <a:gd name="T32" fmla="*/ 384 w 476"/>
                <a:gd name="T33" fmla="*/ 38 h 968"/>
                <a:gd name="T34" fmla="*/ 190 w 476"/>
                <a:gd name="T35" fmla="*/ 89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6" h="968">
                  <a:moveTo>
                    <a:pt x="190" y="89"/>
                  </a:moveTo>
                  <a:cubicBezTo>
                    <a:pt x="46" y="313"/>
                    <a:pt x="0" y="586"/>
                    <a:pt x="49" y="847"/>
                  </a:cubicBezTo>
                  <a:cubicBezTo>
                    <a:pt x="63" y="920"/>
                    <a:pt x="155" y="968"/>
                    <a:pt x="224" y="946"/>
                  </a:cubicBezTo>
                  <a:cubicBezTo>
                    <a:pt x="302" y="921"/>
                    <a:pt x="338" y="850"/>
                    <a:pt x="323" y="771"/>
                  </a:cubicBezTo>
                  <a:cubicBezTo>
                    <a:pt x="320" y="757"/>
                    <a:pt x="317" y="743"/>
                    <a:pt x="316" y="728"/>
                  </a:cubicBezTo>
                  <a:cubicBezTo>
                    <a:pt x="320" y="769"/>
                    <a:pt x="316" y="719"/>
                    <a:pt x="315" y="712"/>
                  </a:cubicBezTo>
                  <a:cubicBezTo>
                    <a:pt x="313" y="686"/>
                    <a:pt x="312" y="661"/>
                    <a:pt x="313" y="635"/>
                  </a:cubicBezTo>
                  <a:cubicBezTo>
                    <a:pt x="313" y="610"/>
                    <a:pt x="314" y="584"/>
                    <a:pt x="317" y="559"/>
                  </a:cubicBezTo>
                  <a:cubicBezTo>
                    <a:pt x="317" y="552"/>
                    <a:pt x="318" y="545"/>
                    <a:pt x="319" y="537"/>
                  </a:cubicBezTo>
                  <a:cubicBezTo>
                    <a:pt x="316" y="557"/>
                    <a:pt x="316" y="559"/>
                    <a:pt x="318" y="543"/>
                  </a:cubicBezTo>
                  <a:cubicBezTo>
                    <a:pt x="321" y="530"/>
                    <a:pt x="323" y="518"/>
                    <a:pt x="325" y="505"/>
                  </a:cubicBezTo>
                  <a:cubicBezTo>
                    <a:pt x="336" y="453"/>
                    <a:pt x="352" y="403"/>
                    <a:pt x="370" y="353"/>
                  </a:cubicBezTo>
                  <a:cubicBezTo>
                    <a:pt x="376" y="339"/>
                    <a:pt x="375" y="340"/>
                    <a:pt x="368" y="357"/>
                  </a:cubicBezTo>
                  <a:cubicBezTo>
                    <a:pt x="371" y="350"/>
                    <a:pt x="374" y="344"/>
                    <a:pt x="377" y="337"/>
                  </a:cubicBezTo>
                  <a:cubicBezTo>
                    <a:pt x="382" y="327"/>
                    <a:pt x="386" y="317"/>
                    <a:pt x="391" y="308"/>
                  </a:cubicBezTo>
                  <a:cubicBezTo>
                    <a:pt x="405" y="282"/>
                    <a:pt x="420" y="257"/>
                    <a:pt x="435" y="232"/>
                  </a:cubicBezTo>
                  <a:cubicBezTo>
                    <a:pt x="476" y="170"/>
                    <a:pt x="450" y="73"/>
                    <a:pt x="384" y="38"/>
                  </a:cubicBezTo>
                  <a:cubicBezTo>
                    <a:pt x="314" y="0"/>
                    <a:pt x="233" y="22"/>
                    <a:pt x="190" y="89"/>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 name="Freeform 21">
              <a:extLst>
                <a:ext uri="{FF2B5EF4-FFF2-40B4-BE49-F238E27FC236}">
                  <a16:creationId xmlns:a16="http://schemas.microsoft.com/office/drawing/2014/main" id="{E059858A-4DE9-6584-6290-3044FD683A61}"/>
                </a:ext>
              </a:extLst>
            </p:cNvPr>
            <p:cNvSpPr>
              <a:spLocks/>
            </p:cNvSpPr>
            <p:nvPr/>
          </p:nvSpPr>
          <p:spPr bwMode="auto">
            <a:xfrm>
              <a:off x="7535863" y="4140200"/>
              <a:ext cx="153988" cy="92075"/>
            </a:xfrm>
            <a:custGeom>
              <a:avLst/>
              <a:gdLst>
                <a:gd name="T0" fmla="*/ 630 w 746"/>
                <a:gd name="T1" fmla="*/ 156 h 452"/>
                <a:gd name="T2" fmla="*/ 193 w 746"/>
                <a:gd name="T3" fmla="*/ 22 h 452"/>
                <a:gd name="T4" fmla="*/ 18 w 746"/>
                <a:gd name="T5" fmla="*/ 121 h 452"/>
                <a:gd name="T6" fmla="*/ 117 w 746"/>
                <a:gd name="T7" fmla="*/ 296 h 452"/>
                <a:gd name="T8" fmla="*/ 554 w 746"/>
                <a:gd name="T9" fmla="*/ 430 h 452"/>
                <a:gd name="T10" fmla="*/ 729 w 746"/>
                <a:gd name="T11" fmla="*/ 331 h 452"/>
                <a:gd name="T12" fmla="*/ 630 w 746"/>
                <a:gd name="T13" fmla="*/ 156 h 452"/>
              </a:gdLst>
              <a:ahLst/>
              <a:cxnLst>
                <a:cxn ang="0">
                  <a:pos x="T0" y="T1"/>
                </a:cxn>
                <a:cxn ang="0">
                  <a:pos x="T2" y="T3"/>
                </a:cxn>
                <a:cxn ang="0">
                  <a:pos x="T4" y="T5"/>
                </a:cxn>
                <a:cxn ang="0">
                  <a:pos x="T6" y="T7"/>
                </a:cxn>
                <a:cxn ang="0">
                  <a:pos x="T8" y="T9"/>
                </a:cxn>
                <a:cxn ang="0">
                  <a:pos x="T10" y="T11"/>
                </a:cxn>
                <a:cxn ang="0">
                  <a:pos x="T12" y="T13"/>
                </a:cxn>
              </a:cxnLst>
              <a:rect l="0" t="0" r="r" b="b"/>
              <a:pathLst>
                <a:path w="746" h="452">
                  <a:moveTo>
                    <a:pt x="630" y="156"/>
                  </a:moveTo>
                  <a:cubicBezTo>
                    <a:pt x="484" y="111"/>
                    <a:pt x="338" y="67"/>
                    <a:pt x="193" y="22"/>
                  </a:cubicBezTo>
                  <a:cubicBezTo>
                    <a:pt x="122" y="0"/>
                    <a:pt x="35" y="48"/>
                    <a:pt x="18" y="121"/>
                  </a:cubicBezTo>
                  <a:cubicBezTo>
                    <a:pt x="0" y="198"/>
                    <a:pt x="41" y="273"/>
                    <a:pt x="117" y="296"/>
                  </a:cubicBezTo>
                  <a:cubicBezTo>
                    <a:pt x="263" y="341"/>
                    <a:pt x="409" y="386"/>
                    <a:pt x="554" y="430"/>
                  </a:cubicBezTo>
                  <a:cubicBezTo>
                    <a:pt x="625" y="452"/>
                    <a:pt x="712" y="404"/>
                    <a:pt x="729" y="331"/>
                  </a:cubicBezTo>
                  <a:cubicBezTo>
                    <a:pt x="746" y="254"/>
                    <a:pt x="706" y="179"/>
                    <a:pt x="630" y="156"/>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 name="Freeform 22">
              <a:extLst>
                <a:ext uri="{FF2B5EF4-FFF2-40B4-BE49-F238E27FC236}">
                  <a16:creationId xmlns:a16="http://schemas.microsoft.com/office/drawing/2014/main" id="{42309683-C9DA-926B-A50C-E03C7BE6345E}"/>
                </a:ext>
              </a:extLst>
            </p:cNvPr>
            <p:cNvSpPr>
              <a:spLocks/>
            </p:cNvSpPr>
            <p:nvPr/>
          </p:nvSpPr>
          <p:spPr bwMode="auto">
            <a:xfrm>
              <a:off x="7294563" y="4089400"/>
              <a:ext cx="469900" cy="407988"/>
            </a:xfrm>
            <a:custGeom>
              <a:avLst/>
              <a:gdLst>
                <a:gd name="T0" fmla="*/ 314 w 2290"/>
                <a:gd name="T1" fmla="*/ 139 h 1981"/>
                <a:gd name="T2" fmla="*/ 298 w 2290"/>
                <a:gd name="T3" fmla="*/ 1416 h 1981"/>
                <a:gd name="T4" fmla="*/ 1525 w 2290"/>
                <a:gd name="T5" fmla="*/ 1907 h 1981"/>
                <a:gd name="T6" fmla="*/ 2230 w 2290"/>
                <a:gd name="T7" fmla="*/ 1579 h 1981"/>
                <a:gd name="T8" fmla="*/ 2230 w 2290"/>
                <a:gd name="T9" fmla="*/ 1377 h 1981"/>
                <a:gd name="T10" fmla="*/ 2029 w 2290"/>
                <a:gd name="T11" fmla="*/ 1377 h 1981"/>
                <a:gd name="T12" fmla="*/ 773 w 2290"/>
                <a:gd name="T13" fmla="*/ 1487 h 1981"/>
                <a:gd name="T14" fmla="*/ 515 w 2290"/>
                <a:gd name="T15" fmla="*/ 341 h 1981"/>
                <a:gd name="T16" fmla="*/ 314 w 2290"/>
                <a:gd name="T17" fmla="*/ 139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0" h="1981">
                  <a:moveTo>
                    <a:pt x="314" y="139"/>
                  </a:moveTo>
                  <a:cubicBezTo>
                    <a:pt x="0" y="510"/>
                    <a:pt x="14" y="1030"/>
                    <a:pt x="298" y="1416"/>
                  </a:cubicBezTo>
                  <a:cubicBezTo>
                    <a:pt x="586" y="1806"/>
                    <a:pt x="1050" y="1981"/>
                    <a:pt x="1525" y="1907"/>
                  </a:cubicBezTo>
                  <a:cubicBezTo>
                    <a:pt x="1787" y="1866"/>
                    <a:pt x="2027" y="1745"/>
                    <a:pt x="2230" y="1579"/>
                  </a:cubicBezTo>
                  <a:cubicBezTo>
                    <a:pt x="2290" y="1530"/>
                    <a:pt x="2281" y="1428"/>
                    <a:pt x="2230" y="1377"/>
                  </a:cubicBezTo>
                  <a:cubicBezTo>
                    <a:pt x="2172" y="1319"/>
                    <a:pt x="2089" y="1329"/>
                    <a:pt x="2029" y="1377"/>
                  </a:cubicBezTo>
                  <a:cubicBezTo>
                    <a:pt x="1680" y="1664"/>
                    <a:pt x="1160" y="1740"/>
                    <a:pt x="773" y="1487"/>
                  </a:cubicBezTo>
                  <a:cubicBezTo>
                    <a:pt x="405" y="1247"/>
                    <a:pt x="206" y="705"/>
                    <a:pt x="515" y="341"/>
                  </a:cubicBezTo>
                  <a:cubicBezTo>
                    <a:pt x="633" y="202"/>
                    <a:pt x="433" y="0"/>
                    <a:pt x="314" y="13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 name="Freeform 23">
              <a:extLst>
                <a:ext uri="{FF2B5EF4-FFF2-40B4-BE49-F238E27FC236}">
                  <a16:creationId xmlns:a16="http://schemas.microsoft.com/office/drawing/2014/main" id="{79DC2392-277A-DA21-6859-F4AEB2363F7F}"/>
                </a:ext>
              </a:extLst>
            </p:cNvPr>
            <p:cNvSpPr>
              <a:spLocks/>
            </p:cNvSpPr>
            <p:nvPr/>
          </p:nvSpPr>
          <p:spPr bwMode="auto">
            <a:xfrm>
              <a:off x="7713663" y="4316413"/>
              <a:ext cx="163513" cy="104775"/>
            </a:xfrm>
            <a:custGeom>
              <a:avLst/>
              <a:gdLst>
                <a:gd name="T0" fmla="*/ 573 w 792"/>
                <a:gd name="T1" fmla="*/ 23 h 513"/>
                <a:gd name="T2" fmla="*/ 75 w 792"/>
                <a:gd name="T3" fmla="*/ 244 h 513"/>
                <a:gd name="T4" fmla="*/ 9 w 792"/>
                <a:gd name="T5" fmla="*/ 329 h 513"/>
                <a:gd name="T6" fmla="*/ 24 w 792"/>
                <a:gd name="T7" fmla="*/ 439 h 513"/>
                <a:gd name="T8" fmla="*/ 109 w 792"/>
                <a:gd name="T9" fmla="*/ 504 h 513"/>
                <a:gd name="T10" fmla="*/ 218 w 792"/>
                <a:gd name="T11" fmla="*/ 490 h 513"/>
                <a:gd name="T12" fmla="*/ 717 w 792"/>
                <a:gd name="T13" fmla="*/ 269 h 513"/>
                <a:gd name="T14" fmla="*/ 782 w 792"/>
                <a:gd name="T15" fmla="*/ 184 h 513"/>
                <a:gd name="T16" fmla="*/ 768 w 792"/>
                <a:gd name="T17" fmla="*/ 74 h 513"/>
                <a:gd name="T18" fmla="*/ 683 w 792"/>
                <a:gd name="T19" fmla="*/ 9 h 513"/>
                <a:gd name="T20" fmla="*/ 573 w 792"/>
                <a:gd name="T21" fmla="*/ 23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513">
                  <a:moveTo>
                    <a:pt x="573" y="23"/>
                  </a:moveTo>
                  <a:cubicBezTo>
                    <a:pt x="407" y="97"/>
                    <a:pt x="241" y="171"/>
                    <a:pt x="75" y="244"/>
                  </a:cubicBezTo>
                  <a:cubicBezTo>
                    <a:pt x="44" y="258"/>
                    <a:pt x="18" y="299"/>
                    <a:pt x="9" y="329"/>
                  </a:cubicBezTo>
                  <a:cubicBezTo>
                    <a:pt x="0" y="363"/>
                    <a:pt x="4" y="409"/>
                    <a:pt x="24" y="439"/>
                  </a:cubicBezTo>
                  <a:cubicBezTo>
                    <a:pt x="43" y="469"/>
                    <a:pt x="72" y="496"/>
                    <a:pt x="109" y="504"/>
                  </a:cubicBezTo>
                  <a:cubicBezTo>
                    <a:pt x="148" y="513"/>
                    <a:pt x="182" y="506"/>
                    <a:pt x="218" y="490"/>
                  </a:cubicBezTo>
                  <a:cubicBezTo>
                    <a:pt x="385" y="416"/>
                    <a:pt x="551" y="343"/>
                    <a:pt x="717" y="269"/>
                  </a:cubicBezTo>
                  <a:cubicBezTo>
                    <a:pt x="747" y="255"/>
                    <a:pt x="774" y="214"/>
                    <a:pt x="782" y="184"/>
                  </a:cubicBezTo>
                  <a:cubicBezTo>
                    <a:pt x="792" y="150"/>
                    <a:pt x="787" y="104"/>
                    <a:pt x="768" y="74"/>
                  </a:cubicBezTo>
                  <a:cubicBezTo>
                    <a:pt x="748" y="44"/>
                    <a:pt x="719" y="17"/>
                    <a:pt x="683" y="9"/>
                  </a:cubicBezTo>
                  <a:cubicBezTo>
                    <a:pt x="643" y="0"/>
                    <a:pt x="610" y="7"/>
                    <a:pt x="573" y="23"/>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 name="Freeform 24">
              <a:extLst>
                <a:ext uri="{FF2B5EF4-FFF2-40B4-BE49-F238E27FC236}">
                  <a16:creationId xmlns:a16="http://schemas.microsoft.com/office/drawing/2014/main" id="{C61FEB90-3B8C-6E28-C087-688B61BB8DC2}"/>
                </a:ext>
              </a:extLst>
            </p:cNvPr>
            <p:cNvSpPr>
              <a:spLocks/>
            </p:cNvSpPr>
            <p:nvPr/>
          </p:nvSpPr>
          <p:spPr bwMode="auto">
            <a:xfrm>
              <a:off x="7653338" y="4281488"/>
              <a:ext cx="539750" cy="492125"/>
            </a:xfrm>
            <a:custGeom>
              <a:avLst/>
              <a:gdLst>
                <a:gd name="T0" fmla="*/ 1364 w 2629"/>
                <a:gd name="T1" fmla="*/ 333 h 2395"/>
                <a:gd name="T2" fmla="*/ 2170 w 2629"/>
                <a:gd name="T3" fmla="*/ 1063 h 2395"/>
                <a:gd name="T4" fmla="*/ 2299 w 2629"/>
                <a:gd name="T5" fmla="*/ 1282 h 2395"/>
                <a:gd name="T6" fmla="*/ 2330 w 2629"/>
                <a:gd name="T7" fmla="*/ 1343 h 2395"/>
                <a:gd name="T8" fmla="*/ 2340 w 2629"/>
                <a:gd name="T9" fmla="*/ 1274 h 2395"/>
                <a:gd name="T10" fmla="*/ 2312 w 2629"/>
                <a:gd name="T11" fmla="*/ 1309 h 2395"/>
                <a:gd name="T12" fmla="*/ 1959 w 2629"/>
                <a:gd name="T13" fmla="*/ 1553 h 2395"/>
                <a:gd name="T14" fmla="*/ 889 w 2629"/>
                <a:gd name="T15" fmla="*/ 1996 h 2395"/>
                <a:gd name="T16" fmla="*/ 593 w 2629"/>
                <a:gd name="T17" fmla="*/ 2050 h 2395"/>
                <a:gd name="T18" fmla="*/ 466 w 2629"/>
                <a:gd name="T19" fmla="*/ 2052 h 2395"/>
                <a:gd name="T20" fmla="*/ 437 w 2629"/>
                <a:gd name="T21" fmla="*/ 2079 h 2395"/>
                <a:gd name="T22" fmla="*/ 458 w 2629"/>
                <a:gd name="T23" fmla="*/ 2100 h 2395"/>
                <a:gd name="T24" fmla="*/ 456 w 2629"/>
                <a:gd name="T25" fmla="*/ 2092 h 2395"/>
                <a:gd name="T26" fmla="*/ 438 w 2629"/>
                <a:gd name="T27" fmla="*/ 2039 h 2395"/>
                <a:gd name="T28" fmla="*/ 393 w 2629"/>
                <a:gd name="T29" fmla="*/ 1875 h 2395"/>
                <a:gd name="T30" fmla="*/ 426 w 2629"/>
                <a:gd name="T31" fmla="*/ 762 h 2395"/>
                <a:gd name="T32" fmla="*/ 152 w 2629"/>
                <a:gd name="T33" fmla="*/ 686 h 2395"/>
                <a:gd name="T34" fmla="*/ 111 w 2629"/>
                <a:gd name="T35" fmla="*/ 1915 h 2395"/>
                <a:gd name="T36" fmla="*/ 210 w 2629"/>
                <a:gd name="T37" fmla="*/ 2238 h 2395"/>
                <a:gd name="T38" fmla="*/ 741 w 2629"/>
                <a:gd name="T39" fmla="*/ 2317 h 2395"/>
                <a:gd name="T40" fmla="*/ 1446 w 2629"/>
                <a:gd name="T41" fmla="*/ 2105 h 2395"/>
                <a:gd name="T42" fmla="*/ 2060 w 2629"/>
                <a:gd name="T43" fmla="*/ 1823 h 2395"/>
                <a:gd name="T44" fmla="*/ 2507 w 2629"/>
                <a:gd name="T45" fmla="*/ 1516 h 2395"/>
                <a:gd name="T46" fmla="*/ 2604 w 2629"/>
                <a:gd name="T47" fmla="*/ 1373 h 2395"/>
                <a:gd name="T48" fmla="*/ 2545 w 2629"/>
                <a:gd name="T49" fmla="*/ 1139 h 2395"/>
                <a:gd name="T50" fmla="*/ 1507 w 2629"/>
                <a:gd name="T51" fmla="*/ 87 h 2395"/>
                <a:gd name="T52" fmla="*/ 1364 w 2629"/>
                <a:gd name="T53" fmla="*/ 333 h 2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29" h="2395">
                  <a:moveTo>
                    <a:pt x="1364" y="333"/>
                  </a:moveTo>
                  <a:cubicBezTo>
                    <a:pt x="1686" y="509"/>
                    <a:pt x="1966" y="757"/>
                    <a:pt x="2170" y="1063"/>
                  </a:cubicBezTo>
                  <a:cubicBezTo>
                    <a:pt x="2217" y="1134"/>
                    <a:pt x="2260" y="1207"/>
                    <a:pt x="2299" y="1282"/>
                  </a:cubicBezTo>
                  <a:cubicBezTo>
                    <a:pt x="2297" y="1277"/>
                    <a:pt x="2330" y="1343"/>
                    <a:pt x="2330" y="1343"/>
                  </a:cubicBezTo>
                  <a:cubicBezTo>
                    <a:pt x="2323" y="1347"/>
                    <a:pt x="2339" y="1273"/>
                    <a:pt x="2340" y="1274"/>
                  </a:cubicBezTo>
                  <a:cubicBezTo>
                    <a:pt x="2344" y="1283"/>
                    <a:pt x="2316" y="1305"/>
                    <a:pt x="2312" y="1309"/>
                  </a:cubicBezTo>
                  <a:cubicBezTo>
                    <a:pt x="2213" y="1410"/>
                    <a:pt x="2081" y="1483"/>
                    <a:pt x="1959" y="1553"/>
                  </a:cubicBezTo>
                  <a:cubicBezTo>
                    <a:pt x="1626" y="1743"/>
                    <a:pt x="1260" y="1898"/>
                    <a:pt x="889" y="1996"/>
                  </a:cubicBezTo>
                  <a:cubicBezTo>
                    <a:pt x="792" y="2021"/>
                    <a:pt x="693" y="2042"/>
                    <a:pt x="593" y="2050"/>
                  </a:cubicBezTo>
                  <a:cubicBezTo>
                    <a:pt x="551" y="2053"/>
                    <a:pt x="508" y="2053"/>
                    <a:pt x="466" y="2052"/>
                  </a:cubicBezTo>
                  <a:cubicBezTo>
                    <a:pt x="420" y="2050"/>
                    <a:pt x="402" y="2026"/>
                    <a:pt x="437" y="2079"/>
                  </a:cubicBezTo>
                  <a:cubicBezTo>
                    <a:pt x="498" y="2171"/>
                    <a:pt x="463" y="2105"/>
                    <a:pt x="458" y="2100"/>
                  </a:cubicBezTo>
                  <a:cubicBezTo>
                    <a:pt x="479" y="2120"/>
                    <a:pt x="465" y="2120"/>
                    <a:pt x="456" y="2092"/>
                  </a:cubicBezTo>
                  <a:cubicBezTo>
                    <a:pt x="450" y="2075"/>
                    <a:pt x="444" y="2057"/>
                    <a:pt x="438" y="2039"/>
                  </a:cubicBezTo>
                  <a:cubicBezTo>
                    <a:pt x="421" y="1985"/>
                    <a:pt x="406" y="1930"/>
                    <a:pt x="393" y="1875"/>
                  </a:cubicBezTo>
                  <a:cubicBezTo>
                    <a:pt x="305" y="1510"/>
                    <a:pt x="287" y="1116"/>
                    <a:pt x="426" y="762"/>
                  </a:cubicBezTo>
                  <a:cubicBezTo>
                    <a:pt x="493" y="591"/>
                    <a:pt x="218" y="517"/>
                    <a:pt x="152" y="686"/>
                  </a:cubicBezTo>
                  <a:cubicBezTo>
                    <a:pt x="0" y="1075"/>
                    <a:pt x="20" y="1514"/>
                    <a:pt x="111" y="1915"/>
                  </a:cubicBezTo>
                  <a:cubicBezTo>
                    <a:pt x="134" y="2021"/>
                    <a:pt x="159" y="2140"/>
                    <a:pt x="210" y="2238"/>
                  </a:cubicBezTo>
                  <a:cubicBezTo>
                    <a:pt x="292" y="2395"/>
                    <a:pt x="598" y="2338"/>
                    <a:pt x="741" y="2317"/>
                  </a:cubicBezTo>
                  <a:cubicBezTo>
                    <a:pt x="985" y="2280"/>
                    <a:pt x="1217" y="2195"/>
                    <a:pt x="1446" y="2105"/>
                  </a:cubicBezTo>
                  <a:cubicBezTo>
                    <a:pt x="1656" y="2023"/>
                    <a:pt x="1862" y="1932"/>
                    <a:pt x="2060" y="1823"/>
                  </a:cubicBezTo>
                  <a:cubicBezTo>
                    <a:pt x="2215" y="1737"/>
                    <a:pt x="2380" y="1642"/>
                    <a:pt x="2507" y="1516"/>
                  </a:cubicBezTo>
                  <a:cubicBezTo>
                    <a:pt x="2547" y="1477"/>
                    <a:pt x="2588" y="1429"/>
                    <a:pt x="2604" y="1373"/>
                  </a:cubicBezTo>
                  <a:cubicBezTo>
                    <a:pt x="2629" y="1286"/>
                    <a:pt x="2584" y="1214"/>
                    <a:pt x="2545" y="1139"/>
                  </a:cubicBezTo>
                  <a:cubicBezTo>
                    <a:pt x="2314" y="695"/>
                    <a:pt x="1945" y="327"/>
                    <a:pt x="1507" y="87"/>
                  </a:cubicBezTo>
                  <a:cubicBezTo>
                    <a:pt x="1347" y="0"/>
                    <a:pt x="1203" y="245"/>
                    <a:pt x="1364" y="33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 name="Freeform 25">
              <a:extLst>
                <a:ext uri="{FF2B5EF4-FFF2-40B4-BE49-F238E27FC236}">
                  <a16:creationId xmlns:a16="http://schemas.microsoft.com/office/drawing/2014/main" id="{C2EA40A2-3A83-763D-5872-96AA33FAE8AB}"/>
                </a:ext>
              </a:extLst>
            </p:cNvPr>
            <p:cNvSpPr>
              <a:spLocks/>
            </p:cNvSpPr>
            <p:nvPr/>
          </p:nvSpPr>
          <p:spPr bwMode="auto">
            <a:xfrm>
              <a:off x="3960813" y="1608138"/>
              <a:ext cx="3779838" cy="2970213"/>
            </a:xfrm>
            <a:custGeom>
              <a:avLst/>
              <a:gdLst>
                <a:gd name="T0" fmla="*/ 18075 w 18376"/>
                <a:gd name="T1" fmla="*/ 6895 h 14443"/>
                <a:gd name="T2" fmla="*/ 17795 w 18376"/>
                <a:gd name="T3" fmla="*/ 6317 h 14443"/>
                <a:gd name="T4" fmla="*/ 16833 w 18376"/>
                <a:gd name="T5" fmla="*/ 5927 h 14443"/>
                <a:gd name="T6" fmla="*/ 14923 w 18376"/>
                <a:gd name="T7" fmla="*/ 4757 h 14443"/>
                <a:gd name="T8" fmla="*/ 13237 w 18376"/>
                <a:gd name="T9" fmla="*/ 3401 h 14443"/>
                <a:gd name="T10" fmla="*/ 11817 w 18376"/>
                <a:gd name="T11" fmla="*/ 1736 h 14443"/>
                <a:gd name="T12" fmla="*/ 8285 w 18376"/>
                <a:gd name="T13" fmla="*/ 533 h 14443"/>
                <a:gd name="T14" fmla="*/ 6553 w 18376"/>
                <a:gd name="T15" fmla="*/ 2216 h 14443"/>
                <a:gd name="T16" fmla="*/ 4611 w 18376"/>
                <a:gd name="T17" fmla="*/ 4142 h 14443"/>
                <a:gd name="T18" fmla="*/ 1240 w 18376"/>
                <a:gd name="T19" fmla="*/ 8549 h 14443"/>
                <a:gd name="T20" fmla="*/ 1239 w 18376"/>
                <a:gd name="T21" fmla="*/ 8552 h 14443"/>
                <a:gd name="T22" fmla="*/ 130 w 18376"/>
                <a:gd name="T23" fmla="*/ 9471 h 14443"/>
                <a:gd name="T24" fmla="*/ 833 w 18376"/>
                <a:gd name="T25" fmla="*/ 11530 h 14443"/>
                <a:gd name="T26" fmla="*/ 2923 w 18376"/>
                <a:gd name="T27" fmla="*/ 12083 h 14443"/>
                <a:gd name="T28" fmla="*/ 3037 w 18376"/>
                <a:gd name="T29" fmla="*/ 12060 h 14443"/>
                <a:gd name="T30" fmla="*/ 5606 w 18376"/>
                <a:gd name="T31" fmla="*/ 13785 h 14443"/>
                <a:gd name="T32" fmla="*/ 7041 w 18376"/>
                <a:gd name="T33" fmla="*/ 14109 h 14443"/>
                <a:gd name="T34" fmla="*/ 7707 w 18376"/>
                <a:gd name="T35" fmla="*/ 14116 h 14443"/>
                <a:gd name="T36" fmla="*/ 8556 w 18376"/>
                <a:gd name="T37" fmla="*/ 14145 h 14443"/>
                <a:gd name="T38" fmla="*/ 9708 w 18376"/>
                <a:gd name="T39" fmla="*/ 14393 h 14443"/>
                <a:gd name="T40" fmla="*/ 10850 w 18376"/>
                <a:gd name="T41" fmla="*/ 14183 h 14443"/>
                <a:gd name="T42" fmla="*/ 12797 w 18376"/>
                <a:gd name="T43" fmla="*/ 13158 h 14443"/>
                <a:gd name="T44" fmla="*/ 13104 w 18376"/>
                <a:gd name="T45" fmla="*/ 12943 h 14443"/>
                <a:gd name="T46" fmla="*/ 14792 w 18376"/>
                <a:gd name="T47" fmla="*/ 11458 h 14443"/>
                <a:gd name="T48" fmla="*/ 15454 w 18376"/>
                <a:gd name="T49" fmla="*/ 10624 h 14443"/>
                <a:gd name="T50" fmla="*/ 15754 w 18376"/>
                <a:gd name="T51" fmla="*/ 10155 h 14443"/>
                <a:gd name="T52" fmla="*/ 16268 w 18376"/>
                <a:gd name="T53" fmla="*/ 9741 h 14443"/>
                <a:gd name="T54" fmla="*/ 18075 w 18376"/>
                <a:gd name="T55" fmla="*/ 6895 h 14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376" h="14443">
                  <a:moveTo>
                    <a:pt x="18075" y="6895"/>
                  </a:moveTo>
                  <a:cubicBezTo>
                    <a:pt x="18011" y="6621"/>
                    <a:pt x="17975" y="6538"/>
                    <a:pt x="17795" y="6317"/>
                  </a:cubicBezTo>
                  <a:cubicBezTo>
                    <a:pt x="17576" y="6049"/>
                    <a:pt x="17149" y="6034"/>
                    <a:pt x="16833" y="5927"/>
                  </a:cubicBezTo>
                  <a:cubicBezTo>
                    <a:pt x="16158" y="5697"/>
                    <a:pt x="15531" y="5131"/>
                    <a:pt x="14923" y="4757"/>
                  </a:cubicBezTo>
                  <a:cubicBezTo>
                    <a:pt x="14308" y="4378"/>
                    <a:pt x="13738" y="3922"/>
                    <a:pt x="13237" y="3401"/>
                  </a:cubicBezTo>
                  <a:cubicBezTo>
                    <a:pt x="12731" y="2874"/>
                    <a:pt x="12313" y="2272"/>
                    <a:pt x="11817" y="1736"/>
                  </a:cubicBezTo>
                  <a:cubicBezTo>
                    <a:pt x="10940" y="791"/>
                    <a:pt x="9597" y="0"/>
                    <a:pt x="8285" y="533"/>
                  </a:cubicBezTo>
                  <a:cubicBezTo>
                    <a:pt x="7522" y="844"/>
                    <a:pt x="7086" y="1632"/>
                    <a:pt x="6553" y="2216"/>
                  </a:cubicBezTo>
                  <a:cubicBezTo>
                    <a:pt x="5938" y="2889"/>
                    <a:pt x="5263" y="3505"/>
                    <a:pt x="4611" y="4142"/>
                  </a:cubicBezTo>
                  <a:cubicBezTo>
                    <a:pt x="3278" y="5442"/>
                    <a:pt x="2121" y="6904"/>
                    <a:pt x="1240" y="8549"/>
                  </a:cubicBezTo>
                  <a:lnTo>
                    <a:pt x="1239" y="8552"/>
                  </a:lnTo>
                  <a:cubicBezTo>
                    <a:pt x="755" y="8709"/>
                    <a:pt x="220" y="8989"/>
                    <a:pt x="130" y="9471"/>
                  </a:cubicBezTo>
                  <a:cubicBezTo>
                    <a:pt x="0" y="10164"/>
                    <a:pt x="358" y="11035"/>
                    <a:pt x="833" y="11530"/>
                  </a:cubicBezTo>
                  <a:cubicBezTo>
                    <a:pt x="1386" y="12107"/>
                    <a:pt x="2165" y="12235"/>
                    <a:pt x="2923" y="12083"/>
                  </a:cubicBezTo>
                  <a:cubicBezTo>
                    <a:pt x="2959" y="12076"/>
                    <a:pt x="2998" y="12068"/>
                    <a:pt x="3037" y="12060"/>
                  </a:cubicBezTo>
                  <a:cubicBezTo>
                    <a:pt x="3683" y="12894"/>
                    <a:pt x="4578" y="13471"/>
                    <a:pt x="5606" y="13785"/>
                  </a:cubicBezTo>
                  <a:cubicBezTo>
                    <a:pt x="6074" y="13927"/>
                    <a:pt x="6552" y="14061"/>
                    <a:pt x="7041" y="14109"/>
                  </a:cubicBezTo>
                  <a:cubicBezTo>
                    <a:pt x="7258" y="14130"/>
                    <a:pt x="7490" y="14144"/>
                    <a:pt x="7707" y="14116"/>
                  </a:cubicBezTo>
                  <a:cubicBezTo>
                    <a:pt x="7981" y="14082"/>
                    <a:pt x="8265" y="14149"/>
                    <a:pt x="8556" y="14145"/>
                  </a:cubicBezTo>
                  <a:cubicBezTo>
                    <a:pt x="8858" y="14141"/>
                    <a:pt x="9407" y="14443"/>
                    <a:pt x="9708" y="14393"/>
                  </a:cubicBezTo>
                  <a:cubicBezTo>
                    <a:pt x="10141" y="14322"/>
                    <a:pt x="10429" y="14303"/>
                    <a:pt x="10850" y="14183"/>
                  </a:cubicBezTo>
                  <a:cubicBezTo>
                    <a:pt x="11529" y="13989"/>
                    <a:pt x="12134" y="13392"/>
                    <a:pt x="12797" y="13158"/>
                  </a:cubicBezTo>
                  <a:cubicBezTo>
                    <a:pt x="12899" y="13086"/>
                    <a:pt x="13003" y="13016"/>
                    <a:pt x="13104" y="12943"/>
                  </a:cubicBezTo>
                  <a:cubicBezTo>
                    <a:pt x="13718" y="12506"/>
                    <a:pt x="14284" y="12015"/>
                    <a:pt x="14792" y="11458"/>
                  </a:cubicBezTo>
                  <a:cubicBezTo>
                    <a:pt x="15033" y="11193"/>
                    <a:pt x="15253" y="10920"/>
                    <a:pt x="15454" y="10624"/>
                  </a:cubicBezTo>
                  <a:cubicBezTo>
                    <a:pt x="15556" y="10473"/>
                    <a:pt x="15642" y="10297"/>
                    <a:pt x="15754" y="10155"/>
                  </a:cubicBezTo>
                  <a:cubicBezTo>
                    <a:pt x="15904" y="9966"/>
                    <a:pt x="16039" y="9795"/>
                    <a:pt x="16268" y="9741"/>
                  </a:cubicBezTo>
                  <a:cubicBezTo>
                    <a:pt x="17578" y="9430"/>
                    <a:pt x="18376" y="8195"/>
                    <a:pt x="18075" y="6895"/>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 name="Freeform 26">
              <a:extLst>
                <a:ext uri="{FF2B5EF4-FFF2-40B4-BE49-F238E27FC236}">
                  <a16:creationId xmlns:a16="http://schemas.microsoft.com/office/drawing/2014/main" id="{BA851A30-1942-A0B2-943C-66000361D142}"/>
                </a:ext>
              </a:extLst>
            </p:cNvPr>
            <p:cNvSpPr>
              <a:spLocks/>
            </p:cNvSpPr>
            <p:nvPr/>
          </p:nvSpPr>
          <p:spPr bwMode="auto">
            <a:xfrm>
              <a:off x="3902076" y="920750"/>
              <a:ext cx="3633788" cy="2465388"/>
            </a:xfrm>
            <a:custGeom>
              <a:avLst/>
              <a:gdLst>
                <a:gd name="T0" fmla="*/ 17436 w 17667"/>
                <a:gd name="T1" fmla="*/ 6617 h 11992"/>
                <a:gd name="T2" fmla="*/ 17267 w 17667"/>
                <a:gd name="T3" fmla="*/ 6170 h 11992"/>
                <a:gd name="T4" fmla="*/ 16373 w 17667"/>
                <a:gd name="T5" fmla="*/ 4298 h 11992"/>
                <a:gd name="T6" fmla="*/ 15731 w 17667"/>
                <a:gd name="T7" fmla="*/ 3275 h 11992"/>
                <a:gd name="T8" fmla="*/ 14907 w 17667"/>
                <a:gd name="T9" fmla="*/ 2483 h 11992"/>
                <a:gd name="T10" fmla="*/ 13177 w 17667"/>
                <a:gd name="T11" fmla="*/ 1254 h 11992"/>
                <a:gd name="T12" fmla="*/ 11562 w 17667"/>
                <a:gd name="T13" fmla="*/ 553 h 11992"/>
                <a:gd name="T14" fmla="*/ 6113 w 17667"/>
                <a:gd name="T15" fmla="*/ 687 h 11992"/>
                <a:gd name="T16" fmla="*/ 1765 w 17667"/>
                <a:gd name="T17" fmla="*/ 3900 h 11992"/>
                <a:gd name="T18" fmla="*/ 332 w 17667"/>
                <a:gd name="T19" fmla="*/ 7120 h 11992"/>
                <a:gd name="T20" fmla="*/ 366 w 17667"/>
                <a:gd name="T21" fmla="*/ 10772 h 11992"/>
                <a:gd name="T22" fmla="*/ 853 w 17667"/>
                <a:gd name="T23" fmla="*/ 11888 h 11992"/>
                <a:gd name="T24" fmla="*/ 1558 w 17667"/>
                <a:gd name="T25" fmla="*/ 11776 h 11992"/>
                <a:gd name="T26" fmla="*/ 1957 w 17667"/>
                <a:gd name="T27" fmla="*/ 11504 h 11992"/>
                <a:gd name="T28" fmla="*/ 1986 w 17667"/>
                <a:gd name="T29" fmla="*/ 11355 h 11992"/>
                <a:gd name="T30" fmla="*/ 2786 w 17667"/>
                <a:gd name="T31" fmla="*/ 10784 h 11992"/>
                <a:gd name="T32" fmla="*/ 3736 w 17667"/>
                <a:gd name="T33" fmla="*/ 10277 h 11992"/>
                <a:gd name="T34" fmla="*/ 3843 w 17667"/>
                <a:gd name="T35" fmla="*/ 10214 h 11992"/>
                <a:gd name="T36" fmla="*/ 4101 w 17667"/>
                <a:gd name="T37" fmla="*/ 8730 h 11992"/>
                <a:gd name="T38" fmla="*/ 4201 w 17667"/>
                <a:gd name="T39" fmla="*/ 8447 h 11992"/>
                <a:gd name="T40" fmla="*/ 4298 w 17667"/>
                <a:gd name="T41" fmla="*/ 8323 h 11992"/>
                <a:gd name="T42" fmla="*/ 4395 w 17667"/>
                <a:gd name="T43" fmla="*/ 8199 h 11992"/>
                <a:gd name="T44" fmla="*/ 4429 w 17667"/>
                <a:gd name="T45" fmla="*/ 8198 h 11992"/>
                <a:gd name="T46" fmla="*/ 4556 w 17667"/>
                <a:gd name="T47" fmla="*/ 8237 h 11992"/>
                <a:gd name="T48" fmla="*/ 4831 w 17667"/>
                <a:gd name="T49" fmla="*/ 9722 h 11992"/>
                <a:gd name="T50" fmla="*/ 9912 w 17667"/>
                <a:gd name="T51" fmla="*/ 8562 h 11992"/>
                <a:gd name="T52" fmla="*/ 11601 w 17667"/>
                <a:gd name="T53" fmla="*/ 8423 h 11992"/>
                <a:gd name="T54" fmla="*/ 11653 w 17667"/>
                <a:gd name="T55" fmla="*/ 7865 h 11992"/>
                <a:gd name="T56" fmla="*/ 11767 w 17667"/>
                <a:gd name="T57" fmla="*/ 7699 h 11992"/>
                <a:gd name="T58" fmla="*/ 11932 w 17667"/>
                <a:gd name="T59" fmla="*/ 7813 h 11992"/>
                <a:gd name="T60" fmla="*/ 12224 w 17667"/>
                <a:gd name="T61" fmla="*/ 8377 h 11992"/>
                <a:gd name="T62" fmla="*/ 14406 w 17667"/>
                <a:gd name="T63" fmla="*/ 8637 h 11992"/>
                <a:gd name="T64" fmla="*/ 14513 w 17667"/>
                <a:gd name="T65" fmla="*/ 8598 h 11992"/>
                <a:gd name="T66" fmla="*/ 15294 w 17667"/>
                <a:gd name="T67" fmla="*/ 8620 h 11992"/>
                <a:gd name="T68" fmla="*/ 16037 w 17667"/>
                <a:gd name="T69" fmla="*/ 8909 h 11992"/>
                <a:gd name="T70" fmla="*/ 16067 w 17667"/>
                <a:gd name="T71" fmla="*/ 9008 h 11992"/>
                <a:gd name="T72" fmla="*/ 16058 w 17667"/>
                <a:gd name="T73" fmla="*/ 9125 h 11992"/>
                <a:gd name="T74" fmla="*/ 16132 w 17667"/>
                <a:gd name="T75" fmla="*/ 9369 h 11992"/>
                <a:gd name="T76" fmla="*/ 16602 w 17667"/>
                <a:gd name="T77" fmla="*/ 9610 h 11992"/>
                <a:gd name="T78" fmla="*/ 17435 w 17667"/>
                <a:gd name="T79" fmla="*/ 9187 h 11992"/>
                <a:gd name="T80" fmla="*/ 17533 w 17667"/>
                <a:gd name="T81" fmla="*/ 8399 h 11992"/>
                <a:gd name="T82" fmla="*/ 17436 w 17667"/>
                <a:gd name="T83" fmla="*/ 6617 h 11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67" h="11992">
                  <a:moveTo>
                    <a:pt x="17436" y="6617"/>
                  </a:moveTo>
                  <a:cubicBezTo>
                    <a:pt x="17434" y="6612"/>
                    <a:pt x="17268" y="6176"/>
                    <a:pt x="17267" y="6170"/>
                  </a:cubicBezTo>
                  <a:cubicBezTo>
                    <a:pt x="17050" y="5529"/>
                    <a:pt x="16711" y="4879"/>
                    <a:pt x="16373" y="4298"/>
                  </a:cubicBezTo>
                  <a:cubicBezTo>
                    <a:pt x="16196" y="3994"/>
                    <a:pt x="15971" y="3620"/>
                    <a:pt x="15731" y="3275"/>
                  </a:cubicBezTo>
                  <a:cubicBezTo>
                    <a:pt x="15466" y="3001"/>
                    <a:pt x="15193" y="2734"/>
                    <a:pt x="14907" y="2483"/>
                  </a:cubicBezTo>
                  <a:cubicBezTo>
                    <a:pt x="14374" y="2016"/>
                    <a:pt x="13798" y="1598"/>
                    <a:pt x="13177" y="1254"/>
                  </a:cubicBezTo>
                  <a:cubicBezTo>
                    <a:pt x="12663" y="969"/>
                    <a:pt x="12119" y="739"/>
                    <a:pt x="11562" y="553"/>
                  </a:cubicBezTo>
                  <a:cubicBezTo>
                    <a:pt x="9902" y="0"/>
                    <a:pt x="7755" y="134"/>
                    <a:pt x="6113" y="687"/>
                  </a:cubicBezTo>
                  <a:cubicBezTo>
                    <a:pt x="4365" y="1276"/>
                    <a:pt x="2924" y="2493"/>
                    <a:pt x="1765" y="3900"/>
                  </a:cubicBezTo>
                  <a:cubicBezTo>
                    <a:pt x="1048" y="4769"/>
                    <a:pt x="623" y="5978"/>
                    <a:pt x="332" y="7120"/>
                  </a:cubicBezTo>
                  <a:cubicBezTo>
                    <a:pt x="0" y="8418"/>
                    <a:pt x="52" y="9455"/>
                    <a:pt x="366" y="10772"/>
                  </a:cubicBezTo>
                  <a:cubicBezTo>
                    <a:pt x="432" y="11051"/>
                    <a:pt x="541" y="11718"/>
                    <a:pt x="853" y="11888"/>
                  </a:cubicBezTo>
                  <a:cubicBezTo>
                    <a:pt x="1044" y="11992"/>
                    <a:pt x="1323" y="11877"/>
                    <a:pt x="1558" y="11776"/>
                  </a:cubicBezTo>
                  <a:cubicBezTo>
                    <a:pt x="1756" y="11802"/>
                    <a:pt x="1843" y="11681"/>
                    <a:pt x="1957" y="11504"/>
                  </a:cubicBezTo>
                  <a:cubicBezTo>
                    <a:pt x="1981" y="11467"/>
                    <a:pt x="1958" y="11387"/>
                    <a:pt x="1986" y="11355"/>
                  </a:cubicBezTo>
                  <a:cubicBezTo>
                    <a:pt x="2077" y="11248"/>
                    <a:pt x="2653" y="10843"/>
                    <a:pt x="2786" y="10784"/>
                  </a:cubicBezTo>
                  <a:cubicBezTo>
                    <a:pt x="3142" y="10625"/>
                    <a:pt x="3406" y="10482"/>
                    <a:pt x="3736" y="10277"/>
                  </a:cubicBezTo>
                  <a:cubicBezTo>
                    <a:pt x="3771" y="10255"/>
                    <a:pt x="3808" y="10235"/>
                    <a:pt x="3843" y="10214"/>
                  </a:cubicBezTo>
                  <a:cubicBezTo>
                    <a:pt x="3822" y="9616"/>
                    <a:pt x="4071" y="9328"/>
                    <a:pt x="4101" y="8730"/>
                  </a:cubicBezTo>
                  <a:cubicBezTo>
                    <a:pt x="4110" y="8547"/>
                    <a:pt x="4210" y="8265"/>
                    <a:pt x="4201" y="8447"/>
                  </a:cubicBezTo>
                  <a:cubicBezTo>
                    <a:pt x="4201" y="8449"/>
                    <a:pt x="4249" y="8386"/>
                    <a:pt x="4298" y="8323"/>
                  </a:cubicBezTo>
                  <a:cubicBezTo>
                    <a:pt x="4346" y="8260"/>
                    <a:pt x="4395" y="8197"/>
                    <a:pt x="4395" y="8199"/>
                  </a:cubicBezTo>
                  <a:cubicBezTo>
                    <a:pt x="4404" y="8199"/>
                    <a:pt x="4416" y="8199"/>
                    <a:pt x="4429" y="8198"/>
                  </a:cubicBezTo>
                  <a:cubicBezTo>
                    <a:pt x="4476" y="8196"/>
                    <a:pt x="4538" y="8195"/>
                    <a:pt x="4556" y="8237"/>
                  </a:cubicBezTo>
                  <a:cubicBezTo>
                    <a:pt x="4723" y="8636"/>
                    <a:pt x="4652" y="9328"/>
                    <a:pt x="4831" y="9722"/>
                  </a:cubicBezTo>
                  <a:cubicBezTo>
                    <a:pt x="6409" y="9064"/>
                    <a:pt x="8296" y="8795"/>
                    <a:pt x="9912" y="8562"/>
                  </a:cubicBezTo>
                  <a:cubicBezTo>
                    <a:pt x="10536" y="8472"/>
                    <a:pt x="10974" y="8424"/>
                    <a:pt x="11601" y="8423"/>
                  </a:cubicBezTo>
                  <a:cubicBezTo>
                    <a:pt x="11563" y="8233"/>
                    <a:pt x="11708" y="8051"/>
                    <a:pt x="11653" y="7865"/>
                  </a:cubicBezTo>
                  <a:cubicBezTo>
                    <a:pt x="11630" y="7791"/>
                    <a:pt x="11697" y="7712"/>
                    <a:pt x="11767" y="7699"/>
                  </a:cubicBezTo>
                  <a:cubicBezTo>
                    <a:pt x="11848" y="7684"/>
                    <a:pt x="11910" y="7739"/>
                    <a:pt x="11932" y="7813"/>
                  </a:cubicBezTo>
                  <a:cubicBezTo>
                    <a:pt x="11993" y="8017"/>
                    <a:pt x="12183" y="8168"/>
                    <a:pt x="12224" y="8377"/>
                  </a:cubicBezTo>
                  <a:cubicBezTo>
                    <a:pt x="12992" y="8392"/>
                    <a:pt x="13689" y="8496"/>
                    <a:pt x="14406" y="8637"/>
                  </a:cubicBezTo>
                  <a:cubicBezTo>
                    <a:pt x="14434" y="8613"/>
                    <a:pt x="14472" y="8599"/>
                    <a:pt x="14513" y="8598"/>
                  </a:cubicBezTo>
                  <a:cubicBezTo>
                    <a:pt x="14773" y="8594"/>
                    <a:pt x="15034" y="8592"/>
                    <a:pt x="15294" y="8620"/>
                  </a:cubicBezTo>
                  <a:cubicBezTo>
                    <a:pt x="15544" y="8648"/>
                    <a:pt x="15871" y="8696"/>
                    <a:pt x="16037" y="8909"/>
                  </a:cubicBezTo>
                  <a:cubicBezTo>
                    <a:pt x="16062" y="8941"/>
                    <a:pt x="16071" y="8976"/>
                    <a:pt x="16067" y="9008"/>
                  </a:cubicBezTo>
                  <a:cubicBezTo>
                    <a:pt x="16079" y="9047"/>
                    <a:pt x="16075" y="9089"/>
                    <a:pt x="16058" y="9125"/>
                  </a:cubicBezTo>
                  <a:cubicBezTo>
                    <a:pt x="16102" y="9202"/>
                    <a:pt x="16129" y="9283"/>
                    <a:pt x="16132" y="9369"/>
                  </a:cubicBezTo>
                  <a:cubicBezTo>
                    <a:pt x="16140" y="9613"/>
                    <a:pt x="16392" y="9776"/>
                    <a:pt x="16602" y="9610"/>
                  </a:cubicBezTo>
                  <a:cubicBezTo>
                    <a:pt x="16851" y="9412"/>
                    <a:pt x="17225" y="9410"/>
                    <a:pt x="17435" y="9187"/>
                  </a:cubicBezTo>
                  <a:cubicBezTo>
                    <a:pt x="17624" y="8987"/>
                    <a:pt x="17545" y="8647"/>
                    <a:pt x="17533" y="8399"/>
                  </a:cubicBezTo>
                  <a:cubicBezTo>
                    <a:pt x="17498" y="7679"/>
                    <a:pt x="17667" y="7295"/>
                    <a:pt x="17436" y="6617"/>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 name="Freeform 27">
              <a:extLst>
                <a:ext uri="{FF2B5EF4-FFF2-40B4-BE49-F238E27FC236}">
                  <a16:creationId xmlns:a16="http://schemas.microsoft.com/office/drawing/2014/main" id="{5CB65701-7E01-A0A5-40BE-8C7DE758BBB5}"/>
                </a:ext>
              </a:extLst>
            </p:cNvPr>
            <p:cNvSpPr>
              <a:spLocks/>
            </p:cNvSpPr>
            <p:nvPr/>
          </p:nvSpPr>
          <p:spPr bwMode="auto">
            <a:xfrm>
              <a:off x="3924301" y="1520825"/>
              <a:ext cx="3611563" cy="1865313"/>
            </a:xfrm>
            <a:custGeom>
              <a:avLst/>
              <a:gdLst>
                <a:gd name="T0" fmla="*/ 17155 w 17555"/>
                <a:gd name="T1" fmla="*/ 3250 h 9072"/>
                <a:gd name="T2" fmla="*/ 16269 w 17555"/>
                <a:gd name="T3" fmla="*/ 2689 h 9072"/>
                <a:gd name="T4" fmla="*/ 13972 w 17555"/>
                <a:gd name="T5" fmla="*/ 855 h 9072"/>
                <a:gd name="T6" fmla="*/ 13900 w 17555"/>
                <a:gd name="T7" fmla="*/ 2842 h 9072"/>
                <a:gd name="T8" fmla="*/ 10752 w 17555"/>
                <a:gd name="T9" fmla="*/ 1161 h 9072"/>
                <a:gd name="T10" fmla="*/ 9777 w 17555"/>
                <a:gd name="T11" fmla="*/ 332 h 9072"/>
                <a:gd name="T12" fmla="*/ 7802 w 17555"/>
                <a:gd name="T13" fmla="*/ 4548 h 9072"/>
                <a:gd name="T14" fmla="*/ 5864 w 17555"/>
                <a:gd name="T15" fmla="*/ 4684 h 9072"/>
                <a:gd name="T16" fmla="*/ 4922 w 17555"/>
                <a:gd name="T17" fmla="*/ 533 h 9072"/>
                <a:gd name="T18" fmla="*/ 4102 w 17555"/>
                <a:gd name="T19" fmla="*/ 2967 h 9072"/>
                <a:gd name="T20" fmla="*/ 3054 w 17555"/>
                <a:gd name="T21" fmla="*/ 5137 h 9072"/>
                <a:gd name="T22" fmla="*/ 1897 w 17555"/>
                <a:gd name="T23" fmla="*/ 4945 h 9072"/>
                <a:gd name="T24" fmla="*/ 1571 w 17555"/>
                <a:gd name="T25" fmla="*/ 2772 h 9072"/>
                <a:gd name="T26" fmla="*/ 1046 w 17555"/>
                <a:gd name="T27" fmla="*/ 5221 h 9072"/>
                <a:gd name="T28" fmla="*/ 487 w 17555"/>
                <a:gd name="T29" fmla="*/ 6393 h 9072"/>
                <a:gd name="T30" fmla="*/ 0 w 17555"/>
                <a:gd name="T31" fmla="*/ 6177 h 9072"/>
                <a:gd name="T32" fmla="*/ 741 w 17555"/>
                <a:gd name="T33" fmla="*/ 8968 h 9072"/>
                <a:gd name="T34" fmla="*/ 1845 w 17555"/>
                <a:gd name="T35" fmla="*/ 8584 h 9072"/>
                <a:gd name="T36" fmla="*/ 2674 w 17555"/>
                <a:gd name="T37" fmla="*/ 7863 h 9072"/>
                <a:gd name="T38" fmla="*/ 3731 w 17555"/>
                <a:gd name="T39" fmla="*/ 7294 h 9072"/>
                <a:gd name="T40" fmla="*/ 4089 w 17555"/>
                <a:gd name="T41" fmla="*/ 5527 h 9072"/>
                <a:gd name="T42" fmla="*/ 4283 w 17555"/>
                <a:gd name="T43" fmla="*/ 5278 h 9072"/>
                <a:gd name="T44" fmla="*/ 4444 w 17555"/>
                <a:gd name="T45" fmla="*/ 5317 h 9072"/>
                <a:gd name="T46" fmla="*/ 9800 w 17555"/>
                <a:gd name="T47" fmla="*/ 5642 h 9072"/>
                <a:gd name="T48" fmla="*/ 11541 w 17555"/>
                <a:gd name="T49" fmla="*/ 4945 h 9072"/>
                <a:gd name="T50" fmla="*/ 11820 w 17555"/>
                <a:gd name="T51" fmla="*/ 4893 h 9072"/>
                <a:gd name="T52" fmla="*/ 14294 w 17555"/>
                <a:gd name="T53" fmla="*/ 5717 h 9072"/>
                <a:gd name="T54" fmla="*/ 15182 w 17555"/>
                <a:gd name="T55" fmla="*/ 5700 h 9072"/>
                <a:gd name="T56" fmla="*/ 15956 w 17555"/>
                <a:gd name="T57" fmla="*/ 6088 h 9072"/>
                <a:gd name="T58" fmla="*/ 16020 w 17555"/>
                <a:gd name="T59" fmla="*/ 6449 h 9072"/>
                <a:gd name="T60" fmla="*/ 17323 w 17555"/>
                <a:gd name="T61" fmla="*/ 6267 h 9072"/>
                <a:gd name="T62" fmla="*/ 17324 w 17555"/>
                <a:gd name="T63" fmla="*/ 3697 h 9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555" h="9072">
                  <a:moveTo>
                    <a:pt x="17324" y="3697"/>
                  </a:moveTo>
                  <a:cubicBezTo>
                    <a:pt x="17322" y="3692"/>
                    <a:pt x="17156" y="3256"/>
                    <a:pt x="17155" y="3250"/>
                  </a:cubicBezTo>
                  <a:cubicBezTo>
                    <a:pt x="17102" y="3095"/>
                    <a:pt x="17043" y="2940"/>
                    <a:pt x="16978" y="2785"/>
                  </a:cubicBezTo>
                  <a:cubicBezTo>
                    <a:pt x="16736" y="2783"/>
                    <a:pt x="16494" y="2750"/>
                    <a:pt x="16269" y="2689"/>
                  </a:cubicBezTo>
                  <a:cubicBezTo>
                    <a:pt x="15672" y="2527"/>
                    <a:pt x="15151" y="2166"/>
                    <a:pt x="14724" y="1727"/>
                  </a:cubicBezTo>
                  <a:cubicBezTo>
                    <a:pt x="14456" y="1451"/>
                    <a:pt x="14219" y="1148"/>
                    <a:pt x="13972" y="855"/>
                  </a:cubicBezTo>
                  <a:cubicBezTo>
                    <a:pt x="14059" y="1096"/>
                    <a:pt x="14127" y="1344"/>
                    <a:pt x="14172" y="1590"/>
                  </a:cubicBezTo>
                  <a:cubicBezTo>
                    <a:pt x="14247" y="2000"/>
                    <a:pt x="14277" y="2562"/>
                    <a:pt x="13900" y="2842"/>
                  </a:cubicBezTo>
                  <a:cubicBezTo>
                    <a:pt x="13424" y="3195"/>
                    <a:pt x="12706" y="2906"/>
                    <a:pt x="12268" y="2631"/>
                  </a:cubicBezTo>
                  <a:cubicBezTo>
                    <a:pt x="11670" y="2254"/>
                    <a:pt x="11203" y="1695"/>
                    <a:pt x="10752" y="1161"/>
                  </a:cubicBezTo>
                  <a:cubicBezTo>
                    <a:pt x="10417" y="765"/>
                    <a:pt x="10082" y="339"/>
                    <a:pt x="9681" y="0"/>
                  </a:cubicBezTo>
                  <a:cubicBezTo>
                    <a:pt x="9714" y="111"/>
                    <a:pt x="9746" y="222"/>
                    <a:pt x="9777" y="332"/>
                  </a:cubicBezTo>
                  <a:cubicBezTo>
                    <a:pt x="10003" y="1132"/>
                    <a:pt x="10390" y="2034"/>
                    <a:pt x="10192" y="2879"/>
                  </a:cubicBezTo>
                  <a:cubicBezTo>
                    <a:pt x="9972" y="3815"/>
                    <a:pt x="8786" y="4389"/>
                    <a:pt x="7802" y="4548"/>
                  </a:cubicBezTo>
                  <a:cubicBezTo>
                    <a:pt x="7300" y="4629"/>
                    <a:pt x="7340" y="4631"/>
                    <a:pt x="6974" y="4700"/>
                  </a:cubicBezTo>
                  <a:cubicBezTo>
                    <a:pt x="6615" y="4768"/>
                    <a:pt x="6271" y="4754"/>
                    <a:pt x="5864" y="4684"/>
                  </a:cubicBezTo>
                  <a:cubicBezTo>
                    <a:pt x="4893" y="4517"/>
                    <a:pt x="4859" y="2800"/>
                    <a:pt x="4838" y="2066"/>
                  </a:cubicBezTo>
                  <a:cubicBezTo>
                    <a:pt x="4823" y="1554"/>
                    <a:pt x="4860" y="1042"/>
                    <a:pt x="4922" y="533"/>
                  </a:cubicBezTo>
                  <a:cubicBezTo>
                    <a:pt x="4711" y="878"/>
                    <a:pt x="4577" y="1273"/>
                    <a:pt x="4461" y="1660"/>
                  </a:cubicBezTo>
                  <a:cubicBezTo>
                    <a:pt x="4332" y="2093"/>
                    <a:pt x="4217" y="2529"/>
                    <a:pt x="4102" y="2967"/>
                  </a:cubicBezTo>
                  <a:cubicBezTo>
                    <a:pt x="3991" y="3389"/>
                    <a:pt x="3872" y="3813"/>
                    <a:pt x="3699" y="4214"/>
                  </a:cubicBezTo>
                  <a:cubicBezTo>
                    <a:pt x="3552" y="4553"/>
                    <a:pt x="3361" y="4917"/>
                    <a:pt x="3054" y="5137"/>
                  </a:cubicBezTo>
                  <a:cubicBezTo>
                    <a:pt x="2858" y="5278"/>
                    <a:pt x="2619" y="5391"/>
                    <a:pt x="2372" y="5337"/>
                  </a:cubicBezTo>
                  <a:cubicBezTo>
                    <a:pt x="2158" y="5290"/>
                    <a:pt x="2005" y="5129"/>
                    <a:pt x="1897" y="4945"/>
                  </a:cubicBezTo>
                  <a:cubicBezTo>
                    <a:pt x="1617" y="4470"/>
                    <a:pt x="1575" y="3848"/>
                    <a:pt x="1562" y="3310"/>
                  </a:cubicBezTo>
                  <a:cubicBezTo>
                    <a:pt x="1557" y="3131"/>
                    <a:pt x="1560" y="2951"/>
                    <a:pt x="1571" y="2772"/>
                  </a:cubicBezTo>
                  <a:cubicBezTo>
                    <a:pt x="1391" y="3231"/>
                    <a:pt x="1285" y="3720"/>
                    <a:pt x="1204" y="4210"/>
                  </a:cubicBezTo>
                  <a:cubicBezTo>
                    <a:pt x="1148" y="4546"/>
                    <a:pt x="1102" y="4884"/>
                    <a:pt x="1046" y="5221"/>
                  </a:cubicBezTo>
                  <a:cubicBezTo>
                    <a:pt x="1000" y="5499"/>
                    <a:pt x="959" y="5790"/>
                    <a:pt x="837" y="6046"/>
                  </a:cubicBezTo>
                  <a:cubicBezTo>
                    <a:pt x="765" y="6196"/>
                    <a:pt x="659" y="6352"/>
                    <a:pt x="487" y="6393"/>
                  </a:cubicBezTo>
                  <a:cubicBezTo>
                    <a:pt x="348" y="6427"/>
                    <a:pt x="211" y="6370"/>
                    <a:pt x="106" y="6281"/>
                  </a:cubicBezTo>
                  <a:cubicBezTo>
                    <a:pt x="68" y="6249"/>
                    <a:pt x="33" y="6214"/>
                    <a:pt x="0" y="6177"/>
                  </a:cubicBezTo>
                  <a:cubicBezTo>
                    <a:pt x="23" y="6711"/>
                    <a:pt x="111" y="7253"/>
                    <a:pt x="254" y="7852"/>
                  </a:cubicBezTo>
                  <a:cubicBezTo>
                    <a:pt x="320" y="8131"/>
                    <a:pt x="429" y="8798"/>
                    <a:pt x="741" y="8968"/>
                  </a:cubicBezTo>
                  <a:cubicBezTo>
                    <a:pt x="932" y="9072"/>
                    <a:pt x="1211" y="8957"/>
                    <a:pt x="1446" y="8856"/>
                  </a:cubicBezTo>
                  <a:cubicBezTo>
                    <a:pt x="1644" y="8882"/>
                    <a:pt x="1731" y="8761"/>
                    <a:pt x="1845" y="8584"/>
                  </a:cubicBezTo>
                  <a:cubicBezTo>
                    <a:pt x="1869" y="8547"/>
                    <a:pt x="1846" y="8467"/>
                    <a:pt x="1874" y="8435"/>
                  </a:cubicBezTo>
                  <a:cubicBezTo>
                    <a:pt x="1965" y="8328"/>
                    <a:pt x="2541" y="7923"/>
                    <a:pt x="2674" y="7863"/>
                  </a:cubicBezTo>
                  <a:cubicBezTo>
                    <a:pt x="3030" y="7705"/>
                    <a:pt x="3294" y="7562"/>
                    <a:pt x="3624" y="7356"/>
                  </a:cubicBezTo>
                  <a:cubicBezTo>
                    <a:pt x="3659" y="7335"/>
                    <a:pt x="3696" y="7315"/>
                    <a:pt x="3731" y="7294"/>
                  </a:cubicBezTo>
                  <a:cubicBezTo>
                    <a:pt x="3710" y="6696"/>
                    <a:pt x="3959" y="6408"/>
                    <a:pt x="3989" y="5810"/>
                  </a:cubicBezTo>
                  <a:cubicBezTo>
                    <a:pt x="3998" y="5627"/>
                    <a:pt x="4098" y="5345"/>
                    <a:pt x="4089" y="5527"/>
                  </a:cubicBezTo>
                  <a:cubicBezTo>
                    <a:pt x="4089" y="5529"/>
                    <a:pt x="4137" y="5466"/>
                    <a:pt x="4186" y="5403"/>
                  </a:cubicBezTo>
                  <a:cubicBezTo>
                    <a:pt x="4234" y="5340"/>
                    <a:pt x="4283" y="5277"/>
                    <a:pt x="4283" y="5278"/>
                  </a:cubicBezTo>
                  <a:cubicBezTo>
                    <a:pt x="4292" y="5279"/>
                    <a:pt x="4304" y="5278"/>
                    <a:pt x="4317" y="5278"/>
                  </a:cubicBezTo>
                  <a:cubicBezTo>
                    <a:pt x="4364" y="5276"/>
                    <a:pt x="4426" y="5275"/>
                    <a:pt x="4444" y="5317"/>
                  </a:cubicBezTo>
                  <a:cubicBezTo>
                    <a:pt x="4611" y="5716"/>
                    <a:pt x="4540" y="6408"/>
                    <a:pt x="4719" y="6802"/>
                  </a:cubicBezTo>
                  <a:cubicBezTo>
                    <a:pt x="6297" y="6144"/>
                    <a:pt x="8184" y="5875"/>
                    <a:pt x="9800" y="5642"/>
                  </a:cubicBezTo>
                  <a:cubicBezTo>
                    <a:pt x="10424" y="5552"/>
                    <a:pt x="10862" y="5504"/>
                    <a:pt x="11489" y="5503"/>
                  </a:cubicBezTo>
                  <a:cubicBezTo>
                    <a:pt x="11451" y="5313"/>
                    <a:pt x="11596" y="5131"/>
                    <a:pt x="11541" y="4945"/>
                  </a:cubicBezTo>
                  <a:cubicBezTo>
                    <a:pt x="11518" y="4871"/>
                    <a:pt x="11585" y="4792"/>
                    <a:pt x="11655" y="4779"/>
                  </a:cubicBezTo>
                  <a:cubicBezTo>
                    <a:pt x="11736" y="4764"/>
                    <a:pt x="11798" y="4820"/>
                    <a:pt x="11820" y="4893"/>
                  </a:cubicBezTo>
                  <a:cubicBezTo>
                    <a:pt x="11881" y="5097"/>
                    <a:pt x="12071" y="5248"/>
                    <a:pt x="12112" y="5457"/>
                  </a:cubicBezTo>
                  <a:cubicBezTo>
                    <a:pt x="12880" y="5472"/>
                    <a:pt x="13577" y="5576"/>
                    <a:pt x="14294" y="5717"/>
                  </a:cubicBezTo>
                  <a:cubicBezTo>
                    <a:pt x="14322" y="5693"/>
                    <a:pt x="14360" y="5679"/>
                    <a:pt x="14400" y="5678"/>
                  </a:cubicBezTo>
                  <a:cubicBezTo>
                    <a:pt x="14661" y="5674"/>
                    <a:pt x="14922" y="5672"/>
                    <a:pt x="15182" y="5700"/>
                  </a:cubicBezTo>
                  <a:cubicBezTo>
                    <a:pt x="15432" y="5728"/>
                    <a:pt x="15759" y="5776"/>
                    <a:pt x="15925" y="5989"/>
                  </a:cubicBezTo>
                  <a:cubicBezTo>
                    <a:pt x="15950" y="6021"/>
                    <a:pt x="15959" y="6056"/>
                    <a:pt x="15956" y="6088"/>
                  </a:cubicBezTo>
                  <a:cubicBezTo>
                    <a:pt x="15967" y="6127"/>
                    <a:pt x="15963" y="6169"/>
                    <a:pt x="15946" y="6205"/>
                  </a:cubicBezTo>
                  <a:cubicBezTo>
                    <a:pt x="15990" y="6282"/>
                    <a:pt x="16016" y="6363"/>
                    <a:pt x="16020" y="6449"/>
                  </a:cubicBezTo>
                  <a:cubicBezTo>
                    <a:pt x="16028" y="6693"/>
                    <a:pt x="16280" y="6856"/>
                    <a:pt x="16489" y="6690"/>
                  </a:cubicBezTo>
                  <a:cubicBezTo>
                    <a:pt x="16739" y="6492"/>
                    <a:pt x="17113" y="6490"/>
                    <a:pt x="17323" y="6267"/>
                  </a:cubicBezTo>
                  <a:cubicBezTo>
                    <a:pt x="17512" y="6067"/>
                    <a:pt x="17433" y="5727"/>
                    <a:pt x="17421" y="5479"/>
                  </a:cubicBezTo>
                  <a:cubicBezTo>
                    <a:pt x="17386" y="4759"/>
                    <a:pt x="17555" y="4375"/>
                    <a:pt x="17324" y="3697"/>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3" name="Freeform 28">
              <a:extLst>
                <a:ext uri="{FF2B5EF4-FFF2-40B4-BE49-F238E27FC236}">
                  <a16:creationId xmlns:a16="http://schemas.microsoft.com/office/drawing/2014/main" id="{2AF6211C-F1AF-1304-CB2F-A8CB4346DF77}"/>
                </a:ext>
              </a:extLst>
            </p:cNvPr>
            <p:cNvSpPr>
              <a:spLocks/>
            </p:cNvSpPr>
            <p:nvPr/>
          </p:nvSpPr>
          <p:spPr bwMode="auto">
            <a:xfrm>
              <a:off x="4699001" y="3357563"/>
              <a:ext cx="566738" cy="452438"/>
            </a:xfrm>
            <a:custGeom>
              <a:avLst/>
              <a:gdLst>
                <a:gd name="T0" fmla="*/ 2662 w 2760"/>
                <a:gd name="T1" fmla="*/ 863 h 2197"/>
                <a:gd name="T2" fmla="*/ 1558 w 2760"/>
                <a:gd name="T3" fmla="*/ 2067 h 2197"/>
                <a:gd name="T4" fmla="*/ 98 w 2760"/>
                <a:gd name="T5" fmla="*/ 1335 h 2197"/>
                <a:gd name="T6" fmla="*/ 1202 w 2760"/>
                <a:gd name="T7" fmla="*/ 131 h 2197"/>
                <a:gd name="T8" fmla="*/ 2662 w 2760"/>
                <a:gd name="T9" fmla="*/ 863 h 2197"/>
              </a:gdLst>
              <a:ahLst/>
              <a:cxnLst>
                <a:cxn ang="0">
                  <a:pos x="T0" y="T1"/>
                </a:cxn>
                <a:cxn ang="0">
                  <a:pos x="T2" y="T3"/>
                </a:cxn>
                <a:cxn ang="0">
                  <a:pos x="T4" y="T5"/>
                </a:cxn>
                <a:cxn ang="0">
                  <a:pos x="T6" y="T7"/>
                </a:cxn>
                <a:cxn ang="0">
                  <a:pos x="T8" y="T9"/>
                </a:cxn>
              </a:cxnLst>
              <a:rect l="0" t="0" r="r" b="b"/>
              <a:pathLst>
                <a:path w="2760" h="2197">
                  <a:moveTo>
                    <a:pt x="2662" y="863"/>
                  </a:moveTo>
                  <a:cubicBezTo>
                    <a:pt x="2760" y="1397"/>
                    <a:pt x="2266" y="1936"/>
                    <a:pt x="1558" y="2067"/>
                  </a:cubicBezTo>
                  <a:cubicBezTo>
                    <a:pt x="850" y="2197"/>
                    <a:pt x="197" y="1869"/>
                    <a:pt x="98" y="1335"/>
                  </a:cubicBezTo>
                  <a:cubicBezTo>
                    <a:pt x="0" y="800"/>
                    <a:pt x="494" y="261"/>
                    <a:pt x="1202" y="131"/>
                  </a:cubicBezTo>
                  <a:cubicBezTo>
                    <a:pt x="1910" y="0"/>
                    <a:pt x="2564" y="328"/>
                    <a:pt x="2662" y="863"/>
                  </a:cubicBezTo>
                  <a:close/>
                </a:path>
              </a:pathLst>
            </a:custGeom>
            <a:solidFill>
              <a:srgbClr val="F89E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4" name="Freeform 29">
              <a:extLst>
                <a:ext uri="{FF2B5EF4-FFF2-40B4-BE49-F238E27FC236}">
                  <a16:creationId xmlns:a16="http://schemas.microsoft.com/office/drawing/2014/main" id="{0B9C5DA5-148E-422A-D05F-3CA7EB88400E}"/>
                </a:ext>
              </a:extLst>
            </p:cNvPr>
            <p:cNvSpPr>
              <a:spLocks/>
            </p:cNvSpPr>
            <p:nvPr/>
          </p:nvSpPr>
          <p:spPr bwMode="auto">
            <a:xfrm>
              <a:off x="6400801" y="3036888"/>
              <a:ext cx="566738" cy="450850"/>
            </a:xfrm>
            <a:custGeom>
              <a:avLst/>
              <a:gdLst>
                <a:gd name="T0" fmla="*/ 2662 w 2760"/>
                <a:gd name="T1" fmla="*/ 862 h 2197"/>
                <a:gd name="T2" fmla="*/ 1558 w 2760"/>
                <a:gd name="T3" fmla="*/ 2066 h 2197"/>
                <a:gd name="T4" fmla="*/ 98 w 2760"/>
                <a:gd name="T5" fmla="*/ 1335 h 2197"/>
                <a:gd name="T6" fmla="*/ 1202 w 2760"/>
                <a:gd name="T7" fmla="*/ 130 h 2197"/>
                <a:gd name="T8" fmla="*/ 2662 w 2760"/>
                <a:gd name="T9" fmla="*/ 862 h 2197"/>
              </a:gdLst>
              <a:ahLst/>
              <a:cxnLst>
                <a:cxn ang="0">
                  <a:pos x="T0" y="T1"/>
                </a:cxn>
                <a:cxn ang="0">
                  <a:pos x="T2" y="T3"/>
                </a:cxn>
                <a:cxn ang="0">
                  <a:pos x="T4" y="T5"/>
                </a:cxn>
                <a:cxn ang="0">
                  <a:pos x="T6" y="T7"/>
                </a:cxn>
                <a:cxn ang="0">
                  <a:pos x="T8" y="T9"/>
                </a:cxn>
              </a:cxnLst>
              <a:rect l="0" t="0" r="r" b="b"/>
              <a:pathLst>
                <a:path w="2760" h="2197">
                  <a:moveTo>
                    <a:pt x="2662" y="862"/>
                  </a:moveTo>
                  <a:cubicBezTo>
                    <a:pt x="2760" y="1397"/>
                    <a:pt x="2266" y="1936"/>
                    <a:pt x="1558" y="2066"/>
                  </a:cubicBezTo>
                  <a:cubicBezTo>
                    <a:pt x="850" y="2197"/>
                    <a:pt x="196" y="1869"/>
                    <a:pt x="98" y="1335"/>
                  </a:cubicBezTo>
                  <a:cubicBezTo>
                    <a:pt x="0" y="800"/>
                    <a:pt x="494" y="261"/>
                    <a:pt x="1202" y="130"/>
                  </a:cubicBezTo>
                  <a:cubicBezTo>
                    <a:pt x="1910" y="0"/>
                    <a:pt x="2563" y="328"/>
                    <a:pt x="2662" y="862"/>
                  </a:cubicBezTo>
                  <a:close/>
                </a:path>
              </a:pathLst>
            </a:custGeom>
            <a:solidFill>
              <a:srgbClr val="F89E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 name="Freeform 30">
              <a:extLst>
                <a:ext uri="{FF2B5EF4-FFF2-40B4-BE49-F238E27FC236}">
                  <a16:creationId xmlns:a16="http://schemas.microsoft.com/office/drawing/2014/main" id="{6632A9CF-0BE4-3672-8890-153B2515262B}"/>
                </a:ext>
              </a:extLst>
            </p:cNvPr>
            <p:cNvSpPr>
              <a:spLocks/>
            </p:cNvSpPr>
            <p:nvPr/>
          </p:nvSpPr>
          <p:spPr bwMode="auto">
            <a:xfrm>
              <a:off x="5697538" y="3186113"/>
              <a:ext cx="227013" cy="144463"/>
            </a:xfrm>
            <a:custGeom>
              <a:avLst/>
              <a:gdLst>
                <a:gd name="T0" fmla="*/ 1072 w 1103"/>
                <a:gd name="T1" fmla="*/ 258 h 708"/>
                <a:gd name="T2" fmla="*/ 607 w 1103"/>
                <a:gd name="T3" fmla="*/ 655 h 708"/>
                <a:gd name="T4" fmla="*/ 31 w 1103"/>
                <a:gd name="T5" fmla="*/ 450 h 708"/>
                <a:gd name="T6" fmla="*/ 496 w 1103"/>
                <a:gd name="T7" fmla="*/ 53 h 708"/>
                <a:gd name="T8" fmla="*/ 1072 w 1103"/>
                <a:gd name="T9" fmla="*/ 258 h 708"/>
              </a:gdLst>
              <a:ahLst/>
              <a:cxnLst>
                <a:cxn ang="0">
                  <a:pos x="T0" y="T1"/>
                </a:cxn>
                <a:cxn ang="0">
                  <a:pos x="T2" y="T3"/>
                </a:cxn>
                <a:cxn ang="0">
                  <a:pos x="T4" y="T5"/>
                </a:cxn>
                <a:cxn ang="0">
                  <a:pos x="T6" y="T7"/>
                </a:cxn>
                <a:cxn ang="0">
                  <a:pos x="T8" y="T9"/>
                </a:cxn>
              </a:cxnLst>
              <a:rect l="0" t="0" r="r" b="b"/>
              <a:pathLst>
                <a:path w="1103" h="708">
                  <a:moveTo>
                    <a:pt x="1072" y="258"/>
                  </a:moveTo>
                  <a:cubicBezTo>
                    <a:pt x="1103" y="424"/>
                    <a:pt x="894" y="602"/>
                    <a:pt x="607" y="655"/>
                  </a:cubicBezTo>
                  <a:cubicBezTo>
                    <a:pt x="319" y="708"/>
                    <a:pt x="62" y="616"/>
                    <a:pt x="31" y="450"/>
                  </a:cubicBezTo>
                  <a:cubicBezTo>
                    <a:pt x="0" y="284"/>
                    <a:pt x="209" y="106"/>
                    <a:pt x="496" y="53"/>
                  </a:cubicBezTo>
                  <a:cubicBezTo>
                    <a:pt x="784" y="0"/>
                    <a:pt x="1042" y="92"/>
                    <a:pt x="1072" y="258"/>
                  </a:cubicBezTo>
                  <a:close/>
                </a:path>
              </a:pathLst>
            </a:custGeom>
            <a:solidFill>
              <a:srgbClr val="F46A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6" name="Freeform 31">
              <a:extLst>
                <a:ext uri="{FF2B5EF4-FFF2-40B4-BE49-F238E27FC236}">
                  <a16:creationId xmlns:a16="http://schemas.microsoft.com/office/drawing/2014/main" id="{482AE5F0-5452-CFF4-C1B6-7C4B027D9092}"/>
                </a:ext>
              </a:extLst>
            </p:cNvPr>
            <p:cNvSpPr>
              <a:spLocks/>
            </p:cNvSpPr>
            <p:nvPr/>
          </p:nvSpPr>
          <p:spPr bwMode="auto">
            <a:xfrm>
              <a:off x="3635376" y="1096963"/>
              <a:ext cx="1565275" cy="2197100"/>
            </a:xfrm>
            <a:custGeom>
              <a:avLst/>
              <a:gdLst>
                <a:gd name="T0" fmla="*/ 7435 w 7612"/>
                <a:gd name="T1" fmla="*/ 46 h 10688"/>
                <a:gd name="T2" fmla="*/ 2200 w 7612"/>
                <a:gd name="T3" fmla="*/ 10671 h 10688"/>
                <a:gd name="T4" fmla="*/ 2233 w 7612"/>
                <a:gd name="T5" fmla="*/ 10660 h 10688"/>
                <a:gd name="T6" fmla="*/ 2759 w 7612"/>
                <a:gd name="T7" fmla="*/ 4261 h 10688"/>
                <a:gd name="T8" fmla="*/ 7473 w 7612"/>
                <a:gd name="T9" fmla="*/ 117 h 10688"/>
                <a:gd name="T10" fmla="*/ 7435 w 7612"/>
                <a:gd name="T11" fmla="*/ 46 h 10688"/>
              </a:gdLst>
              <a:ahLst/>
              <a:cxnLst>
                <a:cxn ang="0">
                  <a:pos x="T0" y="T1"/>
                </a:cxn>
                <a:cxn ang="0">
                  <a:pos x="T2" y="T3"/>
                </a:cxn>
                <a:cxn ang="0">
                  <a:pos x="T4" y="T5"/>
                </a:cxn>
                <a:cxn ang="0">
                  <a:pos x="T6" y="T7"/>
                </a:cxn>
                <a:cxn ang="0">
                  <a:pos x="T8" y="T9"/>
                </a:cxn>
                <a:cxn ang="0">
                  <a:pos x="T10" y="T11"/>
                </a:cxn>
              </a:cxnLst>
              <a:rect l="0" t="0" r="r" b="b"/>
              <a:pathLst>
                <a:path w="7612" h="10688">
                  <a:moveTo>
                    <a:pt x="7435" y="46"/>
                  </a:moveTo>
                  <a:cubicBezTo>
                    <a:pt x="3362" y="1427"/>
                    <a:pt x="0" y="6472"/>
                    <a:pt x="2200" y="10671"/>
                  </a:cubicBezTo>
                  <a:cubicBezTo>
                    <a:pt x="2209" y="10688"/>
                    <a:pt x="2240" y="10680"/>
                    <a:pt x="2233" y="10660"/>
                  </a:cubicBezTo>
                  <a:cubicBezTo>
                    <a:pt x="1540" y="8527"/>
                    <a:pt x="1672" y="6248"/>
                    <a:pt x="2759" y="4261"/>
                  </a:cubicBezTo>
                  <a:cubicBezTo>
                    <a:pt x="3805" y="2345"/>
                    <a:pt x="5510" y="978"/>
                    <a:pt x="7473" y="117"/>
                  </a:cubicBezTo>
                  <a:cubicBezTo>
                    <a:pt x="7612" y="56"/>
                    <a:pt x="7572" y="0"/>
                    <a:pt x="7435" y="46"/>
                  </a:cubicBezTo>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 name="Freeform 32">
              <a:extLst>
                <a:ext uri="{FF2B5EF4-FFF2-40B4-BE49-F238E27FC236}">
                  <a16:creationId xmlns:a16="http://schemas.microsoft.com/office/drawing/2014/main" id="{D7CB8299-A926-AEB3-479F-F39C6F6DD81D}"/>
                </a:ext>
              </a:extLst>
            </p:cNvPr>
            <p:cNvSpPr>
              <a:spLocks/>
            </p:cNvSpPr>
            <p:nvPr/>
          </p:nvSpPr>
          <p:spPr bwMode="auto">
            <a:xfrm>
              <a:off x="4289426" y="2405063"/>
              <a:ext cx="2943225" cy="968375"/>
            </a:xfrm>
            <a:custGeom>
              <a:avLst/>
              <a:gdLst>
                <a:gd name="T0" fmla="*/ 14286 w 14319"/>
                <a:gd name="T1" fmla="*/ 1548 h 4709"/>
                <a:gd name="T2" fmla="*/ 10359 w 14319"/>
                <a:gd name="T3" fmla="*/ 1142 h 4709"/>
                <a:gd name="T4" fmla="*/ 10089 w 14319"/>
                <a:gd name="T5" fmla="*/ 312 h 4709"/>
                <a:gd name="T6" fmla="*/ 9692 w 14319"/>
                <a:gd name="T7" fmla="*/ 236 h 4709"/>
                <a:gd name="T8" fmla="*/ 9601 w 14319"/>
                <a:gd name="T9" fmla="*/ 1136 h 4709"/>
                <a:gd name="T10" fmla="*/ 3042 w 14319"/>
                <a:gd name="T11" fmla="*/ 2476 h 4709"/>
                <a:gd name="T12" fmla="*/ 2756 w 14319"/>
                <a:gd name="T13" fmla="*/ 1349 h 4709"/>
                <a:gd name="T14" fmla="*/ 2714 w 14319"/>
                <a:gd name="T15" fmla="*/ 1110 h 4709"/>
                <a:gd name="T16" fmla="*/ 2732 w 14319"/>
                <a:gd name="T17" fmla="*/ 1019 h 4709"/>
                <a:gd name="T18" fmla="*/ 2413 w 14319"/>
                <a:gd name="T19" fmla="*/ 949 h 4709"/>
                <a:gd name="T20" fmla="*/ 1927 w 14319"/>
                <a:gd name="T21" fmla="*/ 3013 h 4709"/>
                <a:gd name="T22" fmla="*/ 1930 w 14319"/>
                <a:gd name="T23" fmla="*/ 3058 h 4709"/>
                <a:gd name="T24" fmla="*/ 0 w 14319"/>
                <a:gd name="T25" fmla="*/ 3985 h 4709"/>
                <a:gd name="T26" fmla="*/ 22 w 14319"/>
                <a:gd name="T27" fmla="*/ 4038 h 4709"/>
                <a:gd name="T28" fmla="*/ 138 w 14319"/>
                <a:gd name="T29" fmla="*/ 4484 h 4709"/>
                <a:gd name="T30" fmla="*/ 212 w 14319"/>
                <a:gd name="T31" fmla="*/ 4704 h 4709"/>
                <a:gd name="T32" fmla="*/ 5598 w 14319"/>
                <a:gd name="T33" fmla="*/ 2475 h 4709"/>
                <a:gd name="T34" fmla="*/ 14045 w 14319"/>
                <a:gd name="T35" fmla="*/ 2216 h 4709"/>
                <a:gd name="T36" fmla="*/ 14319 w 14319"/>
                <a:gd name="T37" fmla="*/ 2299 h 4709"/>
                <a:gd name="T38" fmla="*/ 14303 w 14319"/>
                <a:gd name="T39" fmla="*/ 1554 h 4709"/>
                <a:gd name="T40" fmla="*/ 14286 w 14319"/>
                <a:gd name="T41" fmla="*/ 1548 h 4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319" h="4709">
                  <a:moveTo>
                    <a:pt x="14286" y="1548"/>
                  </a:moveTo>
                  <a:cubicBezTo>
                    <a:pt x="13000" y="1174"/>
                    <a:pt x="11688" y="1030"/>
                    <a:pt x="10359" y="1142"/>
                  </a:cubicBezTo>
                  <a:cubicBezTo>
                    <a:pt x="10299" y="850"/>
                    <a:pt x="10169" y="600"/>
                    <a:pt x="10089" y="312"/>
                  </a:cubicBezTo>
                  <a:cubicBezTo>
                    <a:pt x="10031" y="99"/>
                    <a:pt x="9774" y="0"/>
                    <a:pt x="9692" y="236"/>
                  </a:cubicBezTo>
                  <a:cubicBezTo>
                    <a:pt x="9589" y="533"/>
                    <a:pt x="9692" y="857"/>
                    <a:pt x="9601" y="1136"/>
                  </a:cubicBezTo>
                  <a:cubicBezTo>
                    <a:pt x="7307" y="1360"/>
                    <a:pt x="5164" y="1534"/>
                    <a:pt x="3042" y="2476"/>
                  </a:cubicBezTo>
                  <a:cubicBezTo>
                    <a:pt x="2928" y="1998"/>
                    <a:pt x="2732" y="1772"/>
                    <a:pt x="2756" y="1349"/>
                  </a:cubicBezTo>
                  <a:cubicBezTo>
                    <a:pt x="2760" y="1269"/>
                    <a:pt x="2765" y="1140"/>
                    <a:pt x="2714" y="1110"/>
                  </a:cubicBezTo>
                  <a:cubicBezTo>
                    <a:pt x="2719" y="1079"/>
                    <a:pt x="2725" y="1049"/>
                    <a:pt x="2732" y="1019"/>
                  </a:cubicBezTo>
                  <a:cubicBezTo>
                    <a:pt x="2772" y="832"/>
                    <a:pt x="2478" y="781"/>
                    <a:pt x="2413" y="949"/>
                  </a:cubicBezTo>
                  <a:cubicBezTo>
                    <a:pt x="2163" y="1596"/>
                    <a:pt x="1941" y="2313"/>
                    <a:pt x="1927" y="3013"/>
                  </a:cubicBezTo>
                  <a:cubicBezTo>
                    <a:pt x="1927" y="3029"/>
                    <a:pt x="1928" y="3043"/>
                    <a:pt x="1930" y="3058"/>
                  </a:cubicBezTo>
                  <a:cubicBezTo>
                    <a:pt x="1267" y="3328"/>
                    <a:pt x="626" y="3636"/>
                    <a:pt x="0" y="3985"/>
                  </a:cubicBezTo>
                  <a:cubicBezTo>
                    <a:pt x="11" y="4001"/>
                    <a:pt x="19" y="4019"/>
                    <a:pt x="22" y="4038"/>
                  </a:cubicBezTo>
                  <a:cubicBezTo>
                    <a:pt x="50" y="4189"/>
                    <a:pt x="92" y="4337"/>
                    <a:pt x="138" y="4484"/>
                  </a:cubicBezTo>
                  <a:cubicBezTo>
                    <a:pt x="146" y="4480"/>
                    <a:pt x="204" y="4709"/>
                    <a:pt x="212" y="4704"/>
                  </a:cubicBezTo>
                  <a:cubicBezTo>
                    <a:pt x="1904" y="3751"/>
                    <a:pt x="3706" y="2891"/>
                    <a:pt x="5598" y="2475"/>
                  </a:cubicBezTo>
                  <a:cubicBezTo>
                    <a:pt x="8424" y="1854"/>
                    <a:pt x="11199" y="1413"/>
                    <a:pt x="14045" y="2216"/>
                  </a:cubicBezTo>
                  <a:cubicBezTo>
                    <a:pt x="14160" y="2249"/>
                    <a:pt x="14240" y="2351"/>
                    <a:pt x="14319" y="2299"/>
                  </a:cubicBezTo>
                  <a:cubicBezTo>
                    <a:pt x="14306" y="2092"/>
                    <a:pt x="14317" y="1761"/>
                    <a:pt x="14303" y="1554"/>
                  </a:cubicBezTo>
                  <a:cubicBezTo>
                    <a:pt x="14297" y="1552"/>
                    <a:pt x="14292" y="1549"/>
                    <a:pt x="14286" y="1548"/>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 name="Freeform 33">
              <a:extLst>
                <a:ext uri="{FF2B5EF4-FFF2-40B4-BE49-F238E27FC236}">
                  <a16:creationId xmlns:a16="http://schemas.microsoft.com/office/drawing/2014/main" id="{C54603C8-6F70-484D-9259-5ACC70353441}"/>
                </a:ext>
              </a:extLst>
            </p:cNvPr>
            <p:cNvSpPr>
              <a:spLocks/>
            </p:cNvSpPr>
            <p:nvPr/>
          </p:nvSpPr>
          <p:spPr bwMode="auto">
            <a:xfrm>
              <a:off x="4187826" y="3497263"/>
              <a:ext cx="293688" cy="460375"/>
            </a:xfrm>
            <a:custGeom>
              <a:avLst/>
              <a:gdLst>
                <a:gd name="T0" fmla="*/ 1371 w 1427"/>
                <a:gd name="T1" fmla="*/ 1881 h 2244"/>
                <a:gd name="T2" fmla="*/ 990 w 1427"/>
                <a:gd name="T3" fmla="*/ 397 h 2244"/>
                <a:gd name="T4" fmla="*/ 898 w 1427"/>
                <a:gd name="T5" fmla="*/ 244 h 2244"/>
                <a:gd name="T6" fmla="*/ 742 w 1427"/>
                <a:gd name="T7" fmla="*/ 16 h 2244"/>
                <a:gd name="T8" fmla="*/ 68 w 1427"/>
                <a:gd name="T9" fmla="*/ 1038 h 2244"/>
                <a:gd name="T10" fmla="*/ 1109 w 1427"/>
                <a:gd name="T11" fmla="*/ 2172 h 2244"/>
                <a:gd name="T12" fmla="*/ 1371 w 1427"/>
                <a:gd name="T13" fmla="*/ 1881 h 2244"/>
              </a:gdLst>
              <a:ahLst/>
              <a:cxnLst>
                <a:cxn ang="0">
                  <a:pos x="T0" y="T1"/>
                </a:cxn>
                <a:cxn ang="0">
                  <a:pos x="T2" y="T3"/>
                </a:cxn>
                <a:cxn ang="0">
                  <a:pos x="T4" y="T5"/>
                </a:cxn>
                <a:cxn ang="0">
                  <a:pos x="T6" y="T7"/>
                </a:cxn>
                <a:cxn ang="0">
                  <a:pos x="T8" y="T9"/>
                </a:cxn>
                <a:cxn ang="0">
                  <a:pos x="T10" y="T11"/>
                </a:cxn>
                <a:cxn ang="0">
                  <a:pos x="T12" y="T13"/>
                </a:cxn>
              </a:cxnLst>
              <a:rect l="0" t="0" r="r" b="b"/>
              <a:pathLst>
                <a:path w="1427" h="2244">
                  <a:moveTo>
                    <a:pt x="1371" y="1881"/>
                  </a:moveTo>
                  <a:cubicBezTo>
                    <a:pt x="1206" y="1402"/>
                    <a:pt x="1113" y="888"/>
                    <a:pt x="990" y="397"/>
                  </a:cubicBezTo>
                  <a:cubicBezTo>
                    <a:pt x="973" y="330"/>
                    <a:pt x="940" y="279"/>
                    <a:pt x="898" y="244"/>
                  </a:cubicBezTo>
                  <a:cubicBezTo>
                    <a:pt x="966" y="142"/>
                    <a:pt x="869" y="0"/>
                    <a:pt x="742" y="16"/>
                  </a:cubicBezTo>
                  <a:cubicBezTo>
                    <a:pt x="253" y="75"/>
                    <a:pt x="0" y="577"/>
                    <a:pt x="68" y="1038"/>
                  </a:cubicBezTo>
                  <a:cubicBezTo>
                    <a:pt x="152" y="1600"/>
                    <a:pt x="604" y="1980"/>
                    <a:pt x="1109" y="2172"/>
                  </a:cubicBezTo>
                  <a:cubicBezTo>
                    <a:pt x="1298" y="2244"/>
                    <a:pt x="1427" y="2044"/>
                    <a:pt x="1371" y="1881"/>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 name="Freeform 34">
              <a:extLst>
                <a:ext uri="{FF2B5EF4-FFF2-40B4-BE49-F238E27FC236}">
                  <a16:creationId xmlns:a16="http://schemas.microsoft.com/office/drawing/2014/main" id="{14162130-DF57-95FA-4A46-1558D7E5D0D1}"/>
                </a:ext>
              </a:extLst>
            </p:cNvPr>
            <p:cNvSpPr>
              <a:spLocks/>
            </p:cNvSpPr>
            <p:nvPr/>
          </p:nvSpPr>
          <p:spPr bwMode="auto">
            <a:xfrm>
              <a:off x="7227888" y="2925763"/>
              <a:ext cx="314325" cy="539750"/>
            </a:xfrm>
            <a:custGeom>
              <a:avLst/>
              <a:gdLst>
                <a:gd name="T0" fmla="*/ 83 w 1530"/>
                <a:gd name="T1" fmla="*/ 419 h 2625"/>
                <a:gd name="T2" fmla="*/ 48 w 1530"/>
                <a:gd name="T3" fmla="*/ 646 h 2625"/>
                <a:gd name="T4" fmla="*/ 116 w 1530"/>
                <a:gd name="T5" fmla="*/ 2218 h 2625"/>
                <a:gd name="T6" fmla="*/ 156 w 1530"/>
                <a:gd name="T7" fmla="*/ 2306 h 2625"/>
                <a:gd name="T8" fmla="*/ 141 w 1530"/>
                <a:gd name="T9" fmla="*/ 2430 h 2625"/>
                <a:gd name="T10" fmla="*/ 361 w 1530"/>
                <a:gd name="T11" fmla="*/ 2582 h 2625"/>
                <a:gd name="T12" fmla="*/ 1341 w 1530"/>
                <a:gd name="T13" fmla="*/ 1540 h 2625"/>
                <a:gd name="T14" fmla="*/ 83 w 1530"/>
                <a:gd name="T15" fmla="*/ 419 h 26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0" h="2625">
                  <a:moveTo>
                    <a:pt x="83" y="419"/>
                  </a:moveTo>
                  <a:cubicBezTo>
                    <a:pt x="0" y="474"/>
                    <a:pt x="6" y="575"/>
                    <a:pt x="48" y="646"/>
                  </a:cubicBezTo>
                  <a:cubicBezTo>
                    <a:pt x="60" y="1167"/>
                    <a:pt x="43" y="1702"/>
                    <a:pt x="116" y="2218"/>
                  </a:cubicBezTo>
                  <a:cubicBezTo>
                    <a:pt x="121" y="2254"/>
                    <a:pt x="136" y="2283"/>
                    <a:pt x="156" y="2306"/>
                  </a:cubicBezTo>
                  <a:cubicBezTo>
                    <a:pt x="151" y="2348"/>
                    <a:pt x="147" y="2389"/>
                    <a:pt x="141" y="2430"/>
                  </a:cubicBezTo>
                  <a:cubicBezTo>
                    <a:pt x="120" y="2552"/>
                    <a:pt x="261" y="2625"/>
                    <a:pt x="361" y="2582"/>
                  </a:cubicBezTo>
                  <a:cubicBezTo>
                    <a:pt x="805" y="2389"/>
                    <a:pt x="1207" y="2041"/>
                    <a:pt x="1341" y="1540"/>
                  </a:cubicBezTo>
                  <a:cubicBezTo>
                    <a:pt x="1530" y="831"/>
                    <a:pt x="711" y="0"/>
                    <a:pt x="83" y="419"/>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 name="Freeform 35">
              <a:extLst>
                <a:ext uri="{FF2B5EF4-FFF2-40B4-BE49-F238E27FC236}">
                  <a16:creationId xmlns:a16="http://schemas.microsoft.com/office/drawing/2014/main" id="{2D74FF68-7FDD-7644-5A2E-E6CD7A6EA01A}"/>
                </a:ext>
              </a:extLst>
            </p:cNvPr>
            <p:cNvSpPr>
              <a:spLocks/>
            </p:cNvSpPr>
            <p:nvPr/>
          </p:nvSpPr>
          <p:spPr bwMode="auto">
            <a:xfrm>
              <a:off x="4937126" y="3351213"/>
              <a:ext cx="2322513" cy="2378075"/>
            </a:xfrm>
            <a:custGeom>
              <a:avLst/>
              <a:gdLst>
                <a:gd name="T0" fmla="*/ 2668 w 11301"/>
                <a:gd name="T1" fmla="*/ 5683 h 11562"/>
                <a:gd name="T2" fmla="*/ 1173 w 11301"/>
                <a:gd name="T3" fmla="*/ 7533 h 11562"/>
                <a:gd name="T4" fmla="*/ 425 w 11301"/>
                <a:gd name="T5" fmla="*/ 9323 h 11562"/>
                <a:gd name="T6" fmla="*/ 163 w 11301"/>
                <a:gd name="T7" fmla="*/ 11117 h 11562"/>
                <a:gd name="T8" fmla="*/ 610 w 11301"/>
                <a:gd name="T9" fmla="*/ 11507 h 11562"/>
                <a:gd name="T10" fmla="*/ 842 w 11301"/>
                <a:gd name="T11" fmla="*/ 11321 h 11562"/>
                <a:gd name="T12" fmla="*/ 2619 w 11301"/>
                <a:gd name="T13" fmla="*/ 6775 h 11562"/>
                <a:gd name="T14" fmla="*/ 2909 w 11301"/>
                <a:gd name="T15" fmla="*/ 6273 h 11562"/>
                <a:gd name="T16" fmla="*/ 4353 w 11301"/>
                <a:gd name="T17" fmla="*/ 6122 h 11562"/>
                <a:gd name="T18" fmla="*/ 4741 w 11301"/>
                <a:gd name="T19" fmla="*/ 5889 h 11562"/>
                <a:gd name="T20" fmla="*/ 5786 w 11301"/>
                <a:gd name="T21" fmla="*/ 6072 h 11562"/>
                <a:gd name="T22" fmla="*/ 7403 w 11301"/>
                <a:gd name="T23" fmla="*/ 5238 h 11562"/>
                <a:gd name="T24" fmla="*/ 7473 w 11301"/>
                <a:gd name="T25" fmla="*/ 5111 h 11562"/>
                <a:gd name="T26" fmla="*/ 7876 w 11301"/>
                <a:gd name="T27" fmla="*/ 5353 h 11562"/>
                <a:gd name="T28" fmla="*/ 8799 w 11301"/>
                <a:gd name="T29" fmla="*/ 6704 h 11562"/>
                <a:gd name="T30" fmla="*/ 9024 w 11301"/>
                <a:gd name="T31" fmla="*/ 6856 h 11562"/>
                <a:gd name="T32" fmla="*/ 9343 w 11301"/>
                <a:gd name="T33" fmla="*/ 6730 h 11562"/>
                <a:gd name="T34" fmla="*/ 11080 w 11301"/>
                <a:gd name="T35" fmla="*/ 3105 h 11562"/>
                <a:gd name="T36" fmla="*/ 10731 w 11301"/>
                <a:gd name="T37" fmla="*/ 420 h 11562"/>
                <a:gd name="T38" fmla="*/ 10140 w 11301"/>
                <a:gd name="T39" fmla="*/ 30 h 11562"/>
                <a:gd name="T40" fmla="*/ 9600 w 11301"/>
                <a:gd name="T41" fmla="*/ 398 h 11562"/>
                <a:gd name="T42" fmla="*/ 9210 w 11301"/>
                <a:gd name="T43" fmla="*/ 639 h 11562"/>
                <a:gd name="T44" fmla="*/ 9174 w 11301"/>
                <a:gd name="T45" fmla="*/ 1139 h 11562"/>
                <a:gd name="T46" fmla="*/ 7432 w 11301"/>
                <a:gd name="T47" fmla="*/ 5236 h 11562"/>
                <a:gd name="T48" fmla="*/ 7045 w 11301"/>
                <a:gd name="T49" fmla="*/ 5690 h 11562"/>
                <a:gd name="T50" fmla="*/ 5268 w 11301"/>
                <a:gd name="T51" fmla="*/ 5928 h 11562"/>
                <a:gd name="T52" fmla="*/ 4680 w 11301"/>
                <a:gd name="T53" fmla="*/ 5885 h 11562"/>
                <a:gd name="T54" fmla="*/ 4033 w 11301"/>
                <a:gd name="T55" fmla="*/ 6131 h 11562"/>
                <a:gd name="T56" fmla="*/ 2668 w 11301"/>
                <a:gd name="T57" fmla="*/ 5683 h 1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01" h="11562">
                  <a:moveTo>
                    <a:pt x="2668" y="5683"/>
                  </a:moveTo>
                  <a:cubicBezTo>
                    <a:pt x="1964" y="6075"/>
                    <a:pt x="1522" y="6806"/>
                    <a:pt x="1173" y="7533"/>
                  </a:cubicBezTo>
                  <a:cubicBezTo>
                    <a:pt x="894" y="8116"/>
                    <a:pt x="653" y="8718"/>
                    <a:pt x="425" y="9323"/>
                  </a:cubicBezTo>
                  <a:cubicBezTo>
                    <a:pt x="208" y="9899"/>
                    <a:pt x="0" y="10524"/>
                    <a:pt x="163" y="11117"/>
                  </a:cubicBezTo>
                  <a:cubicBezTo>
                    <a:pt x="222" y="11329"/>
                    <a:pt x="397" y="11562"/>
                    <a:pt x="610" y="11507"/>
                  </a:cubicBezTo>
                  <a:cubicBezTo>
                    <a:pt x="708" y="11481"/>
                    <a:pt x="779" y="11400"/>
                    <a:pt x="842" y="11321"/>
                  </a:cubicBezTo>
                  <a:cubicBezTo>
                    <a:pt x="1859" y="10037"/>
                    <a:pt x="2108" y="8331"/>
                    <a:pt x="2619" y="6775"/>
                  </a:cubicBezTo>
                  <a:cubicBezTo>
                    <a:pt x="2680" y="6589"/>
                    <a:pt x="2753" y="6393"/>
                    <a:pt x="2909" y="6273"/>
                  </a:cubicBezTo>
                  <a:cubicBezTo>
                    <a:pt x="3300" y="5970"/>
                    <a:pt x="3905" y="6332"/>
                    <a:pt x="4353" y="6122"/>
                  </a:cubicBezTo>
                  <a:cubicBezTo>
                    <a:pt x="4490" y="6058"/>
                    <a:pt x="4600" y="5945"/>
                    <a:pt x="4741" y="5889"/>
                  </a:cubicBezTo>
                  <a:cubicBezTo>
                    <a:pt x="5076" y="5755"/>
                    <a:pt x="5435" y="5982"/>
                    <a:pt x="5786" y="6072"/>
                  </a:cubicBezTo>
                  <a:cubicBezTo>
                    <a:pt x="6428" y="6236"/>
                    <a:pt x="7164" y="5857"/>
                    <a:pt x="7403" y="5238"/>
                  </a:cubicBezTo>
                  <a:cubicBezTo>
                    <a:pt x="7421" y="5192"/>
                    <a:pt x="7437" y="5144"/>
                    <a:pt x="7473" y="5111"/>
                  </a:cubicBezTo>
                  <a:cubicBezTo>
                    <a:pt x="7608" y="4986"/>
                    <a:pt x="7797" y="5187"/>
                    <a:pt x="7876" y="5353"/>
                  </a:cubicBezTo>
                  <a:cubicBezTo>
                    <a:pt x="8112" y="5847"/>
                    <a:pt x="8424" y="6305"/>
                    <a:pt x="8799" y="6704"/>
                  </a:cubicBezTo>
                  <a:cubicBezTo>
                    <a:pt x="8862" y="6771"/>
                    <a:pt x="8933" y="6840"/>
                    <a:pt x="9024" y="6856"/>
                  </a:cubicBezTo>
                  <a:cubicBezTo>
                    <a:pt x="9140" y="6876"/>
                    <a:pt x="9251" y="6804"/>
                    <a:pt x="9343" y="6730"/>
                  </a:cubicBezTo>
                  <a:cubicBezTo>
                    <a:pt x="10417" y="5878"/>
                    <a:pt x="10849" y="4457"/>
                    <a:pt x="11080" y="3105"/>
                  </a:cubicBezTo>
                  <a:cubicBezTo>
                    <a:pt x="11237" y="2188"/>
                    <a:pt x="11301" y="1155"/>
                    <a:pt x="10731" y="420"/>
                  </a:cubicBezTo>
                  <a:cubicBezTo>
                    <a:pt x="10583" y="228"/>
                    <a:pt x="10381" y="59"/>
                    <a:pt x="10140" y="30"/>
                  </a:cubicBezTo>
                  <a:cubicBezTo>
                    <a:pt x="9900" y="0"/>
                    <a:pt x="9628" y="157"/>
                    <a:pt x="9600" y="398"/>
                  </a:cubicBezTo>
                  <a:cubicBezTo>
                    <a:pt x="9439" y="350"/>
                    <a:pt x="9270" y="482"/>
                    <a:pt x="9210" y="639"/>
                  </a:cubicBezTo>
                  <a:cubicBezTo>
                    <a:pt x="9150" y="796"/>
                    <a:pt x="9168" y="971"/>
                    <a:pt x="9174" y="1139"/>
                  </a:cubicBezTo>
                  <a:cubicBezTo>
                    <a:pt x="9232" y="2651"/>
                    <a:pt x="8312" y="4005"/>
                    <a:pt x="7432" y="5236"/>
                  </a:cubicBezTo>
                  <a:cubicBezTo>
                    <a:pt x="7316" y="5398"/>
                    <a:pt x="7199" y="5563"/>
                    <a:pt x="7045" y="5690"/>
                  </a:cubicBezTo>
                  <a:cubicBezTo>
                    <a:pt x="6569" y="6084"/>
                    <a:pt x="5876" y="6039"/>
                    <a:pt x="5268" y="5928"/>
                  </a:cubicBezTo>
                  <a:cubicBezTo>
                    <a:pt x="5074" y="5892"/>
                    <a:pt x="4875" y="5851"/>
                    <a:pt x="4680" y="5885"/>
                  </a:cubicBezTo>
                  <a:cubicBezTo>
                    <a:pt x="4452" y="5924"/>
                    <a:pt x="4253" y="6061"/>
                    <a:pt x="4033" y="6131"/>
                  </a:cubicBezTo>
                  <a:cubicBezTo>
                    <a:pt x="3507" y="6299"/>
                    <a:pt x="3020" y="6058"/>
                    <a:pt x="2668" y="5683"/>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 name="Freeform 36">
              <a:extLst>
                <a:ext uri="{FF2B5EF4-FFF2-40B4-BE49-F238E27FC236}">
                  <a16:creationId xmlns:a16="http://schemas.microsoft.com/office/drawing/2014/main" id="{254622EF-D7D8-9806-58BD-C11DA7FEC83C}"/>
                </a:ext>
              </a:extLst>
            </p:cNvPr>
            <p:cNvSpPr>
              <a:spLocks/>
            </p:cNvSpPr>
            <p:nvPr/>
          </p:nvSpPr>
          <p:spPr bwMode="auto">
            <a:xfrm>
              <a:off x="5543551" y="5854700"/>
              <a:ext cx="1279525" cy="401638"/>
            </a:xfrm>
            <a:custGeom>
              <a:avLst/>
              <a:gdLst>
                <a:gd name="T0" fmla="*/ 199 w 6227"/>
                <a:gd name="T1" fmla="*/ 1203 h 1956"/>
                <a:gd name="T2" fmla="*/ 281 w 6227"/>
                <a:gd name="T3" fmla="*/ 1392 h 1956"/>
                <a:gd name="T4" fmla="*/ 457 w 6227"/>
                <a:gd name="T5" fmla="*/ 1504 h 1956"/>
                <a:gd name="T6" fmla="*/ 2995 w 6227"/>
                <a:gd name="T7" fmla="*/ 1360 h 1956"/>
                <a:gd name="T8" fmla="*/ 3000 w 6227"/>
                <a:gd name="T9" fmla="*/ 1710 h 1956"/>
                <a:gd name="T10" fmla="*/ 6021 w 6227"/>
                <a:gd name="T11" fmla="*/ 1417 h 1956"/>
                <a:gd name="T12" fmla="*/ 6192 w 6227"/>
                <a:gd name="T13" fmla="*/ 1352 h 1956"/>
                <a:gd name="T14" fmla="*/ 6161 w 6227"/>
                <a:gd name="T15" fmla="*/ 960 h 1956"/>
                <a:gd name="T16" fmla="*/ 6211 w 6227"/>
                <a:gd name="T17" fmla="*/ 0 h 1956"/>
                <a:gd name="T18" fmla="*/ 4506 w 6227"/>
                <a:gd name="T19" fmla="*/ 526 h 1956"/>
                <a:gd name="T20" fmla="*/ 3699 w 6227"/>
                <a:gd name="T21" fmla="*/ 610 h 1956"/>
                <a:gd name="T22" fmla="*/ 3365 w 6227"/>
                <a:gd name="T23" fmla="*/ 598 h 1956"/>
                <a:gd name="T24" fmla="*/ 3155 w 6227"/>
                <a:gd name="T25" fmla="*/ 362 h 1956"/>
                <a:gd name="T26" fmla="*/ 2479 w 6227"/>
                <a:gd name="T27" fmla="*/ 746 h 1956"/>
                <a:gd name="T28" fmla="*/ 988 w 6227"/>
                <a:gd name="T29" fmla="*/ 793 h 1956"/>
                <a:gd name="T30" fmla="*/ 258 w 6227"/>
                <a:gd name="T31" fmla="*/ 698 h 1956"/>
                <a:gd name="T32" fmla="*/ 199 w 6227"/>
                <a:gd name="T33" fmla="*/ 1203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27" h="1956">
                  <a:moveTo>
                    <a:pt x="199" y="1203"/>
                  </a:moveTo>
                  <a:cubicBezTo>
                    <a:pt x="217" y="1270"/>
                    <a:pt x="237" y="1339"/>
                    <a:pt x="281" y="1392"/>
                  </a:cubicBezTo>
                  <a:cubicBezTo>
                    <a:pt x="326" y="1446"/>
                    <a:pt x="392" y="1477"/>
                    <a:pt x="457" y="1504"/>
                  </a:cubicBezTo>
                  <a:cubicBezTo>
                    <a:pt x="1267" y="1839"/>
                    <a:pt x="2228" y="1785"/>
                    <a:pt x="2995" y="1360"/>
                  </a:cubicBezTo>
                  <a:cubicBezTo>
                    <a:pt x="2997" y="1477"/>
                    <a:pt x="2998" y="1593"/>
                    <a:pt x="3000" y="1710"/>
                  </a:cubicBezTo>
                  <a:cubicBezTo>
                    <a:pt x="4002" y="1956"/>
                    <a:pt x="5064" y="1805"/>
                    <a:pt x="6021" y="1417"/>
                  </a:cubicBezTo>
                  <a:cubicBezTo>
                    <a:pt x="6062" y="1400"/>
                    <a:pt x="6163" y="1386"/>
                    <a:pt x="6192" y="1352"/>
                  </a:cubicBezTo>
                  <a:cubicBezTo>
                    <a:pt x="6226" y="1313"/>
                    <a:pt x="6153" y="1011"/>
                    <a:pt x="6161" y="960"/>
                  </a:cubicBezTo>
                  <a:cubicBezTo>
                    <a:pt x="6210" y="643"/>
                    <a:pt x="6227" y="321"/>
                    <a:pt x="6211" y="0"/>
                  </a:cubicBezTo>
                  <a:cubicBezTo>
                    <a:pt x="5718" y="344"/>
                    <a:pt x="5103" y="454"/>
                    <a:pt x="4506" y="526"/>
                  </a:cubicBezTo>
                  <a:cubicBezTo>
                    <a:pt x="4238" y="558"/>
                    <a:pt x="3968" y="584"/>
                    <a:pt x="3699" y="610"/>
                  </a:cubicBezTo>
                  <a:cubicBezTo>
                    <a:pt x="3588" y="621"/>
                    <a:pt x="3472" y="632"/>
                    <a:pt x="3365" y="598"/>
                  </a:cubicBezTo>
                  <a:cubicBezTo>
                    <a:pt x="3258" y="564"/>
                    <a:pt x="3161" y="474"/>
                    <a:pt x="3155" y="362"/>
                  </a:cubicBezTo>
                  <a:cubicBezTo>
                    <a:pt x="3097" y="634"/>
                    <a:pt x="2757" y="720"/>
                    <a:pt x="2479" y="746"/>
                  </a:cubicBezTo>
                  <a:cubicBezTo>
                    <a:pt x="1984" y="793"/>
                    <a:pt x="1485" y="826"/>
                    <a:pt x="988" y="793"/>
                  </a:cubicBezTo>
                  <a:cubicBezTo>
                    <a:pt x="790" y="780"/>
                    <a:pt x="442" y="651"/>
                    <a:pt x="258" y="698"/>
                  </a:cubicBezTo>
                  <a:cubicBezTo>
                    <a:pt x="0" y="764"/>
                    <a:pt x="145" y="998"/>
                    <a:pt x="199" y="1203"/>
                  </a:cubicBezTo>
                </a:path>
              </a:pathLst>
            </a:custGeom>
            <a:solidFill>
              <a:srgbClr val="FDE1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 name="Freeform 37">
              <a:extLst>
                <a:ext uri="{FF2B5EF4-FFF2-40B4-BE49-F238E27FC236}">
                  <a16:creationId xmlns:a16="http://schemas.microsoft.com/office/drawing/2014/main" id="{5F7D0E90-28E9-E7D8-B5CF-F76E95DBC505}"/>
                </a:ext>
              </a:extLst>
            </p:cNvPr>
            <p:cNvSpPr>
              <a:spLocks/>
            </p:cNvSpPr>
            <p:nvPr/>
          </p:nvSpPr>
          <p:spPr bwMode="auto">
            <a:xfrm>
              <a:off x="6489701" y="3851275"/>
              <a:ext cx="703263" cy="927100"/>
            </a:xfrm>
            <a:custGeom>
              <a:avLst/>
              <a:gdLst>
                <a:gd name="T0" fmla="*/ 3409 w 3415"/>
                <a:gd name="T1" fmla="*/ 79 h 4504"/>
                <a:gd name="T2" fmla="*/ 3309 w 3415"/>
                <a:gd name="T3" fmla="*/ 65 h 4504"/>
                <a:gd name="T4" fmla="*/ 2888 w 3415"/>
                <a:gd name="T5" fmla="*/ 1506 h 4504"/>
                <a:gd name="T6" fmla="*/ 2327 w 3415"/>
                <a:gd name="T7" fmla="*/ 2372 h 4504"/>
                <a:gd name="T8" fmla="*/ 917 w 3415"/>
                <a:gd name="T9" fmla="*/ 3098 h 4504"/>
                <a:gd name="T10" fmla="*/ 837 w 3415"/>
                <a:gd name="T11" fmla="*/ 3086 h 4504"/>
                <a:gd name="T12" fmla="*/ 260 w 3415"/>
                <a:gd name="T13" fmla="*/ 2601 h 4504"/>
                <a:gd name="T14" fmla="*/ 54 w 3415"/>
                <a:gd name="T15" fmla="*/ 2683 h 4504"/>
                <a:gd name="T16" fmla="*/ 615 w 3415"/>
                <a:gd name="T17" fmla="*/ 3285 h 4504"/>
                <a:gd name="T18" fmla="*/ 661 w 3415"/>
                <a:gd name="T19" fmla="*/ 3426 h 4504"/>
                <a:gd name="T20" fmla="*/ 1256 w 3415"/>
                <a:gd name="T21" fmla="*/ 4217 h 4504"/>
                <a:gd name="T22" fmla="*/ 1545 w 3415"/>
                <a:gd name="T23" fmla="*/ 4465 h 4504"/>
                <a:gd name="T24" fmla="*/ 2239 w 3415"/>
                <a:gd name="T25" fmla="*/ 3584 h 4504"/>
                <a:gd name="T26" fmla="*/ 3095 w 3415"/>
                <a:gd name="T27" fmla="*/ 1625 h 4504"/>
                <a:gd name="T28" fmla="*/ 3409 w 3415"/>
                <a:gd name="T29" fmla="*/ 79 h 4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15" h="4504">
                  <a:moveTo>
                    <a:pt x="3409" y="79"/>
                  </a:moveTo>
                  <a:cubicBezTo>
                    <a:pt x="3415" y="14"/>
                    <a:pt x="3319" y="0"/>
                    <a:pt x="3309" y="65"/>
                  </a:cubicBezTo>
                  <a:cubicBezTo>
                    <a:pt x="3224" y="569"/>
                    <a:pt x="3079" y="1045"/>
                    <a:pt x="2888" y="1506"/>
                  </a:cubicBezTo>
                  <a:cubicBezTo>
                    <a:pt x="2736" y="1815"/>
                    <a:pt x="2548" y="2106"/>
                    <a:pt x="2327" y="2372"/>
                  </a:cubicBezTo>
                  <a:cubicBezTo>
                    <a:pt x="2018" y="2746"/>
                    <a:pt x="1420" y="3143"/>
                    <a:pt x="917" y="3098"/>
                  </a:cubicBezTo>
                  <a:cubicBezTo>
                    <a:pt x="890" y="3089"/>
                    <a:pt x="864" y="3085"/>
                    <a:pt x="837" y="3086"/>
                  </a:cubicBezTo>
                  <a:cubicBezTo>
                    <a:pt x="607" y="3043"/>
                    <a:pt x="402" y="2897"/>
                    <a:pt x="260" y="2601"/>
                  </a:cubicBezTo>
                  <a:cubicBezTo>
                    <a:pt x="199" y="2473"/>
                    <a:pt x="0" y="2549"/>
                    <a:pt x="54" y="2683"/>
                  </a:cubicBezTo>
                  <a:cubicBezTo>
                    <a:pt x="170" y="2976"/>
                    <a:pt x="374" y="3172"/>
                    <a:pt x="615" y="3285"/>
                  </a:cubicBezTo>
                  <a:cubicBezTo>
                    <a:pt x="613" y="3329"/>
                    <a:pt x="625" y="3378"/>
                    <a:pt x="661" y="3426"/>
                  </a:cubicBezTo>
                  <a:cubicBezTo>
                    <a:pt x="858" y="3690"/>
                    <a:pt x="1052" y="3958"/>
                    <a:pt x="1256" y="4217"/>
                  </a:cubicBezTo>
                  <a:cubicBezTo>
                    <a:pt x="1336" y="4319"/>
                    <a:pt x="1404" y="4448"/>
                    <a:pt x="1545" y="4465"/>
                  </a:cubicBezTo>
                  <a:cubicBezTo>
                    <a:pt x="1880" y="4504"/>
                    <a:pt x="2105" y="3817"/>
                    <a:pt x="2239" y="3584"/>
                  </a:cubicBezTo>
                  <a:cubicBezTo>
                    <a:pt x="2601" y="2951"/>
                    <a:pt x="2890" y="2302"/>
                    <a:pt x="3095" y="1625"/>
                  </a:cubicBezTo>
                  <a:cubicBezTo>
                    <a:pt x="3275" y="1119"/>
                    <a:pt x="3369" y="576"/>
                    <a:pt x="3409" y="79"/>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 name="Freeform 38">
              <a:extLst>
                <a:ext uri="{FF2B5EF4-FFF2-40B4-BE49-F238E27FC236}">
                  <a16:creationId xmlns:a16="http://schemas.microsoft.com/office/drawing/2014/main" id="{F4BADB93-7ED2-5F5D-15BC-57D002CF2E9D}"/>
                </a:ext>
              </a:extLst>
            </p:cNvPr>
            <p:cNvSpPr>
              <a:spLocks/>
            </p:cNvSpPr>
            <p:nvPr/>
          </p:nvSpPr>
          <p:spPr bwMode="auto">
            <a:xfrm>
              <a:off x="4962526" y="4548188"/>
              <a:ext cx="584200" cy="1184275"/>
            </a:xfrm>
            <a:custGeom>
              <a:avLst/>
              <a:gdLst>
                <a:gd name="T0" fmla="*/ 2499 w 2841"/>
                <a:gd name="T1" fmla="*/ 160 h 5758"/>
                <a:gd name="T2" fmla="*/ 1521 w 2841"/>
                <a:gd name="T3" fmla="*/ 2650 h 5758"/>
                <a:gd name="T4" fmla="*/ 1049 w 2841"/>
                <a:gd name="T5" fmla="*/ 4088 h 5758"/>
                <a:gd name="T6" fmla="*/ 121 w 2841"/>
                <a:gd name="T7" fmla="*/ 5427 h 5758"/>
                <a:gd name="T8" fmla="*/ 196 w 2841"/>
                <a:gd name="T9" fmla="*/ 5718 h 5758"/>
                <a:gd name="T10" fmla="*/ 1093 w 2841"/>
                <a:gd name="T11" fmla="*/ 5061 h 5758"/>
                <a:gd name="T12" fmla="*/ 1782 w 2841"/>
                <a:gd name="T13" fmla="*/ 3600 h 5758"/>
                <a:gd name="T14" fmla="*/ 2737 w 2841"/>
                <a:gd name="T15" fmla="*/ 346 h 5758"/>
                <a:gd name="T16" fmla="*/ 2499 w 2841"/>
                <a:gd name="T17" fmla="*/ 160 h 5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1" h="5758">
                  <a:moveTo>
                    <a:pt x="2499" y="160"/>
                  </a:moveTo>
                  <a:cubicBezTo>
                    <a:pt x="1963" y="912"/>
                    <a:pt x="1743" y="1767"/>
                    <a:pt x="1521" y="2650"/>
                  </a:cubicBezTo>
                  <a:cubicBezTo>
                    <a:pt x="1398" y="3141"/>
                    <a:pt x="1262" y="3626"/>
                    <a:pt x="1049" y="4088"/>
                  </a:cubicBezTo>
                  <a:cubicBezTo>
                    <a:pt x="824" y="4574"/>
                    <a:pt x="586" y="5137"/>
                    <a:pt x="121" y="5427"/>
                  </a:cubicBezTo>
                  <a:cubicBezTo>
                    <a:pt x="0" y="5502"/>
                    <a:pt x="60" y="5705"/>
                    <a:pt x="196" y="5718"/>
                  </a:cubicBezTo>
                  <a:cubicBezTo>
                    <a:pt x="617" y="5758"/>
                    <a:pt x="877" y="5374"/>
                    <a:pt x="1093" y="5061"/>
                  </a:cubicBezTo>
                  <a:cubicBezTo>
                    <a:pt x="1402" y="4614"/>
                    <a:pt x="1624" y="4119"/>
                    <a:pt x="1782" y="3600"/>
                  </a:cubicBezTo>
                  <a:cubicBezTo>
                    <a:pt x="2110" y="2526"/>
                    <a:pt x="2113" y="1309"/>
                    <a:pt x="2737" y="346"/>
                  </a:cubicBezTo>
                  <a:cubicBezTo>
                    <a:pt x="2841" y="186"/>
                    <a:pt x="2613" y="0"/>
                    <a:pt x="2499" y="160"/>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 name="Freeform 39">
              <a:extLst>
                <a:ext uri="{FF2B5EF4-FFF2-40B4-BE49-F238E27FC236}">
                  <a16:creationId xmlns:a16="http://schemas.microsoft.com/office/drawing/2014/main" id="{92BCB0AE-51CB-F29D-4BD4-71CFD35C8B07}"/>
                </a:ext>
              </a:extLst>
            </p:cNvPr>
            <p:cNvSpPr>
              <a:spLocks/>
            </p:cNvSpPr>
            <p:nvPr/>
          </p:nvSpPr>
          <p:spPr bwMode="auto">
            <a:xfrm>
              <a:off x="5819776" y="5978525"/>
              <a:ext cx="354013" cy="231775"/>
            </a:xfrm>
            <a:custGeom>
              <a:avLst/>
              <a:gdLst>
                <a:gd name="T0" fmla="*/ 1596 w 1720"/>
                <a:gd name="T1" fmla="*/ 115 h 1124"/>
                <a:gd name="T2" fmla="*/ 1281 w 1720"/>
                <a:gd name="T3" fmla="*/ 154 h 1124"/>
                <a:gd name="T4" fmla="*/ 1249 w 1720"/>
                <a:gd name="T5" fmla="*/ 256 h 1124"/>
                <a:gd name="T6" fmla="*/ 1078 w 1720"/>
                <a:gd name="T7" fmla="*/ 212 h 1124"/>
                <a:gd name="T8" fmla="*/ 1012 w 1720"/>
                <a:gd name="T9" fmla="*/ 201 h 1124"/>
                <a:gd name="T10" fmla="*/ 796 w 1720"/>
                <a:gd name="T11" fmla="*/ 294 h 1124"/>
                <a:gd name="T12" fmla="*/ 766 w 1720"/>
                <a:gd name="T13" fmla="*/ 282 h 1124"/>
                <a:gd name="T14" fmla="*/ 157 w 1720"/>
                <a:gd name="T15" fmla="*/ 212 h 1124"/>
                <a:gd name="T16" fmla="*/ 130 w 1720"/>
                <a:gd name="T17" fmla="*/ 410 h 1124"/>
                <a:gd name="T18" fmla="*/ 839 w 1720"/>
                <a:gd name="T19" fmla="*/ 832 h 1124"/>
                <a:gd name="T20" fmla="*/ 1317 w 1720"/>
                <a:gd name="T21" fmla="*/ 992 h 1124"/>
                <a:gd name="T22" fmla="*/ 1452 w 1720"/>
                <a:gd name="T23" fmla="*/ 810 h 1124"/>
                <a:gd name="T24" fmla="*/ 1607 w 1720"/>
                <a:gd name="T25" fmla="*/ 679 h 1124"/>
                <a:gd name="T26" fmla="*/ 1596 w 1720"/>
                <a:gd name="T27" fmla="*/ 115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0" h="1124">
                  <a:moveTo>
                    <a:pt x="1596" y="115"/>
                  </a:moveTo>
                  <a:cubicBezTo>
                    <a:pt x="1513" y="0"/>
                    <a:pt x="1336" y="29"/>
                    <a:pt x="1281" y="154"/>
                  </a:cubicBezTo>
                  <a:cubicBezTo>
                    <a:pt x="1266" y="187"/>
                    <a:pt x="1257" y="222"/>
                    <a:pt x="1249" y="256"/>
                  </a:cubicBezTo>
                  <a:cubicBezTo>
                    <a:pt x="1194" y="237"/>
                    <a:pt x="1137" y="223"/>
                    <a:pt x="1078" y="212"/>
                  </a:cubicBezTo>
                  <a:cubicBezTo>
                    <a:pt x="1056" y="206"/>
                    <a:pt x="1034" y="203"/>
                    <a:pt x="1012" y="201"/>
                  </a:cubicBezTo>
                  <a:cubicBezTo>
                    <a:pt x="913" y="188"/>
                    <a:pt x="840" y="231"/>
                    <a:pt x="796" y="294"/>
                  </a:cubicBezTo>
                  <a:cubicBezTo>
                    <a:pt x="786" y="290"/>
                    <a:pt x="776" y="285"/>
                    <a:pt x="766" y="282"/>
                  </a:cubicBezTo>
                  <a:cubicBezTo>
                    <a:pt x="568" y="216"/>
                    <a:pt x="362" y="219"/>
                    <a:pt x="157" y="212"/>
                  </a:cubicBezTo>
                  <a:cubicBezTo>
                    <a:pt x="30" y="207"/>
                    <a:pt x="0" y="401"/>
                    <a:pt x="130" y="410"/>
                  </a:cubicBezTo>
                  <a:cubicBezTo>
                    <a:pt x="417" y="429"/>
                    <a:pt x="650" y="631"/>
                    <a:pt x="839" y="832"/>
                  </a:cubicBezTo>
                  <a:cubicBezTo>
                    <a:pt x="963" y="964"/>
                    <a:pt x="1128" y="1124"/>
                    <a:pt x="1317" y="992"/>
                  </a:cubicBezTo>
                  <a:cubicBezTo>
                    <a:pt x="1389" y="942"/>
                    <a:pt x="1431" y="878"/>
                    <a:pt x="1452" y="810"/>
                  </a:cubicBezTo>
                  <a:cubicBezTo>
                    <a:pt x="1519" y="795"/>
                    <a:pt x="1579" y="751"/>
                    <a:pt x="1607" y="679"/>
                  </a:cubicBezTo>
                  <a:cubicBezTo>
                    <a:pt x="1681" y="488"/>
                    <a:pt x="1720" y="289"/>
                    <a:pt x="1596" y="115"/>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5" name="Freeform 40">
              <a:extLst>
                <a:ext uri="{FF2B5EF4-FFF2-40B4-BE49-F238E27FC236}">
                  <a16:creationId xmlns:a16="http://schemas.microsoft.com/office/drawing/2014/main" id="{3295ED6E-F159-D49A-C179-6E12E414845C}"/>
                </a:ext>
              </a:extLst>
            </p:cNvPr>
            <p:cNvSpPr>
              <a:spLocks/>
            </p:cNvSpPr>
            <p:nvPr/>
          </p:nvSpPr>
          <p:spPr bwMode="auto">
            <a:xfrm>
              <a:off x="6505576" y="5848350"/>
              <a:ext cx="314325" cy="311150"/>
            </a:xfrm>
            <a:custGeom>
              <a:avLst/>
              <a:gdLst>
                <a:gd name="T0" fmla="*/ 1451 w 1526"/>
                <a:gd name="T1" fmla="*/ 655 h 1517"/>
                <a:gd name="T2" fmla="*/ 1452 w 1526"/>
                <a:gd name="T3" fmla="*/ 489 h 1517"/>
                <a:gd name="T4" fmla="*/ 1351 w 1526"/>
                <a:gd name="T5" fmla="*/ 172 h 1517"/>
                <a:gd name="T6" fmla="*/ 529 w 1526"/>
                <a:gd name="T7" fmla="*/ 262 h 1517"/>
                <a:gd name="T8" fmla="*/ 414 w 1526"/>
                <a:gd name="T9" fmla="*/ 381 h 1517"/>
                <a:gd name="T10" fmla="*/ 237 w 1526"/>
                <a:gd name="T11" fmla="*/ 320 h 1517"/>
                <a:gd name="T12" fmla="*/ 145 w 1526"/>
                <a:gd name="T13" fmla="*/ 542 h 1517"/>
                <a:gd name="T14" fmla="*/ 929 w 1526"/>
                <a:gd name="T15" fmla="*/ 1350 h 1517"/>
                <a:gd name="T16" fmla="*/ 1235 w 1526"/>
                <a:gd name="T17" fmla="*/ 1481 h 1517"/>
                <a:gd name="T18" fmla="*/ 1451 w 1526"/>
                <a:gd name="T19" fmla="*/ 655 h 1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6" h="1517">
                  <a:moveTo>
                    <a:pt x="1451" y="655"/>
                  </a:moveTo>
                  <a:cubicBezTo>
                    <a:pt x="1452" y="601"/>
                    <a:pt x="1452" y="546"/>
                    <a:pt x="1452" y="489"/>
                  </a:cubicBezTo>
                  <a:cubicBezTo>
                    <a:pt x="1453" y="370"/>
                    <a:pt x="1450" y="254"/>
                    <a:pt x="1351" y="172"/>
                  </a:cubicBezTo>
                  <a:cubicBezTo>
                    <a:pt x="1147" y="0"/>
                    <a:pt x="735" y="177"/>
                    <a:pt x="529" y="262"/>
                  </a:cubicBezTo>
                  <a:cubicBezTo>
                    <a:pt x="470" y="287"/>
                    <a:pt x="433" y="330"/>
                    <a:pt x="414" y="381"/>
                  </a:cubicBezTo>
                  <a:cubicBezTo>
                    <a:pt x="356" y="360"/>
                    <a:pt x="297" y="341"/>
                    <a:pt x="237" y="320"/>
                  </a:cubicBezTo>
                  <a:cubicBezTo>
                    <a:pt x="93" y="271"/>
                    <a:pt x="0" y="483"/>
                    <a:pt x="145" y="542"/>
                  </a:cubicBezTo>
                  <a:cubicBezTo>
                    <a:pt x="476" y="677"/>
                    <a:pt x="777" y="1034"/>
                    <a:pt x="929" y="1350"/>
                  </a:cubicBezTo>
                  <a:cubicBezTo>
                    <a:pt x="989" y="1474"/>
                    <a:pt x="1105" y="1517"/>
                    <a:pt x="1235" y="1481"/>
                  </a:cubicBezTo>
                  <a:cubicBezTo>
                    <a:pt x="1526" y="1401"/>
                    <a:pt x="1522" y="919"/>
                    <a:pt x="1451" y="655"/>
                  </a:cubicBezTo>
                </a:path>
              </a:pathLst>
            </a:custGeom>
            <a:solidFill>
              <a:srgbClr val="F8A8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 name="Freeform 41">
              <a:extLst>
                <a:ext uri="{FF2B5EF4-FFF2-40B4-BE49-F238E27FC236}">
                  <a16:creationId xmlns:a16="http://schemas.microsoft.com/office/drawing/2014/main" id="{E1A72FF7-0395-A81D-20C0-62DBDA80753E}"/>
                </a:ext>
              </a:extLst>
            </p:cNvPr>
            <p:cNvSpPr>
              <a:spLocks/>
            </p:cNvSpPr>
            <p:nvPr/>
          </p:nvSpPr>
          <p:spPr bwMode="auto">
            <a:xfrm>
              <a:off x="5607051" y="6119813"/>
              <a:ext cx="1220788" cy="485775"/>
            </a:xfrm>
            <a:custGeom>
              <a:avLst/>
              <a:gdLst>
                <a:gd name="T0" fmla="*/ 5759 w 5941"/>
                <a:gd name="T1" fmla="*/ 161 h 2360"/>
                <a:gd name="T2" fmla="*/ 5642 w 5941"/>
                <a:gd name="T3" fmla="*/ 94 h 2360"/>
                <a:gd name="T4" fmla="*/ 4519 w 5941"/>
                <a:gd name="T5" fmla="*/ 376 h 2360"/>
                <a:gd name="T6" fmla="*/ 3360 w 5941"/>
                <a:gd name="T7" fmla="*/ 430 h 2360"/>
                <a:gd name="T8" fmla="*/ 2846 w 5941"/>
                <a:gd name="T9" fmla="*/ 262 h 2360"/>
                <a:gd name="T10" fmla="*/ 2591 w 5941"/>
                <a:gd name="T11" fmla="*/ 1 h 2360"/>
                <a:gd name="T12" fmla="*/ 2371 w 5941"/>
                <a:gd name="T13" fmla="*/ 75 h 2360"/>
                <a:gd name="T14" fmla="*/ 2089 w 5941"/>
                <a:gd name="T15" fmla="*/ 173 h 2360"/>
                <a:gd name="T16" fmla="*/ 1571 w 5941"/>
                <a:gd name="T17" fmla="*/ 296 h 2360"/>
                <a:gd name="T18" fmla="*/ 284 w 5941"/>
                <a:gd name="T19" fmla="*/ 296 h 2360"/>
                <a:gd name="T20" fmla="*/ 209 w 5941"/>
                <a:gd name="T21" fmla="*/ 313 h 2360"/>
                <a:gd name="T22" fmla="*/ 209 w 5941"/>
                <a:gd name="T23" fmla="*/ 309 h 2360"/>
                <a:gd name="T24" fmla="*/ 26 w 5941"/>
                <a:gd name="T25" fmla="*/ 359 h 2360"/>
                <a:gd name="T26" fmla="*/ 241 w 5941"/>
                <a:gd name="T27" fmla="*/ 1351 h 2360"/>
                <a:gd name="T28" fmla="*/ 822 w 5941"/>
                <a:gd name="T29" fmla="*/ 1842 h 2360"/>
                <a:gd name="T30" fmla="*/ 2566 w 5941"/>
                <a:gd name="T31" fmla="*/ 1909 h 2360"/>
                <a:gd name="T32" fmla="*/ 2750 w 5941"/>
                <a:gd name="T33" fmla="*/ 1910 h 2360"/>
                <a:gd name="T34" fmla="*/ 2841 w 5941"/>
                <a:gd name="T35" fmla="*/ 2041 h 2360"/>
                <a:gd name="T36" fmla="*/ 3180 w 5941"/>
                <a:gd name="T37" fmla="*/ 2252 h 2360"/>
                <a:gd name="T38" fmla="*/ 4120 w 5941"/>
                <a:gd name="T39" fmla="*/ 2324 h 2360"/>
                <a:gd name="T40" fmla="*/ 5424 w 5941"/>
                <a:gd name="T41" fmla="*/ 1843 h 2360"/>
                <a:gd name="T42" fmla="*/ 5759 w 5941"/>
                <a:gd name="T43" fmla="*/ 161 h 2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41" h="2360">
                  <a:moveTo>
                    <a:pt x="5759" y="161"/>
                  </a:moveTo>
                  <a:cubicBezTo>
                    <a:pt x="5743" y="111"/>
                    <a:pt x="5694" y="81"/>
                    <a:pt x="5642" y="94"/>
                  </a:cubicBezTo>
                  <a:cubicBezTo>
                    <a:pt x="5268" y="189"/>
                    <a:pt x="4895" y="289"/>
                    <a:pt x="4519" y="376"/>
                  </a:cubicBezTo>
                  <a:cubicBezTo>
                    <a:pt x="4136" y="464"/>
                    <a:pt x="3749" y="509"/>
                    <a:pt x="3360" y="430"/>
                  </a:cubicBezTo>
                  <a:cubicBezTo>
                    <a:pt x="3187" y="395"/>
                    <a:pt x="3002" y="346"/>
                    <a:pt x="2846" y="262"/>
                  </a:cubicBezTo>
                  <a:cubicBezTo>
                    <a:pt x="2726" y="197"/>
                    <a:pt x="2764" y="6"/>
                    <a:pt x="2591" y="1"/>
                  </a:cubicBezTo>
                  <a:cubicBezTo>
                    <a:pt x="2516" y="0"/>
                    <a:pt x="2437" y="48"/>
                    <a:pt x="2371" y="75"/>
                  </a:cubicBezTo>
                  <a:cubicBezTo>
                    <a:pt x="2278" y="111"/>
                    <a:pt x="2184" y="144"/>
                    <a:pt x="2089" y="173"/>
                  </a:cubicBezTo>
                  <a:cubicBezTo>
                    <a:pt x="1919" y="226"/>
                    <a:pt x="1746" y="266"/>
                    <a:pt x="1571" y="296"/>
                  </a:cubicBezTo>
                  <a:cubicBezTo>
                    <a:pt x="1146" y="367"/>
                    <a:pt x="708" y="366"/>
                    <a:pt x="284" y="296"/>
                  </a:cubicBezTo>
                  <a:cubicBezTo>
                    <a:pt x="254" y="291"/>
                    <a:pt x="229" y="298"/>
                    <a:pt x="209" y="313"/>
                  </a:cubicBezTo>
                  <a:lnTo>
                    <a:pt x="209" y="309"/>
                  </a:lnTo>
                  <a:cubicBezTo>
                    <a:pt x="183" y="190"/>
                    <a:pt x="0" y="240"/>
                    <a:pt x="26" y="359"/>
                  </a:cubicBezTo>
                  <a:cubicBezTo>
                    <a:pt x="97" y="688"/>
                    <a:pt x="151" y="1027"/>
                    <a:pt x="241" y="1351"/>
                  </a:cubicBezTo>
                  <a:cubicBezTo>
                    <a:pt x="320" y="1635"/>
                    <a:pt x="566" y="1745"/>
                    <a:pt x="822" y="1842"/>
                  </a:cubicBezTo>
                  <a:cubicBezTo>
                    <a:pt x="1374" y="2051"/>
                    <a:pt x="2000" y="2075"/>
                    <a:pt x="2566" y="1909"/>
                  </a:cubicBezTo>
                  <a:cubicBezTo>
                    <a:pt x="2637" y="1888"/>
                    <a:pt x="2694" y="1849"/>
                    <a:pt x="2750" y="1910"/>
                  </a:cubicBezTo>
                  <a:cubicBezTo>
                    <a:pt x="2785" y="1948"/>
                    <a:pt x="2805" y="2002"/>
                    <a:pt x="2841" y="2041"/>
                  </a:cubicBezTo>
                  <a:cubicBezTo>
                    <a:pt x="2932" y="2142"/>
                    <a:pt x="3056" y="2203"/>
                    <a:pt x="3180" y="2252"/>
                  </a:cubicBezTo>
                  <a:cubicBezTo>
                    <a:pt x="3456" y="2360"/>
                    <a:pt x="3822" y="2318"/>
                    <a:pt x="4120" y="2324"/>
                  </a:cubicBezTo>
                  <a:cubicBezTo>
                    <a:pt x="4634" y="2334"/>
                    <a:pt x="5090" y="2236"/>
                    <a:pt x="5424" y="1843"/>
                  </a:cubicBezTo>
                  <a:cubicBezTo>
                    <a:pt x="5815" y="1384"/>
                    <a:pt x="5941" y="734"/>
                    <a:pt x="5759" y="1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7" name="Freeform 42">
              <a:extLst>
                <a:ext uri="{FF2B5EF4-FFF2-40B4-BE49-F238E27FC236}">
                  <a16:creationId xmlns:a16="http://schemas.microsoft.com/office/drawing/2014/main" id="{DC9CFB3F-EADA-9F9A-01A8-A749D84C1486}"/>
                </a:ext>
              </a:extLst>
            </p:cNvPr>
            <p:cNvSpPr>
              <a:spLocks/>
            </p:cNvSpPr>
            <p:nvPr/>
          </p:nvSpPr>
          <p:spPr bwMode="auto">
            <a:xfrm>
              <a:off x="5105401" y="4373563"/>
              <a:ext cx="2052638" cy="1647825"/>
            </a:xfrm>
            <a:custGeom>
              <a:avLst/>
              <a:gdLst>
                <a:gd name="T0" fmla="*/ 1600 w 9980"/>
                <a:gd name="T1" fmla="*/ 2351 h 8013"/>
                <a:gd name="T2" fmla="*/ 1262 w 9980"/>
                <a:gd name="T3" fmla="*/ 3838 h 8013"/>
                <a:gd name="T4" fmla="*/ 142 w 9980"/>
                <a:gd name="T5" fmla="*/ 6805 h 8013"/>
                <a:gd name="T6" fmla="*/ 20 w 9980"/>
                <a:gd name="T7" fmla="*/ 6995 h 8013"/>
                <a:gd name="T8" fmla="*/ 137 w 9980"/>
                <a:gd name="T9" fmla="*/ 7189 h 8013"/>
                <a:gd name="T10" fmla="*/ 1368 w 9980"/>
                <a:gd name="T11" fmla="*/ 7736 h 8013"/>
                <a:gd name="T12" fmla="*/ 1800 w 9980"/>
                <a:gd name="T13" fmla="*/ 7814 h 8013"/>
                <a:gd name="T14" fmla="*/ 2064 w 9980"/>
                <a:gd name="T15" fmla="*/ 7508 h 8013"/>
                <a:gd name="T16" fmla="*/ 2209 w 9980"/>
                <a:gd name="T17" fmla="*/ 7795 h 8013"/>
                <a:gd name="T18" fmla="*/ 2545 w 9980"/>
                <a:gd name="T19" fmla="*/ 7868 h 8013"/>
                <a:gd name="T20" fmla="*/ 4340 w 9980"/>
                <a:gd name="T21" fmla="*/ 7989 h 8013"/>
                <a:gd name="T22" fmla="*/ 4933 w 9980"/>
                <a:gd name="T23" fmla="*/ 7918 h 8013"/>
                <a:gd name="T24" fmla="*/ 5114 w 9980"/>
                <a:gd name="T25" fmla="*/ 7412 h 8013"/>
                <a:gd name="T26" fmla="*/ 5492 w 9980"/>
                <a:gd name="T27" fmla="*/ 7830 h 8013"/>
                <a:gd name="T28" fmla="*/ 5648 w 9980"/>
                <a:gd name="T29" fmla="*/ 7826 h 8013"/>
                <a:gd name="T30" fmla="*/ 7471 w 9980"/>
                <a:gd name="T31" fmla="*/ 7487 h 8013"/>
                <a:gd name="T32" fmla="*/ 8144 w 9980"/>
                <a:gd name="T33" fmla="*/ 7266 h 8013"/>
                <a:gd name="T34" fmla="*/ 8439 w 9980"/>
                <a:gd name="T35" fmla="*/ 6663 h 8013"/>
                <a:gd name="T36" fmla="*/ 8788 w 9980"/>
                <a:gd name="T37" fmla="*/ 6836 h 8013"/>
                <a:gd name="T38" fmla="*/ 9145 w 9980"/>
                <a:gd name="T39" fmla="*/ 6604 h 8013"/>
                <a:gd name="T40" fmla="*/ 9818 w 9980"/>
                <a:gd name="T41" fmla="*/ 5980 h 8013"/>
                <a:gd name="T42" fmla="*/ 9971 w 9980"/>
                <a:gd name="T43" fmla="*/ 5713 h 8013"/>
                <a:gd name="T44" fmla="*/ 9871 w 9980"/>
                <a:gd name="T45" fmla="*/ 5531 h 8013"/>
                <a:gd name="T46" fmla="*/ 9387 w 9980"/>
                <a:gd name="T47" fmla="*/ 4821 h 8013"/>
                <a:gd name="T48" fmla="*/ 9076 w 9980"/>
                <a:gd name="T49" fmla="*/ 4356 h 8013"/>
                <a:gd name="T50" fmla="*/ 8793 w 9980"/>
                <a:gd name="T51" fmla="*/ 4030 h 8013"/>
                <a:gd name="T52" fmla="*/ 8625 w 9980"/>
                <a:gd name="T53" fmla="*/ 3070 h 8013"/>
                <a:gd name="T54" fmla="*/ 8287 w 9980"/>
                <a:gd name="T55" fmla="*/ 2206 h 8013"/>
                <a:gd name="T56" fmla="*/ 7824 w 9980"/>
                <a:gd name="T57" fmla="*/ 1561 h 8013"/>
                <a:gd name="T58" fmla="*/ 6680 w 9980"/>
                <a:gd name="T59" fmla="*/ 135 h 8013"/>
                <a:gd name="T60" fmla="*/ 6555 w 9980"/>
                <a:gd name="T61" fmla="*/ 24 h 8013"/>
                <a:gd name="T62" fmla="*/ 6362 w 9980"/>
                <a:gd name="T63" fmla="*/ 28 h 8013"/>
                <a:gd name="T64" fmla="*/ 4596 w 9980"/>
                <a:gd name="T65" fmla="*/ 425 h 8013"/>
                <a:gd name="T66" fmla="*/ 3410 w 9980"/>
                <a:gd name="T67" fmla="*/ 474 h 8013"/>
                <a:gd name="T68" fmla="*/ 2207 w 9980"/>
                <a:gd name="T69" fmla="*/ 539 h 8013"/>
                <a:gd name="T70" fmla="*/ 2199 w 9980"/>
                <a:gd name="T71" fmla="*/ 1052 h 8013"/>
                <a:gd name="T72" fmla="*/ 1600 w 9980"/>
                <a:gd name="T73" fmla="*/ 2351 h 8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80" h="8013">
                  <a:moveTo>
                    <a:pt x="1600" y="2351"/>
                  </a:moveTo>
                  <a:cubicBezTo>
                    <a:pt x="1530" y="2835"/>
                    <a:pt x="1390" y="3367"/>
                    <a:pt x="1262" y="3838"/>
                  </a:cubicBezTo>
                  <a:cubicBezTo>
                    <a:pt x="976" y="4894"/>
                    <a:pt x="202" y="5712"/>
                    <a:pt x="142" y="6805"/>
                  </a:cubicBezTo>
                  <a:cubicBezTo>
                    <a:pt x="139" y="6857"/>
                    <a:pt x="0" y="6947"/>
                    <a:pt x="20" y="6995"/>
                  </a:cubicBezTo>
                  <a:cubicBezTo>
                    <a:pt x="43" y="7049"/>
                    <a:pt x="91" y="7152"/>
                    <a:pt x="137" y="7189"/>
                  </a:cubicBezTo>
                  <a:cubicBezTo>
                    <a:pt x="467" y="7456"/>
                    <a:pt x="975" y="7576"/>
                    <a:pt x="1368" y="7736"/>
                  </a:cubicBezTo>
                  <a:cubicBezTo>
                    <a:pt x="1506" y="7792"/>
                    <a:pt x="1654" y="7842"/>
                    <a:pt x="1800" y="7814"/>
                  </a:cubicBezTo>
                  <a:cubicBezTo>
                    <a:pt x="1946" y="7787"/>
                    <a:pt x="2082" y="7655"/>
                    <a:pt x="2064" y="7508"/>
                  </a:cubicBezTo>
                  <a:cubicBezTo>
                    <a:pt x="2033" y="7619"/>
                    <a:pt x="2109" y="7738"/>
                    <a:pt x="2209" y="7795"/>
                  </a:cubicBezTo>
                  <a:cubicBezTo>
                    <a:pt x="2310" y="7851"/>
                    <a:pt x="2430" y="7860"/>
                    <a:pt x="2545" y="7868"/>
                  </a:cubicBezTo>
                  <a:cubicBezTo>
                    <a:pt x="3144" y="7908"/>
                    <a:pt x="3742" y="7948"/>
                    <a:pt x="4340" y="7989"/>
                  </a:cubicBezTo>
                  <a:cubicBezTo>
                    <a:pt x="4542" y="8002"/>
                    <a:pt x="4755" y="8013"/>
                    <a:pt x="4933" y="7918"/>
                  </a:cubicBezTo>
                  <a:cubicBezTo>
                    <a:pt x="5112" y="7823"/>
                    <a:pt x="5226" y="7580"/>
                    <a:pt x="5114" y="7412"/>
                  </a:cubicBezTo>
                  <a:cubicBezTo>
                    <a:pt x="5304" y="7454"/>
                    <a:pt x="5305" y="7776"/>
                    <a:pt x="5492" y="7830"/>
                  </a:cubicBezTo>
                  <a:cubicBezTo>
                    <a:pt x="5543" y="7845"/>
                    <a:pt x="5597" y="7835"/>
                    <a:pt x="5648" y="7826"/>
                  </a:cubicBezTo>
                  <a:cubicBezTo>
                    <a:pt x="6256" y="7713"/>
                    <a:pt x="6863" y="7600"/>
                    <a:pt x="7471" y="7487"/>
                  </a:cubicBezTo>
                  <a:cubicBezTo>
                    <a:pt x="7705" y="7444"/>
                    <a:pt x="7946" y="7398"/>
                    <a:pt x="8144" y="7266"/>
                  </a:cubicBezTo>
                  <a:cubicBezTo>
                    <a:pt x="8343" y="7135"/>
                    <a:pt x="8490" y="6895"/>
                    <a:pt x="8439" y="6663"/>
                  </a:cubicBezTo>
                  <a:cubicBezTo>
                    <a:pt x="8474" y="6802"/>
                    <a:pt x="8648" y="6868"/>
                    <a:pt x="8788" y="6836"/>
                  </a:cubicBezTo>
                  <a:cubicBezTo>
                    <a:pt x="8928" y="6803"/>
                    <a:pt x="9040" y="6701"/>
                    <a:pt x="9145" y="6604"/>
                  </a:cubicBezTo>
                  <a:cubicBezTo>
                    <a:pt x="9369" y="6396"/>
                    <a:pt x="9594" y="6188"/>
                    <a:pt x="9818" y="5980"/>
                  </a:cubicBezTo>
                  <a:cubicBezTo>
                    <a:pt x="9896" y="5908"/>
                    <a:pt x="9980" y="5819"/>
                    <a:pt x="9971" y="5713"/>
                  </a:cubicBezTo>
                  <a:cubicBezTo>
                    <a:pt x="9964" y="5643"/>
                    <a:pt x="9917" y="5584"/>
                    <a:pt x="9871" y="5531"/>
                  </a:cubicBezTo>
                  <a:cubicBezTo>
                    <a:pt x="9696" y="5330"/>
                    <a:pt x="9586" y="4999"/>
                    <a:pt x="9387" y="4821"/>
                  </a:cubicBezTo>
                  <a:cubicBezTo>
                    <a:pt x="9212" y="4666"/>
                    <a:pt x="9160" y="4574"/>
                    <a:pt x="9076" y="4356"/>
                  </a:cubicBezTo>
                  <a:cubicBezTo>
                    <a:pt x="9028" y="4228"/>
                    <a:pt x="8805" y="4166"/>
                    <a:pt x="8793" y="4030"/>
                  </a:cubicBezTo>
                  <a:cubicBezTo>
                    <a:pt x="8764" y="3706"/>
                    <a:pt x="8708" y="3384"/>
                    <a:pt x="8625" y="3070"/>
                  </a:cubicBezTo>
                  <a:cubicBezTo>
                    <a:pt x="8546" y="2770"/>
                    <a:pt x="8442" y="2475"/>
                    <a:pt x="8287" y="2206"/>
                  </a:cubicBezTo>
                  <a:cubicBezTo>
                    <a:pt x="8156" y="1976"/>
                    <a:pt x="7989" y="1768"/>
                    <a:pt x="7824" y="1561"/>
                  </a:cubicBezTo>
                  <a:lnTo>
                    <a:pt x="6680" y="135"/>
                  </a:lnTo>
                  <a:cubicBezTo>
                    <a:pt x="6645" y="91"/>
                    <a:pt x="6607" y="45"/>
                    <a:pt x="6555" y="24"/>
                  </a:cubicBezTo>
                  <a:cubicBezTo>
                    <a:pt x="6494" y="0"/>
                    <a:pt x="6426" y="14"/>
                    <a:pt x="6362" y="28"/>
                  </a:cubicBezTo>
                  <a:cubicBezTo>
                    <a:pt x="5773" y="160"/>
                    <a:pt x="5184" y="292"/>
                    <a:pt x="4596" y="425"/>
                  </a:cubicBezTo>
                  <a:cubicBezTo>
                    <a:pt x="4187" y="516"/>
                    <a:pt x="3826" y="435"/>
                    <a:pt x="3410" y="474"/>
                  </a:cubicBezTo>
                  <a:cubicBezTo>
                    <a:pt x="3093" y="505"/>
                    <a:pt x="2523" y="561"/>
                    <a:pt x="2207" y="539"/>
                  </a:cubicBezTo>
                  <a:cubicBezTo>
                    <a:pt x="1795" y="510"/>
                    <a:pt x="2042" y="745"/>
                    <a:pt x="2199" y="1052"/>
                  </a:cubicBezTo>
                  <a:cubicBezTo>
                    <a:pt x="1854" y="1432"/>
                    <a:pt x="1675" y="1840"/>
                    <a:pt x="1600" y="2351"/>
                  </a:cubicBezTo>
                </a:path>
              </a:pathLst>
            </a:custGeom>
            <a:solidFill>
              <a:srgbClr val="F7E6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8" name="Freeform 43">
              <a:extLst>
                <a:ext uri="{FF2B5EF4-FFF2-40B4-BE49-F238E27FC236}">
                  <a16:creationId xmlns:a16="http://schemas.microsoft.com/office/drawing/2014/main" id="{9E3F9889-9A85-DF24-AE43-C0422DBF0FF3}"/>
                </a:ext>
              </a:extLst>
            </p:cNvPr>
            <p:cNvSpPr>
              <a:spLocks/>
            </p:cNvSpPr>
            <p:nvPr/>
          </p:nvSpPr>
          <p:spPr bwMode="auto">
            <a:xfrm>
              <a:off x="5507038" y="4375150"/>
              <a:ext cx="950913" cy="258763"/>
            </a:xfrm>
            <a:custGeom>
              <a:avLst/>
              <a:gdLst>
                <a:gd name="T0" fmla="*/ 4262 w 4623"/>
                <a:gd name="T1" fmla="*/ 13 h 1255"/>
                <a:gd name="T2" fmla="*/ 3176 w 4623"/>
                <a:gd name="T3" fmla="*/ 307 h 1255"/>
                <a:gd name="T4" fmla="*/ 1882 w 4623"/>
                <a:gd name="T5" fmla="*/ 463 h 1255"/>
                <a:gd name="T6" fmla="*/ 1775 w 4623"/>
                <a:gd name="T7" fmla="*/ 498 h 1255"/>
                <a:gd name="T8" fmla="*/ 1221 w 4623"/>
                <a:gd name="T9" fmla="*/ 460 h 1255"/>
                <a:gd name="T10" fmla="*/ 392 w 4623"/>
                <a:gd name="T11" fmla="*/ 481 h 1255"/>
                <a:gd name="T12" fmla="*/ 218 w 4623"/>
                <a:gd name="T13" fmla="*/ 895 h 1255"/>
                <a:gd name="T14" fmla="*/ 1766 w 4623"/>
                <a:gd name="T15" fmla="*/ 785 h 1255"/>
                <a:gd name="T16" fmla="*/ 1772 w 4623"/>
                <a:gd name="T17" fmla="*/ 777 h 1255"/>
                <a:gd name="T18" fmla="*/ 1882 w 4623"/>
                <a:gd name="T19" fmla="*/ 818 h 1255"/>
                <a:gd name="T20" fmla="*/ 3427 w 4623"/>
                <a:gd name="T21" fmla="*/ 935 h 1255"/>
                <a:gd name="T22" fmla="*/ 4500 w 4623"/>
                <a:gd name="T23" fmla="*/ 427 h 1255"/>
                <a:gd name="T24" fmla="*/ 4262 w 4623"/>
                <a:gd name="T25" fmla="*/ 13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23" h="1255">
                  <a:moveTo>
                    <a:pt x="4262" y="13"/>
                  </a:moveTo>
                  <a:cubicBezTo>
                    <a:pt x="3883" y="37"/>
                    <a:pt x="3557" y="254"/>
                    <a:pt x="3176" y="307"/>
                  </a:cubicBezTo>
                  <a:cubicBezTo>
                    <a:pt x="2768" y="364"/>
                    <a:pt x="2292" y="459"/>
                    <a:pt x="1882" y="463"/>
                  </a:cubicBezTo>
                  <a:cubicBezTo>
                    <a:pt x="1838" y="463"/>
                    <a:pt x="1802" y="477"/>
                    <a:pt x="1775" y="498"/>
                  </a:cubicBezTo>
                  <a:cubicBezTo>
                    <a:pt x="1641" y="292"/>
                    <a:pt x="1413" y="378"/>
                    <a:pt x="1221" y="460"/>
                  </a:cubicBezTo>
                  <a:cubicBezTo>
                    <a:pt x="958" y="570"/>
                    <a:pt x="657" y="586"/>
                    <a:pt x="392" y="481"/>
                  </a:cubicBezTo>
                  <a:cubicBezTo>
                    <a:pt x="150" y="385"/>
                    <a:pt x="0" y="770"/>
                    <a:pt x="218" y="895"/>
                  </a:cubicBezTo>
                  <a:cubicBezTo>
                    <a:pt x="684" y="1165"/>
                    <a:pt x="1399" y="1255"/>
                    <a:pt x="1766" y="785"/>
                  </a:cubicBezTo>
                  <a:cubicBezTo>
                    <a:pt x="1769" y="782"/>
                    <a:pt x="1770" y="780"/>
                    <a:pt x="1772" y="777"/>
                  </a:cubicBezTo>
                  <a:cubicBezTo>
                    <a:pt x="1800" y="800"/>
                    <a:pt x="1836" y="816"/>
                    <a:pt x="1882" y="818"/>
                  </a:cubicBezTo>
                  <a:cubicBezTo>
                    <a:pt x="2420" y="841"/>
                    <a:pt x="2873" y="1017"/>
                    <a:pt x="3427" y="935"/>
                  </a:cubicBezTo>
                  <a:cubicBezTo>
                    <a:pt x="3836" y="874"/>
                    <a:pt x="4248" y="768"/>
                    <a:pt x="4500" y="427"/>
                  </a:cubicBezTo>
                  <a:cubicBezTo>
                    <a:pt x="4623" y="261"/>
                    <a:pt x="4458" y="0"/>
                    <a:pt x="4262" y="1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9" name="Freeform 44">
              <a:extLst>
                <a:ext uri="{FF2B5EF4-FFF2-40B4-BE49-F238E27FC236}">
                  <a16:creationId xmlns:a16="http://schemas.microsoft.com/office/drawing/2014/main" id="{1114EEFB-86E2-FF30-1DFA-DDC597A3750D}"/>
                </a:ext>
              </a:extLst>
            </p:cNvPr>
            <p:cNvSpPr>
              <a:spLocks/>
            </p:cNvSpPr>
            <p:nvPr/>
          </p:nvSpPr>
          <p:spPr bwMode="auto">
            <a:xfrm>
              <a:off x="6013451" y="6119813"/>
              <a:ext cx="179388" cy="412750"/>
            </a:xfrm>
            <a:custGeom>
              <a:avLst/>
              <a:gdLst>
                <a:gd name="T0" fmla="*/ 817 w 873"/>
                <a:gd name="T1" fmla="*/ 384 h 2010"/>
                <a:gd name="T2" fmla="*/ 236 w 873"/>
                <a:gd name="T3" fmla="*/ 300 h 2010"/>
                <a:gd name="T4" fmla="*/ 10 w 873"/>
                <a:gd name="T5" fmla="*/ 446 h 2010"/>
                <a:gd name="T6" fmla="*/ 50 w 873"/>
                <a:gd name="T7" fmla="*/ 1401 h 2010"/>
                <a:gd name="T8" fmla="*/ 329 w 873"/>
                <a:gd name="T9" fmla="*/ 1970 h 2010"/>
                <a:gd name="T10" fmla="*/ 619 w 873"/>
                <a:gd name="T11" fmla="*/ 1852 h 2010"/>
                <a:gd name="T12" fmla="*/ 817 w 873"/>
                <a:gd name="T13" fmla="*/ 384 h 2010"/>
              </a:gdLst>
              <a:ahLst/>
              <a:cxnLst>
                <a:cxn ang="0">
                  <a:pos x="T0" y="T1"/>
                </a:cxn>
                <a:cxn ang="0">
                  <a:pos x="T2" y="T3"/>
                </a:cxn>
                <a:cxn ang="0">
                  <a:pos x="T4" y="T5"/>
                </a:cxn>
                <a:cxn ang="0">
                  <a:pos x="T6" y="T7"/>
                </a:cxn>
                <a:cxn ang="0">
                  <a:pos x="T8" y="T9"/>
                </a:cxn>
                <a:cxn ang="0">
                  <a:pos x="T10" y="T11"/>
                </a:cxn>
                <a:cxn ang="0">
                  <a:pos x="T12" y="T13"/>
                </a:cxn>
              </a:cxnLst>
              <a:rect l="0" t="0" r="r" b="b"/>
              <a:pathLst>
                <a:path w="873" h="2010">
                  <a:moveTo>
                    <a:pt x="817" y="384"/>
                  </a:moveTo>
                  <a:cubicBezTo>
                    <a:pt x="786" y="36"/>
                    <a:pt x="322" y="0"/>
                    <a:pt x="236" y="300"/>
                  </a:cubicBezTo>
                  <a:cubicBezTo>
                    <a:pt x="139" y="265"/>
                    <a:pt x="0" y="321"/>
                    <a:pt x="10" y="446"/>
                  </a:cubicBezTo>
                  <a:cubicBezTo>
                    <a:pt x="37" y="764"/>
                    <a:pt x="26" y="1083"/>
                    <a:pt x="50" y="1401"/>
                  </a:cubicBezTo>
                  <a:cubicBezTo>
                    <a:pt x="69" y="1646"/>
                    <a:pt x="72" y="1876"/>
                    <a:pt x="329" y="1970"/>
                  </a:cubicBezTo>
                  <a:cubicBezTo>
                    <a:pt x="438" y="2010"/>
                    <a:pt x="560" y="1942"/>
                    <a:pt x="619" y="1852"/>
                  </a:cubicBezTo>
                  <a:cubicBezTo>
                    <a:pt x="873" y="1459"/>
                    <a:pt x="858" y="830"/>
                    <a:pt x="817" y="384"/>
                  </a:cubicBezTo>
                </a:path>
              </a:pathLst>
            </a:custGeom>
            <a:solidFill>
              <a:srgbClr val="FBC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50" name="Freeform 45">
              <a:extLst>
                <a:ext uri="{FF2B5EF4-FFF2-40B4-BE49-F238E27FC236}">
                  <a16:creationId xmlns:a16="http://schemas.microsoft.com/office/drawing/2014/main" id="{1A895177-1E76-F999-E868-26EB6CFE1D15}"/>
                </a:ext>
              </a:extLst>
            </p:cNvPr>
            <p:cNvSpPr>
              <a:spLocks/>
            </p:cNvSpPr>
            <p:nvPr/>
          </p:nvSpPr>
          <p:spPr bwMode="auto">
            <a:xfrm>
              <a:off x="6638926" y="6115050"/>
              <a:ext cx="169863" cy="427038"/>
            </a:xfrm>
            <a:custGeom>
              <a:avLst/>
              <a:gdLst>
                <a:gd name="T0" fmla="*/ 662 w 827"/>
                <a:gd name="T1" fmla="*/ 268 h 2080"/>
                <a:gd name="T2" fmla="*/ 259 w 827"/>
                <a:gd name="T3" fmla="*/ 379 h 2080"/>
                <a:gd name="T4" fmla="*/ 85 w 827"/>
                <a:gd name="T5" fmla="*/ 1238 h 2080"/>
                <a:gd name="T6" fmla="*/ 17 w 827"/>
                <a:gd name="T7" fmla="*/ 1873 h 2080"/>
                <a:gd name="T8" fmla="*/ 213 w 827"/>
                <a:gd name="T9" fmla="*/ 2024 h 2080"/>
                <a:gd name="T10" fmla="*/ 662 w 827"/>
                <a:gd name="T11" fmla="*/ 268 h 2080"/>
              </a:gdLst>
              <a:ahLst/>
              <a:cxnLst>
                <a:cxn ang="0">
                  <a:pos x="T0" y="T1"/>
                </a:cxn>
                <a:cxn ang="0">
                  <a:pos x="T2" y="T3"/>
                </a:cxn>
                <a:cxn ang="0">
                  <a:pos x="T4" y="T5"/>
                </a:cxn>
                <a:cxn ang="0">
                  <a:pos x="T6" y="T7"/>
                </a:cxn>
                <a:cxn ang="0">
                  <a:pos x="T8" y="T9"/>
                </a:cxn>
                <a:cxn ang="0">
                  <a:pos x="T10" y="T11"/>
                </a:cxn>
              </a:cxnLst>
              <a:rect l="0" t="0" r="r" b="b"/>
              <a:pathLst>
                <a:path w="827" h="2080">
                  <a:moveTo>
                    <a:pt x="662" y="268"/>
                  </a:moveTo>
                  <a:cubicBezTo>
                    <a:pt x="606" y="0"/>
                    <a:pt x="223" y="121"/>
                    <a:pt x="259" y="379"/>
                  </a:cubicBezTo>
                  <a:cubicBezTo>
                    <a:pt x="299" y="659"/>
                    <a:pt x="160" y="977"/>
                    <a:pt x="85" y="1238"/>
                  </a:cubicBezTo>
                  <a:cubicBezTo>
                    <a:pt x="23" y="1455"/>
                    <a:pt x="48" y="1654"/>
                    <a:pt x="17" y="1873"/>
                  </a:cubicBezTo>
                  <a:cubicBezTo>
                    <a:pt x="0" y="1988"/>
                    <a:pt x="102" y="2080"/>
                    <a:pt x="213" y="2024"/>
                  </a:cubicBezTo>
                  <a:cubicBezTo>
                    <a:pt x="827" y="1712"/>
                    <a:pt x="779" y="828"/>
                    <a:pt x="662" y="268"/>
                  </a:cubicBezTo>
                </a:path>
              </a:pathLst>
            </a:custGeom>
            <a:solidFill>
              <a:srgbClr val="FBC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51" name="Freeform 46">
              <a:extLst>
                <a:ext uri="{FF2B5EF4-FFF2-40B4-BE49-F238E27FC236}">
                  <a16:creationId xmlns:a16="http://schemas.microsoft.com/office/drawing/2014/main" id="{67709440-36FC-CC7B-CFD9-F86B858F9DC8}"/>
                </a:ext>
              </a:extLst>
            </p:cNvPr>
            <p:cNvSpPr>
              <a:spLocks/>
            </p:cNvSpPr>
            <p:nvPr/>
          </p:nvSpPr>
          <p:spPr bwMode="auto">
            <a:xfrm>
              <a:off x="5551488" y="5173663"/>
              <a:ext cx="1106488" cy="239713"/>
            </a:xfrm>
            <a:custGeom>
              <a:avLst/>
              <a:gdLst>
                <a:gd name="T0" fmla="*/ 5230 w 5374"/>
                <a:gd name="T1" fmla="*/ 10 h 1162"/>
                <a:gd name="T2" fmla="*/ 350 w 5374"/>
                <a:gd name="T3" fmla="*/ 359 h 1162"/>
                <a:gd name="T4" fmla="*/ 246 w 5374"/>
                <a:gd name="T5" fmla="*/ 736 h 1162"/>
                <a:gd name="T6" fmla="*/ 2965 w 5374"/>
                <a:gd name="T7" fmla="*/ 1072 h 1162"/>
                <a:gd name="T8" fmla="*/ 5305 w 5374"/>
                <a:gd name="T9" fmla="*/ 192 h 1162"/>
                <a:gd name="T10" fmla="*/ 5230 w 5374"/>
                <a:gd name="T11" fmla="*/ 10 h 1162"/>
              </a:gdLst>
              <a:ahLst/>
              <a:cxnLst>
                <a:cxn ang="0">
                  <a:pos x="T0" y="T1"/>
                </a:cxn>
                <a:cxn ang="0">
                  <a:pos x="T2" y="T3"/>
                </a:cxn>
                <a:cxn ang="0">
                  <a:pos x="T4" y="T5"/>
                </a:cxn>
                <a:cxn ang="0">
                  <a:pos x="T6" y="T7"/>
                </a:cxn>
                <a:cxn ang="0">
                  <a:pos x="T8" y="T9"/>
                </a:cxn>
                <a:cxn ang="0">
                  <a:pos x="T10" y="T11"/>
                </a:cxn>
              </a:cxnLst>
              <a:rect l="0" t="0" r="r" b="b"/>
              <a:pathLst>
                <a:path w="5374" h="1162">
                  <a:moveTo>
                    <a:pt x="5230" y="10"/>
                  </a:moveTo>
                  <a:cubicBezTo>
                    <a:pt x="3654" y="198"/>
                    <a:pt x="1944" y="719"/>
                    <a:pt x="350" y="359"/>
                  </a:cubicBezTo>
                  <a:cubicBezTo>
                    <a:pt x="105" y="304"/>
                    <a:pt x="0" y="681"/>
                    <a:pt x="246" y="736"/>
                  </a:cubicBezTo>
                  <a:cubicBezTo>
                    <a:pt x="1163" y="943"/>
                    <a:pt x="2015" y="1162"/>
                    <a:pt x="2965" y="1072"/>
                  </a:cubicBezTo>
                  <a:cubicBezTo>
                    <a:pt x="3761" y="997"/>
                    <a:pt x="4676" y="695"/>
                    <a:pt x="5305" y="192"/>
                  </a:cubicBezTo>
                  <a:cubicBezTo>
                    <a:pt x="5374" y="137"/>
                    <a:pt x="5319" y="0"/>
                    <a:pt x="5230" y="10"/>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52" name="Freeform 47">
              <a:extLst>
                <a:ext uri="{FF2B5EF4-FFF2-40B4-BE49-F238E27FC236}">
                  <a16:creationId xmlns:a16="http://schemas.microsoft.com/office/drawing/2014/main" id="{2B4405A0-BDD4-09C2-3935-A6CCC7B251CF}"/>
                </a:ext>
              </a:extLst>
            </p:cNvPr>
            <p:cNvSpPr>
              <a:spLocks/>
            </p:cNvSpPr>
            <p:nvPr/>
          </p:nvSpPr>
          <p:spPr bwMode="auto">
            <a:xfrm>
              <a:off x="5443538" y="5470525"/>
              <a:ext cx="227013" cy="496888"/>
            </a:xfrm>
            <a:custGeom>
              <a:avLst/>
              <a:gdLst>
                <a:gd name="T0" fmla="*/ 466 w 1103"/>
                <a:gd name="T1" fmla="*/ 295 h 2413"/>
                <a:gd name="T2" fmla="*/ 58 w 1103"/>
                <a:gd name="T3" fmla="*/ 2011 h 2413"/>
                <a:gd name="T4" fmla="*/ 607 w 1103"/>
                <a:gd name="T5" fmla="*/ 2085 h 2413"/>
                <a:gd name="T6" fmla="*/ 986 w 1103"/>
                <a:gd name="T7" fmla="*/ 514 h 2413"/>
                <a:gd name="T8" fmla="*/ 466 w 1103"/>
                <a:gd name="T9" fmla="*/ 295 h 2413"/>
              </a:gdLst>
              <a:ahLst/>
              <a:cxnLst>
                <a:cxn ang="0">
                  <a:pos x="T0" y="T1"/>
                </a:cxn>
                <a:cxn ang="0">
                  <a:pos x="T2" y="T3"/>
                </a:cxn>
                <a:cxn ang="0">
                  <a:pos x="T4" y="T5"/>
                </a:cxn>
                <a:cxn ang="0">
                  <a:pos x="T6" y="T7"/>
                </a:cxn>
                <a:cxn ang="0">
                  <a:pos x="T8" y="T9"/>
                </a:cxn>
              </a:cxnLst>
              <a:rect l="0" t="0" r="r" b="b"/>
              <a:pathLst>
                <a:path w="1103" h="2413">
                  <a:moveTo>
                    <a:pt x="466" y="295"/>
                  </a:moveTo>
                  <a:cubicBezTo>
                    <a:pt x="239" y="814"/>
                    <a:pt x="0" y="1435"/>
                    <a:pt x="58" y="2011"/>
                  </a:cubicBezTo>
                  <a:cubicBezTo>
                    <a:pt x="87" y="2306"/>
                    <a:pt x="524" y="2413"/>
                    <a:pt x="607" y="2085"/>
                  </a:cubicBezTo>
                  <a:cubicBezTo>
                    <a:pt x="743" y="1554"/>
                    <a:pt x="782" y="1033"/>
                    <a:pt x="986" y="514"/>
                  </a:cubicBezTo>
                  <a:cubicBezTo>
                    <a:pt x="1103" y="217"/>
                    <a:pt x="595" y="0"/>
                    <a:pt x="466" y="295"/>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53" name="Freeform 48">
              <a:extLst>
                <a:ext uri="{FF2B5EF4-FFF2-40B4-BE49-F238E27FC236}">
                  <a16:creationId xmlns:a16="http://schemas.microsoft.com/office/drawing/2014/main" id="{BEB64F50-9737-7370-7B1F-E527A9AF6EAF}"/>
                </a:ext>
              </a:extLst>
            </p:cNvPr>
            <p:cNvSpPr>
              <a:spLocks/>
            </p:cNvSpPr>
            <p:nvPr/>
          </p:nvSpPr>
          <p:spPr bwMode="auto">
            <a:xfrm>
              <a:off x="6072188" y="5500688"/>
              <a:ext cx="144463" cy="500063"/>
            </a:xfrm>
            <a:custGeom>
              <a:avLst/>
              <a:gdLst>
                <a:gd name="T0" fmla="*/ 543 w 702"/>
                <a:gd name="T1" fmla="*/ 330 h 2429"/>
                <a:gd name="T2" fmla="*/ 36 w 702"/>
                <a:gd name="T3" fmla="*/ 330 h 2429"/>
                <a:gd name="T4" fmla="*/ 20 w 702"/>
                <a:gd name="T5" fmla="*/ 1337 h 2429"/>
                <a:gd name="T6" fmla="*/ 246 w 702"/>
                <a:gd name="T7" fmla="*/ 2205 h 2429"/>
                <a:gd name="T8" fmla="*/ 702 w 702"/>
                <a:gd name="T9" fmla="*/ 2082 h 2429"/>
                <a:gd name="T10" fmla="*/ 543 w 702"/>
                <a:gd name="T11" fmla="*/ 330 h 2429"/>
              </a:gdLst>
              <a:ahLst/>
              <a:cxnLst>
                <a:cxn ang="0">
                  <a:pos x="T0" y="T1"/>
                </a:cxn>
                <a:cxn ang="0">
                  <a:pos x="T2" y="T3"/>
                </a:cxn>
                <a:cxn ang="0">
                  <a:pos x="T4" y="T5"/>
                </a:cxn>
                <a:cxn ang="0">
                  <a:pos x="T6" y="T7"/>
                </a:cxn>
                <a:cxn ang="0">
                  <a:pos x="T8" y="T9"/>
                </a:cxn>
                <a:cxn ang="0">
                  <a:pos x="T10" y="T11"/>
                </a:cxn>
              </a:cxnLst>
              <a:rect l="0" t="0" r="r" b="b"/>
              <a:pathLst>
                <a:path w="702" h="2429">
                  <a:moveTo>
                    <a:pt x="543" y="330"/>
                  </a:moveTo>
                  <a:cubicBezTo>
                    <a:pt x="539" y="0"/>
                    <a:pt x="63" y="9"/>
                    <a:pt x="36" y="330"/>
                  </a:cubicBezTo>
                  <a:cubicBezTo>
                    <a:pt x="8" y="665"/>
                    <a:pt x="0" y="1001"/>
                    <a:pt x="20" y="1337"/>
                  </a:cubicBezTo>
                  <a:cubicBezTo>
                    <a:pt x="41" y="1677"/>
                    <a:pt x="99" y="1905"/>
                    <a:pt x="246" y="2205"/>
                  </a:cubicBezTo>
                  <a:cubicBezTo>
                    <a:pt x="356" y="2429"/>
                    <a:pt x="701" y="2313"/>
                    <a:pt x="702" y="2082"/>
                  </a:cubicBezTo>
                  <a:cubicBezTo>
                    <a:pt x="702" y="1495"/>
                    <a:pt x="549" y="924"/>
                    <a:pt x="543" y="330"/>
                  </a:cubicBezTo>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54" name="Freeform 49">
              <a:extLst>
                <a:ext uri="{FF2B5EF4-FFF2-40B4-BE49-F238E27FC236}">
                  <a16:creationId xmlns:a16="http://schemas.microsoft.com/office/drawing/2014/main" id="{0C5DED74-6BAA-EE0A-D48E-AE8D741CEBB5}"/>
                </a:ext>
              </a:extLst>
            </p:cNvPr>
            <p:cNvSpPr>
              <a:spLocks/>
            </p:cNvSpPr>
            <p:nvPr/>
          </p:nvSpPr>
          <p:spPr bwMode="auto">
            <a:xfrm>
              <a:off x="6586538" y="5376863"/>
              <a:ext cx="314325" cy="433388"/>
            </a:xfrm>
            <a:custGeom>
              <a:avLst/>
              <a:gdLst>
                <a:gd name="T0" fmla="*/ 1499 w 1527"/>
                <a:gd name="T1" fmla="*/ 1695 h 2103"/>
                <a:gd name="T2" fmla="*/ 619 w 1527"/>
                <a:gd name="T3" fmla="*/ 259 h 2103"/>
                <a:gd name="T4" fmla="*/ 223 w 1527"/>
                <a:gd name="T5" fmla="*/ 654 h 2103"/>
                <a:gd name="T6" fmla="*/ 991 w 1527"/>
                <a:gd name="T7" fmla="*/ 1906 h 2103"/>
                <a:gd name="T8" fmla="*/ 1499 w 1527"/>
                <a:gd name="T9" fmla="*/ 1695 h 2103"/>
              </a:gdLst>
              <a:ahLst/>
              <a:cxnLst>
                <a:cxn ang="0">
                  <a:pos x="T0" y="T1"/>
                </a:cxn>
                <a:cxn ang="0">
                  <a:pos x="T2" y="T3"/>
                </a:cxn>
                <a:cxn ang="0">
                  <a:pos x="T4" y="T5"/>
                </a:cxn>
                <a:cxn ang="0">
                  <a:pos x="T6" y="T7"/>
                </a:cxn>
                <a:cxn ang="0">
                  <a:pos x="T8" y="T9"/>
                </a:cxn>
              </a:cxnLst>
              <a:rect l="0" t="0" r="r" b="b"/>
              <a:pathLst>
                <a:path w="1527" h="2103">
                  <a:moveTo>
                    <a:pt x="1499" y="1695"/>
                  </a:moveTo>
                  <a:cubicBezTo>
                    <a:pt x="1435" y="1135"/>
                    <a:pt x="1009" y="643"/>
                    <a:pt x="619" y="259"/>
                  </a:cubicBezTo>
                  <a:cubicBezTo>
                    <a:pt x="357" y="0"/>
                    <a:pt x="0" y="380"/>
                    <a:pt x="223" y="654"/>
                  </a:cubicBezTo>
                  <a:cubicBezTo>
                    <a:pt x="538" y="1041"/>
                    <a:pt x="690" y="1518"/>
                    <a:pt x="991" y="1906"/>
                  </a:cubicBezTo>
                  <a:cubicBezTo>
                    <a:pt x="1144" y="2103"/>
                    <a:pt x="1527" y="1943"/>
                    <a:pt x="1499" y="1695"/>
                  </a:cubicBezTo>
                  <a:close/>
                </a:path>
              </a:pathLst>
            </a:custGeom>
            <a:solidFill>
              <a:srgbClr val="FACC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55" name="Oval 50">
              <a:extLst>
                <a:ext uri="{FF2B5EF4-FFF2-40B4-BE49-F238E27FC236}">
                  <a16:creationId xmlns:a16="http://schemas.microsoft.com/office/drawing/2014/main" id="{CFE0C696-4864-EF06-58FE-BB7A4F2A8641}"/>
                </a:ext>
              </a:extLst>
            </p:cNvPr>
            <p:cNvSpPr>
              <a:spLocks noChangeArrowheads="1"/>
            </p:cNvSpPr>
            <p:nvPr/>
          </p:nvSpPr>
          <p:spPr bwMode="auto">
            <a:xfrm>
              <a:off x="5083176" y="3097213"/>
              <a:ext cx="244475" cy="219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56" name="Oval 51">
              <a:extLst>
                <a:ext uri="{FF2B5EF4-FFF2-40B4-BE49-F238E27FC236}">
                  <a16:creationId xmlns:a16="http://schemas.microsoft.com/office/drawing/2014/main" id="{F8175D0E-E4C7-2172-4EA4-E7467A3D46E4}"/>
                </a:ext>
              </a:extLst>
            </p:cNvPr>
            <p:cNvSpPr>
              <a:spLocks noChangeArrowheads="1"/>
            </p:cNvSpPr>
            <p:nvPr/>
          </p:nvSpPr>
          <p:spPr bwMode="auto">
            <a:xfrm>
              <a:off x="6254751" y="2892425"/>
              <a:ext cx="244475" cy="2190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57" name="Freeform 52">
              <a:extLst>
                <a:ext uri="{FF2B5EF4-FFF2-40B4-BE49-F238E27FC236}">
                  <a16:creationId xmlns:a16="http://schemas.microsoft.com/office/drawing/2014/main" id="{0344F307-40A5-83ED-C3EE-FD00878BD32F}"/>
                </a:ext>
              </a:extLst>
            </p:cNvPr>
            <p:cNvSpPr>
              <a:spLocks/>
            </p:cNvSpPr>
            <p:nvPr/>
          </p:nvSpPr>
          <p:spPr bwMode="auto">
            <a:xfrm>
              <a:off x="5713413" y="4841875"/>
              <a:ext cx="479425" cy="323850"/>
            </a:xfrm>
            <a:custGeom>
              <a:avLst/>
              <a:gdLst>
                <a:gd name="T0" fmla="*/ 2294 w 2331"/>
                <a:gd name="T1" fmla="*/ 760 h 1575"/>
                <a:gd name="T2" fmla="*/ 1189 w 2331"/>
                <a:gd name="T3" fmla="*/ 1527 h 1575"/>
                <a:gd name="T4" fmla="*/ 38 w 2331"/>
                <a:gd name="T5" fmla="*/ 954 h 1575"/>
                <a:gd name="T6" fmla="*/ 1083 w 2331"/>
                <a:gd name="T7" fmla="*/ 47 h 1575"/>
                <a:gd name="T8" fmla="*/ 2294 w 2331"/>
                <a:gd name="T9" fmla="*/ 760 h 1575"/>
              </a:gdLst>
              <a:ahLst/>
              <a:cxnLst>
                <a:cxn ang="0">
                  <a:pos x="T0" y="T1"/>
                </a:cxn>
                <a:cxn ang="0">
                  <a:pos x="T2" y="T3"/>
                </a:cxn>
                <a:cxn ang="0">
                  <a:pos x="T4" y="T5"/>
                </a:cxn>
                <a:cxn ang="0">
                  <a:pos x="T6" y="T7"/>
                </a:cxn>
                <a:cxn ang="0">
                  <a:pos x="T8" y="T9"/>
                </a:cxn>
              </a:cxnLst>
              <a:rect l="0" t="0" r="r" b="b"/>
              <a:pathLst>
                <a:path w="2331" h="1575">
                  <a:moveTo>
                    <a:pt x="2294" y="760"/>
                  </a:moveTo>
                  <a:cubicBezTo>
                    <a:pt x="2331" y="1211"/>
                    <a:pt x="1761" y="1479"/>
                    <a:pt x="1189" y="1527"/>
                  </a:cubicBezTo>
                  <a:cubicBezTo>
                    <a:pt x="617" y="1575"/>
                    <a:pt x="75" y="1406"/>
                    <a:pt x="38" y="954"/>
                  </a:cubicBezTo>
                  <a:cubicBezTo>
                    <a:pt x="0" y="503"/>
                    <a:pt x="511" y="95"/>
                    <a:pt x="1083" y="47"/>
                  </a:cubicBezTo>
                  <a:cubicBezTo>
                    <a:pt x="1655" y="0"/>
                    <a:pt x="2256" y="308"/>
                    <a:pt x="2294" y="760"/>
                  </a:cubicBezTo>
                  <a:close/>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58" name="Freeform 53">
              <a:extLst>
                <a:ext uri="{FF2B5EF4-FFF2-40B4-BE49-F238E27FC236}">
                  <a16:creationId xmlns:a16="http://schemas.microsoft.com/office/drawing/2014/main" id="{6D665F49-1CD8-72F6-ED20-DCA0F125B29A}"/>
                </a:ext>
              </a:extLst>
            </p:cNvPr>
            <p:cNvSpPr>
              <a:spLocks/>
            </p:cNvSpPr>
            <p:nvPr/>
          </p:nvSpPr>
          <p:spPr bwMode="auto">
            <a:xfrm>
              <a:off x="5789613" y="4811713"/>
              <a:ext cx="155575" cy="144463"/>
            </a:xfrm>
            <a:custGeom>
              <a:avLst/>
              <a:gdLst>
                <a:gd name="T0" fmla="*/ 428 w 750"/>
                <a:gd name="T1" fmla="*/ 685 h 705"/>
                <a:gd name="T2" fmla="*/ 378 w 750"/>
                <a:gd name="T3" fmla="*/ 689 h 705"/>
                <a:gd name="T4" fmla="*/ 15 w 750"/>
                <a:gd name="T5" fmla="*/ 382 h 705"/>
                <a:gd name="T6" fmla="*/ 322 w 750"/>
                <a:gd name="T7" fmla="*/ 19 h 705"/>
                <a:gd name="T8" fmla="*/ 372 w 750"/>
                <a:gd name="T9" fmla="*/ 15 h 705"/>
                <a:gd name="T10" fmla="*/ 735 w 750"/>
                <a:gd name="T11" fmla="*/ 322 h 705"/>
                <a:gd name="T12" fmla="*/ 428 w 750"/>
                <a:gd name="T13" fmla="*/ 685 h 705"/>
              </a:gdLst>
              <a:ahLst/>
              <a:cxnLst>
                <a:cxn ang="0">
                  <a:pos x="T0" y="T1"/>
                </a:cxn>
                <a:cxn ang="0">
                  <a:pos x="T2" y="T3"/>
                </a:cxn>
                <a:cxn ang="0">
                  <a:pos x="T4" y="T5"/>
                </a:cxn>
                <a:cxn ang="0">
                  <a:pos x="T6" y="T7"/>
                </a:cxn>
                <a:cxn ang="0">
                  <a:pos x="T8" y="T9"/>
                </a:cxn>
                <a:cxn ang="0">
                  <a:pos x="T10" y="T11"/>
                </a:cxn>
                <a:cxn ang="0">
                  <a:pos x="T12" y="T13"/>
                </a:cxn>
              </a:cxnLst>
              <a:rect l="0" t="0" r="r" b="b"/>
              <a:pathLst>
                <a:path w="750" h="705">
                  <a:moveTo>
                    <a:pt x="428" y="685"/>
                  </a:moveTo>
                  <a:lnTo>
                    <a:pt x="378" y="689"/>
                  </a:lnTo>
                  <a:cubicBezTo>
                    <a:pt x="193" y="705"/>
                    <a:pt x="31" y="567"/>
                    <a:pt x="15" y="382"/>
                  </a:cubicBezTo>
                  <a:cubicBezTo>
                    <a:pt x="0" y="197"/>
                    <a:pt x="137" y="35"/>
                    <a:pt x="322" y="19"/>
                  </a:cubicBezTo>
                  <a:lnTo>
                    <a:pt x="372" y="15"/>
                  </a:lnTo>
                  <a:cubicBezTo>
                    <a:pt x="557" y="0"/>
                    <a:pt x="720" y="137"/>
                    <a:pt x="735" y="322"/>
                  </a:cubicBezTo>
                  <a:cubicBezTo>
                    <a:pt x="750" y="507"/>
                    <a:pt x="613" y="670"/>
                    <a:pt x="428" y="685"/>
                  </a:cubicBezTo>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59" name="Freeform 54">
              <a:extLst>
                <a:ext uri="{FF2B5EF4-FFF2-40B4-BE49-F238E27FC236}">
                  <a16:creationId xmlns:a16="http://schemas.microsoft.com/office/drawing/2014/main" id="{6DE7CE9A-66BC-4594-4737-43F0EBFC53E5}"/>
                </a:ext>
              </a:extLst>
            </p:cNvPr>
            <p:cNvSpPr>
              <a:spLocks/>
            </p:cNvSpPr>
            <p:nvPr/>
          </p:nvSpPr>
          <p:spPr bwMode="auto">
            <a:xfrm>
              <a:off x="5938838" y="4799013"/>
              <a:ext cx="153988" cy="146050"/>
            </a:xfrm>
            <a:custGeom>
              <a:avLst/>
              <a:gdLst>
                <a:gd name="T0" fmla="*/ 428 w 750"/>
                <a:gd name="T1" fmla="*/ 686 h 706"/>
                <a:gd name="T2" fmla="*/ 378 w 750"/>
                <a:gd name="T3" fmla="*/ 690 h 706"/>
                <a:gd name="T4" fmla="*/ 15 w 750"/>
                <a:gd name="T5" fmla="*/ 383 h 706"/>
                <a:gd name="T6" fmla="*/ 322 w 750"/>
                <a:gd name="T7" fmla="*/ 20 h 706"/>
                <a:gd name="T8" fmla="*/ 372 w 750"/>
                <a:gd name="T9" fmla="*/ 16 h 706"/>
                <a:gd name="T10" fmla="*/ 735 w 750"/>
                <a:gd name="T11" fmla="*/ 323 h 706"/>
                <a:gd name="T12" fmla="*/ 428 w 750"/>
                <a:gd name="T13" fmla="*/ 686 h 706"/>
              </a:gdLst>
              <a:ahLst/>
              <a:cxnLst>
                <a:cxn ang="0">
                  <a:pos x="T0" y="T1"/>
                </a:cxn>
                <a:cxn ang="0">
                  <a:pos x="T2" y="T3"/>
                </a:cxn>
                <a:cxn ang="0">
                  <a:pos x="T4" y="T5"/>
                </a:cxn>
                <a:cxn ang="0">
                  <a:pos x="T6" y="T7"/>
                </a:cxn>
                <a:cxn ang="0">
                  <a:pos x="T8" y="T9"/>
                </a:cxn>
                <a:cxn ang="0">
                  <a:pos x="T10" y="T11"/>
                </a:cxn>
                <a:cxn ang="0">
                  <a:pos x="T12" y="T13"/>
                </a:cxn>
              </a:cxnLst>
              <a:rect l="0" t="0" r="r" b="b"/>
              <a:pathLst>
                <a:path w="750" h="706">
                  <a:moveTo>
                    <a:pt x="428" y="686"/>
                  </a:moveTo>
                  <a:lnTo>
                    <a:pt x="378" y="690"/>
                  </a:lnTo>
                  <a:cubicBezTo>
                    <a:pt x="193" y="706"/>
                    <a:pt x="31" y="568"/>
                    <a:pt x="15" y="383"/>
                  </a:cubicBezTo>
                  <a:cubicBezTo>
                    <a:pt x="0" y="198"/>
                    <a:pt x="137" y="35"/>
                    <a:pt x="322" y="20"/>
                  </a:cubicBezTo>
                  <a:lnTo>
                    <a:pt x="372" y="16"/>
                  </a:lnTo>
                  <a:cubicBezTo>
                    <a:pt x="557" y="0"/>
                    <a:pt x="720" y="138"/>
                    <a:pt x="735" y="323"/>
                  </a:cubicBezTo>
                  <a:cubicBezTo>
                    <a:pt x="750" y="508"/>
                    <a:pt x="613" y="671"/>
                    <a:pt x="428" y="686"/>
                  </a:cubicBezTo>
                  <a:close/>
                </a:path>
              </a:pathLst>
            </a:custGeom>
            <a:solidFill>
              <a:srgbClr val="B24B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60" name="Freeform 55">
              <a:extLst>
                <a:ext uri="{FF2B5EF4-FFF2-40B4-BE49-F238E27FC236}">
                  <a16:creationId xmlns:a16="http://schemas.microsoft.com/office/drawing/2014/main" id="{6E6A5647-3EB0-4529-ADBF-FC09E58833F1}"/>
                </a:ext>
              </a:extLst>
            </p:cNvPr>
            <p:cNvSpPr>
              <a:spLocks/>
            </p:cNvSpPr>
            <p:nvPr/>
          </p:nvSpPr>
          <p:spPr bwMode="auto">
            <a:xfrm>
              <a:off x="5829301" y="4838700"/>
              <a:ext cx="58738" cy="42863"/>
            </a:xfrm>
            <a:custGeom>
              <a:avLst/>
              <a:gdLst>
                <a:gd name="T0" fmla="*/ 271 w 286"/>
                <a:gd name="T1" fmla="*/ 80 h 209"/>
                <a:gd name="T2" fmla="*/ 158 w 286"/>
                <a:gd name="T3" fmla="*/ 189 h 209"/>
                <a:gd name="T4" fmla="*/ 15 w 286"/>
                <a:gd name="T5" fmla="*/ 153 h 209"/>
                <a:gd name="T6" fmla="*/ 116 w 286"/>
                <a:gd name="T7" fmla="*/ 20 h 209"/>
                <a:gd name="T8" fmla="*/ 271 w 286"/>
                <a:gd name="T9" fmla="*/ 80 h 209"/>
              </a:gdLst>
              <a:ahLst/>
              <a:cxnLst>
                <a:cxn ang="0">
                  <a:pos x="T0" y="T1"/>
                </a:cxn>
                <a:cxn ang="0">
                  <a:pos x="T2" y="T3"/>
                </a:cxn>
                <a:cxn ang="0">
                  <a:pos x="T4" y="T5"/>
                </a:cxn>
                <a:cxn ang="0">
                  <a:pos x="T6" y="T7"/>
                </a:cxn>
                <a:cxn ang="0">
                  <a:pos x="T8" y="T9"/>
                </a:cxn>
              </a:cxnLst>
              <a:rect l="0" t="0" r="r" b="b"/>
              <a:pathLst>
                <a:path w="286" h="209">
                  <a:moveTo>
                    <a:pt x="271" y="80"/>
                  </a:moveTo>
                  <a:cubicBezTo>
                    <a:pt x="286" y="134"/>
                    <a:pt x="229" y="170"/>
                    <a:pt x="158" y="189"/>
                  </a:cubicBezTo>
                  <a:cubicBezTo>
                    <a:pt x="88" y="209"/>
                    <a:pt x="31" y="206"/>
                    <a:pt x="15" y="153"/>
                  </a:cubicBezTo>
                  <a:cubicBezTo>
                    <a:pt x="0" y="99"/>
                    <a:pt x="45" y="40"/>
                    <a:pt x="116" y="20"/>
                  </a:cubicBezTo>
                  <a:cubicBezTo>
                    <a:pt x="186" y="0"/>
                    <a:pt x="255" y="27"/>
                    <a:pt x="271" y="80"/>
                  </a:cubicBezTo>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61" name="Freeform 56">
              <a:extLst>
                <a:ext uri="{FF2B5EF4-FFF2-40B4-BE49-F238E27FC236}">
                  <a16:creationId xmlns:a16="http://schemas.microsoft.com/office/drawing/2014/main" id="{24AC6AE4-7BEB-D57B-A63B-36CB57F9AF01}"/>
                </a:ext>
              </a:extLst>
            </p:cNvPr>
            <p:cNvSpPr>
              <a:spLocks/>
            </p:cNvSpPr>
            <p:nvPr/>
          </p:nvSpPr>
          <p:spPr bwMode="auto">
            <a:xfrm>
              <a:off x="5992813" y="4829175"/>
              <a:ext cx="58738" cy="41275"/>
            </a:xfrm>
            <a:custGeom>
              <a:avLst/>
              <a:gdLst>
                <a:gd name="T0" fmla="*/ 271 w 283"/>
                <a:gd name="T1" fmla="*/ 141 h 200"/>
                <a:gd name="T2" fmla="*/ 121 w 283"/>
                <a:gd name="T3" fmla="*/ 185 h 200"/>
                <a:gd name="T4" fmla="*/ 12 w 283"/>
                <a:gd name="T5" fmla="*/ 85 h 200"/>
                <a:gd name="T6" fmla="*/ 162 w 283"/>
                <a:gd name="T7" fmla="*/ 15 h 200"/>
                <a:gd name="T8" fmla="*/ 271 w 283"/>
                <a:gd name="T9" fmla="*/ 141 h 200"/>
              </a:gdLst>
              <a:ahLst/>
              <a:cxnLst>
                <a:cxn ang="0">
                  <a:pos x="T0" y="T1"/>
                </a:cxn>
                <a:cxn ang="0">
                  <a:pos x="T2" y="T3"/>
                </a:cxn>
                <a:cxn ang="0">
                  <a:pos x="T4" y="T5"/>
                </a:cxn>
                <a:cxn ang="0">
                  <a:pos x="T6" y="T7"/>
                </a:cxn>
                <a:cxn ang="0">
                  <a:pos x="T8" y="T9"/>
                </a:cxn>
              </a:cxnLst>
              <a:rect l="0" t="0" r="r" b="b"/>
              <a:pathLst>
                <a:path w="283" h="200">
                  <a:moveTo>
                    <a:pt x="271" y="141"/>
                  </a:moveTo>
                  <a:cubicBezTo>
                    <a:pt x="259" y="195"/>
                    <a:pt x="192" y="200"/>
                    <a:pt x="121" y="185"/>
                  </a:cubicBezTo>
                  <a:cubicBezTo>
                    <a:pt x="49" y="170"/>
                    <a:pt x="0" y="140"/>
                    <a:pt x="12" y="85"/>
                  </a:cubicBezTo>
                  <a:cubicBezTo>
                    <a:pt x="23" y="31"/>
                    <a:pt x="91" y="0"/>
                    <a:pt x="162" y="15"/>
                  </a:cubicBezTo>
                  <a:cubicBezTo>
                    <a:pt x="234" y="30"/>
                    <a:pt x="283" y="87"/>
                    <a:pt x="271" y="141"/>
                  </a:cubicBezTo>
                  <a:close/>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62" name="Freeform 57">
              <a:extLst>
                <a:ext uri="{FF2B5EF4-FFF2-40B4-BE49-F238E27FC236}">
                  <a16:creationId xmlns:a16="http://schemas.microsoft.com/office/drawing/2014/main" id="{D7A42C0D-8487-0897-9E75-4CD51A032517}"/>
                </a:ext>
              </a:extLst>
            </p:cNvPr>
            <p:cNvSpPr>
              <a:spLocks/>
            </p:cNvSpPr>
            <p:nvPr/>
          </p:nvSpPr>
          <p:spPr bwMode="auto">
            <a:xfrm>
              <a:off x="5886451" y="4911725"/>
              <a:ext cx="119063" cy="80963"/>
            </a:xfrm>
            <a:custGeom>
              <a:avLst/>
              <a:gdLst>
                <a:gd name="T0" fmla="*/ 570 w 578"/>
                <a:gd name="T1" fmla="*/ 172 h 391"/>
                <a:gd name="T2" fmla="*/ 304 w 578"/>
                <a:gd name="T3" fmla="*/ 378 h 391"/>
                <a:gd name="T4" fmla="*/ 9 w 578"/>
                <a:gd name="T5" fmla="*/ 219 h 391"/>
                <a:gd name="T6" fmla="*/ 274 w 578"/>
                <a:gd name="T7" fmla="*/ 13 h 391"/>
                <a:gd name="T8" fmla="*/ 570 w 578"/>
                <a:gd name="T9" fmla="*/ 172 h 391"/>
              </a:gdLst>
              <a:ahLst/>
              <a:cxnLst>
                <a:cxn ang="0">
                  <a:pos x="T0" y="T1"/>
                </a:cxn>
                <a:cxn ang="0">
                  <a:pos x="T2" y="T3"/>
                </a:cxn>
                <a:cxn ang="0">
                  <a:pos x="T4" y="T5"/>
                </a:cxn>
                <a:cxn ang="0">
                  <a:pos x="T6" y="T7"/>
                </a:cxn>
                <a:cxn ang="0">
                  <a:pos x="T8" y="T9"/>
                </a:cxn>
              </a:cxnLst>
              <a:rect l="0" t="0" r="r" b="b"/>
              <a:pathLst>
                <a:path w="578" h="391">
                  <a:moveTo>
                    <a:pt x="570" y="172"/>
                  </a:moveTo>
                  <a:cubicBezTo>
                    <a:pt x="578" y="273"/>
                    <a:pt x="459" y="365"/>
                    <a:pt x="304" y="378"/>
                  </a:cubicBezTo>
                  <a:cubicBezTo>
                    <a:pt x="150" y="391"/>
                    <a:pt x="17" y="320"/>
                    <a:pt x="9" y="219"/>
                  </a:cubicBezTo>
                  <a:cubicBezTo>
                    <a:pt x="0" y="118"/>
                    <a:pt x="119" y="26"/>
                    <a:pt x="274" y="13"/>
                  </a:cubicBezTo>
                  <a:cubicBezTo>
                    <a:pt x="429" y="0"/>
                    <a:pt x="561" y="71"/>
                    <a:pt x="570" y="172"/>
                  </a:cubicBezTo>
                  <a:close/>
                </a:path>
              </a:pathLst>
            </a:custGeom>
            <a:solidFill>
              <a:srgbClr val="D27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63" name="Freeform 58">
              <a:extLst>
                <a:ext uri="{FF2B5EF4-FFF2-40B4-BE49-F238E27FC236}">
                  <a16:creationId xmlns:a16="http://schemas.microsoft.com/office/drawing/2014/main" id="{C9005803-9426-B534-0C78-789B43E41B3A}"/>
                </a:ext>
              </a:extLst>
            </p:cNvPr>
            <p:cNvSpPr>
              <a:spLocks/>
            </p:cNvSpPr>
            <p:nvPr/>
          </p:nvSpPr>
          <p:spPr bwMode="auto">
            <a:xfrm>
              <a:off x="5921376" y="4906963"/>
              <a:ext cx="42863" cy="25400"/>
            </a:xfrm>
            <a:custGeom>
              <a:avLst/>
              <a:gdLst>
                <a:gd name="T0" fmla="*/ 203 w 205"/>
                <a:gd name="T1" fmla="*/ 54 h 125"/>
                <a:gd name="T2" fmla="*/ 107 w 205"/>
                <a:gd name="T3" fmla="*/ 120 h 125"/>
                <a:gd name="T4" fmla="*/ 3 w 205"/>
                <a:gd name="T5" fmla="*/ 71 h 125"/>
                <a:gd name="T6" fmla="*/ 98 w 205"/>
                <a:gd name="T7" fmla="*/ 5 h 125"/>
                <a:gd name="T8" fmla="*/ 203 w 205"/>
                <a:gd name="T9" fmla="*/ 54 h 125"/>
              </a:gdLst>
              <a:ahLst/>
              <a:cxnLst>
                <a:cxn ang="0">
                  <a:pos x="T0" y="T1"/>
                </a:cxn>
                <a:cxn ang="0">
                  <a:pos x="T2" y="T3"/>
                </a:cxn>
                <a:cxn ang="0">
                  <a:pos x="T4" y="T5"/>
                </a:cxn>
                <a:cxn ang="0">
                  <a:pos x="T6" y="T7"/>
                </a:cxn>
                <a:cxn ang="0">
                  <a:pos x="T8" y="T9"/>
                </a:cxn>
              </a:cxnLst>
              <a:rect l="0" t="0" r="r" b="b"/>
              <a:pathLst>
                <a:path w="205" h="125">
                  <a:moveTo>
                    <a:pt x="203" y="54"/>
                  </a:moveTo>
                  <a:cubicBezTo>
                    <a:pt x="205" y="86"/>
                    <a:pt x="163" y="116"/>
                    <a:pt x="107" y="120"/>
                  </a:cubicBezTo>
                  <a:cubicBezTo>
                    <a:pt x="52" y="125"/>
                    <a:pt x="5" y="103"/>
                    <a:pt x="3" y="71"/>
                  </a:cubicBezTo>
                  <a:cubicBezTo>
                    <a:pt x="0" y="39"/>
                    <a:pt x="43" y="9"/>
                    <a:pt x="98" y="5"/>
                  </a:cubicBezTo>
                  <a:cubicBezTo>
                    <a:pt x="153" y="0"/>
                    <a:pt x="200" y="22"/>
                    <a:pt x="203" y="54"/>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64" name="Freeform 59">
              <a:extLst>
                <a:ext uri="{FF2B5EF4-FFF2-40B4-BE49-F238E27FC236}">
                  <a16:creationId xmlns:a16="http://schemas.microsoft.com/office/drawing/2014/main" id="{5DA64139-8F1A-4117-1078-53B4ADFA8CA0}"/>
                </a:ext>
              </a:extLst>
            </p:cNvPr>
            <p:cNvSpPr>
              <a:spLocks/>
            </p:cNvSpPr>
            <p:nvPr/>
          </p:nvSpPr>
          <p:spPr bwMode="auto">
            <a:xfrm>
              <a:off x="5889626" y="4906963"/>
              <a:ext cx="22225" cy="23813"/>
            </a:xfrm>
            <a:custGeom>
              <a:avLst/>
              <a:gdLst>
                <a:gd name="T0" fmla="*/ 104 w 107"/>
                <a:gd name="T1" fmla="*/ 53 h 114"/>
                <a:gd name="T2" fmla="*/ 58 w 107"/>
                <a:gd name="T3" fmla="*/ 112 h 114"/>
                <a:gd name="T4" fmla="*/ 3 w 107"/>
                <a:gd name="T5" fmla="*/ 61 h 114"/>
                <a:gd name="T6" fmla="*/ 49 w 107"/>
                <a:gd name="T7" fmla="*/ 2 h 114"/>
                <a:gd name="T8" fmla="*/ 104 w 107"/>
                <a:gd name="T9" fmla="*/ 53 h 114"/>
              </a:gdLst>
              <a:ahLst/>
              <a:cxnLst>
                <a:cxn ang="0">
                  <a:pos x="T0" y="T1"/>
                </a:cxn>
                <a:cxn ang="0">
                  <a:pos x="T2" y="T3"/>
                </a:cxn>
                <a:cxn ang="0">
                  <a:pos x="T4" y="T5"/>
                </a:cxn>
                <a:cxn ang="0">
                  <a:pos x="T6" y="T7"/>
                </a:cxn>
                <a:cxn ang="0">
                  <a:pos x="T8" y="T9"/>
                </a:cxn>
              </a:cxnLst>
              <a:rect l="0" t="0" r="r" b="b"/>
              <a:pathLst>
                <a:path w="107" h="114">
                  <a:moveTo>
                    <a:pt x="104" y="53"/>
                  </a:moveTo>
                  <a:cubicBezTo>
                    <a:pt x="107" y="83"/>
                    <a:pt x="86" y="110"/>
                    <a:pt x="58" y="112"/>
                  </a:cubicBezTo>
                  <a:cubicBezTo>
                    <a:pt x="30" y="114"/>
                    <a:pt x="5" y="92"/>
                    <a:pt x="3" y="61"/>
                  </a:cubicBezTo>
                  <a:cubicBezTo>
                    <a:pt x="0" y="31"/>
                    <a:pt x="21" y="5"/>
                    <a:pt x="49" y="2"/>
                  </a:cubicBezTo>
                  <a:cubicBezTo>
                    <a:pt x="77" y="0"/>
                    <a:pt x="102" y="23"/>
                    <a:pt x="104" y="53"/>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65" name="Freeform 60">
              <a:extLst>
                <a:ext uri="{FF2B5EF4-FFF2-40B4-BE49-F238E27FC236}">
                  <a16:creationId xmlns:a16="http://schemas.microsoft.com/office/drawing/2014/main" id="{9030B850-D892-A30B-39AC-7F47722C771C}"/>
                </a:ext>
              </a:extLst>
            </p:cNvPr>
            <p:cNvSpPr>
              <a:spLocks/>
            </p:cNvSpPr>
            <p:nvPr/>
          </p:nvSpPr>
          <p:spPr bwMode="auto">
            <a:xfrm>
              <a:off x="5976938" y="4899025"/>
              <a:ext cx="20638" cy="22225"/>
            </a:xfrm>
            <a:custGeom>
              <a:avLst/>
              <a:gdLst>
                <a:gd name="T0" fmla="*/ 104 w 106"/>
                <a:gd name="T1" fmla="*/ 53 h 114"/>
                <a:gd name="T2" fmla="*/ 58 w 106"/>
                <a:gd name="T3" fmla="*/ 112 h 114"/>
                <a:gd name="T4" fmla="*/ 2 w 106"/>
                <a:gd name="T5" fmla="*/ 61 h 114"/>
                <a:gd name="T6" fmla="*/ 48 w 106"/>
                <a:gd name="T7" fmla="*/ 2 h 114"/>
                <a:gd name="T8" fmla="*/ 104 w 106"/>
                <a:gd name="T9" fmla="*/ 53 h 114"/>
              </a:gdLst>
              <a:ahLst/>
              <a:cxnLst>
                <a:cxn ang="0">
                  <a:pos x="T0" y="T1"/>
                </a:cxn>
                <a:cxn ang="0">
                  <a:pos x="T2" y="T3"/>
                </a:cxn>
                <a:cxn ang="0">
                  <a:pos x="T4" y="T5"/>
                </a:cxn>
                <a:cxn ang="0">
                  <a:pos x="T6" y="T7"/>
                </a:cxn>
                <a:cxn ang="0">
                  <a:pos x="T8" y="T9"/>
                </a:cxn>
              </a:cxnLst>
              <a:rect l="0" t="0" r="r" b="b"/>
              <a:pathLst>
                <a:path w="106" h="114">
                  <a:moveTo>
                    <a:pt x="104" y="53"/>
                  </a:moveTo>
                  <a:cubicBezTo>
                    <a:pt x="106" y="83"/>
                    <a:pt x="86" y="110"/>
                    <a:pt x="58" y="112"/>
                  </a:cubicBezTo>
                  <a:cubicBezTo>
                    <a:pt x="30" y="114"/>
                    <a:pt x="5" y="92"/>
                    <a:pt x="2" y="61"/>
                  </a:cubicBezTo>
                  <a:cubicBezTo>
                    <a:pt x="0" y="31"/>
                    <a:pt x="20" y="5"/>
                    <a:pt x="48" y="2"/>
                  </a:cubicBezTo>
                  <a:cubicBezTo>
                    <a:pt x="77" y="0"/>
                    <a:pt x="101" y="23"/>
                    <a:pt x="104" y="53"/>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66" name="Freeform 61">
              <a:extLst>
                <a:ext uri="{FF2B5EF4-FFF2-40B4-BE49-F238E27FC236}">
                  <a16:creationId xmlns:a16="http://schemas.microsoft.com/office/drawing/2014/main" id="{8D66C8DB-C1EE-74EF-5FA8-6CF17228123B}"/>
                </a:ext>
              </a:extLst>
            </p:cNvPr>
            <p:cNvSpPr>
              <a:spLocks/>
            </p:cNvSpPr>
            <p:nvPr/>
          </p:nvSpPr>
          <p:spPr bwMode="auto">
            <a:xfrm>
              <a:off x="5942013" y="4927600"/>
              <a:ext cx="6350" cy="31750"/>
            </a:xfrm>
            <a:custGeom>
              <a:avLst/>
              <a:gdLst>
                <a:gd name="T0" fmla="*/ 4 w 4"/>
                <a:gd name="T1" fmla="*/ 20 h 20"/>
                <a:gd name="T2" fmla="*/ 2 w 4"/>
                <a:gd name="T3" fmla="*/ 20 h 20"/>
                <a:gd name="T4" fmla="*/ 0 w 4"/>
                <a:gd name="T5" fmla="*/ 0 h 20"/>
                <a:gd name="T6" fmla="*/ 2 w 4"/>
                <a:gd name="T7" fmla="*/ 0 h 20"/>
                <a:gd name="T8" fmla="*/ 4 w 4"/>
                <a:gd name="T9" fmla="*/ 20 h 20"/>
              </a:gdLst>
              <a:ahLst/>
              <a:cxnLst>
                <a:cxn ang="0">
                  <a:pos x="T0" y="T1"/>
                </a:cxn>
                <a:cxn ang="0">
                  <a:pos x="T2" y="T3"/>
                </a:cxn>
                <a:cxn ang="0">
                  <a:pos x="T4" y="T5"/>
                </a:cxn>
                <a:cxn ang="0">
                  <a:pos x="T6" y="T7"/>
                </a:cxn>
                <a:cxn ang="0">
                  <a:pos x="T8" y="T9"/>
                </a:cxn>
              </a:cxnLst>
              <a:rect l="0" t="0" r="r" b="b"/>
              <a:pathLst>
                <a:path w="4" h="20">
                  <a:moveTo>
                    <a:pt x="4" y="20"/>
                  </a:moveTo>
                  <a:lnTo>
                    <a:pt x="2" y="20"/>
                  </a:lnTo>
                  <a:lnTo>
                    <a:pt x="0" y="0"/>
                  </a:lnTo>
                  <a:lnTo>
                    <a:pt x="2" y="0"/>
                  </a:lnTo>
                  <a:lnTo>
                    <a:pt x="4" y="20"/>
                  </a:ln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67" name="Freeform 62">
              <a:extLst>
                <a:ext uri="{FF2B5EF4-FFF2-40B4-BE49-F238E27FC236}">
                  <a16:creationId xmlns:a16="http://schemas.microsoft.com/office/drawing/2014/main" id="{CC582673-14CA-4665-B549-D6FC62779EA0}"/>
                </a:ext>
              </a:extLst>
            </p:cNvPr>
            <p:cNvSpPr>
              <a:spLocks noEditPoints="1"/>
            </p:cNvSpPr>
            <p:nvPr/>
          </p:nvSpPr>
          <p:spPr bwMode="auto">
            <a:xfrm>
              <a:off x="5051426" y="2995613"/>
              <a:ext cx="428625" cy="539750"/>
            </a:xfrm>
            <a:custGeom>
              <a:avLst/>
              <a:gdLst>
                <a:gd name="T0" fmla="*/ 540 w 2089"/>
                <a:gd name="T1" fmla="*/ 1181 h 2623"/>
                <a:gd name="T2" fmla="*/ 421 w 2089"/>
                <a:gd name="T3" fmla="*/ 811 h 2623"/>
                <a:gd name="T4" fmla="*/ 540 w 2089"/>
                <a:gd name="T5" fmla="*/ 1181 h 2623"/>
                <a:gd name="T6" fmla="*/ 794 w 2089"/>
                <a:gd name="T7" fmla="*/ 104 h 2623"/>
                <a:gd name="T8" fmla="*/ 138 w 2089"/>
                <a:gd name="T9" fmla="*/ 1499 h 2623"/>
                <a:gd name="T10" fmla="*/ 1295 w 2089"/>
                <a:gd name="T11" fmla="*/ 2519 h 2623"/>
                <a:gd name="T12" fmla="*/ 1951 w 2089"/>
                <a:gd name="T13" fmla="*/ 1124 h 2623"/>
                <a:gd name="T14" fmla="*/ 794 w 2089"/>
                <a:gd name="T15" fmla="*/ 104 h 26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9" h="2623">
                  <a:moveTo>
                    <a:pt x="540" y="1181"/>
                  </a:moveTo>
                  <a:cubicBezTo>
                    <a:pt x="301" y="1258"/>
                    <a:pt x="182" y="887"/>
                    <a:pt x="421" y="811"/>
                  </a:cubicBezTo>
                  <a:cubicBezTo>
                    <a:pt x="660" y="734"/>
                    <a:pt x="778" y="1105"/>
                    <a:pt x="540" y="1181"/>
                  </a:cubicBezTo>
                  <a:close/>
                  <a:moveTo>
                    <a:pt x="794" y="104"/>
                  </a:moveTo>
                  <a:cubicBezTo>
                    <a:pt x="294" y="208"/>
                    <a:pt x="0" y="832"/>
                    <a:pt x="138" y="1499"/>
                  </a:cubicBezTo>
                  <a:cubicBezTo>
                    <a:pt x="276" y="2166"/>
                    <a:pt x="794" y="2623"/>
                    <a:pt x="1295" y="2519"/>
                  </a:cubicBezTo>
                  <a:cubicBezTo>
                    <a:pt x="1795" y="2415"/>
                    <a:pt x="2089" y="1791"/>
                    <a:pt x="1951" y="1124"/>
                  </a:cubicBezTo>
                  <a:cubicBezTo>
                    <a:pt x="1813" y="457"/>
                    <a:pt x="1295" y="0"/>
                    <a:pt x="794" y="10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68" name="Freeform 63">
              <a:extLst>
                <a:ext uri="{FF2B5EF4-FFF2-40B4-BE49-F238E27FC236}">
                  <a16:creationId xmlns:a16="http://schemas.microsoft.com/office/drawing/2014/main" id="{52B3F2AF-27D6-ECE5-AD99-F8BD7762D350}"/>
                </a:ext>
              </a:extLst>
            </p:cNvPr>
            <p:cNvSpPr>
              <a:spLocks noEditPoints="1"/>
            </p:cNvSpPr>
            <p:nvPr/>
          </p:nvSpPr>
          <p:spPr bwMode="auto">
            <a:xfrm>
              <a:off x="6137276" y="2830513"/>
              <a:ext cx="400050" cy="488950"/>
            </a:xfrm>
            <a:custGeom>
              <a:avLst/>
              <a:gdLst>
                <a:gd name="T0" fmla="*/ 1444 w 1944"/>
                <a:gd name="T1" fmla="*/ 908 h 2378"/>
                <a:gd name="T2" fmla="*/ 1432 w 1944"/>
                <a:gd name="T3" fmla="*/ 519 h 2378"/>
                <a:gd name="T4" fmla="*/ 1444 w 1944"/>
                <a:gd name="T5" fmla="*/ 908 h 2378"/>
                <a:gd name="T6" fmla="*/ 1893 w 1944"/>
                <a:gd name="T7" fmla="*/ 1114 h 2378"/>
                <a:gd name="T8" fmla="*/ 879 w 1944"/>
                <a:gd name="T9" fmla="*/ 41 h 2378"/>
                <a:gd name="T10" fmla="*/ 51 w 1944"/>
                <a:gd name="T11" fmla="*/ 1264 h 2378"/>
                <a:gd name="T12" fmla="*/ 1065 w 1944"/>
                <a:gd name="T13" fmla="*/ 2337 h 2378"/>
                <a:gd name="T14" fmla="*/ 1893 w 1944"/>
                <a:gd name="T15" fmla="*/ 1114 h 23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 h="2378">
                  <a:moveTo>
                    <a:pt x="1444" y="908"/>
                  </a:moveTo>
                  <a:cubicBezTo>
                    <a:pt x="1194" y="915"/>
                    <a:pt x="1182" y="527"/>
                    <a:pt x="1432" y="519"/>
                  </a:cubicBezTo>
                  <a:cubicBezTo>
                    <a:pt x="1682" y="511"/>
                    <a:pt x="1694" y="900"/>
                    <a:pt x="1444" y="908"/>
                  </a:cubicBezTo>
                  <a:close/>
                  <a:moveTo>
                    <a:pt x="1893" y="1114"/>
                  </a:moveTo>
                  <a:cubicBezTo>
                    <a:pt x="1841" y="480"/>
                    <a:pt x="1387" y="0"/>
                    <a:pt x="879" y="41"/>
                  </a:cubicBezTo>
                  <a:cubicBezTo>
                    <a:pt x="370" y="82"/>
                    <a:pt x="0" y="630"/>
                    <a:pt x="51" y="1264"/>
                  </a:cubicBezTo>
                  <a:cubicBezTo>
                    <a:pt x="103" y="1898"/>
                    <a:pt x="557" y="2378"/>
                    <a:pt x="1065" y="2337"/>
                  </a:cubicBezTo>
                  <a:cubicBezTo>
                    <a:pt x="1574" y="2295"/>
                    <a:pt x="1944" y="1748"/>
                    <a:pt x="1893" y="111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69" name="Freeform 64">
              <a:extLst>
                <a:ext uri="{FF2B5EF4-FFF2-40B4-BE49-F238E27FC236}">
                  <a16:creationId xmlns:a16="http://schemas.microsoft.com/office/drawing/2014/main" id="{2121792E-B82B-C2B4-2EC5-48F600634E56}"/>
                </a:ext>
              </a:extLst>
            </p:cNvPr>
            <p:cNvSpPr>
              <a:spLocks/>
            </p:cNvSpPr>
            <p:nvPr/>
          </p:nvSpPr>
          <p:spPr bwMode="auto">
            <a:xfrm>
              <a:off x="5548313" y="3300413"/>
              <a:ext cx="649288" cy="504825"/>
            </a:xfrm>
            <a:custGeom>
              <a:avLst/>
              <a:gdLst>
                <a:gd name="T0" fmla="*/ 2811 w 3158"/>
                <a:gd name="T1" fmla="*/ 66 h 2460"/>
                <a:gd name="T2" fmla="*/ 2379 w 3158"/>
                <a:gd name="T3" fmla="*/ 128 h 2460"/>
                <a:gd name="T4" fmla="*/ 1588 w 3158"/>
                <a:gd name="T5" fmla="*/ 299 h 2460"/>
                <a:gd name="T6" fmla="*/ 155 w 3158"/>
                <a:gd name="T7" fmla="*/ 576 h 2460"/>
                <a:gd name="T8" fmla="*/ 25 w 3158"/>
                <a:gd name="T9" fmla="*/ 715 h 2460"/>
                <a:gd name="T10" fmla="*/ 4 w 3158"/>
                <a:gd name="T11" fmla="*/ 747 h 2460"/>
                <a:gd name="T12" fmla="*/ 39 w 3158"/>
                <a:gd name="T13" fmla="*/ 1131 h 2460"/>
                <a:gd name="T14" fmla="*/ 105 w 3158"/>
                <a:gd name="T15" fmla="*/ 1395 h 2460"/>
                <a:gd name="T16" fmla="*/ 181 w 3158"/>
                <a:gd name="T17" fmla="*/ 1624 h 2460"/>
                <a:gd name="T18" fmla="*/ 372 w 3158"/>
                <a:gd name="T19" fmla="*/ 1908 h 2460"/>
                <a:gd name="T20" fmla="*/ 1115 w 3158"/>
                <a:gd name="T21" fmla="*/ 2339 h 2460"/>
                <a:gd name="T22" fmla="*/ 3014 w 3158"/>
                <a:gd name="T23" fmla="*/ 1546 h 2460"/>
                <a:gd name="T24" fmla="*/ 2811 w 3158"/>
                <a:gd name="T25" fmla="*/ 66 h 2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58" h="2460">
                  <a:moveTo>
                    <a:pt x="2811" y="66"/>
                  </a:moveTo>
                  <a:cubicBezTo>
                    <a:pt x="2701" y="0"/>
                    <a:pt x="2491" y="102"/>
                    <a:pt x="2379" y="128"/>
                  </a:cubicBezTo>
                  <a:cubicBezTo>
                    <a:pt x="2116" y="187"/>
                    <a:pt x="1853" y="246"/>
                    <a:pt x="1588" y="299"/>
                  </a:cubicBezTo>
                  <a:cubicBezTo>
                    <a:pt x="1119" y="395"/>
                    <a:pt x="633" y="552"/>
                    <a:pt x="155" y="576"/>
                  </a:cubicBezTo>
                  <a:cubicBezTo>
                    <a:pt x="73" y="580"/>
                    <a:pt x="31" y="645"/>
                    <a:pt x="25" y="715"/>
                  </a:cubicBezTo>
                  <a:cubicBezTo>
                    <a:pt x="17" y="725"/>
                    <a:pt x="10" y="736"/>
                    <a:pt x="4" y="747"/>
                  </a:cubicBezTo>
                  <a:cubicBezTo>
                    <a:pt x="0" y="876"/>
                    <a:pt x="14" y="1004"/>
                    <a:pt x="39" y="1131"/>
                  </a:cubicBezTo>
                  <a:cubicBezTo>
                    <a:pt x="73" y="1193"/>
                    <a:pt x="88" y="1298"/>
                    <a:pt x="105" y="1395"/>
                  </a:cubicBezTo>
                  <a:cubicBezTo>
                    <a:pt x="128" y="1472"/>
                    <a:pt x="154" y="1548"/>
                    <a:pt x="181" y="1624"/>
                  </a:cubicBezTo>
                  <a:cubicBezTo>
                    <a:pt x="234" y="1726"/>
                    <a:pt x="297" y="1822"/>
                    <a:pt x="372" y="1908"/>
                  </a:cubicBezTo>
                  <a:cubicBezTo>
                    <a:pt x="561" y="2126"/>
                    <a:pt x="831" y="2284"/>
                    <a:pt x="1115" y="2339"/>
                  </a:cubicBezTo>
                  <a:cubicBezTo>
                    <a:pt x="1749" y="2460"/>
                    <a:pt x="2733" y="2179"/>
                    <a:pt x="3014" y="1546"/>
                  </a:cubicBezTo>
                  <a:cubicBezTo>
                    <a:pt x="3158" y="1223"/>
                    <a:pt x="3077" y="224"/>
                    <a:pt x="2811" y="66"/>
                  </a:cubicBezTo>
                </a:path>
              </a:pathLst>
            </a:custGeom>
            <a:solidFill>
              <a:srgbClr val="F03B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70" name="Freeform 65">
              <a:extLst>
                <a:ext uri="{FF2B5EF4-FFF2-40B4-BE49-F238E27FC236}">
                  <a16:creationId xmlns:a16="http://schemas.microsoft.com/office/drawing/2014/main" id="{4BCBB0FD-1A8F-84AB-51B2-CFC5FE538D3F}"/>
                </a:ext>
              </a:extLst>
            </p:cNvPr>
            <p:cNvSpPr>
              <a:spLocks/>
            </p:cNvSpPr>
            <p:nvPr/>
          </p:nvSpPr>
          <p:spPr bwMode="auto">
            <a:xfrm>
              <a:off x="5610226" y="3552825"/>
              <a:ext cx="568325" cy="252413"/>
            </a:xfrm>
            <a:custGeom>
              <a:avLst/>
              <a:gdLst>
                <a:gd name="T0" fmla="*/ 1631 w 2769"/>
                <a:gd name="T1" fmla="*/ 38 h 1230"/>
                <a:gd name="T2" fmla="*/ 0 w 2769"/>
                <a:gd name="T3" fmla="*/ 582 h 1230"/>
                <a:gd name="T4" fmla="*/ 73 w 2769"/>
                <a:gd name="T5" fmla="*/ 678 h 1230"/>
                <a:gd name="T6" fmla="*/ 816 w 2769"/>
                <a:gd name="T7" fmla="*/ 1109 h 1230"/>
                <a:gd name="T8" fmla="*/ 2715 w 2769"/>
                <a:gd name="T9" fmla="*/ 316 h 1230"/>
                <a:gd name="T10" fmla="*/ 2769 w 2769"/>
                <a:gd name="T11" fmla="*/ 96 h 1230"/>
                <a:gd name="T12" fmla="*/ 1631 w 2769"/>
                <a:gd name="T13" fmla="*/ 38 h 1230"/>
              </a:gdLst>
              <a:ahLst/>
              <a:cxnLst>
                <a:cxn ang="0">
                  <a:pos x="T0" y="T1"/>
                </a:cxn>
                <a:cxn ang="0">
                  <a:pos x="T2" y="T3"/>
                </a:cxn>
                <a:cxn ang="0">
                  <a:pos x="T4" y="T5"/>
                </a:cxn>
                <a:cxn ang="0">
                  <a:pos x="T6" y="T7"/>
                </a:cxn>
                <a:cxn ang="0">
                  <a:pos x="T8" y="T9"/>
                </a:cxn>
                <a:cxn ang="0">
                  <a:pos x="T10" y="T11"/>
                </a:cxn>
                <a:cxn ang="0">
                  <a:pos x="T12" y="T13"/>
                </a:cxn>
              </a:cxnLst>
              <a:rect l="0" t="0" r="r" b="b"/>
              <a:pathLst>
                <a:path w="2769" h="1230">
                  <a:moveTo>
                    <a:pt x="1631" y="38"/>
                  </a:moveTo>
                  <a:cubicBezTo>
                    <a:pt x="1049" y="97"/>
                    <a:pt x="506" y="300"/>
                    <a:pt x="0" y="582"/>
                  </a:cubicBezTo>
                  <a:cubicBezTo>
                    <a:pt x="23" y="615"/>
                    <a:pt x="47" y="648"/>
                    <a:pt x="73" y="678"/>
                  </a:cubicBezTo>
                  <a:cubicBezTo>
                    <a:pt x="262" y="896"/>
                    <a:pt x="532" y="1054"/>
                    <a:pt x="816" y="1109"/>
                  </a:cubicBezTo>
                  <a:cubicBezTo>
                    <a:pt x="1450" y="1230"/>
                    <a:pt x="2434" y="949"/>
                    <a:pt x="2715" y="316"/>
                  </a:cubicBezTo>
                  <a:cubicBezTo>
                    <a:pt x="2740" y="260"/>
                    <a:pt x="2758" y="184"/>
                    <a:pt x="2769" y="96"/>
                  </a:cubicBezTo>
                  <a:cubicBezTo>
                    <a:pt x="2394" y="28"/>
                    <a:pt x="2013" y="0"/>
                    <a:pt x="1631" y="38"/>
                  </a:cubicBezTo>
                </a:path>
              </a:pathLst>
            </a:custGeom>
            <a:solidFill>
              <a:srgbClr val="F578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71" name="Freeform 66">
              <a:extLst>
                <a:ext uri="{FF2B5EF4-FFF2-40B4-BE49-F238E27FC236}">
                  <a16:creationId xmlns:a16="http://schemas.microsoft.com/office/drawing/2014/main" id="{8F0ED383-FF34-9AB6-4004-5B86A3A83C34}"/>
                </a:ext>
              </a:extLst>
            </p:cNvPr>
            <p:cNvSpPr>
              <a:spLocks/>
            </p:cNvSpPr>
            <p:nvPr/>
          </p:nvSpPr>
          <p:spPr bwMode="auto">
            <a:xfrm>
              <a:off x="5654676" y="3336925"/>
              <a:ext cx="398463" cy="133350"/>
            </a:xfrm>
            <a:custGeom>
              <a:avLst/>
              <a:gdLst>
                <a:gd name="T0" fmla="*/ 1813 w 1939"/>
                <a:gd name="T1" fmla="*/ 2 h 652"/>
                <a:gd name="T2" fmla="*/ 1117 w 1939"/>
                <a:gd name="T3" fmla="*/ 161 h 652"/>
                <a:gd name="T4" fmla="*/ 220 w 1939"/>
                <a:gd name="T5" fmla="*/ 285 h 652"/>
                <a:gd name="T6" fmla="*/ 174 w 1939"/>
                <a:gd name="T7" fmla="*/ 540 h 652"/>
                <a:gd name="T8" fmla="*/ 1847 w 1939"/>
                <a:gd name="T9" fmla="*/ 242 h 652"/>
                <a:gd name="T10" fmla="*/ 1813 w 1939"/>
                <a:gd name="T11" fmla="*/ 2 h 652"/>
              </a:gdLst>
              <a:ahLst/>
              <a:cxnLst>
                <a:cxn ang="0">
                  <a:pos x="T0" y="T1"/>
                </a:cxn>
                <a:cxn ang="0">
                  <a:pos x="T2" y="T3"/>
                </a:cxn>
                <a:cxn ang="0">
                  <a:pos x="T4" y="T5"/>
                </a:cxn>
                <a:cxn ang="0">
                  <a:pos x="T6" y="T7"/>
                </a:cxn>
                <a:cxn ang="0">
                  <a:pos x="T8" y="T9"/>
                </a:cxn>
                <a:cxn ang="0">
                  <a:pos x="T10" y="T11"/>
                </a:cxn>
              </a:cxnLst>
              <a:rect l="0" t="0" r="r" b="b"/>
              <a:pathLst>
                <a:path w="1939" h="652">
                  <a:moveTo>
                    <a:pt x="1813" y="2"/>
                  </a:moveTo>
                  <a:cubicBezTo>
                    <a:pt x="1498" y="0"/>
                    <a:pt x="1429" y="110"/>
                    <a:pt x="1117" y="161"/>
                  </a:cubicBezTo>
                  <a:cubicBezTo>
                    <a:pt x="770" y="217"/>
                    <a:pt x="570" y="254"/>
                    <a:pt x="220" y="285"/>
                  </a:cubicBezTo>
                  <a:cubicBezTo>
                    <a:pt x="30" y="301"/>
                    <a:pt x="0" y="497"/>
                    <a:pt x="174" y="540"/>
                  </a:cubicBezTo>
                  <a:cubicBezTo>
                    <a:pt x="627" y="652"/>
                    <a:pt x="1479" y="475"/>
                    <a:pt x="1847" y="242"/>
                  </a:cubicBezTo>
                  <a:cubicBezTo>
                    <a:pt x="1939" y="184"/>
                    <a:pt x="1930" y="2"/>
                    <a:pt x="1813"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72" name="Freeform 67">
              <a:extLst>
                <a:ext uri="{FF2B5EF4-FFF2-40B4-BE49-F238E27FC236}">
                  <a16:creationId xmlns:a16="http://schemas.microsoft.com/office/drawing/2014/main" id="{3A591A4C-277E-004A-0EE7-7399A0307105}"/>
                </a:ext>
              </a:extLst>
            </p:cNvPr>
            <p:cNvSpPr>
              <a:spLocks/>
            </p:cNvSpPr>
            <p:nvPr/>
          </p:nvSpPr>
          <p:spPr bwMode="auto">
            <a:xfrm>
              <a:off x="5532438" y="3300413"/>
              <a:ext cx="665163" cy="520700"/>
            </a:xfrm>
            <a:custGeom>
              <a:avLst/>
              <a:gdLst>
                <a:gd name="T0" fmla="*/ 170 w 3235"/>
                <a:gd name="T1" fmla="*/ 714 h 2533"/>
                <a:gd name="T2" fmla="*/ 2823 w 3235"/>
                <a:gd name="T3" fmla="*/ 222 h 2533"/>
                <a:gd name="T4" fmla="*/ 2973 w 3235"/>
                <a:gd name="T5" fmla="*/ 196 h 2533"/>
                <a:gd name="T6" fmla="*/ 2981 w 3235"/>
                <a:gd name="T7" fmla="*/ 195 h 2533"/>
                <a:gd name="T8" fmla="*/ 2908 w 3235"/>
                <a:gd name="T9" fmla="*/ 151 h 2533"/>
                <a:gd name="T10" fmla="*/ 2925 w 3235"/>
                <a:gd name="T11" fmla="*/ 215 h 2533"/>
                <a:gd name="T12" fmla="*/ 3019 w 3235"/>
                <a:gd name="T13" fmla="*/ 966 h 2533"/>
                <a:gd name="T14" fmla="*/ 2727 w 3235"/>
                <a:gd name="T15" fmla="*/ 1823 h 2533"/>
                <a:gd name="T16" fmla="*/ 1790 w 3235"/>
                <a:gd name="T17" fmla="*/ 2250 h 2533"/>
                <a:gd name="T18" fmla="*/ 650 w 3235"/>
                <a:gd name="T19" fmla="*/ 1875 h 2533"/>
                <a:gd name="T20" fmla="*/ 218 w 3235"/>
                <a:gd name="T21" fmla="*/ 628 h 2533"/>
                <a:gd name="T22" fmla="*/ 29 w 3235"/>
                <a:gd name="T23" fmla="*/ 628 h 2533"/>
                <a:gd name="T24" fmla="*/ 385 w 3235"/>
                <a:gd name="T25" fmla="*/ 1840 h 2533"/>
                <a:gd name="T26" fmla="*/ 1345 w 3235"/>
                <a:gd name="T27" fmla="*/ 2425 h 2533"/>
                <a:gd name="T28" fmla="*/ 3134 w 3235"/>
                <a:gd name="T29" fmla="*/ 1498 h 2533"/>
                <a:gd name="T30" fmla="*/ 3171 w 3235"/>
                <a:gd name="T31" fmla="*/ 573 h 2533"/>
                <a:gd name="T32" fmla="*/ 3107 w 3235"/>
                <a:gd name="T33" fmla="*/ 164 h 2533"/>
                <a:gd name="T34" fmla="*/ 2980 w 3235"/>
                <a:gd name="T35" fmla="*/ 5 h 2533"/>
                <a:gd name="T36" fmla="*/ 2624 w 3235"/>
                <a:gd name="T37" fmla="*/ 67 h 2533"/>
                <a:gd name="T38" fmla="*/ 1911 w 3235"/>
                <a:gd name="T39" fmla="*/ 203 h 2533"/>
                <a:gd name="T40" fmla="*/ 120 w 3235"/>
                <a:gd name="T41" fmla="*/ 531 h 2533"/>
                <a:gd name="T42" fmla="*/ 170 w 3235"/>
                <a:gd name="T43" fmla="*/ 714 h 2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35" h="2533">
                  <a:moveTo>
                    <a:pt x="170" y="714"/>
                  </a:moveTo>
                  <a:cubicBezTo>
                    <a:pt x="1058" y="573"/>
                    <a:pt x="1939" y="385"/>
                    <a:pt x="2823" y="222"/>
                  </a:cubicBezTo>
                  <a:cubicBezTo>
                    <a:pt x="2869" y="214"/>
                    <a:pt x="2929" y="213"/>
                    <a:pt x="2973" y="196"/>
                  </a:cubicBezTo>
                  <a:cubicBezTo>
                    <a:pt x="2990" y="189"/>
                    <a:pt x="2980" y="193"/>
                    <a:pt x="2981" y="195"/>
                  </a:cubicBezTo>
                  <a:cubicBezTo>
                    <a:pt x="2981" y="194"/>
                    <a:pt x="2905" y="156"/>
                    <a:pt x="2908" y="151"/>
                  </a:cubicBezTo>
                  <a:cubicBezTo>
                    <a:pt x="2904" y="158"/>
                    <a:pt x="2922" y="204"/>
                    <a:pt x="2925" y="215"/>
                  </a:cubicBezTo>
                  <a:cubicBezTo>
                    <a:pt x="2980" y="456"/>
                    <a:pt x="3014" y="719"/>
                    <a:pt x="3019" y="966"/>
                  </a:cubicBezTo>
                  <a:cubicBezTo>
                    <a:pt x="3025" y="1278"/>
                    <a:pt x="2945" y="1591"/>
                    <a:pt x="2727" y="1823"/>
                  </a:cubicBezTo>
                  <a:cubicBezTo>
                    <a:pt x="2487" y="2077"/>
                    <a:pt x="2133" y="2217"/>
                    <a:pt x="1790" y="2250"/>
                  </a:cubicBezTo>
                  <a:cubicBezTo>
                    <a:pt x="1384" y="2289"/>
                    <a:pt x="931" y="2187"/>
                    <a:pt x="650" y="1875"/>
                  </a:cubicBezTo>
                  <a:cubicBezTo>
                    <a:pt x="345" y="1537"/>
                    <a:pt x="276" y="1061"/>
                    <a:pt x="218" y="628"/>
                  </a:cubicBezTo>
                  <a:cubicBezTo>
                    <a:pt x="202" y="508"/>
                    <a:pt x="13" y="507"/>
                    <a:pt x="29" y="628"/>
                  </a:cubicBezTo>
                  <a:cubicBezTo>
                    <a:pt x="85" y="1045"/>
                    <a:pt x="146" y="1482"/>
                    <a:pt x="385" y="1840"/>
                  </a:cubicBezTo>
                  <a:cubicBezTo>
                    <a:pt x="607" y="2172"/>
                    <a:pt x="954" y="2365"/>
                    <a:pt x="1345" y="2425"/>
                  </a:cubicBezTo>
                  <a:cubicBezTo>
                    <a:pt x="2051" y="2533"/>
                    <a:pt x="2892" y="2219"/>
                    <a:pt x="3134" y="1498"/>
                  </a:cubicBezTo>
                  <a:cubicBezTo>
                    <a:pt x="3235" y="1197"/>
                    <a:pt x="3211" y="883"/>
                    <a:pt x="3171" y="573"/>
                  </a:cubicBezTo>
                  <a:cubicBezTo>
                    <a:pt x="3154" y="437"/>
                    <a:pt x="3138" y="299"/>
                    <a:pt x="3107" y="164"/>
                  </a:cubicBezTo>
                  <a:cubicBezTo>
                    <a:pt x="3091" y="92"/>
                    <a:pt x="3068" y="9"/>
                    <a:pt x="2980" y="5"/>
                  </a:cubicBezTo>
                  <a:cubicBezTo>
                    <a:pt x="2867" y="0"/>
                    <a:pt x="2734" y="46"/>
                    <a:pt x="2624" y="67"/>
                  </a:cubicBezTo>
                  <a:cubicBezTo>
                    <a:pt x="2386" y="112"/>
                    <a:pt x="2148" y="158"/>
                    <a:pt x="1911" y="203"/>
                  </a:cubicBezTo>
                  <a:cubicBezTo>
                    <a:pt x="1315" y="317"/>
                    <a:pt x="719" y="436"/>
                    <a:pt x="120" y="531"/>
                  </a:cubicBezTo>
                  <a:cubicBezTo>
                    <a:pt x="0" y="550"/>
                    <a:pt x="51" y="733"/>
                    <a:pt x="170" y="71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73" name="Freeform 68">
              <a:extLst>
                <a:ext uri="{FF2B5EF4-FFF2-40B4-BE49-F238E27FC236}">
                  <a16:creationId xmlns:a16="http://schemas.microsoft.com/office/drawing/2014/main" id="{08994D33-B7AA-037D-82F9-DB67C0E359E1}"/>
                </a:ext>
              </a:extLst>
            </p:cNvPr>
            <p:cNvSpPr>
              <a:spLocks/>
            </p:cNvSpPr>
            <p:nvPr/>
          </p:nvSpPr>
          <p:spPr bwMode="auto">
            <a:xfrm>
              <a:off x="3789363" y="3846513"/>
              <a:ext cx="1008063" cy="1400175"/>
            </a:xfrm>
            <a:custGeom>
              <a:avLst/>
              <a:gdLst>
                <a:gd name="T0" fmla="*/ 4576 w 4900"/>
                <a:gd name="T1" fmla="*/ 1937 h 6808"/>
                <a:gd name="T2" fmla="*/ 3800 w 4900"/>
                <a:gd name="T3" fmla="*/ 1037 h 6808"/>
                <a:gd name="T4" fmla="*/ 3764 w 4900"/>
                <a:gd name="T5" fmla="*/ 1004 h 6808"/>
                <a:gd name="T6" fmla="*/ 3759 w 4900"/>
                <a:gd name="T7" fmla="*/ 1006 h 6808"/>
                <a:gd name="T8" fmla="*/ 3468 w 4900"/>
                <a:gd name="T9" fmla="*/ 1094 h 6808"/>
                <a:gd name="T10" fmla="*/ 3253 w 4900"/>
                <a:gd name="T11" fmla="*/ 1127 h 6808"/>
                <a:gd name="T12" fmla="*/ 2231 w 4900"/>
                <a:gd name="T13" fmla="*/ 986 h 6808"/>
                <a:gd name="T14" fmla="*/ 1414 w 4900"/>
                <a:gd name="T15" fmla="*/ 271 h 6808"/>
                <a:gd name="T16" fmla="*/ 1196 w 4900"/>
                <a:gd name="T17" fmla="*/ 144 h 6808"/>
                <a:gd name="T18" fmla="*/ 991 w 4900"/>
                <a:gd name="T19" fmla="*/ 85 h 6808"/>
                <a:gd name="T20" fmla="*/ 209 w 4900"/>
                <a:gd name="T21" fmla="*/ 2229 h 6808"/>
                <a:gd name="T22" fmla="*/ 1090 w 4900"/>
                <a:gd name="T23" fmla="*/ 3386 h 6808"/>
                <a:gd name="T24" fmla="*/ 701 w 4900"/>
                <a:gd name="T25" fmla="*/ 4012 h 6808"/>
                <a:gd name="T26" fmla="*/ 1614 w 4900"/>
                <a:gd name="T27" fmla="*/ 5128 h 6808"/>
                <a:gd name="T28" fmla="*/ 1150 w 4900"/>
                <a:gd name="T29" fmla="*/ 6399 h 6808"/>
                <a:gd name="T30" fmla="*/ 1321 w 4900"/>
                <a:gd name="T31" fmla="*/ 6666 h 6808"/>
                <a:gd name="T32" fmla="*/ 3245 w 4900"/>
                <a:gd name="T33" fmla="*/ 6748 h 6808"/>
                <a:gd name="T34" fmla="*/ 3414 w 4900"/>
                <a:gd name="T35" fmla="*/ 6414 h 6808"/>
                <a:gd name="T36" fmla="*/ 2904 w 4900"/>
                <a:gd name="T37" fmla="*/ 5222 h 6808"/>
                <a:gd name="T38" fmla="*/ 2882 w 4900"/>
                <a:gd name="T39" fmla="*/ 5166 h 6808"/>
                <a:gd name="T40" fmla="*/ 3896 w 4900"/>
                <a:gd name="T41" fmla="*/ 4807 h 6808"/>
                <a:gd name="T42" fmla="*/ 3998 w 4900"/>
                <a:gd name="T43" fmla="*/ 3351 h 6808"/>
                <a:gd name="T44" fmla="*/ 4874 w 4900"/>
                <a:gd name="T45" fmla="*/ 2491 h 6808"/>
                <a:gd name="T46" fmla="*/ 4576 w 4900"/>
                <a:gd name="T47" fmla="*/ 1937 h 6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00" h="6808">
                  <a:moveTo>
                    <a:pt x="4576" y="1937"/>
                  </a:moveTo>
                  <a:cubicBezTo>
                    <a:pt x="4317" y="1637"/>
                    <a:pt x="4059" y="1337"/>
                    <a:pt x="3800" y="1037"/>
                  </a:cubicBezTo>
                  <a:cubicBezTo>
                    <a:pt x="3789" y="1024"/>
                    <a:pt x="3776" y="1015"/>
                    <a:pt x="3764" y="1004"/>
                  </a:cubicBezTo>
                  <a:cubicBezTo>
                    <a:pt x="3762" y="1005"/>
                    <a:pt x="3761" y="1005"/>
                    <a:pt x="3759" y="1006"/>
                  </a:cubicBezTo>
                  <a:cubicBezTo>
                    <a:pt x="3663" y="1038"/>
                    <a:pt x="3567" y="1070"/>
                    <a:pt x="3468" y="1094"/>
                  </a:cubicBezTo>
                  <a:cubicBezTo>
                    <a:pt x="3397" y="1112"/>
                    <a:pt x="3325" y="1124"/>
                    <a:pt x="3253" y="1127"/>
                  </a:cubicBezTo>
                  <a:cubicBezTo>
                    <a:pt x="2985" y="1285"/>
                    <a:pt x="2460" y="1095"/>
                    <a:pt x="2231" y="986"/>
                  </a:cubicBezTo>
                  <a:cubicBezTo>
                    <a:pt x="1892" y="825"/>
                    <a:pt x="1632" y="572"/>
                    <a:pt x="1414" y="271"/>
                  </a:cubicBezTo>
                  <a:cubicBezTo>
                    <a:pt x="1352" y="184"/>
                    <a:pt x="1274" y="147"/>
                    <a:pt x="1196" y="144"/>
                  </a:cubicBezTo>
                  <a:cubicBezTo>
                    <a:pt x="1193" y="56"/>
                    <a:pt x="1065" y="0"/>
                    <a:pt x="991" y="85"/>
                  </a:cubicBezTo>
                  <a:cubicBezTo>
                    <a:pt x="454" y="701"/>
                    <a:pt x="0" y="1375"/>
                    <a:pt x="209" y="2229"/>
                  </a:cubicBezTo>
                  <a:cubicBezTo>
                    <a:pt x="339" y="2757"/>
                    <a:pt x="670" y="3123"/>
                    <a:pt x="1090" y="3386"/>
                  </a:cubicBezTo>
                  <a:cubicBezTo>
                    <a:pt x="879" y="3529"/>
                    <a:pt x="724" y="3733"/>
                    <a:pt x="701" y="4012"/>
                  </a:cubicBezTo>
                  <a:cubicBezTo>
                    <a:pt x="654" y="4587"/>
                    <a:pt x="1141" y="4922"/>
                    <a:pt x="1614" y="5128"/>
                  </a:cubicBezTo>
                  <a:cubicBezTo>
                    <a:pt x="1480" y="5561"/>
                    <a:pt x="1353" y="5988"/>
                    <a:pt x="1150" y="6399"/>
                  </a:cubicBezTo>
                  <a:cubicBezTo>
                    <a:pt x="1087" y="6527"/>
                    <a:pt x="1209" y="6644"/>
                    <a:pt x="1321" y="6666"/>
                  </a:cubicBezTo>
                  <a:cubicBezTo>
                    <a:pt x="1965" y="6794"/>
                    <a:pt x="2592" y="6808"/>
                    <a:pt x="3245" y="6748"/>
                  </a:cubicBezTo>
                  <a:cubicBezTo>
                    <a:pt x="3404" y="6734"/>
                    <a:pt x="3472" y="6542"/>
                    <a:pt x="3414" y="6414"/>
                  </a:cubicBezTo>
                  <a:cubicBezTo>
                    <a:pt x="3239" y="6020"/>
                    <a:pt x="3069" y="5621"/>
                    <a:pt x="2904" y="5222"/>
                  </a:cubicBezTo>
                  <a:cubicBezTo>
                    <a:pt x="2897" y="5204"/>
                    <a:pt x="2889" y="5185"/>
                    <a:pt x="2882" y="5166"/>
                  </a:cubicBezTo>
                  <a:cubicBezTo>
                    <a:pt x="3238" y="5198"/>
                    <a:pt x="3586" y="5113"/>
                    <a:pt x="3896" y="4807"/>
                  </a:cubicBezTo>
                  <a:cubicBezTo>
                    <a:pt x="4346" y="4362"/>
                    <a:pt x="4258" y="3827"/>
                    <a:pt x="3998" y="3351"/>
                  </a:cubicBezTo>
                  <a:cubicBezTo>
                    <a:pt x="4388" y="3162"/>
                    <a:pt x="4830" y="2868"/>
                    <a:pt x="4874" y="2491"/>
                  </a:cubicBezTo>
                  <a:cubicBezTo>
                    <a:pt x="4900" y="2263"/>
                    <a:pt x="4715" y="2098"/>
                    <a:pt x="4576" y="1937"/>
                  </a:cubicBezTo>
                </a:path>
              </a:pathLst>
            </a:custGeom>
            <a:solidFill>
              <a:srgbClr val="907E7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74" name="Freeform 69">
              <a:extLst>
                <a:ext uri="{FF2B5EF4-FFF2-40B4-BE49-F238E27FC236}">
                  <a16:creationId xmlns:a16="http://schemas.microsoft.com/office/drawing/2014/main" id="{788AEDC4-419B-8C46-51DC-37E531DE569E}"/>
                </a:ext>
              </a:extLst>
            </p:cNvPr>
            <p:cNvSpPr>
              <a:spLocks/>
            </p:cNvSpPr>
            <p:nvPr/>
          </p:nvSpPr>
          <p:spPr bwMode="auto">
            <a:xfrm>
              <a:off x="4233863" y="4076700"/>
              <a:ext cx="563563" cy="1166813"/>
            </a:xfrm>
            <a:custGeom>
              <a:avLst/>
              <a:gdLst>
                <a:gd name="T0" fmla="*/ 2417 w 2741"/>
                <a:gd name="T1" fmla="*/ 822 h 5675"/>
                <a:gd name="T2" fmla="*/ 1708 w 2741"/>
                <a:gd name="T3" fmla="*/ 0 h 5675"/>
                <a:gd name="T4" fmla="*/ 1085 w 2741"/>
                <a:gd name="T5" fmla="*/ 176 h 5675"/>
                <a:gd name="T6" fmla="*/ 1137 w 2741"/>
                <a:gd name="T7" fmla="*/ 302 h 5675"/>
                <a:gd name="T8" fmla="*/ 1194 w 2741"/>
                <a:gd name="T9" fmla="*/ 1508 h 5675"/>
                <a:gd name="T10" fmla="*/ 493 w 2741"/>
                <a:gd name="T11" fmla="*/ 2126 h 5675"/>
                <a:gd name="T12" fmla="*/ 817 w 2741"/>
                <a:gd name="T13" fmla="*/ 2333 h 5675"/>
                <a:gd name="T14" fmla="*/ 1017 w 2741"/>
                <a:gd name="T15" fmla="*/ 3046 h 5675"/>
                <a:gd name="T16" fmla="*/ 573 w 2741"/>
                <a:gd name="T17" fmla="*/ 3699 h 5675"/>
                <a:gd name="T18" fmla="*/ 0 w 2741"/>
                <a:gd name="T19" fmla="*/ 3929 h 5675"/>
                <a:gd name="T20" fmla="*/ 96 w 2741"/>
                <a:gd name="T21" fmla="*/ 5661 h 5675"/>
                <a:gd name="T22" fmla="*/ 1086 w 2741"/>
                <a:gd name="T23" fmla="*/ 5633 h 5675"/>
                <a:gd name="T24" fmla="*/ 1255 w 2741"/>
                <a:gd name="T25" fmla="*/ 5299 h 5675"/>
                <a:gd name="T26" fmla="*/ 745 w 2741"/>
                <a:gd name="T27" fmla="*/ 4107 h 5675"/>
                <a:gd name="T28" fmla="*/ 723 w 2741"/>
                <a:gd name="T29" fmla="*/ 4051 h 5675"/>
                <a:gd name="T30" fmla="*/ 1737 w 2741"/>
                <a:gd name="T31" fmla="*/ 3692 h 5675"/>
                <a:gd name="T32" fmla="*/ 1839 w 2741"/>
                <a:gd name="T33" fmla="*/ 2236 h 5675"/>
                <a:gd name="T34" fmla="*/ 2715 w 2741"/>
                <a:gd name="T35" fmla="*/ 1376 h 5675"/>
                <a:gd name="T36" fmla="*/ 2417 w 2741"/>
                <a:gd name="T37" fmla="*/ 822 h 5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1" h="5675">
                  <a:moveTo>
                    <a:pt x="2417" y="822"/>
                  </a:moveTo>
                  <a:cubicBezTo>
                    <a:pt x="2181" y="548"/>
                    <a:pt x="1945" y="274"/>
                    <a:pt x="1708" y="0"/>
                  </a:cubicBezTo>
                  <a:cubicBezTo>
                    <a:pt x="1508" y="84"/>
                    <a:pt x="1298" y="145"/>
                    <a:pt x="1085" y="176"/>
                  </a:cubicBezTo>
                  <a:cubicBezTo>
                    <a:pt x="1103" y="218"/>
                    <a:pt x="1121" y="260"/>
                    <a:pt x="1137" y="302"/>
                  </a:cubicBezTo>
                  <a:cubicBezTo>
                    <a:pt x="1278" y="679"/>
                    <a:pt x="1353" y="1123"/>
                    <a:pt x="1194" y="1508"/>
                  </a:cubicBezTo>
                  <a:cubicBezTo>
                    <a:pt x="1064" y="1826"/>
                    <a:pt x="800" y="2022"/>
                    <a:pt x="493" y="2126"/>
                  </a:cubicBezTo>
                  <a:cubicBezTo>
                    <a:pt x="608" y="2186"/>
                    <a:pt x="721" y="2248"/>
                    <a:pt x="817" y="2333"/>
                  </a:cubicBezTo>
                  <a:cubicBezTo>
                    <a:pt x="1024" y="2517"/>
                    <a:pt x="1055" y="2785"/>
                    <a:pt x="1017" y="3046"/>
                  </a:cubicBezTo>
                  <a:cubicBezTo>
                    <a:pt x="976" y="3336"/>
                    <a:pt x="824" y="3553"/>
                    <a:pt x="573" y="3699"/>
                  </a:cubicBezTo>
                  <a:cubicBezTo>
                    <a:pt x="395" y="3803"/>
                    <a:pt x="195" y="3862"/>
                    <a:pt x="0" y="3929"/>
                  </a:cubicBezTo>
                  <a:cubicBezTo>
                    <a:pt x="344" y="4444"/>
                    <a:pt x="402" y="5132"/>
                    <a:pt x="96" y="5661"/>
                  </a:cubicBezTo>
                  <a:cubicBezTo>
                    <a:pt x="423" y="5675"/>
                    <a:pt x="751" y="5664"/>
                    <a:pt x="1086" y="5633"/>
                  </a:cubicBezTo>
                  <a:cubicBezTo>
                    <a:pt x="1245" y="5619"/>
                    <a:pt x="1313" y="5427"/>
                    <a:pt x="1255" y="5299"/>
                  </a:cubicBezTo>
                  <a:cubicBezTo>
                    <a:pt x="1080" y="4905"/>
                    <a:pt x="910" y="4506"/>
                    <a:pt x="745" y="4107"/>
                  </a:cubicBezTo>
                  <a:cubicBezTo>
                    <a:pt x="738" y="4089"/>
                    <a:pt x="730" y="4070"/>
                    <a:pt x="723" y="4051"/>
                  </a:cubicBezTo>
                  <a:cubicBezTo>
                    <a:pt x="1079" y="4083"/>
                    <a:pt x="1427" y="3998"/>
                    <a:pt x="1737" y="3692"/>
                  </a:cubicBezTo>
                  <a:cubicBezTo>
                    <a:pt x="2187" y="3247"/>
                    <a:pt x="2099" y="2712"/>
                    <a:pt x="1839" y="2236"/>
                  </a:cubicBezTo>
                  <a:cubicBezTo>
                    <a:pt x="2229" y="2047"/>
                    <a:pt x="2671" y="1753"/>
                    <a:pt x="2715" y="1376"/>
                  </a:cubicBezTo>
                  <a:cubicBezTo>
                    <a:pt x="2741" y="1148"/>
                    <a:pt x="2556" y="983"/>
                    <a:pt x="2417" y="822"/>
                  </a:cubicBezTo>
                </a:path>
              </a:pathLst>
            </a:custGeom>
            <a:solidFill>
              <a:srgbClr val="7866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75" name="Freeform 70">
              <a:extLst>
                <a:ext uri="{FF2B5EF4-FFF2-40B4-BE49-F238E27FC236}">
                  <a16:creationId xmlns:a16="http://schemas.microsoft.com/office/drawing/2014/main" id="{12E8B061-8D4C-88F4-8C0B-4A88EF50273E}"/>
                </a:ext>
              </a:extLst>
            </p:cNvPr>
            <p:cNvSpPr>
              <a:spLocks/>
            </p:cNvSpPr>
            <p:nvPr/>
          </p:nvSpPr>
          <p:spPr bwMode="auto">
            <a:xfrm>
              <a:off x="3781426" y="3859213"/>
              <a:ext cx="336550" cy="998538"/>
            </a:xfrm>
            <a:custGeom>
              <a:avLst/>
              <a:gdLst>
                <a:gd name="T0" fmla="*/ 1128 w 1633"/>
                <a:gd name="T1" fmla="*/ 96 h 4856"/>
                <a:gd name="T2" fmla="*/ 889 w 1633"/>
                <a:gd name="T3" fmla="*/ 3005 h 4856"/>
                <a:gd name="T4" fmla="*/ 1446 w 1633"/>
                <a:gd name="T5" fmla="*/ 3386 h 4856"/>
                <a:gd name="T6" fmla="*/ 1207 w 1633"/>
                <a:gd name="T7" fmla="*/ 3502 h 4856"/>
                <a:gd name="T8" fmla="*/ 992 w 1633"/>
                <a:gd name="T9" fmla="*/ 3751 h 4856"/>
                <a:gd name="T10" fmla="*/ 1558 w 1633"/>
                <a:gd name="T11" fmla="*/ 4851 h 4856"/>
                <a:gd name="T12" fmla="*/ 1568 w 1633"/>
                <a:gd name="T13" fmla="*/ 4836 h 4856"/>
                <a:gd name="T14" fmla="*/ 1047 w 1633"/>
                <a:gd name="T15" fmla="*/ 4344 h 4856"/>
                <a:gd name="T16" fmla="*/ 1596 w 1633"/>
                <a:gd name="T17" fmla="*/ 3443 h 4856"/>
                <a:gd name="T18" fmla="*/ 1610 w 1633"/>
                <a:gd name="T19" fmla="*/ 3378 h 4856"/>
                <a:gd name="T20" fmla="*/ 543 w 1633"/>
                <a:gd name="T21" fmla="*/ 1948 h 4856"/>
                <a:gd name="T22" fmla="*/ 1264 w 1633"/>
                <a:gd name="T23" fmla="*/ 376 h 4856"/>
                <a:gd name="T24" fmla="*/ 1128 w 1633"/>
                <a:gd name="T25" fmla="*/ 96 h 4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33" h="4856">
                  <a:moveTo>
                    <a:pt x="1128" y="96"/>
                  </a:moveTo>
                  <a:cubicBezTo>
                    <a:pt x="20" y="708"/>
                    <a:pt x="0" y="2194"/>
                    <a:pt x="889" y="3005"/>
                  </a:cubicBezTo>
                  <a:cubicBezTo>
                    <a:pt x="947" y="3058"/>
                    <a:pt x="1376" y="3340"/>
                    <a:pt x="1446" y="3386"/>
                  </a:cubicBezTo>
                  <a:cubicBezTo>
                    <a:pt x="1396" y="3390"/>
                    <a:pt x="1186" y="3516"/>
                    <a:pt x="1207" y="3502"/>
                  </a:cubicBezTo>
                  <a:cubicBezTo>
                    <a:pt x="1115" y="3566"/>
                    <a:pt x="1045" y="3652"/>
                    <a:pt x="992" y="3751"/>
                  </a:cubicBezTo>
                  <a:cubicBezTo>
                    <a:pt x="740" y="4224"/>
                    <a:pt x="1169" y="4638"/>
                    <a:pt x="1558" y="4851"/>
                  </a:cubicBezTo>
                  <a:cubicBezTo>
                    <a:pt x="1568" y="4856"/>
                    <a:pt x="1578" y="4842"/>
                    <a:pt x="1568" y="4836"/>
                  </a:cubicBezTo>
                  <a:cubicBezTo>
                    <a:pt x="1384" y="4729"/>
                    <a:pt x="1115" y="4559"/>
                    <a:pt x="1047" y="4344"/>
                  </a:cubicBezTo>
                  <a:cubicBezTo>
                    <a:pt x="916" y="3932"/>
                    <a:pt x="1128" y="3468"/>
                    <a:pt x="1596" y="3443"/>
                  </a:cubicBezTo>
                  <a:cubicBezTo>
                    <a:pt x="1629" y="3441"/>
                    <a:pt x="1633" y="3394"/>
                    <a:pt x="1610" y="3378"/>
                  </a:cubicBezTo>
                  <a:cubicBezTo>
                    <a:pt x="1108" y="3008"/>
                    <a:pt x="682" y="2582"/>
                    <a:pt x="543" y="1948"/>
                  </a:cubicBezTo>
                  <a:cubicBezTo>
                    <a:pt x="404" y="1317"/>
                    <a:pt x="681" y="668"/>
                    <a:pt x="1264" y="376"/>
                  </a:cubicBezTo>
                  <a:cubicBezTo>
                    <a:pt x="1443" y="287"/>
                    <a:pt x="1303" y="0"/>
                    <a:pt x="1128" y="96"/>
                  </a:cubicBezTo>
                </a:path>
              </a:pathLst>
            </a:custGeom>
            <a:solidFill>
              <a:srgbClr val="EED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76" name="Freeform 71">
              <a:extLst>
                <a:ext uri="{FF2B5EF4-FFF2-40B4-BE49-F238E27FC236}">
                  <a16:creationId xmlns:a16="http://schemas.microsoft.com/office/drawing/2014/main" id="{FD37F980-3943-09EA-1E45-CD06C4AEE9C5}"/>
                </a:ext>
              </a:extLst>
            </p:cNvPr>
            <p:cNvSpPr>
              <a:spLocks/>
            </p:cNvSpPr>
            <p:nvPr/>
          </p:nvSpPr>
          <p:spPr bwMode="auto">
            <a:xfrm>
              <a:off x="3771901" y="3806825"/>
              <a:ext cx="493713" cy="796925"/>
            </a:xfrm>
            <a:custGeom>
              <a:avLst/>
              <a:gdLst>
                <a:gd name="T0" fmla="*/ 1095 w 2396"/>
                <a:gd name="T1" fmla="*/ 97 h 3877"/>
                <a:gd name="T2" fmla="*/ 31 w 2396"/>
                <a:gd name="T3" fmla="*/ 1978 h 3877"/>
                <a:gd name="T4" fmla="*/ 1026 w 2396"/>
                <a:gd name="T5" fmla="*/ 3634 h 3877"/>
                <a:gd name="T6" fmla="*/ 2215 w 2396"/>
                <a:gd name="T7" fmla="*/ 3811 h 3877"/>
                <a:gd name="T8" fmla="*/ 2140 w 2396"/>
                <a:gd name="T9" fmla="*/ 3536 h 3877"/>
                <a:gd name="T10" fmla="*/ 608 w 2396"/>
                <a:gd name="T11" fmla="*/ 2875 h 3877"/>
                <a:gd name="T12" fmla="*/ 455 w 2396"/>
                <a:gd name="T13" fmla="*/ 1216 h 3877"/>
                <a:gd name="T14" fmla="*/ 1238 w 2396"/>
                <a:gd name="T15" fmla="*/ 343 h 3877"/>
                <a:gd name="T16" fmla="*/ 1095 w 2396"/>
                <a:gd name="T17" fmla="*/ 97 h 3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6" h="3877">
                  <a:moveTo>
                    <a:pt x="1095" y="97"/>
                  </a:moveTo>
                  <a:cubicBezTo>
                    <a:pt x="443" y="506"/>
                    <a:pt x="0" y="1192"/>
                    <a:pt x="31" y="1978"/>
                  </a:cubicBezTo>
                  <a:cubicBezTo>
                    <a:pt x="59" y="2651"/>
                    <a:pt x="424" y="3312"/>
                    <a:pt x="1026" y="3634"/>
                  </a:cubicBezTo>
                  <a:cubicBezTo>
                    <a:pt x="1394" y="3831"/>
                    <a:pt x="1807" y="3877"/>
                    <a:pt x="2215" y="3811"/>
                  </a:cubicBezTo>
                  <a:cubicBezTo>
                    <a:pt x="2396" y="3781"/>
                    <a:pt x="2319" y="3507"/>
                    <a:pt x="2140" y="3536"/>
                  </a:cubicBezTo>
                  <a:cubicBezTo>
                    <a:pt x="1540" y="3634"/>
                    <a:pt x="945" y="3384"/>
                    <a:pt x="608" y="2875"/>
                  </a:cubicBezTo>
                  <a:cubicBezTo>
                    <a:pt x="286" y="2390"/>
                    <a:pt x="221" y="1752"/>
                    <a:pt x="455" y="1216"/>
                  </a:cubicBezTo>
                  <a:cubicBezTo>
                    <a:pt x="616" y="847"/>
                    <a:pt x="900" y="555"/>
                    <a:pt x="1238" y="343"/>
                  </a:cubicBezTo>
                  <a:cubicBezTo>
                    <a:pt x="1393" y="246"/>
                    <a:pt x="1251" y="0"/>
                    <a:pt x="1095" y="9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77" name="Freeform 72">
              <a:extLst>
                <a:ext uri="{FF2B5EF4-FFF2-40B4-BE49-F238E27FC236}">
                  <a16:creationId xmlns:a16="http://schemas.microsoft.com/office/drawing/2014/main" id="{C083437A-F02E-D17C-B2E5-7C034F7E3D15}"/>
                </a:ext>
              </a:extLst>
            </p:cNvPr>
            <p:cNvSpPr>
              <a:spLocks/>
            </p:cNvSpPr>
            <p:nvPr/>
          </p:nvSpPr>
          <p:spPr bwMode="auto">
            <a:xfrm>
              <a:off x="4225926" y="4170363"/>
              <a:ext cx="206375" cy="241300"/>
            </a:xfrm>
            <a:custGeom>
              <a:avLst/>
              <a:gdLst>
                <a:gd name="T0" fmla="*/ 118 w 1001"/>
                <a:gd name="T1" fmla="*/ 301 h 1175"/>
                <a:gd name="T2" fmla="*/ 130 w 1001"/>
                <a:gd name="T3" fmla="*/ 305 h 1175"/>
                <a:gd name="T4" fmla="*/ 159 w 1001"/>
                <a:gd name="T5" fmla="*/ 318 h 1175"/>
                <a:gd name="T6" fmla="*/ 218 w 1001"/>
                <a:gd name="T7" fmla="*/ 349 h 1175"/>
                <a:gd name="T8" fmla="*/ 275 w 1001"/>
                <a:gd name="T9" fmla="*/ 384 h 1175"/>
                <a:gd name="T10" fmla="*/ 299 w 1001"/>
                <a:gd name="T11" fmla="*/ 402 h 1175"/>
                <a:gd name="T12" fmla="*/ 308 w 1001"/>
                <a:gd name="T13" fmla="*/ 409 h 1175"/>
                <a:gd name="T14" fmla="*/ 404 w 1001"/>
                <a:gd name="T15" fmla="*/ 499 h 1175"/>
                <a:gd name="T16" fmla="*/ 447 w 1001"/>
                <a:gd name="T17" fmla="*/ 548 h 1175"/>
                <a:gd name="T18" fmla="*/ 466 w 1001"/>
                <a:gd name="T19" fmla="*/ 572 h 1175"/>
                <a:gd name="T20" fmla="*/ 473 w 1001"/>
                <a:gd name="T21" fmla="*/ 582 h 1175"/>
                <a:gd name="T22" fmla="*/ 609 w 1001"/>
                <a:gd name="T23" fmla="*/ 815 h 1175"/>
                <a:gd name="T24" fmla="*/ 635 w 1001"/>
                <a:gd name="T25" fmla="*/ 872 h 1175"/>
                <a:gd name="T26" fmla="*/ 640 w 1001"/>
                <a:gd name="T27" fmla="*/ 885 h 1175"/>
                <a:gd name="T28" fmla="*/ 652 w 1001"/>
                <a:gd name="T29" fmla="*/ 914 h 1175"/>
                <a:gd name="T30" fmla="*/ 702 w 1001"/>
                <a:gd name="T31" fmla="*/ 1051 h 1175"/>
                <a:gd name="T32" fmla="*/ 877 w 1001"/>
                <a:gd name="T33" fmla="*/ 1151 h 1175"/>
                <a:gd name="T34" fmla="*/ 976 w 1001"/>
                <a:gd name="T35" fmla="*/ 976 h 1175"/>
                <a:gd name="T36" fmla="*/ 704 w 1001"/>
                <a:gd name="T37" fmla="*/ 419 h 1175"/>
                <a:gd name="T38" fmla="*/ 193 w 1001"/>
                <a:gd name="T39" fmla="*/ 26 h 1175"/>
                <a:gd name="T40" fmla="*/ 18 w 1001"/>
                <a:gd name="T41" fmla="*/ 126 h 1175"/>
                <a:gd name="T42" fmla="*/ 118 w 1001"/>
                <a:gd name="T43" fmla="*/ 301 h 1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01" h="1175">
                  <a:moveTo>
                    <a:pt x="118" y="301"/>
                  </a:moveTo>
                  <a:cubicBezTo>
                    <a:pt x="120" y="302"/>
                    <a:pt x="159" y="317"/>
                    <a:pt x="130" y="305"/>
                  </a:cubicBezTo>
                  <a:cubicBezTo>
                    <a:pt x="140" y="309"/>
                    <a:pt x="149" y="313"/>
                    <a:pt x="159" y="318"/>
                  </a:cubicBezTo>
                  <a:cubicBezTo>
                    <a:pt x="179" y="327"/>
                    <a:pt x="199" y="338"/>
                    <a:pt x="218" y="349"/>
                  </a:cubicBezTo>
                  <a:cubicBezTo>
                    <a:pt x="238" y="360"/>
                    <a:pt x="256" y="372"/>
                    <a:pt x="275" y="384"/>
                  </a:cubicBezTo>
                  <a:cubicBezTo>
                    <a:pt x="283" y="390"/>
                    <a:pt x="291" y="396"/>
                    <a:pt x="299" y="402"/>
                  </a:cubicBezTo>
                  <a:cubicBezTo>
                    <a:pt x="331" y="425"/>
                    <a:pt x="278" y="384"/>
                    <a:pt x="308" y="409"/>
                  </a:cubicBezTo>
                  <a:cubicBezTo>
                    <a:pt x="342" y="437"/>
                    <a:pt x="374" y="467"/>
                    <a:pt x="404" y="499"/>
                  </a:cubicBezTo>
                  <a:cubicBezTo>
                    <a:pt x="419" y="515"/>
                    <a:pt x="433" y="531"/>
                    <a:pt x="447" y="548"/>
                  </a:cubicBezTo>
                  <a:cubicBezTo>
                    <a:pt x="453" y="556"/>
                    <a:pt x="460" y="564"/>
                    <a:pt x="466" y="572"/>
                  </a:cubicBezTo>
                  <a:cubicBezTo>
                    <a:pt x="446" y="547"/>
                    <a:pt x="471" y="579"/>
                    <a:pt x="473" y="582"/>
                  </a:cubicBezTo>
                  <a:cubicBezTo>
                    <a:pt x="525" y="655"/>
                    <a:pt x="570" y="734"/>
                    <a:pt x="609" y="815"/>
                  </a:cubicBezTo>
                  <a:cubicBezTo>
                    <a:pt x="618" y="834"/>
                    <a:pt x="626" y="853"/>
                    <a:pt x="635" y="872"/>
                  </a:cubicBezTo>
                  <a:cubicBezTo>
                    <a:pt x="652" y="910"/>
                    <a:pt x="625" y="846"/>
                    <a:pt x="640" y="885"/>
                  </a:cubicBezTo>
                  <a:cubicBezTo>
                    <a:pt x="644" y="895"/>
                    <a:pt x="648" y="904"/>
                    <a:pt x="652" y="914"/>
                  </a:cubicBezTo>
                  <a:cubicBezTo>
                    <a:pt x="670" y="959"/>
                    <a:pt x="686" y="1005"/>
                    <a:pt x="702" y="1051"/>
                  </a:cubicBezTo>
                  <a:cubicBezTo>
                    <a:pt x="725" y="1122"/>
                    <a:pt x="801" y="1175"/>
                    <a:pt x="877" y="1151"/>
                  </a:cubicBezTo>
                  <a:cubicBezTo>
                    <a:pt x="947" y="1128"/>
                    <a:pt x="1001" y="1051"/>
                    <a:pt x="976" y="976"/>
                  </a:cubicBezTo>
                  <a:cubicBezTo>
                    <a:pt x="910" y="780"/>
                    <a:pt x="828" y="585"/>
                    <a:pt x="704" y="419"/>
                  </a:cubicBezTo>
                  <a:cubicBezTo>
                    <a:pt x="570" y="240"/>
                    <a:pt x="403" y="105"/>
                    <a:pt x="193" y="26"/>
                  </a:cubicBezTo>
                  <a:cubicBezTo>
                    <a:pt x="123" y="0"/>
                    <a:pt x="34" y="55"/>
                    <a:pt x="18" y="126"/>
                  </a:cubicBezTo>
                  <a:cubicBezTo>
                    <a:pt x="0" y="206"/>
                    <a:pt x="43" y="273"/>
                    <a:pt x="118" y="30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78" name="Freeform 73">
              <a:extLst>
                <a:ext uri="{FF2B5EF4-FFF2-40B4-BE49-F238E27FC236}">
                  <a16:creationId xmlns:a16="http://schemas.microsoft.com/office/drawing/2014/main" id="{DD1949BF-D2C2-99CA-0576-1D082FB504AD}"/>
                </a:ext>
              </a:extLst>
            </p:cNvPr>
            <p:cNvSpPr>
              <a:spLocks/>
            </p:cNvSpPr>
            <p:nvPr/>
          </p:nvSpPr>
          <p:spPr bwMode="auto">
            <a:xfrm>
              <a:off x="4330701" y="4159250"/>
              <a:ext cx="152400" cy="160338"/>
            </a:xfrm>
            <a:custGeom>
              <a:avLst/>
              <a:gdLst>
                <a:gd name="T0" fmla="*/ 259 w 742"/>
                <a:gd name="T1" fmla="*/ 724 h 783"/>
                <a:gd name="T2" fmla="*/ 684 w 742"/>
                <a:gd name="T3" fmla="*/ 260 h 783"/>
                <a:gd name="T4" fmla="*/ 684 w 742"/>
                <a:gd name="T5" fmla="*/ 59 h 783"/>
                <a:gd name="T6" fmla="*/ 483 w 742"/>
                <a:gd name="T7" fmla="*/ 59 h 783"/>
                <a:gd name="T8" fmla="*/ 58 w 742"/>
                <a:gd name="T9" fmla="*/ 523 h 783"/>
                <a:gd name="T10" fmla="*/ 58 w 742"/>
                <a:gd name="T11" fmla="*/ 724 h 783"/>
                <a:gd name="T12" fmla="*/ 259 w 742"/>
                <a:gd name="T13" fmla="*/ 724 h 783"/>
              </a:gdLst>
              <a:ahLst/>
              <a:cxnLst>
                <a:cxn ang="0">
                  <a:pos x="T0" y="T1"/>
                </a:cxn>
                <a:cxn ang="0">
                  <a:pos x="T2" y="T3"/>
                </a:cxn>
                <a:cxn ang="0">
                  <a:pos x="T4" y="T5"/>
                </a:cxn>
                <a:cxn ang="0">
                  <a:pos x="T6" y="T7"/>
                </a:cxn>
                <a:cxn ang="0">
                  <a:pos x="T8" y="T9"/>
                </a:cxn>
                <a:cxn ang="0">
                  <a:pos x="T10" y="T11"/>
                </a:cxn>
                <a:cxn ang="0">
                  <a:pos x="T12" y="T13"/>
                </a:cxn>
              </a:cxnLst>
              <a:rect l="0" t="0" r="r" b="b"/>
              <a:pathLst>
                <a:path w="742" h="783">
                  <a:moveTo>
                    <a:pt x="259" y="724"/>
                  </a:moveTo>
                  <a:cubicBezTo>
                    <a:pt x="401" y="569"/>
                    <a:pt x="543" y="415"/>
                    <a:pt x="684" y="260"/>
                  </a:cubicBezTo>
                  <a:cubicBezTo>
                    <a:pt x="734" y="205"/>
                    <a:pt x="742" y="113"/>
                    <a:pt x="684" y="59"/>
                  </a:cubicBezTo>
                  <a:cubicBezTo>
                    <a:pt x="629" y="9"/>
                    <a:pt x="537" y="0"/>
                    <a:pt x="483" y="59"/>
                  </a:cubicBezTo>
                  <a:cubicBezTo>
                    <a:pt x="341" y="214"/>
                    <a:pt x="200" y="368"/>
                    <a:pt x="58" y="523"/>
                  </a:cubicBezTo>
                  <a:cubicBezTo>
                    <a:pt x="8" y="578"/>
                    <a:pt x="0" y="670"/>
                    <a:pt x="58" y="724"/>
                  </a:cubicBezTo>
                  <a:cubicBezTo>
                    <a:pt x="113" y="774"/>
                    <a:pt x="206" y="783"/>
                    <a:pt x="259" y="72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79" name="Freeform 74">
              <a:extLst>
                <a:ext uri="{FF2B5EF4-FFF2-40B4-BE49-F238E27FC236}">
                  <a16:creationId xmlns:a16="http://schemas.microsoft.com/office/drawing/2014/main" id="{9A1EF6F3-C04D-63CF-F9F0-AC5CD6738B56}"/>
                </a:ext>
              </a:extLst>
            </p:cNvPr>
            <p:cNvSpPr>
              <a:spLocks/>
            </p:cNvSpPr>
            <p:nvPr/>
          </p:nvSpPr>
          <p:spPr bwMode="auto">
            <a:xfrm>
              <a:off x="4564063" y="4292600"/>
              <a:ext cx="288925" cy="271463"/>
            </a:xfrm>
            <a:custGeom>
              <a:avLst/>
              <a:gdLst>
                <a:gd name="T0" fmla="*/ 1115 w 1404"/>
                <a:gd name="T1" fmla="*/ 142 h 1321"/>
                <a:gd name="T2" fmla="*/ 1111 w 1404"/>
                <a:gd name="T3" fmla="*/ 185 h 1321"/>
                <a:gd name="T4" fmla="*/ 1106 w 1404"/>
                <a:gd name="T5" fmla="*/ 211 h 1321"/>
                <a:gd name="T6" fmla="*/ 1081 w 1404"/>
                <a:gd name="T7" fmla="*/ 301 h 1321"/>
                <a:gd name="T8" fmla="*/ 1015 w 1404"/>
                <a:gd name="T9" fmla="*/ 438 h 1321"/>
                <a:gd name="T10" fmla="*/ 776 w 1404"/>
                <a:gd name="T11" fmla="*/ 708 h 1321"/>
                <a:gd name="T12" fmla="*/ 119 w 1404"/>
                <a:gd name="T13" fmla="*/ 1030 h 1321"/>
                <a:gd name="T14" fmla="*/ 19 w 1404"/>
                <a:gd name="T15" fmla="*/ 1204 h 1321"/>
                <a:gd name="T16" fmla="*/ 194 w 1404"/>
                <a:gd name="T17" fmla="*/ 1304 h 1321"/>
                <a:gd name="T18" fmla="*/ 1399 w 1404"/>
                <a:gd name="T19" fmla="*/ 142 h 1321"/>
                <a:gd name="T20" fmla="*/ 1257 w 1404"/>
                <a:gd name="T21" fmla="*/ 0 h 1321"/>
                <a:gd name="T22" fmla="*/ 1115 w 1404"/>
                <a:gd name="T23" fmla="*/ 142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04" h="1321">
                  <a:moveTo>
                    <a:pt x="1115" y="142"/>
                  </a:moveTo>
                  <a:cubicBezTo>
                    <a:pt x="1114" y="156"/>
                    <a:pt x="1113" y="171"/>
                    <a:pt x="1111" y="185"/>
                  </a:cubicBezTo>
                  <a:cubicBezTo>
                    <a:pt x="1114" y="159"/>
                    <a:pt x="1107" y="206"/>
                    <a:pt x="1106" y="211"/>
                  </a:cubicBezTo>
                  <a:cubicBezTo>
                    <a:pt x="1099" y="241"/>
                    <a:pt x="1091" y="271"/>
                    <a:pt x="1081" y="301"/>
                  </a:cubicBezTo>
                  <a:cubicBezTo>
                    <a:pt x="1066" y="345"/>
                    <a:pt x="1047" y="385"/>
                    <a:pt x="1015" y="438"/>
                  </a:cubicBezTo>
                  <a:cubicBezTo>
                    <a:pt x="953" y="539"/>
                    <a:pt x="875" y="624"/>
                    <a:pt x="776" y="708"/>
                  </a:cubicBezTo>
                  <a:cubicBezTo>
                    <a:pt x="593" y="863"/>
                    <a:pt x="360" y="975"/>
                    <a:pt x="119" y="1030"/>
                  </a:cubicBezTo>
                  <a:cubicBezTo>
                    <a:pt x="44" y="1046"/>
                    <a:pt x="0" y="1133"/>
                    <a:pt x="19" y="1204"/>
                  </a:cubicBezTo>
                  <a:cubicBezTo>
                    <a:pt x="41" y="1282"/>
                    <a:pt x="119" y="1321"/>
                    <a:pt x="194" y="1304"/>
                  </a:cubicBezTo>
                  <a:cubicBezTo>
                    <a:pt x="744" y="1180"/>
                    <a:pt x="1360" y="750"/>
                    <a:pt x="1399" y="142"/>
                  </a:cubicBezTo>
                  <a:cubicBezTo>
                    <a:pt x="1404" y="65"/>
                    <a:pt x="1330" y="0"/>
                    <a:pt x="1257" y="0"/>
                  </a:cubicBezTo>
                  <a:cubicBezTo>
                    <a:pt x="1176" y="0"/>
                    <a:pt x="1120" y="65"/>
                    <a:pt x="1115" y="14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80" name="Freeform 75">
              <a:extLst>
                <a:ext uri="{FF2B5EF4-FFF2-40B4-BE49-F238E27FC236}">
                  <a16:creationId xmlns:a16="http://schemas.microsoft.com/office/drawing/2014/main" id="{85E05F0A-9A54-60DF-6690-42FA49232A34}"/>
                </a:ext>
              </a:extLst>
            </p:cNvPr>
            <p:cNvSpPr>
              <a:spLocks/>
            </p:cNvSpPr>
            <p:nvPr/>
          </p:nvSpPr>
          <p:spPr bwMode="auto">
            <a:xfrm>
              <a:off x="3894138" y="4522788"/>
              <a:ext cx="388938" cy="411163"/>
            </a:xfrm>
            <a:custGeom>
              <a:avLst/>
              <a:gdLst>
                <a:gd name="T0" fmla="*/ 825 w 1890"/>
                <a:gd name="T1" fmla="*/ 43 h 1998"/>
                <a:gd name="T2" fmla="*/ 19 w 1890"/>
                <a:gd name="T3" fmla="*/ 892 h 1998"/>
                <a:gd name="T4" fmla="*/ 830 w 1890"/>
                <a:gd name="T5" fmla="*/ 1837 h 1998"/>
                <a:gd name="T6" fmla="*/ 1748 w 1890"/>
                <a:gd name="T7" fmla="*/ 1964 h 1998"/>
                <a:gd name="T8" fmla="*/ 1890 w 1890"/>
                <a:gd name="T9" fmla="*/ 1822 h 1998"/>
                <a:gd name="T10" fmla="*/ 1748 w 1890"/>
                <a:gd name="T11" fmla="*/ 1680 h 1998"/>
                <a:gd name="T12" fmla="*/ 477 w 1890"/>
                <a:gd name="T13" fmla="*/ 1270 h 1998"/>
                <a:gd name="T14" fmla="*/ 383 w 1890"/>
                <a:gd name="T15" fmla="*/ 609 h 1998"/>
                <a:gd name="T16" fmla="*/ 901 w 1890"/>
                <a:gd name="T17" fmla="*/ 318 h 1998"/>
                <a:gd name="T18" fmla="*/ 825 w 1890"/>
                <a:gd name="T19" fmla="*/ 43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0" h="1998">
                  <a:moveTo>
                    <a:pt x="825" y="43"/>
                  </a:moveTo>
                  <a:cubicBezTo>
                    <a:pt x="415" y="142"/>
                    <a:pt x="0" y="422"/>
                    <a:pt x="19" y="892"/>
                  </a:cubicBezTo>
                  <a:cubicBezTo>
                    <a:pt x="39" y="1353"/>
                    <a:pt x="433" y="1674"/>
                    <a:pt x="830" y="1837"/>
                  </a:cubicBezTo>
                  <a:cubicBezTo>
                    <a:pt x="1118" y="1956"/>
                    <a:pt x="1439" y="1998"/>
                    <a:pt x="1748" y="1964"/>
                  </a:cubicBezTo>
                  <a:cubicBezTo>
                    <a:pt x="1824" y="1956"/>
                    <a:pt x="1890" y="1905"/>
                    <a:pt x="1890" y="1822"/>
                  </a:cubicBezTo>
                  <a:cubicBezTo>
                    <a:pt x="1890" y="1752"/>
                    <a:pt x="1825" y="1672"/>
                    <a:pt x="1748" y="1680"/>
                  </a:cubicBezTo>
                  <a:cubicBezTo>
                    <a:pt x="1293" y="1729"/>
                    <a:pt x="801" y="1607"/>
                    <a:pt x="477" y="1270"/>
                  </a:cubicBezTo>
                  <a:cubicBezTo>
                    <a:pt x="302" y="1088"/>
                    <a:pt x="240" y="823"/>
                    <a:pt x="383" y="609"/>
                  </a:cubicBezTo>
                  <a:cubicBezTo>
                    <a:pt x="490" y="450"/>
                    <a:pt x="709" y="364"/>
                    <a:pt x="901" y="318"/>
                  </a:cubicBezTo>
                  <a:cubicBezTo>
                    <a:pt x="1078" y="275"/>
                    <a:pt x="1003" y="0"/>
                    <a:pt x="825" y="4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81" name="Freeform 76">
              <a:extLst>
                <a:ext uri="{FF2B5EF4-FFF2-40B4-BE49-F238E27FC236}">
                  <a16:creationId xmlns:a16="http://schemas.microsoft.com/office/drawing/2014/main" id="{3948F437-DE79-AF77-0C06-CF268315F46C}"/>
                </a:ext>
              </a:extLst>
            </p:cNvPr>
            <p:cNvSpPr>
              <a:spLocks/>
            </p:cNvSpPr>
            <p:nvPr/>
          </p:nvSpPr>
          <p:spPr bwMode="auto">
            <a:xfrm>
              <a:off x="4268788" y="4616450"/>
              <a:ext cx="136525" cy="177800"/>
            </a:xfrm>
            <a:custGeom>
              <a:avLst/>
              <a:gdLst>
                <a:gd name="T0" fmla="*/ 90 w 663"/>
                <a:gd name="T1" fmla="*/ 269 h 866"/>
                <a:gd name="T2" fmla="*/ 97 w 663"/>
                <a:gd name="T3" fmla="*/ 274 h 866"/>
                <a:gd name="T4" fmla="*/ 100 w 663"/>
                <a:gd name="T5" fmla="*/ 276 h 866"/>
                <a:gd name="T6" fmla="*/ 130 w 663"/>
                <a:gd name="T7" fmla="*/ 302 h 866"/>
                <a:gd name="T8" fmla="*/ 189 w 663"/>
                <a:gd name="T9" fmla="*/ 361 h 866"/>
                <a:gd name="T10" fmla="*/ 215 w 663"/>
                <a:gd name="T11" fmla="*/ 390 h 866"/>
                <a:gd name="T12" fmla="*/ 229 w 663"/>
                <a:gd name="T13" fmla="*/ 407 h 866"/>
                <a:gd name="T14" fmla="*/ 223 w 663"/>
                <a:gd name="T15" fmla="*/ 400 h 866"/>
                <a:gd name="T16" fmla="*/ 270 w 663"/>
                <a:gd name="T17" fmla="*/ 469 h 866"/>
                <a:gd name="T18" fmla="*/ 309 w 663"/>
                <a:gd name="T19" fmla="*/ 538 h 866"/>
                <a:gd name="T20" fmla="*/ 326 w 663"/>
                <a:gd name="T21" fmla="*/ 573 h 866"/>
                <a:gd name="T22" fmla="*/ 324 w 663"/>
                <a:gd name="T23" fmla="*/ 568 h 866"/>
                <a:gd name="T24" fmla="*/ 330 w 663"/>
                <a:gd name="T25" fmla="*/ 584 h 866"/>
                <a:gd name="T26" fmla="*/ 374 w 663"/>
                <a:gd name="T27" fmla="*/ 745 h 866"/>
                <a:gd name="T28" fmla="*/ 549 w 663"/>
                <a:gd name="T29" fmla="*/ 844 h 866"/>
                <a:gd name="T30" fmla="*/ 649 w 663"/>
                <a:gd name="T31" fmla="*/ 669 h 866"/>
                <a:gd name="T32" fmla="*/ 234 w 663"/>
                <a:gd name="T33" fmla="*/ 23 h 866"/>
                <a:gd name="T34" fmla="*/ 124 w 663"/>
                <a:gd name="T35" fmla="*/ 9 h 866"/>
                <a:gd name="T36" fmla="*/ 39 w 663"/>
                <a:gd name="T37" fmla="*/ 74 h 866"/>
                <a:gd name="T38" fmla="*/ 90 w 663"/>
                <a:gd name="T39" fmla="*/ 269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3" h="866">
                  <a:moveTo>
                    <a:pt x="90" y="269"/>
                  </a:moveTo>
                  <a:cubicBezTo>
                    <a:pt x="94" y="272"/>
                    <a:pt x="116" y="288"/>
                    <a:pt x="97" y="274"/>
                  </a:cubicBezTo>
                  <a:cubicBezTo>
                    <a:pt x="80" y="261"/>
                    <a:pt x="96" y="273"/>
                    <a:pt x="100" y="276"/>
                  </a:cubicBezTo>
                  <a:cubicBezTo>
                    <a:pt x="110" y="285"/>
                    <a:pt x="120" y="293"/>
                    <a:pt x="130" y="302"/>
                  </a:cubicBezTo>
                  <a:cubicBezTo>
                    <a:pt x="151" y="321"/>
                    <a:pt x="170" y="340"/>
                    <a:pt x="189" y="361"/>
                  </a:cubicBezTo>
                  <a:cubicBezTo>
                    <a:pt x="198" y="370"/>
                    <a:pt x="207" y="380"/>
                    <a:pt x="215" y="390"/>
                  </a:cubicBezTo>
                  <a:cubicBezTo>
                    <a:pt x="220" y="396"/>
                    <a:pt x="225" y="402"/>
                    <a:pt x="229" y="407"/>
                  </a:cubicBezTo>
                  <a:cubicBezTo>
                    <a:pt x="241" y="422"/>
                    <a:pt x="212" y="385"/>
                    <a:pt x="223" y="400"/>
                  </a:cubicBezTo>
                  <a:cubicBezTo>
                    <a:pt x="240" y="422"/>
                    <a:pt x="256" y="445"/>
                    <a:pt x="270" y="469"/>
                  </a:cubicBezTo>
                  <a:cubicBezTo>
                    <a:pt x="284" y="491"/>
                    <a:pt x="297" y="514"/>
                    <a:pt x="309" y="538"/>
                  </a:cubicBezTo>
                  <a:cubicBezTo>
                    <a:pt x="315" y="549"/>
                    <a:pt x="320" y="561"/>
                    <a:pt x="326" y="573"/>
                  </a:cubicBezTo>
                  <a:cubicBezTo>
                    <a:pt x="330" y="583"/>
                    <a:pt x="335" y="603"/>
                    <a:pt x="324" y="568"/>
                  </a:cubicBezTo>
                  <a:cubicBezTo>
                    <a:pt x="325" y="573"/>
                    <a:pt x="328" y="579"/>
                    <a:pt x="330" y="584"/>
                  </a:cubicBezTo>
                  <a:cubicBezTo>
                    <a:pt x="350" y="636"/>
                    <a:pt x="365" y="690"/>
                    <a:pt x="374" y="745"/>
                  </a:cubicBezTo>
                  <a:cubicBezTo>
                    <a:pt x="388" y="818"/>
                    <a:pt x="481" y="866"/>
                    <a:pt x="549" y="844"/>
                  </a:cubicBezTo>
                  <a:cubicBezTo>
                    <a:pt x="628" y="819"/>
                    <a:pt x="663" y="748"/>
                    <a:pt x="649" y="669"/>
                  </a:cubicBezTo>
                  <a:cubicBezTo>
                    <a:pt x="602" y="408"/>
                    <a:pt x="446" y="179"/>
                    <a:pt x="234" y="23"/>
                  </a:cubicBezTo>
                  <a:cubicBezTo>
                    <a:pt x="206" y="3"/>
                    <a:pt x="156" y="0"/>
                    <a:pt x="124" y="9"/>
                  </a:cubicBezTo>
                  <a:cubicBezTo>
                    <a:pt x="91" y="18"/>
                    <a:pt x="56" y="44"/>
                    <a:pt x="39" y="74"/>
                  </a:cubicBezTo>
                  <a:cubicBezTo>
                    <a:pt x="0" y="149"/>
                    <a:pt x="26" y="222"/>
                    <a:pt x="90" y="26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82" name="Freeform 77">
              <a:extLst>
                <a:ext uri="{FF2B5EF4-FFF2-40B4-BE49-F238E27FC236}">
                  <a16:creationId xmlns:a16="http://schemas.microsoft.com/office/drawing/2014/main" id="{58CC3D6D-3C99-A6D2-8C51-252F1BA04114}"/>
                </a:ext>
              </a:extLst>
            </p:cNvPr>
            <p:cNvSpPr>
              <a:spLocks/>
            </p:cNvSpPr>
            <p:nvPr/>
          </p:nvSpPr>
          <p:spPr bwMode="auto">
            <a:xfrm>
              <a:off x="4332288" y="4606925"/>
              <a:ext cx="131763" cy="115888"/>
            </a:xfrm>
            <a:custGeom>
              <a:avLst/>
              <a:gdLst>
                <a:gd name="T0" fmla="*/ 243 w 645"/>
                <a:gd name="T1" fmla="*/ 526 h 569"/>
                <a:gd name="T2" fmla="*/ 603 w 645"/>
                <a:gd name="T3" fmla="*/ 245 h 569"/>
                <a:gd name="T4" fmla="*/ 645 w 645"/>
                <a:gd name="T5" fmla="*/ 144 h 569"/>
                <a:gd name="T6" fmla="*/ 603 w 645"/>
                <a:gd name="T7" fmla="*/ 43 h 569"/>
                <a:gd name="T8" fmla="*/ 503 w 645"/>
                <a:gd name="T9" fmla="*/ 2 h 569"/>
                <a:gd name="T10" fmla="*/ 465 w 645"/>
                <a:gd name="T11" fmla="*/ 7 h 569"/>
                <a:gd name="T12" fmla="*/ 402 w 645"/>
                <a:gd name="T13" fmla="*/ 43 h 569"/>
                <a:gd name="T14" fmla="*/ 42 w 645"/>
                <a:gd name="T15" fmla="*/ 325 h 569"/>
                <a:gd name="T16" fmla="*/ 0 w 645"/>
                <a:gd name="T17" fmla="*/ 425 h 569"/>
                <a:gd name="T18" fmla="*/ 42 w 645"/>
                <a:gd name="T19" fmla="*/ 526 h 569"/>
                <a:gd name="T20" fmla="*/ 142 w 645"/>
                <a:gd name="T21" fmla="*/ 567 h 569"/>
                <a:gd name="T22" fmla="*/ 180 w 645"/>
                <a:gd name="T23" fmla="*/ 562 h 569"/>
                <a:gd name="T24" fmla="*/ 243 w 645"/>
                <a:gd name="T25" fmla="*/ 526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5" h="569">
                  <a:moveTo>
                    <a:pt x="243" y="526"/>
                  </a:moveTo>
                  <a:cubicBezTo>
                    <a:pt x="363" y="432"/>
                    <a:pt x="483" y="338"/>
                    <a:pt x="603" y="245"/>
                  </a:cubicBezTo>
                  <a:cubicBezTo>
                    <a:pt x="630" y="224"/>
                    <a:pt x="645" y="176"/>
                    <a:pt x="645" y="144"/>
                  </a:cubicBezTo>
                  <a:cubicBezTo>
                    <a:pt x="645" y="109"/>
                    <a:pt x="629" y="67"/>
                    <a:pt x="603" y="43"/>
                  </a:cubicBezTo>
                  <a:cubicBezTo>
                    <a:pt x="576" y="19"/>
                    <a:pt x="541" y="0"/>
                    <a:pt x="503" y="2"/>
                  </a:cubicBezTo>
                  <a:cubicBezTo>
                    <a:pt x="490" y="4"/>
                    <a:pt x="478" y="5"/>
                    <a:pt x="465" y="7"/>
                  </a:cubicBezTo>
                  <a:cubicBezTo>
                    <a:pt x="441" y="14"/>
                    <a:pt x="420" y="26"/>
                    <a:pt x="402" y="43"/>
                  </a:cubicBezTo>
                  <a:cubicBezTo>
                    <a:pt x="282" y="137"/>
                    <a:pt x="162" y="231"/>
                    <a:pt x="42" y="325"/>
                  </a:cubicBezTo>
                  <a:cubicBezTo>
                    <a:pt x="15" y="345"/>
                    <a:pt x="0" y="393"/>
                    <a:pt x="0" y="425"/>
                  </a:cubicBezTo>
                  <a:cubicBezTo>
                    <a:pt x="0" y="460"/>
                    <a:pt x="16" y="502"/>
                    <a:pt x="42" y="526"/>
                  </a:cubicBezTo>
                  <a:cubicBezTo>
                    <a:pt x="69" y="551"/>
                    <a:pt x="104" y="569"/>
                    <a:pt x="142" y="567"/>
                  </a:cubicBezTo>
                  <a:cubicBezTo>
                    <a:pt x="155" y="566"/>
                    <a:pt x="168" y="564"/>
                    <a:pt x="180" y="562"/>
                  </a:cubicBezTo>
                  <a:cubicBezTo>
                    <a:pt x="204" y="555"/>
                    <a:pt x="225" y="543"/>
                    <a:pt x="243" y="526"/>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83" name="Freeform 78">
              <a:extLst>
                <a:ext uri="{FF2B5EF4-FFF2-40B4-BE49-F238E27FC236}">
                  <a16:creationId xmlns:a16="http://schemas.microsoft.com/office/drawing/2014/main" id="{7080AB93-AA5D-9BC0-226B-CD1AD62D3744}"/>
                </a:ext>
              </a:extLst>
            </p:cNvPr>
            <p:cNvSpPr>
              <a:spLocks/>
            </p:cNvSpPr>
            <p:nvPr/>
          </p:nvSpPr>
          <p:spPr bwMode="auto">
            <a:xfrm>
              <a:off x="4316413" y="4494213"/>
              <a:ext cx="417513" cy="465138"/>
            </a:xfrm>
            <a:custGeom>
              <a:avLst/>
              <a:gdLst>
                <a:gd name="T0" fmla="*/ 1300 w 2024"/>
                <a:gd name="T1" fmla="*/ 333 h 2264"/>
                <a:gd name="T2" fmla="*/ 1494 w 2024"/>
                <a:gd name="T3" fmla="*/ 1487 h 2264"/>
                <a:gd name="T4" fmla="*/ 249 w 2024"/>
                <a:gd name="T5" fmla="*/ 1841 h 2264"/>
                <a:gd name="T6" fmla="*/ 173 w 2024"/>
                <a:gd name="T7" fmla="*/ 2116 h 2264"/>
                <a:gd name="T8" fmla="*/ 1492 w 2024"/>
                <a:gd name="T9" fmla="*/ 1902 h 2264"/>
                <a:gd name="T10" fmla="*/ 1905 w 2024"/>
                <a:gd name="T11" fmla="*/ 674 h 2264"/>
                <a:gd name="T12" fmla="*/ 1444 w 2024"/>
                <a:gd name="T13" fmla="*/ 88 h 2264"/>
                <a:gd name="T14" fmla="*/ 1300 w 2024"/>
                <a:gd name="T15" fmla="*/ 333 h 2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4" h="2264">
                  <a:moveTo>
                    <a:pt x="1300" y="333"/>
                  </a:moveTo>
                  <a:cubicBezTo>
                    <a:pt x="1723" y="565"/>
                    <a:pt x="1741" y="1116"/>
                    <a:pt x="1494" y="1487"/>
                  </a:cubicBezTo>
                  <a:cubicBezTo>
                    <a:pt x="1225" y="1889"/>
                    <a:pt x="686" y="1987"/>
                    <a:pt x="249" y="1841"/>
                  </a:cubicBezTo>
                  <a:cubicBezTo>
                    <a:pt x="75" y="1783"/>
                    <a:pt x="0" y="2058"/>
                    <a:pt x="173" y="2116"/>
                  </a:cubicBezTo>
                  <a:cubicBezTo>
                    <a:pt x="616" y="2264"/>
                    <a:pt x="1124" y="2197"/>
                    <a:pt x="1492" y="1902"/>
                  </a:cubicBezTo>
                  <a:cubicBezTo>
                    <a:pt x="1848" y="1617"/>
                    <a:pt x="2024" y="1117"/>
                    <a:pt x="1905" y="674"/>
                  </a:cubicBezTo>
                  <a:cubicBezTo>
                    <a:pt x="1838" y="422"/>
                    <a:pt x="1672" y="213"/>
                    <a:pt x="1444" y="88"/>
                  </a:cubicBezTo>
                  <a:cubicBezTo>
                    <a:pt x="1283" y="0"/>
                    <a:pt x="1140" y="245"/>
                    <a:pt x="1300" y="33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84" name="Freeform 79">
              <a:extLst>
                <a:ext uri="{FF2B5EF4-FFF2-40B4-BE49-F238E27FC236}">
                  <a16:creationId xmlns:a16="http://schemas.microsoft.com/office/drawing/2014/main" id="{AF8602A8-5CBF-6C7E-3FF1-6E2F41BDF0BA}"/>
                </a:ext>
              </a:extLst>
            </p:cNvPr>
            <p:cNvSpPr>
              <a:spLocks/>
            </p:cNvSpPr>
            <p:nvPr/>
          </p:nvSpPr>
          <p:spPr bwMode="auto">
            <a:xfrm>
              <a:off x="4206876" y="4867275"/>
              <a:ext cx="171450" cy="66675"/>
            </a:xfrm>
            <a:custGeom>
              <a:avLst/>
              <a:gdLst>
                <a:gd name="T0" fmla="*/ 146 w 836"/>
                <a:gd name="T1" fmla="*/ 288 h 321"/>
                <a:gd name="T2" fmla="*/ 690 w 836"/>
                <a:gd name="T3" fmla="*/ 317 h 321"/>
                <a:gd name="T4" fmla="*/ 832 w 836"/>
                <a:gd name="T5" fmla="*/ 175 h 321"/>
                <a:gd name="T6" fmla="*/ 690 w 836"/>
                <a:gd name="T7" fmla="*/ 33 h 321"/>
                <a:gd name="T8" fmla="*/ 146 w 836"/>
                <a:gd name="T9" fmla="*/ 4 h 321"/>
                <a:gd name="T10" fmla="*/ 3 w 836"/>
                <a:gd name="T11" fmla="*/ 146 h 321"/>
                <a:gd name="T12" fmla="*/ 146 w 836"/>
                <a:gd name="T13" fmla="*/ 288 h 321"/>
              </a:gdLst>
              <a:ahLst/>
              <a:cxnLst>
                <a:cxn ang="0">
                  <a:pos x="T0" y="T1"/>
                </a:cxn>
                <a:cxn ang="0">
                  <a:pos x="T2" y="T3"/>
                </a:cxn>
                <a:cxn ang="0">
                  <a:pos x="T4" y="T5"/>
                </a:cxn>
                <a:cxn ang="0">
                  <a:pos x="T6" y="T7"/>
                </a:cxn>
                <a:cxn ang="0">
                  <a:pos x="T8" y="T9"/>
                </a:cxn>
                <a:cxn ang="0">
                  <a:pos x="T10" y="T11"/>
                </a:cxn>
                <a:cxn ang="0">
                  <a:pos x="T12" y="T13"/>
                </a:cxn>
              </a:cxnLst>
              <a:rect l="0" t="0" r="r" b="b"/>
              <a:pathLst>
                <a:path w="836" h="321">
                  <a:moveTo>
                    <a:pt x="146" y="288"/>
                  </a:moveTo>
                  <a:cubicBezTo>
                    <a:pt x="327" y="298"/>
                    <a:pt x="509" y="307"/>
                    <a:pt x="690" y="317"/>
                  </a:cubicBezTo>
                  <a:cubicBezTo>
                    <a:pt x="765" y="321"/>
                    <a:pt x="836" y="249"/>
                    <a:pt x="832" y="175"/>
                  </a:cubicBezTo>
                  <a:cubicBezTo>
                    <a:pt x="829" y="94"/>
                    <a:pt x="770" y="37"/>
                    <a:pt x="690" y="33"/>
                  </a:cubicBezTo>
                  <a:cubicBezTo>
                    <a:pt x="509" y="23"/>
                    <a:pt x="327" y="13"/>
                    <a:pt x="146" y="4"/>
                  </a:cubicBezTo>
                  <a:cubicBezTo>
                    <a:pt x="71" y="0"/>
                    <a:pt x="0" y="72"/>
                    <a:pt x="3" y="146"/>
                  </a:cubicBezTo>
                  <a:cubicBezTo>
                    <a:pt x="7" y="226"/>
                    <a:pt x="66" y="284"/>
                    <a:pt x="146" y="288"/>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85" name="Freeform 80">
              <a:extLst>
                <a:ext uri="{FF2B5EF4-FFF2-40B4-BE49-F238E27FC236}">
                  <a16:creationId xmlns:a16="http://schemas.microsoft.com/office/drawing/2014/main" id="{345FF891-6246-8748-05B8-BD6FCFE08FA6}"/>
                </a:ext>
              </a:extLst>
            </p:cNvPr>
            <p:cNvSpPr>
              <a:spLocks/>
            </p:cNvSpPr>
            <p:nvPr/>
          </p:nvSpPr>
          <p:spPr bwMode="auto">
            <a:xfrm>
              <a:off x="3983038" y="4864100"/>
              <a:ext cx="536575" cy="423863"/>
            </a:xfrm>
            <a:custGeom>
              <a:avLst/>
              <a:gdLst>
                <a:gd name="T0" fmla="*/ 635 w 2610"/>
                <a:gd name="T1" fmla="*/ 139 h 2063"/>
                <a:gd name="T2" fmla="*/ 34 w 2610"/>
                <a:gd name="T3" fmla="*/ 1476 h 2063"/>
                <a:gd name="T4" fmla="*/ 45 w 2610"/>
                <a:gd name="T5" fmla="*/ 1724 h 2063"/>
                <a:gd name="T6" fmla="*/ 195 w 2610"/>
                <a:gd name="T7" fmla="*/ 1839 h 2063"/>
                <a:gd name="T8" fmla="*/ 741 w 2610"/>
                <a:gd name="T9" fmla="*/ 1970 h 2063"/>
                <a:gd name="T10" fmla="*/ 2195 w 2610"/>
                <a:gd name="T11" fmla="*/ 1948 h 2063"/>
                <a:gd name="T12" fmla="*/ 2605 w 2610"/>
                <a:gd name="T13" fmla="*/ 1677 h 2063"/>
                <a:gd name="T14" fmla="*/ 2585 w 2610"/>
                <a:gd name="T15" fmla="*/ 1395 h 2063"/>
                <a:gd name="T16" fmla="*/ 2090 w 2610"/>
                <a:gd name="T17" fmla="*/ 211 h 2063"/>
                <a:gd name="T18" fmla="*/ 1889 w 2610"/>
                <a:gd name="T19" fmla="*/ 412 h 2063"/>
                <a:gd name="T20" fmla="*/ 2278 w 2610"/>
                <a:gd name="T21" fmla="*/ 1266 h 2063"/>
                <a:gd name="T22" fmla="*/ 2319 w 2610"/>
                <a:gd name="T23" fmla="*/ 1581 h 2063"/>
                <a:gd name="T24" fmla="*/ 2321 w 2610"/>
                <a:gd name="T25" fmla="*/ 1662 h 2063"/>
                <a:gd name="T26" fmla="*/ 2320 w 2610"/>
                <a:gd name="T27" fmla="*/ 1687 h 2063"/>
                <a:gd name="T28" fmla="*/ 2358 w 2610"/>
                <a:gd name="T29" fmla="*/ 1587 h 2063"/>
                <a:gd name="T30" fmla="*/ 2326 w 2610"/>
                <a:gd name="T31" fmla="*/ 1603 h 2063"/>
                <a:gd name="T32" fmla="*/ 2243 w 2610"/>
                <a:gd name="T33" fmla="*/ 1637 h 2063"/>
                <a:gd name="T34" fmla="*/ 1063 w 2610"/>
                <a:gd name="T35" fmla="*/ 1720 h 2063"/>
                <a:gd name="T36" fmla="*/ 525 w 2610"/>
                <a:gd name="T37" fmla="*/ 1644 h 2063"/>
                <a:gd name="T38" fmla="*/ 324 w 2610"/>
                <a:gd name="T39" fmla="*/ 1587 h 2063"/>
                <a:gd name="T40" fmla="*/ 283 w 2610"/>
                <a:gd name="T41" fmla="*/ 1566 h 2063"/>
                <a:gd name="T42" fmla="*/ 279 w 2610"/>
                <a:gd name="T43" fmla="*/ 1564 h 2063"/>
                <a:gd name="T44" fmla="*/ 303 w 2610"/>
                <a:gd name="T45" fmla="*/ 1627 h 2063"/>
                <a:gd name="T46" fmla="*/ 306 w 2610"/>
                <a:gd name="T47" fmla="*/ 1589 h 2063"/>
                <a:gd name="T48" fmla="*/ 329 w 2610"/>
                <a:gd name="T49" fmla="*/ 1419 h 2063"/>
                <a:gd name="T50" fmla="*/ 365 w 2610"/>
                <a:gd name="T51" fmla="*/ 1251 h 2063"/>
                <a:gd name="T52" fmla="*/ 474 w 2610"/>
                <a:gd name="T53" fmla="*/ 924 h 2063"/>
                <a:gd name="T54" fmla="*/ 836 w 2610"/>
                <a:gd name="T55" fmla="*/ 340 h 2063"/>
                <a:gd name="T56" fmla="*/ 635 w 2610"/>
                <a:gd name="T57" fmla="*/ 139 h 2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10" h="2063">
                  <a:moveTo>
                    <a:pt x="635" y="139"/>
                  </a:moveTo>
                  <a:cubicBezTo>
                    <a:pt x="311" y="519"/>
                    <a:pt x="99" y="979"/>
                    <a:pt x="34" y="1476"/>
                  </a:cubicBezTo>
                  <a:cubicBezTo>
                    <a:pt x="23" y="1557"/>
                    <a:pt x="0" y="1649"/>
                    <a:pt x="45" y="1724"/>
                  </a:cubicBezTo>
                  <a:cubicBezTo>
                    <a:pt x="78" y="1780"/>
                    <a:pt x="138" y="1813"/>
                    <a:pt x="195" y="1839"/>
                  </a:cubicBezTo>
                  <a:cubicBezTo>
                    <a:pt x="366" y="1914"/>
                    <a:pt x="557" y="1944"/>
                    <a:pt x="741" y="1970"/>
                  </a:cubicBezTo>
                  <a:cubicBezTo>
                    <a:pt x="1209" y="2035"/>
                    <a:pt x="1733" y="2063"/>
                    <a:pt x="2195" y="1948"/>
                  </a:cubicBezTo>
                  <a:cubicBezTo>
                    <a:pt x="2339" y="1912"/>
                    <a:pt x="2595" y="1856"/>
                    <a:pt x="2605" y="1677"/>
                  </a:cubicBezTo>
                  <a:cubicBezTo>
                    <a:pt x="2610" y="1583"/>
                    <a:pt x="2597" y="1487"/>
                    <a:pt x="2585" y="1395"/>
                  </a:cubicBezTo>
                  <a:cubicBezTo>
                    <a:pt x="2529" y="965"/>
                    <a:pt x="2386" y="536"/>
                    <a:pt x="2090" y="211"/>
                  </a:cubicBezTo>
                  <a:cubicBezTo>
                    <a:pt x="1967" y="75"/>
                    <a:pt x="1766" y="277"/>
                    <a:pt x="1889" y="412"/>
                  </a:cubicBezTo>
                  <a:cubicBezTo>
                    <a:pt x="2104" y="648"/>
                    <a:pt x="2216" y="957"/>
                    <a:pt x="2278" y="1266"/>
                  </a:cubicBezTo>
                  <a:cubicBezTo>
                    <a:pt x="2298" y="1370"/>
                    <a:pt x="2313" y="1475"/>
                    <a:pt x="2319" y="1581"/>
                  </a:cubicBezTo>
                  <a:cubicBezTo>
                    <a:pt x="2320" y="1608"/>
                    <a:pt x="2317" y="1636"/>
                    <a:pt x="2321" y="1662"/>
                  </a:cubicBezTo>
                  <a:cubicBezTo>
                    <a:pt x="2322" y="1669"/>
                    <a:pt x="2318" y="1681"/>
                    <a:pt x="2320" y="1687"/>
                  </a:cubicBezTo>
                  <a:cubicBezTo>
                    <a:pt x="2333" y="1654"/>
                    <a:pt x="2345" y="1620"/>
                    <a:pt x="2358" y="1587"/>
                  </a:cubicBezTo>
                  <a:cubicBezTo>
                    <a:pt x="2347" y="1593"/>
                    <a:pt x="2337" y="1598"/>
                    <a:pt x="2326" y="1603"/>
                  </a:cubicBezTo>
                  <a:cubicBezTo>
                    <a:pt x="2299" y="1607"/>
                    <a:pt x="2269" y="1628"/>
                    <a:pt x="2243" y="1637"/>
                  </a:cubicBezTo>
                  <a:cubicBezTo>
                    <a:pt x="1876" y="1765"/>
                    <a:pt x="1445" y="1747"/>
                    <a:pt x="1063" y="1720"/>
                  </a:cubicBezTo>
                  <a:cubicBezTo>
                    <a:pt x="882" y="1707"/>
                    <a:pt x="701" y="1684"/>
                    <a:pt x="525" y="1644"/>
                  </a:cubicBezTo>
                  <a:cubicBezTo>
                    <a:pt x="458" y="1629"/>
                    <a:pt x="387" y="1614"/>
                    <a:pt x="324" y="1587"/>
                  </a:cubicBezTo>
                  <a:cubicBezTo>
                    <a:pt x="311" y="1581"/>
                    <a:pt x="296" y="1569"/>
                    <a:pt x="283" y="1566"/>
                  </a:cubicBezTo>
                  <a:cubicBezTo>
                    <a:pt x="269" y="1562"/>
                    <a:pt x="285" y="1561"/>
                    <a:pt x="279" y="1564"/>
                  </a:cubicBezTo>
                  <a:cubicBezTo>
                    <a:pt x="258" y="1542"/>
                    <a:pt x="266" y="1563"/>
                    <a:pt x="303" y="1627"/>
                  </a:cubicBezTo>
                  <a:cubicBezTo>
                    <a:pt x="304" y="1615"/>
                    <a:pt x="305" y="1602"/>
                    <a:pt x="306" y="1589"/>
                  </a:cubicBezTo>
                  <a:cubicBezTo>
                    <a:pt x="322" y="1539"/>
                    <a:pt x="319" y="1472"/>
                    <a:pt x="329" y="1419"/>
                  </a:cubicBezTo>
                  <a:cubicBezTo>
                    <a:pt x="339" y="1363"/>
                    <a:pt x="351" y="1307"/>
                    <a:pt x="365" y="1251"/>
                  </a:cubicBezTo>
                  <a:cubicBezTo>
                    <a:pt x="393" y="1140"/>
                    <a:pt x="429" y="1030"/>
                    <a:pt x="474" y="924"/>
                  </a:cubicBezTo>
                  <a:cubicBezTo>
                    <a:pt x="564" y="713"/>
                    <a:pt x="687" y="515"/>
                    <a:pt x="836" y="340"/>
                  </a:cubicBezTo>
                  <a:cubicBezTo>
                    <a:pt x="954" y="202"/>
                    <a:pt x="754" y="0"/>
                    <a:pt x="635" y="13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86" name="Freeform 81">
              <a:extLst>
                <a:ext uri="{FF2B5EF4-FFF2-40B4-BE49-F238E27FC236}">
                  <a16:creationId xmlns:a16="http://schemas.microsoft.com/office/drawing/2014/main" id="{872A7689-8DB5-500A-82EB-42C8C39E966B}"/>
                </a:ext>
              </a:extLst>
            </p:cNvPr>
            <p:cNvSpPr>
              <a:spLocks/>
            </p:cNvSpPr>
            <p:nvPr/>
          </p:nvSpPr>
          <p:spPr bwMode="auto">
            <a:xfrm>
              <a:off x="4406901" y="3811588"/>
              <a:ext cx="2122488" cy="730250"/>
            </a:xfrm>
            <a:custGeom>
              <a:avLst/>
              <a:gdLst>
                <a:gd name="T0" fmla="*/ 10069 w 10315"/>
                <a:gd name="T1" fmla="*/ 2423 h 3552"/>
                <a:gd name="T2" fmla="*/ 5614 w 10315"/>
                <a:gd name="T3" fmla="*/ 3165 h 3552"/>
                <a:gd name="T4" fmla="*/ 3396 w 10315"/>
                <a:gd name="T5" fmla="*/ 2827 h 3552"/>
                <a:gd name="T6" fmla="*/ 1579 w 10315"/>
                <a:gd name="T7" fmla="*/ 1935 h 3552"/>
                <a:gd name="T8" fmla="*/ 334 w 10315"/>
                <a:gd name="T9" fmla="*/ 172 h 3552"/>
                <a:gd name="T10" fmla="*/ 60 w 10315"/>
                <a:gd name="T11" fmla="*/ 248 h 3552"/>
                <a:gd name="T12" fmla="*/ 1148 w 10315"/>
                <a:gd name="T13" fmla="*/ 1936 h 3552"/>
                <a:gd name="T14" fmla="*/ 2912 w 10315"/>
                <a:gd name="T15" fmla="*/ 2970 h 3552"/>
                <a:gd name="T16" fmla="*/ 7592 w 10315"/>
                <a:gd name="T17" fmla="*/ 3336 h 3552"/>
                <a:gd name="T18" fmla="*/ 10144 w 10315"/>
                <a:gd name="T19" fmla="*/ 2697 h 3552"/>
                <a:gd name="T20" fmla="*/ 10069 w 10315"/>
                <a:gd name="T21" fmla="*/ 2423 h 3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15" h="3552">
                  <a:moveTo>
                    <a:pt x="10069" y="2423"/>
                  </a:moveTo>
                  <a:cubicBezTo>
                    <a:pt x="8650" y="2945"/>
                    <a:pt x="7127" y="3212"/>
                    <a:pt x="5614" y="3165"/>
                  </a:cubicBezTo>
                  <a:cubicBezTo>
                    <a:pt x="4864" y="3141"/>
                    <a:pt x="4117" y="3037"/>
                    <a:pt x="3396" y="2827"/>
                  </a:cubicBezTo>
                  <a:cubicBezTo>
                    <a:pt x="2744" y="2638"/>
                    <a:pt x="2111" y="2364"/>
                    <a:pt x="1579" y="1935"/>
                  </a:cubicBezTo>
                  <a:cubicBezTo>
                    <a:pt x="1006" y="1473"/>
                    <a:pt x="573" y="868"/>
                    <a:pt x="334" y="172"/>
                  </a:cubicBezTo>
                  <a:cubicBezTo>
                    <a:pt x="275" y="0"/>
                    <a:pt x="0" y="74"/>
                    <a:pt x="60" y="248"/>
                  </a:cubicBezTo>
                  <a:cubicBezTo>
                    <a:pt x="280" y="891"/>
                    <a:pt x="650" y="1472"/>
                    <a:pt x="1148" y="1936"/>
                  </a:cubicBezTo>
                  <a:cubicBezTo>
                    <a:pt x="1654" y="2409"/>
                    <a:pt x="2262" y="2741"/>
                    <a:pt x="2912" y="2970"/>
                  </a:cubicBezTo>
                  <a:cubicBezTo>
                    <a:pt x="4404" y="3497"/>
                    <a:pt x="6037" y="3552"/>
                    <a:pt x="7592" y="3336"/>
                  </a:cubicBezTo>
                  <a:cubicBezTo>
                    <a:pt x="8462" y="3214"/>
                    <a:pt x="9320" y="3000"/>
                    <a:pt x="10144" y="2697"/>
                  </a:cubicBezTo>
                  <a:cubicBezTo>
                    <a:pt x="10315" y="2634"/>
                    <a:pt x="10241" y="2359"/>
                    <a:pt x="10069" y="242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87" name="Freeform 82">
              <a:extLst>
                <a:ext uri="{FF2B5EF4-FFF2-40B4-BE49-F238E27FC236}">
                  <a16:creationId xmlns:a16="http://schemas.microsoft.com/office/drawing/2014/main" id="{7DBB768B-B696-71CC-251A-D69E181465A3}"/>
                </a:ext>
              </a:extLst>
            </p:cNvPr>
            <p:cNvSpPr>
              <a:spLocks/>
            </p:cNvSpPr>
            <p:nvPr/>
          </p:nvSpPr>
          <p:spPr bwMode="auto">
            <a:xfrm>
              <a:off x="7197726" y="3381375"/>
              <a:ext cx="100013" cy="295275"/>
            </a:xfrm>
            <a:custGeom>
              <a:avLst/>
              <a:gdLst>
                <a:gd name="T0" fmla="*/ 187 w 485"/>
                <a:gd name="T1" fmla="*/ 142 h 1439"/>
                <a:gd name="T2" fmla="*/ 25 w 485"/>
                <a:gd name="T3" fmla="*/ 1243 h 1439"/>
                <a:gd name="T4" fmla="*/ 124 w 485"/>
                <a:gd name="T5" fmla="*/ 1418 h 1439"/>
                <a:gd name="T6" fmla="*/ 299 w 485"/>
                <a:gd name="T7" fmla="*/ 1319 h 1439"/>
                <a:gd name="T8" fmla="*/ 471 w 485"/>
                <a:gd name="T9" fmla="*/ 142 h 1439"/>
                <a:gd name="T10" fmla="*/ 329 w 485"/>
                <a:gd name="T11" fmla="*/ 0 h 1439"/>
                <a:gd name="T12" fmla="*/ 187 w 485"/>
                <a:gd name="T13" fmla="*/ 142 h 1439"/>
              </a:gdLst>
              <a:ahLst/>
              <a:cxnLst>
                <a:cxn ang="0">
                  <a:pos x="T0" y="T1"/>
                </a:cxn>
                <a:cxn ang="0">
                  <a:pos x="T2" y="T3"/>
                </a:cxn>
                <a:cxn ang="0">
                  <a:pos x="T4" y="T5"/>
                </a:cxn>
                <a:cxn ang="0">
                  <a:pos x="T6" y="T7"/>
                </a:cxn>
                <a:cxn ang="0">
                  <a:pos x="T8" y="T9"/>
                </a:cxn>
                <a:cxn ang="0">
                  <a:pos x="T10" y="T11"/>
                </a:cxn>
                <a:cxn ang="0">
                  <a:pos x="T12" y="T13"/>
                </a:cxn>
              </a:cxnLst>
              <a:rect l="0" t="0" r="r" b="b"/>
              <a:pathLst>
                <a:path w="485" h="1439">
                  <a:moveTo>
                    <a:pt x="187" y="142"/>
                  </a:moveTo>
                  <a:cubicBezTo>
                    <a:pt x="200" y="518"/>
                    <a:pt x="142" y="886"/>
                    <a:pt x="25" y="1243"/>
                  </a:cubicBezTo>
                  <a:cubicBezTo>
                    <a:pt x="0" y="1316"/>
                    <a:pt x="52" y="1398"/>
                    <a:pt x="124" y="1418"/>
                  </a:cubicBezTo>
                  <a:cubicBezTo>
                    <a:pt x="201" y="1439"/>
                    <a:pt x="275" y="1392"/>
                    <a:pt x="299" y="1319"/>
                  </a:cubicBezTo>
                  <a:cubicBezTo>
                    <a:pt x="424" y="940"/>
                    <a:pt x="485" y="541"/>
                    <a:pt x="471" y="142"/>
                  </a:cubicBezTo>
                  <a:cubicBezTo>
                    <a:pt x="469" y="66"/>
                    <a:pt x="408" y="0"/>
                    <a:pt x="329" y="0"/>
                  </a:cubicBezTo>
                  <a:cubicBezTo>
                    <a:pt x="254" y="0"/>
                    <a:pt x="184" y="65"/>
                    <a:pt x="187" y="14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88" name="Freeform 83">
              <a:extLst>
                <a:ext uri="{FF2B5EF4-FFF2-40B4-BE49-F238E27FC236}">
                  <a16:creationId xmlns:a16="http://schemas.microsoft.com/office/drawing/2014/main" id="{B79E0FD6-0C85-9CCA-9DE7-F9DD21854620}"/>
                </a:ext>
              </a:extLst>
            </p:cNvPr>
            <p:cNvSpPr>
              <a:spLocks/>
            </p:cNvSpPr>
            <p:nvPr/>
          </p:nvSpPr>
          <p:spPr bwMode="auto">
            <a:xfrm>
              <a:off x="3805238" y="927100"/>
              <a:ext cx="3751263" cy="2503488"/>
            </a:xfrm>
            <a:custGeom>
              <a:avLst/>
              <a:gdLst>
                <a:gd name="T0" fmla="*/ 1547 w 18239"/>
                <a:gd name="T1" fmla="*/ 11872 h 12175"/>
                <a:gd name="T2" fmla="*/ 741 w 18239"/>
                <a:gd name="T3" fmla="*/ 8391 h 12175"/>
                <a:gd name="T4" fmla="*/ 1734 w 18239"/>
                <a:gd name="T5" fmla="*/ 5033 h 12175"/>
                <a:gd name="T6" fmla="*/ 6280 w 18239"/>
                <a:gd name="T7" fmla="*/ 1085 h 12175"/>
                <a:gd name="T8" fmla="*/ 9581 w 18239"/>
                <a:gd name="T9" fmla="*/ 491 h 12175"/>
                <a:gd name="T10" fmla="*/ 12880 w 18239"/>
                <a:gd name="T11" fmla="*/ 1057 h 12175"/>
                <a:gd name="T12" fmla="*/ 16155 w 18239"/>
                <a:gd name="T13" fmla="*/ 3526 h 12175"/>
                <a:gd name="T14" fmla="*/ 17885 w 18239"/>
                <a:gd name="T15" fmla="*/ 8314 h 12175"/>
                <a:gd name="T16" fmla="*/ 17812 w 18239"/>
                <a:gd name="T17" fmla="*/ 9073 h 12175"/>
                <a:gd name="T18" fmla="*/ 18087 w 18239"/>
                <a:gd name="T19" fmla="*/ 9148 h 12175"/>
                <a:gd name="T20" fmla="*/ 17905 w 18239"/>
                <a:gd name="T21" fmla="*/ 6152 h 12175"/>
                <a:gd name="T22" fmla="*/ 16749 w 18239"/>
                <a:gd name="T23" fmla="*/ 3828 h 12175"/>
                <a:gd name="T24" fmla="*/ 13715 w 18239"/>
                <a:gd name="T25" fmla="*/ 1134 h 12175"/>
                <a:gd name="T26" fmla="*/ 6861 w 18239"/>
                <a:gd name="T27" fmla="*/ 606 h 12175"/>
                <a:gd name="T28" fmla="*/ 1848 w 18239"/>
                <a:gd name="T29" fmla="*/ 4285 h 12175"/>
                <a:gd name="T30" fmla="*/ 891 w 18239"/>
                <a:gd name="T31" fmla="*/ 11150 h 12175"/>
                <a:gd name="T32" fmla="*/ 1301 w 18239"/>
                <a:gd name="T33" fmla="*/ 12015 h 12175"/>
                <a:gd name="T34" fmla="*/ 1547 w 18239"/>
                <a:gd name="T35" fmla="*/ 11872 h 12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39" h="12175">
                  <a:moveTo>
                    <a:pt x="1547" y="11872"/>
                  </a:moveTo>
                  <a:cubicBezTo>
                    <a:pt x="954" y="10806"/>
                    <a:pt x="669" y="9610"/>
                    <a:pt x="741" y="8391"/>
                  </a:cubicBezTo>
                  <a:cubicBezTo>
                    <a:pt x="810" y="7223"/>
                    <a:pt x="1180" y="6061"/>
                    <a:pt x="1734" y="5033"/>
                  </a:cubicBezTo>
                  <a:cubicBezTo>
                    <a:pt x="2704" y="3233"/>
                    <a:pt x="4352" y="1779"/>
                    <a:pt x="6280" y="1085"/>
                  </a:cubicBezTo>
                  <a:cubicBezTo>
                    <a:pt x="7329" y="707"/>
                    <a:pt x="8468" y="514"/>
                    <a:pt x="9581" y="491"/>
                  </a:cubicBezTo>
                  <a:cubicBezTo>
                    <a:pt x="10705" y="468"/>
                    <a:pt x="11833" y="639"/>
                    <a:pt x="12880" y="1057"/>
                  </a:cubicBezTo>
                  <a:cubicBezTo>
                    <a:pt x="14158" y="1567"/>
                    <a:pt x="15277" y="2476"/>
                    <a:pt x="16155" y="3526"/>
                  </a:cubicBezTo>
                  <a:cubicBezTo>
                    <a:pt x="17278" y="4869"/>
                    <a:pt x="17956" y="6549"/>
                    <a:pt x="17885" y="8314"/>
                  </a:cubicBezTo>
                  <a:cubicBezTo>
                    <a:pt x="17875" y="8568"/>
                    <a:pt x="17851" y="8822"/>
                    <a:pt x="17812" y="9073"/>
                  </a:cubicBezTo>
                  <a:cubicBezTo>
                    <a:pt x="17785" y="9252"/>
                    <a:pt x="18059" y="9329"/>
                    <a:pt x="18087" y="9148"/>
                  </a:cubicBezTo>
                  <a:cubicBezTo>
                    <a:pt x="18239" y="8147"/>
                    <a:pt x="18190" y="7126"/>
                    <a:pt x="17905" y="6152"/>
                  </a:cubicBezTo>
                  <a:cubicBezTo>
                    <a:pt x="17662" y="5316"/>
                    <a:pt x="17259" y="4531"/>
                    <a:pt x="16749" y="3828"/>
                  </a:cubicBezTo>
                  <a:cubicBezTo>
                    <a:pt x="15957" y="2738"/>
                    <a:pt x="14909" y="1769"/>
                    <a:pt x="13715" y="1134"/>
                  </a:cubicBezTo>
                  <a:cubicBezTo>
                    <a:pt x="11618" y="17"/>
                    <a:pt x="9115" y="0"/>
                    <a:pt x="6861" y="606"/>
                  </a:cubicBezTo>
                  <a:cubicBezTo>
                    <a:pt x="4808" y="1158"/>
                    <a:pt x="3008" y="2508"/>
                    <a:pt x="1848" y="4285"/>
                  </a:cubicBezTo>
                  <a:cubicBezTo>
                    <a:pt x="545" y="6281"/>
                    <a:pt x="0" y="8883"/>
                    <a:pt x="891" y="11150"/>
                  </a:cubicBezTo>
                  <a:cubicBezTo>
                    <a:pt x="1008" y="11447"/>
                    <a:pt x="1146" y="11736"/>
                    <a:pt x="1301" y="12015"/>
                  </a:cubicBezTo>
                  <a:cubicBezTo>
                    <a:pt x="1390" y="12175"/>
                    <a:pt x="1636" y="12032"/>
                    <a:pt x="1547" y="1187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89" name="Freeform 84">
              <a:extLst>
                <a:ext uri="{FF2B5EF4-FFF2-40B4-BE49-F238E27FC236}">
                  <a16:creationId xmlns:a16="http://schemas.microsoft.com/office/drawing/2014/main" id="{B15D7DDB-86C2-20B6-15C5-C0FCB931F28E}"/>
                </a:ext>
              </a:extLst>
            </p:cNvPr>
            <p:cNvSpPr>
              <a:spLocks/>
            </p:cNvSpPr>
            <p:nvPr/>
          </p:nvSpPr>
          <p:spPr bwMode="auto">
            <a:xfrm>
              <a:off x="4257676" y="3267075"/>
              <a:ext cx="176213" cy="407988"/>
            </a:xfrm>
            <a:custGeom>
              <a:avLst/>
              <a:gdLst>
                <a:gd name="T0" fmla="*/ 47 w 858"/>
                <a:gd name="T1" fmla="*/ 252 h 1982"/>
                <a:gd name="T2" fmla="*/ 557 w 858"/>
                <a:gd name="T3" fmla="*/ 1861 h 1982"/>
                <a:gd name="T4" fmla="*/ 732 w 858"/>
                <a:gd name="T5" fmla="*/ 1961 h 1982"/>
                <a:gd name="T6" fmla="*/ 831 w 858"/>
                <a:gd name="T7" fmla="*/ 1786 h 1982"/>
                <a:gd name="T8" fmla="*/ 321 w 858"/>
                <a:gd name="T9" fmla="*/ 177 h 1982"/>
                <a:gd name="T10" fmla="*/ 47 w 858"/>
                <a:gd name="T11" fmla="*/ 252 h 1982"/>
              </a:gdLst>
              <a:ahLst/>
              <a:cxnLst>
                <a:cxn ang="0">
                  <a:pos x="T0" y="T1"/>
                </a:cxn>
                <a:cxn ang="0">
                  <a:pos x="T2" y="T3"/>
                </a:cxn>
                <a:cxn ang="0">
                  <a:pos x="T4" y="T5"/>
                </a:cxn>
                <a:cxn ang="0">
                  <a:pos x="T6" y="T7"/>
                </a:cxn>
                <a:cxn ang="0">
                  <a:pos x="T8" y="T9"/>
                </a:cxn>
                <a:cxn ang="0">
                  <a:pos x="T10" y="T11"/>
                </a:cxn>
              </a:cxnLst>
              <a:rect l="0" t="0" r="r" b="b"/>
              <a:pathLst>
                <a:path w="858" h="1982">
                  <a:moveTo>
                    <a:pt x="47" y="252"/>
                  </a:moveTo>
                  <a:cubicBezTo>
                    <a:pt x="190" y="797"/>
                    <a:pt x="360" y="1334"/>
                    <a:pt x="557" y="1861"/>
                  </a:cubicBezTo>
                  <a:cubicBezTo>
                    <a:pt x="584" y="1933"/>
                    <a:pt x="653" y="1982"/>
                    <a:pt x="732" y="1961"/>
                  </a:cubicBezTo>
                  <a:cubicBezTo>
                    <a:pt x="801" y="1942"/>
                    <a:pt x="858" y="1858"/>
                    <a:pt x="831" y="1786"/>
                  </a:cubicBezTo>
                  <a:cubicBezTo>
                    <a:pt x="634" y="1258"/>
                    <a:pt x="464" y="721"/>
                    <a:pt x="321" y="177"/>
                  </a:cubicBezTo>
                  <a:cubicBezTo>
                    <a:pt x="275" y="0"/>
                    <a:pt x="0" y="75"/>
                    <a:pt x="47" y="252"/>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90" name="Freeform 85">
              <a:extLst>
                <a:ext uri="{FF2B5EF4-FFF2-40B4-BE49-F238E27FC236}">
                  <a16:creationId xmlns:a16="http://schemas.microsoft.com/office/drawing/2014/main" id="{AEBC4701-1FFF-01F4-A199-9FF8D00C853F}"/>
                </a:ext>
              </a:extLst>
            </p:cNvPr>
            <p:cNvSpPr>
              <a:spLocks/>
            </p:cNvSpPr>
            <p:nvPr/>
          </p:nvSpPr>
          <p:spPr bwMode="auto">
            <a:xfrm>
              <a:off x="7216776" y="2770188"/>
              <a:ext cx="539750" cy="884238"/>
            </a:xfrm>
            <a:custGeom>
              <a:avLst/>
              <a:gdLst>
                <a:gd name="T0" fmla="*/ 361 w 2626"/>
                <a:gd name="T1" fmla="*/ 713 h 4303"/>
                <a:gd name="T2" fmla="*/ 1505 w 2626"/>
                <a:gd name="T3" fmla="*/ 527 h 4303"/>
                <a:gd name="T4" fmla="*/ 2147 w 2626"/>
                <a:gd name="T5" fmla="*/ 1512 h 4303"/>
                <a:gd name="T6" fmla="*/ 1352 w 2626"/>
                <a:gd name="T7" fmla="*/ 3488 h 4303"/>
                <a:gd name="T8" fmla="*/ 180 w 2626"/>
                <a:gd name="T9" fmla="*/ 4002 h 4303"/>
                <a:gd name="T10" fmla="*/ 256 w 2626"/>
                <a:gd name="T11" fmla="*/ 4276 h 4303"/>
                <a:gd name="T12" fmla="*/ 2280 w 2626"/>
                <a:gd name="T13" fmla="*/ 2729 h 4303"/>
                <a:gd name="T14" fmla="*/ 1679 w 2626"/>
                <a:gd name="T15" fmla="*/ 298 h 4303"/>
                <a:gd name="T16" fmla="*/ 160 w 2626"/>
                <a:gd name="T17" fmla="*/ 512 h 4303"/>
                <a:gd name="T18" fmla="*/ 361 w 2626"/>
                <a:gd name="T19" fmla="*/ 713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6" h="4303">
                  <a:moveTo>
                    <a:pt x="361" y="713"/>
                  </a:moveTo>
                  <a:cubicBezTo>
                    <a:pt x="664" y="402"/>
                    <a:pt x="1120" y="311"/>
                    <a:pt x="1505" y="527"/>
                  </a:cubicBezTo>
                  <a:cubicBezTo>
                    <a:pt x="1870" y="731"/>
                    <a:pt x="2070" y="1113"/>
                    <a:pt x="2147" y="1512"/>
                  </a:cubicBezTo>
                  <a:cubicBezTo>
                    <a:pt x="2294" y="2267"/>
                    <a:pt x="1932" y="3014"/>
                    <a:pt x="1352" y="3488"/>
                  </a:cubicBezTo>
                  <a:cubicBezTo>
                    <a:pt x="1017" y="3763"/>
                    <a:pt x="608" y="3937"/>
                    <a:pt x="180" y="4002"/>
                  </a:cubicBezTo>
                  <a:cubicBezTo>
                    <a:pt x="0" y="4029"/>
                    <a:pt x="76" y="4303"/>
                    <a:pt x="256" y="4276"/>
                  </a:cubicBezTo>
                  <a:cubicBezTo>
                    <a:pt x="1131" y="4143"/>
                    <a:pt x="1931" y="3548"/>
                    <a:pt x="2280" y="2729"/>
                  </a:cubicBezTo>
                  <a:cubicBezTo>
                    <a:pt x="2626" y="1918"/>
                    <a:pt x="2492" y="786"/>
                    <a:pt x="1679" y="298"/>
                  </a:cubicBezTo>
                  <a:cubicBezTo>
                    <a:pt x="1181" y="0"/>
                    <a:pt x="561" y="100"/>
                    <a:pt x="160" y="512"/>
                  </a:cubicBezTo>
                  <a:cubicBezTo>
                    <a:pt x="33" y="643"/>
                    <a:pt x="234" y="844"/>
                    <a:pt x="361" y="71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91" name="Freeform 86">
              <a:extLst>
                <a:ext uri="{FF2B5EF4-FFF2-40B4-BE49-F238E27FC236}">
                  <a16:creationId xmlns:a16="http://schemas.microsoft.com/office/drawing/2014/main" id="{FFE8A0A1-C2FB-71D9-DF94-7F2486DF6891}"/>
                </a:ext>
              </a:extLst>
            </p:cNvPr>
            <p:cNvSpPr>
              <a:spLocks/>
            </p:cNvSpPr>
            <p:nvPr/>
          </p:nvSpPr>
          <p:spPr bwMode="auto">
            <a:xfrm>
              <a:off x="3951288" y="3305175"/>
              <a:ext cx="657225" cy="839788"/>
            </a:xfrm>
            <a:custGeom>
              <a:avLst/>
              <a:gdLst>
                <a:gd name="T0" fmla="*/ 1531 w 3192"/>
                <a:gd name="T1" fmla="*/ 28 h 4087"/>
                <a:gd name="T2" fmla="*/ 353 w 3192"/>
                <a:gd name="T3" fmla="*/ 613 h 4087"/>
                <a:gd name="T4" fmla="*/ 2 w 3192"/>
                <a:gd name="T5" fmla="*/ 1636 h 4087"/>
                <a:gd name="T6" fmla="*/ 1136 w 3192"/>
                <a:gd name="T7" fmla="*/ 3655 h 4087"/>
                <a:gd name="T8" fmla="*/ 3015 w 3192"/>
                <a:gd name="T9" fmla="*/ 3923 h 4087"/>
                <a:gd name="T10" fmla="*/ 2939 w 3192"/>
                <a:gd name="T11" fmla="*/ 3649 h 4087"/>
                <a:gd name="T12" fmla="*/ 580 w 3192"/>
                <a:gd name="T13" fmla="*/ 2674 h 4087"/>
                <a:gd name="T14" fmla="*/ 497 w 3192"/>
                <a:gd name="T15" fmla="*/ 891 h 4087"/>
                <a:gd name="T16" fmla="*/ 1606 w 3192"/>
                <a:gd name="T17" fmla="*/ 302 h 4087"/>
                <a:gd name="T18" fmla="*/ 1531 w 3192"/>
                <a:gd name="T19" fmla="*/ 28 h 4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92" h="4087">
                  <a:moveTo>
                    <a:pt x="1531" y="28"/>
                  </a:moveTo>
                  <a:cubicBezTo>
                    <a:pt x="1093" y="97"/>
                    <a:pt x="646" y="266"/>
                    <a:pt x="353" y="613"/>
                  </a:cubicBezTo>
                  <a:cubicBezTo>
                    <a:pt x="111" y="900"/>
                    <a:pt x="0" y="1264"/>
                    <a:pt x="2" y="1636"/>
                  </a:cubicBezTo>
                  <a:cubicBezTo>
                    <a:pt x="7" y="2433"/>
                    <a:pt x="455" y="3242"/>
                    <a:pt x="1136" y="3655"/>
                  </a:cubicBezTo>
                  <a:cubicBezTo>
                    <a:pt x="1694" y="3994"/>
                    <a:pt x="2385" y="4087"/>
                    <a:pt x="3015" y="3923"/>
                  </a:cubicBezTo>
                  <a:cubicBezTo>
                    <a:pt x="3192" y="3877"/>
                    <a:pt x="3117" y="3603"/>
                    <a:pt x="2939" y="3649"/>
                  </a:cubicBezTo>
                  <a:cubicBezTo>
                    <a:pt x="2028" y="3887"/>
                    <a:pt x="1046" y="3497"/>
                    <a:pt x="580" y="2674"/>
                  </a:cubicBezTo>
                  <a:cubicBezTo>
                    <a:pt x="283" y="2148"/>
                    <a:pt x="137" y="1424"/>
                    <a:pt x="497" y="891"/>
                  </a:cubicBezTo>
                  <a:cubicBezTo>
                    <a:pt x="744" y="524"/>
                    <a:pt x="1187" y="368"/>
                    <a:pt x="1606" y="302"/>
                  </a:cubicBezTo>
                  <a:cubicBezTo>
                    <a:pt x="1787" y="274"/>
                    <a:pt x="1710" y="0"/>
                    <a:pt x="1531" y="28"/>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92" name="Freeform 87">
              <a:extLst>
                <a:ext uri="{FF2B5EF4-FFF2-40B4-BE49-F238E27FC236}">
                  <a16:creationId xmlns:a16="http://schemas.microsoft.com/office/drawing/2014/main" id="{9E283CF5-C07B-8BC5-113F-84436B8F13B3}"/>
                </a:ext>
              </a:extLst>
            </p:cNvPr>
            <p:cNvSpPr>
              <a:spLocks/>
            </p:cNvSpPr>
            <p:nvPr/>
          </p:nvSpPr>
          <p:spPr bwMode="auto">
            <a:xfrm>
              <a:off x="7480301" y="2787650"/>
              <a:ext cx="46038" cy="61913"/>
            </a:xfrm>
            <a:custGeom>
              <a:avLst/>
              <a:gdLst>
                <a:gd name="T0" fmla="*/ 219 w 226"/>
                <a:gd name="T1" fmla="*/ 180 h 301"/>
                <a:gd name="T2" fmla="*/ 189 w 226"/>
                <a:gd name="T3" fmla="*/ 71 h 301"/>
                <a:gd name="T4" fmla="*/ 172 w 226"/>
                <a:gd name="T5" fmla="*/ 39 h 301"/>
                <a:gd name="T6" fmla="*/ 146 w 226"/>
                <a:gd name="T7" fmla="*/ 14 h 301"/>
                <a:gd name="T8" fmla="*/ 110 w 226"/>
                <a:gd name="T9" fmla="*/ 3 h 301"/>
                <a:gd name="T10" fmla="*/ 73 w 226"/>
                <a:gd name="T11" fmla="*/ 5 h 301"/>
                <a:gd name="T12" fmla="*/ 16 w 226"/>
                <a:gd name="T13" fmla="*/ 48 h 301"/>
                <a:gd name="T14" fmla="*/ 6 w 226"/>
                <a:gd name="T15" fmla="*/ 121 h 301"/>
                <a:gd name="T16" fmla="*/ 36 w 226"/>
                <a:gd name="T17" fmla="*/ 230 h 301"/>
                <a:gd name="T18" fmla="*/ 53 w 226"/>
                <a:gd name="T19" fmla="*/ 263 h 301"/>
                <a:gd name="T20" fmla="*/ 79 w 226"/>
                <a:gd name="T21" fmla="*/ 287 h 301"/>
                <a:gd name="T22" fmla="*/ 115 w 226"/>
                <a:gd name="T23" fmla="*/ 298 h 301"/>
                <a:gd name="T24" fmla="*/ 153 w 226"/>
                <a:gd name="T25" fmla="*/ 297 h 301"/>
                <a:gd name="T26" fmla="*/ 209 w 226"/>
                <a:gd name="T27" fmla="*/ 253 h 301"/>
                <a:gd name="T28" fmla="*/ 219 w 226"/>
                <a:gd name="T29" fmla="*/ 18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6" h="301">
                  <a:moveTo>
                    <a:pt x="219" y="180"/>
                  </a:moveTo>
                  <a:cubicBezTo>
                    <a:pt x="209" y="144"/>
                    <a:pt x="199" y="107"/>
                    <a:pt x="189" y="71"/>
                  </a:cubicBezTo>
                  <a:cubicBezTo>
                    <a:pt x="186" y="59"/>
                    <a:pt x="181" y="48"/>
                    <a:pt x="172" y="39"/>
                  </a:cubicBezTo>
                  <a:cubicBezTo>
                    <a:pt x="166" y="28"/>
                    <a:pt x="157" y="20"/>
                    <a:pt x="146" y="14"/>
                  </a:cubicBezTo>
                  <a:cubicBezTo>
                    <a:pt x="135" y="7"/>
                    <a:pt x="123" y="4"/>
                    <a:pt x="110" y="3"/>
                  </a:cubicBezTo>
                  <a:cubicBezTo>
                    <a:pt x="98" y="0"/>
                    <a:pt x="85" y="1"/>
                    <a:pt x="73" y="5"/>
                  </a:cubicBezTo>
                  <a:cubicBezTo>
                    <a:pt x="50" y="12"/>
                    <a:pt x="28" y="26"/>
                    <a:pt x="16" y="48"/>
                  </a:cubicBezTo>
                  <a:cubicBezTo>
                    <a:pt x="4" y="71"/>
                    <a:pt x="0" y="96"/>
                    <a:pt x="6" y="121"/>
                  </a:cubicBezTo>
                  <a:cubicBezTo>
                    <a:pt x="16" y="158"/>
                    <a:pt x="26" y="194"/>
                    <a:pt x="36" y="230"/>
                  </a:cubicBezTo>
                  <a:cubicBezTo>
                    <a:pt x="39" y="243"/>
                    <a:pt x="45" y="253"/>
                    <a:pt x="53" y="263"/>
                  </a:cubicBezTo>
                  <a:cubicBezTo>
                    <a:pt x="60" y="273"/>
                    <a:pt x="68" y="281"/>
                    <a:pt x="79" y="287"/>
                  </a:cubicBezTo>
                  <a:cubicBezTo>
                    <a:pt x="90" y="294"/>
                    <a:pt x="102" y="298"/>
                    <a:pt x="115" y="298"/>
                  </a:cubicBezTo>
                  <a:cubicBezTo>
                    <a:pt x="127" y="301"/>
                    <a:pt x="140" y="301"/>
                    <a:pt x="153" y="297"/>
                  </a:cubicBezTo>
                  <a:cubicBezTo>
                    <a:pt x="175" y="289"/>
                    <a:pt x="198" y="275"/>
                    <a:pt x="209" y="253"/>
                  </a:cubicBezTo>
                  <a:cubicBezTo>
                    <a:pt x="221" y="230"/>
                    <a:pt x="226" y="205"/>
                    <a:pt x="219" y="180"/>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93" name="Freeform 88">
              <a:extLst>
                <a:ext uri="{FF2B5EF4-FFF2-40B4-BE49-F238E27FC236}">
                  <a16:creationId xmlns:a16="http://schemas.microsoft.com/office/drawing/2014/main" id="{6A9B6DC6-3549-D578-6A45-E6788A8BB9EE}"/>
                </a:ext>
              </a:extLst>
            </p:cNvPr>
            <p:cNvSpPr>
              <a:spLocks/>
            </p:cNvSpPr>
            <p:nvPr/>
          </p:nvSpPr>
          <p:spPr bwMode="auto">
            <a:xfrm>
              <a:off x="7186613" y="2741613"/>
              <a:ext cx="88900" cy="457200"/>
            </a:xfrm>
            <a:custGeom>
              <a:avLst/>
              <a:gdLst>
                <a:gd name="T0" fmla="*/ 38 w 439"/>
                <a:gd name="T1" fmla="*/ 255 h 2223"/>
                <a:gd name="T2" fmla="*/ 105 w 439"/>
                <a:gd name="T3" fmla="*/ 1139 h 2223"/>
                <a:gd name="T4" fmla="*/ 130 w 439"/>
                <a:gd name="T5" fmla="*/ 2041 h 2223"/>
                <a:gd name="T6" fmla="*/ 414 w 439"/>
                <a:gd name="T7" fmla="*/ 2041 h 2223"/>
                <a:gd name="T8" fmla="*/ 312 w 439"/>
                <a:gd name="T9" fmla="*/ 179 h 2223"/>
                <a:gd name="T10" fmla="*/ 38 w 439"/>
                <a:gd name="T11" fmla="*/ 255 h 2223"/>
              </a:gdLst>
              <a:ahLst/>
              <a:cxnLst>
                <a:cxn ang="0">
                  <a:pos x="T0" y="T1"/>
                </a:cxn>
                <a:cxn ang="0">
                  <a:pos x="T2" y="T3"/>
                </a:cxn>
                <a:cxn ang="0">
                  <a:pos x="T4" y="T5"/>
                </a:cxn>
                <a:cxn ang="0">
                  <a:pos x="T6" y="T7"/>
                </a:cxn>
                <a:cxn ang="0">
                  <a:pos x="T8" y="T9"/>
                </a:cxn>
                <a:cxn ang="0">
                  <a:pos x="T10" y="T11"/>
                </a:cxn>
              </a:cxnLst>
              <a:rect l="0" t="0" r="r" b="b"/>
              <a:pathLst>
                <a:path w="439" h="2223">
                  <a:moveTo>
                    <a:pt x="38" y="255"/>
                  </a:moveTo>
                  <a:cubicBezTo>
                    <a:pt x="98" y="544"/>
                    <a:pt x="100" y="845"/>
                    <a:pt x="105" y="1139"/>
                  </a:cubicBezTo>
                  <a:cubicBezTo>
                    <a:pt x="111" y="1439"/>
                    <a:pt x="107" y="1741"/>
                    <a:pt x="130" y="2041"/>
                  </a:cubicBezTo>
                  <a:cubicBezTo>
                    <a:pt x="143" y="2222"/>
                    <a:pt x="428" y="2223"/>
                    <a:pt x="414" y="2041"/>
                  </a:cubicBezTo>
                  <a:cubicBezTo>
                    <a:pt x="368" y="1423"/>
                    <a:pt x="439" y="789"/>
                    <a:pt x="312" y="179"/>
                  </a:cubicBezTo>
                  <a:cubicBezTo>
                    <a:pt x="275" y="0"/>
                    <a:pt x="0" y="76"/>
                    <a:pt x="38" y="255"/>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94" name="Freeform 89">
              <a:extLst>
                <a:ext uri="{FF2B5EF4-FFF2-40B4-BE49-F238E27FC236}">
                  <a16:creationId xmlns:a16="http://schemas.microsoft.com/office/drawing/2014/main" id="{53B15362-8248-0067-13C8-C34334230B08}"/>
                </a:ext>
              </a:extLst>
            </p:cNvPr>
            <p:cNvSpPr>
              <a:spLocks/>
            </p:cNvSpPr>
            <p:nvPr/>
          </p:nvSpPr>
          <p:spPr bwMode="auto">
            <a:xfrm>
              <a:off x="4203701" y="2366963"/>
              <a:ext cx="3130550" cy="950913"/>
            </a:xfrm>
            <a:custGeom>
              <a:avLst/>
              <a:gdLst>
                <a:gd name="T0" fmla="*/ 1600 w 15220"/>
                <a:gd name="T1" fmla="*/ 3714 h 4625"/>
                <a:gd name="T2" fmla="*/ 2452 w 15220"/>
                <a:gd name="T3" fmla="*/ 3195 h 4625"/>
                <a:gd name="T4" fmla="*/ 2824 w 15220"/>
                <a:gd name="T5" fmla="*/ 1735 h 4625"/>
                <a:gd name="T6" fmla="*/ 2959 w 15220"/>
                <a:gd name="T7" fmla="*/ 1219 h 4625"/>
                <a:gd name="T8" fmla="*/ 2992 w 15220"/>
                <a:gd name="T9" fmla="*/ 1121 h 4625"/>
                <a:gd name="T10" fmla="*/ 2991 w 15220"/>
                <a:gd name="T11" fmla="*/ 1083 h 4625"/>
                <a:gd name="T12" fmla="*/ 2898 w 15220"/>
                <a:gd name="T13" fmla="*/ 1075 h 4625"/>
                <a:gd name="T14" fmla="*/ 2914 w 15220"/>
                <a:gd name="T15" fmla="*/ 1109 h 4625"/>
                <a:gd name="T16" fmla="*/ 2947 w 15220"/>
                <a:gd name="T17" fmla="*/ 1206 h 4625"/>
                <a:gd name="T18" fmla="*/ 3399 w 15220"/>
                <a:gd name="T19" fmla="*/ 2785 h 4625"/>
                <a:gd name="T20" fmla="*/ 5293 w 15220"/>
                <a:gd name="T21" fmla="*/ 2247 h 4625"/>
                <a:gd name="T22" fmla="*/ 9996 w 15220"/>
                <a:gd name="T23" fmla="*/ 1528 h 4625"/>
                <a:gd name="T24" fmla="*/ 10315 w 15220"/>
                <a:gd name="T25" fmla="*/ 1057 h 4625"/>
                <a:gd name="T26" fmla="*/ 10299 w 15220"/>
                <a:gd name="T27" fmla="*/ 246 h 4625"/>
                <a:gd name="T28" fmla="*/ 10207 w 15220"/>
                <a:gd name="T29" fmla="*/ 283 h 4625"/>
                <a:gd name="T30" fmla="*/ 10139 w 15220"/>
                <a:gd name="T31" fmla="*/ 304 h 4625"/>
                <a:gd name="T32" fmla="*/ 10620 w 15220"/>
                <a:gd name="T33" fmla="*/ 1308 h 4625"/>
                <a:gd name="T34" fmla="*/ 11115 w 15220"/>
                <a:gd name="T35" fmla="*/ 1508 h 4625"/>
                <a:gd name="T36" fmla="*/ 14262 w 15220"/>
                <a:gd name="T37" fmla="*/ 1846 h 4625"/>
                <a:gd name="T38" fmla="*/ 15045 w 15220"/>
                <a:gd name="T39" fmla="*/ 1763 h 4625"/>
                <a:gd name="T40" fmla="*/ 11543 w 15220"/>
                <a:gd name="T41" fmla="*/ 1234 h 4625"/>
                <a:gd name="T42" fmla="*/ 10983 w 15220"/>
                <a:gd name="T43" fmla="*/ 1221 h 4625"/>
                <a:gd name="T44" fmla="*/ 10876 w 15220"/>
                <a:gd name="T45" fmla="*/ 1227 h 4625"/>
                <a:gd name="T46" fmla="*/ 10911 w 15220"/>
                <a:gd name="T47" fmla="*/ 1238 h 4625"/>
                <a:gd name="T48" fmla="*/ 10801 w 15220"/>
                <a:gd name="T49" fmla="*/ 1040 h 4625"/>
                <a:gd name="T50" fmla="*/ 10318 w 15220"/>
                <a:gd name="T51" fmla="*/ 79 h 4625"/>
                <a:gd name="T52" fmla="*/ 10008 w 15220"/>
                <a:gd name="T53" fmla="*/ 398 h 4625"/>
                <a:gd name="T54" fmla="*/ 10025 w 15220"/>
                <a:gd name="T55" fmla="*/ 1299 h 4625"/>
                <a:gd name="T56" fmla="*/ 10067 w 15220"/>
                <a:gd name="T57" fmla="*/ 1256 h 4625"/>
                <a:gd name="T58" fmla="*/ 9996 w 15220"/>
                <a:gd name="T59" fmla="*/ 1243 h 4625"/>
                <a:gd name="T60" fmla="*/ 6005 w 15220"/>
                <a:gd name="T61" fmla="*/ 1777 h 4625"/>
                <a:gd name="T62" fmla="*/ 3736 w 15220"/>
                <a:gd name="T63" fmla="*/ 2441 h 4625"/>
                <a:gd name="T64" fmla="*/ 3530 w 15220"/>
                <a:gd name="T65" fmla="*/ 2537 h 4625"/>
                <a:gd name="T66" fmla="*/ 3567 w 15220"/>
                <a:gd name="T67" fmla="*/ 2559 h 4625"/>
                <a:gd name="T68" fmla="*/ 3476 w 15220"/>
                <a:gd name="T69" fmla="*/ 2305 h 4625"/>
                <a:gd name="T70" fmla="*/ 3245 w 15220"/>
                <a:gd name="T71" fmla="*/ 1213 h 4625"/>
                <a:gd name="T72" fmla="*/ 2674 w 15220"/>
                <a:gd name="T73" fmla="*/ 1176 h 4625"/>
                <a:gd name="T74" fmla="*/ 2215 w 15220"/>
                <a:gd name="T75" fmla="*/ 3027 h 4625"/>
                <a:gd name="T76" fmla="*/ 2187 w 15220"/>
                <a:gd name="T77" fmla="*/ 3095 h 4625"/>
                <a:gd name="T78" fmla="*/ 2138 w 15220"/>
                <a:gd name="T79" fmla="*/ 3117 h 4625"/>
                <a:gd name="T80" fmla="*/ 150 w 15220"/>
                <a:gd name="T81" fmla="*/ 4275 h 4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0" h="4625">
                  <a:moveTo>
                    <a:pt x="293" y="4521"/>
                  </a:moveTo>
                  <a:cubicBezTo>
                    <a:pt x="715" y="4230"/>
                    <a:pt x="1151" y="3960"/>
                    <a:pt x="1600" y="3714"/>
                  </a:cubicBezTo>
                  <a:cubicBezTo>
                    <a:pt x="1824" y="3591"/>
                    <a:pt x="2051" y="3474"/>
                    <a:pt x="2281" y="3363"/>
                  </a:cubicBezTo>
                  <a:cubicBezTo>
                    <a:pt x="2365" y="3322"/>
                    <a:pt x="2413" y="3279"/>
                    <a:pt x="2452" y="3195"/>
                  </a:cubicBezTo>
                  <a:cubicBezTo>
                    <a:pt x="2542" y="2998"/>
                    <a:pt x="2586" y="2778"/>
                    <a:pt x="2635" y="2569"/>
                  </a:cubicBezTo>
                  <a:cubicBezTo>
                    <a:pt x="2701" y="2291"/>
                    <a:pt x="2760" y="2012"/>
                    <a:pt x="2824" y="1735"/>
                  </a:cubicBezTo>
                  <a:cubicBezTo>
                    <a:pt x="2853" y="1611"/>
                    <a:pt x="2882" y="1488"/>
                    <a:pt x="2916" y="1365"/>
                  </a:cubicBezTo>
                  <a:cubicBezTo>
                    <a:pt x="2929" y="1316"/>
                    <a:pt x="2943" y="1268"/>
                    <a:pt x="2959" y="1219"/>
                  </a:cubicBezTo>
                  <a:cubicBezTo>
                    <a:pt x="2965" y="1200"/>
                    <a:pt x="2971" y="1180"/>
                    <a:pt x="2978" y="1161"/>
                  </a:cubicBezTo>
                  <a:cubicBezTo>
                    <a:pt x="2982" y="1150"/>
                    <a:pt x="3004" y="1095"/>
                    <a:pt x="2992" y="1121"/>
                  </a:cubicBezTo>
                  <a:cubicBezTo>
                    <a:pt x="3001" y="1100"/>
                    <a:pt x="3023" y="1075"/>
                    <a:pt x="3028" y="1053"/>
                  </a:cubicBezTo>
                  <a:cubicBezTo>
                    <a:pt x="3025" y="1068"/>
                    <a:pt x="3013" y="1076"/>
                    <a:pt x="2991" y="1083"/>
                  </a:cubicBezTo>
                  <a:cubicBezTo>
                    <a:pt x="2959" y="1092"/>
                    <a:pt x="2919" y="1085"/>
                    <a:pt x="2908" y="1081"/>
                  </a:cubicBezTo>
                  <a:cubicBezTo>
                    <a:pt x="2839" y="1050"/>
                    <a:pt x="2906" y="1071"/>
                    <a:pt x="2898" y="1075"/>
                  </a:cubicBezTo>
                  <a:cubicBezTo>
                    <a:pt x="2899" y="1074"/>
                    <a:pt x="2887" y="1055"/>
                    <a:pt x="2891" y="1067"/>
                  </a:cubicBezTo>
                  <a:cubicBezTo>
                    <a:pt x="2895" y="1081"/>
                    <a:pt x="2907" y="1096"/>
                    <a:pt x="2914" y="1109"/>
                  </a:cubicBezTo>
                  <a:cubicBezTo>
                    <a:pt x="2922" y="1126"/>
                    <a:pt x="2911" y="1099"/>
                    <a:pt x="2924" y="1134"/>
                  </a:cubicBezTo>
                  <a:cubicBezTo>
                    <a:pt x="2932" y="1158"/>
                    <a:pt x="2940" y="1182"/>
                    <a:pt x="2947" y="1206"/>
                  </a:cubicBezTo>
                  <a:cubicBezTo>
                    <a:pt x="3083" y="1651"/>
                    <a:pt x="3094" y="2133"/>
                    <a:pt x="3259" y="2569"/>
                  </a:cubicBezTo>
                  <a:cubicBezTo>
                    <a:pt x="3288" y="2648"/>
                    <a:pt x="3325" y="2736"/>
                    <a:pt x="3399" y="2785"/>
                  </a:cubicBezTo>
                  <a:cubicBezTo>
                    <a:pt x="3523" y="2866"/>
                    <a:pt x="3671" y="2767"/>
                    <a:pt x="3791" y="2723"/>
                  </a:cubicBezTo>
                  <a:cubicBezTo>
                    <a:pt x="4284" y="2543"/>
                    <a:pt x="4786" y="2384"/>
                    <a:pt x="5293" y="2247"/>
                  </a:cubicBezTo>
                  <a:cubicBezTo>
                    <a:pt x="6308" y="1972"/>
                    <a:pt x="7344" y="1780"/>
                    <a:pt x="8388" y="1659"/>
                  </a:cubicBezTo>
                  <a:cubicBezTo>
                    <a:pt x="8922" y="1597"/>
                    <a:pt x="9458" y="1553"/>
                    <a:pt x="9996" y="1528"/>
                  </a:cubicBezTo>
                  <a:cubicBezTo>
                    <a:pt x="10141" y="1521"/>
                    <a:pt x="10266" y="1523"/>
                    <a:pt x="10301" y="1360"/>
                  </a:cubicBezTo>
                  <a:cubicBezTo>
                    <a:pt x="10323" y="1262"/>
                    <a:pt x="10317" y="1156"/>
                    <a:pt x="10315" y="1057"/>
                  </a:cubicBezTo>
                  <a:cubicBezTo>
                    <a:pt x="10310" y="806"/>
                    <a:pt x="10281" y="553"/>
                    <a:pt x="10295" y="303"/>
                  </a:cubicBezTo>
                  <a:cubicBezTo>
                    <a:pt x="10296" y="284"/>
                    <a:pt x="10298" y="265"/>
                    <a:pt x="10299" y="246"/>
                  </a:cubicBezTo>
                  <a:cubicBezTo>
                    <a:pt x="10298" y="266"/>
                    <a:pt x="10311" y="238"/>
                    <a:pt x="10300" y="243"/>
                  </a:cubicBezTo>
                  <a:cubicBezTo>
                    <a:pt x="10238" y="274"/>
                    <a:pt x="10347" y="263"/>
                    <a:pt x="10207" y="283"/>
                  </a:cubicBezTo>
                  <a:cubicBezTo>
                    <a:pt x="10181" y="287"/>
                    <a:pt x="10118" y="298"/>
                    <a:pt x="10123" y="286"/>
                  </a:cubicBezTo>
                  <a:cubicBezTo>
                    <a:pt x="10121" y="290"/>
                    <a:pt x="10134" y="297"/>
                    <a:pt x="10139" y="304"/>
                  </a:cubicBezTo>
                  <a:cubicBezTo>
                    <a:pt x="10199" y="395"/>
                    <a:pt x="10244" y="496"/>
                    <a:pt x="10289" y="594"/>
                  </a:cubicBezTo>
                  <a:cubicBezTo>
                    <a:pt x="10399" y="831"/>
                    <a:pt x="10491" y="1080"/>
                    <a:pt x="10620" y="1308"/>
                  </a:cubicBezTo>
                  <a:cubicBezTo>
                    <a:pt x="10663" y="1383"/>
                    <a:pt x="10715" y="1471"/>
                    <a:pt x="10803" y="1497"/>
                  </a:cubicBezTo>
                  <a:cubicBezTo>
                    <a:pt x="10897" y="1525"/>
                    <a:pt x="11018" y="1506"/>
                    <a:pt x="11115" y="1508"/>
                  </a:cubicBezTo>
                  <a:cubicBezTo>
                    <a:pt x="11244" y="1511"/>
                    <a:pt x="11373" y="1514"/>
                    <a:pt x="11501" y="1518"/>
                  </a:cubicBezTo>
                  <a:cubicBezTo>
                    <a:pt x="12432" y="1545"/>
                    <a:pt x="13356" y="1629"/>
                    <a:pt x="14262" y="1846"/>
                  </a:cubicBezTo>
                  <a:cubicBezTo>
                    <a:pt x="14500" y="1903"/>
                    <a:pt x="14735" y="1967"/>
                    <a:pt x="14969" y="2037"/>
                  </a:cubicBezTo>
                  <a:cubicBezTo>
                    <a:pt x="15145" y="2090"/>
                    <a:pt x="15220" y="1816"/>
                    <a:pt x="15045" y="1763"/>
                  </a:cubicBezTo>
                  <a:cubicBezTo>
                    <a:pt x="14134" y="1490"/>
                    <a:pt x="13203" y="1329"/>
                    <a:pt x="12254" y="1268"/>
                  </a:cubicBezTo>
                  <a:cubicBezTo>
                    <a:pt x="12018" y="1252"/>
                    <a:pt x="11781" y="1242"/>
                    <a:pt x="11543" y="1234"/>
                  </a:cubicBezTo>
                  <a:cubicBezTo>
                    <a:pt x="11415" y="1230"/>
                    <a:pt x="11287" y="1227"/>
                    <a:pt x="11159" y="1225"/>
                  </a:cubicBezTo>
                  <a:cubicBezTo>
                    <a:pt x="11100" y="1224"/>
                    <a:pt x="11041" y="1222"/>
                    <a:pt x="10983" y="1221"/>
                  </a:cubicBezTo>
                  <a:cubicBezTo>
                    <a:pt x="10953" y="1221"/>
                    <a:pt x="10922" y="1219"/>
                    <a:pt x="10893" y="1220"/>
                  </a:cubicBezTo>
                  <a:cubicBezTo>
                    <a:pt x="10839" y="1216"/>
                    <a:pt x="10833" y="1218"/>
                    <a:pt x="10876" y="1227"/>
                  </a:cubicBezTo>
                  <a:cubicBezTo>
                    <a:pt x="10895" y="1227"/>
                    <a:pt x="10910" y="1234"/>
                    <a:pt x="10922" y="1247"/>
                  </a:cubicBezTo>
                  <a:cubicBezTo>
                    <a:pt x="10911" y="1246"/>
                    <a:pt x="10896" y="1211"/>
                    <a:pt x="10911" y="1238"/>
                  </a:cubicBezTo>
                  <a:cubicBezTo>
                    <a:pt x="10902" y="1222"/>
                    <a:pt x="10891" y="1208"/>
                    <a:pt x="10882" y="1192"/>
                  </a:cubicBezTo>
                  <a:cubicBezTo>
                    <a:pt x="10852" y="1143"/>
                    <a:pt x="10826" y="1091"/>
                    <a:pt x="10801" y="1040"/>
                  </a:cubicBezTo>
                  <a:cubicBezTo>
                    <a:pt x="10742" y="917"/>
                    <a:pt x="10687" y="792"/>
                    <a:pt x="10632" y="668"/>
                  </a:cubicBezTo>
                  <a:cubicBezTo>
                    <a:pt x="10550" y="481"/>
                    <a:pt x="10473" y="222"/>
                    <a:pt x="10318" y="79"/>
                  </a:cubicBezTo>
                  <a:cubicBezTo>
                    <a:pt x="10233" y="0"/>
                    <a:pt x="10104" y="11"/>
                    <a:pt x="10047" y="116"/>
                  </a:cubicBezTo>
                  <a:cubicBezTo>
                    <a:pt x="10003" y="198"/>
                    <a:pt x="10009" y="308"/>
                    <a:pt x="10008" y="398"/>
                  </a:cubicBezTo>
                  <a:cubicBezTo>
                    <a:pt x="10008" y="657"/>
                    <a:pt x="10035" y="916"/>
                    <a:pt x="10032" y="1175"/>
                  </a:cubicBezTo>
                  <a:cubicBezTo>
                    <a:pt x="10031" y="1216"/>
                    <a:pt x="10029" y="1258"/>
                    <a:pt x="10025" y="1299"/>
                  </a:cubicBezTo>
                  <a:cubicBezTo>
                    <a:pt x="10028" y="1267"/>
                    <a:pt x="10010" y="1318"/>
                    <a:pt x="10025" y="1302"/>
                  </a:cubicBezTo>
                  <a:cubicBezTo>
                    <a:pt x="10034" y="1292"/>
                    <a:pt x="10060" y="1266"/>
                    <a:pt x="10067" y="1256"/>
                  </a:cubicBezTo>
                  <a:cubicBezTo>
                    <a:pt x="10102" y="1235"/>
                    <a:pt x="10094" y="1230"/>
                    <a:pt x="10042" y="1241"/>
                  </a:cubicBezTo>
                  <a:cubicBezTo>
                    <a:pt x="10026" y="1242"/>
                    <a:pt x="10011" y="1243"/>
                    <a:pt x="9996" y="1243"/>
                  </a:cubicBezTo>
                  <a:cubicBezTo>
                    <a:pt x="9719" y="1256"/>
                    <a:pt x="9442" y="1274"/>
                    <a:pt x="9166" y="1297"/>
                  </a:cubicBezTo>
                  <a:cubicBezTo>
                    <a:pt x="8104" y="1385"/>
                    <a:pt x="7044" y="1540"/>
                    <a:pt x="6005" y="1777"/>
                  </a:cubicBezTo>
                  <a:cubicBezTo>
                    <a:pt x="5492" y="1893"/>
                    <a:pt x="4984" y="2030"/>
                    <a:pt x="4483" y="2188"/>
                  </a:cubicBezTo>
                  <a:cubicBezTo>
                    <a:pt x="4232" y="2267"/>
                    <a:pt x="3983" y="2351"/>
                    <a:pt x="3736" y="2441"/>
                  </a:cubicBezTo>
                  <a:cubicBezTo>
                    <a:pt x="3673" y="2465"/>
                    <a:pt x="3610" y="2488"/>
                    <a:pt x="3546" y="2512"/>
                  </a:cubicBezTo>
                  <a:cubicBezTo>
                    <a:pt x="3468" y="2542"/>
                    <a:pt x="3465" y="2523"/>
                    <a:pt x="3530" y="2537"/>
                  </a:cubicBezTo>
                  <a:cubicBezTo>
                    <a:pt x="3551" y="2542"/>
                    <a:pt x="3559" y="2551"/>
                    <a:pt x="3560" y="2551"/>
                  </a:cubicBezTo>
                  <a:cubicBezTo>
                    <a:pt x="3552" y="2553"/>
                    <a:pt x="3553" y="2510"/>
                    <a:pt x="3567" y="2559"/>
                  </a:cubicBezTo>
                  <a:cubicBezTo>
                    <a:pt x="3564" y="2551"/>
                    <a:pt x="3554" y="2542"/>
                    <a:pt x="3551" y="2533"/>
                  </a:cubicBezTo>
                  <a:cubicBezTo>
                    <a:pt x="3531" y="2486"/>
                    <a:pt x="3497" y="2387"/>
                    <a:pt x="3476" y="2305"/>
                  </a:cubicBezTo>
                  <a:cubicBezTo>
                    <a:pt x="3446" y="2187"/>
                    <a:pt x="3422" y="2068"/>
                    <a:pt x="3398" y="1949"/>
                  </a:cubicBezTo>
                  <a:cubicBezTo>
                    <a:pt x="3349" y="1703"/>
                    <a:pt x="3309" y="1455"/>
                    <a:pt x="3245" y="1213"/>
                  </a:cubicBezTo>
                  <a:cubicBezTo>
                    <a:pt x="3207" y="1068"/>
                    <a:pt x="3147" y="809"/>
                    <a:pt x="2955" y="807"/>
                  </a:cubicBezTo>
                  <a:cubicBezTo>
                    <a:pt x="2775" y="805"/>
                    <a:pt x="2716" y="1041"/>
                    <a:pt x="2674" y="1176"/>
                  </a:cubicBezTo>
                  <a:cubicBezTo>
                    <a:pt x="2519" y="1684"/>
                    <a:pt x="2437" y="2213"/>
                    <a:pt x="2304" y="2728"/>
                  </a:cubicBezTo>
                  <a:cubicBezTo>
                    <a:pt x="2278" y="2828"/>
                    <a:pt x="2249" y="2929"/>
                    <a:pt x="2215" y="3027"/>
                  </a:cubicBezTo>
                  <a:cubicBezTo>
                    <a:pt x="2198" y="3074"/>
                    <a:pt x="2206" y="3042"/>
                    <a:pt x="2188" y="3088"/>
                  </a:cubicBezTo>
                  <a:cubicBezTo>
                    <a:pt x="2180" y="3109"/>
                    <a:pt x="2169" y="3115"/>
                    <a:pt x="2187" y="3095"/>
                  </a:cubicBezTo>
                  <a:cubicBezTo>
                    <a:pt x="2176" y="3107"/>
                    <a:pt x="2180" y="3095"/>
                    <a:pt x="2191" y="3094"/>
                  </a:cubicBezTo>
                  <a:cubicBezTo>
                    <a:pt x="2223" y="3091"/>
                    <a:pt x="2155" y="3108"/>
                    <a:pt x="2138" y="3117"/>
                  </a:cubicBezTo>
                  <a:cubicBezTo>
                    <a:pt x="1678" y="3340"/>
                    <a:pt x="1228" y="3586"/>
                    <a:pt x="793" y="3854"/>
                  </a:cubicBezTo>
                  <a:cubicBezTo>
                    <a:pt x="575" y="3989"/>
                    <a:pt x="360" y="4130"/>
                    <a:pt x="150" y="4275"/>
                  </a:cubicBezTo>
                  <a:cubicBezTo>
                    <a:pt x="0" y="4379"/>
                    <a:pt x="142" y="4625"/>
                    <a:pt x="293" y="4521"/>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95" name="Freeform 90">
              <a:extLst>
                <a:ext uri="{FF2B5EF4-FFF2-40B4-BE49-F238E27FC236}">
                  <a16:creationId xmlns:a16="http://schemas.microsoft.com/office/drawing/2014/main" id="{7FA8550C-2A41-4A42-40A1-86704B71C6C6}"/>
                </a:ext>
              </a:extLst>
            </p:cNvPr>
            <p:cNvSpPr>
              <a:spLocks/>
            </p:cNvSpPr>
            <p:nvPr/>
          </p:nvSpPr>
          <p:spPr bwMode="auto">
            <a:xfrm>
              <a:off x="4789488" y="1047750"/>
              <a:ext cx="444500" cy="1549400"/>
            </a:xfrm>
            <a:custGeom>
              <a:avLst/>
              <a:gdLst>
                <a:gd name="T0" fmla="*/ 190 w 2159"/>
                <a:gd name="T1" fmla="*/ 7412 h 7534"/>
                <a:gd name="T2" fmla="*/ 1262 w 2159"/>
                <a:gd name="T3" fmla="*/ 1658 h 7534"/>
                <a:gd name="T4" fmla="*/ 2088 w 2159"/>
                <a:gd name="T5" fmla="*/ 195 h 7534"/>
                <a:gd name="T6" fmla="*/ 1925 w 2159"/>
                <a:gd name="T7" fmla="*/ 99 h 7534"/>
                <a:gd name="T8" fmla="*/ 76 w 2159"/>
                <a:gd name="T9" fmla="*/ 5766 h 7534"/>
                <a:gd name="T10" fmla="*/ 1 w 2159"/>
                <a:gd name="T11" fmla="*/ 7412 h 7534"/>
                <a:gd name="T12" fmla="*/ 190 w 2159"/>
                <a:gd name="T13" fmla="*/ 7412 h 7534"/>
              </a:gdLst>
              <a:ahLst/>
              <a:cxnLst>
                <a:cxn ang="0">
                  <a:pos x="T0" y="T1"/>
                </a:cxn>
                <a:cxn ang="0">
                  <a:pos x="T2" y="T3"/>
                </a:cxn>
                <a:cxn ang="0">
                  <a:pos x="T4" y="T5"/>
                </a:cxn>
                <a:cxn ang="0">
                  <a:pos x="T6" y="T7"/>
                </a:cxn>
                <a:cxn ang="0">
                  <a:pos x="T8" y="T9"/>
                </a:cxn>
                <a:cxn ang="0">
                  <a:pos x="T10" y="T11"/>
                </a:cxn>
                <a:cxn ang="0">
                  <a:pos x="T12" y="T13"/>
                </a:cxn>
              </a:cxnLst>
              <a:rect l="0" t="0" r="r" b="b"/>
              <a:pathLst>
                <a:path w="2159" h="7534">
                  <a:moveTo>
                    <a:pt x="190" y="7412"/>
                  </a:moveTo>
                  <a:cubicBezTo>
                    <a:pt x="198" y="5461"/>
                    <a:pt x="461" y="3453"/>
                    <a:pt x="1262" y="1658"/>
                  </a:cubicBezTo>
                  <a:cubicBezTo>
                    <a:pt x="1491" y="1146"/>
                    <a:pt x="1765" y="654"/>
                    <a:pt x="2088" y="195"/>
                  </a:cubicBezTo>
                  <a:cubicBezTo>
                    <a:pt x="2159" y="95"/>
                    <a:pt x="1994" y="0"/>
                    <a:pt x="1925" y="99"/>
                  </a:cubicBezTo>
                  <a:cubicBezTo>
                    <a:pt x="763" y="1751"/>
                    <a:pt x="255" y="3779"/>
                    <a:pt x="76" y="5766"/>
                  </a:cubicBezTo>
                  <a:cubicBezTo>
                    <a:pt x="26" y="6313"/>
                    <a:pt x="3" y="6863"/>
                    <a:pt x="1" y="7412"/>
                  </a:cubicBezTo>
                  <a:cubicBezTo>
                    <a:pt x="0" y="7534"/>
                    <a:pt x="190" y="7534"/>
                    <a:pt x="190" y="7412"/>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96" name="Freeform 91">
              <a:extLst>
                <a:ext uri="{FF2B5EF4-FFF2-40B4-BE49-F238E27FC236}">
                  <a16:creationId xmlns:a16="http://schemas.microsoft.com/office/drawing/2014/main" id="{D5D3BA8A-2260-732F-B9C0-29F43B455CC4}"/>
                </a:ext>
              </a:extLst>
            </p:cNvPr>
            <p:cNvSpPr>
              <a:spLocks/>
            </p:cNvSpPr>
            <p:nvPr/>
          </p:nvSpPr>
          <p:spPr bwMode="auto">
            <a:xfrm>
              <a:off x="5538788" y="979488"/>
              <a:ext cx="779463" cy="1460500"/>
            </a:xfrm>
            <a:custGeom>
              <a:avLst/>
              <a:gdLst>
                <a:gd name="T0" fmla="*/ 90 w 3787"/>
                <a:gd name="T1" fmla="*/ 217 h 7102"/>
                <a:gd name="T2" fmla="*/ 3143 w 3787"/>
                <a:gd name="T3" fmla="*/ 5334 h 7102"/>
                <a:gd name="T4" fmla="*/ 3578 w 3787"/>
                <a:gd name="T5" fmla="*/ 6982 h 7102"/>
                <a:gd name="T6" fmla="*/ 3761 w 3787"/>
                <a:gd name="T7" fmla="*/ 6932 h 7102"/>
                <a:gd name="T8" fmla="*/ 1367 w 3787"/>
                <a:gd name="T9" fmla="*/ 1356 h 7102"/>
                <a:gd name="T10" fmla="*/ 224 w 3787"/>
                <a:gd name="T11" fmla="*/ 83 h 7102"/>
                <a:gd name="T12" fmla="*/ 90 w 3787"/>
                <a:gd name="T13" fmla="*/ 217 h 7102"/>
              </a:gdLst>
              <a:ahLst/>
              <a:cxnLst>
                <a:cxn ang="0">
                  <a:pos x="T0" y="T1"/>
                </a:cxn>
                <a:cxn ang="0">
                  <a:pos x="T2" y="T3"/>
                </a:cxn>
                <a:cxn ang="0">
                  <a:pos x="T4" y="T5"/>
                </a:cxn>
                <a:cxn ang="0">
                  <a:pos x="T6" y="T7"/>
                </a:cxn>
                <a:cxn ang="0">
                  <a:pos x="T8" y="T9"/>
                </a:cxn>
                <a:cxn ang="0">
                  <a:pos x="T10" y="T11"/>
                </a:cxn>
                <a:cxn ang="0">
                  <a:pos x="T12" y="T13"/>
                </a:cxn>
              </a:cxnLst>
              <a:rect l="0" t="0" r="r" b="b"/>
              <a:pathLst>
                <a:path w="3787" h="7102">
                  <a:moveTo>
                    <a:pt x="90" y="217"/>
                  </a:moveTo>
                  <a:cubicBezTo>
                    <a:pt x="1569" y="1593"/>
                    <a:pt x="2537" y="3426"/>
                    <a:pt x="3143" y="5334"/>
                  </a:cubicBezTo>
                  <a:cubicBezTo>
                    <a:pt x="3315" y="5876"/>
                    <a:pt x="3459" y="6427"/>
                    <a:pt x="3578" y="6982"/>
                  </a:cubicBezTo>
                  <a:cubicBezTo>
                    <a:pt x="3604" y="7102"/>
                    <a:pt x="3787" y="7051"/>
                    <a:pt x="3761" y="6932"/>
                  </a:cubicBezTo>
                  <a:cubicBezTo>
                    <a:pt x="3334" y="4949"/>
                    <a:pt x="2595" y="2987"/>
                    <a:pt x="1367" y="1356"/>
                  </a:cubicBezTo>
                  <a:cubicBezTo>
                    <a:pt x="1023" y="900"/>
                    <a:pt x="643" y="472"/>
                    <a:pt x="224" y="83"/>
                  </a:cubicBezTo>
                  <a:cubicBezTo>
                    <a:pt x="135" y="0"/>
                    <a:pt x="0" y="134"/>
                    <a:pt x="90" y="21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97" name="Freeform 92">
              <a:extLst>
                <a:ext uri="{FF2B5EF4-FFF2-40B4-BE49-F238E27FC236}">
                  <a16:creationId xmlns:a16="http://schemas.microsoft.com/office/drawing/2014/main" id="{49A285E1-A485-520C-B032-D6F468F3EE0E}"/>
                </a:ext>
              </a:extLst>
            </p:cNvPr>
            <p:cNvSpPr>
              <a:spLocks/>
            </p:cNvSpPr>
            <p:nvPr/>
          </p:nvSpPr>
          <p:spPr bwMode="auto">
            <a:xfrm>
              <a:off x="5586413" y="968375"/>
              <a:ext cx="1566863" cy="1754188"/>
            </a:xfrm>
            <a:custGeom>
              <a:avLst/>
              <a:gdLst>
                <a:gd name="T0" fmla="*/ 170 w 7622"/>
                <a:gd name="T1" fmla="*/ 343 h 8528"/>
                <a:gd name="T2" fmla="*/ 2578 w 7622"/>
                <a:gd name="T3" fmla="*/ 1000 h 8528"/>
                <a:gd name="T4" fmla="*/ 4321 w 7622"/>
                <a:gd name="T5" fmla="*/ 2326 h 8528"/>
                <a:gd name="T6" fmla="*/ 6792 w 7622"/>
                <a:gd name="T7" fmla="*/ 6024 h 8528"/>
                <a:gd name="T8" fmla="*/ 7417 w 7622"/>
                <a:gd name="T9" fmla="*/ 8407 h 8528"/>
                <a:gd name="T10" fmla="*/ 7606 w 7622"/>
                <a:gd name="T11" fmla="*/ 8407 h 8528"/>
                <a:gd name="T12" fmla="*/ 6034 w 7622"/>
                <a:gd name="T13" fmla="*/ 4133 h 8528"/>
                <a:gd name="T14" fmla="*/ 2812 w 7622"/>
                <a:gd name="T15" fmla="*/ 918 h 8528"/>
                <a:gd name="T16" fmla="*/ 120 w 7622"/>
                <a:gd name="T17" fmla="*/ 160 h 8528"/>
                <a:gd name="T18" fmla="*/ 170 w 7622"/>
                <a:gd name="T19" fmla="*/ 343 h 8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22" h="8528">
                  <a:moveTo>
                    <a:pt x="170" y="343"/>
                  </a:moveTo>
                  <a:cubicBezTo>
                    <a:pt x="1019" y="201"/>
                    <a:pt x="1861" y="583"/>
                    <a:pt x="2578" y="1000"/>
                  </a:cubicBezTo>
                  <a:cubicBezTo>
                    <a:pt x="3212" y="1367"/>
                    <a:pt x="3795" y="1818"/>
                    <a:pt x="4321" y="2326"/>
                  </a:cubicBezTo>
                  <a:cubicBezTo>
                    <a:pt x="5394" y="3362"/>
                    <a:pt x="6241" y="4639"/>
                    <a:pt x="6792" y="6024"/>
                  </a:cubicBezTo>
                  <a:cubicBezTo>
                    <a:pt x="7096" y="6788"/>
                    <a:pt x="7313" y="7590"/>
                    <a:pt x="7417" y="8407"/>
                  </a:cubicBezTo>
                  <a:cubicBezTo>
                    <a:pt x="7432" y="8526"/>
                    <a:pt x="7622" y="8528"/>
                    <a:pt x="7606" y="8407"/>
                  </a:cubicBezTo>
                  <a:cubicBezTo>
                    <a:pt x="7413" y="6887"/>
                    <a:pt x="6856" y="5423"/>
                    <a:pt x="6034" y="4133"/>
                  </a:cubicBezTo>
                  <a:cubicBezTo>
                    <a:pt x="5214" y="2846"/>
                    <a:pt x="4122" y="1712"/>
                    <a:pt x="2812" y="918"/>
                  </a:cubicBezTo>
                  <a:cubicBezTo>
                    <a:pt x="2013" y="433"/>
                    <a:pt x="1077" y="0"/>
                    <a:pt x="120" y="160"/>
                  </a:cubicBezTo>
                  <a:cubicBezTo>
                    <a:pt x="0" y="181"/>
                    <a:pt x="51" y="363"/>
                    <a:pt x="170" y="343"/>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98" name="Freeform 93">
              <a:extLst>
                <a:ext uri="{FF2B5EF4-FFF2-40B4-BE49-F238E27FC236}">
                  <a16:creationId xmlns:a16="http://schemas.microsoft.com/office/drawing/2014/main" id="{DC29BDE0-1E44-F894-6DC9-7F194267B7BD}"/>
                </a:ext>
              </a:extLst>
            </p:cNvPr>
            <p:cNvSpPr>
              <a:spLocks/>
            </p:cNvSpPr>
            <p:nvPr/>
          </p:nvSpPr>
          <p:spPr bwMode="auto">
            <a:xfrm>
              <a:off x="4176713" y="1073150"/>
              <a:ext cx="995363" cy="2154238"/>
            </a:xfrm>
            <a:custGeom>
              <a:avLst/>
              <a:gdLst>
                <a:gd name="T0" fmla="*/ 4636 w 4843"/>
                <a:gd name="T1" fmla="*/ 49 h 10480"/>
                <a:gd name="T2" fmla="*/ 1258 w 4843"/>
                <a:gd name="T3" fmla="*/ 2971 h 10480"/>
                <a:gd name="T4" fmla="*/ 145 w 4843"/>
                <a:gd name="T5" fmla="*/ 7635 h 10480"/>
                <a:gd name="T6" fmla="*/ 914 w 4843"/>
                <a:gd name="T7" fmla="*/ 10370 h 10480"/>
                <a:gd name="T8" fmla="*/ 1078 w 4843"/>
                <a:gd name="T9" fmla="*/ 10275 h 10480"/>
                <a:gd name="T10" fmla="*/ 462 w 4843"/>
                <a:gd name="T11" fmla="*/ 5429 h 10480"/>
                <a:gd name="T12" fmla="*/ 2663 w 4843"/>
                <a:gd name="T13" fmla="*/ 1572 h 10480"/>
                <a:gd name="T14" fmla="*/ 4731 w 4843"/>
                <a:gd name="T15" fmla="*/ 213 h 10480"/>
                <a:gd name="T16" fmla="*/ 4636 w 4843"/>
                <a:gd name="T17" fmla="*/ 49 h 10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43" h="10480">
                  <a:moveTo>
                    <a:pt x="4636" y="49"/>
                  </a:moveTo>
                  <a:cubicBezTo>
                    <a:pt x="3250" y="657"/>
                    <a:pt x="2065" y="1693"/>
                    <a:pt x="1258" y="2971"/>
                  </a:cubicBezTo>
                  <a:cubicBezTo>
                    <a:pt x="385" y="4354"/>
                    <a:pt x="0" y="6008"/>
                    <a:pt x="145" y="7635"/>
                  </a:cubicBezTo>
                  <a:cubicBezTo>
                    <a:pt x="229" y="8586"/>
                    <a:pt x="488" y="9516"/>
                    <a:pt x="914" y="10370"/>
                  </a:cubicBezTo>
                  <a:cubicBezTo>
                    <a:pt x="969" y="10480"/>
                    <a:pt x="1133" y="10384"/>
                    <a:pt x="1078" y="10275"/>
                  </a:cubicBezTo>
                  <a:cubicBezTo>
                    <a:pt x="337" y="8789"/>
                    <a:pt x="120" y="7054"/>
                    <a:pt x="462" y="5429"/>
                  </a:cubicBezTo>
                  <a:cubicBezTo>
                    <a:pt x="774" y="3950"/>
                    <a:pt x="1558" y="2600"/>
                    <a:pt x="2663" y="1572"/>
                  </a:cubicBezTo>
                  <a:cubicBezTo>
                    <a:pt x="3271" y="1006"/>
                    <a:pt x="3971" y="546"/>
                    <a:pt x="4731" y="213"/>
                  </a:cubicBezTo>
                  <a:cubicBezTo>
                    <a:pt x="4843" y="164"/>
                    <a:pt x="4746" y="0"/>
                    <a:pt x="4636" y="4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99" name="Freeform 94">
              <a:extLst>
                <a:ext uri="{FF2B5EF4-FFF2-40B4-BE49-F238E27FC236}">
                  <a16:creationId xmlns:a16="http://schemas.microsoft.com/office/drawing/2014/main" id="{6EBA5CDC-74B8-2DE5-5290-CACA476178D6}"/>
                </a:ext>
              </a:extLst>
            </p:cNvPr>
            <p:cNvSpPr>
              <a:spLocks/>
            </p:cNvSpPr>
            <p:nvPr/>
          </p:nvSpPr>
          <p:spPr bwMode="auto">
            <a:xfrm>
              <a:off x="4335463" y="1647825"/>
              <a:ext cx="303213" cy="330200"/>
            </a:xfrm>
            <a:custGeom>
              <a:avLst/>
              <a:gdLst>
                <a:gd name="T0" fmla="*/ 507 w 1477"/>
                <a:gd name="T1" fmla="*/ 1546 h 1609"/>
                <a:gd name="T2" fmla="*/ 408 w 1477"/>
                <a:gd name="T3" fmla="*/ 1522 h 1609"/>
                <a:gd name="T4" fmla="*/ 91 w 1477"/>
                <a:gd name="T5" fmla="*/ 1145 h 1609"/>
                <a:gd name="T6" fmla="*/ 365 w 1477"/>
                <a:gd name="T7" fmla="*/ 364 h 1609"/>
                <a:gd name="T8" fmla="*/ 992 w 1477"/>
                <a:gd name="T9" fmla="*/ 62 h 1609"/>
                <a:gd name="T10" fmla="*/ 1091 w 1477"/>
                <a:gd name="T11" fmla="*/ 87 h 1609"/>
                <a:gd name="T12" fmla="*/ 1386 w 1477"/>
                <a:gd name="T13" fmla="*/ 614 h 1609"/>
                <a:gd name="T14" fmla="*/ 1134 w 1477"/>
                <a:gd name="T15" fmla="*/ 1245 h 1609"/>
                <a:gd name="T16" fmla="*/ 507 w 1477"/>
                <a:gd name="T17" fmla="*/ 1546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7" h="1609">
                  <a:moveTo>
                    <a:pt x="507" y="1546"/>
                  </a:moveTo>
                  <a:lnTo>
                    <a:pt x="408" y="1522"/>
                  </a:lnTo>
                  <a:cubicBezTo>
                    <a:pt x="153" y="1460"/>
                    <a:pt x="0" y="1374"/>
                    <a:pt x="91" y="1145"/>
                  </a:cubicBezTo>
                  <a:lnTo>
                    <a:pt x="365" y="364"/>
                  </a:lnTo>
                  <a:cubicBezTo>
                    <a:pt x="456" y="135"/>
                    <a:pt x="737" y="0"/>
                    <a:pt x="992" y="62"/>
                  </a:cubicBezTo>
                  <a:lnTo>
                    <a:pt x="1091" y="87"/>
                  </a:lnTo>
                  <a:cubicBezTo>
                    <a:pt x="1345" y="149"/>
                    <a:pt x="1477" y="385"/>
                    <a:pt x="1386" y="614"/>
                  </a:cubicBezTo>
                  <a:lnTo>
                    <a:pt x="1134" y="1245"/>
                  </a:lnTo>
                  <a:cubicBezTo>
                    <a:pt x="1042" y="1473"/>
                    <a:pt x="762" y="1609"/>
                    <a:pt x="507" y="154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0" name="Freeform 95">
              <a:extLst>
                <a:ext uri="{FF2B5EF4-FFF2-40B4-BE49-F238E27FC236}">
                  <a16:creationId xmlns:a16="http://schemas.microsoft.com/office/drawing/2014/main" id="{B1D8F7E8-CE91-A8E4-3D06-E613A6B4CC7D}"/>
                </a:ext>
              </a:extLst>
            </p:cNvPr>
            <p:cNvSpPr>
              <a:spLocks/>
            </p:cNvSpPr>
            <p:nvPr/>
          </p:nvSpPr>
          <p:spPr bwMode="auto">
            <a:xfrm>
              <a:off x="4560888" y="1695450"/>
              <a:ext cx="300038" cy="330200"/>
            </a:xfrm>
            <a:custGeom>
              <a:avLst/>
              <a:gdLst>
                <a:gd name="T0" fmla="*/ 486 w 1456"/>
                <a:gd name="T1" fmla="*/ 1547 h 1609"/>
                <a:gd name="T2" fmla="*/ 387 w 1456"/>
                <a:gd name="T3" fmla="*/ 1522 h 1609"/>
                <a:gd name="T4" fmla="*/ 91 w 1456"/>
                <a:gd name="T5" fmla="*/ 995 h 1609"/>
                <a:gd name="T6" fmla="*/ 343 w 1456"/>
                <a:gd name="T7" fmla="*/ 364 h 1609"/>
                <a:gd name="T8" fmla="*/ 970 w 1456"/>
                <a:gd name="T9" fmla="*/ 63 h 1609"/>
                <a:gd name="T10" fmla="*/ 1069 w 1456"/>
                <a:gd name="T11" fmla="*/ 87 h 1609"/>
                <a:gd name="T12" fmla="*/ 1364 w 1456"/>
                <a:gd name="T13" fmla="*/ 614 h 1609"/>
                <a:gd name="T14" fmla="*/ 1112 w 1456"/>
                <a:gd name="T15" fmla="*/ 1245 h 1609"/>
                <a:gd name="T16" fmla="*/ 486 w 1456"/>
                <a:gd name="T17" fmla="*/ 154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6" h="1609">
                  <a:moveTo>
                    <a:pt x="486" y="1547"/>
                  </a:moveTo>
                  <a:lnTo>
                    <a:pt x="387" y="1522"/>
                  </a:lnTo>
                  <a:cubicBezTo>
                    <a:pt x="132" y="1460"/>
                    <a:pt x="0" y="1224"/>
                    <a:pt x="91" y="995"/>
                  </a:cubicBezTo>
                  <a:lnTo>
                    <a:pt x="343" y="364"/>
                  </a:lnTo>
                  <a:cubicBezTo>
                    <a:pt x="435" y="135"/>
                    <a:pt x="715" y="0"/>
                    <a:pt x="970" y="63"/>
                  </a:cubicBezTo>
                  <a:lnTo>
                    <a:pt x="1069" y="87"/>
                  </a:lnTo>
                  <a:cubicBezTo>
                    <a:pt x="1324" y="149"/>
                    <a:pt x="1456" y="385"/>
                    <a:pt x="1364" y="614"/>
                  </a:cubicBezTo>
                  <a:lnTo>
                    <a:pt x="1112" y="1245"/>
                  </a:lnTo>
                  <a:cubicBezTo>
                    <a:pt x="1021" y="1474"/>
                    <a:pt x="740" y="1609"/>
                    <a:pt x="486" y="15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1" name="Freeform 96">
              <a:extLst>
                <a:ext uri="{FF2B5EF4-FFF2-40B4-BE49-F238E27FC236}">
                  <a16:creationId xmlns:a16="http://schemas.microsoft.com/office/drawing/2014/main" id="{5A91C2A0-B155-18A5-E3A1-703937F8E925}"/>
                </a:ext>
              </a:extLst>
            </p:cNvPr>
            <p:cNvSpPr>
              <a:spLocks/>
            </p:cNvSpPr>
            <p:nvPr/>
          </p:nvSpPr>
          <p:spPr bwMode="auto">
            <a:xfrm>
              <a:off x="4038601" y="1824038"/>
              <a:ext cx="1011238" cy="628650"/>
            </a:xfrm>
            <a:custGeom>
              <a:avLst/>
              <a:gdLst>
                <a:gd name="T0" fmla="*/ 4604 w 4913"/>
                <a:gd name="T1" fmla="*/ 2180 h 3052"/>
                <a:gd name="T2" fmla="*/ 1939 w 4913"/>
                <a:gd name="T3" fmla="*/ 2786 h 3052"/>
                <a:gd name="T4" fmla="*/ 308 w 4913"/>
                <a:gd name="T5" fmla="*/ 1140 h 3052"/>
                <a:gd name="T6" fmla="*/ 2982 w 4913"/>
                <a:gd name="T7" fmla="*/ 267 h 3052"/>
                <a:gd name="T8" fmla="*/ 4604 w 4913"/>
                <a:gd name="T9" fmla="*/ 2180 h 3052"/>
              </a:gdLst>
              <a:ahLst/>
              <a:cxnLst>
                <a:cxn ang="0">
                  <a:pos x="T0" y="T1"/>
                </a:cxn>
                <a:cxn ang="0">
                  <a:pos x="T2" y="T3"/>
                </a:cxn>
                <a:cxn ang="0">
                  <a:pos x="T4" y="T5"/>
                </a:cxn>
                <a:cxn ang="0">
                  <a:pos x="T6" y="T7"/>
                </a:cxn>
                <a:cxn ang="0">
                  <a:pos x="T8" y="T9"/>
                </a:cxn>
              </a:cxnLst>
              <a:rect l="0" t="0" r="r" b="b"/>
              <a:pathLst>
                <a:path w="4913" h="3052">
                  <a:moveTo>
                    <a:pt x="4604" y="2180"/>
                  </a:moveTo>
                  <a:cubicBezTo>
                    <a:pt x="4295" y="2952"/>
                    <a:pt x="3027" y="3052"/>
                    <a:pt x="1939" y="2786"/>
                  </a:cubicBezTo>
                  <a:cubicBezTo>
                    <a:pt x="851" y="2519"/>
                    <a:pt x="0" y="1912"/>
                    <a:pt x="308" y="1140"/>
                  </a:cubicBezTo>
                  <a:cubicBezTo>
                    <a:pt x="617" y="368"/>
                    <a:pt x="1894" y="0"/>
                    <a:pt x="2982" y="267"/>
                  </a:cubicBezTo>
                  <a:cubicBezTo>
                    <a:pt x="4070" y="533"/>
                    <a:pt x="4913" y="1407"/>
                    <a:pt x="4604" y="2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2" name="Freeform 97">
              <a:extLst>
                <a:ext uri="{FF2B5EF4-FFF2-40B4-BE49-F238E27FC236}">
                  <a16:creationId xmlns:a16="http://schemas.microsoft.com/office/drawing/2014/main" id="{67C38239-EC77-6AE9-CBC9-E648E676455F}"/>
                </a:ext>
              </a:extLst>
            </p:cNvPr>
            <p:cNvSpPr>
              <a:spLocks/>
            </p:cNvSpPr>
            <p:nvPr/>
          </p:nvSpPr>
          <p:spPr bwMode="auto">
            <a:xfrm>
              <a:off x="4745038" y="2411413"/>
              <a:ext cx="49213" cy="7938"/>
            </a:xfrm>
            <a:custGeom>
              <a:avLst/>
              <a:gdLst>
                <a:gd name="T0" fmla="*/ 0 w 239"/>
                <a:gd name="T1" fmla="*/ 41 h 41"/>
                <a:gd name="T2" fmla="*/ 239 w 239"/>
                <a:gd name="T3" fmla="*/ 0 h 41"/>
                <a:gd name="T4" fmla="*/ 239 w 239"/>
                <a:gd name="T5" fmla="*/ 0 h 41"/>
                <a:gd name="T6" fmla="*/ 0 w 239"/>
                <a:gd name="T7" fmla="*/ 41 h 41"/>
              </a:gdLst>
              <a:ahLst/>
              <a:cxnLst>
                <a:cxn ang="0">
                  <a:pos x="T0" y="T1"/>
                </a:cxn>
                <a:cxn ang="0">
                  <a:pos x="T2" y="T3"/>
                </a:cxn>
                <a:cxn ang="0">
                  <a:pos x="T4" y="T5"/>
                </a:cxn>
                <a:cxn ang="0">
                  <a:pos x="T6" y="T7"/>
                </a:cxn>
              </a:cxnLst>
              <a:rect l="0" t="0" r="r" b="b"/>
              <a:pathLst>
                <a:path w="239" h="41">
                  <a:moveTo>
                    <a:pt x="0" y="41"/>
                  </a:moveTo>
                  <a:cubicBezTo>
                    <a:pt x="82" y="31"/>
                    <a:pt x="162" y="17"/>
                    <a:pt x="239" y="0"/>
                  </a:cubicBezTo>
                  <a:lnTo>
                    <a:pt x="239" y="0"/>
                  </a:lnTo>
                  <a:cubicBezTo>
                    <a:pt x="162" y="17"/>
                    <a:pt x="82" y="31"/>
                    <a:pt x="0" y="41"/>
                  </a:cubicBezTo>
                  <a:close/>
                </a:path>
              </a:pathLst>
            </a:custGeom>
            <a:solidFill>
              <a:srgbClr val="AFA4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3" name="Freeform 98">
              <a:extLst>
                <a:ext uri="{FF2B5EF4-FFF2-40B4-BE49-F238E27FC236}">
                  <a16:creationId xmlns:a16="http://schemas.microsoft.com/office/drawing/2014/main" id="{A83AD617-8FB6-CAD6-64B8-DA530D7BE21A}"/>
                </a:ext>
              </a:extLst>
            </p:cNvPr>
            <p:cNvSpPr>
              <a:spLocks/>
            </p:cNvSpPr>
            <p:nvPr/>
          </p:nvSpPr>
          <p:spPr bwMode="auto">
            <a:xfrm>
              <a:off x="4745038" y="2411413"/>
              <a:ext cx="49213" cy="7938"/>
            </a:xfrm>
            <a:custGeom>
              <a:avLst/>
              <a:gdLst>
                <a:gd name="T0" fmla="*/ 0 w 239"/>
                <a:gd name="T1" fmla="*/ 41 h 41"/>
                <a:gd name="T2" fmla="*/ 239 w 239"/>
                <a:gd name="T3" fmla="*/ 0 h 41"/>
                <a:gd name="T4" fmla="*/ 239 w 239"/>
                <a:gd name="T5" fmla="*/ 0 h 41"/>
                <a:gd name="T6" fmla="*/ 0 w 239"/>
                <a:gd name="T7" fmla="*/ 41 h 41"/>
              </a:gdLst>
              <a:ahLst/>
              <a:cxnLst>
                <a:cxn ang="0">
                  <a:pos x="T0" y="T1"/>
                </a:cxn>
                <a:cxn ang="0">
                  <a:pos x="T2" y="T3"/>
                </a:cxn>
                <a:cxn ang="0">
                  <a:pos x="T4" y="T5"/>
                </a:cxn>
                <a:cxn ang="0">
                  <a:pos x="T6" y="T7"/>
                </a:cxn>
              </a:cxnLst>
              <a:rect l="0" t="0" r="r" b="b"/>
              <a:pathLst>
                <a:path w="239" h="41">
                  <a:moveTo>
                    <a:pt x="0" y="41"/>
                  </a:moveTo>
                  <a:cubicBezTo>
                    <a:pt x="82" y="31"/>
                    <a:pt x="162" y="17"/>
                    <a:pt x="239" y="0"/>
                  </a:cubicBezTo>
                  <a:lnTo>
                    <a:pt x="239" y="0"/>
                  </a:lnTo>
                  <a:cubicBezTo>
                    <a:pt x="162" y="17"/>
                    <a:pt x="82" y="31"/>
                    <a:pt x="0" y="41"/>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4" name="Freeform 99">
              <a:extLst>
                <a:ext uri="{FF2B5EF4-FFF2-40B4-BE49-F238E27FC236}">
                  <a16:creationId xmlns:a16="http://schemas.microsoft.com/office/drawing/2014/main" id="{48BA7FAD-6FAC-65AC-5C00-FCFE8B5E2FE9}"/>
                </a:ext>
              </a:extLst>
            </p:cNvPr>
            <p:cNvSpPr>
              <a:spLocks/>
            </p:cNvSpPr>
            <p:nvPr/>
          </p:nvSpPr>
          <p:spPr bwMode="auto">
            <a:xfrm>
              <a:off x="4967288" y="2270125"/>
              <a:ext cx="19050" cy="38100"/>
            </a:xfrm>
            <a:custGeom>
              <a:avLst/>
              <a:gdLst>
                <a:gd name="T0" fmla="*/ 0 w 99"/>
                <a:gd name="T1" fmla="*/ 188 h 188"/>
                <a:gd name="T2" fmla="*/ 0 w 99"/>
                <a:gd name="T3" fmla="*/ 188 h 188"/>
                <a:gd name="T4" fmla="*/ 95 w 99"/>
                <a:gd name="T5" fmla="*/ 12 h 188"/>
                <a:gd name="T6" fmla="*/ 99 w 99"/>
                <a:gd name="T7" fmla="*/ 0 h 188"/>
                <a:gd name="T8" fmla="*/ 95 w 99"/>
                <a:gd name="T9" fmla="*/ 12 h 188"/>
                <a:gd name="T10" fmla="*/ 0 w 99"/>
                <a:gd name="T11" fmla="*/ 188 h 188"/>
              </a:gdLst>
              <a:ahLst/>
              <a:cxnLst>
                <a:cxn ang="0">
                  <a:pos x="T0" y="T1"/>
                </a:cxn>
                <a:cxn ang="0">
                  <a:pos x="T2" y="T3"/>
                </a:cxn>
                <a:cxn ang="0">
                  <a:pos x="T4" y="T5"/>
                </a:cxn>
                <a:cxn ang="0">
                  <a:pos x="T6" y="T7"/>
                </a:cxn>
                <a:cxn ang="0">
                  <a:pos x="T8" y="T9"/>
                </a:cxn>
                <a:cxn ang="0">
                  <a:pos x="T10" y="T11"/>
                </a:cxn>
              </a:cxnLst>
              <a:rect l="0" t="0" r="r" b="b"/>
              <a:pathLst>
                <a:path w="99" h="188">
                  <a:moveTo>
                    <a:pt x="0" y="188"/>
                  </a:moveTo>
                  <a:lnTo>
                    <a:pt x="0" y="188"/>
                  </a:lnTo>
                  <a:cubicBezTo>
                    <a:pt x="38" y="134"/>
                    <a:pt x="70" y="75"/>
                    <a:pt x="95" y="12"/>
                  </a:cubicBezTo>
                  <a:cubicBezTo>
                    <a:pt x="96" y="8"/>
                    <a:pt x="98" y="4"/>
                    <a:pt x="99" y="0"/>
                  </a:cubicBezTo>
                  <a:cubicBezTo>
                    <a:pt x="98" y="4"/>
                    <a:pt x="96" y="8"/>
                    <a:pt x="95" y="12"/>
                  </a:cubicBezTo>
                  <a:cubicBezTo>
                    <a:pt x="70" y="75"/>
                    <a:pt x="38" y="134"/>
                    <a:pt x="0" y="188"/>
                  </a:cubicBezTo>
                  <a:close/>
                </a:path>
              </a:pathLst>
            </a:custGeom>
            <a:solidFill>
              <a:srgbClr val="BDB1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5" name="Freeform 100">
              <a:extLst>
                <a:ext uri="{FF2B5EF4-FFF2-40B4-BE49-F238E27FC236}">
                  <a16:creationId xmlns:a16="http://schemas.microsoft.com/office/drawing/2014/main" id="{4ABA3836-4458-7F76-ACBD-911DF750ED86}"/>
                </a:ext>
              </a:extLst>
            </p:cNvPr>
            <p:cNvSpPr>
              <a:spLocks/>
            </p:cNvSpPr>
            <p:nvPr/>
          </p:nvSpPr>
          <p:spPr bwMode="auto">
            <a:xfrm>
              <a:off x="4967288" y="2270125"/>
              <a:ext cx="19050" cy="38100"/>
            </a:xfrm>
            <a:custGeom>
              <a:avLst/>
              <a:gdLst>
                <a:gd name="T0" fmla="*/ 0 w 99"/>
                <a:gd name="T1" fmla="*/ 188 h 188"/>
                <a:gd name="T2" fmla="*/ 0 w 99"/>
                <a:gd name="T3" fmla="*/ 188 h 188"/>
                <a:gd name="T4" fmla="*/ 95 w 99"/>
                <a:gd name="T5" fmla="*/ 12 h 188"/>
                <a:gd name="T6" fmla="*/ 99 w 99"/>
                <a:gd name="T7" fmla="*/ 0 h 188"/>
                <a:gd name="T8" fmla="*/ 95 w 99"/>
                <a:gd name="T9" fmla="*/ 12 h 188"/>
                <a:gd name="T10" fmla="*/ 0 w 99"/>
                <a:gd name="T11" fmla="*/ 188 h 188"/>
              </a:gdLst>
              <a:ahLst/>
              <a:cxnLst>
                <a:cxn ang="0">
                  <a:pos x="T0" y="T1"/>
                </a:cxn>
                <a:cxn ang="0">
                  <a:pos x="T2" y="T3"/>
                </a:cxn>
                <a:cxn ang="0">
                  <a:pos x="T4" y="T5"/>
                </a:cxn>
                <a:cxn ang="0">
                  <a:pos x="T6" y="T7"/>
                </a:cxn>
                <a:cxn ang="0">
                  <a:pos x="T8" y="T9"/>
                </a:cxn>
                <a:cxn ang="0">
                  <a:pos x="T10" y="T11"/>
                </a:cxn>
              </a:cxnLst>
              <a:rect l="0" t="0" r="r" b="b"/>
              <a:pathLst>
                <a:path w="99" h="188">
                  <a:moveTo>
                    <a:pt x="0" y="188"/>
                  </a:moveTo>
                  <a:lnTo>
                    <a:pt x="0" y="188"/>
                  </a:lnTo>
                  <a:cubicBezTo>
                    <a:pt x="38" y="134"/>
                    <a:pt x="70" y="75"/>
                    <a:pt x="95" y="12"/>
                  </a:cubicBezTo>
                  <a:cubicBezTo>
                    <a:pt x="96" y="8"/>
                    <a:pt x="98" y="4"/>
                    <a:pt x="99" y="0"/>
                  </a:cubicBezTo>
                  <a:cubicBezTo>
                    <a:pt x="98" y="4"/>
                    <a:pt x="96" y="8"/>
                    <a:pt x="95" y="12"/>
                  </a:cubicBezTo>
                  <a:cubicBezTo>
                    <a:pt x="70" y="75"/>
                    <a:pt x="38" y="134"/>
                    <a:pt x="0" y="188"/>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6" name="Freeform 101">
              <a:extLst>
                <a:ext uri="{FF2B5EF4-FFF2-40B4-BE49-F238E27FC236}">
                  <a16:creationId xmlns:a16="http://schemas.microsoft.com/office/drawing/2014/main" id="{3992D1CC-6EAC-81BE-EC89-8DA6CE6A2234}"/>
                </a:ext>
              </a:extLst>
            </p:cNvPr>
            <p:cNvSpPr>
              <a:spLocks/>
            </p:cNvSpPr>
            <p:nvPr/>
          </p:nvSpPr>
          <p:spPr bwMode="auto">
            <a:xfrm>
              <a:off x="4833938" y="2308225"/>
              <a:ext cx="133350" cy="92075"/>
            </a:xfrm>
            <a:custGeom>
              <a:avLst/>
              <a:gdLst>
                <a:gd name="T0" fmla="*/ 0 w 648"/>
                <a:gd name="T1" fmla="*/ 442 h 442"/>
                <a:gd name="T2" fmla="*/ 0 w 648"/>
                <a:gd name="T3" fmla="*/ 442 h 442"/>
                <a:gd name="T4" fmla="*/ 648 w 648"/>
                <a:gd name="T5" fmla="*/ 0 h 442"/>
                <a:gd name="T6" fmla="*/ 648 w 648"/>
                <a:gd name="T7" fmla="*/ 0 h 442"/>
                <a:gd name="T8" fmla="*/ 0 w 648"/>
                <a:gd name="T9" fmla="*/ 442 h 442"/>
              </a:gdLst>
              <a:ahLst/>
              <a:cxnLst>
                <a:cxn ang="0">
                  <a:pos x="T0" y="T1"/>
                </a:cxn>
                <a:cxn ang="0">
                  <a:pos x="T2" y="T3"/>
                </a:cxn>
                <a:cxn ang="0">
                  <a:pos x="T4" y="T5"/>
                </a:cxn>
                <a:cxn ang="0">
                  <a:pos x="T6" y="T7"/>
                </a:cxn>
                <a:cxn ang="0">
                  <a:pos x="T8" y="T9"/>
                </a:cxn>
              </a:cxnLst>
              <a:rect l="0" t="0" r="r" b="b"/>
              <a:pathLst>
                <a:path w="648" h="442">
                  <a:moveTo>
                    <a:pt x="0" y="442"/>
                  </a:moveTo>
                  <a:lnTo>
                    <a:pt x="0" y="442"/>
                  </a:lnTo>
                  <a:cubicBezTo>
                    <a:pt x="277" y="352"/>
                    <a:pt x="505" y="208"/>
                    <a:pt x="648" y="0"/>
                  </a:cubicBezTo>
                  <a:lnTo>
                    <a:pt x="648" y="0"/>
                  </a:lnTo>
                  <a:cubicBezTo>
                    <a:pt x="505" y="208"/>
                    <a:pt x="277" y="352"/>
                    <a:pt x="0" y="442"/>
                  </a:cubicBezTo>
                  <a:close/>
                </a:path>
              </a:pathLst>
            </a:custGeom>
            <a:solidFill>
              <a:srgbClr val="AFA4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7" name="Freeform 102">
              <a:extLst>
                <a:ext uri="{FF2B5EF4-FFF2-40B4-BE49-F238E27FC236}">
                  <a16:creationId xmlns:a16="http://schemas.microsoft.com/office/drawing/2014/main" id="{883293DD-5C17-1E18-DF5B-3F5B2C3100DE}"/>
                </a:ext>
              </a:extLst>
            </p:cNvPr>
            <p:cNvSpPr>
              <a:spLocks/>
            </p:cNvSpPr>
            <p:nvPr/>
          </p:nvSpPr>
          <p:spPr bwMode="auto">
            <a:xfrm>
              <a:off x="4833938" y="2308225"/>
              <a:ext cx="133350" cy="92075"/>
            </a:xfrm>
            <a:custGeom>
              <a:avLst/>
              <a:gdLst>
                <a:gd name="T0" fmla="*/ 0 w 648"/>
                <a:gd name="T1" fmla="*/ 442 h 442"/>
                <a:gd name="T2" fmla="*/ 0 w 648"/>
                <a:gd name="T3" fmla="*/ 442 h 442"/>
                <a:gd name="T4" fmla="*/ 648 w 648"/>
                <a:gd name="T5" fmla="*/ 0 h 442"/>
                <a:gd name="T6" fmla="*/ 648 w 648"/>
                <a:gd name="T7" fmla="*/ 0 h 442"/>
                <a:gd name="T8" fmla="*/ 0 w 648"/>
                <a:gd name="T9" fmla="*/ 442 h 442"/>
              </a:gdLst>
              <a:ahLst/>
              <a:cxnLst>
                <a:cxn ang="0">
                  <a:pos x="T0" y="T1"/>
                </a:cxn>
                <a:cxn ang="0">
                  <a:pos x="T2" y="T3"/>
                </a:cxn>
                <a:cxn ang="0">
                  <a:pos x="T4" y="T5"/>
                </a:cxn>
                <a:cxn ang="0">
                  <a:pos x="T6" y="T7"/>
                </a:cxn>
                <a:cxn ang="0">
                  <a:pos x="T8" y="T9"/>
                </a:cxn>
              </a:cxnLst>
              <a:rect l="0" t="0" r="r" b="b"/>
              <a:pathLst>
                <a:path w="648" h="442">
                  <a:moveTo>
                    <a:pt x="0" y="442"/>
                  </a:moveTo>
                  <a:lnTo>
                    <a:pt x="0" y="442"/>
                  </a:lnTo>
                  <a:cubicBezTo>
                    <a:pt x="277" y="352"/>
                    <a:pt x="505" y="208"/>
                    <a:pt x="648" y="0"/>
                  </a:cubicBezTo>
                  <a:lnTo>
                    <a:pt x="648" y="0"/>
                  </a:lnTo>
                  <a:cubicBezTo>
                    <a:pt x="505" y="208"/>
                    <a:pt x="277" y="352"/>
                    <a:pt x="0" y="442"/>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8" name="Freeform 103">
              <a:extLst>
                <a:ext uri="{FF2B5EF4-FFF2-40B4-BE49-F238E27FC236}">
                  <a16:creationId xmlns:a16="http://schemas.microsoft.com/office/drawing/2014/main" id="{911CBC34-62A8-878B-0584-32BDAE5C3DA4}"/>
                </a:ext>
              </a:extLst>
            </p:cNvPr>
            <p:cNvSpPr>
              <a:spLocks/>
            </p:cNvSpPr>
            <p:nvPr/>
          </p:nvSpPr>
          <p:spPr bwMode="auto">
            <a:xfrm>
              <a:off x="4794251" y="2400300"/>
              <a:ext cx="39688" cy="11113"/>
            </a:xfrm>
            <a:custGeom>
              <a:avLst/>
              <a:gdLst>
                <a:gd name="T0" fmla="*/ 0 w 191"/>
                <a:gd name="T1" fmla="*/ 53 h 53"/>
                <a:gd name="T2" fmla="*/ 0 w 191"/>
                <a:gd name="T3" fmla="*/ 53 h 53"/>
                <a:gd name="T4" fmla="*/ 191 w 191"/>
                <a:gd name="T5" fmla="*/ 0 h 53"/>
                <a:gd name="T6" fmla="*/ 191 w 191"/>
                <a:gd name="T7" fmla="*/ 0 h 53"/>
                <a:gd name="T8" fmla="*/ 0 w 191"/>
                <a:gd name="T9" fmla="*/ 53 h 53"/>
              </a:gdLst>
              <a:ahLst/>
              <a:cxnLst>
                <a:cxn ang="0">
                  <a:pos x="T0" y="T1"/>
                </a:cxn>
                <a:cxn ang="0">
                  <a:pos x="T2" y="T3"/>
                </a:cxn>
                <a:cxn ang="0">
                  <a:pos x="T4" y="T5"/>
                </a:cxn>
                <a:cxn ang="0">
                  <a:pos x="T6" y="T7"/>
                </a:cxn>
                <a:cxn ang="0">
                  <a:pos x="T8" y="T9"/>
                </a:cxn>
              </a:cxnLst>
              <a:rect l="0" t="0" r="r" b="b"/>
              <a:pathLst>
                <a:path w="191" h="53">
                  <a:moveTo>
                    <a:pt x="0" y="53"/>
                  </a:moveTo>
                  <a:lnTo>
                    <a:pt x="0" y="53"/>
                  </a:lnTo>
                  <a:cubicBezTo>
                    <a:pt x="66" y="38"/>
                    <a:pt x="129" y="20"/>
                    <a:pt x="191" y="0"/>
                  </a:cubicBezTo>
                  <a:lnTo>
                    <a:pt x="191" y="0"/>
                  </a:lnTo>
                  <a:cubicBezTo>
                    <a:pt x="129" y="20"/>
                    <a:pt x="66" y="38"/>
                    <a:pt x="0" y="53"/>
                  </a:cubicBezTo>
                  <a:close/>
                </a:path>
              </a:pathLst>
            </a:custGeom>
            <a:solidFill>
              <a:srgbClr val="7574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09" name="Freeform 104">
              <a:extLst>
                <a:ext uri="{FF2B5EF4-FFF2-40B4-BE49-F238E27FC236}">
                  <a16:creationId xmlns:a16="http://schemas.microsoft.com/office/drawing/2014/main" id="{3152241D-AD4D-058C-F1C9-402B8A00175B}"/>
                </a:ext>
              </a:extLst>
            </p:cNvPr>
            <p:cNvSpPr>
              <a:spLocks/>
            </p:cNvSpPr>
            <p:nvPr/>
          </p:nvSpPr>
          <p:spPr bwMode="auto">
            <a:xfrm>
              <a:off x="4794251" y="2400300"/>
              <a:ext cx="39688" cy="11113"/>
            </a:xfrm>
            <a:custGeom>
              <a:avLst/>
              <a:gdLst>
                <a:gd name="T0" fmla="*/ 0 w 191"/>
                <a:gd name="T1" fmla="*/ 53 h 53"/>
                <a:gd name="T2" fmla="*/ 0 w 191"/>
                <a:gd name="T3" fmla="*/ 53 h 53"/>
                <a:gd name="T4" fmla="*/ 191 w 191"/>
                <a:gd name="T5" fmla="*/ 0 h 53"/>
                <a:gd name="T6" fmla="*/ 191 w 191"/>
                <a:gd name="T7" fmla="*/ 0 h 53"/>
                <a:gd name="T8" fmla="*/ 0 w 191"/>
                <a:gd name="T9" fmla="*/ 53 h 53"/>
              </a:gdLst>
              <a:ahLst/>
              <a:cxnLst>
                <a:cxn ang="0">
                  <a:pos x="T0" y="T1"/>
                </a:cxn>
                <a:cxn ang="0">
                  <a:pos x="T2" y="T3"/>
                </a:cxn>
                <a:cxn ang="0">
                  <a:pos x="T4" y="T5"/>
                </a:cxn>
                <a:cxn ang="0">
                  <a:pos x="T6" y="T7"/>
                </a:cxn>
                <a:cxn ang="0">
                  <a:pos x="T8" y="T9"/>
                </a:cxn>
              </a:cxnLst>
              <a:rect l="0" t="0" r="r" b="b"/>
              <a:pathLst>
                <a:path w="191" h="53">
                  <a:moveTo>
                    <a:pt x="0" y="53"/>
                  </a:moveTo>
                  <a:lnTo>
                    <a:pt x="0" y="53"/>
                  </a:lnTo>
                  <a:cubicBezTo>
                    <a:pt x="66" y="38"/>
                    <a:pt x="129" y="20"/>
                    <a:pt x="191" y="0"/>
                  </a:cubicBezTo>
                  <a:lnTo>
                    <a:pt x="191" y="0"/>
                  </a:lnTo>
                  <a:cubicBezTo>
                    <a:pt x="129" y="20"/>
                    <a:pt x="66" y="38"/>
                    <a:pt x="0" y="53"/>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0" name="Freeform 105">
              <a:extLst>
                <a:ext uri="{FF2B5EF4-FFF2-40B4-BE49-F238E27FC236}">
                  <a16:creationId xmlns:a16="http://schemas.microsoft.com/office/drawing/2014/main" id="{E3FD24A2-CCB1-29AC-75C5-CFB6E564AAE9}"/>
                </a:ext>
              </a:extLst>
            </p:cNvPr>
            <p:cNvSpPr>
              <a:spLocks/>
            </p:cNvSpPr>
            <p:nvPr/>
          </p:nvSpPr>
          <p:spPr bwMode="auto">
            <a:xfrm>
              <a:off x="4975226" y="2108200"/>
              <a:ext cx="23813" cy="76200"/>
            </a:xfrm>
            <a:custGeom>
              <a:avLst/>
              <a:gdLst>
                <a:gd name="T0" fmla="*/ 109 w 109"/>
                <a:gd name="T1" fmla="*/ 365 h 365"/>
                <a:gd name="T2" fmla="*/ 0 w 109"/>
                <a:gd name="T3" fmla="*/ 0 h 365"/>
                <a:gd name="T4" fmla="*/ 109 w 109"/>
                <a:gd name="T5" fmla="*/ 365 h 365"/>
              </a:gdLst>
              <a:ahLst/>
              <a:cxnLst>
                <a:cxn ang="0">
                  <a:pos x="T0" y="T1"/>
                </a:cxn>
                <a:cxn ang="0">
                  <a:pos x="T2" y="T3"/>
                </a:cxn>
                <a:cxn ang="0">
                  <a:pos x="T4" y="T5"/>
                </a:cxn>
              </a:cxnLst>
              <a:rect l="0" t="0" r="r" b="b"/>
              <a:pathLst>
                <a:path w="109" h="365">
                  <a:moveTo>
                    <a:pt x="109" y="365"/>
                  </a:moveTo>
                  <a:cubicBezTo>
                    <a:pt x="96" y="242"/>
                    <a:pt x="58" y="119"/>
                    <a:pt x="0" y="0"/>
                  </a:cubicBezTo>
                  <a:cubicBezTo>
                    <a:pt x="60" y="112"/>
                    <a:pt x="97" y="237"/>
                    <a:pt x="109" y="365"/>
                  </a:cubicBezTo>
                  <a:close/>
                </a:path>
              </a:pathLst>
            </a:custGeom>
            <a:solidFill>
              <a:srgbClr val="BDB1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1" name="Freeform 106">
              <a:extLst>
                <a:ext uri="{FF2B5EF4-FFF2-40B4-BE49-F238E27FC236}">
                  <a16:creationId xmlns:a16="http://schemas.microsoft.com/office/drawing/2014/main" id="{BB3BD047-1B7B-A88E-24F8-D89C08DCFEDB}"/>
                </a:ext>
              </a:extLst>
            </p:cNvPr>
            <p:cNvSpPr>
              <a:spLocks/>
            </p:cNvSpPr>
            <p:nvPr/>
          </p:nvSpPr>
          <p:spPr bwMode="auto">
            <a:xfrm>
              <a:off x="4975226" y="2108200"/>
              <a:ext cx="23813" cy="76200"/>
            </a:xfrm>
            <a:custGeom>
              <a:avLst/>
              <a:gdLst>
                <a:gd name="T0" fmla="*/ 109 w 109"/>
                <a:gd name="T1" fmla="*/ 365 h 365"/>
                <a:gd name="T2" fmla="*/ 0 w 109"/>
                <a:gd name="T3" fmla="*/ 0 h 365"/>
                <a:gd name="T4" fmla="*/ 109 w 109"/>
                <a:gd name="T5" fmla="*/ 365 h 365"/>
              </a:gdLst>
              <a:ahLst/>
              <a:cxnLst>
                <a:cxn ang="0">
                  <a:pos x="T0" y="T1"/>
                </a:cxn>
                <a:cxn ang="0">
                  <a:pos x="T2" y="T3"/>
                </a:cxn>
                <a:cxn ang="0">
                  <a:pos x="T4" y="T5"/>
                </a:cxn>
              </a:cxnLst>
              <a:rect l="0" t="0" r="r" b="b"/>
              <a:pathLst>
                <a:path w="109" h="365">
                  <a:moveTo>
                    <a:pt x="109" y="365"/>
                  </a:moveTo>
                  <a:cubicBezTo>
                    <a:pt x="96" y="242"/>
                    <a:pt x="58" y="119"/>
                    <a:pt x="0" y="0"/>
                  </a:cubicBezTo>
                  <a:cubicBezTo>
                    <a:pt x="60" y="112"/>
                    <a:pt x="97" y="237"/>
                    <a:pt x="109" y="365"/>
                  </a:cubicBezTo>
                  <a:close/>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2" name="Freeform 107">
              <a:extLst>
                <a:ext uri="{FF2B5EF4-FFF2-40B4-BE49-F238E27FC236}">
                  <a16:creationId xmlns:a16="http://schemas.microsoft.com/office/drawing/2014/main" id="{BFC06B55-7D58-1061-0BD1-180EEB162637}"/>
                </a:ext>
              </a:extLst>
            </p:cNvPr>
            <p:cNvSpPr>
              <a:spLocks/>
            </p:cNvSpPr>
            <p:nvPr/>
          </p:nvSpPr>
          <p:spPr bwMode="auto">
            <a:xfrm>
              <a:off x="4090988" y="2033588"/>
              <a:ext cx="19050" cy="69850"/>
            </a:xfrm>
            <a:custGeom>
              <a:avLst/>
              <a:gdLst>
                <a:gd name="T0" fmla="*/ 0 w 92"/>
                <a:gd name="T1" fmla="*/ 341 h 341"/>
                <a:gd name="T2" fmla="*/ 90 w 92"/>
                <a:gd name="T3" fmla="*/ 0 h 341"/>
                <a:gd name="T4" fmla="*/ 92 w 92"/>
                <a:gd name="T5" fmla="*/ 48 h 341"/>
                <a:gd name="T6" fmla="*/ 57 w 92"/>
                <a:gd name="T7" fmla="*/ 126 h 341"/>
                <a:gd name="T8" fmla="*/ 0 w 92"/>
                <a:gd name="T9" fmla="*/ 341 h 341"/>
              </a:gdLst>
              <a:ahLst/>
              <a:cxnLst>
                <a:cxn ang="0">
                  <a:pos x="T0" y="T1"/>
                </a:cxn>
                <a:cxn ang="0">
                  <a:pos x="T2" y="T3"/>
                </a:cxn>
                <a:cxn ang="0">
                  <a:pos x="T4" y="T5"/>
                </a:cxn>
                <a:cxn ang="0">
                  <a:pos x="T6" y="T7"/>
                </a:cxn>
                <a:cxn ang="0">
                  <a:pos x="T8" y="T9"/>
                </a:cxn>
              </a:cxnLst>
              <a:rect l="0" t="0" r="r" b="b"/>
              <a:pathLst>
                <a:path w="92" h="341">
                  <a:moveTo>
                    <a:pt x="0" y="341"/>
                  </a:moveTo>
                  <a:cubicBezTo>
                    <a:pt x="8" y="232"/>
                    <a:pt x="37" y="119"/>
                    <a:pt x="90" y="0"/>
                  </a:cubicBezTo>
                  <a:cubicBezTo>
                    <a:pt x="91" y="16"/>
                    <a:pt x="91" y="32"/>
                    <a:pt x="92" y="48"/>
                  </a:cubicBezTo>
                  <a:cubicBezTo>
                    <a:pt x="80" y="74"/>
                    <a:pt x="68" y="100"/>
                    <a:pt x="57" y="126"/>
                  </a:cubicBezTo>
                  <a:cubicBezTo>
                    <a:pt x="28" y="199"/>
                    <a:pt x="9" y="271"/>
                    <a:pt x="0" y="341"/>
                  </a:cubicBezTo>
                </a:path>
              </a:pathLst>
            </a:custGeom>
            <a:solidFill>
              <a:srgbClr val="7574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3" name="Freeform 108">
              <a:extLst>
                <a:ext uri="{FF2B5EF4-FFF2-40B4-BE49-F238E27FC236}">
                  <a16:creationId xmlns:a16="http://schemas.microsoft.com/office/drawing/2014/main" id="{EDEC412F-5C17-3C2C-1949-0F795A1AD4F3}"/>
                </a:ext>
              </a:extLst>
            </p:cNvPr>
            <p:cNvSpPr>
              <a:spLocks/>
            </p:cNvSpPr>
            <p:nvPr/>
          </p:nvSpPr>
          <p:spPr bwMode="auto">
            <a:xfrm>
              <a:off x="4090988" y="2033588"/>
              <a:ext cx="19050" cy="69850"/>
            </a:xfrm>
            <a:custGeom>
              <a:avLst/>
              <a:gdLst>
                <a:gd name="T0" fmla="*/ 0 w 92"/>
                <a:gd name="T1" fmla="*/ 341 h 341"/>
                <a:gd name="T2" fmla="*/ 90 w 92"/>
                <a:gd name="T3" fmla="*/ 0 h 341"/>
                <a:gd name="T4" fmla="*/ 92 w 92"/>
                <a:gd name="T5" fmla="*/ 48 h 341"/>
                <a:gd name="T6" fmla="*/ 57 w 92"/>
                <a:gd name="T7" fmla="*/ 126 h 341"/>
                <a:gd name="T8" fmla="*/ 0 w 92"/>
                <a:gd name="T9" fmla="*/ 341 h 341"/>
              </a:gdLst>
              <a:ahLst/>
              <a:cxnLst>
                <a:cxn ang="0">
                  <a:pos x="T0" y="T1"/>
                </a:cxn>
                <a:cxn ang="0">
                  <a:pos x="T2" y="T3"/>
                </a:cxn>
                <a:cxn ang="0">
                  <a:pos x="T4" y="T5"/>
                </a:cxn>
                <a:cxn ang="0">
                  <a:pos x="T6" y="T7"/>
                </a:cxn>
                <a:cxn ang="0">
                  <a:pos x="T8" y="T9"/>
                </a:cxn>
              </a:cxnLst>
              <a:rect l="0" t="0" r="r" b="b"/>
              <a:pathLst>
                <a:path w="92" h="341">
                  <a:moveTo>
                    <a:pt x="0" y="341"/>
                  </a:moveTo>
                  <a:cubicBezTo>
                    <a:pt x="8" y="232"/>
                    <a:pt x="37" y="119"/>
                    <a:pt x="90" y="0"/>
                  </a:cubicBezTo>
                  <a:cubicBezTo>
                    <a:pt x="91" y="16"/>
                    <a:pt x="91" y="32"/>
                    <a:pt x="92" y="48"/>
                  </a:cubicBezTo>
                  <a:cubicBezTo>
                    <a:pt x="80" y="74"/>
                    <a:pt x="68" y="100"/>
                    <a:pt x="57" y="126"/>
                  </a:cubicBezTo>
                  <a:cubicBezTo>
                    <a:pt x="28" y="199"/>
                    <a:pt x="9" y="271"/>
                    <a:pt x="0" y="341"/>
                  </a:cubicBezTo>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4" name="Freeform 109">
              <a:extLst>
                <a:ext uri="{FF2B5EF4-FFF2-40B4-BE49-F238E27FC236}">
                  <a16:creationId xmlns:a16="http://schemas.microsoft.com/office/drawing/2014/main" id="{135B3FD8-DEA2-4C57-ECB9-C6D5BE765446}"/>
                </a:ext>
              </a:extLst>
            </p:cNvPr>
            <p:cNvSpPr>
              <a:spLocks/>
            </p:cNvSpPr>
            <p:nvPr/>
          </p:nvSpPr>
          <p:spPr bwMode="auto">
            <a:xfrm>
              <a:off x="4079876" y="2043113"/>
              <a:ext cx="920750" cy="381000"/>
            </a:xfrm>
            <a:custGeom>
              <a:avLst/>
              <a:gdLst>
                <a:gd name="T0" fmla="*/ 2802 w 4476"/>
                <a:gd name="T1" fmla="*/ 1857 h 1857"/>
                <a:gd name="T2" fmla="*/ 1738 w 4476"/>
                <a:gd name="T3" fmla="*/ 1724 h 1857"/>
                <a:gd name="T4" fmla="*/ 50 w 4476"/>
                <a:gd name="T5" fmla="*/ 293 h 1857"/>
                <a:gd name="T6" fmla="*/ 107 w 4476"/>
                <a:gd name="T7" fmla="*/ 78 h 1857"/>
                <a:gd name="T8" fmla="*/ 142 w 4476"/>
                <a:gd name="T9" fmla="*/ 0 h 1857"/>
                <a:gd name="T10" fmla="*/ 1349 w 4476"/>
                <a:gd name="T11" fmla="*/ 1081 h 1857"/>
                <a:gd name="T12" fmla="*/ 2484 w 4476"/>
                <a:gd name="T13" fmla="*/ 1263 h 1857"/>
                <a:gd name="T14" fmla="*/ 3083 w 4476"/>
                <a:gd name="T15" fmla="*/ 1202 h 1857"/>
                <a:gd name="T16" fmla="*/ 3924 w 4476"/>
                <a:gd name="T17" fmla="*/ 775 h 1857"/>
                <a:gd name="T18" fmla="*/ 4084 w 4476"/>
                <a:gd name="T19" fmla="*/ 648 h 1857"/>
                <a:gd name="T20" fmla="*/ 4325 w 4476"/>
                <a:gd name="T21" fmla="*/ 272 h 1857"/>
                <a:gd name="T22" fmla="*/ 4353 w 4476"/>
                <a:gd name="T23" fmla="*/ 320 h 1857"/>
                <a:gd name="T24" fmla="*/ 4462 w 4476"/>
                <a:gd name="T25" fmla="*/ 685 h 1857"/>
                <a:gd name="T26" fmla="*/ 4407 w 4476"/>
                <a:gd name="T27" fmla="*/ 1106 h 1857"/>
                <a:gd name="T28" fmla="*/ 4403 w 4476"/>
                <a:gd name="T29" fmla="*/ 1118 h 1857"/>
                <a:gd name="T30" fmla="*/ 4308 w 4476"/>
                <a:gd name="T31" fmla="*/ 1294 h 1857"/>
                <a:gd name="T32" fmla="*/ 3660 w 4476"/>
                <a:gd name="T33" fmla="*/ 1736 h 1857"/>
                <a:gd name="T34" fmla="*/ 3469 w 4476"/>
                <a:gd name="T35" fmla="*/ 1789 h 1857"/>
                <a:gd name="T36" fmla="*/ 3230 w 4476"/>
                <a:gd name="T37" fmla="*/ 1830 h 1857"/>
                <a:gd name="T38" fmla="*/ 2802 w 4476"/>
                <a:gd name="T39"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76" h="1857">
                  <a:moveTo>
                    <a:pt x="2802" y="1857"/>
                  </a:moveTo>
                  <a:cubicBezTo>
                    <a:pt x="2454" y="1857"/>
                    <a:pt x="2086" y="1809"/>
                    <a:pt x="1738" y="1724"/>
                  </a:cubicBezTo>
                  <a:cubicBezTo>
                    <a:pt x="881" y="1514"/>
                    <a:pt x="0" y="1011"/>
                    <a:pt x="50" y="293"/>
                  </a:cubicBezTo>
                  <a:cubicBezTo>
                    <a:pt x="59" y="223"/>
                    <a:pt x="78" y="151"/>
                    <a:pt x="107" y="78"/>
                  </a:cubicBezTo>
                  <a:cubicBezTo>
                    <a:pt x="118" y="52"/>
                    <a:pt x="130" y="26"/>
                    <a:pt x="142" y="0"/>
                  </a:cubicBezTo>
                  <a:cubicBezTo>
                    <a:pt x="187" y="674"/>
                    <a:pt x="918" y="947"/>
                    <a:pt x="1349" y="1081"/>
                  </a:cubicBezTo>
                  <a:cubicBezTo>
                    <a:pt x="1711" y="1194"/>
                    <a:pt x="2099" y="1263"/>
                    <a:pt x="2484" y="1263"/>
                  </a:cubicBezTo>
                  <a:cubicBezTo>
                    <a:pt x="2686" y="1263"/>
                    <a:pt x="2887" y="1244"/>
                    <a:pt x="3083" y="1202"/>
                  </a:cubicBezTo>
                  <a:cubicBezTo>
                    <a:pt x="3398" y="1135"/>
                    <a:pt x="3675" y="975"/>
                    <a:pt x="3924" y="775"/>
                  </a:cubicBezTo>
                  <a:cubicBezTo>
                    <a:pt x="3952" y="753"/>
                    <a:pt x="4015" y="706"/>
                    <a:pt x="4084" y="648"/>
                  </a:cubicBezTo>
                  <a:cubicBezTo>
                    <a:pt x="4223" y="531"/>
                    <a:pt x="4385" y="369"/>
                    <a:pt x="4325" y="272"/>
                  </a:cubicBezTo>
                  <a:cubicBezTo>
                    <a:pt x="4335" y="288"/>
                    <a:pt x="4344" y="304"/>
                    <a:pt x="4353" y="320"/>
                  </a:cubicBezTo>
                  <a:cubicBezTo>
                    <a:pt x="4411" y="439"/>
                    <a:pt x="4449" y="562"/>
                    <a:pt x="4462" y="685"/>
                  </a:cubicBezTo>
                  <a:cubicBezTo>
                    <a:pt x="4476" y="828"/>
                    <a:pt x="4458" y="973"/>
                    <a:pt x="4407" y="1106"/>
                  </a:cubicBezTo>
                  <a:cubicBezTo>
                    <a:pt x="4406" y="1110"/>
                    <a:pt x="4404" y="1114"/>
                    <a:pt x="4403" y="1118"/>
                  </a:cubicBezTo>
                  <a:cubicBezTo>
                    <a:pt x="4378" y="1181"/>
                    <a:pt x="4346" y="1240"/>
                    <a:pt x="4308" y="1294"/>
                  </a:cubicBezTo>
                  <a:cubicBezTo>
                    <a:pt x="4165" y="1502"/>
                    <a:pt x="3937" y="1646"/>
                    <a:pt x="3660" y="1736"/>
                  </a:cubicBezTo>
                  <a:cubicBezTo>
                    <a:pt x="3598" y="1756"/>
                    <a:pt x="3535" y="1774"/>
                    <a:pt x="3469" y="1789"/>
                  </a:cubicBezTo>
                  <a:cubicBezTo>
                    <a:pt x="3392" y="1806"/>
                    <a:pt x="3312" y="1820"/>
                    <a:pt x="3230" y="1830"/>
                  </a:cubicBezTo>
                  <a:cubicBezTo>
                    <a:pt x="3093" y="1848"/>
                    <a:pt x="2949" y="1857"/>
                    <a:pt x="2802" y="18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5" name="Freeform 110">
              <a:extLst>
                <a:ext uri="{FF2B5EF4-FFF2-40B4-BE49-F238E27FC236}">
                  <a16:creationId xmlns:a16="http://schemas.microsoft.com/office/drawing/2014/main" id="{A6F2AC9C-9011-FDA5-55FE-A60FE16DCE8A}"/>
                </a:ext>
              </a:extLst>
            </p:cNvPr>
            <p:cNvSpPr>
              <a:spLocks/>
            </p:cNvSpPr>
            <p:nvPr/>
          </p:nvSpPr>
          <p:spPr bwMode="auto">
            <a:xfrm>
              <a:off x="4079876" y="2043113"/>
              <a:ext cx="920750" cy="381000"/>
            </a:xfrm>
            <a:custGeom>
              <a:avLst/>
              <a:gdLst>
                <a:gd name="T0" fmla="*/ 2802 w 4476"/>
                <a:gd name="T1" fmla="*/ 1857 h 1857"/>
                <a:gd name="T2" fmla="*/ 1738 w 4476"/>
                <a:gd name="T3" fmla="*/ 1724 h 1857"/>
                <a:gd name="T4" fmla="*/ 50 w 4476"/>
                <a:gd name="T5" fmla="*/ 293 h 1857"/>
                <a:gd name="T6" fmla="*/ 107 w 4476"/>
                <a:gd name="T7" fmla="*/ 78 h 1857"/>
                <a:gd name="T8" fmla="*/ 142 w 4476"/>
                <a:gd name="T9" fmla="*/ 0 h 1857"/>
                <a:gd name="T10" fmla="*/ 1349 w 4476"/>
                <a:gd name="T11" fmla="*/ 1081 h 1857"/>
                <a:gd name="T12" fmla="*/ 2484 w 4476"/>
                <a:gd name="T13" fmla="*/ 1263 h 1857"/>
                <a:gd name="T14" fmla="*/ 3083 w 4476"/>
                <a:gd name="T15" fmla="*/ 1202 h 1857"/>
                <a:gd name="T16" fmla="*/ 3924 w 4476"/>
                <a:gd name="T17" fmla="*/ 775 h 1857"/>
                <a:gd name="T18" fmla="*/ 4084 w 4476"/>
                <a:gd name="T19" fmla="*/ 648 h 1857"/>
                <a:gd name="T20" fmla="*/ 4325 w 4476"/>
                <a:gd name="T21" fmla="*/ 272 h 1857"/>
                <a:gd name="T22" fmla="*/ 4353 w 4476"/>
                <a:gd name="T23" fmla="*/ 320 h 1857"/>
                <a:gd name="T24" fmla="*/ 4462 w 4476"/>
                <a:gd name="T25" fmla="*/ 685 h 1857"/>
                <a:gd name="T26" fmla="*/ 4407 w 4476"/>
                <a:gd name="T27" fmla="*/ 1106 h 1857"/>
                <a:gd name="T28" fmla="*/ 4403 w 4476"/>
                <a:gd name="T29" fmla="*/ 1118 h 1857"/>
                <a:gd name="T30" fmla="*/ 4308 w 4476"/>
                <a:gd name="T31" fmla="*/ 1294 h 1857"/>
                <a:gd name="T32" fmla="*/ 3660 w 4476"/>
                <a:gd name="T33" fmla="*/ 1736 h 1857"/>
                <a:gd name="T34" fmla="*/ 3469 w 4476"/>
                <a:gd name="T35" fmla="*/ 1789 h 1857"/>
                <a:gd name="T36" fmla="*/ 3230 w 4476"/>
                <a:gd name="T37" fmla="*/ 1830 h 1857"/>
                <a:gd name="T38" fmla="*/ 2802 w 4476"/>
                <a:gd name="T39"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76" h="1857">
                  <a:moveTo>
                    <a:pt x="2802" y="1857"/>
                  </a:moveTo>
                  <a:cubicBezTo>
                    <a:pt x="2454" y="1857"/>
                    <a:pt x="2086" y="1809"/>
                    <a:pt x="1738" y="1724"/>
                  </a:cubicBezTo>
                  <a:cubicBezTo>
                    <a:pt x="881" y="1514"/>
                    <a:pt x="0" y="1011"/>
                    <a:pt x="50" y="293"/>
                  </a:cubicBezTo>
                  <a:cubicBezTo>
                    <a:pt x="59" y="223"/>
                    <a:pt x="78" y="151"/>
                    <a:pt x="107" y="78"/>
                  </a:cubicBezTo>
                  <a:cubicBezTo>
                    <a:pt x="118" y="52"/>
                    <a:pt x="130" y="26"/>
                    <a:pt x="142" y="0"/>
                  </a:cubicBezTo>
                  <a:cubicBezTo>
                    <a:pt x="187" y="674"/>
                    <a:pt x="918" y="947"/>
                    <a:pt x="1349" y="1081"/>
                  </a:cubicBezTo>
                  <a:cubicBezTo>
                    <a:pt x="1711" y="1194"/>
                    <a:pt x="2099" y="1263"/>
                    <a:pt x="2484" y="1263"/>
                  </a:cubicBezTo>
                  <a:cubicBezTo>
                    <a:pt x="2686" y="1263"/>
                    <a:pt x="2887" y="1244"/>
                    <a:pt x="3083" y="1202"/>
                  </a:cubicBezTo>
                  <a:cubicBezTo>
                    <a:pt x="3398" y="1135"/>
                    <a:pt x="3675" y="975"/>
                    <a:pt x="3924" y="775"/>
                  </a:cubicBezTo>
                  <a:cubicBezTo>
                    <a:pt x="3952" y="753"/>
                    <a:pt x="4015" y="706"/>
                    <a:pt x="4084" y="648"/>
                  </a:cubicBezTo>
                  <a:cubicBezTo>
                    <a:pt x="4223" y="531"/>
                    <a:pt x="4385" y="369"/>
                    <a:pt x="4325" y="272"/>
                  </a:cubicBezTo>
                  <a:cubicBezTo>
                    <a:pt x="4335" y="288"/>
                    <a:pt x="4344" y="304"/>
                    <a:pt x="4353" y="320"/>
                  </a:cubicBezTo>
                  <a:cubicBezTo>
                    <a:pt x="4411" y="439"/>
                    <a:pt x="4449" y="562"/>
                    <a:pt x="4462" y="685"/>
                  </a:cubicBezTo>
                  <a:cubicBezTo>
                    <a:pt x="4476" y="828"/>
                    <a:pt x="4458" y="973"/>
                    <a:pt x="4407" y="1106"/>
                  </a:cubicBezTo>
                  <a:cubicBezTo>
                    <a:pt x="4406" y="1110"/>
                    <a:pt x="4404" y="1114"/>
                    <a:pt x="4403" y="1118"/>
                  </a:cubicBezTo>
                  <a:cubicBezTo>
                    <a:pt x="4378" y="1181"/>
                    <a:pt x="4346" y="1240"/>
                    <a:pt x="4308" y="1294"/>
                  </a:cubicBezTo>
                  <a:cubicBezTo>
                    <a:pt x="4165" y="1502"/>
                    <a:pt x="3937" y="1646"/>
                    <a:pt x="3660" y="1736"/>
                  </a:cubicBezTo>
                  <a:cubicBezTo>
                    <a:pt x="3598" y="1756"/>
                    <a:pt x="3535" y="1774"/>
                    <a:pt x="3469" y="1789"/>
                  </a:cubicBezTo>
                  <a:cubicBezTo>
                    <a:pt x="3392" y="1806"/>
                    <a:pt x="3312" y="1820"/>
                    <a:pt x="3230" y="1830"/>
                  </a:cubicBezTo>
                  <a:cubicBezTo>
                    <a:pt x="3093" y="1848"/>
                    <a:pt x="2949" y="1857"/>
                    <a:pt x="2802" y="1857"/>
                  </a:cubicBezTo>
                </a:path>
              </a:pathLst>
            </a:custGeom>
            <a:solidFill>
              <a:srgbClr val="FEEE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6" name="Freeform 111">
              <a:extLst>
                <a:ext uri="{FF2B5EF4-FFF2-40B4-BE49-F238E27FC236}">
                  <a16:creationId xmlns:a16="http://schemas.microsoft.com/office/drawing/2014/main" id="{1B864C2D-C25B-78AC-0654-5405D0269D07}"/>
                </a:ext>
              </a:extLst>
            </p:cNvPr>
            <p:cNvSpPr>
              <a:spLocks/>
            </p:cNvSpPr>
            <p:nvPr/>
          </p:nvSpPr>
          <p:spPr bwMode="auto">
            <a:xfrm>
              <a:off x="4503738" y="1971675"/>
              <a:ext cx="87313" cy="50800"/>
            </a:xfrm>
            <a:custGeom>
              <a:avLst/>
              <a:gdLst>
                <a:gd name="T0" fmla="*/ 403 w 424"/>
                <a:gd name="T1" fmla="*/ 171 h 249"/>
                <a:gd name="T2" fmla="*/ 173 w 424"/>
                <a:gd name="T3" fmla="*/ 224 h 249"/>
                <a:gd name="T4" fmla="*/ 22 w 424"/>
                <a:gd name="T5" fmla="*/ 78 h 249"/>
                <a:gd name="T6" fmla="*/ 252 w 424"/>
                <a:gd name="T7" fmla="*/ 26 h 249"/>
                <a:gd name="T8" fmla="*/ 403 w 424"/>
                <a:gd name="T9" fmla="*/ 171 h 249"/>
              </a:gdLst>
              <a:ahLst/>
              <a:cxnLst>
                <a:cxn ang="0">
                  <a:pos x="T0" y="T1"/>
                </a:cxn>
                <a:cxn ang="0">
                  <a:pos x="T2" y="T3"/>
                </a:cxn>
                <a:cxn ang="0">
                  <a:pos x="T4" y="T5"/>
                </a:cxn>
                <a:cxn ang="0">
                  <a:pos x="T6" y="T7"/>
                </a:cxn>
                <a:cxn ang="0">
                  <a:pos x="T8" y="T9"/>
                </a:cxn>
              </a:cxnLst>
              <a:rect l="0" t="0" r="r" b="b"/>
              <a:pathLst>
                <a:path w="424" h="249">
                  <a:moveTo>
                    <a:pt x="403" y="171"/>
                  </a:moveTo>
                  <a:cubicBezTo>
                    <a:pt x="381" y="226"/>
                    <a:pt x="278" y="249"/>
                    <a:pt x="173" y="224"/>
                  </a:cubicBezTo>
                  <a:cubicBezTo>
                    <a:pt x="68" y="198"/>
                    <a:pt x="0" y="133"/>
                    <a:pt x="22" y="78"/>
                  </a:cubicBezTo>
                  <a:cubicBezTo>
                    <a:pt x="44" y="24"/>
                    <a:pt x="147" y="0"/>
                    <a:pt x="252" y="26"/>
                  </a:cubicBezTo>
                  <a:cubicBezTo>
                    <a:pt x="357" y="52"/>
                    <a:pt x="424" y="117"/>
                    <a:pt x="403" y="171"/>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7" name="Freeform 112">
              <a:extLst>
                <a:ext uri="{FF2B5EF4-FFF2-40B4-BE49-F238E27FC236}">
                  <a16:creationId xmlns:a16="http://schemas.microsoft.com/office/drawing/2014/main" id="{BCCD2D6F-BD51-A7DF-9115-3847AA3BDE31}"/>
                </a:ext>
              </a:extLst>
            </p:cNvPr>
            <p:cNvSpPr>
              <a:spLocks/>
            </p:cNvSpPr>
            <p:nvPr/>
          </p:nvSpPr>
          <p:spPr bwMode="auto">
            <a:xfrm>
              <a:off x="4445001" y="1947863"/>
              <a:ext cx="47625" cy="44450"/>
            </a:xfrm>
            <a:custGeom>
              <a:avLst/>
              <a:gdLst>
                <a:gd name="T0" fmla="*/ 214 w 235"/>
                <a:gd name="T1" fmla="*/ 130 h 214"/>
                <a:gd name="T2" fmla="*/ 80 w 235"/>
                <a:gd name="T3" fmla="*/ 201 h 214"/>
                <a:gd name="T4" fmla="*/ 21 w 235"/>
                <a:gd name="T5" fmla="*/ 83 h 214"/>
                <a:gd name="T6" fmla="*/ 155 w 235"/>
                <a:gd name="T7" fmla="*/ 13 h 214"/>
                <a:gd name="T8" fmla="*/ 214 w 235"/>
                <a:gd name="T9" fmla="*/ 130 h 214"/>
              </a:gdLst>
              <a:ahLst/>
              <a:cxnLst>
                <a:cxn ang="0">
                  <a:pos x="T0" y="T1"/>
                </a:cxn>
                <a:cxn ang="0">
                  <a:pos x="T2" y="T3"/>
                </a:cxn>
                <a:cxn ang="0">
                  <a:pos x="T4" y="T5"/>
                </a:cxn>
                <a:cxn ang="0">
                  <a:pos x="T6" y="T7"/>
                </a:cxn>
                <a:cxn ang="0">
                  <a:pos x="T8" y="T9"/>
                </a:cxn>
              </a:cxnLst>
              <a:rect l="0" t="0" r="r" b="b"/>
              <a:pathLst>
                <a:path w="235" h="214">
                  <a:moveTo>
                    <a:pt x="214" y="130"/>
                  </a:moveTo>
                  <a:cubicBezTo>
                    <a:pt x="193" y="182"/>
                    <a:pt x="133" y="214"/>
                    <a:pt x="80" y="201"/>
                  </a:cubicBezTo>
                  <a:cubicBezTo>
                    <a:pt x="26" y="187"/>
                    <a:pt x="0" y="135"/>
                    <a:pt x="21" y="83"/>
                  </a:cubicBezTo>
                  <a:cubicBezTo>
                    <a:pt x="41" y="31"/>
                    <a:pt x="101" y="0"/>
                    <a:pt x="155" y="13"/>
                  </a:cubicBezTo>
                  <a:cubicBezTo>
                    <a:pt x="208" y="26"/>
                    <a:pt x="235" y="79"/>
                    <a:pt x="214" y="130"/>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8" name="Freeform 113">
              <a:extLst>
                <a:ext uri="{FF2B5EF4-FFF2-40B4-BE49-F238E27FC236}">
                  <a16:creationId xmlns:a16="http://schemas.microsoft.com/office/drawing/2014/main" id="{9EEAA775-3D53-FC31-F9F9-5CF3D8DB1619}"/>
                </a:ext>
              </a:extLst>
            </p:cNvPr>
            <p:cNvSpPr>
              <a:spLocks/>
            </p:cNvSpPr>
            <p:nvPr/>
          </p:nvSpPr>
          <p:spPr bwMode="auto">
            <a:xfrm>
              <a:off x="4611688" y="1987550"/>
              <a:ext cx="47625" cy="42863"/>
            </a:xfrm>
            <a:custGeom>
              <a:avLst/>
              <a:gdLst>
                <a:gd name="T0" fmla="*/ 214 w 235"/>
                <a:gd name="T1" fmla="*/ 130 h 213"/>
                <a:gd name="T2" fmla="*/ 80 w 235"/>
                <a:gd name="T3" fmla="*/ 200 h 213"/>
                <a:gd name="T4" fmla="*/ 21 w 235"/>
                <a:gd name="T5" fmla="*/ 83 h 213"/>
                <a:gd name="T6" fmla="*/ 155 w 235"/>
                <a:gd name="T7" fmla="*/ 13 h 213"/>
                <a:gd name="T8" fmla="*/ 214 w 235"/>
                <a:gd name="T9" fmla="*/ 130 h 213"/>
              </a:gdLst>
              <a:ahLst/>
              <a:cxnLst>
                <a:cxn ang="0">
                  <a:pos x="T0" y="T1"/>
                </a:cxn>
                <a:cxn ang="0">
                  <a:pos x="T2" y="T3"/>
                </a:cxn>
                <a:cxn ang="0">
                  <a:pos x="T4" y="T5"/>
                </a:cxn>
                <a:cxn ang="0">
                  <a:pos x="T6" y="T7"/>
                </a:cxn>
                <a:cxn ang="0">
                  <a:pos x="T8" y="T9"/>
                </a:cxn>
              </a:cxnLst>
              <a:rect l="0" t="0" r="r" b="b"/>
              <a:pathLst>
                <a:path w="235" h="213">
                  <a:moveTo>
                    <a:pt x="214" y="130"/>
                  </a:moveTo>
                  <a:cubicBezTo>
                    <a:pt x="193" y="182"/>
                    <a:pt x="133" y="213"/>
                    <a:pt x="80" y="200"/>
                  </a:cubicBezTo>
                  <a:cubicBezTo>
                    <a:pt x="27" y="187"/>
                    <a:pt x="0" y="135"/>
                    <a:pt x="21" y="83"/>
                  </a:cubicBezTo>
                  <a:cubicBezTo>
                    <a:pt x="41" y="31"/>
                    <a:pt x="101" y="0"/>
                    <a:pt x="155" y="13"/>
                  </a:cubicBezTo>
                  <a:cubicBezTo>
                    <a:pt x="208" y="26"/>
                    <a:pt x="235" y="78"/>
                    <a:pt x="214" y="130"/>
                  </a:cubicBez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19" name="Freeform 114">
              <a:extLst>
                <a:ext uri="{FF2B5EF4-FFF2-40B4-BE49-F238E27FC236}">
                  <a16:creationId xmlns:a16="http://schemas.microsoft.com/office/drawing/2014/main" id="{F3966E55-9DC9-DC2E-0C81-70D0E9278940}"/>
                </a:ext>
              </a:extLst>
            </p:cNvPr>
            <p:cNvSpPr>
              <a:spLocks/>
            </p:cNvSpPr>
            <p:nvPr/>
          </p:nvSpPr>
          <p:spPr bwMode="auto">
            <a:xfrm>
              <a:off x="4516438" y="2011363"/>
              <a:ext cx="28575" cy="53975"/>
            </a:xfrm>
            <a:custGeom>
              <a:avLst/>
              <a:gdLst>
                <a:gd name="T0" fmla="*/ 4 w 18"/>
                <a:gd name="T1" fmla="*/ 34 h 34"/>
                <a:gd name="T2" fmla="*/ 0 w 18"/>
                <a:gd name="T3" fmla="*/ 33 h 34"/>
                <a:gd name="T4" fmla="*/ 13 w 18"/>
                <a:gd name="T5" fmla="*/ 0 h 34"/>
                <a:gd name="T6" fmla="*/ 18 w 18"/>
                <a:gd name="T7" fmla="*/ 1 h 34"/>
                <a:gd name="T8" fmla="*/ 4 w 18"/>
                <a:gd name="T9" fmla="*/ 34 h 34"/>
              </a:gdLst>
              <a:ahLst/>
              <a:cxnLst>
                <a:cxn ang="0">
                  <a:pos x="T0" y="T1"/>
                </a:cxn>
                <a:cxn ang="0">
                  <a:pos x="T2" y="T3"/>
                </a:cxn>
                <a:cxn ang="0">
                  <a:pos x="T4" y="T5"/>
                </a:cxn>
                <a:cxn ang="0">
                  <a:pos x="T6" y="T7"/>
                </a:cxn>
                <a:cxn ang="0">
                  <a:pos x="T8" y="T9"/>
                </a:cxn>
              </a:cxnLst>
              <a:rect l="0" t="0" r="r" b="b"/>
              <a:pathLst>
                <a:path w="18" h="34">
                  <a:moveTo>
                    <a:pt x="4" y="34"/>
                  </a:moveTo>
                  <a:lnTo>
                    <a:pt x="0" y="33"/>
                  </a:lnTo>
                  <a:lnTo>
                    <a:pt x="13" y="0"/>
                  </a:lnTo>
                  <a:lnTo>
                    <a:pt x="18" y="1"/>
                  </a:lnTo>
                  <a:lnTo>
                    <a:pt x="4" y="34"/>
                  </a:lnTo>
                  <a:close/>
                </a:path>
              </a:pathLst>
            </a:custGeom>
            <a:solidFill>
              <a:srgbClr val="3514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20" name="Freeform 115">
              <a:extLst>
                <a:ext uri="{FF2B5EF4-FFF2-40B4-BE49-F238E27FC236}">
                  <a16:creationId xmlns:a16="http://schemas.microsoft.com/office/drawing/2014/main" id="{BFDDEF7C-4C62-D34D-8ED6-125D0C94B783}"/>
                </a:ext>
              </a:extLst>
            </p:cNvPr>
            <p:cNvSpPr>
              <a:spLocks/>
            </p:cNvSpPr>
            <p:nvPr/>
          </p:nvSpPr>
          <p:spPr bwMode="auto">
            <a:xfrm>
              <a:off x="4416426" y="1717675"/>
              <a:ext cx="138113" cy="160338"/>
            </a:xfrm>
            <a:custGeom>
              <a:avLst/>
              <a:gdLst>
                <a:gd name="T0" fmla="*/ 191 w 672"/>
                <a:gd name="T1" fmla="*/ 756 h 787"/>
                <a:gd name="T2" fmla="*/ 191 w 672"/>
                <a:gd name="T3" fmla="*/ 756 h 787"/>
                <a:gd name="T4" fmla="*/ 46 w 672"/>
                <a:gd name="T5" fmla="*/ 497 h 787"/>
                <a:gd name="T6" fmla="*/ 173 w 672"/>
                <a:gd name="T7" fmla="*/ 179 h 787"/>
                <a:gd name="T8" fmla="*/ 481 w 672"/>
                <a:gd name="T9" fmla="*/ 30 h 787"/>
                <a:gd name="T10" fmla="*/ 627 w 672"/>
                <a:gd name="T11" fmla="*/ 290 h 787"/>
                <a:gd name="T12" fmla="*/ 500 w 672"/>
                <a:gd name="T13" fmla="*/ 608 h 787"/>
                <a:gd name="T14" fmla="*/ 191 w 672"/>
                <a:gd name="T15" fmla="*/ 756 h 7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787">
                  <a:moveTo>
                    <a:pt x="191" y="756"/>
                  </a:moveTo>
                  <a:lnTo>
                    <a:pt x="191" y="756"/>
                  </a:lnTo>
                  <a:cubicBezTo>
                    <a:pt x="66" y="726"/>
                    <a:pt x="0" y="609"/>
                    <a:pt x="46" y="497"/>
                  </a:cubicBezTo>
                  <a:lnTo>
                    <a:pt x="173" y="179"/>
                  </a:lnTo>
                  <a:cubicBezTo>
                    <a:pt x="218" y="66"/>
                    <a:pt x="356" y="0"/>
                    <a:pt x="481" y="30"/>
                  </a:cubicBezTo>
                  <a:cubicBezTo>
                    <a:pt x="607" y="61"/>
                    <a:pt x="672" y="177"/>
                    <a:pt x="627" y="290"/>
                  </a:cubicBezTo>
                  <a:lnTo>
                    <a:pt x="500" y="608"/>
                  </a:lnTo>
                  <a:cubicBezTo>
                    <a:pt x="455" y="721"/>
                    <a:pt x="317" y="787"/>
                    <a:pt x="191" y="756"/>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21" name="Freeform 116">
              <a:extLst>
                <a:ext uri="{FF2B5EF4-FFF2-40B4-BE49-F238E27FC236}">
                  <a16:creationId xmlns:a16="http://schemas.microsoft.com/office/drawing/2014/main" id="{FE9821C9-9242-2BC2-F237-6A7C1B0AF831}"/>
                </a:ext>
              </a:extLst>
            </p:cNvPr>
            <p:cNvSpPr>
              <a:spLocks/>
            </p:cNvSpPr>
            <p:nvPr/>
          </p:nvSpPr>
          <p:spPr bwMode="auto">
            <a:xfrm>
              <a:off x="4622801" y="1755775"/>
              <a:ext cx="138113" cy="161925"/>
            </a:xfrm>
            <a:custGeom>
              <a:avLst/>
              <a:gdLst>
                <a:gd name="T0" fmla="*/ 190 w 671"/>
                <a:gd name="T1" fmla="*/ 757 h 788"/>
                <a:gd name="T2" fmla="*/ 190 w 671"/>
                <a:gd name="T3" fmla="*/ 757 h 788"/>
                <a:gd name="T4" fmla="*/ 45 w 671"/>
                <a:gd name="T5" fmla="*/ 497 h 788"/>
                <a:gd name="T6" fmla="*/ 172 w 671"/>
                <a:gd name="T7" fmla="*/ 180 h 788"/>
                <a:gd name="T8" fmla="*/ 480 w 671"/>
                <a:gd name="T9" fmla="*/ 31 h 788"/>
                <a:gd name="T10" fmla="*/ 626 w 671"/>
                <a:gd name="T11" fmla="*/ 291 h 788"/>
                <a:gd name="T12" fmla="*/ 499 w 671"/>
                <a:gd name="T13" fmla="*/ 608 h 788"/>
                <a:gd name="T14" fmla="*/ 190 w 671"/>
                <a:gd name="T15" fmla="*/ 757 h 7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1" h="788">
                  <a:moveTo>
                    <a:pt x="190" y="757"/>
                  </a:moveTo>
                  <a:lnTo>
                    <a:pt x="190" y="757"/>
                  </a:lnTo>
                  <a:cubicBezTo>
                    <a:pt x="65" y="726"/>
                    <a:pt x="0" y="610"/>
                    <a:pt x="45" y="497"/>
                  </a:cubicBezTo>
                  <a:lnTo>
                    <a:pt x="172" y="180"/>
                  </a:lnTo>
                  <a:cubicBezTo>
                    <a:pt x="217" y="67"/>
                    <a:pt x="355" y="0"/>
                    <a:pt x="480" y="31"/>
                  </a:cubicBezTo>
                  <a:cubicBezTo>
                    <a:pt x="606" y="62"/>
                    <a:pt x="671" y="178"/>
                    <a:pt x="626" y="291"/>
                  </a:cubicBezTo>
                  <a:lnTo>
                    <a:pt x="499" y="608"/>
                  </a:lnTo>
                  <a:cubicBezTo>
                    <a:pt x="454" y="721"/>
                    <a:pt x="316" y="788"/>
                    <a:pt x="190" y="757"/>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22" name="Freeform 117">
              <a:extLst>
                <a:ext uri="{FF2B5EF4-FFF2-40B4-BE49-F238E27FC236}">
                  <a16:creationId xmlns:a16="http://schemas.microsoft.com/office/drawing/2014/main" id="{2A1A04C5-C6B2-6AC7-2A5B-2A24B97C3F5C}"/>
                </a:ext>
              </a:extLst>
            </p:cNvPr>
            <p:cNvSpPr>
              <a:spLocks/>
            </p:cNvSpPr>
            <p:nvPr/>
          </p:nvSpPr>
          <p:spPr bwMode="auto">
            <a:xfrm>
              <a:off x="4337051" y="1944688"/>
              <a:ext cx="114300" cy="80963"/>
            </a:xfrm>
            <a:custGeom>
              <a:avLst/>
              <a:gdLst>
                <a:gd name="T0" fmla="*/ 517 w 554"/>
                <a:gd name="T1" fmla="*/ 255 h 393"/>
                <a:gd name="T2" fmla="*/ 211 w 554"/>
                <a:gd name="T3" fmla="*/ 361 h 393"/>
                <a:gd name="T4" fmla="*/ 36 w 554"/>
                <a:gd name="T5" fmla="*/ 138 h 393"/>
                <a:gd name="T6" fmla="*/ 342 w 554"/>
                <a:gd name="T7" fmla="*/ 32 h 393"/>
                <a:gd name="T8" fmla="*/ 517 w 554"/>
                <a:gd name="T9" fmla="*/ 255 h 393"/>
              </a:gdLst>
              <a:ahLst/>
              <a:cxnLst>
                <a:cxn ang="0">
                  <a:pos x="T0" y="T1"/>
                </a:cxn>
                <a:cxn ang="0">
                  <a:pos x="T2" y="T3"/>
                </a:cxn>
                <a:cxn ang="0">
                  <a:pos x="T4" y="T5"/>
                </a:cxn>
                <a:cxn ang="0">
                  <a:pos x="T6" y="T7"/>
                </a:cxn>
                <a:cxn ang="0">
                  <a:pos x="T8" y="T9"/>
                </a:cxn>
              </a:cxnLst>
              <a:rect l="0" t="0" r="r" b="b"/>
              <a:pathLst>
                <a:path w="554" h="393">
                  <a:moveTo>
                    <a:pt x="517" y="255"/>
                  </a:moveTo>
                  <a:cubicBezTo>
                    <a:pt x="481" y="346"/>
                    <a:pt x="344" y="393"/>
                    <a:pt x="211" y="361"/>
                  </a:cubicBezTo>
                  <a:cubicBezTo>
                    <a:pt x="78" y="328"/>
                    <a:pt x="0" y="228"/>
                    <a:pt x="36" y="138"/>
                  </a:cubicBezTo>
                  <a:cubicBezTo>
                    <a:pt x="72" y="47"/>
                    <a:pt x="209" y="0"/>
                    <a:pt x="342" y="32"/>
                  </a:cubicBezTo>
                  <a:cubicBezTo>
                    <a:pt x="475" y="65"/>
                    <a:pt x="554" y="165"/>
                    <a:pt x="517" y="255"/>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23" name="Freeform 118">
              <a:extLst>
                <a:ext uri="{FF2B5EF4-FFF2-40B4-BE49-F238E27FC236}">
                  <a16:creationId xmlns:a16="http://schemas.microsoft.com/office/drawing/2014/main" id="{51A32160-F5C3-864F-7218-3F4D0C8F72A5}"/>
                </a:ext>
              </a:extLst>
            </p:cNvPr>
            <p:cNvSpPr>
              <a:spLocks/>
            </p:cNvSpPr>
            <p:nvPr/>
          </p:nvSpPr>
          <p:spPr bwMode="auto">
            <a:xfrm>
              <a:off x="4622801" y="2014538"/>
              <a:ext cx="114300" cy="80963"/>
            </a:xfrm>
            <a:custGeom>
              <a:avLst/>
              <a:gdLst>
                <a:gd name="T0" fmla="*/ 518 w 554"/>
                <a:gd name="T1" fmla="*/ 256 h 394"/>
                <a:gd name="T2" fmla="*/ 212 w 554"/>
                <a:gd name="T3" fmla="*/ 361 h 394"/>
                <a:gd name="T4" fmla="*/ 36 w 554"/>
                <a:gd name="T5" fmla="*/ 138 h 394"/>
                <a:gd name="T6" fmla="*/ 343 w 554"/>
                <a:gd name="T7" fmla="*/ 32 h 394"/>
                <a:gd name="T8" fmla="*/ 518 w 554"/>
                <a:gd name="T9" fmla="*/ 256 h 394"/>
              </a:gdLst>
              <a:ahLst/>
              <a:cxnLst>
                <a:cxn ang="0">
                  <a:pos x="T0" y="T1"/>
                </a:cxn>
                <a:cxn ang="0">
                  <a:pos x="T2" y="T3"/>
                </a:cxn>
                <a:cxn ang="0">
                  <a:pos x="T4" y="T5"/>
                </a:cxn>
                <a:cxn ang="0">
                  <a:pos x="T6" y="T7"/>
                </a:cxn>
                <a:cxn ang="0">
                  <a:pos x="T8" y="T9"/>
                </a:cxn>
              </a:cxnLst>
              <a:rect l="0" t="0" r="r" b="b"/>
              <a:pathLst>
                <a:path w="554" h="394">
                  <a:moveTo>
                    <a:pt x="518" y="256"/>
                  </a:moveTo>
                  <a:cubicBezTo>
                    <a:pt x="482" y="346"/>
                    <a:pt x="344" y="394"/>
                    <a:pt x="212" y="361"/>
                  </a:cubicBezTo>
                  <a:cubicBezTo>
                    <a:pt x="79" y="329"/>
                    <a:pt x="0" y="229"/>
                    <a:pt x="36" y="138"/>
                  </a:cubicBezTo>
                  <a:cubicBezTo>
                    <a:pt x="73" y="47"/>
                    <a:pt x="210" y="0"/>
                    <a:pt x="343" y="32"/>
                  </a:cubicBezTo>
                  <a:cubicBezTo>
                    <a:pt x="476" y="65"/>
                    <a:pt x="554" y="165"/>
                    <a:pt x="518" y="256"/>
                  </a:cubicBezTo>
                  <a:close/>
                </a:path>
              </a:pathLst>
            </a:custGeom>
            <a:solidFill>
              <a:srgbClr val="F68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24" name="Freeform 119">
              <a:extLst>
                <a:ext uri="{FF2B5EF4-FFF2-40B4-BE49-F238E27FC236}">
                  <a16:creationId xmlns:a16="http://schemas.microsoft.com/office/drawing/2014/main" id="{2013E461-9511-B430-ABC1-3269B1873887}"/>
                </a:ext>
              </a:extLst>
            </p:cNvPr>
            <p:cNvSpPr>
              <a:spLocks/>
            </p:cNvSpPr>
            <p:nvPr/>
          </p:nvSpPr>
          <p:spPr bwMode="auto">
            <a:xfrm>
              <a:off x="5316538" y="4700588"/>
              <a:ext cx="169863" cy="592138"/>
            </a:xfrm>
            <a:custGeom>
              <a:avLst/>
              <a:gdLst>
                <a:gd name="T0" fmla="*/ 520 w 828"/>
                <a:gd name="T1" fmla="*/ 180 h 2880"/>
                <a:gd name="T2" fmla="*/ 31 w 828"/>
                <a:gd name="T3" fmla="*/ 2624 h 2880"/>
                <a:gd name="T4" fmla="*/ 306 w 828"/>
                <a:gd name="T5" fmla="*/ 2700 h 2880"/>
                <a:gd name="T6" fmla="*/ 795 w 828"/>
                <a:gd name="T7" fmla="*/ 256 h 2880"/>
                <a:gd name="T8" fmla="*/ 520 w 828"/>
                <a:gd name="T9" fmla="*/ 180 h 2880"/>
              </a:gdLst>
              <a:ahLst/>
              <a:cxnLst>
                <a:cxn ang="0">
                  <a:pos x="T0" y="T1"/>
                </a:cxn>
                <a:cxn ang="0">
                  <a:pos x="T2" y="T3"/>
                </a:cxn>
                <a:cxn ang="0">
                  <a:pos x="T4" y="T5"/>
                </a:cxn>
                <a:cxn ang="0">
                  <a:pos x="T6" y="T7"/>
                </a:cxn>
                <a:cxn ang="0">
                  <a:pos x="T8" y="T9"/>
                </a:cxn>
              </a:cxnLst>
              <a:rect l="0" t="0" r="r" b="b"/>
              <a:pathLst>
                <a:path w="828" h="2880">
                  <a:moveTo>
                    <a:pt x="520" y="180"/>
                  </a:moveTo>
                  <a:cubicBezTo>
                    <a:pt x="368" y="997"/>
                    <a:pt x="175" y="1806"/>
                    <a:pt x="31" y="2624"/>
                  </a:cubicBezTo>
                  <a:cubicBezTo>
                    <a:pt x="0" y="2803"/>
                    <a:pt x="274" y="2880"/>
                    <a:pt x="306" y="2700"/>
                  </a:cubicBezTo>
                  <a:cubicBezTo>
                    <a:pt x="449" y="1882"/>
                    <a:pt x="642" y="1072"/>
                    <a:pt x="795" y="256"/>
                  </a:cubicBezTo>
                  <a:cubicBezTo>
                    <a:pt x="828" y="77"/>
                    <a:pt x="554" y="0"/>
                    <a:pt x="520" y="180"/>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25" name="Freeform 120">
              <a:extLst>
                <a:ext uri="{FF2B5EF4-FFF2-40B4-BE49-F238E27FC236}">
                  <a16:creationId xmlns:a16="http://schemas.microsoft.com/office/drawing/2014/main" id="{3A66C06E-2960-597B-358D-9CB305E3A0C2}"/>
                </a:ext>
              </a:extLst>
            </p:cNvPr>
            <p:cNvSpPr>
              <a:spLocks/>
            </p:cNvSpPr>
            <p:nvPr/>
          </p:nvSpPr>
          <p:spPr bwMode="auto">
            <a:xfrm>
              <a:off x="6770688" y="4718050"/>
              <a:ext cx="196850" cy="555625"/>
            </a:xfrm>
            <a:custGeom>
              <a:avLst/>
              <a:gdLst>
                <a:gd name="T0" fmla="*/ 57 w 958"/>
                <a:gd name="T1" fmla="*/ 249 h 2699"/>
                <a:gd name="T2" fmla="*/ 655 w 958"/>
                <a:gd name="T3" fmla="*/ 2519 h 2699"/>
                <a:gd name="T4" fmla="*/ 929 w 958"/>
                <a:gd name="T5" fmla="*/ 2443 h 2699"/>
                <a:gd name="T6" fmla="*/ 331 w 958"/>
                <a:gd name="T7" fmla="*/ 173 h 2699"/>
                <a:gd name="T8" fmla="*/ 57 w 958"/>
                <a:gd name="T9" fmla="*/ 249 h 2699"/>
              </a:gdLst>
              <a:ahLst/>
              <a:cxnLst>
                <a:cxn ang="0">
                  <a:pos x="T0" y="T1"/>
                </a:cxn>
                <a:cxn ang="0">
                  <a:pos x="T2" y="T3"/>
                </a:cxn>
                <a:cxn ang="0">
                  <a:pos x="T4" y="T5"/>
                </a:cxn>
                <a:cxn ang="0">
                  <a:pos x="T6" y="T7"/>
                </a:cxn>
                <a:cxn ang="0">
                  <a:pos x="T8" y="T9"/>
                </a:cxn>
              </a:cxnLst>
              <a:rect l="0" t="0" r="r" b="b"/>
              <a:pathLst>
                <a:path w="958" h="2699">
                  <a:moveTo>
                    <a:pt x="57" y="249"/>
                  </a:moveTo>
                  <a:cubicBezTo>
                    <a:pt x="303" y="994"/>
                    <a:pt x="530" y="1743"/>
                    <a:pt x="655" y="2519"/>
                  </a:cubicBezTo>
                  <a:cubicBezTo>
                    <a:pt x="684" y="2699"/>
                    <a:pt x="958" y="2623"/>
                    <a:pt x="929" y="2443"/>
                  </a:cubicBezTo>
                  <a:cubicBezTo>
                    <a:pt x="804" y="1667"/>
                    <a:pt x="577" y="918"/>
                    <a:pt x="331" y="173"/>
                  </a:cubicBezTo>
                  <a:cubicBezTo>
                    <a:pt x="274" y="0"/>
                    <a:pt x="0" y="74"/>
                    <a:pt x="57" y="249"/>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26" name="Freeform 121">
              <a:extLst>
                <a:ext uri="{FF2B5EF4-FFF2-40B4-BE49-F238E27FC236}">
                  <a16:creationId xmlns:a16="http://schemas.microsoft.com/office/drawing/2014/main" id="{054FA22A-7FBE-7EB4-D04B-86076701FBDB}"/>
                </a:ext>
              </a:extLst>
            </p:cNvPr>
            <p:cNvSpPr>
              <a:spLocks/>
            </p:cNvSpPr>
            <p:nvPr/>
          </p:nvSpPr>
          <p:spPr bwMode="auto">
            <a:xfrm>
              <a:off x="6799263" y="3324225"/>
              <a:ext cx="449263" cy="1492250"/>
            </a:xfrm>
            <a:custGeom>
              <a:avLst/>
              <a:gdLst>
                <a:gd name="T0" fmla="*/ 583 w 2180"/>
                <a:gd name="T1" fmla="*/ 599 h 7262"/>
                <a:gd name="T2" fmla="*/ 993 w 2180"/>
                <a:gd name="T3" fmla="*/ 384 h 7262"/>
                <a:gd name="T4" fmla="*/ 1524 w 2180"/>
                <a:gd name="T5" fmla="*/ 571 h 7262"/>
                <a:gd name="T6" fmla="*/ 1804 w 2180"/>
                <a:gd name="T7" fmla="*/ 1257 h 7262"/>
                <a:gd name="T8" fmla="*/ 1885 w 2180"/>
                <a:gd name="T9" fmla="*/ 2279 h 7262"/>
                <a:gd name="T10" fmla="*/ 1120 w 2180"/>
                <a:gd name="T11" fmla="*/ 5443 h 7262"/>
                <a:gd name="T12" fmla="*/ 129 w 2180"/>
                <a:gd name="T13" fmla="*/ 6931 h 7262"/>
                <a:gd name="T14" fmla="*/ 330 w 2180"/>
                <a:gd name="T15" fmla="*/ 7132 h 7262"/>
                <a:gd name="T16" fmla="*/ 1939 w 2180"/>
                <a:gd name="T17" fmla="*/ 3930 h 7262"/>
                <a:gd name="T18" fmla="*/ 2171 w 2180"/>
                <a:gd name="T19" fmla="*/ 2055 h 7262"/>
                <a:gd name="T20" fmla="*/ 2038 w 2180"/>
                <a:gd name="T21" fmla="*/ 991 h 7262"/>
                <a:gd name="T22" fmla="*/ 1614 w 2180"/>
                <a:gd name="T23" fmla="*/ 278 h 7262"/>
                <a:gd name="T24" fmla="*/ 309 w 2180"/>
                <a:gd name="T25" fmla="*/ 523 h 7262"/>
                <a:gd name="T26" fmla="*/ 583 w 2180"/>
                <a:gd name="T27" fmla="*/ 599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0" h="7262">
                  <a:moveTo>
                    <a:pt x="583" y="599"/>
                  </a:moveTo>
                  <a:cubicBezTo>
                    <a:pt x="636" y="427"/>
                    <a:pt x="834" y="384"/>
                    <a:pt x="993" y="384"/>
                  </a:cubicBezTo>
                  <a:cubicBezTo>
                    <a:pt x="1184" y="383"/>
                    <a:pt x="1383" y="436"/>
                    <a:pt x="1524" y="571"/>
                  </a:cubicBezTo>
                  <a:cubicBezTo>
                    <a:pt x="1712" y="750"/>
                    <a:pt x="1755" y="1013"/>
                    <a:pt x="1804" y="1257"/>
                  </a:cubicBezTo>
                  <a:cubicBezTo>
                    <a:pt x="1871" y="1594"/>
                    <a:pt x="1894" y="1935"/>
                    <a:pt x="1885" y="2279"/>
                  </a:cubicBezTo>
                  <a:cubicBezTo>
                    <a:pt x="1856" y="3360"/>
                    <a:pt x="1575" y="4464"/>
                    <a:pt x="1120" y="5443"/>
                  </a:cubicBezTo>
                  <a:cubicBezTo>
                    <a:pt x="868" y="5985"/>
                    <a:pt x="551" y="6505"/>
                    <a:pt x="129" y="6931"/>
                  </a:cubicBezTo>
                  <a:cubicBezTo>
                    <a:pt x="0" y="7061"/>
                    <a:pt x="201" y="7262"/>
                    <a:pt x="330" y="7132"/>
                  </a:cubicBezTo>
                  <a:cubicBezTo>
                    <a:pt x="1177" y="6278"/>
                    <a:pt x="1662" y="5082"/>
                    <a:pt x="1939" y="3930"/>
                  </a:cubicBezTo>
                  <a:cubicBezTo>
                    <a:pt x="2086" y="3319"/>
                    <a:pt x="2180" y="2685"/>
                    <a:pt x="2171" y="2055"/>
                  </a:cubicBezTo>
                  <a:cubicBezTo>
                    <a:pt x="2166" y="1696"/>
                    <a:pt x="2118" y="1341"/>
                    <a:pt x="2038" y="991"/>
                  </a:cubicBezTo>
                  <a:cubicBezTo>
                    <a:pt x="1974" y="709"/>
                    <a:pt x="1854" y="452"/>
                    <a:pt x="1614" y="278"/>
                  </a:cubicBezTo>
                  <a:cubicBezTo>
                    <a:pt x="1237" y="6"/>
                    <a:pt x="472" y="0"/>
                    <a:pt x="309" y="523"/>
                  </a:cubicBezTo>
                  <a:cubicBezTo>
                    <a:pt x="254" y="698"/>
                    <a:pt x="529" y="773"/>
                    <a:pt x="583" y="59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27" name="Freeform 122">
              <a:extLst>
                <a:ext uri="{FF2B5EF4-FFF2-40B4-BE49-F238E27FC236}">
                  <a16:creationId xmlns:a16="http://schemas.microsoft.com/office/drawing/2014/main" id="{2E1F0D1F-6F19-EE00-0D6C-8862BB164F4F}"/>
                </a:ext>
              </a:extLst>
            </p:cNvPr>
            <p:cNvSpPr>
              <a:spLocks/>
            </p:cNvSpPr>
            <p:nvPr/>
          </p:nvSpPr>
          <p:spPr bwMode="auto">
            <a:xfrm>
              <a:off x="6457951" y="3573463"/>
              <a:ext cx="422275" cy="841375"/>
            </a:xfrm>
            <a:custGeom>
              <a:avLst/>
              <a:gdLst>
                <a:gd name="T0" fmla="*/ 347 w 2050"/>
                <a:gd name="T1" fmla="*/ 3941 h 4093"/>
                <a:gd name="T2" fmla="*/ 1374 w 2050"/>
                <a:gd name="T3" fmla="*/ 2180 h 4093"/>
                <a:gd name="T4" fmla="*/ 2013 w 2050"/>
                <a:gd name="T5" fmla="*/ 254 h 4093"/>
                <a:gd name="T6" fmla="*/ 1739 w 2050"/>
                <a:gd name="T7" fmla="*/ 179 h 4093"/>
                <a:gd name="T8" fmla="*/ 1113 w 2050"/>
                <a:gd name="T9" fmla="*/ 2069 h 4093"/>
                <a:gd name="T10" fmla="*/ 101 w 2050"/>
                <a:gd name="T11" fmla="*/ 3797 h 4093"/>
                <a:gd name="T12" fmla="*/ 347 w 2050"/>
                <a:gd name="T13" fmla="*/ 3941 h 4093"/>
              </a:gdLst>
              <a:ahLst/>
              <a:cxnLst>
                <a:cxn ang="0">
                  <a:pos x="T0" y="T1"/>
                </a:cxn>
                <a:cxn ang="0">
                  <a:pos x="T2" y="T3"/>
                </a:cxn>
                <a:cxn ang="0">
                  <a:pos x="T4" y="T5"/>
                </a:cxn>
                <a:cxn ang="0">
                  <a:pos x="T6" y="T7"/>
                </a:cxn>
                <a:cxn ang="0">
                  <a:pos x="T8" y="T9"/>
                </a:cxn>
                <a:cxn ang="0">
                  <a:pos x="T10" y="T11"/>
                </a:cxn>
                <a:cxn ang="0">
                  <a:pos x="T12" y="T13"/>
                </a:cxn>
              </a:cxnLst>
              <a:rect l="0" t="0" r="r" b="b"/>
              <a:pathLst>
                <a:path w="2050" h="4093">
                  <a:moveTo>
                    <a:pt x="347" y="3941"/>
                  </a:moveTo>
                  <a:cubicBezTo>
                    <a:pt x="722" y="3374"/>
                    <a:pt x="1084" y="2796"/>
                    <a:pt x="1374" y="2180"/>
                  </a:cubicBezTo>
                  <a:cubicBezTo>
                    <a:pt x="1663" y="1565"/>
                    <a:pt x="1873" y="919"/>
                    <a:pt x="2013" y="254"/>
                  </a:cubicBezTo>
                  <a:cubicBezTo>
                    <a:pt x="2050" y="76"/>
                    <a:pt x="1776" y="0"/>
                    <a:pt x="1739" y="179"/>
                  </a:cubicBezTo>
                  <a:cubicBezTo>
                    <a:pt x="1601" y="831"/>
                    <a:pt x="1399" y="1467"/>
                    <a:pt x="1113" y="2069"/>
                  </a:cubicBezTo>
                  <a:cubicBezTo>
                    <a:pt x="826" y="2673"/>
                    <a:pt x="470" y="3240"/>
                    <a:pt x="101" y="3797"/>
                  </a:cubicBezTo>
                  <a:cubicBezTo>
                    <a:pt x="0" y="3950"/>
                    <a:pt x="246" y="4093"/>
                    <a:pt x="347" y="3941"/>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28" name="Freeform 123">
              <a:extLst>
                <a:ext uri="{FF2B5EF4-FFF2-40B4-BE49-F238E27FC236}">
                  <a16:creationId xmlns:a16="http://schemas.microsoft.com/office/drawing/2014/main" id="{52DB3854-84ED-A9B1-0EB5-13E074780EAD}"/>
                </a:ext>
              </a:extLst>
            </p:cNvPr>
            <p:cNvSpPr>
              <a:spLocks/>
            </p:cNvSpPr>
            <p:nvPr/>
          </p:nvSpPr>
          <p:spPr bwMode="auto">
            <a:xfrm>
              <a:off x="5467351" y="4330700"/>
              <a:ext cx="1019175" cy="334963"/>
            </a:xfrm>
            <a:custGeom>
              <a:avLst/>
              <a:gdLst>
                <a:gd name="T0" fmla="*/ 44 w 4960"/>
                <a:gd name="T1" fmla="*/ 853 h 1633"/>
                <a:gd name="T2" fmla="*/ 1077 w 4960"/>
                <a:gd name="T3" fmla="*/ 1624 h 1633"/>
                <a:gd name="T4" fmla="*/ 1821 w 4960"/>
                <a:gd name="T5" fmla="*/ 1437 h 1633"/>
                <a:gd name="T6" fmla="*/ 2161 w 4960"/>
                <a:gd name="T7" fmla="*/ 1234 h 1633"/>
                <a:gd name="T8" fmla="*/ 2372 w 4960"/>
                <a:gd name="T9" fmla="*/ 1217 h 1633"/>
                <a:gd name="T10" fmla="*/ 3426 w 4960"/>
                <a:gd name="T11" fmla="*/ 1455 h 1633"/>
                <a:gd name="T12" fmla="*/ 4454 w 4960"/>
                <a:gd name="T13" fmla="*/ 1188 h 1633"/>
                <a:gd name="T14" fmla="*/ 4854 w 4960"/>
                <a:gd name="T15" fmla="*/ 177 h 1633"/>
                <a:gd name="T16" fmla="*/ 4579 w 4960"/>
                <a:gd name="T17" fmla="*/ 253 h 1633"/>
                <a:gd name="T18" fmla="*/ 3438 w 4960"/>
                <a:gd name="T19" fmla="*/ 1171 h 1633"/>
                <a:gd name="T20" fmla="*/ 2549 w 4960"/>
                <a:gd name="T21" fmla="*/ 991 h 1633"/>
                <a:gd name="T22" fmla="*/ 2354 w 4960"/>
                <a:gd name="T23" fmla="*/ 903 h 1633"/>
                <a:gd name="T24" fmla="*/ 2053 w 4960"/>
                <a:gd name="T25" fmla="*/ 970 h 1633"/>
                <a:gd name="T26" fmla="*/ 1391 w 4960"/>
                <a:gd name="T27" fmla="*/ 1310 h 1633"/>
                <a:gd name="T28" fmla="*/ 318 w 4960"/>
                <a:gd name="T29" fmla="*/ 778 h 1633"/>
                <a:gd name="T30" fmla="*/ 44 w 4960"/>
                <a:gd name="T31" fmla="*/ 853 h 1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60" h="1633">
                  <a:moveTo>
                    <a:pt x="44" y="853"/>
                  </a:moveTo>
                  <a:cubicBezTo>
                    <a:pt x="162" y="1339"/>
                    <a:pt x="594" y="1609"/>
                    <a:pt x="1077" y="1624"/>
                  </a:cubicBezTo>
                  <a:cubicBezTo>
                    <a:pt x="1340" y="1633"/>
                    <a:pt x="1594" y="1569"/>
                    <a:pt x="1821" y="1437"/>
                  </a:cubicBezTo>
                  <a:cubicBezTo>
                    <a:pt x="1935" y="1371"/>
                    <a:pt x="2043" y="1295"/>
                    <a:pt x="2161" y="1234"/>
                  </a:cubicBezTo>
                  <a:cubicBezTo>
                    <a:pt x="2258" y="1184"/>
                    <a:pt x="2285" y="1168"/>
                    <a:pt x="2372" y="1217"/>
                  </a:cubicBezTo>
                  <a:cubicBezTo>
                    <a:pt x="2699" y="1401"/>
                    <a:pt x="3052" y="1466"/>
                    <a:pt x="3426" y="1455"/>
                  </a:cubicBezTo>
                  <a:cubicBezTo>
                    <a:pt x="3776" y="1446"/>
                    <a:pt x="4152" y="1377"/>
                    <a:pt x="4454" y="1188"/>
                  </a:cubicBezTo>
                  <a:cubicBezTo>
                    <a:pt x="4813" y="963"/>
                    <a:pt x="4960" y="587"/>
                    <a:pt x="4854" y="177"/>
                  </a:cubicBezTo>
                  <a:cubicBezTo>
                    <a:pt x="4808" y="0"/>
                    <a:pt x="4533" y="75"/>
                    <a:pt x="4579" y="253"/>
                  </a:cubicBezTo>
                  <a:cubicBezTo>
                    <a:pt x="4756" y="933"/>
                    <a:pt x="3962" y="1153"/>
                    <a:pt x="3438" y="1171"/>
                  </a:cubicBezTo>
                  <a:cubicBezTo>
                    <a:pt x="3130" y="1181"/>
                    <a:pt x="2821" y="1143"/>
                    <a:pt x="2549" y="991"/>
                  </a:cubicBezTo>
                  <a:cubicBezTo>
                    <a:pt x="2487" y="956"/>
                    <a:pt x="2426" y="917"/>
                    <a:pt x="2354" y="903"/>
                  </a:cubicBezTo>
                  <a:cubicBezTo>
                    <a:pt x="2248" y="883"/>
                    <a:pt x="2147" y="925"/>
                    <a:pt x="2053" y="970"/>
                  </a:cubicBezTo>
                  <a:cubicBezTo>
                    <a:pt x="1828" y="1079"/>
                    <a:pt x="1639" y="1252"/>
                    <a:pt x="1391" y="1310"/>
                  </a:cubicBezTo>
                  <a:cubicBezTo>
                    <a:pt x="947" y="1415"/>
                    <a:pt x="436" y="1260"/>
                    <a:pt x="318" y="778"/>
                  </a:cubicBezTo>
                  <a:cubicBezTo>
                    <a:pt x="275" y="600"/>
                    <a:pt x="0" y="675"/>
                    <a:pt x="44" y="85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29" name="Freeform 124">
              <a:extLst>
                <a:ext uri="{FF2B5EF4-FFF2-40B4-BE49-F238E27FC236}">
                  <a16:creationId xmlns:a16="http://schemas.microsoft.com/office/drawing/2014/main" id="{B03A98E6-5E3F-77D9-5465-0FB7E4891190}"/>
                </a:ext>
              </a:extLst>
            </p:cNvPr>
            <p:cNvSpPr>
              <a:spLocks/>
            </p:cNvSpPr>
            <p:nvPr/>
          </p:nvSpPr>
          <p:spPr bwMode="auto">
            <a:xfrm>
              <a:off x="6443663" y="4337050"/>
              <a:ext cx="427038" cy="511175"/>
            </a:xfrm>
            <a:custGeom>
              <a:avLst/>
              <a:gdLst>
                <a:gd name="T0" fmla="*/ 82 w 2076"/>
                <a:gd name="T1" fmla="*/ 307 h 2485"/>
                <a:gd name="T2" fmla="*/ 881 w 2076"/>
                <a:gd name="T3" fmla="*/ 1480 h 2485"/>
                <a:gd name="T4" fmla="*/ 1782 w 2076"/>
                <a:gd name="T5" fmla="*/ 2382 h 2485"/>
                <a:gd name="T6" fmla="*/ 1925 w 2076"/>
                <a:gd name="T7" fmla="*/ 2137 h 2485"/>
                <a:gd name="T8" fmla="*/ 1082 w 2076"/>
                <a:gd name="T9" fmla="*/ 1279 h 2485"/>
                <a:gd name="T10" fmla="*/ 328 w 2076"/>
                <a:gd name="T11" fmla="*/ 164 h 2485"/>
                <a:gd name="T12" fmla="*/ 82 w 2076"/>
                <a:gd name="T13" fmla="*/ 307 h 2485"/>
              </a:gdLst>
              <a:ahLst/>
              <a:cxnLst>
                <a:cxn ang="0">
                  <a:pos x="T0" y="T1"/>
                </a:cxn>
                <a:cxn ang="0">
                  <a:pos x="T2" y="T3"/>
                </a:cxn>
                <a:cxn ang="0">
                  <a:pos x="T4" y="T5"/>
                </a:cxn>
                <a:cxn ang="0">
                  <a:pos x="T6" y="T7"/>
                </a:cxn>
                <a:cxn ang="0">
                  <a:pos x="T8" y="T9"/>
                </a:cxn>
                <a:cxn ang="0">
                  <a:pos x="T10" y="T11"/>
                </a:cxn>
                <a:cxn ang="0">
                  <a:pos x="T12" y="T13"/>
                </a:cxn>
              </a:cxnLst>
              <a:rect l="0" t="0" r="r" b="b"/>
              <a:pathLst>
                <a:path w="2076" h="2485">
                  <a:moveTo>
                    <a:pt x="82" y="307"/>
                  </a:moveTo>
                  <a:cubicBezTo>
                    <a:pt x="293" y="729"/>
                    <a:pt x="584" y="1115"/>
                    <a:pt x="881" y="1480"/>
                  </a:cubicBezTo>
                  <a:cubicBezTo>
                    <a:pt x="1145" y="1804"/>
                    <a:pt x="1432" y="2146"/>
                    <a:pt x="1782" y="2382"/>
                  </a:cubicBezTo>
                  <a:cubicBezTo>
                    <a:pt x="1934" y="2485"/>
                    <a:pt x="2076" y="2238"/>
                    <a:pt x="1925" y="2137"/>
                  </a:cubicBezTo>
                  <a:cubicBezTo>
                    <a:pt x="1599" y="1917"/>
                    <a:pt x="1329" y="1582"/>
                    <a:pt x="1082" y="1279"/>
                  </a:cubicBezTo>
                  <a:cubicBezTo>
                    <a:pt x="800" y="933"/>
                    <a:pt x="528" y="564"/>
                    <a:pt x="328" y="164"/>
                  </a:cubicBezTo>
                  <a:cubicBezTo>
                    <a:pt x="246" y="0"/>
                    <a:pt x="0" y="144"/>
                    <a:pt x="82" y="307"/>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30" name="Freeform 125">
              <a:extLst>
                <a:ext uri="{FF2B5EF4-FFF2-40B4-BE49-F238E27FC236}">
                  <a16:creationId xmlns:a16="http://schemas.microsoft.com/office/drawing/2014/main" id="{A0E75C4E-C5C7-C9C8-D631-6807AAAD44A8}"/>
                </a:ext>
              </a:extLst>
            </p:cNvPr>
            <p:cNvSpPr>
              <a:spLocks/>
            </p:cNvSpPr>
            <p:nvPr/>
          </p:nvSpPr>
          <p:spPr bwMode="auto">
            <a:xfrm>
              <a:off x="5078413" y="5226050"/>
              <a:ext cx="2132013" cy="825500"/>
            </a:xfrm>
            <a:custGeom>
              <a:avLst/>
              <a:gdLst>
                <a:gd name="T0" fmla="*/ 1198 w 10363"/>
                <a:gd name="T1" fmla="*/ 147 h 4020"/>
                <a:gd name="T2" fmla="*/ 111 w 10363"/>
                <a:gd name="T3" fmla="*/ 2395 h 4020"/>
                <a:gd name="T4" fmla="*/ 31 w 10363"/>
                <a:gd name="T5" fmla="*/ 2764 h 4020"/>
                <a:gd name="T6" fmla="*/ 311 w 10363"/>
                <a:gd name="T7" fmla="*/ 3207 h 4020"/>
                <a:gd name="T8" fmla="*/ 1218 w 10363"/>
                <a:gd name="T9" fmla="*/ 3681 h 4020"/>
                <a:gd name="T10" fmla="*/ 1964 w 10363"/>
                <a:gd name="T11" fmla="*/ 3795 h 4020"/>
                <a:gd name="T12" fmla="*/ 2337 w 10363"/>
                <a:gd name="T13" fmla="*/ 3287 h 4020"/>
                <a:gd name="T14" fmla="*/ 2072 w 10363"/>
                <a:gd name="T15" fmla="*/ 3215 h 4020"/>
                <a:gd name="T16" fmla="*/ 2487 w 10363"/>
                <a:gd name="T17" fmla="*/ 3969 h 4020"/>
                <a:gd name="T18" fmla="*/ 3042 w 10363"/>
                <a:gd name="T19" fmla="*/ 4009 h 4020"/>
                <a:gd name="T20" fmla="*/ 3716 w 10363"/>
                <a:gd name="T21" fmla="*/ 4002 h 4020"/>
                <a:gd name="T22" fmla="*/ 4390 w 10363"/>
                <a:gd name="T23" fmla="*/ 3995 h 4020"/>
                <a:gd name="T24" fmla="*/ 4944 w 10363"/>
                <a:gd name="T25" fmla="*/ 3942 h 4020"/>
                <a:gd name="T26" fmla="*/ 5442 w 10363"/>
                <a:gd name="T27" fmla="*/ 3190 h 4020"/>
                <a:gd name="T28" fmla="*/ 5182 w 10363"/>
                <a:gd name="T29" fmla="*/ 3300 h 4020"/>
                <a:gd name="T30" fmla="*/ 5443 w 10363"/>
                <a:gd name="T31" fmla="*/ 3809 h 4020"/>
                <a:gd name="T32" fmla="*/ 5604 w 10363"/>
                <a:gd name="T33" fmla="*/ 3874 h 4020"/>
                <a:gd name="T34" fmla="*/ 7719 w 10363"/>
                <a:gd name="T35" fmla="*/ 3417 h 4020"/>
                <a:gd name="T36" fmla="*/ 8589 w 10363"/>
                <a:gd name="T37" fmla="*/ 3114 h 4020"/>
                <a:gd name="T38" fmla="*/ 8739 w 10363"/>
                <a:gd name="T39" fmla="*/ 2429 h 4020"/>
                <a:gd name="T40" fmla="*/ 8516 w 10363"/>
                <a:gd name="T41" fmla="*/ 2601 h 4020"/>
                <a:gd name="T42" fmla="*/ 8740 w 10363"/>
                <a:gd name="T43" fmla="*/ 2840 h 4020"/>
                <a:gd name="T44" fmla="*/ 8878 w 10363"/>
                <a:gd name="T45" fmla="*/ 2877 h 4020"/>
                <a:gd name="T46" fmla="*/ 9645 w 10363"/>
                <a:gd name="T47" fmla="*/ 2416 h 4020"/>
                <a:gd name="T48" fmla="*/ 10254 w 10363"/>
                <a:gd name="T49" fmla="*/ 1819 h 4020"/>
                <a:gd name="T50" fmla="*/ 10008 w 10363"/>
                <a:gd name="T51" fmla="*/ 1676 h 4020"/>
                <a:gd name="T52" fmla="*/ 9471 w 10363"/>
                <a:gd name="T53" fmla="*/ 2194 h 4020"/>
                <a:gd name="T54" fmla="*/ 8802 w 10363"/>
                <a:gd name="T55" fmla="*/ 2602 h 4020"/>
                <a:gd name="T56" fmla="*/ 8941 w 10363"/>
                <a:gd name="T57" fmla="*/ 2639 h 4020"/>
                <a:gd name="T58" fmla="*/ 8717 w 10363"/>
                <a:gd name="T59" fmla="*/ 2400 h 4020"/>
                <a:gd name="T60" fmla="*/ 8494 w 10363"/>
                <a:gd name="T61" fmla="*/ 2572 h 4020"/>
                <a:gd name="T62" fmla="*/ 8163 w 10363"/>
                <a:gd name="T63" fmla="*/ 3022 h 4020"/>
                <a:gd name="T64" fmla="*/ 7322 w 10363"/>
                <a:gd name="T65" fmla="*/ 3212 h 4020"/>
                <a:gd name="T66" fmla="*/ 5528 w 10363"/>
                <a:gd name="T67" fmla="*/ 3600 h 4020"/>
                <a:gd name="T68" fmla="*/ 5689 w 10363"/>
                <a:gd name="T69" fmla="*/ 3665 h 4020"/>
                <a:gd name="T70" fmla="*/ 5427 w 10363"/>
                <a:gd name="T71" fmla="*/ 3156 h 4020"/>
                <a:gd name="T72" fmla="*/ 5167 w 10363"/>
                <a:gd name="T73" fmla="*/ 3266 h 4020"/>
                <a:gd name="T74" fmla="*/ 4714 w 10363"/>
                <a:gd name="T75" fmla="*/ 3698 h 4020"/>
                <a:gd name="T76" fmla="*/ 3763 w 10363"/>
                <a:gd name="T77" fmla="*/ 3717 h 4020"/>
                <a:gd name="T78" fmla="*/ 2813 w 10363"/>
                <a:gd name="T79" fmla="*/ 3726 h 4020"/>
                <a:gd name="T80" fmla="*/ 2427 w 10363"/>
                <a:gd name="T81" fmla="*/ 3635 h 4020"/>
                <a:gd name="T82" fmla="*/ 2318 w 10363"/>
                <a:gd name="T83" fmla="*/ 3358 h 4020"/>
                <a:gd name="T84" fmla="*/ 2053 w 10363"/>
                <a:gd name="T85" fmla="*/ 3287 h 4020"/>
                <a:gd name="T86" fmla="*/ 1633 w 10363"/>
                <a:gd name="T87" fmla="*/ 3529 h 4020"/>
                <a:gd name="T88" fmla="*/ 1116 w 10363"/>
                <a:gd name="T89" fmla="*/ 3332 h 4020"/>
                <a:gd name="T90" fmla="*/ 285 w 10363"/>
                <a:gd name="T91" fmla="*/ 2765 h 4020"/>
                <a:gd name="T92" fmla="*/ 299 w 10363"/>
                <a:gd name="T93" fmla="*/ 2874 h 4020"/>
                <a:gd name="T94" fmla="*/ 1443 w 10363"/>
                <a:gd name="T95" fmla="*/ 291 h 4020"/>
                <a:gd name="T96" fmla="*/ 1198 w 10363"/>
                <a:gd name="T97" fmla="*/ 147 h 4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363" h="4020">
                  <a:moveTo>
                    <a:pt x="1198" y="147"/>
                  </a:moveTo>
                  <a:cubicBezTo>
                    <a:pt x="707" y="823"/>
                    <a:pt x="318" y="1584"/>
                    <a:pt x="111" y="2395"/>
                  </a:cubicBezTo>
                  <a:cubicBezTo>
                    <a:pt x="79" y="2517"/>
                    <a:pt x="52" y="2640"/>
                    <a:pt x="31" y="2764"/>
                  </a:cubicBezTo>
                  <a:cubicBezTo>
                    <a:pt x="0" y="2946"/>
                    <a:pt x="179" y="3099"/>
                    <a:pt x="311" y="3207"/>
                  </a:cubicBezTo>
                  <a:cubicBezTo>
                    <a:pt x="581" y="3427"/>
                    <a:pt x="902" y="3544"/>
                    <a:pt x="1218" y="3681"/>
                  </a:cubicBezTo>
                  <a:cubicBezTo>
                    <a:pt x="1448" y="3781"/>
                    <a:pt x="1713" y="3884"/>
                    <a:pt x="1964" y="3795"/>
                  </a:cubicBezTo>
                  <a:cubicBezTo>
                    <a:pt x="2178" y="3720"/>
                    <a:pt x="2357" y="3524"/>
                    <a:pt x="2337" y="3287"/>
                  </a:cubicBezTo>
                  <a:cubicBezTo>
                    <a:pt x="2327" y="3160"/>
                    <a:pt x="2138" y="3076"/>
                    <a:pt x="2072" y="3215"/>
                  </a:cubicBezTo>
                  <a:cubicBezTo>
                    <a:pt x="1913" y="3547"/>
                    <a:pt x="2162" y="3879"/>
                    <a:pt x="2487" y="3969"/>
                  </a:cubicBezTo>
                  <a:cubicBezTo>
                    <a:pt x="2667" y="4020"/>
                    <a:pt x="2858" y="4011"/>
                    <a:pt x="3042" y="4009"/>
                  </a:cubicBezTo>
                  <a:cubicBezTo>
                    <a:pt x="3267" y="4007"/>
                    <a:pt x="3491" y="4004"/>
                    <a:pt x="3716" y="4002"/>
                  </a:cubicBezTo>
                  <a:cubicBezTo>
                    <a:pt x="3941" y="3999"/>
                    <a:pt x="4165" y="3997"/>
                    <a:pt x="4390" y="3995"/>
                  </a:cubicBezTo>
                  <a:cubicBezTo>
                    <a:pt x="4574" y="3993"/>
                    <a:pt x="4765" y="3993"/>
                    <a:pt x="4944" y="3942"/>
                  </a:cubicBezTo>
                  <a:cubicBezTo>
                    <a:pt x="5264" y="3849"/>
                    <a:pt x="5546" y="3541"/>
                    <a:pt x="5442" y="3190"/>
                  </a:cubicBezTo>
                  <a:lnTo>
                    <a:pt x="5182" y="3300"/>
                  </a:lnTo>
                  <a:cubicBezTo>
                    <a:pt x="5269" y="3469"/>
                    <a:pt x="5356" y="3639"/>
                    <a:pt x="5443" y="3809"/>
                  </a:cubicBezTo>
                  <a:cubicBezTo>
                    <a:pt x="5473" y="3867"/>
                    <a:pt x="5545" y="3887"/>
                    <a:pt x="5604" y="3874"/>
                  </a:cubicBezTo>
                  <a:cubicBezTo>
                    <a:pt x="6309" y="3722"/>
                    <a:pt x="7014" y="3569"/>
                    <a:pt x="7719" y="3417"/>
                  </a:cubicBezTo>
                  <a:cubicBezTo>
                    <a:pt x="8012" y="3354"/>
                    <a:pt x="8353" y="3317"/>
                    <a:pt x="8589" y="3114"/>
                  </a:cubicBezTo>
                  <a:cubicBezTo>
                    <a:pt x="8784" y="2945"/>
                    <a:pt x="8867" y="2661"/>
                    <a:pt x="8739" y="2429"/>
                  </a:cubicBezTo>
                  <a:cubicBezTo>
                    <a:pt x="8665" y="2486"/>
                    <a:pt x="8591" y="2544"/>
                    <a:pt x="8516" y="2601"/>
                  </a:cubicBezTo>
                  <a:cubicBezTo>
                    <a:pt x="8591" y="2681"/>
                    <a:pt x="8665" y="2761"/>
                    <a:pt x="8740" y="2840"/>
                  </a:cubicBezTo>
                  <a:cubicBezTo>
                    <a:pt x="8772" y="2875"/>
                    <a:pt x="8832" y="2893"/>
                    <a:pt x="8878" y="2877"/>
                  </a:cubicBezTo>
                  <a:cubicBezTo>
                    <a:pt x="9161" y="2776"/>
                    <a:pt x="9411" y="2600"/>
                    <a:pt x="9645" y="2416"/>
                  </a:cubicBezTo>
                  <a:cubicBezTo>
                    <a:pt x="9868" y="2241"/>
                    <a:pt x="10084" y="2048"/>
                    <a:pt x="10254" y="1819"/>
                  </a:cubicBezTo>
                  <a:cubicBezTo>
                    <a:pt x="10363" y="1672"/>
                    <a:pt x="10116" y="1530"/>
                    <a:pt x="10008" y="1676"/>
                  </a:cubicBezTo>
                  <a:cubicBezTo>
                    <a:pt x="9861" y="1874"/>
                    <a:pt x="9662" y="2041"/>
                    <a:pt x="9471" y="2194"/>
                  </a:cubicBezTo>
                  <a:cubicBezTo>
                    <a:pt x="9270" y="2354"/>
                    <a:pt x="9046" y="2516"/>
                    <a:pt x="8802" y="2602"/>
                  </a:cubicBezTo>
                  <a:cubicBezTo>
                    <a:pt x="8849" y="2615"/>
                    <a:pt x="8895" y="2627"/>
                    <a:pt x="8941" y="2639"/>
                  </a:cubicBezTo>
                  <a:lnTo>
                    <a:pt x="8717" y="2400"/>
                  </a:lnTo>
                  <a:cubicBezTo>
                    <a:pt x="8605" y="2280"/>
                    <a:pt x="8418" y="2433"/>
                    <a:pt x="8494" y="2572"/>
                  </a:cubicBezTo>
                  <a:cubicBezTo>
                    <a:pt x="8614" y="2792"/>
                    <a:pt x="8336" y="2968"/>
                    <a:pt x="8163" y="3022"/>
                  </a:cubicBezTo>
                  <a:cubicBezTo>
                    <a:pt x="7891" y="3108"/>
                    <a:pt x="7601" y="3152"/>
                    <a:pt x="7322" y="3212"/>
                  </a:cubicBezTo>
                  <a:cubicBezTo>
                    <a:pt x="6724" y="3341"/>
                    <a:pt x="6126" y="3471"/>
                    <a:pt x="5528" y="3600"/>
                  </a:cubicBezTo>
                  <a:cubicBezTo>
                    <a:pt x="5582" y="3621"/>
                    <a:pt x="5636" y="3643"/>
                    <a:pt x="5689" y="3665"/>
                  </a:cubicBezTo>
                  <a:cubicBezTo>
                    <a:pt x="5602" y="3495"/>
                    <a:pt x="5514" y="3326"/>
                    <a:pt x="5427" y="3156"/>
                  </a:cubicBezTo>
                  <a:cubicBezTo>
                    <a:pt x="5353" y="3013"/>
                    <a:pt x="5121" y="3112"/>
                    <a:pt x="5167" y="3266"/>
                  </a:cubicBezTo>
                  <a:cubicBezTo>
                    <a:pt x="5248" y="3536"/>
                    <a:pt x="4925" y="3674"/>
                    <a:pt x="4714" y="3698"/>
                  </a:cubicBezTo>
                  <a:cubicBezTo>
                    <a:pt x="4401" y="3733"/>
                    <a:pt x="4077" y="3714"/>
                    <a:pt x="3763" y="3717"/>
                  </a:cubicBezTo>
                  <a:cubicBezTo>
                    <a:pt x="3446" y="3720"/>
                    <a:pt x="3129" y="3733"/>
                    <a:pt x="2813" y="3726"/>
                  </a:cubicBezTo>
                  <a:cubicBezTo>
                    <a:pt x="2684" y="3723"/>
                    <a:pt x="2536" y="3713"/>
                    <a:pt x="2427" y="3635"/>
                  </a:cubicBezTo>
                  <a:cubicBezTo>
                    <a:pt x="2347" y="3578"/>
                    <a:pt x="2270" y="3458"/>
                    <a:pt x="2318" y="3358"/>
                  </a:cubicBezTo>
                  <a:cubicBezTo>
                    <a:pt x="2229" y="3335"/>
                    <a:pt x="2141" y="3311"/>
                    <a:pt x="2053" y="3287"/>
                  </a:cubicBezTo>
                  <a:cubicBezTo>
                    <a:pt x="2071" y="3511"/>
                    <a:pt x="1805" y="3566"/>
                    <a:pt x="1633" y="3529"/>
                  </a:cubicBezTo>
                  <a:cubicBezTo>
                    <a:pt x="1454" y="3490"/>
                    <a:pt x="1285" y="3401"/>
                    <a:pt x="1116" y="3332"/>
                  </a:cubicBezTo>
                  <a:cubicBezTo>
                    <a:pt x="805" y="3205"/>
                    <a:pt x="481" y="3049"/>
                    <a:pt x="285" y="2765"/>
                  </a:cubicBezTo>
                  <a:cubicBezTo>
                    <a:pt x="289" y="2801"/>
                    <a:pt x="294" y="2838"/>
                    <a:pt x="299" y="2874"/>
                  </a:cubicBezTo>
                  <a:cubicBezTo>
                    <a:pt x="458" y="1935"/>
                    <a:pt x="886" y="1057"/>
                    <a:pt x="1443" y="291"/>
                  </a:cubicBezTo>
                  <a:cubicBezTo>
                    <a:pt x="1551" y="142"/>
                    <a:pt x="1304" y="0"/>
                    <a:pt x="1198" y="147"/>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31" name="Freeform 126">
              <a:extLst>
                <a:ext uri="{FF2B5EF4-FFF2-40B4-BE49-F238E27FC236}">
                  <a16:creationId xmlns:a16="http://schemas.microsoft.com/office/drawing/2014/main" id="{F6A52A54-D2C6-47F0-E4CA-033EE57F6E25}"/>
                </a:ext>
              </a:extLst>
            </p:cNvPr>
            <p:cNvSpPr>
              <a:spLocks/>
            </p:cNvSpPr>
            <p:nvPr/>
          </p:nvSpPr>
          <p:spPr bwMode="auto">
            <a:xfrm>
              <a:off x="6872288" y="5189538"/>
              <a:ext cx="330200" cy="434975"/>
            </a:xfrm>
            <a:custGeom>
              <a:avLst/>
              <a:gdLst>
                <a:gd name="T0" fmla="*/ 139 w 1605"/>
                <a:gd name="T1" fmla="*/ 320 h 2117"/>
                <a:gd name="T2" fmla="*/ 800 w 1605"/>
                <a:gd name="T3" fmla="*/ 1100 h 2117"/>
                <a:gd name="T4" fmla="*/ 1302 w 1605"/>
                <a:gd name="T5" fmla="*/ 1996 h 2117"/>
                <a:gd name="T6" fmla="*/ 1477 w 1605"/>
                <a:gd name="T7" fmla="*/ 2095 h 2117"/>
                <a:gd name="T8" fmla="*/ 1576 w 1605"/>
                <a:gd name="T9" fmla="*/ 1920 h 2117"/>
                <a:gd name="T10" fmla="*/ 1046 w 1605"/>
                <a:gd name="T11" fmla="*/ 956 h 2117"/>
                <a:gd name="T12" fmla="*/ 341 w 1605"/>
                <a:gd name="T13" fmla="*/ 118 h 2117"/>
                <a:gd name="T14" fmla="*/ 139 w 1605"/>
                <a:gd name="T15" fmla="*/ 320 h 2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5" h="2117">
                  <a:moveTo>
                    <a:pt x="139" y="320"/>
                  </a:moveTo>
                  <a:cubicBezTo>
                    <a:pt x="399" y="541"/>
                    <a:pt x="610" y="819"/>
                    <a:pt x="800" y="1100"/>
                  </a:cubicBezTo>
                  <a:cubicBezTo>
                    <a:pt x="991" y="1381"/>
                    <a:pt x="1174" y="1680"/>
                    <a:pt x="1302" y="1996"/>
                  </a:cubicBezTo>
                  <a:cubicBezTo>
                    <a:pt x="1331" y="2067"/>
                    <a:pt x="1397" y="2117"/>
                    <a:pt x="1477" y="2095"/>
                  </a:cubicBezTo>
                  <a:cubicBezTo>
                    <a:pt x="1544" y="2077"/>
                    <a:pt x="1605" y="1992"/>
                    <a:pt x="1576" y="1920"/>
                  </a:cubicBezTo>
                  <a:cubicBezTo>
                    <a:pt x="1438" y="1580"/>
                    <a:pt x="1251" y="1260"/>
                    <a:pt x="1046" y="956"/>
                  </a:cubicBezTo>
                  <a:cubicBezTo>
                    <a:pt x="842" y="657"/>
                    <a:pt x="618" y="355"/>
                    <a:pt x="341" y="118"/>
                  </a:cubicBezTo>
                  <a:cubicBezTo>
                    <a:pt x="202" y="0"/>
                    <a:pt x="0" y="201"/>
                    <a:pt x="139" y="320"/>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32" name="Freeform 127">
              <a:extLst>
                <a:ext uri="{FF2B5EF4-FFF2-40B4-BE49-F238E27FC236}">
                  <a16:creationId xmlns:a16="http://schemas.microsoft.com/office/drawing/2014/main" id="{A8AAE24F-47AC-E103-B97D-A481462D15E3}"/>
                </a:ext>
              </a:extLst>
            </p:cNvPr>
            <p:cNvSpPr>
              <a:spLocks/>
            </p:cNvSpPr>
            <p:nvPr/>
          </p:nvSpPr>
          <p:spPr bwMode="auto">
            <a:xfrm>
              <a:off x="5780088" y="4494213"/>
              <a:ext cx="368300" cy="336550"/>
            </a:xfrm>
            <a:custGeom>
              <a:avLst/>
              <a:gdLst>
                <a:gd name="T0" fmla="*/ 503 w 1797"/>
                <a:gd name="T1" fmla="*/ 122 h 1638"/>
                <a:gd name="T2" fmla="*/ 122 w 1797"/>
                <a:gd name="T3" fmla="*/ 652 h 1638"/>
                <a:gd name="T4" fmla="*/ 49 w 1797"/>
                <a:gd name="T5" fmla="*/ 1214 h 1638"/>
                <a:gd name="T6" fmla="*/ 441 w 1797"/>
                <a:gd name="T7" fmla="*/ 1532 h 1638"/>
                <a:gd name="T8" fmla="*/ 863 w 1797"/>
                <a:gd name="T9" fmla="*/ 1178 h 1638"/>
                <a:gd name="T10" fmla="*/ 967 w 1797"/>
                <a:gd name="T11" fmla="*/ 363 h 1638"/>
                <a:gd name="T12" fmla="*/ 825 w 1797"/>
                <a:gd name="T13" fmla="*/ 506 h 1638"/>
                <a:gd name="T14" fmla="*/ 1318 w 1797"/>
                <a:gd name="T15" fmla="*/ 740 h 1638"/>
                <a:gd name="T16" fmla="*/ 1468 w 1797"/>
                <a:gd name="T17" fmla="*/ 960 h 1638"/>
                <a:gd name="T18" fmla="*/ 1495 w 1797"/>
                <a:gd name="T19" fmla="*/ 1152 h 1638"/>
                <a:gd name="T20" fmla="*/ 1468 w 1797"/>
                <a:gd name="T21" fmla="*/ 1237 h 1638"/>
                <a:gd name="T22" fmla="*/ 1465 w 1797"/>
                <a:gd name="T23" fmla="*/ 1245 h 1638"/>
                <a:gd name="T24" fmla="*/ 1446 w 1797"/>
                <a:gd name="T25" fmla="*/ 1266 h 1638"/>
                <a:gd name="T26" fmla="*/ 1434 w 1797"/>
                <a:gd name="T27" fmla="*/ 1272 h 1638"/>
                <a:gd name="T28" fmla="*/ 1368 w 1797"/>
                <a:gd name="T29" fmla="*/ 1262 h 1638"/>
                <a:gd name="T30" fmla="*/ 1275 w 1797"/>
                <a:gd name="T31" fmla="*/ 1175 h 1638"/>
                <a:gd name="T32" fmla="*/ 953 w 1797"/>
                <a:gd name="T33" fmla="*/ 541 h 1638"/>
                <a:gd name="T34" fmla="*/ 679 w 1797"/>
                <a:gd name="T35" fmla="*/ 617 h 1638"/>
                <a:gd name="T36" fmla="*/ 1008 w 1797"/>
                <a:gd name="T37" fmla="*/ 1289 h 1638"/>
                <a:gd name="T38" fmla="*/ 1571 w 1797"/>
                <a:gd name="T39" fmla="*/ 1521 h 1638"/>
                <a:gd name="T40" fmla="*/ 1777 w 1797"/>
                <a:gd name="T41" fmla="*/ 1038 h 1638"/>
                <a:gd name="T42" fmla="*/ 1483 w 1797"/>
                <a:gd name="T43" fmla="*/ 503 h 1638"/>
                <a:gd name="T44" fmla="*/ 825 w 1797"/>
                <a:gd name="T45" fmla="*/ 221 h 1638"/>
                <a:gd name="T46" fmla="*/ 683 w 1797"/>
                <a:gd name="T47" fmla="*/ 363 h 1638"/>
                <a:gd name="T48" fmla="*/ 609 w 1797"/>
                <a:gd name="T49" fmla="*/ 1053 h 1638"/>
                <a:gd name="T50" fmla="*/ 479 w 1797"/>
                <a:gd name="T51" fmla="*/ 1231 h 1638"/>
                <a:gd name="T52" fmla="*/ 366 w 1797"/>
                <a:gd name="T53" fmla="*/ 1225 h 1638"/>
                <a:gd name="T54" fmla="*/ 314 w 1797"/>
                <a:gd name="T55" fmla="*/ 1075 h 1638"/>
                <a:gd name="T56" fmla="*/ 349 w 1797"/>
                <a:gd name="T57" fmla="*/ 848 h 1638"/>
                <a:gd name="T58" fmla="*/ 704 w 1797"/>
                <a:gd name="T59" fmla="*/ 323 h 1638"/>
                <a:gd name="T60" fmla="*/ 503 w 1797"/>
                <a:gd name="T61" fmla="*/ 122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97" h="1638">
                  <a:moveTo>
                    <a:pt x="503" y="122"/>
                  </a:moveTo>
                  <a:cubicBezTo>
                    <a:pt x="340" y="269"/>
                    <a:pt x="208" y="450"/>
                    <a:pt x="122" y="652"/>
                  </a:cubicBezTo>
                  <a:cubicBezTo>
                    <a:pt x="46" y="830"/>
                    <a:pt x="0" y="1021"/>
                    <a:pt x="49" y="1214"/>
                  </a:cubicBezTo>
                  <a:cubicBezTo>
                    <a:pt x="95" y="1395"/>
                    <a:pt x="245" y="1541"/>
                    <a:pt x="441" y="1532"/>
                  </a:cubicBezTo>
                  <a:cubicBezTo>
                    <a:pt x="644" y="1523"/>
                    <a:pt x="788" y="1352"/>
                    <a:pt x="863" y="1178"/>
                  </a:cubicBezTo>
                  <a:cubicBezTo>
                    <a:pt x="970" y="929"/>
                    <a:pt x="985" y="631"/>
                    <a:pt x="967" y="363"/>
                  </a:cubicBezTo>
                  <a:lnTo>
                    <a:pt x="825" y="506"/>
                  </a:lnTo>
                  <a:cubicBezTo>
                    <a:pt x="1012" y="518"/>
                    <a:pt x="1188" y="606"/>
                    <a:pt x="1318" y="740"/>
                  </a:cubicBezTo>
                  <a:cubicBezTo>
                    <a:pt x="1380" y="803"/>
                    <a:pt x="1433" y="878"/>
                    <a:pt x="1468" y="960"/>
                  </a:cubicBezTo>
                  <a:cubicBezTo>
                    <a:pt x="1495" y="1025"/>
                    <a:pt x="1504" y="1097"/>
                    <a:pt x="1495" y="1152"/>
                  </a:cubicBezTo>
                  <a:cubicBezTo>
                    <a:pt x="1490" y="1186"/>
                    <a:pt x="1477" y="1223"/>
                    <a:pt x="1468" y="1237"/>
                  </a:cubicBezTo>
                  <a:cubicBezTo>
                    <a:pt x="1458" y="1251"/>
                    <a:pt x="1457" y="1254"/>
                    <a:pt x="1465" y="1245"/>
                  </a:cubicBezTo>
                  <a:cubicBezTo>
                    <a:pt x="1459" y="1252"/>
                    <a:pt x="1453" y="1259"/>
                    <a:pt x="1446" y="1266"/>
                  </a:cubicBezTo>
                  <a:cubicBezTo>
                    <a:pt x="1466" y="1248"/>
                    <a:pt x="1410" y="1281"/>
                    <a:pt x="1434" y="1272"/>
                  </a:cubicBezTo>
                  <a:cubicBezTo>
                    <a:pt x="1417" y="1278"/>
                    <a:pt x="1398" y="1278"/>
                    <a:pt x="1368" y="1262"/>
                  </a:cubicBezTo>
                  <a:cubicBezTo>
                    <a:pt x="1331" y="1243"/>
                    <a:pt x="1300" y="1207"/>
                    <a:pt x="1275" y="1175"/>
                  </a:cubicBezTo>
                  <a:cubicBezTo>
                    <a:pt x="1129" y="993"/>
                    <a:pt x="1026" y="762"/>
                    <a:pt x="953" y="541"/>
                  </a:cubicBezTo>
                  <a:cubicBezTo>
                    <a:pt x="896" y="368"/>
                    <a:pt x="621" y="442"/>
                    <a:pt x="679" y="617"/>
                  </a:cubicBezTo>
                  <a:cubicBezTo>
                    <a:pt x="757" y="854"/>
                    <a:pt x="865" y="1084"/>
                    <a:pt x="1008" y="1289"/>
                  </a:cubicBezTo>
                  <a:cubicBezTo>
                    <a:pt x="1134" y="1471"/>
                    <a:pt x="1343" y="1638"/>
                    <a:pt x="1571" y="1521"/>
                  </a:cubicBezTo>
                  <a:cubicBezTo>
                    <a:pt x="1741" y="1435"/>
                    <a:pt x="1797" y="1214"/>
                    <a:pt x="1777" y="1038"/>
                  </a:cubicBezTo>
                  <a:cubicBezTo>
                    <a:pt x="1754" y="832"/>
                    <a:pt x="1634" y="642"/>
                    <a:pt x="1483" y="503"/>
                  </a:cubicBezTo>
                  <a:cubicBezTo>
                    <a:pt x="1301" y="336"/>
                    <a:pt x="1071" y="238"/>
                    <a:pt x="825" y="221"/>
                  </a:cubicBezTo>
                  <a:cubicBezTo>
                    <a:pt x="752" y="216"/>
                    <a:pt x="678" y="290"/>
                    <a:pt x="683" y="363"/>
                  </a:cubicBezTo>
                  <a:cubicBezTo>
                    <a:pt x="698" y="586"/>
                    <a:pt x="696" y="843"/>
                    <a:pt x="609" y="1053"/>
                  </a:cubicBezTo>
                  <a:cubicBezTo>
                    <a:pt x="581" y="1120"/>
                    <a:pt x="537" y="1194"/>
                    <a:pt x="479" y="1231"/>
                  </a:cubicBezTo>
                  <a:cubicBezTo>
                    <a:pt x="437" y="1258"/>
                    <a:pt x="393" y="1250"/>
                    <a:pt x="366" y="1225"/>
                  </a:cubicBezTo>
                  <a:cubicBezTo>
                    <a:pt x="336" y="1197"/>
                    <a:pt x="316" y="1130"/>
                    <a:pt x="314" y="1075"/>
                  </a:cubicBezTo>
                  <a:cubicBezTo>
                    <a:pt x="309" y="991"/>
                    <a:pt x="322" y="929"/>
                    <a:pt x="349" y="848"/>
                  </a:cubicBezTo>
                  <a:cubicBezTo>
                    <a:pt x="418" y="644"/>
                    <a:pt x="545" y="466"/>
                    <a:pt x="704" y="323"/>
                  </a:cubicBezTo>
                  <a:cubicBezTo>
                    <a:pt x="841" y="201"/>
                    <a:pt x="639" y="0"/>
                    <a:pt x="503" y="122"/>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33" name="Freeform 128">
              <a:extLst>
                <a:ext uri="{FF2B5EF4-FFF2-40B4-BE49-F238E27FC236}">
                  <a16:creationId xmlns:a16="http://schemas.microsoft.com/office/drawing/2014/main" id="{B9A29835-9277-EC6E-D5C0-8EBA62D1CAD7}"/>
                </a:ext>
              </a:extLst>
            </p:cNvPr>
            <p:cNvSpPr>
              <a:spLocks/>
            </p:cNvSpPr>
            <p:nvPr/>
          </p:nvSpPr>
          <p:spPr bwMode="auto">
            <a:xfrm>
              <a:off x="6127751" y="5832475"/>
              <a:ext cx="728663" cy="793750"/>
            </a:xfrm>
            <a:custGeom>
              <a:avLst/>
              <a:gdLst>
                <a:gd name="T0" fmla="*/ 8 w 3539"/>
                <a:gd name="T1" fmla="*/ 704 h 3861"/>
                <a:gd name="T2" fmla="*/ 98 w 3539"/>
                <a:gd name="T3" fmla="*/ 2635 h 3861"/>
                <a:gd name="T4" fmla="*/ 119 w 3539"/>
                <a:gd name="T5" fmla="*/ 3106 h 3861"/>
                <a:gd name="T6" fmla="*/ 196 w 3539"/>
                <a:gd name="T7" fmla="*/ 3496 h 3861"/>
                <a:gd name="T8" fmla="*/ 521 w 3539"/>
                <a:gd name="T9" fmla="*/ 3669 h 3861"/>
                <a:gd name="T10" fmla="*/ 966 w 3539"/>
                <a:gd name="T11" fmla="*/ 3797 h 3861"/>
                <a:gd name="T12" fmla="*/ 1879 w 3539"/>
                <a:gd name="T13" fmla="*/ 3791 h 3861"/>
                <a:gd name="T14" fmla="*/ 2647 w 3539"/>
                <a:gd name="T15" fmla="*/ 3588 h 3861"/>
                <a:gd name="T16" fmla="*/ 3343 w 3539"/>
                <a:gd name="T17" fmla="*/ 2291 h 3861"/>
                <a:gd name="T18" fmla="*/ 3531 w 3539"/>
                <a:gd name="T19" fmla="*/ 184 h 3861"/>
                <a:gd name="T20" fmla="*/ 3247 w 3539"/>
                <a:gd name="T21" fmla="*/ 184 h 3861"/>
                <a:gd name="T22" fmla="*/ 3131 w 3539"/>
                <a:gd name="T23" fmla="*/ 1855 h 3861"/>
                <a:gd name="T24" fmla="*/ 2978 w 3539"/>
                <a:gd name="T25" fmla="*/ 2629 h 3861"/>
                <a:gd name="T26" fmla="*/ 2697 w 3539"/>
                <a:gd name="T27" fmla="*/ 3198 h 3861"/>
                <a:gd name="T28" fmla="*/ 2080 w 3539"/>
                <a:gd name="T29" fmla="*/ 3474 h 3861"/>
                <a:gd name="T30" fmla="*/ 1266 w 3539"/>
                <a:gd name="T31" fmla="*/ 3553 h 3861"/>
                <a:gd name="T32" fmla="*/ 492 w 3539"/>
                <a:gd name="T33" fmla="*/ 3358 h 3861"/>
                <a:gd name="T34" fmla="*/ 412 w 3539"/>
                <a:gd name="T35" fmla="*/ 3279 h 3861"/>
                <a:gd name="T36" fmla="*/ 404 w 3539"/>
                <a:gd name="T37" fmla="*/ 3106 h 3861"/>
                <a:gd name="T38" fmla="*/ 382 w 3539"/>
                <a:gd name="T39" fmla="*/ 2635 h 3861"/>
                <a:gd name="T40" fmla="*/ 293 w 3539"/>
                <a:gd name="T41" fmla="*/ 704 h 3861"/>
                <a:gd name="T42" fmla="*/ 8 w 3539"/>
                <a:gd name="T43" fmla="*/ 704 h 3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39" h="3861">
                  <a:moveTo>
                    <a:pt x="8" y="704"/>
                  </a:moveTo>
                  <a:cubicBezTo>
                    <a:pt x="38" y="1348"/>
                    <a:pt x="68" y="1991"/>
                    <a:pt x="98" y="2635"/>
                  </a:cubicBezTo>
                  <a:cubicBezTo>
                    <a:pt x="105" y="2792"/>
                    <a:pt x="112" y="2949"/>
                    <a:pt x="119" y="3106"/>
                  </a:cubicBezTo>
                  <a:cubicBezTo>
                    <a:pt x="125" y="3236"/>
                    <a:pt x="114" y="3386"/>
                    <a:pt x="196" y="3496"/>
                  </a:cubicBezTo>
                  <a:cubicBezTo>
                    <a:pt x="272" y="3598"/>
                    <a:pt x="406" y="3629"/>
                    <a:pt x="521" y="3669"/>
                  </a:cubicBezTo>
                  <a:cubicBezTo>
                    <a:pt x="667" y="3719"/>
                    <a:pt x="814" y="3766"/>
                    <a:pt x="966" y="3797"/>
                  </a:cubicBezTo>
                  <a:cubicBezTo>
                    <a:pt x="1273" y="3861"/>
                    <a:pt x="1572" y="3835"/>
                    <a:pt x="1879" y="3791"/>
                  </a:cubicBezTo>
                  <a:cubicBezTo>
                    <a:pt x="2142" y="3754"/>
                    <a:pt x="2410" y="3715"/>
                    <a:pt x="2647" y="3588"/>
                  </a:cubicBezTo>
                  <a:cubicBezTo>
                    <a:pt x="3123" y="3334"/>
                    <a:pt x="3249" y="2779"/>
                    <a:pt x="3343" y="2291"/>
                  </a:cubicBezTo>
                  <a:cubicBezTo>
                    <a:pt x="3476" y="1597"/>
                    <a:pt x="3539" y="891"/>
                    <a:pt x="3531" y="184"/>
                  </a:cubicBezTo>
                  <a:cubicBezTo>
                    <a:pt x="3529" y="1"/>
                    <a:pt x="3245" y="0"/>
                    <a:pt x="3247" y="184"/>
                  </a:cubicBezTo>
                  <a:cubicBezTo>
                    <a:pt x="3253" y="743"/>
                    <a:pt x="3217" y="1303"/>
                    <a:pt x="3131" y="1855"/>
                  </a:cubicBezTo>
                  <a:cubicBezTo>
                    <a:pt x="3091" y="2114"/>
                    <a:pt x="3046" y="2375"/>
                    <a:pt x="2978" y="2629"/>
                  </a:cubicBezTo>
                  <a:cubicBezTo>
                    <a:pt x="2923" y="2833"/>
                    <a:pt x="2847" y="3043"/>
                    <a:pt x="2697" y="3198"/>
                  </a:cubicBezTo>
                  <a:cubicBezTo>
                    <a:pt x="2534" y="3368"/>
                    <a:pt x="2305" y="3432"/>
                    <a:pt x="2080" y="3474"/>
                  </a:cubicBezTo>
                  <a:cubicBezTo>
                    <a:pt x="1815" y="3523"/>
                    <a:pt x="1537" y="3568"/>
                    <a:pt x="1266" y="3553"/>
                  </a:cubicBezTo>
                  <a:cubicBezTo>
                    <a:pt x="1000" y="3539"/>
                    <a:pt x="741" y="3448"/>
                    <a:pt x="492" y="3358"/>
                  </a:cubicBezTo>
                  <a:cubicBezTo>
                    <a:pt x="439" y="3339"/>
                    <a:pt x="420" y="3334"/>
                    <a:pt x="412" y="3279"/>
                  </a:cubicBezTo>
                  <a:cubicBezTo>
                    <a:pt x="404" y="3222"/>
                    <a:pt x="406" y="3163"/>
                    <a:pt x="404" y="3106"/>
                  </a:cubicBezTo>
                  <a:cubicBezTo>
                    <a:pt x="397" y="2949"/>
                    <a:pt x="389" y="2792"/>
                    <a:pt x="382" y="2635"/>
                  </a:cubicBezTo>
                  <a:cubicBezTo>
                    <a:pt x="352" y="1991"/>
                    <a:pt x="323" y="1348"/>
                    <a:pt x="293" y="704"/>
                  </a:cubicBezTo>
                  <a:cubicBezTo>
                    <a:pt x="284" y="522"/>
                    <a:pt x="0" y="521"/>
                    <a:pt x="8" y="704"/>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34" name="Freeform 129">
              <a:extLst>
                <a:ext uri="{FF2B5EF4-FFF2-40B4-BE49-F238E27FC236}">
                  <a16:creationId xmlns:a16="http://schemas.microsoft.com/office/drawing/2014/main" id="{89C4CC92-26BB-466F-CDA9-B9037952000E}"/>
                </a:ext>
              </a:extLst>
            </p:cNvPr>
            <p:cNvSpPr>
              <a:spLocks/>
            </p:cNvSpPr>
            <p:nvPr/>
          </p:nvSpPr>
          <p:spPr bwMode="auto">
            <a:xfrm>
              <a:off x="5495926" y="5935663"/>
              <a:ext cx="698500" cy="636588"/>
            </a:xfrm>
            <a:custGeom>
              <a:avLst/>
              <a:gdLst>
                <a:gd name="T0" fmla="*/ 57 w 3401"/>
                <a:gd name="T1" fmla="*/ 249 h 3091"/>
                <a:gd name="T2" fmla="*/ 488 w 3401"/>
                <a:gd name="T3" fmla="*/ 1554 h 3091"/>
                <a:gd name="T4" fmla="*/ 710 w 3401"/>
                <a:gd name="T5" fmla="*/ 2228 h 3091"/>
                <a:gd name="T6" fmla="*/ 921 w 3401"/>
                <a:gd name="T7" fmla="*/ 2728 h 3091"/>
                <a:gd name="T8" fmla="*/ 1344 w 3401"/>
                <a:gd name="T9" fmla="*/ 2965 h 3091"/>
                <a:gd name="T10" fmla="*/ 1983 w 3401"/>
                <a:gd name="T11" fmla="*/ 3064 h 3091"/>
                <a:gd name="T12" fmla="*/ 3226 w 3401"/>
                <a:gd name="T13" fmla="*/ 2920 h 3091"/>
                <a:gd name="T14" fmla="*/ 3150 w 3401"/>
                <a:gd name="T15" fmla="*/ 2646 h 3091"/>
                <a:gd name="T16" fmla="*/ 2027 w 3401"/>
                <a:gd name="T17" fmla="*/ 2782 h 3091"/>
                <a:gd name="T18" fmla="*/ 1462 w 3401"/>
                <a:gd name="T19" fmla="*/ 2701 h 3091"/>
                <a:gd name="T20" fmla="*/ 1092 w 3401"/>
                <a:gd name="T21" fmla="*/ 2465 h 3091"/>
                <a:gd name="T22" fmla="*/ 910 w 3401"/>
                <a:gd name="T23" fmla="*/ 1928 h 3091"/>
                <a:gd name="T24" fmla="*/ 717 w 3401"/>
                <a:gd name="T25" fmla="*/ 1343 h 3091"/>
                <a:gd name="T26" fmla="*/ 332 w 3401"/>
                <a:gd name="T27" fmla="*/ 173 h 3091"/>
                <a:gd name="T28" fmla="*/ 57 w 3401"/>
                <a:gd name="T29" fmla="*/ 249 h 3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01" h="3091">
                  <a:moveTo>
                    <a:pt x="57" y="249"/>
                  </a:moveTo>
                  <a:cubicBezTo>
                    <a:pt x="201" y="684"/>
                    <a:pt x="344" y="1119"/>
                    <a:pt x="488" y="1554"/>
                  </a:cubicBezTo>
                  <a:cubicBezTo>
                    <a:pt x="562" y="1779"/>
                    <a:pt x="636" y="2004"/>
                    <a:pt x="710" y="2228"/>
                  </a:cubicBezTo>
                  <a:cubicBezTo>
                    <a:pt x="766" y="2397"/>
                    <a:pt x="809" y="2586"/>
                    <a:pt x="921" y="2728"/>
                  </a:cubicBezTo>
                  <a:cubicBezTo>
                    <a:pt x="1027" y="2862"/>
                    <a:pt x="1183" y="2924"/>
                    <a:pt x="1344" y="2965"/>
                  </a:cubicBezTo>
                  <a:cubicBezTo>
                    <a:pt x="1553" y="3018"/>
                    <a:pt x="1769" y="3050"/>
                    <a:pt x="1983" y="3064"/>
                  </a:cubicBezTo>
                  <a:cubicBezTo>
                    <a:pt x="2402" y="3091"/>
                    <a:pt x="2824" y="3039"/>
                    <a:pt x="3226" y="2920"/>
                  </a:cubicBezTo>
                  <a:cubicBezTo>
                    <a:pt x="3401" y="2868"/>
                    <a:pt x="3326" y="2594"/>
                    <a:pt x="3150" y="2646"/>
                  </a:cubicBezTo>
                  <a:cubicBezTo>
                    <a:pt x="2785" y="2754"/>
                    <a:pt x="2408" y="2801"/>
                    <a:pt x="2027" y="2782"/>
                  </a:cubicBezTo>
                  <a:cubicBezTo>
                    <a:pt x="1836" y="2772"/>
                    <a:pt x="1648" y="2745"/>
                    <a:pt x="1462" y="2701"/>
                  </a:cubicBezTo>
                  <a:cubicBezTo>
                    <a:pt x="1305" y="2664"/>
                    <a:pt x="1164" y="2622"/>
                    <a:pt x="1092" y="2465"/>
                  </a:cubicBezTo>
                  <a:cubicBezTo>
                    <a:pt x="1014" y="2295"/>
                    <a:pt x="969" y="2105"/>
                    <a:pt x="910" y="1928"/>
                  </a:cubicBezTo>
                  <a:cubicBezTo>
                    <a:pt x="846" y="1733"/>
                    <a:pt x="782" y="1538"/>
                    <a:pt x="717" y="1343"/>
                  </a:cubicBezTo>
                  <a:cubicBezTo>
                    <a:pt x="589" y="953"/>
                    <a:pt x="460" y="563"/>
                    <a:pt x="332" y="173"/>
                  </a:cubicBezTo>
                  <a:cubicBezTo>
                    <a:pt x="275" y="0"/>
                    <a:pt x="0" y="74"/>
                    <a:pt x="57" y="249"/>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35" name="Freeform 130">
              <a:extLst>
                <a:ext uri="{FF2B5EF4-FFF2-40B4-BE49-F238E27FC236}">
                  <a16:creationId xmlns:a16="http://schemas.microsoft.com/office/drawing/2014/main" id="{B4BA960B-66C4-DD83-D601-358A28254DC7}"/>
                </a:ext>
              </a:extLst>
            </p:cNvPr>
            <p:cNvSpPr>
              <a:spLocks/>
            </p:cNvSpPr>
            <p:nvPr/>
          </p:nvSpPr>
          <p:spPr bwMode="auto">
            <a:xfrm>
              <a:off x="5575301" y="6088063"/>
              <a:ext cx="623888" cy="157163"/>
            </a:xfrm>
            <a:custGeom>
              <a:avLst/>
              <a:gdLst>
                <a:gd name="T0" fmla="*/ 165 w 3031"/>
                <a:gd name="T1" fmla="*/ 495 h 764"/>
                <a:gd name="T2" fmla="*/ 1613 w 3031"/>
                <a:gd name="T3" fmla="*/ 736 h 764"/>
                <a:gd name="T4" fmla="*/ 2894 w 3031"/>
                <a:gd name="T5" fmla="*/ 323 h 764"/>
                <a:gd name="T6" fmla="*/ 2693 w 3031"/>
                <a:gd name="T7" fmla="*/ 121 h 764"/>
                <a:gd name="T8" fmla="*/ 1581 w 3031"/>
                <a:gd name="T9" fmla="*/ 453 h 764"/>
                <a:gd name="T10" fmla="*/ 308 w 3031"/>
                <a:gd name="T11" fmla="*/ 249 h 764"/>
                <a:gd name="T12" fmla="*/ 165 w 3031"/>
                <a:gd name="T13" fmla="*/ 495 h 764"/>
              </a:gdLst>
              <a:ahLst/>
              <a:cxnLst>
                <a:cxn ang="0">
                  <a:pos x="T0" y="T1"/>
                </a:cxn>
                <a:cxn ang="0">
                  <a:pos x="T2" y="T3"/>
                </a:cxn>
                <a:cxn ang="0">
                  <a:pos x="T4" y="T5"/>
                </a:cxn>
                <a:cxn ang="0">
                  <a:pos x="T6" y="T7"/>
                </a:cxn>
                <a:cxn ang="0">
                  <a:pos x="T8" y="T9"/>
                </a:cxn>
                <a:cxn ang="0">
                  <a:pos x="T10" y="T11"/>
                </a:cxn>
                <a:cxn ang="0">
                  <a:pos x="T12" y="T13"/>
                </a:cxn>
              </a:cxnLst>
              <a:rect l="0" t="0" r="r" b="b"/>
              <a:pathLst>
                <a:path w="3031" h="764">
                  <a:moveTo>
                    <a:pt x="165" y="495"/>
                  </a:moveTo>
                  <a:cubicBezTo>
                    <a:pt x="606" y="712"/>
                    <a:pt x="1128" y="764"/>
                    <a:pt x="1613" y="736"/>
                  </a:cubicBezTo>
                  <a:cubicBezTo>
                    <a:pt x="2052" y="710"/>
                    <a:pt x="2555" y="625"/>
                    <a:pt x="2894" y="323"/>
                  </a:cubicBezTo>
                  <a:cubicBezTo>
                    <a:pt x="3031" y="201"/>
                    <a:pt x="2830" y="0"/>
                    <a:pt x="2693" y="121"/>
                  </a:cubicBezTo>
                  <a:cubicBezTo>
                    <a:pt x="2407" y="376"/>
                    <a:pt x="1947" y="435"/>
                    <a:pt x="1581" y="453"/>
                  </a:cubicBezTo>
                  <a:cubicBezTo>
                    <a:pt x="1158" y="474"/>
                    <a:pt x="694" y="439"/>
                    <a:pt x="308" y="249"/>
                  </a:cubicBezTo>
                  <a:cubicBezTo>
                    <a:pt x="145" y="168"/>
                    <a:pt x="0" y="413"/>
                    <a:pt x="165" y="495"/>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36" name="Freeform 131">
              <a:extLst>
                <a:ext uri="{FF2B5EF4-FFF2-40B4-BE49-F238E27FC236}">
                  <a16:creationId xmlns:a16="http://schemas.microsoft.com/office/drawing/2014/main" id="{28C35934-C9F7-00B0-FA2E-CD285A3D893F}"/>
                </a:ext>
              </a:extLst>
            </p:cNvPr>
            <p:cNvSpPr>
              <a:spLocks/>
            </p:cNvSpPr>
            <p:nvPr/>
          </p:nvSpPr>
          <p:spPr bwMode="auto">
            <a:xfrm>
              <a:off x="6146801" y="6073775"/>
              <a:ext cx="704850" cy="192088"/>
            </a:xfrm>
            <a:custGeom>
              <a:avLst/>
              <a:gdLst>
                <a:gd name="T0" fmla="*/ 180 w 3430"/>
                <a:gd name="T1" fmla="*/ 753 h 941"/>
                <a:gd name="T2" fmla="*/ 3266 w 3430"/>
                <a:gd name="T3" fmla="*/ 325 h 941"/>
                <a:gd name="T4" fmla="*/ 3122 w 3430"/>
                <a:gd name="T5" fmla="*/ 79 h 941"/>
                <a:gd name="T6" fmla="*/ 256 w 3430"/>
                <a:gd name="T7" fmla="*/ 479 h 941"/>
                <a:gd name="T8" fmla="*/ 180 w 3430"/>
                <a:gd name="T9" fmla="*/ 753 h 941"/>
              </a:gdLst>
              <a:ahLst/>
              <a:cxnLst>
                <a:cxn ang="0">
                  <a:pos x="T0" y="T1"/>
                </a:cxn>
                <a:cxn ang="0">
                  <a:pos x="T2" y="T3"/>
                </a:cxn>
                <a:cxn ang="0">
                  <a:pos x="T4" y="T5"/>
                </a:cxn>
                <a:cxn ang="0">
                  <a:pos x="T6" y="T7"/>
                </a:cxn>
                <a:cxn ang="0">
                  <a:pos x="T8" y="T9"/>
                </a:cxn>
              </a:cxnLst>
              <a:rect l="0" t="0" r="r" b="b"/>
              <a:pathLst>
                <a:path w="3430" h="941">
                  <a:moveTo>
                    <a:pt x="180" y="753"/>
                  </a:moveTo>
                  <a:cubicBezTo>
                    <a:pt x="1225" y="941"/>
                    <a:pt x="2311" y="785"/>
                    <a:pt x="3266" y="325"/>
                  </a:cubicBezTo>
                  <a:cubicBezTo>
                    <a:pt x="3430" y="245"/>
                    <a:pt x="3286" y="0"/>
                    <a:pt x="3122" y="79"/>
                  </a:cubicBezTo>
                  <a:cubicBezTo>
                    <a:pt x="2241" y="504"/>
                    <a:pt x="1220" y="652"/>
                    <a:pt x="256" y="479"/>
                  </a:cubicBezTo>
                  <a:cubicBezTo>
                    <a:pt x="77" y="447"/>
                    <a:pt x="0" y="721"/>
                    <a:pt x="180" y="753"/>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37" name="Freeform 132">
              <a:extLst>
                <a:ext uri="{FF2B5EF4-FFF2-40B4-BE49-F238E27FC236}">
                  <a16:creationId xmlns:a16="http://schemas.microsoft.com/office/drawing/2014/main" id="{9BF2C958-71AE-F45A-DEB1-A973F6F86F8F}"/>
                </a:ext>
              </a:extLst>
            </p:cNvPr>
            <p:cNvSpPr>
              <a:spLocks/>
            </p:cNvSpPr>
            <p:nvPr/>
          </p:nvSpPr>
          <p:spPr bwMode="auto">
            <a:xfrm>
              <a:off x="6978651" y="3489325"/>
              <a:ext cx="134938" cy="58738"/>
            </a:xfrm>
            <a:custGeom>
              <a:avLst/>
              <a:gdLst>
                <a:gd name="T0" fmla="*/ 146 w 657"/>
                <a:gd name="T1" fmla="*/ 284 h 284"/>
                <a:gd name="T2" fmla="*/ 511 w 657"/>
                <a:gd name="T3" fmla="*/ 284 h 284"/>
                <a:gd name="T4" fmla="*/ 654 w 657"/>
                <a:gd name="T5" fmla="*/ 142 h 284"/>
                <a:gd name="T6" fmla="*/ 511 w 657"/>
                <a:gd name="T7" fmla="*/ 0 h 284"/>
                <a:gd name="T8" fmla="*/ 146 w 657"/>
                <a:gd name="T9" fmla="*/ 0 h 284"/>
                <a:gd name="T10" fmla="*/ 4 w 657"/>
                <a:gd name="T11" fmla="*/ 142 h 284"/>
                <a:gd name="T12" fmla="*/ 146 w 657"/>
                <a:gd name="T13" fmla="*/ 284 h 284"/>
              </a:gdLst>
              <a:ahLst/>
              <a:cxnLst>
                <a:cxn ang="0">
                  <a:pos x="T0" y="T1"/>
                </a:cxn>
                <a:cxn ang="0">
                  <a:pos x="T2" y="T3"/>
                </a:cxn>
                <a:cxn ang="0">
                  <a:pos x="T4" y="T5"/>
                </a:cxn>
                <a:cxn ang="0">
                  <a:pos x="T6" y="T7"/>
                </a:cxn>
                <a:cxn ang="0">
                  <a:pos x="T8" y="T9"/>
                </a:cxn>
                <a:cxn ang="0">
                  <a:pos x="T10" y="T11"/>
                </a:cxn>
                <a:cxn ang="0">
                  <a:pos x="T12" y="T13"/>
                </a:cxn>
              </a:cxnLst>
              <a:rect l="0" t="0" r="r" b="b"/>
              <a:pathLst>
                <a:path w="657" h="284">
                  <a:moveTo>
                    <a:pt x="146" y="284"/>
                  </a:moveTo>
                  <a:lnTo>
                    <a:pt x="511" y="284"/>
                  </a:lnTo>
                  <a:cubicBezTo>
                    <a:pt x="586" y="284"/>
                    <a:pt x="657" y="219"/>
                    <a:pt x="654" y="142"/>
                  </a:cubicBezTo>
                  <a:cubicBezTo>
                    <a:pt x="650" y="65"/>
                    <a:pt x="591" y="0"/>
                    <a:pt x="511" y="0"/>
                  </a:cubicBezTo>
                  <a:lnTo>
                    <a:pt x="146" y="0"/>
                  </a:lnTo>
                  <a:cubicBezTo>
                    <a:pt x="72" y="0"/>
                    <a:pt x="0" y="65"/>
                    <a:pt x="4" y="142"/>
                  </a:cubicBezTo>
                  <a:cubicBezTo>
                    <a:pt x="7" y="219"/>
                    <a:pt x="66" y="284"/>
                    <a:pt x="146" y="284"/>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38" name="Freeform 133">
              <a:extLst>
                <a:ext uri="{FF2B5EF4-FFF2-40B4-BE49-F238E27FC236}">
                  <a16:creationId xmlns:a16="http://schemas.microsoft.com/office/drawing/2014/main" id="{D50D5508-6195-A986-153B-640BFDF34226}"/>
                </a:ext>
              </a:extLst>
            </p:cNvPr>
            <p:cNvSpPr>
              <a:spLocks/>
            </p:cNvSpPr>
            <p:nvPr/>
          </p:nvSpPr>
          <p:spPr bwMode="auto">
            <a:xfrm>
              <a:off x="6797676" y="3424238"/>
              <a:ext cx="207963" cy="217488"/>
            </a:xfrm>
            <a:custGeom>
              <a:avLst/>
              <a:gdLst>
                <a:gd name="T0" fmla="*/ 345 w 1005"/>
                <a:gd name="T1" fmla="*/ 858 h 1055"/>
                <a:gd name="T2" fmla="*/ 311 w 1005"/>
                <a:gd name="T3" fmla="*/ 666 h 1055"/>
                <a:gd name="T4" fmla="*/ 294 w 1005"/>
                <a:gd name="T5" fmla="*/ 566 h 1055"/>
                <a:gd name="T6" fmla="*/ 292 w 1005"/>
                <a:gd name="T7" fmla="*/ 550 h 1055"/>
                <a:gd name="T8" fmla="*/ 289 w 1005"/>
                <a:gd name="T9" fmla="*/ 496 h 1055"/>
                <a:gd name="T10" fmla="*/ 289 w 1005"/>
                <a:gd name="T11" fmla="*/ 456 h 1055"/>
                <a:gd name="T12" fmla="*/ 291 w 1005"/>
                <a:gd name="T13" fmla="*/ 429 h 1055"/>
                <a:gd name="T14" fmla="*/ 291 w 1005"/>
                <a:gd name="T15" fmla="*/ 432 h 1055"/>
                <a:gd name="T16" fmla="*/ 311 w 1005"/>
                <a:gd name="T17" fmla="*/ 361 h 1055"/>
                <a:gd name="T18" fmla="*/ 314 w 1005"/>
                <a:gd name="T19" fmla="*/ 356 h 1055"/>
                <a:gd name="T20" fmla="*/ 337 w 1005"/>
                <a:gd name="T21" fmla="*/ 321 h 1055"/>
                <a:gd name="T22" fmla="*/ 341 w 1005"/>
                <a:gd name="T23" fmla="*/ 318 h 1055"/>
                <a:gd name="T24" fmla="*/ 357 w 1005"/>
                <a:gd name="T25" fmla="*/ 304 h 1055"/>
                <a:gd name="T26" fmla="*/ 353 w 1005"/>
                <a:gd name="T27" fmla="*/ 307 h 1055"/>
                <a:gd name="T28" fmla="*/ 374 w 1005"/>
                <a:gd name="T29" fmla="*/ 295 h 1055"/>
                <a:gd name="T30" fmla="*/ 399 w 1005"/>
                <a:gd name="T31" fmla="*/ 289 h 1055"/>
                <a:gd name="T32" fmla="*/ 409 w 1005"/>
                <a:gd name="T33" fmla="*/ 289 h 1055"/>
                <a:gd name="T34" fmla="*/ 447 w 1005"/>
                <a:gd name="T35" fmla="*/ 290 h 1055"/>
                <a:gd name="T36" fmla="*/ 442 w 1005"/>
                <a:gd name="T37" fmla="*/ 290 h 1055"/>
                <a:gd name="T38" fmla="*/ 464 w 1005"/>
                <a:gd name="T39" fmla="*/ 295 h 1055"/>
                <a:gd name="T40" fmla="*/ 496 w 1005"/>
                <a:gd name="T41" fmla="*/ 305 h 1055"/>
                <a:gd name="T42" fmla="*/ 493 w 1005"/>
                <a:gd name="T43" fmla="*/ 304 h 1055"/>
                <a:gd name="T44" fmla="*/ 512 w 1005"/>
                <a:gd name="T45" fmla="*/ 314 h 1055"/>
                <a:gd name="T46" fmla="*/ 541 w 1005"/>
                <a:gd name="T47" fmla="*/ 332 h 1055"/>
                <a:gd name="T48" fmla="*/ 540 w 1005"/>
                <a:gd name="T49" fmla="*/ 330 h 1055"/>
                <a:gd name="T50" fmla="*/ 558 w 1005"/>
                <a:gd name="T51" fmla="*/ 345 h 1055"/>
                <a:gd name="T52" fmla="*/ 583 w 1005"/>
                <a:gd name="T53" fmla="*/ 369 h 1055"/>
                <a:gd name="T54" fmla="*/ 615 w 1005"/>
                <a:gd name="T55" fmla="*/ 403 h 1055"/>
                <a:gd name="T56" fmla="*/ 622 w 1005"/>
                <a:gd name="T57" fmla="*/ 411 h 1055"/>
                <a:gd name="T58" fmla="*/ 719 w 1005"/>
                <a:gd name="T59" fmla="*/ 559 h 1055"/>
                <a:gd name="T60" fmla="*/ 914 w 1005"/>
                <a:gd name="T61" fmla="*/ 610 h 1055"/>
                <a:gd name="T62" fmla="*/ 965 w 1005"/>
                <a:gd name="T63" fmla="*/ 416 h 1055"/>
                <a:gd name="T64" fmla="*/ 763 w 1005"/>
                <a:gd name="T65" fmla="*/ 148 h 1055"/>
                <a:gd name="T66" fmla="*/ 425 w 1005"/>
                <a:gd name="T67" fmla="*/ 4 h 1055"/>
                <a:gd name="T68" fmla="*/ 94 w 1005"/>
                <a:gd name="T69" fmla="*/ 173 h 1055"/>
                <a:gd name="T70" fmla="*/ 5 w 1005"/>
                <a:gd name="T71" fmla="*/ 510 h 1055"/>
                <a:gd name="T72" fmla="*/ 71 w 1005"/>
                <a:gd name="T73" fmla="*/ 934 h 1055"/>
                <a:gd name="T74" fmla="*/ 246 w 1005"/>
                <a:gd name="T75" fmla="*/ 1033 h 1055"/>
                <a:gd name="T76" fmla="*/ 345 w 1005"/>
                <a:gd name="T77" fmla="*/ 858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5" h="1055">
                  <a:moveTo>
                    <a:pt x="345" y="858"/>
                  </a:moveTo>
                  <a:cubicBezTo>
                    <a:pt x="334" y="794"/>
                    <a:pt x="322" y="730"/>
                    <a:pt x="311" y="666"/>
                  </a:cubicBezTo>
                  <a:cubicBezTo>
                    <a:pt x="305" y="633"/>
                    <a:pt x="298" y="600"/>
                    <a:pt x="294" y="566"/>
                  </a:cubicBezTo>
                  <a:cubicBezTo>
                    <a:pt x="297" y="591"/>
                    <a:pt x="293" y="557"/>
                    <a:pt x="292" y="550"/>
                  </a:cubicBezTo>
                  <a:cubicBezTo>
                    <a:pt x="291" y="532"/>
                    <a:pt x="289" y="514"/>
                    <a:pt x="289" y="496"/>
                  </a:cubicBezTo>
                  <a:cubicBezTo>
                    <a:pt x="289" y="483"/>
                    <a:pt x="289" y="469"/>
                    <a:pt x="289" y="456"/>
                  </a:cubicBezTo>
                  <a:cubicBezTo>
                    <a:pt x="290" y="447"/>
                    <a:pt x="290" y="438"/>
                    <a:pt x="291" y="429"/>
                  </a:cubicBezTo>
                  <a:cubicBezTo>
                    <a:pt x="289" y="446"/>
                    <a:pt x="288" y="447"/>
                    <a:pt x="291" y="432"/>
                  </a:cubicBezTo>
                  <a:cubicBezTo>
                    <a:pt x="295" y="410"/>
                    <a:pt x="298" y="379"/>
                    <a:pt x="311" y="361"/>
                  </a:cubicBezTo>
                  <a:cubicBezTo>
                    <a:pt x="291" y="388"/>
                    <a:pt x="310" y="364"/>
                    <a:pt x="314" y="356"/>
                  </a:cubicBezTo>
                  <a:cubicBezTo>
                    <a:pt x="320" y="345"/>
                    <a:pt x="327" y="329"/>
                    <a:pt x="337" y="321"/>
                  </a:cubicBezTo>
                  <a:cubicBezTo>
                    <a:pt x="311" y="343"/>
                    <a:pt x="335" y="324"/>
                    <a:pt x="341" y="318"/>
                  </a:cubicBezTo>
                  <a:cubicBezTo>
                    <a:pt x="346" y="313"/>
                    <a:pt x="351" y="308"/>
                    <a:pt x="357" y="304"/>
                  </a:cubicBezTo>
                  <a:cubicBezTo>
                    <a:pt x="341" y="315"/>
                    <a:pt x="340" y="316"/>
                    <a:pt x="353" y="307"/>
                  </a:cubicBezTo>
                  <a:cubicBezTo>
                    <a:pt x="357" y="305"/>
                    <a:pt x="393" y="289"/>
                    <a:pt x="374" y="295"/>
                  </a:cubicBezTo>
                  <a:cubicBezTo>
                    <a:pt x="354" y="301"/>
                    <a:pt x="395" y="290"/>
                    <a:pt x="399" y="289"/>
                  </a:cubicBezTo>
                  <a:cubicBezTo>
                    <a:pt x="426" y="281"/>
                    <a:pt x="372" y="290"/>
                    <a:pt x="409" y="289"/>
                  </a:cubicBezTo>
                  <a:cubicBezTo>
                    <a:pt x="420" y="288"/>
                    <a:pt x="437" y="286"/>
                    <a:pt x="447" y="290"/>
                  </a:cubicBezTo>
                  <a:cubicBezTo>
                    <a:pt x="428" y="287"/>
                    <a:pt x="426" y="287"/>
                    <a:pt x="442" y="290"/>
                  </a:cubicBezTo>
                  <a:cubicBezTo>
                    <a:pt x="449" y="292"/>
                    <a:pt x="457" y="293"/>
                    <a:pt x="464" y="295"/>
                  </a:cubicBezTo>
                  <a:cubicBezTo>
                    <a:pt x="473" y="298"/>
                    <a:pt x="489" y="300"/>
                    <a:pt x="496" y="305"/>
                  </a:cubicBezTo>
                  <a:cubicBezTo>
                    <a:pt x="479" y="298"/>
                    <a:pt x="478" y="298"/>
                    <a:pt x="493" y="304"/>
                  </a:cubicBezTo>
                  <a:cubicBezTo>
                    <a:pt x="499" y="307"/>
                    <a:pt x="506" y="311"/>
                    <a:pt x="512" y="314"/>
                  </a:cubicBezTo>
                  <a:cubicBezTo>
                    <a:pt x="522" y="320"/>
                    <a:pt x="531" y="326"/>
                    <a:pt x="541" y="332"/>
                  </a:cubicBezTo>
                  <a:cubicBezTo>
                    <a:pt x="553" y="341"/>
                    <a:pt x="553" y="340"/>
                    <a:pt x="540" y="330"/>
                  </a:cubicBezTo>
                  <a:cubicBezTo>
                    <a:pt x="546" y="335"/>
                    <a:pt x="552" y="340"/>
                    <a:pt x="558" y="345"/>
                  </a:cubicBezTo>
                  <a:cubicBezTo>
                    <a:pt x="567" y="353"/>
                    <a:pt x="575" y="361"/>
                    <a:pt x="583" y="369"/>
                  </a:cubicBezTo>
                  <a:cubicBezTo>
                    <a:pt x="594" y="380"/>
                    <a:pt x="605" y="391"/>
                    <a:pt x="615" y="403"/>
                  </a:cubicBezTo>
                  <a:cubicBezTo>
                    <a:pt x="622" y="411"/>
                    <a:pt x="638" y="430"/>
                    <a:pt x="622" y="411"/>
                  </a:cubicBezTo>
                  <a:cubicBezTo>
                    <a:pt x="659" y="458"/>
                    <a:pt x="689" y="509"/>
                    <a:pt x="719" y="559"/>
                  </a:cubicBezTo>
                  <a:cubicBezTo>
                    <a:pt x="757" y="623"/>
                    <a:pt x="849" y="652"/>
                    <a:pt x="914" y="610"/>
                  </a:cubicBezTo>
                  <a:cubicBezTo>
                    <a:pt x="978" y="569"/>
                    <a:pt x="1005" y="484"/>
                    <a:pt x="965" y="416"/>
                  </a:cubicBezTo>
                  <a:cubicBezTo>
                    <a:pt x="908" y="320"/>
                    <a:pt x="847" y="222"/>
                    <a:pt x="763" y="148"/>
                  </a:cubicBezTo>
                  <a:cubicBezTo>
                    <a:pt x="669" y="63"/>
                    <a:pt x="553" y="8"/>
                    <a:pt x="425" y="4"/>
                  </a:cubicBezTo>
                  <a:cubicBezTo>
                    <a:pt x="290" y="0"/>
                    <a:pt x="173" y="66"/>
                    <a:pt x="94" y="173"/>
                  </a:cubicBezTo>
                  <a:cubicBezTo>
                    <a:pt x="24" y="267"/>
                    <a:pt x="0" y="394"/>
                    <a:pt x="5" y="510"/>
                  </a:cubicBezTo>
                  <a:cubicBezTo>
                    <a:pt x="11" y="652"/>
                    <a:pt x="46" y="794"/>
                    <a:pt x="71" y="934"/>
                  </a:cubicBezTo>
                  <a:cubicBezTo>
                    <a:pt x="84" y="1007"/>
                    <a:pt x="177" y="1055"/>
                    <a:pt x="246" y="1033"/>
                  </a:cubicBezTo>
                  <a:cubicBezTo>
                    <a:pt x="325" y="1008"/>
                    <a:pt x="360" y="937"/>
                    <a:pt x="345" y="858"/>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39" name="Freeform 134">
              <a:extLst>
                <a:ext uri="{FF2B5EF4-FFF2-40B4-BE49-F238E27FC236}">
                  <a16:creationId xmlns:a16="http://schemas.microsoft.com/office/drawing/2014/main" id="{0771CF05-AD89-E1E5-619F-265C27CE8123}"/>
                </a:ext>
              </a:extLst>
            </p:cNvPr>
            <p:cNvSpPr>
              <a:spLocks/>
            </p:cNvSpPr>
            <p:nvPr/>
          </p:nvSpPr>
          <p:spPr bwMode="auto">
            <a:xfrm>
              <a:off x="4910138" y="4460875"/>
              <a:ext cx="622300" cy="1314450"/>
            </a:xfrm>
            <a:custGeom>
              <a:avLst/>
              <a:gdLst>
                <a:gd name="T0" fmla="*/ 2726 w 3025"/>
                <a:gd name="T1" fmla="*/ 97 h 6394"/>
                <a:gd name="T2" fmla="*/ 1027 w 3025"/>
                <a:gd name="T3" fmla="*/ 2431 h 6394"/>
                <a:gd name="T4" fmla="*/ 402 w 3025"/>
                <a:gd name="T5" fmla="*/ 3921 h 6394"/>
                <a:gd name="T6" fmla="*/ 45 w 3025"/>
                <a:gd name="T7" fmla="*/ 5501 h 6394"/>
                <a:gd name="T8" fmla="*/ 340 w 3025"/>
                <a:gd name="T9" fmla="*/ 6191 h 6394"/>
                <a:gd name="T10" fmla="*/ 1016 w 3025"/>
                <a:gd name="T11" fmla="*/ 6254 h 6394"/>
                <a:gd name="T12" fmla="*/ 873 w 3025"/>
                <a:gd name="T13" fmla="*/ 6008 h 6394"/>
                <a:gd name="T14" fmla="*/ 427 w 3025"/>
                <a:gd name="T15" fmla="*/ 5851 h 6394"/>
                <a:gd name="T16" fmla="*/ 332 w 3025"/>
                <a:gd name="T17" fmla="*/ 5211 h 6394"/>
                <a:gd name="T18" fmla="*/ 738 w 3025"/>
                <a:gd name="T19" fmla="*/ 3830 h 6394"/>
                <a:gd name="T20" fmla="*/ 1936 w 3025"/>
                <a:gd name="T21" fmla="*/ 1335 h 6394"/>
                <a:gd name="T22" fmla="*/ 2870 w 3025"/>
                <a:gd name="T23" fmla="*/ 342 h 6394"/>
                <a:gd name="T24" fmla="*/ 2726 w 3025"/>
                <a:gd name="T25" fmla="*/ 97 h 6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5" h="6394">
                  <a:moveTo>
                    <a:pt x="2726" y="97"/>
                  </a:moveTo>
                  <a:cubicBezTo>
                    <a:pt x="1892" y="611"/>
                    <a:pt x="1434" y="1577"/>
                    <a:pt x="1027" y="2431"/>
                  </a:cubicBezTo>
                  <a:cubicBezTo>
                    <a:pt x="796" y="2917"/>
                    <a:pt x="587" y="3415"/>
                    <a:pt x="402" y="3921"/>
                  </a:cubicBezTo>
                  <a:cubicBezTo>
                    <a:pt x="221" y="4418"/>
                    <a:pt x="0" y="4961"/>
                    <a:pt x="45" y="5501"/>
                  </a:cubicBezTo>
                  <a:cubicBezTo>
                    <a:pt x="66" y="5752"/>
                    <a:pt x="141" y="6021"/>
                    <a:pt x="340" y="6191"/>
                  </a:cubicBezTo>
                  <a:cubicBezTo>
                    <a:pt x="527" y="6349"/>
                    <a:pt x="806" y="6394"/>
                    <a:pt x="1016" y="6254"/>
                  </a:cubicBezTo>
                  <a:cubicBezTo>
                    <a:pt x="1168" y="6152"/>
                    <a:pt x="1025" y="5906"/>
                    <a:pt x="873" y="6008"/>
                  </a:cubicBezTo>
                  <a:cubicBezTo>
                    <a:pt x="705" y="6120"/>
                    <a:pt x="516" y="6009"/>
                    <a:pt x="427" y="5851"/>
                  </a:cubicBezTo>
                  <a:cubicBezTo>
                    <a:pt x="320" y="5662"/>
                    <a:pt x="312" y="5423"/>
                    <a:pt x="332" y="5211"/>
                  </a:cubicBezTo>
                  <a:cubicBezTo>
                    <a:pt x="375" y="4739"/>
                    <a:pt x="572" y="4270"/>
                    <a:pt x="738" y="3830"/>
                  </a:cubicBezTo>
                  <a:cubicBezTo>
                    <a:pt x="1062" y="2971"/>
                    <a:pt x="1447" y="2113"/>
                    <a:pt x="1936" y="1335"/>
                  </a:cubicBezTo>
                  <a:cubicBezTo>
                    <a:pt x="2180" y="947"/>
                    <a:pt x="2475" y="585"/>
                    <a:pt x="2870" y="342"/>
                  </a:cubicBezTo>
                  <a:cubicBezTo>
                    <a:pt x="3025" y="246"/>
                    <a:pt x="2882" y="0"/>
                    <a:pt x="2726" y="97"/>
                  </a:cubicBezTo>
                  <a:close/>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40" name="Freeform 135">
              <a:extLst>
                <a:ext uri="{FF2B5EF4-FFF2-40B4-BE49-F238E27FC236}">
                  <a16:creationId xmlns:a16="http://schemas.microsoft.com/office/drawing/2014/main" id="{68533E47-A075-F226-8F80-132958AA3EE0}"/>
                </a:ext>
              </a:extLst>
            </p:cNvPr>
            <p:cNvSpPr>
              <a:spLocks/>
            </p:cNvSpPr>
            <p:nvPr/>
          </p:nvSpPr>
          <p:spPr bwMode="auto">
            <a:xfrm>
              <a:off x="5432426" y="4583113"/>
              <a:ext cx="142875" cy="169863"/>
            </a:xfrm>
            <a:custGeom>
              <a:avLst/>
              <a:gdLst>
                <a:gd name="T0" fmla="*/ 268 w 690"/>
                <a:gd name="T1" fmla="*/ 750 h 827"/>
                <a:gd name="T2" fmla="*/ 667 w 690"/>
                <a:gd name="T3" fmla="*/ 220 h 827"/>
                <a:gd name="T4" fmla="*/ 681 w 690"/>
                <a:gd name="T5" fmla="*/ 111 h 827"/>
                <a:gd name="T6" fmla="*/ 616 w 690"/>
                <a:gd name="T7" fmla="*/ 26 h 827"/>
                <a:gd name="T8" fmla="*/ 506 w 690"/>
                <a:gd name="T9" fmla="*/ 11 h 827"/>
                <a:gd name="T10" fmla="*/ 421 w 690"/>
                <a:gd name="T11" fmla="*/ 77 h 827"/>
                <a:gd name="T12" fmla="*/ 23 w 690"/>
                <a:gd name="T13" fmla="*/ 606 h 827"/>
                <a:gd name="T14" fmla="*/ 9 w 690"/>
                <a:gd name="T15" fmla="*/ 716 h 827"/>
                <a:gd name="T16" fmla="*/ 74 w 690"/>
                <a:gd name="T17" fmla="*/ 801 h 827"/>
                <a:gd name="T18" fmla="*/ 183 w 690"/>
                <a:gd name="T19" fmla="*/ 815 h 827"/>
                <a:gd name="T20" fmla="*/ 268 w 690"/>
                <a:gd name="T21" fmla="*/ 75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0" h="827">
                  <a:moveTo>
                    <a:pt x="268" y="750"/>
                  </a:moveTo>
                  <a:cubicBezTo>
                    <a:pt x="401" y="573"/>
                    <a:pt x="534" y="397"/>
                    <a:pt x="667" y="220"/>
                  </a:cubicBezTo>
                  <a:cubicBezTo>
                    <a:pt x="687" y="193"/>
                    <a:pt x="690" y="142"/>
                    <a:pt x="681" y="111"/>
                  </a:cubicBezTo>
                  <a:cubicBezTo>
                    <a:pt x="672" y="78"/>
                    <a:pt x="646" y="42"/>
                    <a:pt x="616" y="26"/>
                  </a:cubicBezTo>
                  <a:cubicBezTo>
                    <a:pt x="583" y="8"/>
                    <a:pt x="543" y="0"/>
                    <a:pt x="506" y="11"/>
                  </a:cubicBezTo>
                  <a:cubicBezTo>
                    <a:pt x="469" y="24"/>
                    <a:pt x="445" y="46"/>
                    <a:pt x="421" y="77"/>
                  </a:cubicBezTo>
                  <a:cubicBezTo>
                    <a:pt x="288" y="253"/>
                    <a:pt x="156" y="430"/>
                    <a:pt x="23" y="606"/>
                  </a:cubicBezTo>
                  <a:cubicBezTo>
                    <a:pt x="2" y="634"/>
                    <a:pt x="0" y="684"/>
                    <a:pt x="9" y="716"/>
                  </a:cubicBezTo>
                  <a:cubicBezTo>
                    <a:pt x="18" y="749"/>
                    <a:pt x="43" y="785"/>
                    <a:pt x="74" y="801"/>
                  </a:cubicBezTo>
                  <a:cubicBezTo>
                    <a:pt x="107" y="818"/>
                    <a:pt x="147" y="827"/>
                    <a:pt x="183" y="815"/>
                  </a:cubicBezTo>
                  <a:cubicBezTo>
                    <a:pt x="221" y="803"/>
                    <a:pt x="245" y="781"/>
                    <a:pt x="268" y="750"/>
                  </a:cubicBezTo>
                </a:path>
              </a:pathLst>
            </a:custGeom>
            <a:solidFill>
              <a:srgbClr val="211D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grpSp>
      <p:pic>
        <p:nvPicPr>
          <p:cNvPr id="141" name="图片 2">
            <a:extLst>
              <a:ext uri="{FF2B5EF4-FFF2-40B4-BE49-F238E27FC236}">
                <a16:creationId xmlns:a16="http://schemas.microsoft.com/office/drawing/2014/main" id="{6B94D04C-EF65-8FD2-9798-1650FBCB2A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8369" y="4485214"/>
            <a:ext cx="2611308" cy="2344316"/>
          </a:xfrm>
          <a:prstGeom prst="rect">
            <a:avLst/>
          </a:prstGeom>
        </p:spPr>
      </p:pic>
      <p:grpSp>
        <p:nvGrpSpPr>
          <p:cNvPr id="142" name="Group 141">
            <a:extLst>
              <a:ext uri="{FF2B5EF4-FFF2-40B4-BE49-F238E27FC236}">
                <a16:creationId xmlns:a16="http://schemas.microsoft.com/office/drawing/2014/main" id="{8C9258D0-CD01-9B0D-16BB-CF39BE007FC1}"/>
              </a:ext>
            </a:extLst>
          </p:cNvPr>
          <p:cNvGrpSpPr/>
          <p:nvPr/>
        </p:nvGrpSpPr>
        <p:grpSpPr>
          <a:xfrm>
            <a:off x="25973" y="6023740"/>
            <a:ext cx="952899" cy="786408"/>
            <a:chOff x="6027738" y="3756025"/>
            <a:chExt cx="1858963" cy="1925638"/>
          </a:xfrm>
        </p:grpSpPr>
        <p:sp>
          <p:nvSpPr>
            <p:cNvPr id="143" name="Freeform 522">
              <a:extLst>
                <a:ext uri="{FF2B5EF4-FFF2-40B4-BE49-F238E27FC236}">
                  <a16:creationId xmlns:a16="http://schemas.microsoft.com/office/drawing/2014/main" id="{4C7E9998-3F2C-2FC2-73C9-51658E224272}"/>
                </a:ext>
              </a:extLst>
            </p:cNvPr>
            <p:cNvSpPr>
              <a:spLocks/>
            </p:cNvSpPr>
            <p:nvPr/>
          </p:nvSpPr>
          <p:spPr bwMode="auto">
            <a:xfrm>
              <a:off x="6756400" y="5254625"/>
              <a:ext cx="471488" cy="427038"/>
            </a:xfrm>
            <a:custGeom>
              <a:avLst/>
              <a:gdLst>
                <a:gd name="T0" fmla="*/ 2566 w 2574"/>
                <a:gd name="T1" fmla="*/ 805 h 2332"/>
                <a:gd name="T2" fmla="*/ 2464 w 2574"/>
                <a:gd name="T3" fmla="*/ 1730 h 2332"/>
                <a:gd name="T4" fmla="*/ 2337 w 2574"/>
                <a:gd name="T5" fmla="*/ 1997 h 2332"/>
                <a:gd name="T6" fmla="*/ 1830 w 2574"/>
                <a:gd name="T7" fmla="*/ 2257 h 2332"/>
                <a:gd name="T8" fmla="*/ 1737 w 2574"/>
                <a:gd name="T9" fmla="*/ 2278 h 2332"/>
                <a:gd name="T10" fmla="*/ 951 w 2574"/>
                <a:gd name="T11" fmla="*/ 2292 h 2332"/>
                <a:gd name="T12" fmla="*/ 900 w 2574"/>
                <a:gd name="T13" fmla="*/ 2284 h 2332"/>
                <a:gd name="T14" fmla="*/ 763 w 2574"/>
                <a:gd name="T15" fmla="*/ 2254 h 2332"/>
                <a:gd name="T16" fmla="*/ 419 w 2574"/>
                <a:gd name="T17" fmla="*/ 2119 h 2332"/>
                <a:gd name="T18" fmla="*/ 261 w 2574"/>
                <a:gd name="T19" fmla="*/ 1997 h 2332"/>
                <a:gd name="T20" fmla="*/ 179 w 2574"/>
                <a:gd name="T21" fmla="*/ 1864 h 2332"/>
                <a:gd name="T22" fmla="*/ 156 w 2574"/>
                <a:gd name="T23" fmla="*/ 1806 h 2332"/>
                <a:gd name="T24" fmla="*/ 60 w 2574"/>
                <a:gd name="T25" fmla="*/ 1340 h 2332"/>
                <a:gd name="T26" fmla="*/ 48 w 2574"/>
                <a:gd name="T27" fmla="*/ 1230 h 2332"/>
                <a:gd name="T28" fmla="*/ 20 w 2574"/>
                <a:gd name="T29" fmla="*/ 240 h 2332"/>
                <a:gd name="T30" fmla="*/ 784 w 2574"/>
                <a:gd name="T31" fmla="*/ 36 h 2332"/>
                <a:gd name="T32" fmla="*/ 1277 w 2574"/>
                <a:gd name="T33" fmla="*/ 7 h 2332"/>
                <a:gd name="T34" fmla="*/ 2558 w 2574"/>
                <a:gd name="T35" fmla="*/ 184 h 2332"/>
                <a:gd name="T36" fmla="*/ 2566 w 2574"/>
                <a:gd name="T37" fmla="*/ 805 h 2332"/>
                <a:gd name="T38" fmla="*/ 2568 w 2574"/>
                <a:gd name="T39" fmla="*/ 726 h 2332"/>
                <a:gd name="T40" fmla="*/ 2566 w 2574"/>
                <a:gd name="T41" fmla="*/ 805 h 2332"/>
                <a:gd name="T42" fmla="*/ 2566 w 2574"/>
                <a:gd name="T43" fmla="*/ 790 h 2332"/>
                <a:gd name="T44" fmla="*/ 2566 w 2574"/>
                <a:gd name="T45" fmla="*/ 805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74" h="2332">
                  <a:moveTo>
                    <a:pt x="2566" y="805"/>
                  </a:moveTo>
                  <a:cubicBezTo>
                    <a:pt x="2558" y="1112"/>
                    <a:pt x="2546" y="1433"/>
                    <a:pt x="2464" y="1730"/>
                  </a:cubicBezTo>
                  <a:cubicBezTo>
                    <a:pt x="2432" y="1848"/>
                    <a:pt x="2390" y="1942"/>
                    <a:pt x="2337" y="1997"/>
                  </a:cubicBezTo>
                  <a:cubicBezTo>
                    <a:pt x="2221" y="2118"/>
                    <a:pt x="2040" y="2205"/>
                    <a:pt x="1830" y="2257"/>
                  </a:cubicBezTo>
                  <a:cubicBezTo>
                    <a:pt x="1799" y="2265"/>
                    <a:pt x="1769" y="2272"/>
                    <a:pt x="1737" y="2278"/>
                  </a:cubicBezTo>
                  <a:cubicBezTo>
                    <a:pt x="1487" y="2327"/>
                    <a:pt x="1207" y="2332"/>
                    <a:pt x="951" y="2292"/>
                  </a:cubicBezTo>
                  <a:cubicBezTo>
                    <a:pt x="934" y="2290"/>
                    <a:pt x="917" y="2287"/>
                    <a:pt x="900" y="2284"/>
                  </a:cubicBezTo>
                  <a:cubicBezTo>
                    <a:pt x="853" y="2276"/>
                    <a:pt x="808" y="2266"/>
                    <a:pt x="763" y="2254"/>
                  </a:cubicBezTo>
                  <a:cubicBezTo>
                    <a:pt x="635" y="2222"/>
                    <a:pt x="517" y="2176"/>
                    <a:pt x="419" y="2119"/>
                  </a:cubicBezTo>
                  <a:cubicBezTo>
                    <a:pt x="361" y="2085"/>
                    <a:pt x="309" y="2045"/>
                    <a:pt x="261" y="1997"/>
                  </a:cubicBezTo>
                  <a:cubicBezTo>
                    <a:pt x="230" y="1965"/>
                    <a:pt x="203" y="1920"/>
                    <a:pt x="179" y="1864"/>
                  </a:cubicBezTo>
                  <a:cubicBezTo>
                    <a:pt x="171" y="1846"/>
                    <a:pt x="163" y="1826"/>
                    <a:pt x="156" y="1806"/>
                  </a:cubicBezTo>
                  <a:cubicBezTo>
                    <a:pt x="112" y="1679"/>
                    <a:pt x="81" y="1515"/>
                    <a:pt x="60" y="1340"/>
                  </a:cubicBezTo>
                  <a:cubicBezTo>
                    <a:pt x="56" y="1303"/>
                    <a:pt x="52" y="1267"/>
                    <a:pt x="48" y="1230"/>
                  </a:cubicBezTo>
                  <a:cubicBezTo>
                    <a:pt x="0" y="730"/>
                    <a:pt x="20" y="240"/>
                    <a:pt x="20" y="240"/>
                  </a:cubicBezTo>
                  <a:cubicBezTo>
                    <a:pt x="20" y="240"/>
                    <a:pt x="200" y="103"/>
                    <a:pt x="784" y="36"/>
                  </a:cubicBezTo>
                  <a:cubicBezTo>
                    <a:pt x="924" y="20"/>
                    <a:pt x="1088" y="9"/>
                    <a:pt x="1277" y="7"/>
                  </a:cubicBezTo>
                  <a:cubicBezTo>
                    <a:pt x="2038" y="0"/>
                    <a:pt x="2558" y="184"/>
                    <a:pt x="2558" y="184"/>
                  </a:cubicBezTo>
                  <a:cubicBezTo>
                    <a:pt x="2558" y="184"/>
                    <a:pt x="2574" y="437"/>
                    <a:pt x="2566" y="805"/>
                  </a:cubicBezTo>
                  <a:cubicBezTo>
                    <a:pt x="2566" y="813"/>
                    <a:pt x="2566" y="770"/>
                    <a:pt x="2568" y="726"/>
                  </a:cubicBezTo>
                  <a:cubicBezTo>
                    <a:pt x="2569" y="647"/>
                    <a:pt x="2571" y="567"/>
                    <a:pt x="2566" y="805"/>
                  </a:cubicBezTo>
                  <a:cubicBezTo>
                    <a:pt x="2562" y="954"/>
                    <a:pt x="2564" y="872"/>
                    <a:pt x="2566" y="790"/>
                  </a:cubicBezTo>
                  <a:cubicBezTo>
                    <a:pt x="2568" y="703"/>
                    <a:pt x="2570" y="616"/>
                    <a:pt x="2566" y="805"/>
                  </a:cubicBezTo>
                  <a:close/>
                </a:path>
              </a:pathLst>
            </a:custGeom>
            <a:solidFill>
              <a:srgbClr val="697F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44" name="Freeform 523">
              <a:extLst>
                <a:ext uri="{FF2B5EF4-FFF2-40B4-BE49-F238E27FC236}">
                  <a16:creationId xmlns:a16="http://schemas.microsoft.com/office/drawing/2014/main" id="{47EB84B0-FA0E-4647-3FFA-AE9ABA94755C}"/>
                </a:ext>
              </a:extLst>
            </p:cNvPr>
            <p:cNvSpPr>
              <a:spLocks/>
            </p:cNvSpPr>
            <p:nvPr/>
          </p:nvSpPr>
          <p:spPr bwMode="auto">
            <a:xfrm>
              <a:off x="6781800" y="5329238"/>
              <a:ext cx="231775" cy="344488"/>
            </a:xfrm>
            <a:custGeom>
              <a:avLst/>
              <a:gdLst>
                <a:gd name="T0" fmla="*/ 1230 w 1268"/>
                <a:gd name="T1" fmla="*/ 564 h 1884"/>
                <a:gd name="T2" fmla="*/ 973 w 1268"/>
                <a:gd name="T3" fmla="*/ 830 h 1884"/>
                <a:gd name="T4" fmla="*/ 900 w 1268"/>
                <a:gd name="T5" fmla="*/ 1355 h 1884"/>
                <a:gd name="T6" fmla="*/ 667 w 1268"/>
                <a:gd name="T7" fmla="*/ 1462 h 1884"/>
                <a:gd name="T8" fmla="*/ 675 w 1268"/>
                <a:gd name="T9" fmla="*/ 1547 h 1884"/>
                <a:gd name="T10" fmla="*/ 813 w 1268"/>
                <a:gd name="T11" fmla="*/ 1801 h 1884"/>
                <a:gd name="T12" fmla="*/ 819 w 1268"/>
                <a:gd name="T13" fmla="*/ 1884 h 1884"/>
                <a:gd name="T14" fmla="*/ 768 w 1268"/>
                <a:gd name="T15" fmla="*/ 1876 h 1884"/>
                <a:gd name="T16" fmla="*/ 631 w 1268"/>
                <a:gd name="T17" fmla="*/ 1846 h 1884"/>
                <a:gd name="T18" fmla="*/ 464 w 1268"/>
                <a:gd name="T19" fmla="*/ 1536 h 1884"/>
                <a:gd name="T20" fmla="*/ 434 w 1268"/>
                <a:gd name="T21" fmla="*/ 1176 h 1884"/>
                <a:gd name="T22" fmla="*/ 396 w 1268"/>
                <a:gd name="T23" fmla="*/ 1092 h 1884"/>
                <a:gd name="T24" fmla="*/ 24 w 1268"/>
                <a:gd name="T25" fmla="*/ 537 h 1884"/>
                <a:gd name="T26" fmla="*/ 146 w 1268"/>
                <a:gd name="T27" fmla="*/ 0 h 1884"/>
                <a:gd name="T28" fmla="*/ 217 w 1268"/>
                <a:gd name="T29" fmla="*/ 19 h 1884"/>
                <a:gd name="T30" fmla="*/ 317 w 1268"/>
                <a:gd name="T31" fmla="*/ 39 h 1884"/>
                <a:gd name="T32" fmla="*/ 168 w 1268"/>
                <a:gd name="T33" fmla="*/ 497 h 1884"/>
                <a:gd name="T34" fmla="*/ 521 w 1268"/>
                <a:gd name="T35" fmla="*/ 946 h 1884"/>
                <a:gd name="T36" fmla="*/ 709 w 1268"/>
                <a:gd name="T37" fmla="*/ 1096 h 1884"/>
                <a:gd name="T38" fmla="*/ 654 w 1268"/>
                <a:gd name="T39" fmla="*/ 1302 h 1884"/>
                <a:gd name="T40" fmla="*/ 800 w 1268"/>
                <a:gd name="T41" fmla="*/ 816 h 1884"/>
                <a:gd name="T42" fmla="*/ 1046 w 1268"/>
                <a:gd name="T43" fmla="*/ 470 h 1884"/>
                <a:gd name="T44" fmla="*/ 1054 w 1268"/>
                <a:gd name="T45" fmla="*/ 97 h 1884"/>
                <a:gd name="T46" fmla="*/ 1125 w 1268"/>
                <a:gd name="T47" fmla="*/ 97 h 1884"/>
                <a:gd name="T48" fmla="*/ 1160 w 1268"/>
                <a:gd name="T49" fmla="*/ 97 h 1884"/>
                <a:gd name="T50" fmla="*/ 1184 w 1268"/>
                <a:gd name="T51" fmla="*/ 97 h 1884"/>
                <a:gd name="T52" fmla="*/ 1230 w 1268"/>
                <a:gd name="T53" fmla="*/ 564 h 1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8" h="1884">
                  <a:moveTo>
                    <a:pt x="1230" y="564"/>
                  </a:moveTo>
                  <a:cubicBezTo>
                    <a:pt x="1196" y="649"/>
                    <a:pt x="1006" y="743"/>
                    <a:pt x="973" y="830"/>
                  </a:cubicBezTo>
                  <a:cubicBezTo>
                    <a:pt x="926" y="954"/>
                    <a:pt x="990" y="1258"/>
                    <a:pt x="900" y="1355"/>
                  </a:cubicBezTo>
                  <a:cubicBezTo>
                    <a:pt x="857" y="1403"/>
                    <a:pt x="690" y="1402"/>
                    <a:pt x="667" y="1462"/>
                  </a:cubicBezTo>
                  <a:cubicBezTo>
                    <a:pt x="658" y="1486"/>
                    <a:pt x="663" y="1515"/>
                    <a:pt x="675" y="1547"/>
                  </a:cubicBezTo>
                  <a:cubicBezTo>
                    <a:pt x="708" y="1633"/>
                    <a:pt x="793" y="1737"/>
                    <a:pt x="813" y="1801"/>
                  </a:cubicBezTo>
                  <a:cubicBezTo>
                    <a:pt x="819" y="1818"/>
                    <a:pt x="820" y="1852"/>
                    <a:pt x="819" y="1884"/>
                  </a:cubicBezTo>
                  <a:cubicBezTo>
                    <a:pt x="801" y="1882"/>
                    <a:pt x="784" y="1879"/>
                    <a:pt x="768" y="1876"/>
                  </a:cubicBezTo>
                  <a:cubicBezTo>
                    <a:pt x="721" y="1868"/>
                    <a:pt x="676" y="1858"/>
                    <a:pt x="631" y="1846"/>
                  </a:cubicBezTo>
                  <a:cubicBezTo>
                    <a:pt x="567" y="1745"/>
                    <a:pt x="485" y="1606"/>
                    <a:pt x="464" y="1536"/>
                  </a:cubicBezTo>
                  <a:cubicBezTo>
                    <a:pt x="437" y="1450"/>
                    <a:pt x="460" y="1262"/>
                    <a:pt x="434" y="1176"/>
                  </a:cubicBezTo>
                  <a:cubicBezTo>
                    <a:pt x="426" y="1150"/>
                    <a:pt x="413" y="1122"/>
                    <a:pt x="396" y="1092"/>
                  </a:cubicBezTo>
                  <a:cubicBezTo>
                    <a:pt x="295" y="918"/>
                    <a:pt x="58" y="696"/>
                    <a:pt x="24" y="537"/>
                  </a:cubicBezTo>
                  <a:cubicBezTo>
                    <a:pt x="0" y="422"/>
                    <a:pt x="96" y="136"/>
                    <a:pt x="146" y="0"/>
                  </a:cubicBezTo>
                  <a:cubicBezTo>
                    <a:pt x="167" y="6"/>
                    <a:pt x="191" y="13"/>
                    <a:pt x="217" y="19"/>
                  </a:cubicBezTo>
                  <a:cubicBezTo>
                    <a:pt x="247" y="26"/>
                    <a:pt x="280" y="33"/>
                    <a:pt x="317" y="39"/>
                  </a:cubicBezTo>
                  <a:cubicBezTo>
                    <a:pt x="251" y="175"/>
                    <a:pt x="155" y="396"/>
                    <a:pt x="168" y="497"/>
                  </a:cubicBezTo>
                  <a:cubicBezTo>
                    <a:pt x="186" y="639"/>
                    <a:pt x="413" y="852"/>
                    <a:pt x="521" y="946"/>
                  </a:cubicBezTo>
                  <a:cubicBezTo>
                    <a:pt x="566" y="986"/>
                    <a:pt x="683" y="1042"/>
                    <a:pt x="709" y="1096"/>
                  </a:cubicBezTo>
                  <a:cubicBezTo>
                    <a:pt x="737" y="1154"/>
                    <a:pt x="654" y="1302"/>
                    <a:pt x="654" y="1302"/>
                  </a:cubicBezTo>
                  <a:cubicBezTo>
                    <a:pt x="654" y="1302"/>
                    <a:pt x="807" y="1276"/>
                    <a:pt x="800" y="816"/>
                  </a:cubicBezTo>
                  <a:cubicBezTo>
                    <a:pt x="799" y="710"/>
                    <a:pt x="1006" y="569"/>
                    <a:pt x="1046" y="470"/>
                  </a:cubicBezTo>
                  <a:cubicBezTo>
                    <a:pt x="1076" y="398"/>
                    <a:pt x="1067" y="228"/>
                    <a:pt x="1054" y="97"/>
                  </a:cubicBezTo>
                  <a:cubicBezTo>
                    <a:pt x="1077" y="97"/>
                    <a:pt x="1101" y="97"/>
                    <a:pt x="1125" y="97"/>
                  </a:cubicBezTo>
                  <a:cubicBezTo>
                    <a:pt x="1136" y="97"/>
                    <a:pt x="1148" y="97"/>
                    <a:pt x="1160" y="97"/>
                  </a:cubicBezTo>
                  <a:cubicBezTo>
                    <a:pt x="1168" y="97"/>
                    <a:pt x="1176" y="97"/>
                    <a:pt x="1184" y="97"/>
                  </a:cubicBezTo>
                  <a:cubicBezTo>
                    <a:pt x="1217" y="231"/>
                    <a:pt x="1268" y="471"/>
                    <a:pt x="1230" y="564"/>
                  </a:cubicBezTo>
                </a:path>
              </a:pathLst>
            </a:custGeom>
            <a:solidFill>
              <a:srgbClr val="ABB7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45" name="Freeform 524">
              <a:extLst>
                <a:ext uri="{FF2B5EF4-FFF2-40B4-BE49-F238E27FC236}">
                  <a16:creationId xmlns:a16="http://schemas.microsoft.com/office/drawing/2014/main" id="{B0692799-8E7E-528B-9B36-9C3CDBC6100E}"/>
                </a:ext>
              </a:extLst>
            </p:cNvPr>
            <p:cNvSpPr>
              <a:spLocks/>
            </p:cNvSpPr>
            <p:nvPr/>
          </p:nvSpPr>
          <p:spPr bwMode="auto">
            <a:xfrm>
              <a:off x="7062788" y="5316538"/>
              <a:ext cx="100013" cy="355600"/>
            </a:xfrm>
            <a:custGeom>
              <a:avLst/>
              <a:gdLst>
                <a:gd name="T0" fmla="*/ 525 w 550"/>
                <a:gd name="T1" fmla="*/ 1211 h 1945"/>
                <a:gd name="T2" fmla="*/ 138 w 550"/>
                <a:gd name="T3" fmla="*/ 1430 h 1945"/>
                <a:gd name="T4" fmla="*/ 341 w 550"/>
                <a:gd name="T5" fmla="*/ 1677 h 1945"/>
                <a:gd name="T6" fmla="*/ 188 w 550"/>
                <a:gd name="T7" fmla="*/ 1850 h 1945"/>
                <a:gd name="T8" fmla="*/ 161 w 550"/>
                <a:gd name="T9" fmla="*/ 1924 h 1945"/>
                <a:gd name="T10" fmla="*/ 115 w 550"/>
                <a:gd name="T11" fmla="*/ 1935 h 1945"/>
                <a:gd name="T12" fmla="*/ 68 w 550"/>
                <a:gd name="T13" fmla="*/ 1945 h 1945"/>
                <a:gd name="T14" fmla="*/ 128 w 550"/>
                <a:gd name="T15" fmla="*/ 1776 h 1945"/>
                <a:gd name="T16" fmla="*/ 168 w 550"/>
                <a:gd name="T17" fmla="*/ 1650 h 1945"/>
                <a:gd name="T18" fmla="*/ 8 w 550"/>
                <a:gd name="T19" fmla="*/ 1331 h 1945"/>
                <a:gd name="T20" fmla="*/ 248 w 550"/>
                <a:gd name="T21" fmla="*/ 1021 h 1945"/>
                <a:gd name="T22" fmla="*/ 95 w 550"/>
                <a:gd name="T23" fmla="*/ 0 h 1945"/>
                <a:gd name="T24" fmla="*/ 328 w 550"/>
                <a:gd name="T25" fmla="*/ 0 h 1945"/>
                <a:gd name="T26" fmla="*/ 328 w 550"/>
                <a:gd name="T27" fmla="*/ 605 h 1945"/>
                <a:gd name="T28" fmla="*/ 361 w 550"/>
                <a:gd name="T29" fmla="*/ 898 h 1945"/>
                <a:gd name="T30" fmla="*/ 525 w 550"/>
                <a:gd name="T31" fmla="*/ 1211 h 1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0" h="1945">
                  <a:moveTo>
                    <a:pt x="525" y="1211"/>
                  </a:moveTo>
                  <a:cubicBezTo>
                    <a:pt x="494" y="1318"/>
                    <a:pt x="158" y="1321"/>
                    <a:pt x="138" y="1430"/>
                  </a:cubicBezTo>
                  <a:cubicBezTo>
                    <a:pt x="124" y="1509"/>
                    <a:pt x="342" y="1597"/>
                    <a:pt x="341" y="1677"/>
                  </a:cubicBezTo>
                  <a:cubicBezTo>
                    <a:pt x="340" y="1734"/>
                    <a:pt x="214" y="1798"/>
                    <a:pt x="188" y="1850"/>
                  </a:cubicBezTo>
                  <a:cubicBezTo>
                    <a:pt x="179" y="1868"/>
                    <a:pt x="170" y="1894"/>
                    <a:pt x="161" y="1924"/>
                  </a:cubicBezTo>
                  <a:cubicBezTo>
                    <a:pt x="146" y="1928"/>
                    <a:pt x="131" y="1932"/>
                    <a:pt x="115" y="1935"/>
                  </a:cubicBezTo>
                  <a:cubicBezTo>
                    <a:pt x="100" y="1939"/>
                    <a:pt x="84" y="1942"/>
                    <a:pt x="68" y="1945"/>
                  </a:cubicBezTo>
                  <a:cubicBezTo>
                    <a:pt x="93" y="1877"/>
                    <a:pt x="115" y="1816"/>
                    <a:pt x="128" y="1776"/>
                  </a:cubicBezTo>
                  <a:cubicBezTo>
                    <a:pt x="139" y="1745"/>
                    <a:pt x="171" y="1683"/>
                    <a:pt x="168" y="1650"/>
                  </a:cubicBezTo>
                  <a:cubicBezTo>
                    <a:pt x="161" y="1561"/>
                    <a:pt x="0" y="1420"/>
                    <a:pt x="8" y="1331"/>
                  </a:cubicBezTo>
                  <a:cubicBezTo>
                    <a:pt x="18" y="1233"/>
                    <a:pt x="223" y="1116"/>
                    <a:pt x="248" y="1021"/>
                  </a:cubicBezTo>
                  <a:cubicBezTo>
                    <a:pt x="313" y="771"/>
                    <a:pt x="95" y="0"/>
                    <a:pt x="95" y="0"/>
                  </a:cubicBezTo>
                  <a:lnTo>
                    <a:pt x="328" y="0"/>
                  </a:lnTo>
                  <a:cubicBezTo>
                    <a:pt x="328" y="0"/>
                    <a:pt x="316" y="331"/>
                    <a:pt x="328" y="605"/>
                  </a:cubicBezTo>
                  <a:cubicBezTo>
                    <a:pt x="334" y="724"/>
                    <a:pt x="344" y="832"/>
                    <a:pt x="361" y="898"/>
                  </a:cubicBezTo>
                  <a:cubicBezTo>
                    <a:pt x="384" y="983"/>
                    <a:pt x="550" y="1126"/>
                    <a:pt x="525" y="1211"/>
                  </a:cubicBezTo>
                </a:path>
              </a:pathLst>
            </a:custGeom>
            <a:solidFill>
              <a:srgbClr val="ABB7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46" name="Freeform 525">
              <a:extLst>
                <a:ext uri="{FF2B5EF4-FFF2-40B4-BE49-F238E27FC236}">
                  <a16:creationId xmlns:a16="http://schemas.microsoft.com/office/drawing/2014/main" id="{EEB6F97D-9D89-2949-B410-54FAF3870FA9}"/>
                </a:ext>
              </a:extLst>
            </p:cNvPr>
            <p:cNvSpPr>
              <a:spLocks/>
            </p:cNvSpPr>
            <p:nvPr/>
          </p:nvSpPr>
          <p:spPr bwMode="auto">
            <a:xfrm>
              <a:off x="6791325" y="5332413"/>
              <a:ext cx="203200" cy="339725"/>
            </a:xfrm>
            <a:custGeom>
              <a:avLst/>
              <a:gdLst>
                <a:gd name="T0" fmla="*/ 1081 w 1118"/>
                <a:gd name="T1" fmla="*/ 525 h 1857"/>
                <a:gd name="T2" fmla="*/ 821 w 1118"/>
                <a:gd name="T3" fmla="*/ 804 h 1857"/>
                <a:gd name="T4" fmla="*/ 821 w 1118"/>
                <a:gd name="T5" fmla="*/ 1110 h 1857"/>
                <a:gd name="T6" fmla="*/ 748 w 1118"/>
                <a:gd name="T7" fmla="*/ 1310 h 1857"/>
                <a:gd name="T8" fmla="*/ 535 w 1118"/>
                <a:gd name="T9" fmla="*/ 1410 h 1857"/>
                <a:gd name="T10" fmla="*/ 530 w 1118"/>
                <a:gd name="T11" fmla="*/ 1528 h 1857"/>
                <a:gd name="T12" fmla="*/ 535 w 1118"/>
                <a:gd name="T13" fmla="*/ 1549 h 1857"/>
                <a:gd name="T14" fmla="*/ 715 w 1118"/>
                <a:gd name="T15" fmla="*/ 1829 h 1857"/>
                <a:gd name="T16" fmla="*/ 716 w 1118"/>
                <a:gd name="T17" fmla="*/ 1857 h 1857"/>
                <a:gd name="T18" fmla="*/ 579 w 1118"/>
                <a:gd name="T19" fmla="*/ 1828 h 1857"/>
                <a:gd name="T20" fmla="*/ 412 w 1118"/>
                <a:gd name="T21" fmla="*/ 1517 h 1857"/>
                <a:gd name="T22" fmla="*/ 382 w 1118"/>
                <a:gd name="T23" fmla="*/ 1157 h 1857"/>
                <a:gd name="T24" fmla="*/ 344 w 1118"/>
                <a:gd name="T25" fmla="*/ 1073 h 1857"/>
                <a:gd name="T26" fmla="*/ 349 w 1118"/>
                <a:gd name="T27" fmla="*/ 887 h 1857"/>
                <a:gd name="T28" fmla="*/ 23 w 1118"/>
                <a:gd name="T29" fmla="*/ 472 h 1857"/>
                <a:gd name="T30" fmla="*/ 165 w 1118"/>
                <a:gd name="T31" fmla="*/ 0 h 1857"/>
                <a:gd name="T32" fmla="*/ 265 w 1118"/>
                <a:gd name="T33" fmla="*/ 20 h 1857"/>
                <a:gd name="T34" fmla="*/ 116 w 1118"/>
                <a:gd name="T35" fmla="*/ 478 h 1857"/>
                <a:gd name="T36" fmla="*/ 469 w 1118"/>
                <a:gd name="T37" fmla="*/ 927 h 1857"/>
                <a:gd name="T38" fmla="*/ 657 w 1118"/>
                <a:gd name="T39" fmla="*/ 1077 h 1857"/>
                <a:gd name="T40" fmla="*/ 602 w 1118"/>
                <a:gd name="T41" fmla="*/ 1283 h 1857"/>
                <a:gd name="T42" fmla="*/ 748 w 1118"/>
                <a:gd name="T43" fmla="*/ 798 h 1857"/>
                <a:gd name="T44" fmla="*/ 994 w 1118"/>
                <a:gd name="T45" fmla="*/ 451 h 1857"/>
                <a:gd name="T46" fmla="*/ 1002 w 1118"/>
                <a:gd name="T47" fmla="*/ 78 h 1857"/>
                <a:gd name="T48" fmla="*/ 1073 w 1118"/>
                <a:gd name="T49" fmla="*/ 78 h 1857"/>
                <a:gd name="T50" fmla="*/ 1081 w 1118"/>
                <a:gd name="T51" fmla="*/ 112 h 1857"/>
                <a:gd name="T52" fmla="*/ 1081 w 1118"/>
                <a:gd name="T53" fmla="*/ 525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8" h="1857">
                  <a:moveTo>
                    <a:pt x="1081" y="525"/>
                  </a:moveTo>
                  <a:cubicBezTo>
                    <a:pt x="1046" y="613"/>
                    <a:pt x="856" y="715"/>
                    <a:pt x="821" y="804"/>
                  </a:cubicBezTo>
                  <a:cubicBezTo>
                    <a:pt x="793" y="875"/>
                    <a:pt x="834" y="1035"/>
                    <a:pt x="821" y="1110"/>
                  </a:cubicBezTo>
                  <a:cubicBezTo>
                    <a:pt x="812" y="1163"/>
                    <a:pt x="784" y="1271"/>
                    <a:pt x="748" y="1310"/>
                  </a:cubicBezTo>
                  <a:cubicBezTo>
                    <a:pt x="708" y="1353"/>
                    <a:pt x="567" y="1360"/>
                    <a:pt x="535" y="1410"/>
                  </a:cubicBezTo>
                  <a:cubicBezTo>
                    <a:pt x="520" y="1434"/>
                    <a:pt x="523" y="1491"/>
                    <a:pt x="530" y="1528"/>
                  </a:cubicBezTo>
                  <a:cubicBezTo>
                    <a:pt x="532" y="1536"/>
                    <a:pt x="533" y="1544"/>
                    <a:pt x="535" y="1549"/>
                  </a:cubicBezTo>
                  <a:cubicBezTo>
                    <a:pt x="559" y="1629"/>
                    <a:pt x="700" y="1747"/>
                    <a:pt x="715" y="1829"/>
                  </a:cubicBezTo>
                  <a:cubicBezTo>
                    <a:pt x="716" y="1837"/>
                    <a:pt x="716" y="1846"/>
                    <a:pt x="716" y="1857"/>
                  </a:cubicBezTo>
                  <a:cubicBezTo>
                    <a:pt x="669" y="1849"/>
                    <a:pt x="624" y="1839"/>
                    <a:pt x="579" y="1828"/>
                  </a:cubicBezTo>
                  <a:cubicBezTo>
                    <a:pt x="516" y="1726"/>
                    <a:pt x="433" y="1587"/>
                    <a:pt x="412" y="1517"/>
                  </a:cubicBezTo>
                  <a:cubicBezTo>
                    <a:pt x="385" y="1431"/>
                    <a:pt x="408" y="1243"/>
                    <a:pt x="382" y="1157"/>
                  </a:cubicBezTo>
                  <a:cubicBezTo>
                    <a:pt x="374" y="1131"/>
                    <a:pt x="361" y="1103"/>
                    <a:pt x="344" y="1073"/>
                  </a:cubicBezTo>
                  <a:cubicBezTo>
                    <a:pt x="355" y="1002"/>
                    <a:pt x="362" y="933"/>
                    <a:pt x="349" y="887"/>
                  </a:cubicBezTo>
                  <a:cubicBezTo>
                    <a:pt x="311" y="761"/>
                    <a:pt x="47" y="601"/>
                    <a:pt x="23" y="472"/>
                  </a:cubicBezTo>
                  <a:cubicBezTo>
                    <a:pt x="0" y="351"/>
                    <a:pt x="106" y="114"/>
                    <a:pt x="165" y="0"/>
                  </a:cubicBezTo>
                  <a:cubicBezTo>
                    <a:pt x="195" y="7"/>
                    <a:pt x="228" y="14"/>
                    <a:pt x="265" y="20"/>
                  </a:cubicBezTo>
                  <a:cubicBezTo>
                    <a:pt x="199" y="156"/>
                    <a:pt x="103" y="377"/>
                    <a:pt x="116" y="478"/>
                  </a:cubicBezTo>
                  <a:cubicBezTo>
                    <a:pt x="134" y="620"/>
                    <a:pt x="361" y="833"/>
                    <a:pt x="469" y="927"/>
                  </a:cubicBezTo>
                  <a:cubicBezTo>
                    <a:pt x="514" y="967"/>
                    <a:pt x="631" y="1023"/>
                    <a:pt x="657" y="1077"/>
                  </a:cubicBezTo>
                  <a:cubicBezTo>
                    <a:pt x="685" y="1135"/>
                    <a:pt x="602" y="1283"/>
                    <a:pt x="602" y="1283"/>
                  </a:cubicBezTo>
                  <a:cubicBezTo>
                    <a:pt x="602" y="1283"/>
                    <a:pt x="755" y="1257"/>
                    <a:pt x="748" y="798"/>
                  </a:cubicBezTo>
                  <a:cubicBezTo>
                    <a:pt x="746" y="691"/>
                    <a:pt x="954" y="550"/>
                    <a:pt x="994" y="451"/>
                  </a:cubicBezTo>
                  <a:cubicBezTo>
                    <a:pt x="1024" y="379"/>
                    <a:pt x="1015" y="209"/>
                    <a:pt x="1002" y="78"/>
                  </a:cubicBezTo>
                  <a:cubicBezTo>
                    <a:pt x="1025" y="78"/>
                    <a:pt x="1049" y="78"/>
                    <a:pt x="1073" y="78"/>
                  </a:cubicBezTo>
                  <a:cubicBezTo>
                    <a:pt x="1076" y="91"/>
                    <a:pt x="1079" y="102"/>
                    <a:pt x="1081" y="112"/>
                  </a:cubicBezTo>
                  <a:cubicBezTo>
                    <a:pt x="1099" y="214"/>
                    <a:pt x="1118" y="429"/>
                    <a:pt x="1081" y="525"/>
                  </a:cubicBezTo>
                </a:path>
              </a:pathLst>
            </a:custGeom>
            <a:solidFill>
              <a:srgbClr val="D9DD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47" name="Freeform 526">
              <a:extLst>
                <a:ext uri="{FF2B5EF4-FFF2-40B4-BE49-F238E27FC236}">
                  <a16:creationId xmlns:a16="http://schemas.microsoft.com/office/drawing/2014/main" id="{CE84DFD7-43F6-86E8-92C9-D7508685C2D3}"/>
                </a:ext>
              </a:extLst>
            </p:cNvPr>
            <p:cNvSpPr>
              <a:spLocks/>
            </p:cNvSpPr>
            <p:nvPr/>
          </p:nvSpPr>
          <p:spPr bwMode="auto">
            <a:xfrm>
              <a:off x="7075488" y="5426075"/>
              <a:ext cx="87313" cy="242888"/>
            </a:xfrm>
            <a:custGeom>
              <a:avLst/>
              <a:gdLst>
                <a:gd name="T0" fmla="*/ 454 w 479"/>
                <a:gd name="T1" fmla="*/ 606 h 1330"/>
                <a:gd name="T2" fmla="*/ 67 w 479"/>
                <a:gd name="T3" fmla="*/ 825 h 1330"/>
                <a:gd name="T4" fmla="*/ 270 w 479"/>
                <a:gd name="T5" fmla="*/ 1072 h 1330"/>
                <a:gd name="T6" fmla="*/ 117 w 479"/>
                <a:gd name="T7" fmla="*/ 1245 h 1330"/>
                <a:gd name="T8" fmla="*/ 90 w 479"/>
                <a:gd name="T9" fmla="*/ 1319 h 1330"/>
                <a:gd name="T10" fmla="*/ 44 w 479"/>
                <a:gd name="T11" fmla="*/ 1330 h 1330"/>
                <a:gd name="T12" fmla="*/ 84 w 479"/>
                <a:gd name="T13" fmla="*/ 1218 h 1330"/>
                <a:gd name="T14" fmla="*/ 197 w 479"/>
                <a:gd name="T15" fmla="*/ 1118 h 1330"/>
                <a:gd name="T16" fmla="*/ 107 w 479"/>
                <a:gd name="T17" fmla="*/ 965 h 1330"/>
                <a:gd name="T18" fmla="*/ 17 w 479"/>
                <a:gd name="T19" fmla="*/ 746 h 1330"/>
                <a:gd name="T20" fmla="*/ 350 w 479"/>
                <a:gd name="T21" fmla="*/ 519 h 1330"/>
                <a:gd name="T22" fmla="*/ 250 w 479"/>
                <a:gd name="T23" fmla="*/ 313 h 1330"/>
                <a:gd name="T24" fmla="*/ 257 w 479"/>
                <a:gd name="T25" fmla="*/ 0 h 1330"/>
                <a:gd name="T26" fmla="*/ 290 w 479"/>
                <a:gd name="T27" fmla="*/ 293 h 1330"/>
                <a:gd name="T28" fmla="*/ 454 w 479"/>
                <a:gd name="T29" fmla="*/ 606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9" h="1330">
                  <a:moveTo>
                    <a:pt x="454" y="606"/>
                  </a:moveTo>
                  <a:cubicBezTo>
                    <a:pt x="423" y="713"/>
                    <a:pt x="87" y="716"/>
                    <a:pt x="67" y="825"/>
                  </a:cubicBezTo>
                  <a:cubicBezTo>
                    <a:pt x="53" y="904"/>
                    <a:pt x="271" y="992"/>
                    <a:pt x="270" y="1072"/>
                  </a:cubicBezTo>
                  <a:cubicBezTo>
                    <a:pt x="269" y="1129"/>
                    <a:pt x="143" y="1193"/>
                    <a:pt x="117" y="1245"/>
                  </a:cubicBezTo>
                  <a:cubicBezTo>
                    <a:pt x="108" y="1263"/>
                    <a:pt x="99" y="1289"/>
                    <a:pt x="90" y="1319"/>
                  </a:cubicBezTo>
                  <a:cubicBezTo>
                    <a:pt x="75" y="1323"/>
                    <a:pt x="60" y="1327"/>
                    <a:pt x="44" y="1330"/>
                  </a:cubicBezTo>
                  <a:cubicBezTo>
                    <a:pt x="56" y="1285"/>
                    <a:pt x="70" y="1240"/>
                    <a:pt x="84" y="1218"/>
                  </a:cubicBezTo>
                  <a:cubicBezTo>
                    <a:pt x="104" y="1186"/>
                    <a:pt x="191" y="1155"/>
                    <a:pt x="197" y="1118"/>
                  </a:cubicBezTo>
                  <a:cubicBezTo>
                    <a:pt x="204" y="1074"/>
                    <a:pt x="127" y="1005"/>
                    <a:pt x="107" y="965"/>
                  </a:cubicBezTo>
                  <a:cubicBezTo>
                    <a:pt x="81" y="912"/>
                    <a:pt x="0" y="802"/>
                    <a:pt x="17" y="746"/>
                  </a:cubicBezTo>
                  <a:cubicBezTo>
                    <a:pt x="46" y="649"/>
                    <a:pt x="324" y="617"/>
                    <a:pt x="350" y="519"/>
                  </a:cubicBezTo>
                  <a:cubicBezTo>
                    <a:pt x="365" y="464"/>
                    <a:pt x="261" y="369"/>
                    <a:pt x="250" y="313"/>
                  </a:cubicBezTo>
                  <a:cubicBezTo>
                    <a:pt x="238" y="246"/>
                    <a:pt x="245" y="122"/>
                    <a:pt x="257" y="0"/>
                  </a:cubicBezTo>
                  <a:cubicBezTo>
                    <a:pt x="263" y="119"/>
                    <a:pt x="273" y="227"/>
                    <a:pt x="290" y="293"/>
                  </a:cubicBezTo>
                  <a:cubicBezTo>
                    <a:pt x="313" y="378"/>
                    <a:pt x="479" y="521"/>
                    <a:pt x="454" y="606"/>
                  </a:cubicBezTo>
                  <a:close/>
                </a:path>
              </a:pathLst>
            </a:custGeom>
            <a:solidFill>
              <a:srgbClr val="D9DD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48" name="Freeform 527">
              <a:extLst>
                <a:ext uri="{FF2B5EF4-FFF2-40B4-BE49-F238E27FC236}">
                  <a16:creationId xmlns:a16="http://schemas.microsoft.com/office/drawing/2014/main" id="{F660F840-F8CA-3BAB-627A-9A4618C20EFB}"/>
                </a:ext>
              </a:extLst>
            </p:cNvPr>
            <p:cNvSpPr>
              <a:spLocks noEditPoints="1"/>
            </p:cNvSpPr>
            <p:nvPr/>
          </p:nvSpPr>
          <p:spPr bwMode="auto">
            <a:xfrm>
              <a:off x="6784975" y="5256213"/>
              <a:ext cx="441325" cy="422275"/>
            </a:xfrm>
            <a:custGeom>
              <a:avLst/>
              <a:gdLst>
                <a:gd name="T0" fmla="*/ 795 w 2413"/>
                <a:gd name="T1" fmla="*/ 2285 h 2312"/>
                <a:gd name="T2" fmla="*/ 651 w 2413"/>
                <a:gd name="T3" fmla="*/ 1948 h 2312"/>
                <a:gd name="T4" fmla="*/ 1235 w 2413"/>
                <a:gd name="T5" fmla="*/ 326 h 2312"/>
                <a:gd name="T6" fmla="*/ 895 w 2413"/>
                <a:gd name="T7" fmla="*/ 157 h 2312"/>
                <a:gd name="T8" fmla="*/ 1121 w 2413"/>
                <a:gd name="T9" fmla="*/ 0 h 2312"/>
                <a:gd name="T10" fmla="*/ 1282 w 2413"/>
                <a:gd name="T11" fmla="*/ 2 h 2312"/>
                <a:gd name="T12" fmla="*/ 1250 w 2413"/>
                <a:gd name="T13" fmla="*/ 511 h 2312"/>
                <a:gd name="T14" fmla="*/ 1576 w 2413"/>
                <a:gd name="T15" fmla="*/ 167 h 2312"/>
                <a:gd name="T16" fmla="*/ 1922 w 2413"/>
                <a:gd name="T17" fmla="*/ 63 h 2312"/>
                <a:gd name="T18" fmla="*/ 1870 w 2413"/>
                <a:gd name="T19" fmla="*/ 465 h 2312"/>
                <a:gd name="T20" fmla="*/ 2027 w 2413"/>
                <a:gd name="T21" fmla="*/ 220 h 2312"/>
                <a:gd name="T22" fmla="*/ 2402 w 2413"/>
                <a:gd name="T23" fmla="*/ 177 h 2312"/>
                <a:gd name="T24" fmla="*/ 2411 w 2413"/>
                <a:gd name="T25" fmla="*/ 750 h 2312"/>
                <a:gd name="T26" fmla="*/ 2411 w 2413"/>
                <a:gd name="T27" fmla="*/ 750 h 2312"/>
                <a:gd name="T28" fmla="*/ 2412 w 2413"/>
                <a:gd name="T29" fmla="*/ 685 h 2312"/>
                <a:gd name="T30" fmla="*/ 2411 w 2413"/>
                <a:gd name="T31" fmla="*/ 722 h 2312"/>
                <a:gd name="T32" fmla="*/ 2411 w 2413"/>
                <a:gd name="T33" fmla="*/ 719 h 2312"/>
                <a:gd name="T34" fmla="*/ 2410 w 2413"/>
                <a:gd name="T35" fmla="*/ 798 h 2312"/>
                <a:gd name="T36" fmla="*/ 2410 w 2413"/>
                <a:gd name="T37" fmla="*/ 799 h 2312"/>
                <a:gd name="T38" fmla="*/ 2409 w 2413"/>
                <a:gd name="T39" fmla="*/ 806 h 2312"/>
                <a:gd name="T40" fmla="*/ 2408 w 2413"/>
                <a:gd name="T41" fmla="*/ 881 h 2312"/>
                <a:gd name="T42" fmla="*/ 2408 w 2413"/>
                <a:gd name="T43" fmla="*/ 862 h 2312"/>
                <a:gd name="T44" fmla="*/ 2308 w 2413"/>
                <a:gd name="T45" fmla="*/ 1723 h 2312"/>
                <a:gd name="T46" fmla="*/ 1674 w 2413"/>
                <a:gd name="T47" fmla="*/ 2250 h 2312"/>
                <a:gd name="T48" fmla="*/ 1854 w 2413"/>
                <a:gd name="T49" fmla="*/ 2003 h 2312"/>
                <a:gd name="T50" fmla="*/ 1650 w 2413"/>
                <a:gd name="T51" fmla="*/ 1764 h 2312"/>
                <a:gd name="T52" fmla="*/ 2038 w 2413"/>
                <a:gd name="T53" fmla="*/ 1537 h 2312"/>
                <a:gd name="T54" fmla="*/ 1874 w 2413"/>
                <a:gd name="T55" fmla="*/ 1224 h 2312"/>
                <a:gd name="T56" fmla="*/ 1841 w 2413"/>
                <a:gd name="T57" fmla="*/ 326 h 2312"/>
                <a:gd name="T58" fmla="*/ 1761 w 2413"/>
                <a:gd name="T59" fmla="*/ 1347 h 2312"/>
                <a:gd name="T60" fmla="*/ 1681 w 2413"/>
                <a:gd name="T61" fmla="*/ 1976 h 2312"/>
                <a:gd name="T62" fmla="*/ 1581 w 2413"/>
                <a:gd name="T63" fmla="*/ 2271 h 2312"/>
                <a:gd name="T64" fmla="*/ 1147 w 2413"/>
                <a:gd name="T65" fmla="*/ 2312 h 2312"/>
                <a:gd name="T66" fmla="*/ 1628 w 2413"/>
                <a:gd name="T67" fmla="*/ 2261 h 2312"/>
                <a:gd name="T68" fmla="*/ 1628 w 2413"/>
                <a:gd name="T69" fmla="*/ 2261 h 2312"/>
                <a:gd name="T70" fmla="*/ 1608 w 2413"/>
                <a:gd name="T71" fmla="*/ 2265 h 2312"/>
                <a:gd name="T72" fmla="*/ 263 w 2413"/>
                <a:gd name="T73" fmla="*/ 2112 h 2312"/>
                <a:gd name="T74" fmla="*/ 23 w 2413"/>
                <a:gd name="T75" fmla="*/ 1858 h 2312"/>
                <a:gd name="T76" fmla="*/ 439 w 2413"/>
                <a:gd name="T77" fmla="*/ 1937 h 2312"/>
                <a:gd name="T78" fmla="*/ 607 w 2413"/>
                <a:gd name="T79" fmla="*/ 2248 h 2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13" h="2312">
                  <a:moveTo>
                    <a:pt x="1147" y="2312"/>
                  </a:moveTo>
                  <a:cubicBezTo>
                    <a:pt x="1028" y="2312"/>
                    <a:pt x="909" y="2303"/>
                    <a:pt x="795" y="2285"/>
                  </a:cubicBezTo>
                  <a:cubicBezTo>
                    <a:pt x="796" y="2253"/>
                    <a:pt x="795" y="2219"/>
                    <a:pt x="789" y="2202"/>
                  </a:cubicBezTo>
                  <a:cubicBezTo>
                    <a:pt x="769" y="2138"/>
                    <a:pt x="684" y="2034"/>
                    <a:pt x="651" y="1948"/>
                  </a:cubicBezTo>
                  <a:cubicBezTo>
                    <a:pt x="742" y="1944"/>
                    <a:pt x="834" y="1928"/>
                    <a:pt x="925" y="1894"/>
                  </a:cubicBezTo>
                  <a:cubicBezTo>
                    <a:pt x="1388" y="1720"/>
                    <a:pt x="1235" y="326"/>
                    <a:pt x="1235" y="326"/>
                  </a:cubicBezTo>
                  <a:lnTo>
                    <a:pt x="914" y="354"/>
                  </a:lnTo>
                  <a:lnTo>
                    <a:pt x="895" y="157"/>
                  </a:lnTo>
                  <a:lnTo>
                    <a:pt x="880" y="8"/>
                  </a:lnTo>
                  <a:cubicBezTo>
                    <a:pt x="955" y="4"/>
                    <a:pt x="1036" y="1"/>
                    <a:pt x="1121" y="0"/>
                  </a:cubicBezTo>
                  <a:cubicBezTo>
                    <a:pt x="1137" y="0"/>
                    <a:pt x="1153" y="0"/>
                    <a:pt x="1169" y="0"/>
                  </a:cubicBezTo>
                  <a:cubicBezTo>
                    <a:pt x="1207" y="0"/>
                    <a:pt x="1245" y="1"/>
                    <a:pt x="1282" y="2"/>
                  </a:cubicBezTo>
                  <a:lnTo>
                    <a:pt x="1272" y="154"/>
                  </a:lnTo>
                  <a:lnTo>
                    <a:pt x="1250" y="511"/>
                  </a:lnTo>
                  <a:cubicBezTo>
                    <a:pt x="1343" y="509"/>
                    <a:pt x="1430" y="504"/>
                    <a:pt x="1515" y="499"/>
                  </a:cubicBezTo>
                  <a:lnTo>
                    <a:pt x="1576" y="167"/>
                  </a:lnTo>
                  <a:lnTo>
                    <a:pt x="1602" y="21"/>
                  </a:lnTo>
                  <a:cubicBezTo>
                    <a:pt x="1720" y="32"/>
                    <a:pt x="1827" y="47"/>
                    <a:pt x="1922" y="63"/>
                  </a:cubicBezTo>
                  <a:lnTo>
                    <a:pt x="1904" y="200"/>
                  </a:lnTo>
                  <a:lnTo>
                    <a:pt x="1870" y="465"/>
                  </a:lnTo>
                  <a:cubicBezTo>
                    <a:pt x="1918" y="458"/>
                    <a:pt x="1963" y="451"/>
                    <a:pt x="2003" y="443"/>
                  </a:cubicBezTo>
                  <a:lnTo>
                    <a:pt x="2027" y="220"/>
                  </a:lnTo>
                  <a:lnTo>
                    <a:pt x="2042" y="85"/>
                  </a:lnTo>
                  <a:cubicBezTo>
                    <a:pt x="2270" y="130"/>
                    <a:pt x="2402" y="177"/>
                    <a:pt x="2402" y="177"/>
                  </a:cubicBezTo>
                  <a:cubicBezTo>
                    <a:pt x="2402" y="177"/>
                    <a:pt x="2412" y="336"/>
                    <a:pt x="2412" y="586"/>
                  </a:cubicBezTo>
                  <a:cubicBezTo>
                    <a:pt x="2412" y="637"/>
                    <a:pt x="2412" y="692"/>
                    <a:pt x="2411" y="750"/>
                  </a:cubicBezTo>
                  <a:lnTo>
                    <a:pt x="2411" y="750"/>
                  </a:lnTo>
                  <a:lnTo>
                    <a:pt x="2411" y="750"/>
                  </a:lnTo>
                  <a:cubicBezTo>
                    <a:pt x="2411" y="714"/>
                    <a:pt x="2412" y="685"/>
                    <a:pt x="2412" y="685"/>
                  </a:cubicBezTo>
                  <a:lnTo>
                    <a:pt x="2412" y="685"/>
                  </a:lnTo>
                  <a:cubicBezTo>
                    <a:pt x="2412" y="686"/>
                    <a:pt x="2412" y="696"/>
                    <a:pt x="2411" y="722"/>
                  </a:cubicBezTo>
                  <a:lnTo>
                    <a:pt x="2411" y="722"/>
                  </a:lnTo>
                  <a:lnTo>
                    <a:pt x="2411" y="722"/>
                  </a:lnTo>
                  <a:lnTo>
                    <a:pt x="2411" y="719"/>
                  </a:lnTo>
                  <a:cubicBezTo>
                    <a:pt x="2412" y="680"/>
                    <a:pt x="2413" y="641"/>
                    <a:pt x="2413" y="639"/>
                  </a:cubicBezTo>
                  <a:cubicBezTo>
                    <a:pt x="2413" y="641"/>
                    <a:pt x="2412" y="681"/>
                    <a:pt x="2410" y="798"/>
                  </a:cubicBezTo>
                  <a:lnTo>
                    <a:pt x="2410" y="798"/>
                  </a:lnTo>
                  <a:lnTo>
                    <a:pt x="2410" y="799"/>
                  </a:lnTo>
                  <a:lnTo>
                    <a:pt x="2410" y="799"/>
                  </a:lnTo>
                  <a:cubicBezTo>
                    <a:pt x="2409" y="801"/>
                    <a:pt x="2409" y="803"/>
                    <a:pt x="2409" y="806"/>
                  </a:cubicBezTo>
                  <a:cubicBezTo>
                    <a:pt x="2408" y="860"/>
                    <a:pt x="2408" y="881"/>
                    <a:pt x="2408" y="881"/>
                  </a:cubicBezTo>
                  <a:lnTo>
                    <a:pt x="2408" y="881"/>
                  </a:lnTo>
                  <a:cubicBezTo>
                    <a:pt x="2408" y="880"/>
                    <a:pt x="2408" y="873"/>
                    <a:pt x="2408" y="862"/>
                  </a:cubicBezTo>
                  <a:lnTo>
                    <a:pt x="2408" y="862"/>
                  </a:lnTo>
                  <a:lnTo>
                    <a:pt x="2408" y="862"/>
                  </a:lnTo>
                  <a:cubicBezTo>
                    <a:pt x="2400" y="1149"/>
                    <a:pt x="2384" y="1447"/>
                    <a:pt x="2308" y="1723"/>
                  </a:cubicBezTo>
                  <a:cubicBezTo>
                    <a:pt x="2276" y="1841"/>
                    <a:pt x="2234" y="1935"/>
                    <a:pt x="2181" y="1990"/>
                  </a:cubicBezTo>
                  <a:cubicBezTo>
                    <a:pt x="2065" y="2111"/>
                    <a:pt x="1884" y="2198"/>
                    <a:pt x="1674" y="2250"/>
                  </a:cubicBezTo>
                  <a:cubicBezTo>
                    <a:pt x="1682" y="2220"/>
                    <a:pt x="1692" y="2194"/>
                    <a:pt x="1701" y="2176"/>
                  </a:cubicBezTo>
                  <a:cubicBezTo>
                    <a:pt x="1728" y="2124"/>
                    <a:pt x="1853" y="2060"/>
                    <a:pt x="1854" y="2003"/>
                  </a:cubicBezTo>
                  <a:lnTo>
                    <a:pt x="1854" y="2002"/>
                  </a:lnTo>
                  <a:cubicBezTo>
                    <a:pt x="1854" y="1925"/>
                    <a:pt x="1650" y="1840"/>
                    <a:pt x="1650" y="1764"/>
                  </a:cubicBezTo>
                  <a:cubicBezTo>
                    <a:pt x="1650" y="1761"/>
                    <a:pt x="1651" y="1759"/>
                    <a:pt x="1651" y="1756"/>
                  </a:cubicBezTo>
                  <a:cubicBezTo>
                    <a:pt x="1671" y="1647"/>
                    <a:pt x="2007" y="1644"/>
                    <a:pt x="2038" y="1537"/>
                  </a:cubicBezTo>
                  <a:cubicBezTo>
                    <a:pt x="2040" y="1531"/>
                    <a:pt x="2041" y="1525"/>
                    <a:pt x="2041" y="1518"/>
                  </a:cubicBezTo>
                  <a:cubicBezTo>
                    <a:pt x="2040" y="1432"/>
                    <a:pt x="1895" y="1303"/>
                    <a:pt x="1874" y="1224"/>
                  </a:cubicBezTo>
                  <a:cubicBezTo>
                    <a:pt x="1857" y="1158"/>
                    <a:pt x="1846" y="1050"/>
                    <a:pt x="1841" y="931"/>
                  </a:cubicBezTo>
                  <a:cubicBezTo>
                    <a:pt x="1829" y="657"/>
                    <a:pt x="1841" y="326"/>
                    <a:pt x="1841" y="326"/>
                  </a:cubicBezTo>
                  <a:lnTo>
                    <a:pt x="1608" y="326"/>
                  </a:lnTo>
                  <a:cubicBezTo>
                    <a:pt x="1608" y="326"/>
                    <a:pt x="1826" y="1097"/>
                    <a:pt x="1761" y="1347"/>
                  </a:cubicBezTo>
                  <a:cubicBezTo>
                    <a:pt x="1736" y="1442"/>
                    <a:pt x="1531" y="1559"/>
                    <a:pt x="1521" y="1657"/>
                  </a:cubicBezTo>
                  <a:cubicBezTo>
                    <a:pt x="1513" y="1746"/>
                    <a:pt x="1674" y="1887"/>
                    <a:pt x="1681" y="1976"/>
                  </a:cubicBezTo>
                  <a:cubicBezTo>
                    <a:pt x="1684" y="2009"/>
                    <a:pt x="1652" y="2071"/>
                    <a:pt x="1641" y="2102"/>
                  </a:cubicBezTo>
                  <a:cubicBezTo>
                    <a:pt x="1628" y="2142"/>
                    <a:pt x="1606" y="2203"/>
                    <a:pt x="1581" y="2271"/>
                  </a:cubicBezTo>
                  <a:lnTo>
                    <a:pt x="1581" y="2271"/>
                  </a:lnTo>
                  <a:cubicBezTo>
                    <a:pt x="1443" y="2298"/>
                    <a:pt x="1295" y="2312"/>
                    <a:pt x="1147" y="2312"/>
                  </a:cubicBezTo>
                  <a:moveTo>
                    <a:pt x="1608" y="2265"/>
                  </a:moveTo>
                  <a:cubicBezTo>
                    <a:pt x="1615" y="2264"/>
                    <a:pt x="1622" y="2262"/>
                    <a:pt x="1628" y="2261"/>
                  </a:cubicBezTo>
                  <a:lnTo>
                    <a:pt x="1628" y="2261"/>
                  </a:lnTo>
                  <a:lnTo>
                    <a:pt x="1628" y="2261"/>
                  </a:lnTo>
                  <a:cubicBezTo>
                    <a:pt x="1632" y="2260"/>
                    <a:pt x="1636" y="2259"/>
                    <a:pt x="1640" y="2258"/>
                  </a:cubicBezTo>
                  <a:cubicBezTo>
                    <a:pt x="1630" y="2261"/>
                    <a:pt x="1619" y="2263"/>
                    <a:pt x="1608" y="2265"/>
                  </a:cubicBezTo>
                  <a:close/>
                  <a:moveTo>
                    <a:pt x="607" y="2248"/>
                  </a:moveTo>
                  <a:cubicBezTo>
                    <a:pt x="479" y="2214"/>
                    <a:pt x="361" y="2169"/>
                    <a:pt x="263" y="2112"/>
                  </a:cubicBezTo>
                  <a:cubicBezTo>
                    <a:pt x="205" y="2078"/>
                    <a:pt x="153" y="2038"/>
                    <a:pt x="105" y="1990"/>
                  </a:cubicBezTo>
                  <a:cubicBezTo>
                    <a:pt x="74" y="1958"/>
                    <a:pt x="47" y="1913"/>
                    <a:pt x="23" y="1858"/>
                  </a:cubicBezTo>
                  <a:cubicBezTo>
                    <a:pt x="15" y="1839"/>
                    <a:pt x="7" y="1819"/>
                    <a:pt x="0" y="1799"/>
                  </a:cubicBezTo>
                  <a:cubicBezTo>
                    <a:pt x="110" y="1851"/>
                    <a:pt x="266" y="1911"/>
                    <a:pt x="439" y="1937"/>
                  </a:cubicBezTo>
                  <a:lnTo>
                    <a:pt x="439" y="1937"/>
                  </a:lnTo>
                  <a:cubicBezTo>
                    <a:pt x="461" y="2007"/>
                    <a:pt x="544" y="2146"/>
                    <a:pt x="607" y="2248"/>
                  </a:cubicBezTo>
                </a:path>
              </a:pathLst>
            </a:custGeom>
            <a:solidFill>
              <a:srgbClr val="4B5A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49" name="Freeform 528">
              <a:extLst>
                <a:ext uri="{FF2B5EF4-FFF2-40B4-BE49-F238E27FC236}">
                  <a16:creationId xmlns:a16="http://schemas.microsoft.com/office/drawing/2014/main" id="{FAA290DD-963F-1487-874F-FC900772A396}"/>
                </a:ext>
              </a:extLst>
            </p:cNvPr>
            <p:cNvSpPr>
              <a:spLocks/>
            </p:cNvSpPr>
            <p:nvPr/>
          </p:nvSpPr>
          <p:spPr bwMode="auto">
            <a:xfrm>
              <a:off x="6888163" y="5611813"/>
              <a:ext cx="42863" cy="61913"/>
            </a:xfrm>
            <a:custGeom>
              <a:avLst/>
              <a:gdLst>
                <a:gd name="T0" fmla="*/ 236 w 238"/>
                <a:gd name="T1" fmla="*/ 337 h 337"/>
                <a:gd name="T2" fmla="*/ 185 w 238"/>
                <a:gd name="T3" fmla="*/ 329 h 337"/>
                <a:gd name="T4" fmla="*/ 185 w 238"/>
                <a:gd name="T5" fmla="*/ 301 h 337"/>
                <a:gd name="T6" fmla="*/ 5 w 238"/>
                <a:gd name="T7" fmla="*/ 22 h 337"/>
                <a:gd name="T8" fmla="*/ 0 w 238"/>
                <a:gd name="T9" fmla="*/ 0 h 337"/>
                <a:gd name="T10" fmla="*/ 47 w 238"/>
                <a:gd name="T11" fmla="*/ 2 h 337"/>
                <a:gd name="T12" fmla="*/ 93 w 238"/>
                <a:gd name="T13" fmla="*/ 0 h 337"/>
                <a:gd name="T14" fmla="*/ 93 w 238"/>
                <a:gd name="T15" fmla="*/ 0 h 337"/>
                <a:gd name="T16" fmla="*/ 231 w 238"/>
                <a:gd name="T17" fmla="*/ 254 h 337"/>
                <a:gd name="T18" fmla="*/ 236 w 238"/>
                <a:gd name="T19" fmla="*/ 337 h 337"/>
                <a:gd name="T20" fmla="*/ 236 w 238"/>
                <a:gd name="T21"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8" h="337">
                  <a:moveTo>
                    <a:pt x="236" y="337"/>
                  </a:moveTo>
                  <a:cubicBezTo>
                    <a:pt x="219" y="335"/>
                    <a:pt x="202" y="332"/>
                    <a:pt x="185" y="329"/>
                  </a:cubicBezTo>
                  <a:cubicBezTo>
                    <a:pt x="186" y="318"/>
                    <a:pt x="186" y="309"/>
                    <a:pt x="185" y="301"/>
                  </a:cubicBezTo>
                  <a:cubicBezTo>
                    <a:pt x="170" y="219"/>
                    <a:pt x="28" y="101"/>
                    <a:pt x="5" y="22"/>
                  </a:cubicBezTo>
                  <a:cubicBezTo>
                    <a:pt x="3" y="16"/>
                    <a:pt x="2" y="8"/>
                    <a:pt x="0" y="0"/>
                  </a:cubicBezTo>
                  <a:cubicBezTo>
                    <a:pt x="16" y="1"/>
                    <a:pt x="32" y="2"/>
                    <a:pt x="47" y="2"/>
                  </a:cubicBezTo>
                  <a:cubicBezTo>
                    <a:pt x="63" y="2"/>
                    <a:pt x="78" y="1"/>
                    <a:pt x="93" y="0"/>
                  </a:cubicBezTo>
                  <a:lnTo>
                    <a:pt x="93" y="0"/>
                  </a:lnTo>
                  <a:cubicBezTo>
                    <a:pt x="126" y="86"/>
                    <a:pt x="211" y="191"/>
                    <a:pt x="231" y="254"/>
                  </a:cubicBezTo>
                  <a:cubicBezTo>
                    <a:pt x="237" y="272"/>
                    <a:pt x="238" y="305"/>
                    <a:pt x="236" y="337"/>
                  </a:cubicBezTo>
                  <a:lnTo>
                    <a:pt x="236" y="337"/>
                  </a:lnTo>
                  <a:close/>
                </a:path>
              </a:pathLst>
            </a:custGeom>
            <a:solidFill>
              <a:srgbClr val="798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50" name="Freeform 529">
              <a:extLst>
                <a:ext uri="{FF2B5EF4-FFF2-40B4-BE49-F238E27FC236}">
                  <a16:creationId xmlns:a16="http://schemas.microsoft.com/office/drawing/2014/main" id="{95F4FD50-E182-7D5D-B67C-BDB1CA959D3A}"/>
                </a:ext>
              </a:extLst>
            </p:cNvPr>
            <p:cNvSpPr>
              <a:spLocks/>
            </p:cNvSpPr>
            <p:nvPr/>
          </p:nvSpPr>
          <p:spPr bwMode="auto">
            <a:xfrm>
              <a:off x="7062788" y="5316538"/>
              <a:ext cx="95250" cy="355600"/>
            </a:xfrm>
            <a:custGeom>
              <a:avLst/>
              <a:gdLst>
                <a:gd name="T0" fmla="*/ 68 w 528"/>
                <a:gd name="T1" fmla="*/ 1945 h 1945"/>
                <a:gd name="T2" fmla="*/ 68 w 528"/>
                <a:gd name="T3" fmla="*/ 1945 h 1945"/>
                <a:gd name="T4" fmla="*/ 128 w 528"/>
                <a:gd name="T5" fmla="*/ 1776 h 1945"/>
                <a:gd name="T6" fmla="*/ 168 w 528"/>
                <a:gd name="T7" fmla="*/ 1650 h 1945"/>
                <a:gd name="T8" fmla="*/ 8 w 528"/>
                <a:gd name="T9" fmla="*/ 1331 h 1945"/>
                <a:gd name="T10" fmla="*/ 248 w 528"/>
                <a:gd name="T11" fmla="*/ 1021 h 1945"/>
                <a:gd name="T12" fmla="*/ 95 w 528"/>
                <a:gd name="T13" fmla="*/ 0 h 1945"/>
                <a:gd name="T14" fmla="*/ 328 w 528"/>
                <a:gd name="T15" fmla="*/ 0 h 1945"/>
                <a:gd name="T16" fmla="*/ 328 w 528"/>
                <a:gd name="T17" fmla="*/ 605 h 1945"/>
                <a:gd name="T18" fmla="*/ 361 w 528"/>
                <a:gd name="T19" fmla="*/ 898 h 1945"/>
                <a:gd name="T20" fmla="*/ 528 w 528"/>
                <a:gd name="T21" fmla="*/ 1192 h 1945"/>
                <a:gd name="T22" fmla="*/ 361 w 528"/>
                <a:gd name="T23" fmla="*/ 898 h 1945"/>
                <a:gd name="T24" fmla="*/ 328 w 528"/>
                <a:gd name="T25" fmla="*/ 605 h 1945"/>
                <a:gd name="T26" fmla="*/ 321 w 528"/>
                <a:gd name="T27" fmla="*/ 918 h 1945"/>
                <a:gd name="T28" fmla="*/ 421 w 528"/>
                <a:gd name="T29" fmla="*/ 1124 h 1945"/>
                <a:gd name="T30" fmla="*/ 88 w 528"/>
                <a:gd name="T31" fmla="*/ 1351 h 1945"/>
                <a:gd name="T32" fmla="*/ 178 w 528"/>
                <a:gd name="T33" fmla="*/ 1570 h 1945"/>
                <a:gd name="T34" fmla="*/ 268 w 528"/>
                <a:gd name="T35" fmla="*/ 1723 h 1945"/>
                <a:gd name="T36" fmla="*/ 155 w 528"/>
                <a:gd name="T37" fmla="*/ 1823 h 1945"/>
                <a:gd name="T38" fmla="*/ 116 w 528"/>
                <a:gd name="T39" fmla="*/ 1935 h 1945"/>
                <a:gd name="T40" fmla="*/ 116 w 528"/>
                <a:gd name="T41" fmla="*/ 1935 h 1945"/>
                <a:gd name="T42" fmla="*/ 96 w 528"/>
                <a:gd name="T43" fmla="*/ 1939 h 1945"/>
                <a:gd name="T44" fmla="*/ 96 w 528"/>
                <a:gd name="T45" fmla="*/ 1939 h 1945"/>
                <a:gd name="T46" fmla="*/ 68 w 528"/>
                <a:gd name="T47" fmla="*/ 1945 h 1945"/>
                <a:gd name="T48" fmla="*/ 68 w 528"/>
                <a:gd name="T49" fmla="*/ 1945 h 1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8" h="1945">
                  <a:moveTo>
                    <a:pt x="68" y="1945"/>
                  </a:moveTo>
                  <a:lnTo>
                    <a:pt x="68" y="1945"/>
                  </a:lnTo>
                  <a:cubicBezTo>
                    <a:pt x="93" y="1877"/>
                    <a:pt x="115" y="1816"/>
                    <a:pt x="128" y="1776"/>
                  </a:cubicBezTo>
                  <a:cubicBezTo>
                    <a:pt x="139" y="1745"/>
                    <a:pt x="171" y="1683"/>
                    <a:pt x="168" y="1650"/>
                  </a:cubicBezTo>
                  <a:cubicBezTo>
                    <a:pt x="161" y="1561"/>
                    <a:pt x="0" y="1419"/>
                    <a:pt x="8" y="1331"/>
                  </a:cubicBezTo>
                  <a:cubicBezTo>
                    <a:pt x="18" y="1233"/>
                    <a:pt x="223" y="1116"/>
                    <a:pt x="248" y="1021"/>
                  </a:cubicBezTo>
                  <a:cubicBezTo>
                    <a:pt x="313" y="771"/>
                    <a:pt x="95" y="0"/>
                    <a:pt x="95" y="0"/>
                  </a:cubicBezTo>
                  <a:lnTo>
                    <a:pt x="328" y="0"/>
                  </a:lnTo>
                  <a:cubicBezTo>
                    <a:pt x="328" y="0"/>
                    <a:pt x="316" y="331"/>
                    <a:pt x="328" y="605"/>
                  </a:cubicBezTo>
                  <a:cubicBezTo>
                    <a:pt x="334" y="724"/>
                    <a:pt x="344" y="832"/>
                    <a:pt x="361" y="898"/>
                  </a:cubicBezTo>
                  <a:cubicBezTo>
                    <a:pt x="382" y="977"/>
                    <a:pt x="527" y="1106"/>
                    <a:pt x="528" y="1192"/>
                  </a:cubicBezTo>
                  <a:cubicBezTo>
                    <a:pt x="527" y="1106"/>
                    <a:pt x="382" y="977"/>
                    <a:pt x="361" y="898"/>
                  </a:cubicBezTo>
                  <a:cubicBezTo>
                    <a:pt x="344" y="832"/>
                    <a:pt x="334" y="724"/>
                    <a:pt x="328" y="605"/>
                  </a:cubicBezTo>
                  <a:cubicBezTo>
                    <a:pt x="316" y="727"/>
                    <a:pt x="309" y="851"/>
                    <a:pt x="321" y="918"/>
                  </a:cubicBezTo>
                  <a:cubicBezTo>
                    <a:pt x="332" y="974"/>
                    <a:pt x="436" y="1069"/>
                    <a:pt x="421" y="1124"/>
                  </a:cubicBezTo>
                  <a:cubicBezTo>
                    <a:pt x="395" y="1221"/>
                    <a:pt x="117" y="1254"/>
                    <a:pt x="88" y="1351"/>
                  </a:cubicBezTo>
                  <a:cubicBezTo>
                    <a:pt x="71" y="1407"/>
                    <a:pt x="152" y="1517"/>
                    <a:pt x="178" y="1570"/>
                  </a:cubicBezTo>
                  <a:cubicBezTo>
                    <a:pt x="198" y="1610"/>
                    <a:pt x="275" y="1679"/>
                    <a:pt x="268" y="1723"/>
                  </a:cubicBezTo>
                  <a:cubicBezTo>
                    <a:pt x="262" y="1760"/>
                    <a:pt x="175" y="1791"/>
                    <a:pt x="155" y="1823"/>
                  </a:cubicBezTo>
                  <a:cubicBezTo>
                    <a:pt x="141" y="1845"/>
                    <a:pt x="127" y="1890"/>
                    <a:pt x="116" y="1935"/>
                  </a:cubicBezTo>
                  <a:lnTo>
                    <a:pt x="116" y="1935"/>
                  </a:lnTo>
                  <a:cubicBezTo>
                    <a:pt x="109" y="1936"/>
                    <a:pt x="102" y="1938"/>
                    <a:pt x="96" y="1939"/>
                  </a:cubicBezTo>
                  <a:lnTo>
                    <a:pt x="96" y="1939"/>
                  </a:lnTo>
                  <a:cubicBezTo>
                    <a:pt x="86" y="1941"/>
                    <a:pt x="77" y="1943"/>
                    <a:pt x="68" y="1945"/>
                  </a:cubicBezTo>
                  <a:lnTo>
                    <a:pt x="68" y="1945"/>
                  </a:lnTo>
                </a:path>
              </a:pathLst>
            </a:custGeom>
            <a:solidFill>
              <a:srgbClr val="798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51" name="Freeform 530">
              <a:extLst>
                <a:ext uri="{FF2B5EF4-FFF2-40B4-BE49-F238E27FC236}">
                  <a16:creationId xmlns:a16="http://schemas.microsoft.com/office/drawing/2014/main" id="{7C490930-8CCF-BB5A-0C1C-9DDE8AEC89D8}"/>
                </a:ext>
              </a:extLst>
            </p:cNvPr>
            <p:cNvSpPr>
              <a:spLocks/>
            </p:cNvSpPr>
            <p:nvPr/>
          </p:nvSpPr>
          <p:spPr bwMode="auto">
            <a:xfrm>
              <a:off x="6865938" y="5610225"/>
              <a:ext cx="55563" cy="61913"/>
            </a:xfrm>
            <a:custGeom>
              <a:avLst/>
              <a:gdLst>
                <a:gd name="T0" fmla="*/ 305 w 305"/>
                <a:gd name="T1" fmla="*/ 340 h 340"/>
                <a:gd name="T2" fmla="*/ 168 w 305"/>
                <a:gd name="T3" fmla="*/ 311 h 340"/>
                <a:gd name="T4" fmla="*/ 168 w 305"/>
                <a:gd name="T5" fmla="*/ 311 h 340"/>
                <a:gd name="T6" fmla="*/ 0 w 305"/>
                <a:gd name="T7" fmla="*/ 0 h 340"/>
                <a:gd name="T8" fmla="*/ 119 w 305"/>
                <a:gd name="T9" fmla="*/ 11 h 340"/>
                <a:gd name="T10" fmla="*/ 119 w 305"/>
                <a:gd name="T11" fmla="*/ 11 h 340"/>
                <a:gd name="T12" fmla="*/ 124 w 305"/>
                <a:gd name="T13" fmla="*/ 33 h 340"/>
                <a:gd name="T14" fmla="*/ 304 w 305"/>
                <a:gd name="T15" fmla="*/ 312 h 340"/>
                <a:gd name="T16" fmla="*/ 305 w 305"/>
                <a:gd name="T17" fmla="*/ 340 h 340"/>
                <a:gd name="T18" fmla="*/ 305 w 305"/>
                <a:gd name="T19"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5" h="340">
                  <a:moveTo>
                    <a:pt x="305" y="340"/>
                  </a:moveTo>
                  <a:cubicBezTo>
                    <a:pt x="258" y="332"/>
                    <a:pt x="212" y="322"/>
                    <a:pt x="168" y="311"/>
                  </a:cubicBezTo>
                  <a:lnTo>
                    <a:pt x="168" y="311"/>
                  </a:lnTo>
                  <a:cubicBezTo>
                    <a:pt x="104" y="209"/>
                    <a:pt x="22" y="70"/>
                    <a:pt x="0" y="0"/>
                  </a:cubicBezTo>
                  <a:cubicBezTo>
                    <a:pt x="39" y="6"/>
                    <a:pt x="79" y="10"/>
                    <a:pt x="119" y="11"/>
                  </a:cubicBezTo>
                  <a:lnTo>
                    <a:pt x="119" y="11"/>
                  </a:lnTo>
                  <a:cubicBezTo>
                    <a:pt x="121" y="19"/>
                    <a:pt x="122" y="27"/>
                    <a:pt x="124" y="33"/>
                  </a:cubicBezTo>
                  <a:cubicBezTo>
                    <a:pt x="147" y="112"/>
                    <a:pt x="289" y="230"/>
                    <a:pt x="304" y="312"/>
                  </a:cubicBezTo>
                  <a:cubicBezTo>
                    <a:pt x="305" y="320"/>
                    <a:pt x="305" y="329"/>
                    <a:pt x="305" y="340"/>
                  </a:cubicBezTo>
                  <a:lnTo>
                    <a:pt x="305" y="340"/>
                  </a:lnTo>
                  <a:close/>
                </a:path>
              </a:pathLst>
            </a:custGeom>
            <a:solidFill>
              <a:srgbClr val="9A9D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52" name="Freeform 531">
              <a:extLst>
                <a:ext uri="{FF2B5EF4-FFF2-40B4-BE49-F238E27FC236}">
                  <a16:creationId xmlns:a16="http://schemas.microsoft.com/office/drawing/2014/main" id="{43007878-E0A5-9F0F-E801-2925597EED20}"/>
                </a:ext>
              </a:extLst>
            </p:cNvPr>
            <p:cNvSpPr>
              <a:spLocks noEditPoints="1"/>
            </p:cNvSpPr>
            <p:nvPr/>
          </p:nvSpPr>
          <p:spPr bwMode="auto">
            <a:xfrm>
              <a:off x="6900863" y="5257800"/>
              <a:ext cx="325438" cy="115888"/>
            </a:xfrm>
            <a:custGeom>
              <a:avLst/>
              <a:gdLst>
                <a:gd name="T0" fmla="*/ 1785 w 1785"/>
                <a:gd name="T1" fmla="*/ 633 h 633"/>
                <a:gd name="T2" fmla="*/ 1785 w 1785"/>
                <a:gd name="T3" fmla="*/ 633 h 633"/>
                <a:gd name="T4" fmla="*/ 1785 w 1785"/>
                <a:gd name="T5" fmla="*/ 633 h 633"/>
                <a:gd name="T6" fmla="*/ 734 w 1785"/>
                <a:gd name="T7" fmla="*/ 473 h 633"/>
                <a:gd name="T8" fmla="*/ 759 w 1785"/>
                <a:gd name="T9" fmla="*/ 151 h 633"/>
                <a:gd name="T10" fmla="*/ 772 w 1785"/>
                <a:gd name="T11" fmla="*/ 0 h 633"/>
                <a:gd name="T12" fmla="*/ 820 w 1785"/>
                <a:gd name="T13" fmla="*/ 3 h 633"/>
                <a:gd name="T14" fmla="*/ 792 w 1785"/>
                <a:gd name="T15" fmla="*/ 153 h 633"/>
                <a:gd name="T16" fmla="*/ 734 w 1785"/>
                <a:gd name="T17" fmla="*/ 473 h 633"/>
                <a:gd name="T18" fmla="*/ 70 w 1785"/>
                <a:gd name="T19" fmla="*/ 366 h 633"/>
                <a:gd name="T20" fmla="*/ 39 w 1785"/>
                <a:gd name="T21" fmla="*/ 96 h 633"/>
                <a:gd name="T22" fmla="*/ 0 w 1785"/>
                <a:gd name="T23" fmla="*/ 23 h 633"/>
                <a:gd name="T24" fmla="*/ 113 w 1785"/>
                <a:gd name="T25" fmla="*/ 12 h 633"/>
                <a:gd name="T26" fmla="*/ 140 w 1785"/>
                <a:gd name="T27" fmla="*/ 234 h 633"/>
                <a:gd name="T28" fmla="*/ 158 w 1785"/>
                <a:gd name="T29" fmla="*/ 359 h 633"/>
                <a:gd name="T30" fmla="*/ 70 w 1785"/>
                <a:gd name="T31" fmla="*/ 36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5" h="633">
                  <a:moveTo>
                    <a:pt x="1785" y="633"/>
                  </a:moveTo>
                  <a:lnTo>
                    <a:pt x="1785" y="633"/>
                  </a:lnTo>
                  <a:lnTo>
                    <a:pt x="1785" y="633"/>
                  </a:lnTo>
                  <a:close/>
                  <a:moveTo>
                    <a:pt x="734" y="473"/>
                  </a:moveTo>
                  <a:lnTo>
                    <a:pt x="759" y="151"/>
                  </a:lnTo>
                  <a:lnTo>
                    <a:pt x="772" y="0"/>
                  </a:lnTo>
                  <a:cubicBezTo>
                    <a:pt x="788" y="1"/>
                    <a:pt x="804" y="2"/>
                    <a:pt x="820" y="3"/>
                  </a:cubicBezTo>
                  <a:lnTo>
                    <a:pt x="792" y="153"/>
                  </a:lnTo>
                  <a:lnTo>
                    <a:pt x="734" y="473"/>
                  </a:lnTo>
                  <a:moveTo>
                    <a:pt x="70" y="366"/>
                  </a:moveTo>
                  <a:lnTo>
                    <a:pt x="39" y="96"/>
                  </a:lnTo>
                  <a:lnTo>
                    <a:pt x="0" y="23"/>
                  </a:lnTo>
                  <a:cubicBezTo>
                    <a:pt x="36" y="19"/>
                    <a:pt x="74" y="15"/>
                    <a:pt x="113" y="12"/>
                  </a:cubicBezTo>
                  <a:lnTo>
                    <a:pt x="140" y="234"/>
                  </a:lnTo>
                  <a:lnTo>
                    <a:pt x="158" y="359"/>
                  </a:lnTo>
                  <a:lnTo>
                    <a:pt x="70" y="366"/>
                  </a:lnTo>
                  <a:close/>
                </a:path>
              </a:pathLst>
            </a:custGeom>
            <a:solidFill>
              <a:srgbClr val="4B5A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53" name="Freeform 532">
              <a:extLst>
                <a:ext uri="{FF2B5EF4-FFF2-40B4-BE49-F238E27FC236}">
                  <a16:creationId xmlns:a16="http://schemas.microsoft.com/office/drawing/2014/main" id="{C29C6B48-487B-F6D0-EC40-3ECA3FB40C25}"/>
                </a:ext>
              </a:extLst>
            </p:cNvPr>
            <p:cNvSpPr>
              <a:spLocks/>
            </p:cNvSpPr>
            <p:nvPr/>
          </p:nvSpPr>
          <p:spPr bwMode="auto">
            <a:xfrm>
              <a:off x="7075488" y="5426075"/>
              <a:ext cx="82550" cy="242888"/>
            </a:xfrm>
            <a:custGeom>
              <a:avLst/>
              <a:gdLst>
                <a:gd name="T0" fmla="*/ 45 w 457"/>
                <a:gd name="T1" fmla="*/ 1330 h 1330"/>
                <a:gd name="T2" fmla="*/ 45 w 457"/>
                <a:gd name="T3" fmla="*/ 1330 h 1330"/>
                <a:gd name="T4" fmla="*/ 84 w 457"/>
                <a:gd name="T5" fmla="*/ 1218 h 1330"/>
                <a:gd name="T6" fmla="*/ 197 w 457"/>
                <a:gd name="T7" fmla="*/ 1118 h 1330"/>
                <a:gd name="T8" fmla="*/ 107 w 457"/>
                <a:gd name="T9" fmla="*/ 965 h 1330"/>
                <a:gd name="T10" fmla="*/ 17 w 457"/>
                <a:gd name="T11" fmla="*/ 746 h 1330"/>
                <a:gd name="T12" fmla="*/ 350 w 457"/>
                <a:gd name="T13" fmla="*/ 519 h 1330"/>
                <a:gd name="T14" fmla="*/ 250 w 457"/>
                <a:gd name="T15" fmla="*/ 313 h 1330"/>
                <a:gd name="T16" fmla="*/ 257 w 457"/>
                <a:gd name="T17" fmla="*/ 0 h 1330"/>
                <a:gd name="T18" fmla="*/ 290 w 457"/>
                <a:gd name="T19" fmla="*/ 293 h 1330"/>
                <a:gd name="T20" fmla="*/ 457 w 457"/>
                <a:gd name="T21" fmla="*/ 587 h 1330"/>
                <a:gd name="T22" fmla="*/ 454 w 457"/>
                <a:gd name="T23" fmla="*/ 606 h 1330"/>
                <a:gd name="T24" fmla="*/ 67 w 457"/>
                <a:gd name="T25" fmla="*/ 825 h 1330"/>
                <a:gd name="T26" fmla="*/ 66 w 457"/>
                <a:gd name="T27" fmla="*/ 833 h 1330"/>
                <a:gd name="T28" fmla="*/ 270 w 457"/>
                <a:gd name="T29" fmla="*/ 1071 h 1330"/>
                <a:gd name="T30" fmla="*/ 270 w 457"/>
                <a:gd name="T31" fmla="*/ 1072 h 1330"/>
                <a:gd name="T32" fmla="*/ 117 w 457"/>
                <a:gd name="T33" fmla="*/ 1245 h 1330"/>
                <a:gd name="T34" fmla="*/ 90 w 457"/>
                <a:gd name="T35" fmla="*/ 1319 h 1330"/>
                <a:gd name="T36" fmla="*/ 90 w 457"/>
                <a:gd name="T37" fmla="*/ 1319 h 1330"/>
                <a:gd name="T38" fmla="*/ 90 w 457"/>
                <a:gd name="T39" fmla="*/ 1319 h 1330"/>
                <a:gd name="T40" fmla="*/ 56 w 457"/>
                <a:gd name="T41" fmla="*/ 1327 h 1330"/>
                <a:gd name="T42" fmla="*/ 56 w 457"/>
                <a:gd name="T43" fmla="*/ 1327 h 1330"/>
                <a:gd name="T44" fmla="*/ 45 w 457"/>
                <a:gd name="T45" fmla="*/ 1330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7" h="1330">
                  <a:moveTo>
                    <a:pt x="45" y="1330"/>
                  </a:moveTo>
                  <a:lnTo>
                    <a:pt x="45" y="1330"/>
                  </a:lnTo>
                  <a:cubicBezTo>
                    <a:pt x="56" y="1285"/>
                    <a:pt x="70" y="1240"/>
                    <a:pt x="84" y="1218"/>
                  </a:cubicBezTo>
                  <a:cubicBezTo>
                    <a:pt x="104" y="1186"/>
                    <a:pt x="191" y="1155"/>
                    <a:pt x="197" y="1118"/>
                  </a:cubicBezTo>
                  <a:cubicBezTo>
                    <a:pt x="204" y="1074"/>
                    <a:pt x="127" y="1005"/>
                    <a:pt x="107" y="965"/>
                  </a:cubicBezTo>
                  <a:cubicBezTo>
                    <a:pt x="81" y="912"/>
                    <a:pt x="0" y="802"/>
                    <a:pt x="17" y="746"/>
                  </a:cubicBezTo>
                  <a:cubicBezTo>
                    <a:pt x="46" y="649"/>
                    <a:pt x="324" y="616"/>
                    <a:pt x="350" y="519"/>
                  </a:cubicBezTo>
                  <a:cubicBezTo>
                    <a:pt x="365" y="464"/>
                    <a:pt x="261" y="369"/>
                    <a:pt x="250" y="313"/>
                  </a:cubicBezTo>
                  <a:cubicBezTo>
                    <a:pt x="238" y="246"/>
                    <a:pt x="245" y="122"/>
                    <a:pt x="257" y="0"/>
                  </a:cubicBezTo>
                  <a:cubicBezTo>
                    <a:pt x="263" y="119"/>
                    <a:pt x="273" y="227"/>
                    <a:pt x="290" y="293"/>
                  </a:cubicBezTo>
                  <a:cubicBezTo>
                    <a:pt x="311" y="372"/>
                    <a:pt x="456" y="501"/>
                    <a:pt x="457" y="587"/>
                  </a:cubicBezTo>
                  <a:cubicBezTo>
                    <a:pt x="457" y="594"/>
                    <a:pt x="456" y="600"/>
                    <a:pt x="454" y="606"/>
                  </a:cubicBezTo>
                  <a:cubicBezTo>
                    <a:pt x="423" y="713"/>
                    <a:pt x="88" y="716"/>
                    <a:pt x="67" y="825"/>
                  </a:cubicBezTo>
                  <a:cubicBezTo>
                    <a:pt x="67" y="828"/>
                    <a:pt x="66" y="830"/>
                    <a:pt x="66" y="833"/>
                  </a:cubicBezTo>
                  <a:cubicBezTo>
                    <a:pt x="66" y="909"/>
                    <a:pt x="270" y="994"/>
                    <a:pt x="270" y="1071"/>
                  </a:cubicBezTo>
                  <a:lnTo>
                    <a:pt x="270" y="1072"/>
                  </a:lnTo>
                  <a:cubicBezTo>
                    <a:pt x="269" y="1129"/>
                    <a:pt x="144" y="1193"/>
                    <a:pt x="117" y="1245"/>
                  </a:cubicBezTo>
                  <a:cubicBezTo>
                    <a:pt x="108" y="1263"/>
                    <a:pt x="99" y="1289"/>
                    <a:pt x="90" y="1319"/>
                  </a:cubicBezTo>
                  <a:lnTo>
                    <a:pt x="90" y="1319"/>
                  </a:lnTo>
                  <a:lnTo>
                    <a:pt x="90" y="1319"/>
                  </a:lnTo>
                  <a:cubicBezTo>
                    <a:pt x="79" y="1322"/>
                    <a:pt x="67" y="1325"/>
                    <a:pt x="56" y="1327"/>
                  </a:cubicBezTo>
                  <a:lnTo>
                    <a:pt x="56" y="1327"/>
                  </a:lnTo>
                  <a:cubicBezTo>
                    <a:pt x="52" y="1328"/>
                    <a:pt x="48" y="1329"/>
                    <a:pt x="45" y="1330"/>
                  </a:cubicBezTo>
                  <a:close/>
                </a:path>
              </a:pathLst>
            </a:custGeom>
            <a:solidFill>
              <a:srgbClr val="9A9D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54" name="Freeform 533">
              <a:extLst>
                <a:ext uri="{FF2B5EF4-FFF2-40B4-BE49-F238E27FC236}">
                  <a16:creationId xmlns:a16="http://schemas.microsoft.com/office/drawing/2014/main" id="{BF7DFAFA-11C4-5066-0089-D3C5BC199750}"/>
                </a:ext>
              </a:extLst>
            </p:cNvPr>
            <p:cNvSpPr>
              <a:spLocks/>
            </p:cNvSpPr>
            <p:nvPr/>
          </p:nvSpPr>
          <p:spPr bwMode="auto">
            <a:xfrm>
              <a:off x="6788150" y="5268913"/>
              <a:ext cx="411163" cy="96838"/>
            </a:xfrm>
            <a:custGeom>
              <a:avLst/>
              <a:gdLst>
                <a:gd name="T0" fmla="*/ 2249 w 2249"/>
                <a:gd name="T1" fmla="*/ 258 h 531"/>
                <a:gd name="T2" fmla="*/ 0 w 2249"/>
                <a:gd name="T3" fmla="*/ 258 h 531"/>
                <a:gd name="T4" fmla="*/ 2249 w 2249"/>
                <a:gd name="T5" fmla="*/ 258 h 531"/>
                <a:gd name="T6" fmla="*/ 2249 w 2249"/>
                <a:gd name="T7" fmla="*/ 258 h 531"/>
              </a:gdLst>
              <a:ahLst/>
              <a:cxnLst>
                <a:cxn ang="0">
                  <a:pos x="T0" y="T1"/>
                </a:cxn>
                <a:cxn ang="0">
                  <a:pos x="T2" y="T3"/>
                </a:cxn>
                <a:cxn ang="0">
                  <a:pos x="T4" y="T5"/>
                </a:cxn>
                <a:cxn ang="0">
                  <a:pos x="T6" y="T7"/>
                </a:cxn>
              </a:cxnLst>
              <a:rect l="0" t="0" r="r" b="b"/>
              <a:pathLst>
                <a:path w="2249" h="531">
                  <a:moveTo>
                    <a:pt x="2249" y="258"/>
                  </a:moveTo>
                  <a:cubicBezTo>
                    <a:pt x="2249" y="483"/>
                    <a:pt x="0" y="531"/>
                    <a:pt x="0" y="258"/>
                  </a:cubicBezTo>
                  <a:cubicBezTo>
                    <a:pt x="0" y="0"/>
                    <a:pt x="2249" y="15"/>
                    <a:pt x="2249" y="258"/>
                  </a:cubicBezTo>
                  <a:cubicBezTo>
                    <a:pt x="2249" y="300"/>
                    <a:pt x="2249" y="218"/>
                    <a:pt x="2249" y="258"/>
                  </a:cubicBezTo>
                  <a:close/>
                </a:path>
              </a:pathLst>
            </a:custGeom>
            <a:solidFill>
              <a:srgbClr val="404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55" name="Freeform 534">
              <a:extLst>
                <a:ext uri="{FF2B5EF4-FFF2-40B4-BE49-F238E27FC236}">
                  <a16:creationId xmlns:a16="http://schemas.microsoft.com/office/drawing/2014/main" id="{9D8DA08D-63F7-8E03-C10E-847BA5A58ED3}"/>
                </a:ext>
              </a:extLst>
            </p:cNvPr>
            <p:cNvSpPr>
              <a:spLocks noEditPoints="1"/>
            </p:cNvSpPr>
            <p:nvPr/>
          </p:nvSpPr>
          <p:spPr bwMode="auto">
            <a:xfrm>
              <a:off x="6532563" y="3870325"/>
              <a:ext cx="1354138" cy="1479550"/>
            </a:xfrm>
            <a:custGeom>
              <a:avLst/>
              <a:gdLst>
                <a:gd name="T0" fmla="*/ 3789 w 7408"/>
                <a:gd name="T1" fmla="*/ 4789 h 8099"/>
                <a:gd name="T2" fmla="*/ 3788 w 7408"/>
                <a:gd name="T3" fmla="*/ 4799 h 8099"/>
                <a:gd name="T4" fmla="*/ 3498 w 7408"/>
                <a:gd name="T5" fmla="*/ 4997 h 8099"/>
                <a:gd name="T6" fmla="*/ 3707 w 7408"/>
                <a:gd name="T7" fmla="*/ 4808 h 8099"/>
                <a:gd name="T8" fmla="*/ 3297 w 7408"/>
                <a:gd name="T9" fmla="*/ 5173 h 8099"/>
                <a:gd name="T10" fmla="*/ 3225 w 7408"/>
                <a:gd name="T11" fmla="*/ 5469 h 8099"/>
                <a:gd name="T12" fmla="*/ 2747 w 7408"/>
                <a:gd name="T13" fmla="*/ 8066 h 8099"/>
                <a:gd name="T14" fmla="*/ 2996 w 7408"/>
                <a:gd name="T15" fmla="*/ 4973 h 8099"/>
                <a:gd name="T16" fmla="*/ 3297 w 7408"/>
                <a:gd name="T17" fmla="*/ 5173 h 8099"/>
                <a:gd name="T18" fmla="*/ 7326 w 7408"/>
                <a:gd name="T19" fmla="*/ 3616 h 8099"/>
                <a:gd name="T20" fmla="*/ 6368 w 7408"/>
                <a:gd name="T21" fmla="*/ 3439 h 8099"/>
                <a:gd name="T22" fmla="*/ 5875 w 7408"/>
                <a:gd name="T23" fmla="*/ 2816 h 8099"/>
                <a:gd name="T24" fmla="*/ 5581 w 7408"/>
                <a:gd name="T25" fmla="*/ 1644 h 8099"/>
                <a:gd name="T26" fmla="*/ 5655 w 7408"/>
                <a:gd name="T27" fmla="*/ 1214 h 8099"/>
                <a:gd name="T28" fmla="*/ 4396 w 7408"/>
                <a:gd name="T29" fmla="*/ 531 h 8099"/>
                <a:gd name="T30" fmla="*/ 3424 w 7408"/>
                <a:gd name="T31" fmla="*/ 174 h 8099"/>
                <a:gd name="T32" fmla="*/ 2947 w 7408"/>
                <a:gd name="T33" fmla="*/ 896 h 8099"/>
                <a:gd name="T34" fmla="*/ 2594 w 7408"/>
                <a:gd name="T35" fmla="*/ 174 h 8099"/>
                <a:gd name="T36" fmla="*/ 1896 w 7408"/>
                <a:gd name="T37" fmla="*/ 1851 h 8099"/>
                <a:gd name="T38" fmla="*/ 1264 w 7408"/>
                <a:gd name="T39" fmla="*/ 759 h 8099"/>
                <a:gd name="T40" fmla="*/ 1254 w 7408"/>
                <a:gd name="T41" fmla="*/ 2094 h 8099"/>
                <a:gd name="T42" fmla="*/ 885 w 7408"/>
                <a:gd name="T43" fmla="*/ 1214 h 8099"/>
                <a:gd name="T44" fmla="*/ 583 w 7408"/>
                <a:gd name="T45" fmla="*/ 2563 h 8099"/>
                <a:gd name="T46" fmla="*/ 767 w 7408"/>
                <a:gd name="T47" fmla="*/ 4363 h 8099"/>
                <a:gd name="T48" fmla="*/ 873 w 7408"/>
                <a:gd name="T49" fmla="*/ 5389 h 8099"/>
                <a:gd name="T50" fmla="*/ 1167 w 7408"/>
                <a:gd name="T51" fmla="*/ 4612 h 8099"/>
                <a:gd name="T52" fmla="*/ 1677 w 7408"/>
                <a:gd name="T53" fmla="*/ 8048 h 8099"/>
                <a:gd name="T54" fmla="*/ 1755 w 7408"/>
                <a:gd name="T55" fmla="*/ 7786 h 8099"/>
                <a:gd name="T56" fmla="*/ 1683 w 7408"/>
                <a:gd name="T57" fmla="*/ 5276 h 8099"/>
                <a:gd name="T58" fmla="*/ 2154 w 7408"/>
                <a:gd name="T59" fmla="*/ 7827 h 8099"/>
                <a:gd name="T60" fmla="*/ 2315 w 7408"/>
                <a:gd name="T61" fmla="*/ 8099 h 8099"/>
                <a:gd name="T62" fmla="*/ 2031 w 7408"/>
                <a:gd name="T63" fmla="*/ 5196 h 8099"/>
                <a:gd name="T64" fmla="*/ 2658 w 7408"/>
                <a:gd name="T65" fmla="*/ 7741 h 8099"/>
                <a:gd name="T66" fmla="*/ 2901 w 7408"/>
                <a:gd name="T67" fmla="*/ 8086 h 8099"/>
                <a:gd name="T68" fmla="*/ 3356 w 7408"/>
                <a:gd name="T69" fmla="*/ 5588 h 8099"/>
                <a:gd name="T70" fmla="*/ 3291 w 7408"/>
                <a:gd name="T71" fmla="*/ 7787 h 8099"/>
                <a:gd name="T72" fmla="*/ 3389 w 7408"/>
                <a:gd name="T73" fmla="*/ 8030 h 8099"/>
                <a:gd name="T74" fmla="*/ 3640 w 7408"/>
                <a:gd name="T75" fmla="*/ 5723 h 8099"/>
                <a:gd name="T76" fmla="*/ 3937 w 7408"/>
                <a:gd name="T77" fmla="*/ 4828 h 8099"/>
                <a:gd name="T78" fmla="*/ 4824 w 7408"/>
                <a:gd name="T79" fmla="*/ 4668 h 8099"/>
                <a:gd name="T80" fmla="*/ 4637 w 7408"/>
                <a:gd name="T81" fmla="*/ 4276 h 8099"/>
                <a:gd name="T82" fmla="*/ 4850 w 7408"/>
                <a:gd name="T83" fmla="*/ 3316 h 8099"/>
                <a:gd name="T84" fmla="*/ 5687 w 7408"/>
                <a:gd name="T85" fmla="*/ 3780 h 8099"/>
                <a:gd name="T86" fmla="*/ 6731 w 7408"/>
                <a:gd name="T87" fmla="*/ 4520 h 8099"/>
                <a:gd name="T88" fmla="*/ 6583 w 7408"/>
                <a:gd name="T89" fmla="*/ 3615 h 8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08" h="8099">
                  <a:moveTo>
                    <a:pt x="3788" y="4799"/>
                  </a:moveTo>
                  <a:lnTo>
                    <a:pt x="3789" y="4789"/>
                  </a:lnTo>
                  <a:lnTo>
                    <a:pt x="3812" y="4784"/>
                  </a:lnTo>
                  <a:cubicBezTo>
                    <a:pt x="3812" y="4784"/>
                    <a:pt x="3803" y="4789"/>
                    <a:pt x="3788" y="4799"/>
                  </a:cubicBezTo>
                  <a:close/>
                  <a:moveTo>
                    <a:pt x="3699" y="4855"/>
                  </a:moveTo>
                  <a:cubicBezTo>
                    <a:pt x="3642" y="4893"/>
                    <a:pt x="3570" y="4942"/>
                    <a:pt x="3498" y="4997"/>
                  </a:cubicBezTo>
                  <a:lnTo>
                    <a:pt x="3533" y="4848"/>
                  </a:lnTo>
                  <a:lnTo>
                    <a:pt x="3707" y="4808"/>
                  </a:lnTo>
                  <a:lnTo>
                    <a:pt x="3699" y="4855"/>
                  </a:lnTo>
                  <a:close/>
                  <a:moveTo>
                    <a:pt x="3297" y="5173"/>
                  </a:moveTo>
                  <a:cubicBezTo>
                    <a:pt x="3224" y="5250"/>
                    <a:pt x="3176" y="5327"/>
                    <a:pt x="3187" y="5389"/>
                  </a:cubicBezTo>
                  <a:cubicBezTo>
                    <a:pt x="3192" y="5415"/>
                    <a:pt x="3205" y="5442"/>
                    <a:pt x="3225" y="5469"/>
                  </a:cubicBezTo>
                  <a:lnTo>
                    <a:pt x="2806" y="7746"/>
                  </a:lnTo>
                  <a:lnTo>
                    <a:pt x="2747" y="8066"/>
                  </a:lnTo>
                  <a:lnTo>
                    <a:pt x="2773" y="7744"/>
                  </a:lnTo>
                  <a:lnTo>
                    <a:pt x="2996" y="4973"/>
                  </a:lnTo>
                  <a:lnTo>
                    <a:pt x="3366" y="4887"/>
                  </a:lnTo>
                  <a:lnTo>
                    <a:pt x="3297" y="5173"/>
                  </a:lnTo>
                  <a:close/>
                  <a:moveTo>
                    <a:pt x="6583" y="3615"/>
                  </a:moveTo>
                  <a:cubicBezTo>
                    <a:pt x="6653" y="3632"/>
                    <a:pt x="7261" y="3780"/>
                    <a:pt x="7326" y="3616"/>
                  </a:cubicBezTo>
                  <a:cubicBezTo>
                    <a:pt x="7408" y="3409"/>
                    <a:pt x="6895" y="2985"/>
                    <a:pt x="6674" y="3008"/>
                  </a:cubicBezTo>
                  <a:cubicBezTo>
                    <a:pt x="6542" y="3021"/>
                    <a:pt x="6368" y="3439"/>
                    <a:pt x="6368" y="3439"/>
                  </a:cubicBezTo>
                  <a:cubicBezTo>
                    <a:pt x="6368" y="3439"/>
                    <a:pt x="6222" y="3006"/>
                    <a:pt x="6114" y="2906"/>
                  </a:cubicBezTo>
                  <a:cubicBezTo>
                    <a:pt x="6067" y="2863"/>
                    <a:pt x="5875" y="2816"/>
                    <a:pt x="5875" y="2816"/>
                  </a:cubicBezTo>
                  <a:lnTo>
                    <a:pt x="5585" y="2213"/>
                  </a:lnTo>
                  <a:cubicBezTo>
                    <a:pt x="5585" y="2213"/>
                    <a:pt x="5672" y="1753"/>
                    <a:pt x="5581" y="1644"/>
                  </a:cubicBezTo>
                  <a:cubicBezTo>
                    <a:pt x="5498" y="1544"/>
                    <a:pt x="5070" y="1547"/>
                    <a:pt x="5070" y="1547"/>
                  </a:cubicBezTo>
                  <a:cubicBezTo>
                    <a:pt x="5070" y="1547"/>
                    <a:pt x="5633" y="1381"/>
                    <a:pt x="5655" y="1214"/>
                  </a:cubicBezTo>
                  <a:cubicBezTo>
                    <a:pt x="5682" y="1012"/>
                    <a:pt x="5259" y="732"/>
                    <a:pt x="5078" y="640"/>
                  </a:cubicBezTo>
                  <a:cubicBezTo>
                    <a:pt x="4924" y="561"/>
                    <a:pt x="4396" y="531"/>
                    <a:pt x="4396" y="531"/>
                  </a:cubicBezTo>
                  <a:lnTo>
                    <a:pt x="4398" y="320"/>
                  </a:lnTo>
                  <a:cubicBezTo>
                    <a:pt x="4398" y="320"/>
                    <a:pt x="3598" y="0"/>
                    <a:pt x="3424" y="174"/>
                  </a:cubicBezTo>
                  <a:cubicBezTo>
                    <a:pt x="3255" y="343"/>
                    <a:pt x="3565" y="1121"/>
                    <a:pt x="3565" y="1121"/>
                  </a:cubicBezTo>
                  <a:lnTo>
                    <a:pt x="2947" y="896"/>
                  </a:lnTo>
                  <a:cubicBezTo>
                    <a:pt x="2947" y="896"/>
                    <a:pt x="3231" y="805"/>
                    <a:pt x="3238" y="721"/>
                  </a:cubicBezTo>
                  <a:cubicBezTo>
                    <a:pt x="3255" y="510"/>
                    <a:pt x="2797" y="117"/>
                    <a:pt x="2594" y="174"/>
                  </a:cubicBezTo>
                  <a:cubicBezTo>
                    <a:pt x="2411" y="225"/>
                    <a:pt x="2356" y="896"/>
                    <a:pt x="2356" y="896"/>
                  </a:cubicBezTo>
                  <a:lnTo>
                    <a:pt x="1896" y="1851"/>
                  </a:lnTo>
                  <a:lnTo>
                    <a:pt x="1298" y="727"/>
                  </a:lnTo>
                  <a:lnTo>
                    <a:pt x="1264" y="759"/>
                  </a:lnTo>
                  <a:lnTo>
                    <a:pt x="1805" y="1891"/>
                  </a:lnTo>
                  <a:lnTo>
                    <a:pt x="1254" y="2094"/>
                  </a:lnTo>
                  <a:cubicBezTo>
                    <a:pt x="1254" y="2094"/>
                    <a:pt x="1227" y="1770"/>
                    <a:pt x="1188" y="1670"/>
                  </a:cubicBezTo>
                  <a:cubicBezTo>
                    <a:pt x="1138" y="1542"/>
                    <a:pt x="1019" y="1241"/>
                    <a:pt x="885" y="1214"/>
                  </a:cubicBezTo>
                  <a:cubicBezTo>
                    <a:pt x="638" y="1164"/>
                    <a:pt x="95" y="1524"/>
                    <a:pt x="46" y="1771"/>
                  </a:cubicBezTo>
                  <a:cubicBezTo>
                    <a:pt x="0" y="2006"/>
                    <a:pt x="583" y="2563"/>
                    <a:pt x="583" y="2563"/>
                  </a:cubicBezTo>
                  <a:cubicBezTo>
                    <a:pt x="583" y="2563"/>
                    <a:pt x="157" y="2974"/>
                    <a:pt x="142" y="3158"/>
                  </a:cubicBezTo>
                  <a:cubicBezTo>
                    <a:pt x="115" y="3496"/>
                    <a:pt x="767" y="4363"/>
                    <a:pt x="767" y="4363"/>
                  </a:cubicBezTo>
                  <a:cubicBezTo>
                    <a:pt x="767" y="4363"/>
                    <a:pt x="170" y="4496"/>
                    <a:pt x="142" y="4668"/>
                  </a:cubicBezTo>
                  <a:cubicBezTo>
                    <a:pt x="100" y="4921"/>
                    <a:pt x="632" y="5474"/>
                    <a:pt x="873" y="5389"/>
                  </a:cubicBezTo>
                  <a:cubicBezTo>
                    <a:pt x="1113" y="5304"/>
                    <a:pt x="988" y="4382"/>
                    <a:pt x="988" y="4382"/>
                  </a:cubicBezTo>
                  <a:lnTo>
                    <a:pt x="1167" y="4612"/>
                  </a:lnTo>
                  <a:lnTo>
                    <a:pt x="1645" y="7805"/>
                  </a:lnTo>
                  <a:lnTo>
                    <a:pt x="1677" y="8048"/>
                  </a:lnTo>
                  <a:cubicBezTo>
                    <a:pt x="1679" y="8050"/>
                    <a:pt x="1793" y="8066"/>
                    <a:pt x="1796" y="8066"/>
                  </a:cubicBezTo>
                  <a:lnTo>
                    <a:pt x="1755" y="7786"/>
                  </a:lnTo>
                  <a:lnTo>
                    <a:pt x="1312" y="4798"/>
                  </a:lnTo>
                  <a:lnTo>
                    <a:pt x="1683" y="5276"/>
                  </a:lnTo>
                  <a:lnTo>
                    <a:pt x="1851" y="5314"/>
                  </a:lnTo>
                  <a:lnTo>
                    <a:pt x="2154" y="7827"/>
                  </a:lnTo>
                  <a:lnTo>
                    <a:pt x="2193" y="8096"/>
                  </a:lnTo>
                  <a:cubicBezTo>
                    <a:pt x="2233" y="8098"/>
                    <a:pt x="2274" y="8098"/>
                    <a:pt x="2315" y="8099"/>
                  </a:cubicBezTo>
                  <a:lnTo>
                    <a:pt x="2281" y="7744"/>
                  </a:lnTo>
                  <a:lnTo>
                    <a:pt x="2031" y="5196"/>
                  </a:lnTo>
                  <a:lnTo>
                    <a:pt x="2837" y="5010"/>
                  </a:lnTo>
                  <a:lnTo>
                    <a:pt x="2658" y="7741"/>
                  </a:lnTo>
                  <a:lnTo>
                    <a:pt x="2636" y="8098"/>
                  </a:lnTo>
                  <a:cubicBezTo>
                    <a:pt x="2729" y="8096"/>
                    <a:pt x="2816" y="8091"/>
                    <a:pt x="2901" y="8086"/>
                  </a:cubicBezTo>
                  <a:lnTo>
                    <a:pt x="2962" y="7754"/>
                  </a:lnTo>
                  <a:lnTo>
                    <a:pt x="3356" y="5588"/>
                  </a:lnTo>
                  <a:cubicBezTo>
                    <a:pt x="3416" y="5629"/>
                    <a:pt x="3485" y="5666"/>
                    <a:pt x="3556" y="5694"/>
                  </a:cubicBezTo>
                  <a:lnTo>
                    <a:pt x="3291" y="7787"/>
                  </a:lnTo>
                  <a:lnTo>
                    <a:pt x="3256" y="8052"/>
                  </a:lnTo>
                  <a:cubicBezTo>
                    <a:pt x="3304" y="8045"/>
                    <a:pt x="3349" y="8037"/>
                    <a:pt x="3389" y="8030"/>
                  </a:cubicBezTo>
                  <a:lnTo>
                    <a:pt x="3413" y="7808"/>
                  </a:lnTo>
                  <a:lnTo>
                    <a:pt x="3640" y="5723"/>
                  </a:lnTo>
                  <a:cubicBezTo>
                    <a:pt x="3759" y="5758"/>
                    <a:pt x="3871" y="5765"/>
                    <a:pt x="3934" y="5725"/>
                  </a:cubicBezTo>
                  <a:cubicBezTo>
                    <a:pt x="4120" y="5604"/>
                    <a:pt x="3940" y="4844"/>
                    <a:pt x="3937" y="4828"/>
                  </a:cubicBezTo>
                  <a:cubicBezTo>
                    <a:pt x="3945" y="4844"/>
                    <a:pt x="4352" y="5634"/>
                    <a:pt x="4592" y="5577"/>
                  </a:cubicBezTo>
                  <a:cubicBezTo>
                    <a:pt x="4820" y="5523"/>
                    <a:pt x="4968" y="4853"/>
                    <a:pt x="4824" y="4668"/>
                  </a:cubicBezTo>
                  <a:cubicBezTo>
                    <a:pt x="4697" y="4504"/>
                    <a:pt x="4005" y="4663"/>
                    <a:pt x="3986" y="4668"/>
                  </a:cubicBezTo>
                  <a:cubicBezTo>
                    <a:pt x="4001" y="4660"/>
                    <a:pt x="4497" y="4400"/>
                    <a:pt x="4637" y="4276"/>
                  </a:cubicBezTo>
                  <a:cubicBezTo>
                    <a:pt x="4770" y="4160"/>
                    <a:pt x="5078" y="3725"/>
                    <a:pt x="5078" y="3725"/>
                  </a:cubicBezTo>
                  <a:lnTo>
                    <a:pt x="4850" y="3316"/>
                  </a:lnTo>
                  <a:lnTo>
                    <a:pt x="5596" y="3349"/>
                  </a:lnTo>
                  <a:cubicBezTo>
                    <a:pt x="5596" y="3349"/>
                    <a:pt x="5593" y="3724"/>
                    <a:pt x="5687" y="3780"/>
                  </a:cubicBezTo>
                  <a:cubicBezTo>
                    <a:pt x="5840" y="3870"/>
                    <a:pt x="6368" y="3575"/>
                    <a:pt x="6368" y="3575"/>
                  </a:cubicBezTo>
                  <a:cubicBezTo>
                    <a:pt x="6368" y="3575"/>
                    <a:pt x="6486" y="4457"/>
                    <a:pt x="6731" y="4520"/>
                  </a:cubicBezTo>
                  <a:cubicBezTo>
                    <a:pt x="6920" y="4568"/>
                    <a:pt x="7346" y="4210"/>
                    <a:pt x="7326" y="4016"/>
                  </a:cubicBezTo>
                  <a:cubicBezTo>
                    <a:pt x="7305" y="3817"/>
                    <a:pt x="6656" y="3634"/>
                    <a:pt x="6583" y="3615"/>
                  </a:cubicBezTo>
                </a:path>
              </a:pathLst>
            </a:custGeom>
            <a:solidFill>
              <a:srgbClr val="721E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56" name="Freeform 535">
              <a:extLst>
                <a:ext uri="{FF2B5EF4-FFF2-40B4-BE49-F238E27FC236}">
                  <a16:creationId xmlns:a16="http://schemas.microsoft.com/office/drawing/2014/main" id="{8E75EE44-5548-638A-127F-6BB9877ADF9E}"/>
                </a:ext>
              </a:extLst>
            </p:cNvPr>
            <p:cNvSpPr>
              <a:spLocks/>
            </p:cNvSpPr>
            <p:nvPr/>
          </p:nvSpPr>
          <p:spPr bwMode="auto">
            <a:xfrm>
              <a:off x="6256338" y="4246563"/>
              <a:ext cx="414338" cy="250825"/>
            </a:xfrm>
            <a:custGeom>
              <a:avLst/>
              <a:gdLst>
                <a:gd name="T0" fmla="*/ 0 w 261"/>
                <a:gd name="T1" fmla="*/ 7 h 158"/>
                <a:gd name="T2" fmla="*/ 261 w 261"/>
                <a:gd name="T3" fmla="*/ 158 h 158"/>
                <a:gd name="T4" fmla="*/ 261 w 261"/>
                <a:gd name="T5" fmla="*/ 148 h 158"/>
                <a:gd name="T6" fmla="*/ 0 w 261"/>
                <a:gd name="T7" fmla="*/ 0 h 158"/>
                <a:gd name="T8" fmla="*/ 0 w 261"/>
                <a:gd name="T9" fmla="*/ 7 h 158"/>
              </a:gdLst>
              <a:ahLst/>
              <a:cxnLst>
                <a:cxn ang="0">
                  <a:pos x="T0" y="T1"/>
                </a:cxn>
                <a:cxn ang="0">
                  <a:pos x="T2" y="T3"/>
                </a:cxn>
                <a:cxn ang="0">
                  <a:pos x="T4" y="T5"/>
                </a:cxn>
                <a:cxn ang="0">
                  <a:pos x="T6" y="T7"/>
                </a:cxn>
                <a:cxn ang="0">
                  <a:pos x="T8" y="T9"/>
                </a:cxn>
              </a:cxnLst>
              <a:rect l="0" t="0" r="r" b="b"/>
              <a:pathLst>
                <a:path w="261" h="158">
                  <a:moveTo>
                    <a:pt x="0" y="7"/>
                  </a:moveTo>
                  <a:lnTo>
                    <a:pt x="261" y="158"/>
                  </a:lnTo>
                  <a:lnTo>
                    <a:pt x="261" y="148"/>
                  </a:lnTo>
                  <a:lnTo>
                    <a:pt x="0" y="0"/>
                  </a:lnTo>
                  <a:lnTo>
                    <a:pt x="0" y="7"/>
                  </a:lnTo>
                  <a:close/>
                </a:path>
              </a:pathLst>
            </a:custGeom>
            <a:solidFill>
              <a:srgbClr val="721E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57" name="Freeform 536">
              <a:extLst>
                <a:ext uri="{FF2B5EF4-FFF2-40B4-BE49-F238E27FC236}">
                  <a16:creationId xmlns:a16="http://schemas.microsoft.com/office/drawing/2014/main" id="{1A32F5A4-F4BD-B356-3A72-AE129475EEF8}"/>
                </a:ext>
              </a:extLst>
            </p:cNvPr>
            <p:cNvSpPr>
              <a:spLocks/>
            </p:cNvSpPr>
            <p:nvPr/>
          </p:nvSpPr>
          <p:spPr bwMode="auto">
            <a:xfrm>
              <a:off x="6291263" y="4422775"/>
              <a:ext cx="371475" cy="293688"/>
            </a:xfrm>
            <a:custGeom>
              <a:avLst/>
              <a:gdLst>
                <a:gd name="T0" fmla="*/ 873 w 2039"/>
                <a:gd name="T1" fmla="*/ 842 h 1606"/>
                <a:gd name="T2" fmla="*/ 921 w 2039"/>
                <a:gd name="T3" fmla="*/ 1470 h 1606"/>
                <a:gd name="T4" fmla="*/ 130 w 2039"/>
                <a:gd name="T5" fmla="*/ 1354 h 1606"/>
                <a:gd name="T6" fmla="*/ 495 w 2039"/>
                <a:gd name="T7" fmla="*/ 812 h 1606"/>
                <a:gd name="T8" fmla="*/ 69 w 2039"/>
                <a:gd name="T9" fmla="*/ 345 h 1606"/>
                <a:gd name="T10" fmla="*/ 560 w 2039"/>
                <a:gd name="T11" fmla="*/ 34 h 1606"/>
                <a:gd name="T12" fmla="*/ 921 w 2039"/>
                <a:gd name="T13" fmla="*/ 697 h 1606"/>
                <a:gd name="T14" fmla="*/ 1904 w 2039"/>
                <a:gd name="T15" fmla="*/ 411 h 1606"/>
                <a:gd name="T16" fmla="*/ 1661 w 2039"/>
                <a:gd name="T17" fmla="*/ 1079 h 1606"/>
                <a:gd name="T18" fmla="*/ 873 w 2039"/>
                <a:gd name="T19" fmla="*/ 842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9" h="1606">
                  <a:moveTo>
                    <a:pt x="873" y="842"/>
                  </a:moveTo>
                  <a:cubicBezTo>
                    <a:pt x="873" y="842"/>
                    <a:pt x="1036" y="1362"/>
                    <a:pt x="921" y="1470"/>
                  </a:cubicBezTo>
                  <a:cubicBezTo>
                    <a:pt x="775" y="1606"/>
                    <a:pt x="211" y="1536"/>
                    <a:pt x="130" y="1354"/>
                  </a:cubicBezTo>
                  <a:cubicBezTo>
                    <a:pt x="64" y="1204"/>
                    <a:pt x="495" y="812"/>
                    <a:pt x="495" y="812"/>
                  </a:cubicBezTo>
                  <a:cubicBezTo>
                    <a:pt x="495" y="812"/>
                    <a:pt x="0" y="782"/>
                    <a:pt x="69" y="345"/>
                  </a:cubicBezTo>
                  <a:cubicBezTo>
                    <a:pt x="119" y="29"/>
                    <a:pt x="473" y="0"/>
                    <a:pt x="560" y="34"/>
                  </a:cubicBezTo>
                  <a:cubicBezTo>
                    <a:pt x="736" y="102"/>
                    <a:pt x="921" y="697"/>
                    <a:pt x="921" y="697"/>
                  </a:cubicBezTo>
                  <a:cubicBezTo>
                    <a:pt x="921" y="697"/>
                    <a:pt x="1711" y="243"/>
                    <a:pt x="1904" y="411"/>
                  </a:cubicBezTo>
                  <a:cubicBezTo>
                    <a:pt x="2039" y="528"/>
                    <a:pt x="1820" y="1000"/>
                    <a:pt x="1661" y="1079"/>
                  </a:cubicBezTo>
                  <a:cubicBezTo>
                    <a:pt x="1477" y="1172"/>
                    <a:pt x="873" y="842"/>
                    <a:pt x="873" y="842"/>
                  </a:cubicBezTo>
                </a:path>
              </a:pathLst>
            </a:custGeom>
            <a:solidFill>
              <a:srgbClr val="721E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58" name="Freeform 537">
              <a:extLst>
                <a:ext uri="{FF2B5EF4-FFF2-40B4-BE49-F238E27FC236}">
                  <a16:creationId xmlns:a16="http://schemas.microsoft.com/office/drawing/2014/main" id="{D9F13BC5-5268-4BA3-6BF0-4D6C7DF7D08D}"/>
                </a:ext>
              </a:extLst>
            </p:cNvPr>
            <p:cNvSpPr>
              <a:spLocks/>
            </p:cNvSpPr>
            <p:nvPr/>
          </p:nvSpPr>
          <p:spPr bwMode="auto">
            <a:xfrm>
              <a:off x="7078663" y="3776663"/>
              <a:ext cx="257175" cy="193675"/>
            </a:xfrm>
            <a:custGeom>
              <a:avLst/>
              <a:gdLst>
                <a:gd name="T0" fmla="*/ 658 w 1404"/>
                <a:gd name="T1" fmla="*/ 987 h 1055"/>
                <a:gd name="T2" fmla="*/ 1404 w 1404"/>
                <a:gd name="T3" fmla="*/ 827 h 1055"/>
                <a:gd name="T4" fmla="*/ 140 w 1404"/>
                <a:gd name="T5" fmla="*/ 268 h 1055"/>
                <a:gd name="T6" fmla="*/ 658 w 1404"/>
                <a:gd name="T7" fmla="*/ 987 h 1055"/>
              </a:gdLst>
              <a:ahLst/>
              <a:cxnLst>
                <a:cxn ang="0">
                  <a:pos x="T0" y="T1"/>
                </a:cxn>
                <a:cxn ang="0">
                  <a:pos x="T2" y="T3"/>
                </a:cxn>
                <a:cxn ang="0">
                  <a:pos x="T4" y="T5"/>
                </a:cxn>
                <a:cxn ang="0">
                  <a:pos x="T6" y="T7"/>
                </a:cxn>
              </a:cxnLst>
              <a:rect l="0" t="0" r="r" b="b"/>
              <a:pathLst>
                <a:path w="1404" h="1055">
                  <a:moveTo>
                    <a:pt x="658" y="987"/>
                  </a:moveTo>
                  <a:cubicBezTo>
                    <a:pt x="836" y="1055"/>
                    <a:pt x="1404" y="827"/>
                    <a:pt x="1404" y="827"/>
                  </a:cubicBezTo>
                  <a:cubicBezTo>
                    <a:pt x="1404" y="827"/>
                    <a:pt x="357" y="0"/>
                    <a:pt x="140" y="268"/>
                  </a:cubicBezTo>
                  <a:cubicBezTo>
                    <a:pt x="0" y="441"/>
                    <a:pt x="452" y="908"/>
                    <a:pt x="658" y="987"/>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59" name="Freeform 538">
              <a:extLst>
                <a:ext uri="{FF2B5EF4-FFF2-40B4-BE49-F238E27FC236}">
                  <a16:creationId xmlns:a16="http://schemas.microsoft.com/office/drawing/2014/main" id="{62C0B651-AF6A-89C7-0EBE-EDB3010B66CC}"/>
                </a:ext>
              </a:extLst>
            </p:cNvPr>
            <p:cNvSpPr>
              <a:spLocks/>
            </p:cNvSpPr>
            <p:nvPr/>
          </p:nvSpPr>
          <p:spPr bwMode="auto">
            <a:xfrm>
              <a:off x="7329488" y="3756025"/>
              <a:ext cx="233363" cy="188913"/>
            </a:xfrm>
            <a:custGeom>
              <a:avLst/>
              <a:gdLst>
                <a:gd name="T0" fmla="*/ 192 w 1274"/>
                <a:gd name="T1" fmla="*/ 121 h 1042"/>
                <a:gd name="T2" fmla="*/ 33 w 1274"/>
                <a:gd name="T3" fmla="*/ 946 h 1042"/>
                <a:gd name="T4" fmla="*/ 1217 w 1274"/>
                <a:gd name="T5" fmla="*/ 747 h 1042"/>
                <a:gd name="T6" fmla="*/ 192 w 1274"/>
                <a:gd name="T7" fmla="*/ 121 h 1042"/>
              </a:gdLst>
              <a:ahLst/>
              <a:cxnLst>
                <a:cxn ang="0">
                  <a:pos x="T0" y="T1"/>
                </a:cxn>
                <a:cxn ang="0">
                  <a:pos x="T2" y="T3"/>
                </a:cxn>
                <a:cxn ang="0">
                  <a:pos x="T4" y="T5"/>
                </a:cxn>
                <a:cxn ang="0">
                  <a:pos x="T6" y="T7"/>
                </a:cxn>
              </a:cxnLst>
              <a:rect l="0" t="0" r="r" b="b"/>
              <a:pathLst>
                <a:path w="1274" h="1042">
                  <a:moveTo>
                    <a:pt x="192" y="121"/>
                  </a:moveTo>
                  <a:cubicBezTo>
                    <a:pt x="0" y="206"/>
                    <a:pt x="33" y="946"/>
                    <a:pt x="33" y="946"/>
                  </a:cubicBezTo>
                  <a:cubicBezTo>
                    <a:pt x="33" y="946"/>
                    <a:pt x="1160" y="1042"/>
                    <a:pt x="1217" y="747"/>
                  </a:cubicBezTo>
                  <a:cubicBezTo>
                    <a:pt x="1274" y="452"/>
                    <a:pt x="467" y="0"/>
                    <a:pt x="192" y="121"/>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0" name="Freeform 539">
              <a:extLst>
                <a:ext uri="{FF2B5EF4-FFF2-40B4-BE49-F238E27FC236}">
                  <a16:creationId xmlns:a16="http://schemas.microsoft.com/office/drawing/2014/main" id="{73CA4394-CDFF-7E31-82BF-EF8FE30E8EFB}"/>
                </a:ext>
              </a:extLst>
            </p:cNvPr>
            <p:cNvSpPr>
              <a:spLocks/>
            </p:cNvSpPr>
            <p:nvPr/>
          </p:nvSpPr>
          <p:spPr bwMode="auto">
            <a:xfrm>
              <a:off x="7335838" y="3927475"/>
              <a:ext cx="192088" cy="158750"/>
            </a:xfrm>
            <a:custGeom>
              <a:avLst/>
              <a:gdLst>
                <a:gd name="T0" fmla="*/ 266 w 1050"/>
                <a:gd name="T1" fmla="*/ 786 h 867"/>
                <a:gd name="T2" fmla="*/ 1038 w 1050"/>
                <a:gd name="T3" fmla="*/ 393 h 867"/>
                <a:gd name="T4" fmla="*/ 0 w 1050"/>
                <a:gd name="T5" fmla="*/ 0 h 867"/>
                <a:gd name="T6" fmla="*/ 266 w 1050"/>
                <a:gd name="T7" fmla="*/ 786 h 867"/>
              </a:gdLst>
              <a:ahLst/>
              <a:cxnLst>
                <a:cxn ang="0">
                  <a:pos x="T0" y="T1"/>
                </a:cxn>
                <a:cxn ang="0">
                  <a:pos x="T2" y="T3"/>
                </a:cxn>
                <a:cxn ang="0">
                  <a:pos x="T4" y="T5"/>
                </a:cxn>
                <a:cxn ang="0">
                  <a:pos x="T6" y="T7"/>
                </a:cxn>
              </a:cxnLst>
              <a:rect l="0" t="0" r="r" b="b"/>
              <a:pathLst>
                <a:path w="1050" h="867">
                  <a:moveTo>
                    <a:pt x="266" y="786"/>
                  </a:moveTo>
                  <a:cubicBezTo>
                    <a:pt x="466" y="867"/>
                    <a:pt x="1050" y="609"/>
                    <a:pt x="1038" y="393"/>
                  </a:cubicBezTo>
                  <a:cubicBezTo>
                    <a:pt x="1023" y="116"/>
                    <a:pt x="0" y="0"/>
                    <a:pt x="0" y="0"/>
                  </a:cubicBezTo>
                  <a:cubicBezTo>
                    <a:pt x="0" y="0"/>
                    <a:pt x="74" y="707"/>
                    <a:pt x="266" y="786"/>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1" name="Freeform 540">
              <a:extLst>
                <a:ext uri="{FF2B5EF4-FFF2-40B4-BE49-F238E27FC236}">
                  <a16:creationId xmlns:a16="http://schemas.microsoft.com/office/drawing/2014/main" id="{2F31C264-F132-169A-61E5-6C477C1D7E5E}"/>
                </a:ext>
              </a:extLst>
            </p:cNvPr>
            <p:cNvSpPr>
              <a:spLocks/>
            </p:cNvSpPr>
            <p:nvPr/>
          </p:nvSpPr>
          <p:spPr bwMode="auto">
            <a:xfrm>
              <a:off x="6446838" y="4741863"/>
              <a:ext cx="230188" cy="222250"/>
            </a:xfrm>
            <a:custGeom>
              <a:avLst/>
              <a:gdLst>
                <a:gd name="T0" fmla="*/ 1002 w 1259"/>
                <a:gd name="T1" fmla="*/ 116 h 1221"/>
                <a:gd name="T2" fmla="*/ 63 w 1259"/>
                <a:gd name="T3" fmla="*/ 909 h 1221"/>
                <a:gd name="T4" fmla="*/ 1109 w 1259"/>
                <a:gd name="T5" fmla="*/ 1221 h 1221"/>
                <a:gd name="T6" fmla="*/ 1002 w 1259"/>
                <a:gd name="T7" fmla="*/ 116 h 1221"/>
              </a:gdLst>
              <a:ahLst/>
              <a:cxnLst>
                <a:cxn ang="0">
                  <a:pos x="T0" y="T1"/>
                </a:cxn>
                <a:cxn ang="0">
                  <a:pos x="T2" y="T3"/>
                </a:cxn>
                <a:cxn ang="0">
                  <a:pos x="T4" y="T5"/>
                </a:cxn>
                <a:cxn ang="0">
                  <a:pos x="T6" y="T7"/>
                </a:cxn>
              </a:cxnLst>
              <a:rect l="0" t="0" r="r" b="b"/>
              <a:pathLst>
                <a:path w="1259" h="1221">
                  <a:moveTo>
                    <a:pt x="1002" y="116"/>
                  </a:moveTo>
                  <a:cubicBezTo>
                    <a:pt x="718" y="0"/>
                    <a:pt x="0" y="608"/>
                    <a:pt x="63" y="909"/>
                  </a:cubicBezTo>
                  <a:cubicBezTo>
                    <a:pt x="118" y="1176"/>
                    <a:pt x="1109" y="1221"/>
                    <a:pt x="1109" y="1221"/>
                  </a:cubicBezTo>
                  <a:cubicBezTo>
                    <a:pt x="1109" y="1221"/>
                    <a:pt x="1259" y="221"/>
                    <a:pt x="1002" y="116"/>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2" name="Freeform 541">
              <a:extLst>
                <a:ext uri="{FF2B5EF4-FFF2-40B4-BE49-F238E27FC236}">
                  <a16:creationId xmlns:a16="http://schemas.microsoft.com/office/drawing/2014/main" id="{0A65D11B-83D6-07E2-8D2E-97214D644561}"/>
                </a:ext>
              </a:extLst>
            </p:cNvPr>
            <p:cNvSpPr>
              <a:spLocks/>
            </p:cNvSpPr>
            <p:nvPr/>
          </p:nvSpPr>
          <p:spPr bwMode="auto">
            <a:xfrm>
              <a:off x="6440488" y="4964113"/>
              <a:ext cx="260350" cy="252413"/>
            </a:xfrm>
            <a:custGeom>
              <a:avLst/>
              <a:gdLst>
                <a:gd name="T0" fmla="*/ 54 w 1420"/>
                <a:gd name="T1" fmla="*/ 386 h 1376"/>
                <a:gd name="T2" fmla="*/ 1145 w 1420"/>
                <a:gd name="T3" fmla="*/ 1224 h 1376"/>
                <a:gd name="T4" fmla="*/ 1145 w 1420"/>
                <a:gd name="T5" fmla="*/ 0 h 1376"/>
                <a:gd name="T6" fmla="*/ 54 w 1420"/>
                <a:gd name="T7" fmla="*/ 386 h 1376"/>
              </a:gdLst>
              <a:ahLst/>
              <a:cxnLst>
                <a:cxn ang="0">
                  <a:pos x="T0" y="T1"/>
                </a:cxn>
                <a:cxn ang="0">
                  <a:pos x="T2" y="T3"/>
                </a:cxn>
                <a:cxn ang="0">
                  <a:pos x="T4" y="T5"/>
                </a:cxn>
                <a:cxn ang="0">
                  <a:pos x="T6" y="T7"/>
                </a:cxn>
              </a:cxnLst>
              <a:rect l="0" t="0" r="r" b="b"/>
              <a:pathLst>
                <a:path w="1420" h="1376">
                  <a:moveTo>
                    <a:pt x="54" y="386"/>
                  </a:moveTo>
                  <a:cubicBezTo>
                    <a:pt x="0" y="725"/>
                    <a:pt x="837" y="1376"/>
                    <a:pt x="1145" y="1224"/>
                  </a:cubicBezTo>
                  <a:cubicBezTo>
                    <a:pt x="1420" y="1089"/>
                    <a:pt x="1145" y="0"/>
                    <a:pt x="1145" y="0"/>
                  </a:cubicBezTo>
                  <a:cubicBezTo>
                    <a:pt x="1145" y="0"/>
                    <a:pt x="99" y="100"/>
                    <a:pt x="54" y="38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3" name="Freeform 542">
              <a:extLst>
                <a:ext uri="{FF2B5EF4-FFF2-40B4-BE49-F238E27FC236}">
                  <a16:creationId xmlns:a16="http://schemas.microsoft.com/office/drawing/2014/main" id="{C2AB50EC-996B-AC0F-6AF4-7247A9313C0A}"/>
                </a:ext>
              </a:extLst>
            </p:cNvPr>
            <p:cNvSpPr>
              <a:spLocks/>
            </p:cNvSpPr>
            <p:nvPr/>
          </p:nvSpPr>
          <p:spPr bwMode="auto">
            <a:xfrm>
              <a:off x="6650038" y="4818063"/>
              <a:ext cx="219075" cy="284163"/>
            </a:xfrm>
            <a:custGeom>
              <a:avLst/>
              <a:gdLst>
                <a:gd name="T0" fmla="*/ 792 w 1202"/>
                <a:gd name="T1" fmla="*/ 96 h 1556"/>
                <a:gd name="T2" fmla="*/ 0 w 1202"/>
                <a:gd name="T3" fmla="*/ 802 h 1556"/>
                <a:gd name="T4" fmla="*/ 918 w 1202"/>
                <a:gd name="T5" fmla="*/ 1414 h 1556"/>
                <a:gd name="T6" fmla="*/ 792 w 1202"/>
                <a:gd name="T7" fmla="*/ 96 h 1556"/>
              </a:gdLst>
              <a:ahLst/>
              <a:cxnLst>
                <a:cxn ang="0">
                  <a:pos x="T0" y="T1"/>
                </a:cxn>
                <a:cxn ang="0">
                  <a:pos x="T2" y="T3"/>
                </a:cxn>
                <a:cxn ang="0">
                  <a:pos x="T4" y="T5"/>
                </a:cxn>
                <a:cxn ang="0">
                  <a:pos x="T6" y="T7"/>
                </a:cxn>
              </a:cxnLst>
              <a:rect l="0" t="0" r="r" b="b"/>
              <a:pathLst>
                <a:path w="1202" h="1556">
                  <a:moveTo>
                    <a:pt x="792" y="96"/>
                  </a:moveTo>
                  <a:cubicBezTo>
                    <a:pt x="545" y="0"/>
                    <a:pt x="0" y="802"/>
                    <a:pt x="0" y="802"/>
                  </a:cubicBezTo>
                  <a:cubicBezTo>
                    <a:pt x="0" y="802"/>
                    <a:pt x="681" y="1556"/>
                    <a:pt x="918" y="1414"/>
                  </a:cubicBezTo>
                  <a:cubicBezTo>
                    <a:pt x="1202" y="1244"/>
                    <a:pt x="1100" y="217"/>
                    <a:pt x="792" y="9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4" name="Freeform 543">
              <a:extLst>
                <a:ext uri="{FF2B5EF4-FFF2-40B4-BE49-F238E27FC236}">
                  <a16:creationId xmlns:a16="http://schemas.microsoft.com/office/drawing/2014/main" id="{1B4997DC-012F-1FC0-FAD2-5F5217F73D1B}"/>
                </a:ext>
              </a:extLst>
            </p:cNvPr>
            <p:cNvSpPr>
              <a:spLocks/>
            </p:cNvSpPr>
            <p:nvPr/>
          </p:nvSpPr>
          <p:spPr bwMode="auto">
            <a:xfrm>
              <a:off x="6529388" y="4829175"/>
              <a:ext cx="138113" cy="133350"/>
            </a:xfrm>
            <a:custGeom>
              <a:avLst/>
              <a:gdLst>
                <a:gd name="T0" fmla="*/ 601 w 755"/>
                <a:gd name="T1" fmla="*/ 69 h 731"/>
                <a:gd name="T2" fmla="*/ 38 w 755"/>
                <a:gd name="T3" fmla="*/ 544 h 731"/>
                <a:gd name="T4" fmla="*/ 665 w 755"/>
                <a:gd name="T5" fmla="*/ 731 h 731"/>
                <a:gd name="T6" fmla="*/ 601 w 755"/>
                <a:gd name="T7" fmla="*/ 69 h 731"/>
              </a:gdLst>
              <a:ahLst/>
              <a:cxnLst>
                <a:cxn ang="0">
                  <a:pos x="T0" y="T1"/>
                </a:cxn>
                <a:cxn ang="0">
                  <a:pos x="T2" y="T3"/>
                </a:cxn>
                <a:cxn ang="0">
                  <a:pos x="T4" y="T5"/>
                </a:cxn>
                <a:cxn ang="0">
                  <a:pos x="T6" y="T7"/>
                </a:cxn>
              </a:cxnLst>
              <a:rect l="0" t="0" r="r" b="b"/>
              <a:pathLst>
                <a:path w="755" h="731">
                  <a:moveTo>
                    <a:pt x="601" y="69"/>
                  </a:moveTo>
                  <a:cubicBezTo>
                    <a:pt x="431" y="0"/>
                    <a:pt x="0" y="364"/>
                    <a:pt x="38" y="544"/>
                  </a:cubicBezTo>
                  <a:cubicBezTo>
                    <a:pt x="71" y="704"/>
                    <a:pt x="665" y="731"/>
                    <a:pt x="665" y="731"/>
                  </a:cubicBezTo>
                  <a:cubicBezTo>
                    <a:pt x="665" y="731"/>
                    <a:pt x="755" y="132"/>
                    <a:pt x="601" y="69"/>
                  </a:cubicBezTo>
                  <a:close/>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5" name="Freeform 544">
              <a:extLst>
                <a:ext uri="{FF2B5EF4-FFF2-40B4-BE49-F238E27FC236}">
                  <a16:creationId xmlns:a16="http://schemas.microsoft.com/office/drawing/2014/main" id="{5C1B18A8-5E1A-C35D-5D77-58CCB736D7A0}"/>
                </a:ext>
              </a:extLst>
            </p:cNvPr>
            <p:cNvSpPr>
              <a:spLocks/>
            </p:cNvSpPr>
            <p:nvPr/>
          </p:nvSpPr>
          <p:spPr bwMode="auto">
            <a:xfrm>
              <a:off x="6524625" y="4962525"/>
              <a:ext cx="155575" cy="152400"/>
            </a:xfrm>
            <a:custGeom>
              <a:avLst/>
              <a:gdLst>
                <a:gd name="T0" fmla="*/ 33 w 852"/>
                <a:gd name="T1" fmla="*/ 232 h 826"/>
                <a:gd name="T2" fmla="*/ 687 w 852"/>
                <a:gd name="T3" fmla="*/ 734 h 826"/>
                <a:gd name="T4" fmla="*/ 687 w 852"/>
                <a:gd name="T5" fmla="*/ 0 h 826"/>
                <a:gd name="T6" fmla="*/ 33 w 852"/>
                <a:gd name="T7" fmla="*/ 232 h 826"/>
              </a:gdLst>
              <a:ahLst/>
              <a:cxnLst>
                <a:cxn ang="0">
                  <a:pos x="T0" y="T1"/>
                </a:cxn>
                <a:cxn ang="0">
                  <a:pos x="T2" y="T3"/>
                </a:cxn>
                <a:cxn ang="0">
                  <a:pos x="T4" y="T5"/>
                </a:cxn>
                <a:cxn ang="0">
                  <a:pos x="T6" y="T7"/>
                </a:cxn>
              </a:cxnLst>
              <a:rect l="0" t="0" r="r" b="b"/>
              <a:pathLst>
                <a:path w="852" h="826">
                  <a:moveTo>
                    <a:pt x="33" y="232"/>
                  </a:moveTo>
                  <a:cubicBezTo>
                    <a:pt x="0" y="436"/>
                    <a:pt x="502" y="826"/>
                    <a:pt x="687" y="734"/>
                  </a:cubicBezTo>
                  <a:cubicBezTo>
                    <a:pt x="852" y="653"/>
                    <a:pt x="687" y="0"/>
                    <a:pt x="687" y="0"/>
                  </a:cubicBezTo>
                  <a:cubicBezTo>
                    <a:pt x="687" y="0"/>
                    <a:pt x="60" y="60"/>
                    <a:pt x="33" y="232"/>
                  </a:cubicBezTo>
                  <a:close/>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6" name="Freeform 545">
              <a:extLst>
                <a:ext uri="{FF2B5EF4-FFF2-40B4-BE49-F238E27FC236}">
                  <a16:creationId xmlns:a16="http://schemas.microsoft.com/office/drawing/2014/main" id="{3CBEF366-7408-3AB2-81EB-E9ED852B5BFD}"/>
                </a:ext>
              </a:extLst>
            </p:cNvPr>
            <p:cNvSpPr>
              <a:spLocks/>
            </p:cNvSpPr>
            <p:nvPr/>
          </p:nvSpPr>
          <p:spPr bwMode="auto">
            <a:xfrm>
              <a:off x="6650038" y="4875213"/>
              <a:ext cx="131763" cy="169863"/>
            </a:xfrm>
            <a:custGeom>
              <a:avLst/>
              <a:gdLst>
                <a:gd name="T0" fmla="*/ 475 w 721"/>
                <a:gd name="T1" fmla="*/ 58 h 933"/>
                <a:gd name="T2" fmla="*/ 0 w 721"/>
                <a:gd name="T3" fmla="*/ 481 h 933"/>
                <a:gd name="T4" fmla="*/ 551 w 721"/>
                <a:gd name="T5" fmla="*/ 848 h 933"/>
                <a:gd name="T6" fmla="*/ 475 w 721"/>
                <a:gd name="T7" fmla="*/ 58 h 933"/>
              </a:gdLst>
              <a:ahLst/>
              <a:cxnLst>
                <a:cxn ang="0">
                  <a:pos x="T0" y="T1"/>
                </a:cxn>
                <a:cxn ang="0">
                  <a:pos x="T2" y="T3"/>
                </a:cxn>
                <a:cxn ang="0">
                  <a:pos x="T4" y="T5"/>
                </a:cxn>
                <a:cxn ang="0">
                  <a:pos x="T6" y="T7"/>
                </a:cxn>
              </a:cxnLst>
              <a:rect l="0" t="0" r="r" b="b"/>
              <a:pathLst>
                <a:path w="721" h="933">
                  <a:moveTo>
                    <a:pt x="475" y="58"/>
                  </a:moveTo>
                  <a:cubicBezTo>
                    <a:pt x="327" y="0"/>
                    <a:pt x="0" y="481"/>
                    <a:pt x="0" y="481"/>
                  </a:cubicBezTo>
                  <a:cubicBezTo>
                    <a:pt x="0" y="481"/>
                    <a:pt x="409" y="933"/>
                    <a:pt x="551" y="848"/>
                  </a:cubicBezTo>
                  <a:cubicBezTo>
                    <a:pt x="721" y="747"/>
                    <a:pt x="660" y="131"/>
                    <a:pt x="475" y="58"/>
                  </a:cubicBezTo>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7" name="Freeform 546">
              <a:extLst>
                <a:ext uri="{FF2B5EF4-FFF2-40B4-BE49-F238E27FC236}">
                  <a16:creationId xmlns:a16="http://schemas.microsoft.com/office/drawing/2014/main" id="{14470F33-BAA5-EB8B-2185-FC90F34F00F4}"/>
                </a:ext>
              </a:extLst>
            </p:cNvPr>
            <p:cNvSpPr>
              <a:spLocks/>
            </p:cNvSpPr>
            <p:nvPr/>
          </p:nvSpPr>
          <p:spPr bwMode="auto">
            <a:xfrm>
              <a:off x="6465888" y="4224338"/>
              <a:ext cx="182563" cy="176213"/>
            </a:xfrm>
            <a:custGeom>
              <a:avLst/>
              <a:gdLst>
                <a:gd name="T0" fmla="*/ 412 w 1005"/>
                <a:gd name="T1" fmla="*/ 963 h 963"/>
                <a:gd name="T2" fmla="*/ 146 w 1005"/>
                <a:gd name="T3" fmla="*/ 151 h 963"/>
                <a:gd name="T4" fmla="*/ 944 w 1005"/>
                <a:gd name="T5" fmla="*/ 354 h 963"/>
                <a:gd name="T6" fmla="*/ 412 w 1005"/>
                <a:gd name="T7" fmla="*/ 963 h 963"/>
              </a:gdLst>
              <a:ahLst/>
              <a:cxnLst>
                <a:cxn ang="0">
                  <a:pos x="T0" y="T1"/>
                </a:cxn>
                <a:cxn ang="0">
                  <a:pos x="T2" y="T3"/>
                </a:cxn>
                <a:cxn ang="0">
                  <a:pos x="T4" y="T5"/>
                </a:cxn>
                <a:cxn ang="0">
                  <a:pos x="T6" y="T7"/>
                </a:cxn>
              </a:cxnLst>
              <a:rect l="0" t="0" r="r" b="b"/>
              <a:pathLst>
                <a:path w="1005" h="963">
                  <a:moveTo>
                    <a:pt x="412" y="963"/>
                  </a:moveTo>
                  <a:cubicBezTo>
                    <a:pt x="412" y="963"/>
                    <a:pt x="0" y="307"/>
                    <a:pt x="146" y="151"/>
                  </a:cubicBezTo>
                  <a:cubicBezTo>
                    <a:pt x="286" y="0"/>
                    <a:pt x="883" y="157"/>
                    <a:pt x="944" y="354"/>
                  </a:cubicBezTo>
                  <a:cubicBezTo>
                    <a:pt x="1005" y="547"/>
                    <a:pt x="412" y="963"/>
                    <a:pt x="412" y="963"/>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8" name="Freeform 547">
              <a:extLst>
                <a:ext uri="{FF2B5EF4-FFF2-40B4-BE49-F238E27FC236}">
                  <a16:creationId xmlns:a16="http://schemas.microsoft.com/office/drawing/2014/main" id="{B2400512-F67E-A2E0-2293-62AAA71A3EEB}"/>
                </a:ext>
              </a:extLst>
            </p:cNvPr>
            <p:cNvSpPr>
              <a:spLocks/>
            </p:cNvSpPr>
            <p:nvPr/>
          </p:nvSpPr>
          <p:spPr bwMode="auto">
            <a:xfrm>
              <a:off x="6421438" y="4400550"/>
              <a:ext cx="260350" cy="201613"/>
            </a:xfrm>
            <a:custGeom>
              <a:avLst/>
              <a:gdLst>
                <a:gd name="T0" fmla="*/ 157 w 1425"/>
                <a:gd name="T1" fmla="*/ 848 h 1103"/>
                <a:gd name="T2" fmla="*/ 649 w 1425"/>
                <a:gd name="T3" fmla="*/ 0 h 1103"/>
                <a:gd name="T4" fmla="*/ 1407 w 1425"/>
                <a:gd name="T5" fmla="*/ 410 h 1103"/>
                <a:gd name="T6" fmla="*/ 157 w 1425"/>
                <a:gd name="T7" fmla="*/ 848 h 1103"/>
              </a:gdLst>
              <a:ahLst/>
              <a:cxnLst>
                <a:cxn ang="0">
                  <a:pos x="T0" y="T1"/>
                </a:cxn>
                <a:cxn ang="0">
                  <a:pos x="T2" y="T3"/>
                </a:cxn>
                <a:cxn ang="0">
                  <a:pos x="T4" y="T5"/>
                </a:cxn>
                <a:cxn ang="0">
                  <a:pos x="T6" y="T7"/>
                </a:cxn>
              </a:cxnLst>
              <a:rect l="0" t="0" r="r" b="b"/>
              <a:pathLst>
                <a:path w="1425" h="1103">
                  <a:moveTo>
                    <a:pt x="157" y="848"/>
                  </a:moveTo>
                  <a:cubicBezTo>
                    <a:pt x="0" y="659"/>
                    <a:pt x="649" y="0"/>
                    <a:pt x="649" y="0"/>
                  </a:cubicBezTo>
                  <a:cubicBezTo>
                    <a:pt x="649" y="0"/>
                    <a:pt x="1425" y="195"/>
                    <a:pt x="1407" y="410"/>
                  </a:cubicBezTo>
                  <a:cubicBezTo>
                    <a:pt x="1381" y="740"/>
                    <a:pt x="368" y="1103"/>
                    <a:pt x="157" y="848"/>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69" name="Freeform 548">
              <a:extLst>
                <a:ext uri="{FF2B5EF4-FFF2-40B4-BE49-F238E27FC236}">
                  <a16:creationId xmlns:a16="http://schemas.microsoft.com/office/drawing/2014/main" id="{1894AF58-71E1-288D-48C3-3418092AB410}"/>
                </a:ext>
              </a:extLst>
            </p:cNvPr>
            <p:cNvSpPr>
              <a:spLocks/>
            </p:cNvSpPr>
            <p:nvPr/>
          </p:nvSpPr>
          <p:spPr bwMode="auto">
            <a:xfrm>
              <a:off x="6323013" y="4291013"/>
              <a:ext cx="217488" cy="217488"/>
            </a:xfrm>
            <a:custGeom>
              <a:avLst/>
              <a:gdLst>
                <a:gd name="T0" fmla="*/ 180 w 1191"/>
                <a:gd name="T1" fmla="*/ 1010 h 1186"/>
                <a:gd name="T2" fmla="*/ 1191 w 1191"/>
                <a:gd name="T3" fmla="*/ 600 h 1186"/>
                <a:gd name="T4" fmla="*/ 383 w 1191"/>
                <a:gd name="T5" fmla="*/ 92 h 1186"/>
                <a:gd name="T6" fmla="*/ 180 w 1191"/>
                <a:gd name="T7" fmla="*/ 1010 h 1186"/>
              </a:gdLst>
              <a:ahLst/>
              <a:cxnLst>
                <a:cxn ang="0">
                  <a:pos x="T0" y="T1"/>
                </a:cxn>
                <a:cxn ang="0">
                  <a:pos x="T2" y="T3"/>
                </a:cxn>
                <a:cxn ang="0">
                  <a:pos x="T4" y="T5"/>
                </a:cxn>
                <a:cxn ang="0">
                  <a:pos x="T6" y="T7"/>
                </a:cxn>
              </a:cxnLst>
              <a:rect l="0" t="0" r="r" b="b"/>
              <a:pathLst>
                <a:path w="1191" h="1186">
                  <a:moveTo>
                    <a:pt x="180" y="1010"/>
                  </a:moveTo>
                  <a:cubicBezTo>
                    <a:pt x="388" y="1186"/>
                    <a:pt x="1191" y="600"/>
                    <a:pt x="1191" y="600"/>
                  </a:cubicBezTo>
                  <a:cubicBezTo>
                    <a:pt x="1191" y="600"/>
                    <a:pt x="603" y="0"/>
                    <a:pt x="383" y="92"/>
                  </a:cubicBezTo>
                  <a:cubicBezTo>
                    <a:pt x="167" y="183"/>
                    <a:pt x="0" y="858"/>
                    <a:pt x="180" y="1010"/>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0" name="Freeform 549">
              <a:extLst>
                <a:ext uri="{FF2B5EF4-FFF2-40B4-BE49-F238E27FC236}">
                  <a16:creationId xmlns:a16="http://schemas.microsoft.com/office/drawing/2014/main" id="{30CB7130-7A83-5BCA-B189-65C134A97E0F}"/>
                </a:ext>
              </a:extLst>
            </p:cNvPr>
            <p:cNvSpPr>
              <a:spLocks/>
            </p:cNvSpPr>
            <p:nvPr/>
          </p:nvSpPr>
          <p:spPr bwMode="auto">
            <a:xfrm>
              <a:off x="7478713" y="4027488"/>
              <a:ext cx="276225" cy="246063"/>
            </a:xfrm>
            <a:custGeom>
              <a:avLst/>
              <a:gdLst>
                <a:gd name="T0" fmla="*/ 193 w 1510"/>
                <a:gd name="T1" fmla="*/ 222 h 1347"/>
                <a:gd name="T2" fmla="*/ 1391 w 1510"/>
                <a:gd name="T3" fmla="*/ 348 h 1347"/>
                <a:gd name="T4" fmla="*/ 409 w 1510"/>
                <a:gd name="T5" fmla="*/ 1347 h 1347"/>
                <a:gd name="T6" fmla="*/ 193 w 1510"/>
                <a:gd name="T7" fmla="*/ 222 h 1347"/>
              </a:gdLst>
              <a:ahLst/>
              <a:cxnLst>
                <a:cxn ang="0">
                  <a:pos x="T0" y="T1"/>
                </a:cxn>
                <a:cxn ang="0">
                  <a:pos x="T2" y="T3"/>
                </a:cxn>
                <a:cxn ang="0">
                  <a:pos x="T4" y="T5"/>
                </a:cxn>
                <a:cxn ang="0">
                  <a:pos x="T6" y="T7"/>
                </a:cxn>
              </a:cxnLst>
              <a:rect l="0" t="0" r="r" b="b"/>
              <a:pathLst>
                <a:path w="1510" h="1347">
                  <a:moveTo>
                    <a:pt x="193" y="222"/>
                  </a:moveTo>
                  <a:cubicBezTo>
                    <a:pt x="397" y="0"/>
                    <a:pt x="1289" y="64"/>
                    <a:pt x="1391" y="348"/>
                  </a:cubicBezTo>
                  <a:cubicBezTo>
                    <a:pt x="1510" y="677"/>
                    <a:pt x="409" y="1347"/>
                    <a:pt x="409" y="1347"/>
                  </a:cubicBezTo>
                  <a:cubicBezTo>
                    <a:pt x="409" y="1347"/>
                    <a:pt x="0" y="433"/>
                    <a:pt x="193" y="222"/>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1" name="Freeform 550">
              <a:extLst>
                <a:ext uri="{FF2B5EF4-FFF2-40B4-BE49-F238E27FC236}">
                  <a16:creationId xmlns:a16="http://schemas.microsoft.com/office/drawing/2014/main" id="{A04CC14B-CB69-5C8D-B1BD-975F4F99FD73}"/>
                </a:ext>
              </a:extLst>
            </p:cNvPr>
            <p:cNvSpPr>
              <a:spLocks/>
            </p:cNvSpPr>
            <p:nvPr/>
          </p:nvSpPr>
          <p:spPr bwMode="auto">
            <a:xfrm>
              <a:off x="7553325" y="4194175"/>
              <a:ext cx="247650" cy="225425"/>
            </a:xfrm>
            <a:custGeom>
              <a:avLst/>
              <a:gdLst>
                <a:gd name="T0" fmla="*/ 982 w 1356"/>
                <a:gd name="T1" fmla="*/ 1129 h 1236"/>
                <a:gd name="T2" fmla="*/ 0 w 1356"/>
                <a:gd name="T3" fmla="*/ 436 h 1236"/>
                <a:gd name="T4" fmla="*/ 1195 w 1356"/>
                <a:gd name="T5" fmla="*/ 220 h 1236"/>
                <a:gd name="T6" fmla="*/ 982 w 1356"/>
                <a:gd name="T7" fmla="*/ 1129 h 1236"/>
              </a:gdLst>
              <a:ahLst/>
              <a:cxnLst>
                <a:cxn ang="0">
                  <a:pos x="T0" y="T1"/>
                </a:cxn>
                <a:cxn ang="0">
                  <a:pos x="T2" y="T3"/>
                </a:cxn>
                <a:cxn ang="0">
                  <a:pos x="T4" y="T5"/>
                </a:cxn>
                <a:cxn ang="0">
                  <a:pos x="T6" y="T7"/>
                </a:cxn>
              </a:cxnLst>
              <a:rect l="0" t="0" r="r" b="b"/>
              <a:pathLst>
                <a:path w="1356" h="1236">
                  <a:moveTo>
                    <a:pt x="982" y="1129"/>
                  </a:moveTo>
                  <a:cubicBezTo>
                    <a:pt x="701" y="1236"/>
                    <a:pt x="0" y="436"/>
                    <a:pt x="0" y="436"/>
                  </a:cubicBezTo>
                  <a:cubicBezTo>
                    <a:pt x="0" y="436"/>
                    <a:pt x="986" y="0"/>
                    <a:pt x="1195" y="220"/>
                  </a:cubicBezTo>
                  <a:cubicBezTo>
                    <a:pt x="1356" y="389"/>
                    <a:pt x="1200" y="1046"/>
                    <a:pt x="982" y="1129"/>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2" name="Freeform 551">
              <a:extLst>
                <a:ext uri="{FF2B5EF4-FFF2-40B4-BE49-F238E27FC236}">
                  <a16:creationId xmlns:a16="http://schemas.microsoft.com/office/drawing/2014/main" id="{2EBF24A7-DDE0-800E-4DA3-726539D77185}"/>
                </a:ext>
              </a:extLst>
            </p:cNvPr>
            <p:cNvSpPr>
              <a:spLocks/>
            </p:cNvSpPr>
            <p:nvPr/>
          </p:nvSpPr>
          <p:spPr bwMode="auto">
            <a:xfrm>
              <a:off x="7326313" y="4219575"/>
              <a:ext cx="261938" cy="269875"/>
            </a:xfrm>
            <a:custGeom>
              <a:avLst/>
              <a:gdLst>
                <a:gd name="T0" fmla="*/ 1182 w 1429"/>
                <a:gd name="T1" fmla="*/ 1344 h 1472"/>
                <a:gd name="T2" fmla="*/ 157 w 1429"/>
                <a:gd name="T3" fmla="*/ 245 h 1472"/>
                <a:gd name="T4" fmla="*/ 1238 w 1429"/>
                <a:gd name="T5" fmla="*/ 295 h 1472"/>
                <a:gd name="T6" fmla="*/ 1182 w 1429"/>
                <a:gd name="T7" fmla="*/ 1344 h 1472"/>
              </a:gdLst>
              <a:ahLst/>
              <a:cxnLst>
                <a:cxn ang="0">
                  <a:pos x="T0" y="T1"/>
                </a:cxn>
                <a:cxn ang="0">
                  <a:pos x="T2" y="T3"/>
                </a:cxn>
                <a:cxn ang="0">
                  <a:pos x="T4" y="T5"/>
                </a:cxn>
                <a:cxn ang="0">
                  <a:pos x="T6" y="T7"/>
                </a:cxn>
              </a:cxnLst>
              <a:rect l="0" t="0" r="r" b="b"/>
              <a:pathLst>
                <a:path w="1429" h="1472">
                  <a:moveTo>
                    <a:pt x="1182" y="1344"/>
                  </a:moveTo>
                  <a:cubicBezTo>
                    <a:pt x="829" y="1472"/>
                    <a:pt x="0" y="587"/>
                    <a:pt x="157" y="245"/>
                  </a:cubicBezTo>
                  <a:cubicBezTo>
                    <a:pt x="271" y="0"/>
                    <a:pt x="1238" y="295"/>
                    <a:pt x="1238" y="295"/>
                  </a:cubicBezTo>
                  <a:cubicBezTo>
                    <a:pt x="1238" y="295"/>
                    <a:pt x="1429" y="1254"/>
                    <a:pt x="1182" y="1344"/>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3" name="Freeform 552">
              <a:extLst>
                <a:ext uri="{FF2B5EF4-FFF2-40B4-BE49-F238E27FC236}">
                  <a16:creationId xmlns:a16="http://schemas.microsoft.com/office/drawing/2014/main" id="{3A8E3E0E-F42D-F3B6-10FE-7DCC073A968A}"/>
                </a:ext>
              </a:extLst>
            </p:cNvPr>
            <p:cNvSpPr>
              <a:spLocks/>
            </p:cNvSpPr>
            <p:nvPr/>
          </p:nvSpPr>
          <p:spPr bwMode="auto">
            <a:xfrm>
              <a:off x="6184900" y="4779963"/>
              <a:ext cx="171450" cy="161925"/>
            </a:xfrm>
            <a:custGeom>
              <a:avLst/>
              <a:gdLst>
                <a:gd name="T0" fmla="*/ 40 w 932"/>
                <a:gd name="T1" fmla="*/ 306 h 892"/>
                <a:gd name="T2" fmla="*/ 639 w 932"/>
                <a:gd name="T3" fmla="*/ 842 h 892"/>
                <a:gd name="T4" fmla="*/ 932 w 932"/>
                <a:gd name="T5" fmla="*/ 0 h 892"/>
                <a:gd name="T6" fmla="*/ 40 w 932"/>
                <a:gd name="T7" fmla="*/ 306 h 892"/>
              </a:gdLst>
              <a:ahLst/>
              <a:cxnLst>
                <a:cxn ang="0">
                  <a:pos x="T0" y="T1"/>
                </a:cxn>
                <a:cxn ang="0">
                  <a:pos x="T2" y="T3"/>
                </a:cxn>
                <a:cxn ang="0">
                  <a:pos x="T4" y="T5"/>
                </a:cxn>
                <a:cxn ang="0">
                  <a:pos x="T6" y="T7"/>
                </a:cxn>
              </a:cxnLst>
              <a:rect l="0" t="0" r="r" b="b"/>
              <a:pathLst>
                <a:path w="932" h="892">
                  <a:moveTo>
                    <a:pt x="40" y="306"/>
                  </a:moveTo>
                  <a:cubicBezTo>
                    <a:pt x="0" y="503"/>
                    <a:pt x="445" y="892"/>
                    <a:pt x="639" y="842"/>
                  </a:cubicBezTo>
                  <a:cubicBezTo>
                    <a:pt x="855" y="786"/>
                    <a:pt x="932" y="0"/>
                    <a:pt x="932" y="0"/>
                  </a:cubicBezTo>
                  <a:cubicBezTo>
                    <a:pt x="932" y="0"/>
                    <a:pt x="87" y="75"/>
                    <a:pt x="40" y="30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4" name="Freeform 553">
              <a:extLst>
                <a:ext uri="{FF2B5EF4-FFF2-40B4-BE49-F238E27FC236}">
                  <a16:creationId xmlns:a16="http://schemas.microsoft.com/office/drawing/2014/main" id="{78D7CF23-67FF-B463-48F1-FCD3781EC4CE}"/>
                </a:ext>
              </a:extLst>
            </p:cNvPr>
            <p:cNvSpPr>
              <a:spLocks/>
            </p:cNvSpPr>
            <p:nvPr/>
          </p:nvSpPr>
          <p:spPr bwMode="auto">
            <a:xfrm>
              <a:off x="6356350" y="4762500"/>
              <a:ext cx="182563" cy="173038"/>
            </a:xfrm>
            <a:custGeom>
              <a:avLst/>
              <a:gdLst>
                <a:gd name="T0" fmla="*/ 453 w 1004"/>
                <a:gd name="T1" fmla="*/ 936 h 944"/>
                <a:gd name="T2" fmla="*/ 0 w 1004"/>
                <a:gd name="T3" fmla="*/ 94 h 944"/>
                <a:gd name="T4" fmla="*/ 911 w 1004"/>
                <a:gd name="T5" fmla="*/ 208 h 944"/>
                <a:gd name="T6" fmla="*/ 453 w 1004"/>
                <a:gd name="T7" fmla="*/ 936 h 944"/>
              </a:gdLst>
              <a:ahLst/>
              <a:cxnLst>
                <a:cxn ang="0">
                  <a:pos x="T0" y="T1"/>
                </a:cxn>
                <a:cxn ang="0">
                  <a:pos x="T2" y="T3"/>
                </a:cxn>
                <a:cxn ang="0">
                  <a:pos x="T4" y="T5"/>
                </a:cxn>
                <a:cxn ang="0">
                  <a:pos x="T6" y="T7"/>
                </a:cxn>
              </a:cxnLst>
              <a:rect l="0" t="0" r="r" b="b"/>
              <a:pathLst>
                <a:path w="1004" h="944">
                  <a:moveTo>
                    <a:pt x="453" y="936"/>
                  </a:moveTo>
                  <a:cubicBezTo>
                    <a:pt x="214" y="928"/>
                    <a:pt x="0" y="94"/>
                    <a:pt x="0" y="94"/>
                  </a:cubicBezTo>
                  <a:cubicBezTo>
                    <a:pt x="0" y="94"/>
                    <a:pt x="813" y="0"/>
                    <a:pt x="911" y="208"/>
                  </a:cubicBezTo>
                  <a:cubicBezTo>
                    <a:pt x="1004" y="402"/>
                    <a:pt x="668" y="944"/>
                    <a:pt x="453" y="93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5" name="Freeform 554">
              <a:extLst>
                <a:ext uri="{FF2B5EF4-FFF2-40B4-BE49-F238E27FC236}">
                  <a16:creationId xmlns:a16="http://schemas.microsoft.com/office/drawing/2014/main" id="{F0960154-F6FE-0B97-0FE5-A4EB9C536A58}"/>
                </a:ext>
              </a:extLst>
            </p:cNvPr>
            <p:cNvSpPr>
              <a:spLocks/>
            </p:cNvSpPr>
            <p:nvPr/>
          </p:nvSpPr>
          <p:spPr bwMode="auto">
            <a:xfrm>
              <a:off x="6224588" y="4586288"/>
              <a:ext cx="215900" cy="193675"/>
            </a:xfrm>
            <a:custGeom>
              <a:avLst/>
              <a:gdLst>
                <a:gd name="T0" fmla="*/ 78 w 1183"/>
                <a:gd name="T1" fmla="*/ 352 h 1057"/>
                <a:gd name="T2" fmla="*/ 1034 w 1183"/>
                <a:gd name="T3" fmla="*/ 186 h 1057"/>
                <a:gd name="T4" fmla="*/ 716 w 1183"/>
                <a:gd name="T5" fmla="*/ 1057 h 1057"/>
                <a:gd name="T6" fmla="*/ 78 w 1183"/>
                <a:gd name="T7" fmla="*/ 352 h 1057"/>
              </a:gdLst>
              <a:ahLst/>
              <a:cxnLst>
                <a:cxn ang="0">
                  <a:pos x="T0" y="T1"/>
                </a:cxn>
                <a:cxn ang="0">
                  <a:pos x="T2" y="T3"/>
                </a:cxn>
                <a:cxn ang="0">
                  <a:pos x="T4" y="T5"/>
                </a:cxn>
                <a:cxn ang="0">
                  <a:pos x="T6" y="T7"/>
                </a:cxn>
              </a:cxnLst>
              <a:rect l="0" t="0" r="r" b="b"/>
              <a:pathLst>
                <a:path w="1183" h="1057">
                  <a:moveTo>
                    <a:pt x="78" y="352"/>
                  </a:moveTo>
                  <a:cubicBezTo>
                    <a:pt x="157" y="123"/>
                    <a:pt x="879" y="0"/>
                    <a:pt x="1034" y="186"/>
                  </a:cubicBezTo>
                  <a:cubicBezTo>
                    <a:pt x="1183" y="364"/>
                    <a:pt x="716" y="1057"/>
                    <a:pt x="716" y="1057"/>
                  </a:cubicBezTo>
                  <a:cubicBezTo>
                    <a:pt x="716" y="1057"/>
                    <a:pt x="0" y="577"/>
                    <a:pt x="78" y="352"/>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6" name="Freeform 555">
              <a:extLst>
                <a:ext uri="{FF2B5EF4-FFF2-40B4-BE49-F238E27FC236}">
                  <a16:creationId xmlns:a16="http://schemas.microsoft.com/office/drawing/2014/main" id="{BD92D939-24C6-DA24-5B33-339E9B6ACAC5}"/>
                </a:ext>
              </a:extLst>
            </p:cNvPr>
            <p:cNvSpPr>
              <a:spLocks/>
            </p:cNvSpPr>
            <p:nvPr/>
          </p:nvSpPr>
          <p:spPr bwMode="auto">
            <a:xfrm>
              <a:off x="6713538" y="4165600"/>
              <a:ext cx="211138" cy="228600"/>
            </a:xfrm>
            <a:custGeom>
              <a:avLst/>
              <a:gdLst>
                <a:gd name="T0" fmla="*/ 130 w 1155"/>
                <a:gd name="T1" fmla="*/ 1013 h 1245"/>
                <a:gd name="T2" fmla="*/ 1155 w 1155"/>
                <a:gd name="T3" fmla="*/ 1013 h 1245"/>
                <a:gd name="T4" fmla="*/ 915 w 1155"/>
                <a:gd name="T5" fmla="*/ 68 h 1245"/>
                <a:gd name="T6" fmla="*/ 130 w 1155"/>
                <a:gd name="T7" fmla="*/ 1013 h 1245"/>
              </a:gdLst>
              <a:ahLst/>
              <a:cxnLst>
                <a:cxn ang="0">
                  <a:pos x="T0" y="T1"/>
                </a:cxn>
                <a:cxn ang="0">
                  <a:pos x="T2" y="T3"/>
                </a:cxn>
                <a:cxn ang="0">
                  <a:pos x="T4" y="T5"/>
                </a:cxn>
                <a:cxn ang="0">
                  <a:pos x="T6" y="T7"/>
                </a:cxn>
              </a:cxnLst>
              <a:rect l="0" t="0" r="r" b="b"/>
              <a:pathLst>
                <a:path w="1155" h="1245">
                  <a:moveTo>
                    <a:pt x="130" y="1013"/>
                  </a:moveTo>
                  <a:cubicBezTo>
                    <a:pt x="239" y="1245"/>
                    <a:pt x="1155" y="1013"/>
                    <a:pt x="1155" y="1013"/>
                  </a:cubicBezTo>
                  <a:cubicBezTo>
                    <a:pt x="1155" y="1013"/>
                    <a:pt x="1153" y="122"/>
                    <a:pt x="915" y="68"/>
                  </a:cubicBezTo>
                  <a:cubicBezTo>
                    <a:pt x="616" y="0"/>
                    <a:pt x="0" y="735"/>
                    <a:pt x="130" y="1013"/>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7" name="Freeform 556">
              <a:extLst>
                <a:ext uri="{FF2B5EF4-FFF2-40B4-BE49-F238E27FC236}">
                  <a16:creationId xmlns:a16="http://schemas.microsoft.com/office/drawing/2014/main" id="{B604A85E-DEE3-E2CB-F624-9884568FFE14}"/>
                </a:ext>
              </a:extLst>
            </p:cNvPr>
            <p:cNvSpPr>
              <a:spLocks/>
            </p:cNvSpPr>
            <p:nvPr/>
          </p:nvSpPr>
          <p:spPr bwMode="auto">
            <a:xfrm>
              <a:off x="6924675" y="4165600"/>
              <a:ext cx="219075" cy="258763"/>
            </a:xfrm>
            <a:custGeom>
              <a:avLst/>
              <a:gdLst>
                <a:gd name="T0" fmla="*/ 772 w 1200"/>
                <a:gd name="T1" fmla="*/ 76 h 1422"/>
                <a:gd name="T2" fmla="*/ 0 w 1200"/>
                <a:gd name="T3" fmla="*/ 1021 h 1422"/>
                <a:gd name="T4" fmla="*/ 985 w 1200"/>
                <a:gd name="T5" fmla="*/ 1247 h 1422"/>
                <a:gd name="T6" fmla="*/ 772 w 1200"/>
                <a:gd name="T7" fmla="*/ 76 h 1422"/>
              </a:gdLst>
              <a:ahLst/>
              <a:cxnLst>
                <a:cxn ang="0">
                  <a:pos x="T0" y="T1"/>
                </a:cxn>
                <a:cxn ang="0">
                  <a:pos x="T2" y="T3"/>
                </a:cxn>
                <a:cxn ang="0">
                  <a:pos x="T4" y="T5"/>
                </a:cxn>
                <a:cxn ang="0">
                  <a:pos x="T6" y="T7"/>
                </a:cxn>
              </a:cxnLst>
              <a:rect l="0" t="0" r="r" b="b"/>
              <a:pathLst>
                <a:path w="1200" h="1422">
                  <a:moveTo>
                    <a:pt x="772" y="76"/>
                  </a:moveTo>
                  <a:cubicBezTo>
                    <a:pt x="476" y="0"/>
                    <a:pt x="0" y="1021"/>
                    <a:pt x="0" y="1021"/>
                  </a:cubicBezTo>
                  <a:cubicBezTo>
                    <a:pt x="0" y="1021"/>
                    <a:pt x="802" y="1422"/>
                    <a:pt x="985" y="1247"/>
                  </a:cubicBezTo>
                  <a:cubicBezTo>
                    <a:pt x="1200" y="1042"/>
                    <a:pt x="1060" y="150"/>
                    <a:pt x="772" y="76"/>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8" name="Freeform 557">
              <a:extLst>
                <a:ext uri="{FF2B5EF4-FFF2-40B4-BE49-F238E27FC236}">
                  <a16:creationId xmlns:a16="http://schemas.microsoft.com/office/drawing/2014/main" id="{0DE42C6F-A1EA-6283-3613-1F6184491903}"/>
                </a:ext>
              </a:extLst>
            </p:cNvPr>
            <p:cNvSpPr>
              <a:spLocks/>
            </p:cNvSpPr>
            <p:nvPr/>
          </p:nvSpPr>
          <p:spPr bwMode="auto">
            <a:xfrm>
              <a:off x="6775450" y="4351338"/>
              <a:ext cx="269875" cy="225425"/>
            </a:xfrm>
            <a:custGeom>
              <a:avLst/>
              <a:gdLst>
                <a:gd name="T0" fmla="*/ 69 w 1475"/>
                <a:gd name="T1" fmla="*/ 705 h 1230"/>
                <a:gd name="T2" fmla="*/ 1306 w 1475"/>
                <a:gd name="T3" fmla="*/ 980 h 1230"/>
                <a:gd name="T4" fmla="*/ 814 w 1475"/>
                <a:gd name="T5" fmla="*/ 0 h 1230"/>
                <a:gd name="T6" fmla="*/ 69 w 1475"/>
                <a:gd name="T7" fmla="*/ 705 h 1230"/>
              </a:gdLst>
              <a:ahLst/>
              <a:cxnLst>
                <a:cxn ang="0">
                  <a:pos x="T0" y="T1"/>
                </a:cxn>
                <a:cxn ang="0">
                  <a:pos x="T2" y="T3"/>
                </a:cxn>
                <a:cxn ang="0">
                  <a:pos x="T4" y="T5"/>
                </a:cxn>
                <a:cxn ang="0">
                  <a:pos x="T6" y="T7"/>
                </a:cxn>
              </a:cxnLst>
              <a:rect l="0" t="0" r="r" b="b"/>
              <a:pathLst>
                <a:path w="1475" h="1230">
                  <a:moveTo>
                    <a:pt x="69" y="705"/>
                  </a:moveTo>
                  <a:cubicBezTo>
                    <a:pt x="153" y="1011"/>
                    <a:pt x="1111" y="1230"/>
                    <a:pt x="1306" y="980"/>
                  </a:cubicBezTo>
                  <a:cubicBezTo>
                    <a:pt x="1475" y="764"/>
                    <a:pt x="814" y="0"/>
                    <a:pt x="814" y="0"/>
                  </a:cubicBezTo>
                  <a:cubicBezTo>
                    <a:pt x="814" y="0"/>
                    <a:pt x="0" y="458"/>
                    <a:pt x="69" y="705"/>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79" name="Freeform 558">
              <a:extLst>
                <a:ext uri="{FF2B5EF4-FFF2-40B4-BE49-F238E27FC236}">
                  <a16:creationId xmlns:a16="http://schemas.microsoft.com/office/drawing/2014/main" id="{E2823CDD-2E6C-92A3-0CFF-23BA693821AE}"/>
                </a:ext>
              </a:extLst>
            </p:cNvPr>
            <p:cNvSpPr>
              <a:spLocks/>
            </p:cNvSpPr>
            <p:nvPr/>
          </p:nvSpPr>
          <p:spPr bwMode="auto">
            <a:xfrm>
              <a:off x="7191375" y="4167188"/>
              <a:ext cx="222250" cy="195263"/>
            </a:xfrm>
            <a:custGeom>
              <a:avLst/>
              <a:gdLst>
                <a:gd name="T0" fmla="*/ 1060 w 1217"/>
                <a:gd name="T1" fmla="*/ 865 h 1075"/>
                <a:gd name="T2" fmla="*/ 501 w 1217"/>
                <a:gd name="T3" fmla="*/ 0 h 1075"/>
                <a:gd name="T4" fmla="*/ 48 w 1217"/>
                <a:gd name="T5" fmla="*/ 539 h 1075"/>
                <a:gd name="T6" fmla="*/ 1060 w 1217"/>
                <a:gd name="T7" fmla="*/ 865 h 1075"/>
              </a:gdLst>
              <a:ahLst/>
              <a:cxnLst>
                <a:cxn ang="0">
                  <a:pos x="T0" y="T1"/>
                </a:cxn>
                <a:cxn ang="0">
                  <a:pos x="T2" y="T3"/>
                </a:cxn>
                <a:cxn ang="0">
                  <a:pos x="T4" y="T5"/>
                </a:cxn>
                <a:cxn ang="0">
                  <a:pos x="T6" y="T7"/>
                </a:cxn>
              </a:cxnLst>
              <a:rect l="0" t="0" r="r" b="b"/>
              <a:pathLst>
                <a:path w="1217" h="1075">
                  <a:moveTo>
                    <a:pt x="1060" y="865"/>
                  </a:moveTo>
                  <a:cubicBezTo>
                    <a:pt x="1217" y="660"/>
                    <a:pt x="501" y="0"/>
                    <a:pt x="501" y="0"/>
                  </a:cubicBezTo>
                  <a:cubicBezTo>
                    <a:pt x="501" y="0"/>
                    <a:pt x="0" y="370"/>
                    <a:pt x="48" y="539"/>
                  </a:cubicBezTo>
                  <a:cubicBezTo>
                    <a:pt x="122" y="794"/>
                    <a:pt x="898" y="1075"/>
                    <a:pt x="1060" y="865"/>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0" name="Freeform 559">
              <a:extLst>
                <a:ext uri="{FF2B5EF4-FFF2-40B4-BE49-F238E27FC236}">
                  <a16:creationId xmlns:a16="http://schemas.microsoft.com/office/drawing/2014/main" id="{A8E36ED0-234A-1C7D-8F4A-46B395292098}"/>
                </a:ext>
              </a:extLst>
            </p:cNvPr>
            <p:cNvSpPr>
              <a:spLocks/>
            </p:cNvSpPr>
            <p:nvPr/>
          </p:nvSpPr>
          <p:spPr bwMode="auto">
            <a:xfrm>
              <a:off x="7281863" y="4075113"/>
              <a:ext cx="185738" cy="174625"/>
            </a:xfrm>
            <a:custGeom>
              <a:avLst/>
              <a:gdLst>
                <a:gd name="T0" fmla="*/ 885 w 1014"/>
                <a:gd name="T1" fmla="*/ 701 h 955"/>
                <a:gd name="T2" fmla="*/ 758 w 1014"/>
                <a:gd name="T3" fmla="*/ 860 h 955"/>
                <a:gd name="T4" fmla="*/ 0 w 1014"/>
                <a:gd name="T5" fmla="*/ 501 h 955"/>
                <a:gd name="T6" fmla="*/ 199 w 1014"/>
                <a:gd name="T7" fmla="*/ 358 h 955"/>
                <a:gd name="T8" fmla="*/ 905 w 1014"/>
                <a:gd name="T9" fmla="*/ 101 h 955"/>
                <a:gd name="T10" fmla="*/ 885 w 1014"/>
                <a:gd name="T11" fmla="*/ 701 h 955"/>
              </a:gdLst>
              <a:ahLst/>
              <a:cxnLst>
                <a:cxn ang="0">
                  <a:pos x="T0" y="T1"/>
                </a:cxn>
                <a:cxn ang="0">
                  <a:pos x="T2" y="T3"/>
                </a:cxn>
                <a:cxn ang="0">
                  <a:pos x="T4" y="T5"/>
                </a:cxn>
                <a:cxn ang="0">
                  <a:pos x="T6" y="T7"/>
                </a:cxn>
                <a:cxn ang="0">
                  <a:pos x="T8" y="T9"/>
                </a:cxn>
                <a:cxn ang="0">
                  <a:pos x="T10" y="T11"/>
                </a:cxn>
              </a:cxnLst>
              <a:rect l="0" t="0" r="r" b="b"/>
              <a:pathLst>
                <a:path w="1014" h="955">
                  <a:moveTo>
                    <a:pt x="885" y="701"/>
                  </a:moveTo>
                  <a:cubicBezTo>
                    <a:pt x="850" y="777"/>
                    <a:pt x="806" y="836"/>
                    <a:pt x="758" y="860"/>
                  </a:cubicBezTo>
                  <a:cubicBezTo>
                    <a:pt x="571" y="955"/>
                    <a:pt x="0" y="501"/>
                    <a:pt x="0" y="501"/>
                  </a:cubicBezTo>
                  <a:cubicBezTo>
                    <a:pt x="0" y="501"/>
                    <a:pt x="83" y="436"/>
                    <a:pt x="199" y="358"/>
                  </a:cubicBezTo>
                  <a:cubicBezTo>
                    <a:pt x="425" y="206"/>
                    <a:pt x="777" y="0"/>
                    <a:pt x="905" y="101"/>
                  </a:cubicBezTo>
                  <a:cubicBezTo>
                    <a:pt x="1014" y="189"/>
                    <a:pt x="979" y="502"/>
                    <a:pt x="885" y="701"/>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1" name="Freeform 560">
              <a:extLst>
                <a:ext uri="{FF2B5EF4-FFF2-40B4-BE49-F238E27FC236}">
                  <a16:creationId xmlns:a16="http://schemas.microsoft.com/office/drawing/2014/main" id="{74CC68D4-D4F2-FEBC-5A3A-929B591524A0}"/>
                </a:ext>
              </a:extLst>
            </p:cNvPr>
            <p:cNvSpPr>
              <a:spLocks/>
            </p:cNvSpPr>
            <p:nvPr/>
          </p:nvSpPr>
          <p:spPr bwMode="auto">
            <a:xfrm>
              <a:off x="7142163" y="4003675"/>
              <a:ext cx="139700" cy="184150"/>
            </a:xfrm>
            <a:custGeom>
              <a:avLst/>
              <a:gdLst>
                <a:gd name="T0" fmla="*/ 767 w 767"/>
                <a:gd name="T1" fmla="*/ 893 h 1007"/>
                <a:gd name="T2" fmla="*/ 75 w 767"/>
                <a:gd name="T3" fmla="*/ 873 h 1007"/>
                <a:gd name="T4" fmla="*/ 6 w 767"/>
                <a:gd name="T5" fmla="*/ 601 h 1007"/>
                <a:gd name="T6" fmla="*/ 222 w 767"/>
                <a:gd name="T7" fmla="*/ 28 h 1007"/>
                <a:gd name="T8" fmla="*/ 623 w 767"/>
                <a:gd name="T9" fmla="*/ 517 h 1007"/>
                <a:gd name="T10" fmla="*/ 767 w 767"/>
                <a:gd name="T11" fmla="*/ 893 h 1007"/>
              </a:gdLst>
              <a:ahLst/>
              <a:cxnLst>
                <a:cxn ang="0">
                  <a:pos x="T0" y="T1"/>
                </a:cxn>
                <a:cxn ang="0">
                  <a:pos x="T2" y="T3"/>
                </a:cxn>
                <a:cxn ang="0">
                  <a:pos x="T4" y="T5"/>
                </a:cxn>
                <a:cxn ang="0">
                  <a:pos x="T6" y="T7"/>
                </a:cxn>
                <a:cxn ang="0">
                  <a:pos x="T8" y="T9"/>
                </a:cxn>
                <a:cxn ang="0">
                  <a:pos x="T10" y="T11"/>
                </a:cxn>
              </a:cxnLst>
              <a:rect l="0" t="0" r="r" b="b"/>
              <a:pathLst>
                <a:path w="767" h="1007">
                  <a:moveTo>
                    <a:pt x="767" y="893"/>
                  </a:moveTo>
                  <a:cubicBezTo>
                    <a:pt x="767" y="893"/>
                    <a:pt x="184" y="1007"/>
                    <a:pt x="75" y="873"/>
                  </a:cubicBezTo>
                  <a:cubicBezTo>
                    <a:pt x="31" y="819"/>
                    <a:pt x="9" y="717"/>
                    <a:pt x="6" y="601"/>
                  </a:cubicBezTo>
                  <a:cubicBezTo>
                    <a:pt x="0" y="358"/>
                    <a:pt x="79" y="56"/>
                    <a:pt x="222" y="28"/>
                  </a:cubicBezTo>
                  <a:cubicBezTo>
                    <a:pt x="361" y="0"/>
                    <a:pt x="514" y="271"/>
                    <a:pt x="623" y="517"/>
                  </a:cubicBezTo>
                  <a:cubicBezTo>
                    <a:pt x="709" y="713"/>
                    <a:pt x="767" y="893"/>
                    <a:pt x="767" y="893"/>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2" name="Freeform 561">
              <a:extLst>
                <a:ext uri="{FF2B5EF4-FFF2-40B4-BE49-F238E27FC236}">
                  <a16:creationId xmlns:a16="http://schemas.microsoft.com/office/drawing/2014/main" id="{13C8196F-96D8-5DC0-99F6-993049AD3C44}"/>
                </a:ext>
              </a:extLst>
            </p:cNvPr>
            <p:cNvSpPr>
              <a:spLocks/>
            </p:cNvSpPr>
            <p:nvPr/>
          </p:nvSpPr>
          <p:spPr bwMode="auto">
            <a:xfrm>
              <a:off x="7243763" y="4165600"/>
              <a:ext cx="96838" cy="85725"/>
            </a:xfrm>
            <a:custGeom>
              <a:avLst/>
              <a:gdLst>
                <a:gd name="T0" fmla="*/ 459 w 527"/>
                <a:gd name="T1" fmla="*/ 375 h 466"/>
                <a:gd name="T2" fmla="*/ 217 w 527"/>
                <a:gd name="T3" fmla="*/ 0 h 466"/>
                <a:gd name="T4" fmla="*/ 21 w 527"/>
                <a:gd name="T5" fmla="*/ 234 h 466"/>
                <a:gd name="T6" fmla="*/ 459 w 527"/>
                <a:gd name="T7" fmla="*/ 375 h 466"/>
              </a:gdLst>
              <a:ahLst/>
              <a:cxnLst>
                <a:cxn ang="0">
                  <a:pos x="T0" y="T1"/>
                </a:cxn>
                <a:cxn ang="0">
                  <a:pos x="T2" y="T3"/>
                </a:cxn>
                <a:cxn ang="0">
                  <a:pos x="T4" y="T5"/>
                </a:cxn>
                <a:cxn ang="0">
                  <a:pos x="T6" y="T7"/>
                </a:cxn>
              </a:cxnLst>
              <a:rect l="0" t="0" r="r" b="b"/>
              <a:pathLst>
                <a:path w="527" h="466">
                  <a:moveTo>
                    <a:pt x="459" y="375"/>
                  </a:moveTo>
                  <a:cubicBezTo>
                    <a:pt x="527" y="286"/>
                    <a:pt x="217" y="0"/>
                    <a:pt x="217" y="0"/>
                  </a:cubicBezTo>
                  <a:cubicBezTo>
                    <a:pt x="217" y="0"/>
                    <a:pt x="0" y="160"/>
                    <a:pt x="21" y="234"/>
                  </a:cubicBezTo>
                  <a:cubicBezTo>
                    <a:pt x="53" y="344"/>
                    <a:pt x="389" y="466"/>
                    <a:pt x="459" y="375"/>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3" name="Freeform 562">
              <a:extLst>
                <a:ext uri="{FF2B5EF4-FFF2-40B4-BE49-F238E27FC236}">
                  <a16:creationId xmlns:a16="http://schemas.microsoft.com/office/drawing/2014/main" id="{400BBD28-E2F2-9017-FACF-A2F6142DFCCF}"/>
                </a:ext>
              </a:extLst>
            </p:cNvPr>
            <p:cNvSpPr>
              <a:spLocks/>
            </p:cNvSpPr>
            <p:nvPr/>
          </p:nvSpPr>
          <p:spPr bwMode="auto">
            <a:xfrm>
              <a:off x="7283450" y="4122738"/>
              <a:ext cx="82550" cy="79375"/>
            </a:xfrm>
            <a:custGeom>
              <a:avLst/>
              <a:gdLst>
                <a:gd name="T0" fmla="*/ 391 w 457"/>
                <a:gd name="T1" fmla="*/ 67 h 436"/>
                <a:gd name="T2" fmla="*/ 0 w 457"/>
                <a:gd name="T3" fmla="*/ 239 h 436"/>
                <a:gd name="T4" fmla="*/ 328 w 457"/>
                <a:gd name="T5" fmla="*/ 395 h 436"/>
                <a:gd name="T6" fmla="*/ 391 w 457"/>
                <a:gd name="T7" fmla="*/ 67 h 436"/>
              </a:gdLst>
              <a:ahLst/>
              <a:cxnLst>
                <a:cxn ang="0">
                  <a:pos x="T0" y="T1"/>
                </a:cxn>
                <a:cxn ang="0">
                  <a:pos x="T2" y="T3"/>
                </a:cxn>
                <a:cxn ang="0">
                  <a:pos x="T4" y="T5"/>
                </a:cxn>
                <a:cxn ang="0">
                  <a:pos x="T6" y="T7"/>
                </a:cxn>
              </a:cxnLst>
              <a:rect l="0" t="0" r="r" b="b"/>
              <a:pathLst>
                <a:path w="457" h="436">
                  <a:moveTo>
                    <a:pt x="391" y="67"/>
                  </a:moveTo>
                  <a:cubicBezTo>
                    <a:pt x="308" y="0"/>
                    <a:pt x="0" y="239"/>
                    <a:pt x="0" y="239"/>
                  </a:cubicBezTo>
                  <a:cubicBezTo>
                    <a:pt x="0" y="239"/>
                    <a:pt x="247" y="436"/>
                    <a:pt x="328" y="395"/>
                  </a:cubicBezTo>
                  <a:cubicBezTo>
                    <a:pt x="403" y="357"/>
                    <a:pt x="457" y="119"/>
                    <a:pt x="391" y="67"/>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4" name="Freeform 563">
              <a:extLst>
                <a:ext uri="{FF2B5EF4-FFF2-40B4-BE49-F238E27FC236}">
                  <a16:creationId xmlns:a16="http://schemas.microsoft.com/office/drawing/2014/main" id="{A5E35672-FABE-19B4-E0D0-05BE87339964}"/>
                </a:ext>
              </a:extLst>
            </p:cNvPr>
            <p:cNvSpPr>
              <a:spLocks/>
            </p:cNvSpPr>
            <p:nvPr/>
          </p:nvSpPr>
          <p:spPr bwMode="auto">
            <a:xfrm>
              <a:off x="7218363" y="4094163"/>
              <a:ext cx="65088" cy="80963"/>
            </a:xfrm>
            <a:custGeom>
              <a:avLst/>
              <a:gdLst>
                <a:gd name="T0" fmla="*/ 59 w 359"/>
                <a:gd name="T1" fmla="*/ 388 h 446"/>
                <a:gd name="T2" fmla="*/ 359 w 359"/>
                <a:gd name="T3" fmla="*/ 396 h 446"/>
                <a:gd name="T4" fmla="*/ 122 w 359"/>
                <a:gd name="T5" fmla="*/ 22 h 446"/>
                <a:gd name="T6" fmla="*/ 59 w 359"/>
                <a:gd name="T7" fmla="*/ 388 h 446"/>
              </a:gdLst>
              <a:ahLst/>
              <a:cxnLst>
                <a:cxn ang="0">
                  <a:pos x="T0" y="T1"/>
                </a:cxn>
                <a:cxn ang="0">
                  <a:pos x="T2" y="T3"/>
                </a:cxn>
                <a:cxn ang="0">
                  <a:pos x="T4" y="T5"/>
                </a:cxn>
                <a:cxn ang="0">
                  <a:pos x="T6" y="T7"/>
                </a:cxn>
              </a:cxnLst>
              <a:rect l="0" t="0" r="r" b="b"/>
              <a:pathLst>
                <a:path w="359" h="446">
                  <a:moveTo>
                    <a:pt x="59" y="388"/>
                  </a:moveTo>
                  <a:cubicBezTo>
                    <a:pt x="107" y="446"/>
                    <a:pt x="359" y="396"/>
                    <a:pt x="359" y="396"/>
                  </a:cubicBezTo>
                  <a:cubicBezTo>
                    <a:pt x="359" y="396"/>
                    <a:pt x="231" y="0"/>
                    <a:pt x="122" y="22"/>
                  </a:cubicBezTo>
                  <a:cubicBezTo>
                    <a:pt x="31" y="40"/>
                    <a:pt x="0" y="316"/>
                    <a:pt x="59" y="388"/>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5" name="Freeform 564">
              <a:extLst>
                <a:ext uri="{FF2B5EF4-FFF2-40B4-BE49-F238E27FC236}">
                  <a16:creationId xmlns:a16="http://schemas.microsoft.com/office/drawing/2014/main" id="{1460B5E3-2646-9691-51A5-DE6FC6FEA99A}"/>
                </a:ext>
              </a:extLst>
            </p:cNvPr>
            <p:cNvSpPr>
              <a:spLocks/>
            </p:cNvSpPr>
            <p:nvPr/>
          </p:nvSpPr>
          <p:spPr bwMode="auto">
            <a:xfrm>
              <a:off x="6667500" y="4908550"/>
              <a:ext cx="242888" cy="255588"/>
            </a:xfrm>
            <a:custGeom>
              <a:avLst/>
              <a:gdLst>
                <a:gd name="T0" fmla="*/ 1334 w 1334"/>
                <a:gd name="T1" fmla="*/ 203 h 1403"/>
                <a:gd name="T2" fmla="*/ 895 w 1334"/>
                <a:gd name="T3" fmla="*/ 1401 h 1403"/>
                <a:gd name="T4" fmla="*/ 801 w 1334"/>
                <a:gd name="T5" fmla="*/ 1388 h 1403"/>
                <a:gd name="T6" fmla="*/ 176 w 1334"/>
                <a:gd name="T7" fmla="*/ 136 h 1403"/>
                <a:gd name="T8" fmla="*/ 897 w 1334"/>
                <a:gd name="T9" fmla="*/ 93 h 1403"/>
                <a:gd name="T10" fmla="*/ 1334 w 1334"/>
                <a:gd name="T11" fmla="*/ 203 h 1403"/>
                <a:gd name="T12" fmla="*/ 1334 w 1334"/>
                <a:gd name="T13" fmla="*/ 203 h 1403"/>
              </a:gdLst>
              <a:ahLst/>
              <a:cxnLst>
                <a:cxn ang="0">
                  <a:pos x="T0" y="T1"/>
                </a:cxn>
                <a:cxn ang="0">
                  <a:pos x="T2" y="T3"/>
                </a:cxn>
                <a:cxn ang="0">
                  <a:pos x="T4" y="T5"/>
                </a:cxn>
                <a:cxn ang="0">
                  <a:pos x="T6" y="T7"/>
                </a:cxn>
                <a:cxn ang="0">
                  <a:pos x="T8" y="T9"/>
                </a:cxn>
                <a:cxn ang="0">
                  <a:pos x="T10" y="T11"/>
                </a:cxn>
                <a:cxn ang="0">
                  <a:pos x="T12" y="T13"/>
                </a:cxn>
              </a:cxnLst>
              <a:rect l="0" t="0" r="r" b="b"/>
              <a:pathLst>
                <a:path w="1334" h="1403">
                  <a:moveTo>
                    <a:pt x="1334" y="203"/>
                  </a:moveTo>
                  <a:cubicBezTo>
                    <a:pt x="1334" y="203"/>
                    <a:pt x="1213" y="1374"/>
                    <a:pt x="895" y="1401"/>
                  </a:cubicBezTo>
                  <a:cubicBezTo>
                    <a:pt x="865" y="1403"/>
                    <a:pt x="833" y="1399"/>
                    <a:pt x="801" y="1388"/>
                  </a:cubicBezTo>
                  <a:cubicBezTo>
                    <a:pt x="447" y="1272"/>
                    <a:pt x="0" y="420"/>
                    <a:pt x="176" y="136"/>
                  </a:cubicBezTo>
                  <a:cubicBezTo>
                    <a:pt x="260" y="0"/>
                    <a:pt x="605" y="35"/>
                    <a:pt x="897" y="93"/>
                  </a:cubicBezTo>
                  <a:cubicBezTo>
                    <a:pt x="1127" y="139"/>
                    <a:pt x="1324" y="200"/>
                    <a:pt x="1334" y="203"/>
                  </a:cubicBezTo>
                  <a:lnTo>
                    <a:pt x="1334" y="203"/>
                  </a:ln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6" name="Freeform 565">
              <a:extLst>
                <a:ext uri="{FF2B5EF4-FFF2-40B4-BE49-F238E27FC236}">
                  <a16:creationId xmlns:a16="http://schemas.microsoft.com/office/drawing/2014/main" id="{0D4CECB4-6F84-5B86-9E86-1D95C833A2A3}"/>
                </a:ext>
              </a:extLst>
            </p:cNvPr>
            <p:cNvSpPr>
              <a:spLocks/>
            </p:cNvSpPr>
            <p:nvPr/>
          </p:nvSpPr>
          <p:spPr bwMode="auto">
            <a:xfrm>
              <a:off x="6910388" y="4872038"/>
              <a:ext cx="276225" cy="298450"/>
            </a:xfrm>
            <a:custGeom>
              <a:avLst/>
              <a:gdLst>
                <a:gd name="T0" fmla="*/ 0 w 1510"/>
                <a:gd name="T1" fmla="*/ 405 h 1633"/>
                <a:gd name="T2" fmla="*/ 745 w 1510"/>
                <a:gd name="T3" fmla="*/ 1603 h 1633"/>
                <a:gd name="T4" fmla="*/ 1291 w 1510"/>
                <a:gd name="T5" fmla="*/ 258 h 1633"/>
                <a:gd name="T6" fmla="*/ 0 w 1510"/>
                <a:gd name="T7" fmla="*/ 405 h 1633"/>
              </a:gdLst>
              <a:ahLst/>
              <a:cxnLst>
                <a:cxn ang="0">
                  <a:pos x="T0" y="T1"/>
                </a:cxn>
                <a:cxn ang="0">
                  <a:pos x="T2" y="T3"/>
                </a:cxn>
                <a:cxn ang="0">
                  <a:pos x="T4" y="T5"/>
                </a:cxn>
                <a:cxn ang="0">
                  <a:pos x="T6" y="T7"/>
                </a:cxn>
              </a:cxnLst>
              <a:rect l="0" t="0" r="r" b="b"/>
              <a:pathLst>
                <a:path w="1510" h="1633">
                  <a:moveTo>
                    <a:pt x="0" y="405"/>
                  </a:moveTo>
                  <a:cubicBezTo>
                    <a:pt x="0" y="405"/>
                    <a:pt x="394" y="1633"/>
                    <a:pt x="745" y="1603"/>
                  </a:cubicBezTo>
                  <a:cubicBezTo>
                    <a:pt x="1106" y="1572"/>
                    <a:pt x="1510" y="547"/>
                    <a:pt x="1291" y="258"/>
                  </a:cubicBezTo>
                  <a:cubicBezTo>
                    <a:pt x="1095" y="0"/>
                    <a:pt x="0" y="405"/>
                    <a:pt x="0" y="405"/>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7" name="Freeform 566">
              <a:extLst>
                <a:ext uri="{FF2B5EF4-FFF2-40B4-BE49-F238E27FC236}">
                  <a16:creationId xmlns:a16="http://schemas.microsoft.com/office/drawing/2014/main" id="{789B5C26-17EB-0568-0777-F942AFB22D77}"/>
                </a:ext>
              </a:extLst>
            </p:cNvPr>
            <p:cNvSpPr>
              <a:spLocks/>
            </p:cNvSpPr>
            <p:nvPr/>
          </p:nvSpPr>
          <p:spPr bwMode="auto">
            <a:xfrm>
              <a:off x="6756400" y="4743450"/>
              <a:ext cx="255588" cy="201613"/>
            </a:xfrm>
            <a:custGeom>
              <a:avLst/>
              <a:gdLst>
                <a:gd name="T0" fmla="*/ 1256 w 1394"/>
                <a:gd name="T1" fmla="*/ 613 h 1106"/>
                <a:gd name="T2" fmla="*/ 842 w 1394"/>
                <a:gd name="T3" fmla="*/ 1106 h 1106"/>
                <a:gd name="T4" fmla="*/ 842 w 1394"/>
                <a:gd name="T5" fmla="*/ 1106 h 1106"/>
                <a:gd name="T6" fmla="*/ 253 w 1394"/>
                <a:gd name="T7" fmla="*/ 745 h 1106"/>
                <a:gd name="T8" fmla="*/ 30 w 1394"/>
                <a:gd name="T9" fmla="*/ 414 h 1106"/>
                <a:gd name="T10" fmla="*/ 1348 w 1394"/>
                <a:gd name="T11" fmla="*/ 281 h 1106"/>
                <a:gd name="T12" fmla="*/ 1256 w 1394"/>
                <a:gd name="T13" fmla="*/ 613 h 1106"/>
              </a:gdLst>
              <a:ahLst/>
              <a:cxnLst>
                <a:cxn ang="0">
                  <a:pos x="T0" y="T1"/>
                </a:cxn>
                <a:cxn ang="0">
                  <a:pos x="T2" y="T3"/>
                </a:cxn>
                <a:cxn ang="0">
                  <a:pos x="T4" y="T5"/>
                </a:cxn>
                <a:cxn ang="0">
                  <a:pos x="T6" y="T7"/>
                </a:cxn>
                <a:cxn ang="0">
                  <a:pos x="T8" y="T9"/>
                </a:cxn>
                <a:cxn ang="0">
                  <a:pos x="T10" y="T11"/>
                </a:cxn>
                <a:cxn ang="0">
                  <a:pos x="T12" y="T13"/>
                </a:cxn>
              </a:cxnLst>
              <a:rect l="0" t="0" r="r" b="b"/>
              <a:pathLst>
                <a:path w="1394" h="1106">
                  <a:moveTo>
                    <a:pt x="1256" y="613"/>
                  </a:moveTo>
                  <a:cubicBezTo>
                    <a:pt x="1103" y="850"/>
                    <a:pt x="842" y="1106"/>
                    <a:pt x="842" y="1106"/>
                  </a:cubicBezTo>
                  <a:lnTo>
                    <a:pt x="842" y="1106"/>
                  </a:lnTo>
                  <a:cubicBezTo>
                    <a:pt x="828" y="1099"/>
                    <a:pt x="490" y="932"/>
                    <a:pt x="253" y="745"/>
                  </a:cubicBezTo>
                  <a:cubicBezTo>
                    <a:pt x="107" y="631"/>
                    <a:pt x="0" y="509"/>
                    <a:pt x="30" y="414"/>
                  </a:cubicBezTo>
                  <a:cubicBezTo>
                    <a:pt x="129" y="98"/>
                    <a:pt x="1172" y="0"/>
                    <a:pt x="1348" y="281"/>
                  </a:cubicBezTo>
                  <a:cubicBezTo>
                    <a:pt x="1394" y="354"/>
                    <a:pt x="1342" y="481"/>
                    <a:pt x="1256" y="613"/>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8" name="Freeform 567">
              <a:extLst>
                <a:ext uri="{FF2B5EF4-FFF2-40B4-BE49-F238E27FC236}">
                  <a16:creationId xmlns:a16="http://schemas.microsoft.com/office/drawing/2014/main" id="{D9B33173-AAD8-A0D4-3873-91997DDBBFF6}"/>
                </a:ext>
              </a:extLst>
            </p:cNvPr>
            <p:cNvSpPr>
              <a:spLocks/>
            </p:cNvSpPr>
            <p:nvPr/>
          </p:nvSpPr>
          <p:spPr bwMode="auto">
            <a:xfrm>
              <a:off x="6756400" y="4910138"/>
              <a:ext cx="153988" cy="176213"/>
            </a:xfrm>
            <a:custGeom>
              <a:avLst/>
              <a:gdLst>
                <a:gd name="T0" fmla="*/ 570 w 845"/>
                <a:gd name="T1" fmla="*/ 946 h 964"/>
                <a:gd name="T2" fmla="*/ 845 w 845"/>
                <a:gd name="T3" fmla="*/ 196 h 964"/>
                <a:gd name="T4" fmla="*/ 120 w 845"/>
                <a:gd name="T5" fmla="*/ 154 h 964"/>
                <a:gd name="T6" fmla="*/ 570 w 845"/>
                <a:gd name="T7" fmla="*/ 946 h 964"/>
              </a:gdLst>
              <a:ahLst/>
              <a:cxnLst>
                <a:cxn ang="0">
                  <a:pos x="T0" y="T1"/>
                </a:cxn>
                <a:cxn ang="0">
                  <a:pos x="T2" y="T3"/>
                </a:cxn>
                <a:cxn ang="0">
                  <a:pos x="T4" y="T5"/>
                </a:cxn>
                <a:cxn ang="0">
                  <a:pos x="T6" y="T7"/>
                </a:cxn>
              </a:cxnLst>
              <a:rect l="0" t="0" r="r" b="b"/>
              <a:pathLst>
                <a:path w="845" h="964">
                  <a:moveTo>
                    <a:pt x="570" y="946"/>
                  </a:moveTo>
                  <a:cubicBezTo>
                    <a:pt x="769" y="929"/>
                    <a:pt x="845" y="196"/>
                    <a:pt x="845" y="196"/>
                  </a:cubicBezTo>
                  <a:cubicBezTo>
                    <a:pt x="845" y="196"/>
                    <a:pt x="216" y="0"/>
                    <a:pt x="120" y="154"/>
                  </a:cubicBezTo>
                  <a:cubicBezTo>
                    <a:pt x="0" y="347"/>
                    <a:pt x="343" y="964"/>
                    <a:pt x="570" y="946"/>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89" name="Freeform 568">
              <a:extLst>
                <a:ext uri="{FF2B5EF4-FFF2-40B4-BE49-F238E27FC236}">
                  <a16:creationId xmlns:a16="http://schemas.microsoft.com/office/drawing/2014/main" id="{646887DE-C12A-BD63-2C8F-8F98CA1CDBBE}"/>
                </a:ext>
              </a:extLst>
            </p:cNvPr>
            <p:cNvSpPr>
              <a:spLocks/>
            </p:cNvSpPr>
            <p:nvPr/>
          </p:nvSpPr>
          <p:spPr bwMode="auto">
            <a:xfrm>
              <a:off x="6910388" y="4899025"/>
              <a:ext cx="173038" cy="187325"/>
            </a:xfrm>
            <a:custGeom>
              <a:avLst/>
              <a:gdLst>
                <a:gd name="T0" fmla="*/ 0 w 946"/>
                <a:gd name="T1" fmla="*/ 254 h 1023"/>
                <a:gd name="T2" fmla="*/ 467 w 946"/>
                <a:gd name="T3" fmla="*/ 1004 h 1023"/>
                <a:gd name="T4" fmla="*/ 808 w 946"/>
                <a:gd name="T5" fmla="*/ 162 h 1023"/>
                <a:gd name="T6" fmla="*/ 0 w 946"/>
                <a:gd name="T7" fmla="*/ 254 h 1023"/>
              </a:gdLst>
              <a:ahLst/>
              <a:cxnLst>
                <a:cxn ang="0">
                  <a:pos x="T0" y="T1"/>
                </a:cxn>
                <a:cxn ang="0">
                  <a:pos x="T2" y="T3"/>
                </a:cxn>
                <a:cxn ang="0">
                  <a:pos x="T4" y="T5"/>
                </a:cxn>
                <a:cxn ang="0">
                  <a:pos x="T6" y="T7"/>
                </a:cxn>
              </a:cxnLst>
              <a:rect l="0" t="0" r="r" b="b"/>
              <a:pathLst>
                <a:path w="946" h="1023">
                  <a:moveTo>
                    <a:pt x="0" y="254"/>
                  </a:moveTo>
                  <a:cubicBezTo>
                    <a:pt x="0" y="254"/>
                    <a:pt x="247" y="1023"/>
                    <a:pt x="467" y="1004"/>
                  </a:cubicBezTo>
                  <a:cubicBezTo>
                    <a:pt x="693" y="984"/>
                    <a:pt x="946" y="343"/>
                    <a:pt x="808" y="162"/>
                  </a:cubicBezTo>
                  <a:cubicBezTo>
                    <a:pt x="685" y="0"/>
                    <a:pt x="0" y="254"/>
                    <a:pt x="0" y="254"/>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0" name="Freeform 569">
              <a:extLst>
                <a:ext uri="{FF2B5EF4-FFF2-40B4-BE49-F238E27FC236}">
                  <a16:creationId xmlns:a16="http://schemas.microsoft.com/office/drawing/2014/main" id="{BEFE9C20-1A6A-7A3B-9AA0-A5ED280F8EB2}"/>
                </a:ext>
              </a:extLst>
            </p:cNvPr>
            <p:cNvSpPr>
              <a:spLocks/>
            </p:cNvSpPr>
            <p:nvPr/>
          </p:nvSpPr>
          <p:spPr bwMode="auto">
            <a:xfrm>
              <a:off x="6808788" y="4818063"/>
              <a:ext cx="174625" cy="127000"/>
            </a:xfrm>
            <a:custGeom>
              <a:avLst/>
              <a:gdLst>
                <a:gd name="T0" fmla="*/ 50 w 955"/>
                <a:gd name="T1" fmla="*/ 259 h 692"/>
                <a:gd name="T2" fmla="*/ 558 w 955"/>
                <a:gd name="T3" fmla="*/ 692 h 692"/>
                <a:gd name="T4" fmla="*/ 875 w 955"/>
                <a:gd name="T5" fmla="*/ 175 h 692"/>
                <a:gd name="T6" fmla="*/ 50 w 955"/>
                <a:gd name="T7" fmla="*/ 259 h 692"/>
              </a:gdLst>
              <a:ahLst/>
              <a:cxnLst>
                <a:cxn ang="0">
                  <a:pos x="T0" y="T1"/>
                </a:cxn>
                <a:cxn ang="0">
                  <a:pos x="T2" y="T3"/>
                </a:cxn>
                <a:cxn ang="0">
                  <a:pos x="T4" y="T5"/>
                </a:cxn>
                <a:cxn ang="0">
                  <a:pos x="T6" y="T7"/>
                </a:cxn>
              </a:cxnLst>
              <a:rect l="0" t="0" r="r" b="b"/>
              <a:pathLst>
                <a:path w="955" h="692">
                  <a:moveTo>
                    <a:pt x="50" y="259"/>
                  </a:moveTo>
                  <a:cubicBezTo>
                    <a:pt x="0" y="418"/>
                    <a:pt x="558" y="692"/>
                    <a:pt x="558" y="692"/>
                  </a:cubicBezTo>
                  <a:cubicBezTo>
                    <a:pt x="558" y="692"/>
                    <a:pt x="955" y="303"/>
                    <a:pt x="875" y="175"/>
                  </a:cubicBezTo>
                  <a:cubicBezTo>
                    <a:pt x="764" y="0"/>
                    <a:pt x="111" y="61"/>
                    <a:pt x="50" y="259"/>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1" name="Freeform 570">
              <a:extLst>
                <a:ext uri="{FF2B5EF4-FFF2-40B4-BE49-F238E27FC236}">
                  <a16:creationId xmlns:a16="http://schemas.microsoft.com/office/drawing/2014/main" id="{6E1B423F-04F2-1D69-37ED-6E4DB572C982}"/>
                </a:ext>
              </a:extLst>
            </p:cNvPr>
            <p:cNvSpPr>
              <a:spLocks/>
            </p:cNvSpPr>
            <p:nvPr/>
          </p:nvSpPr>
          <p:spPr bwMode="auto">
            <a:xfrm>
              <a:off x="7281863" y="4549775"/>
              <a:ext cx="247650" cy="228600"/>
            </a:xfrm>
            <a:custGeom>
              <a:avLst/>
              <a:gdLst>
                <a:gd name="T0" fmla="*/ 1 w 1350"/>
                <a:gd name="T1" fmla="*/ 486 h 1245"/>
                <a:gd name="T2" fmla="*/ 1132 w 1350"/>
                <a:gd name="T3" fmla="*/ 1059 h 1245"/>
                <a:gd name="T4" fmla="*/ 974 w 1350"/>
                <a:gd name="T5" fmla="*/ 0 h 1245"/>
                <a:gd name="T6" fmla="*/ 1 w 1350"/>
                <a:gd name="T7" fmla="*/ 486 h 1245"/>
              </a:gdLst>
              <a:ahLst/>
              <a:cxnLst>
                <a:cxn ang="0">
                  <a:pos x="T0" y="T1"/>
                </a:cxn>
                <a:cxn ang="0">
                  <a:pos x="T2" y="T3"/>
                </a:cxn>
                <a:cxn ang="0">
                  <a:pos x="T4" y="T5"/>
                </a:cxn>
                <a:cxn ang="0">
                  <a:pos x="T6" y="T7"/>
                </a:cxn>
              </a:cxnLst>
              <a:rect l="0" t="0" r="r" b="b"/>
              <a:pathLst>
                <a:path w="1350" h="1245">
                  <a:moveTo>
                    <a:pt x="1" y="486"/>
                  </a:moveTo>
                  <a:cubicBezTo>
                    <a:pt x="0" y="803"/>
                    <a:pt x="875" y="1245"/>
                    <a:pt x="1132" y="1059"/>
                  </a:cubicBezTo>
                  <a:cubicBezTo>
                    <a:pt x="1350" y="902"/>
                    <a:pt x="974" y="0"/>
                    <a:pt x="974" y="0"/>
                  </a:cubicBezTo>
                  <a:cubicBezTo>
                    <a:pt x="974" y="0"/>
                    <a:pt x="2" y="214"/>
                    <a:pt x="1" y="486"/>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2" name="Freeform 571">
              <a:extLst>
                <a:ext uri="{FF2B5EF4-FFF2-40B4-BE49-F238E27FC236}">
                  <a16:creationId xmlns:a16="http://schemas.microsoft.com/office/drawing/2014/main" id="{6126419B-68AD-20F4-9774-C4843E33CF79}"/>
                </a:ext>
              </a:extLst>
            </p:cNvPr>
            <p:cNvSpPr>
              <a:spLocks/>
            </p:cNvSpPr>
            <p:nvPr/>
          </p:nvSpPr>
          <p:spPr bwMode="auto">
            <a:xfrm>
              <a:off x="7243763" y="4376738"/>
              <a:ext cx="215900" cy="173038"/>
            </a:xfrm>
            <a:custGeom>
              <a:avLst/>
              <a:gdLst>
                <a:gd name="T0" fmla="*/ 698 w 1185"/>
                <a:gd name="T1" fmla="*/ 40 h 949"/>
                <a:gd name="T2" fmla="*/ 43 w 1185"/>
                <a:gd name="T3" fmla="*/ 596 h 949"/>
                <a:gd name="T4" fmla="*/ 1185 w 1185"/>
                <a:gd name="T5" fmla="*/ 949 h 949"/>
                <a:gd name="T6" fmla="*/ 698 w 1185"/>
                <a:gd name="T7" fmla="*/ 40 h 949"/>
              </a:gdLst>
              <a:ahLst/>
              <a:cxnLst>
                <a:cxn ang="0">
                  <a:pos x="T0" y="T1"/>
                </a:cxn>
                <a:cxn ang="0">
                  <a:pos x="T2" y="T3"/>
                </a:cxn>
                <a:cxn ang="0">
                  <a:pos x="T4" y="T5"/>
                </a:cxn>
                <a:cxn ang="0">
                  <a:pos x="T6" y="T7"/>
                </a:cxn>
              </a:cxnLst>
              <a:rect l="0" t="0" r="r" b="b"/>
              <a:pathLst>
                <a:path w="1185" h="949">
                  <a:moveTo>
                    <a:pt x="698" y="40"/>
                  </a:moveTo>
                  <a:cubicBezTo>
                    <a:pt x="487" y="0"/>
                    <a:pt x="0" y="385"/>
                    <a:pt x="43" y="596"/>
                  </a:cubicBezTo>
                  <a:cubicBezTo>
                    <a:pt x="103" y="888"/>
                    <a:pt x="1185" y="949"/>
                    <a:pt x="1185" y="949"/>
                  </a:cubicBezTo>
                  <a:cubicBezTo>
                    <a:pt x="1185" y="949"/>
                    <a:pt x="951" y="88"/>
                    <a:pt x="698" y="40"/>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3" name="Freeform 572">
              <a:extLst>
                <a:ext uri="{FF2B5EF4-FFF2-40B4-BE49-F238E27FC236}">
                  <a16:creationId xmlns:a16="http://schemas.microsoft.com/office/drawing/2014/main" id="{09D0E961-2DC9-3A20-2A2E-A79C83F1276F}"/>
                </a:ext>
              </a:extLst>
            </p:cNvPr>
            <p:cNvSpPr>
              <a:spLocks/>
            </p:cNvSpPr>
            <p:nvPr/>
          </p:nvSpPr>
          <p:spPr bwMode="auto">
            <a:xfrm>
              <a:off x="7459663" y="4505325"/>
              <a:ext cx="204788" cy="188913"/>
            </a:xfrm>
            <a:custGeom>
              <a:avLst/>
              <a:gdLst>
                <a:gd name="T0" fmla="*/ 869 w 1114"/>
                <a:gd name="T1" fmla="*/ 135 h 1031"/>
                <a:gd name="T2" fmla="*/ 0 w 1114"/>
                <a:gd name="T3" fmla="*/ 244 h 1031"/>
                <a:gd name="T4" fmla="*/ 954 w 1114"/>
                <a:gd name="T5" fmla="*/ 882 h 1031"/>
                <a:gd name="T6" fmla="*/ 869 w 1114"/>
                <a:gd name="T7" fmla="*/ 135 h 1031"/>
              </a:gdLst>
              <a:ahLst/>
              <a:cxnLst>
                <a:cxn ang="0">
                  <a:pos x="T0" y="T1"/>
                </a:cxn>
                <a:cxn ang="0">
                  <a:pos x="T2" y="T3"/>
                </a:cxn>
                <a:cxn ang="0">
                  <a:pos x="T4" y="T5"/>
                </a:cxn>
                <a:cxn ang="0">
                  <a:pos x="T6" y="T7"/>
                </a:cxn>
              </a:cxnLst>
              <a:rect l="0" t="0" r="r" b="b"/>
              <a:pathLst>
                <a:path w="1114" h="1031">
                  <a:moveTo>
                    <a:pt x="869" y="135"/>
                  </a:moveTo>
                  <a:cubicBezTo>
                    <a:pt x="698" y="0"/>
                    <a:pt x="0" y="244"/>
                    <a:pt x="0" y="244"/>
                  </a:cubicBezTo>
                  <a:cubicBezTo>
                    <a:pt x="0" y="244"/>
                    <a:pt x="709" y="1031"/>
                    <a:pt x="954" y="882"/>
                  </a:cubicBezTo>
                  <a:cubicBezTo>
                    <a:pt x="1114" y="784"/>
                    <a:pt x="1017" y="251"/>
                    <a:pt x="869" y="135"/>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4" name="Freeform 573">
              <a:extLst>
                <a:ext uri="{FF2B5EF4-FFF2-40B4-BE49-F238E27FC236}">
                  <a16:creationId xmlns:a16="http://schemas.microsoft.com/office/drawing/2014/main" id="{C9D2834D-C962-DED0-2338-7C1271F5DC3D}"/>
                </a:ext>
              </a:extLst>
            </p:cNvPr>
            <p:cNvSpPr>
              <a:spLocks/>
            </p:cNvSpPr>
            <p:nvPr/>
          </p:nvSpPr>
          <p:spPr bwMode="auto">
            <a:xfrm>
              <a:off x="7369175" y="4551363"/>
              <a:ext cx="128588" cy="119063"/>
            </a:xfrm>
            <a:custGeom>
              <a:avLst/>
              <a:gdLst>
                <a:gd name="T0" fmla="*/ 1 w 697"/>
                <a:gd name="T1" fmla="*/ 251 h 643"/>
                <a:gd name="T2" fmla="*/ 585 w 697"/>
                <a:gd name="T3" fmla="*/ 547 h 643"/>
                <a:gd name="T4" fmla="*/ 503 w 697"/>
                <a:gd name="T5" fmla="*/ 0 h 643"/>
                <a:gd name="T6" fmla="*/ 1 w 697"/>
                <a:gd name="T7" fmla="*/ 251 h 643"/>
              </a:gdLst>
              <a:ahLst/>
              <a:cxnLst>
                <a:cxn ang="0">
                  <a:pos x="T0" y="T1"/>
                </a:cxn>
                <a:cxn ang="0">
                  <a:pos x="T2" y="T3"/>
                </a:cxn>
                <a:cxn ang="0">
                  <a:pos x="T4" y="T5"/>
                </a:cxn>
                <a:cxn ang="0">
                  <a:pos x="T6" y="T7"/>
                </a:cxn>
              </a:cxnLst>
              <a:rect l="0" t="0" r="r" b="b"/>
              <a:pathLst>
                <a:path w="697" h="643">
                  <a:moveTo>
                    <a:pt x="1" y="251"/>
                  </a:moveTo>
                  <a:cubicBezTo>
                    <a:pt x="0" y="415"/>
                    <a:pt x="452" y="643"/>
                    <a:pt x="585" y="547"/>
                  </a:cubicBezTo>
                  <a:cubicBezTo>
                    <a:pt x="697" y="466"/>
                    <a:pt x="503" y="0"/>
                    <a:pt x="503" y="0"/>
                  </a:cubicBezTo>
                  <a:cubicBezTo>
                    <a:pt x="503" y="0"/>
                    <a:pt x="1" y="111"/>
                    <a:pt x="1" y="251"/>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5" name="Freeform 574">
              <a:extLst>
                <a:ext uri="{FF2B5EF4-FFF2-40B4-BE49-F238E27FC236}">
                  <a16:creationId xmlns:a16="http://schemas.microsoft.com/office/drawing/2014/main" id="{FBFE60DD-4192-BC56-BB25-86C6339E3F21}"/>
                </a:ext>
              </a:extLst>
            </p:cNvPr>
            <p:cNvSpPr>
              <a:spLocks/>
            </p:cNvSpPr>
            <p:nvPr/>
          </p:nvSpPr>
          <p:spPr bwMode="auto">
            <a:xfrm>
              <a:off x="7350125" y="4462463"/>
              <a:ext cx="111125" cy="88900"/>
            </a:xfrm>
            <a:custGeom>
              <a:avLst/>
              <a:gdLst>
                <a:gd name="T0" fmla="*/ 361 w 612"/>
                <a:gd name="T1" fmla="*/ 20 h 490"/>
                <a:gd name="T2" fmla="*/ 22 w 612"/>
                <a:gd name="T3" fmla="*/ 307 h 490"/>
                <a:gd name="T4" fmla="*/ 612 w 612"/>
                <a:gd name="T5" fmla="*/ 490 h 490"/>
                <a:gd name="T6" fmla="*/ 361 w 612"/>
                <a:gd name="T7" fmla="*/ 20 h 490"/>
              </a:gdLst>
              <a:ahLst/>
              <a:cxnLst>
                <a:cxn ang="0">
                  <a:pos x="T0" y="T1"/>
                </a:cxn>
                <a:cxn ang="0">
                  <a:pos x="T2" y="T3"/>
                </a:cxn>
                <a:cxn ang="0">
                  <a:pos x="T4" y="T5"/>
                </a:cxn>
                <a:cxn ang="0">
                  <a:pos x="T6" y="T7"/>
                </a:cxn>
              </a:cxnLst>
              <a:rect l="0" t="0" r="r" b="b"/>
              <a:pathLst>
                <a:path w="612" h="490">
                  <a:moveTo>
                    <a:pt x="361" y="20"/>
                  </a:moveTo>
                  <a:cubicBezTo>
                    <a:pt x="252" y="0"/>
                    <a:pt x="0" y="199"/>
                    <a:pt x="22" y="307"/>
                  </a:cubicBezTo>
                  <a:cubicBezTo>
                    <a:pt x="53" y="459"/>
                    <a:pt x="612" y="490"/>
                    <a:pt x="612" y="490"/>
                  </a:cubicBezTo>
                  <a:cubicBezTo>
                    <a:pt x="612" y="490"/>
                    <a:pt x="492" y="45"/>
                    <a:pt x="361" y="20"/>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6" name="Freeform 575">
              <a:extLst>
                <a:ext uri="{FF2B5EF4-FFF2-40B4-BE49-F238E27FC236}">
                  <a16:creationId xmlns:a16="http://schemas.microsoft.com/office/drawing/2014/main" id="{3CD8B968-1D0A-EA5A-4B19-5D96BE4E6726}"/>
                </a:ext>
              </a:extLst>
            </p:cNvPr>
            <p:cNvSpPr>
              <a:spLocks/>
            </p:cNvSpPr>
            <p:nvPr/>
          </p:nvSpPr>
          <p:spPr bwMode="auto">
            <a:xfrm>
              <a:off x="7461250" y="4529138"/>
              <a:ext cx="104775" cy="96838"/>
            </a:xfrm>
            <a:custGeom>
              <a:avLst/>
              <a:gdLst>
                <a:gd name="T0" fmla="*/ 449 w 575"/>
                <a:gd name="T1" fmla="*/ 70 h 532"/>
                <a:gd name="T2" fmla="*/ 0 w 575"/>
                <a:gd name="T3" fmla="*/ 126 h 532"/>
                <a:gd name="T4" fmla="*/ 492 w 575"/>
                <a:gd name="T5" fmla="*/ 455 h 532"/>
                <a:gd name="T6" fmla="*/ 449 w 575"/>
                <a:gd name="T7" fmla="*/ 70 h 532"/>
              </a:gdLst>
              <a:ahLst/>
              <a:cxnLst>
                <a:cxn ang="0">
                  <a:pos x="T0" y="T1"/>
                </a:cxn>
                <a:cxn ang="0">
                  <a:pos x="T2" y="T3"/>
                </a:cxn>
                <a:cxn ang="0">
                  <a:pos x="T4" y="T5"/>
                </a:cxn>
                <a:cxn ang="0">
                  <a:pos x="T6" y="T7"/>
                </a:cxn>
              </a:cxnLst>
              <a:rect l="0" t="0" r="r" b="b"/>
              <a:pathLst>
                <a:path w="575" h="532">
                  <a:moveTo>
                    <a:pt x="449" y="70"/>
                  </a:moveTo>
                  <a:cubicBezTo>
                    <a:pt x="360" y="0"/>
                    <a:pt x="0" y="126"/>
                    <a:pt x="0" y="126"/>
                  </a:cubicBezTo>
                  <a:cubicBezTo>
                    <a:pt x="0" y="126"/>
                    <a:pt x="366" y="532"/>
                    <a:pt x="492" y="455"/>
                  </a:cubicBezTo>
                  <a:cubicBezTo>
                    <a:pt x="575" y="405"/>
                    <a:pt x="525" y="130"/>
                    <a:pt x="449" y="70"/>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7" name="Freeform 576">
              <a:extLst>
                <a:ext uri="{FF2B5EF4-FFF2-40B4-BE49-F238E27FC236}">
                  <a16:creationId xmlns:a16="http://schemas.microsoft.com/office/drawing/2014/main" id="{F2ADA24C-8B08-108C-0380-2F304C8DD992}"/>
                </a:ext>
              </a:extLst>
            </p:cNvPr>
            <p:cNvSpPr>
              <a:spLocks/>
            </p:cNvSpPr>
            <p:nvPr/>
          </p:nvSpPr>
          <p:spPr bwMode="auto">
            <a:xfrm>
              <a:off x="6861175" y="3846513"/>
              <a:ext cx="193675" cy="155575"/>
            </a:xfrm>
            <a:custGeom>
              <a:avLst/>
              <a:gdLst>
                <a:gd name="T0" fmla="*/ 114 w 1060"/>
                <a:gd name="T1" fmla="*/ 179 h 846"/>
                <a:gd name="T2" fmla="*/ 1012 w 1060"/>
                <a:gd name="T3" fmla="*/ 352 h 846"/>
                <a:gd name="T4" fmla="*/ 409 w 1060"/>
                <a:gd name="T5" fmla="*/ 846 h 846"/>
                <a:gd name="T6" fmla="*/ 114 w 1060"/>
                <a:gd name="T7" fmla="*/ 179 h 846"/>
              </a:gdLst>
              <a:ahLst/>
              <a:cxnLst>
                <a:cxn ang="0">
                  <a:pos x="T0" y="T1"/>
                </a:cxn>
                <a:cxn ang="0">
                  <a:pos x="T2" y="T3"/>
                </a:cxn>
                <a:cxn ang="0">
                  <a:pos x="T4" y="T5"/>
                </a:cxn>
                <a:cxn ang="0">
                  <a:pos x="T6" y="T7"/>
                </a:cxn>
              </a:cxnLst>
              <a:rect l="0" t="0" r="r" b="b"/>
              <a:pathLst>
                <a:path w="1060" h="846">
                  <a:moveTo>
                    <a:pt x="114" y="179"/>
                  </a:moveTo>
                  <a:cubicBezTo>
                    <a:pt x="256" y="0"/>
                    <a:pt x="956" y="130"/>
                    <a:pt x="1012" y="352"/>
                  </a:cubicBezTo>
                  <a:cubicBezTo>
                    <a:pt x="1060" y="541"/>
                    <a:pt x="409" y="846"/>
                    <a:pt x="409" y="846"/>
                  </a:cubicBezTo>
                  <a:cubicBezTo>
                    <a:pt x="409" y="846"/>
                    <a:pt x="0" y="322"/>
                    <a:pt x="114" y="179"/>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8" name="Freeform 577">
              <a:extLst>
                <a:ext uri="{FF2B5EF4-FFF2-40B4-BE49-F238E27FC236}">
                  <a16:creationId xmlns:a16="http://schemas.microsoft.com/office/drawing/2014/main" id="{CC3EFB02-A62B-2B6D-C9C1-73B8BB06AAFB}"/>
                </a:ext>
              </a:extLst>
            </p:cNvPr>
            <p:cNvSpPr>
              <a:spLocks/>
            </p:cNvSpPr>
            <p:nvPr/>
          </p:nvSpPr>
          <p:spPr bwMode="auto">
            <a:xfrm>
              <a:off x="6935788" y="3994150"/>
              <a:ext cx="173038" cy="122238"/>
            </a:xfrm>
            <a:custGeom>
              <a:avLst/>
              <a:gdLst>
                <a:gd name="T0" fmla="*/ 482 w 944"/>
                <a:gd name="T1" fmla="*/ 666 h 673"/>
                <a:gd name="T2" fmla="*/ 0 w 944"/>
                <a:gd name="T3" fmla="*/ 42 h 673"/>
                <a:gd name="T4" fmla="*/ 896 w 944"/>
                <a:gd name="T5" fmla="*/ 217 h 673"/>
                <a:gd name="T6" fmla="*/ 482 w 944"/>
                <a:gd name="T7" fmla="*/ 666 h 673"/>
              </a:gdLst>
              <a:ahLst/>
              <a:cxnLst>
                <a:cxn ang="0">
                  <a:pos x="T0" y="T1"/>
                </a:cxn>
                <a:cxn ang="0">
                  <a:pos x="T2" y="T3"/>
                </a:cxn>
                <a:cxn ang="0">
                  <a:pos x="T4" y="T5"/>
                </a:cxn>
                <a:cxn ang="0">
                  <a:pos x="T6" y="T7"/>
                </a:cxn>
              </a:cxnLst>
              <a:rect l="0" t="0" r="r" b="b"/>
              <a:pathLst>
                <a:path w="944" h="673">
                  <a:moveTo>
                    <a:pt x="482" y="666"/>
                  </a:moveTo>
                  <a:cubicBezTo>
                    <a:pt x="286" y="657"/>
                    <a:pt x="0" y="42"/>
                    <a:pt x="0" y="42"/>
                  </a:cubicBezTo>
                  <a:cubicBezTo>
                    <a:pt x="0" y="42"/>
                    <a:pt x="825" y="0"/>
                    <a:pt x="896" y="217"/>
                  </a:cubicBezTo>
                  <a:cubicBezTo>
                    <a:pt x="944" y="362"/>
                    <a:pt x="635" y="673"/>
                    <a:pt x="482" y="66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199" name="Freeform 578">
              <a:extLst>
                <a:ext uri="{FF2B5EF4-FFF2-40B4-BE49-F238E27FC236}">
                  <a16:creationId xmlns:a16="http://schemas.microsoft.com/office/drawing/2014/main" id="{2D2C9FCE-4BC9-5CDC-1CF7-44C23AB77AB5}"/>
                </a:ext>
              </a:extLst>
            </p:cNvPr>
            <p:cNvSpPr>
              <a:spLocks/>
            </p:cNvSpPr>
            <p:nvPr/>
          </p:nvSpPr>
          <p:spPr bwMode="auto">
            <a:xfrm>
              <a:off x="6764338" y="3944938"/>
              <a:ext cx="171450" cy="149225"/>
            </a:xfrm>
            <a:custGeom>
              <a:avLst/>
              <a:gdLst>
                <a:gd name="T0" fmla="*/ 438 w 945"/>
                <a:gd name="T1" fmla="*/ 789 h 817"/>
                <a:gd name="T2" fmla="*/ 945 w 945"/>
                <a:gd name="T3" fmla="*/ 312 h 817"/>
                <a:gd name="T4" fmla="*/ 101 w 945"/>
                <a:gd name="T5" fmla="*/ 175 h 817"/>
                <a:gd name="T6" fmla="*/ 438 w 945"/>
                <a:gd name="T7" fmla="*/ 789 h 817"/>
              </a:gdLst>
              <a:ahLst/>
              <a:cxnLst>
                <a:cxn ang="0">
                  <a:pos x="T0" y="T1"/>
                </a:cxn>
                <a:cxn ang="0">
                  <a:pos x="T2" y="T3"/>
                </a:cxn>
                <a:cxn ang="0">
                  <a:pos x="T4" y="T5"/>
                </a:cxn>
                <a:cxn ang="0">
                  <a:pos x="T6" y="T7"/>
                </a:cxn>
              </a:cxnLst>
              <a:rect l="0" t="0" r="r" b="b"/>
              <a:pathLst>
                <a:path w="945" h="817">
                  <a:moveTo>
                    <a:pt x="438" y="789"/>
                  </a:moveTo>
                  <a:cubicBezTo>
                    <a:pt x="610" y="817"/>
                    <a:pt x="945" y="312"/>
                    <a:pt x="945" y="312"/>
                  </a:cubicBezTo>
                  <a:cubicBezTo>
                    <a:pt x="945" y="312"/>
                    <a:pt x="225" y="0"/>
                    <a:pt x="101" y="175"/>
                  </a:cubicBezTo>
                  <a:cubicBezTo>
                    <a:pt x="0" y="318"/>
                    <a:pt x="265" y="762"/>
                    <a:pt x="438" y="789"/>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0" name="Freeform 579">
              <a:extLst>
                <a:ext uri="{FF2B5EF4-FFF2-40B4-BE49-F238E27FC236}">
                  <a16:creationId xmlns:a16="http://schemas.microsoft.com/office/drawing/2014/main" id="{8B76655E-8A3F-4D66-D482-ABD43B0D4474}"/>
                </a:ext>
              </a:extLst>
            </p:cNvPr>
            <p:cNvSpPr>
              <a:spLocks/>
            </p:cNvSpPr>
            <p:nvPr/>
          </p:nvSpPr>
          <p:spPr bwMode="auto">
            <a:xfrm>
              <a:off x="6573838" y="4403725"/>
              <a:ext cx="300038" cy="312738"/>
            </a:xfrm>
            <a:custGeom>
              <a:avLst/>
              <a:gdLst>
                <a:gd name="T0" fmla="*/ 308 w 1641"/>
                <a:gd name="T1" fmla="*/ 104 h 1717"/>
                <a:gd name="T2" fmla="*/ 162 w 1641"/>
                <a:gd name="T3" fmla="*/ 922 h 1717"/>
                <a:gd name="T4" fmla="*/ 1027 w 1641"/>
                <a:gd name="T5" fmla="*/ 591 h 1717"/>
                <a:gd name="T6" fmla="*/ 308 w 1641"/>
                <a:gd name="T7" fmla="*/ 1445 h 1717"/>
                <a:gd name="T8" fmla="*/ 1500 w 1641"/>
                <a:gd name="T9" fmla="*/ 1445 h 1717"/>
                <a:gd name="T10" fmla="*/ 1137 w 1641"/>
                <a:gd name="T11" fmla="*/ 513 h 1717"/>
                <a:gd name="T12" fmla="*/ 308 w 1641"/>
                <a:gd name="T13" fmla="*/ 104 h 1717"/>
              </a:gdLst>
              <a:ahLst/>
              <a:cxnLst>
                <a:cxn ang="0">
                  <a:pos x="T0" y="T1"/>
                </a:cxn>
                <a:cxn ang="0">
                  <a:pos x="T2" y="T3"/>
                </a:cxn>
                <a:cxn ang="0">
                  <a:pos x="T4" y="T5"/>
                </a:cxn>
                <a:cxn ang="0">
                  <a:pos x="T6" y="T7"/>
                </a:cxn>
                <a:cxn ang="0">
                  <a:pos x="T8" y="T9"/>
                </a:cxn>
                <a:cxn ang="0">
                  <a:pos x="T10" y="T11"/>
                </a:cxn>
                <a:cxn ang="0">
                  <a:pos x="T12" y="T13"/>
                </a:cxn>
              </a:cxnLst>
              <a:rect l="0" t="0" r="r" b="b"/>
              <a:pathLst>
                <a:path w="1641" h="1717">
                  <a:moveTo>
                    <a:pt x="308" y="104"/>
                  </a:moveTo>
                  <a:cubicBezTo>
                    <a:pt x="123" y="198"/>
                    <a:pt x="0" y="792"/>
                    <a:pt x="162" y="922"/>
                  </a:cubicBezTo>
                  <a:cubicBezTo>
                    <a:pt x="320" y="1049"/>
                    <a:pt x="807" y="742"/>
                    <a:pt x="1027" y="591"/>
                  </a:cubicBezTo>
                  <a:cubicBezTo>
                    <a:pt x="780" y="772"/>
                    <a:pt x="208" y="1221"/>
                    <a:pt x="308" y="1445"/>
                  </a:cubicBezTo>
                  <a:cubicBezTo>
                    <a:pt x="430" y="1717"/>
                    <a:pt x="1332" y="1691"/>
                    <a:pt x="1500" y="1445"/>
                  </a:cubicBezTo>
                  <a:cubicBezTo>
                    <a:pt x="1641" y="1238"/>
                    <a:pt x="1137" y="513"/>
                    <a:pt x="1137" y="513"/>
                  </a:cubicBezTo>
                  <a:cubicBezTo>
                    <a:pt x="1137" y="513"/>
                    <a:pt x="515" y="0"/>
                    <a:pt x="308" y="104"/>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1" name="Freeform 580">
              <a:extLst>
                <a:ext uri="{FF2B5EF4-FFF2-40B4-BE49-F238E27FC236}">
                  <a16:creationId xmlns:a16="http://schemas.microsoft.com/office/drawing/2014/main" id="{CADEE356-214D-A7B0-3D8F-8AC59DA1244E}"/>
                </a:ext>
              </a:extLst>
            </p:cNvPr>
            <p:cNvSpPr>
              <a:spLocks/>
            </p:cNvSpPr>
            <p:nvPr/>
          </p:nvSpPr>
          <p:spPr bwMode="auto">
            <a:xfrm>
              <a:off x="6781800" y="4359275"/>
              <a:ext cx="230188" cy="198438"/>
            </a:xfrm>
            <a:custGeom>
              <a:avLst/>
              <a:gdLst>
                <a:gd name="T0" fmla="*/ 667 w 1256"/>
                <a:gd name="T1" fmla="*/ 28 h 1089"/>
                <a:gd name="T2" fmla="*/ 0 w 1256"/>
                <a:gd name="T3" fmla="*/ 755 h 1089"/>
                <a:gd name="T4" fmla="*/ 1128 w 1256"/>
                <a:gd name="T5" fmla="*/ 852 h 1089"/>
                <a:gd name="T6" fmla="*/ 667 w 1256"/>
                <a:gd name="T7" fmla="*/ 28 h 1089"/>
              </a:gdLst>
              <a:ahLst/>
              <a:cxnLst>
                <a:cxn ang="0">
                  <a:pos x="T0" y="T1"/>
                </a:cxn>
                <a:cxn ang="0">
                  <a:pos x="T2" y="T3"/>
                </a:cxn>
                <a:cxn ang="0">
                  <a:pos x="T4" y="T5"/>
                </a:cxn>
                <a:cxn ang="0">
                  <a:pos x="T6" y="T7"/>
                </a:cxn>
              </a:cxnLst>
              <a:rect l="0" t="0" r="r" b="b"/>
              <a:pathLst>
                <a:path w="1256" h="1089">
                  <a:moveTo>
                    <a:pt x="667" y="28"/>
                  </a:moveTo>
                  <a:cubicBezTo>
                    <a:pt x="422" y="0"/>
                    <a:pt x="0" y="755"/>
                    <a:pt x="0" y="755"/>
                  </a:cubicBezTo>
                  <a:cubicBezTo>
                    <a:pt x="0" y="755"/>
                    <a:pt x="975" y="1089"/>
                    <a:pt x="1128" y="852"/>
                  </a:cubicBezTo>
                  <a:cubicBezTo>
                    <a:pt x="1256" y="653"/>
                    <a:pt x="902" y="56"/>
                    <a:pt x="667" y="28"/>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2" name="Freeform 581">
              <a:extLst>
                <a:ext uri="{FF2B5EF4-FFF2-40B4-BE49-F238E27FC236}">
                  <a16:creationId xmlns:a16="http://schemas.microsoft.com/office/drawing/2014/main" id="{26433A9B-03F7-FE00-04A6-3B844055AC17}"/>
                </a:ext>
              </a:extLst>
            </p:cNvPr>
            <p:cNvSpPr>
              <a:spLocks/>
            </p:cNvSpPr>
            <p:nvPr/>
          </p:nvSpPr>
          <p:spPr bwMode="auto">
            <a:xfrm>
              <a:off x="6675438" y="4449763"/>
              <a:ext cx="158750" cy="165100"/>
            </a:xfrm>
            <a:custGeom>
              <a:avLst/>
              <a:gdLst>
                <a:gd name="T0" fmla="*/ 163 w 869"/>
                <a:gd name="T1" fmla="*/ 55 h 909"/>
                <a:gd name="T2" fmla="*/ 86 w 869"/>
                <a:gd name="T3" fmla="*/ 489 h 909"/>
                <a:gd name="T4" fmla="*/ 544 w 869"/>
                <a:gd name="T5" fmla="*/ 313 h 909"/>
                <a:gd name="T6" fmla="*/ 163 w 869"/>
                <a:gd name="T7" fmla="*/ 765 h 909"/>
                <a:gd name="T8" fmla="*/ 794 w 869"/>
                <a:gd name="T9" fmla="*/ 765 h 909"/>
                <a:gd name="T10" fmla="*/ 602 w 869"/>
                <a:gd name="T11" fmla="*/ 272 h 909"/>
                <a:gd name="T12" fmla="*/ 163 w 869"/>
                <a:gd name="T13" fmla="*/ 55 h 909"/>
              </a:gdLst>
              <a:ahLst/>
              <a:cxnLst>
                <a:cxn ang="0">
                  <a:pos x="T0" y="T1"/>
                </a:cxn>
                <a:cxn ang="0">
                  <a:pos x="T2" y="T3"/>
                </a:cxn>
                <a:cxn ang="0">
                  <a:pos x="T4" y="T5"/>
                </a:cxn>
                <a:cxn ang="0">
                  <a:pos x="T6" y="T7"/>
                </a:cxn>
                <a:cxn ang="0">
                  <a:pos x="T8" y="T9"/>
                </a:cxn>
                <a:cxn ang="0">
                  <a:pos x="T10" y="T11"/>
                </a:cxn>
                <a:cxn ang="0">
                  <a:pos x="T12" y="T13"/>
                </a:cxn>
              </a:cxnLst>
              <a:rect l="0" t="0" r="r" b="b"/>
              <a:pathLst>
                <a:path w="869" h="909">
                  <a:moveTo>
                    <a:pt x="163" y="55"/>
                  </a:moveTo>
                  <a:cubicBezTo>
                    <a:pt x="65" y="105"/>
                    <a:pt x="0" y="420"/>
                    <a:pt x="86" y="489"/>
                  </a:cubicBezTo>
                  <a:cubicBezTo>
                    <a:pt x="169" y="556"/>
                    <a:pt x="427" y="393"/>
                    <a:pt x="544" y="313"/>
                  </a:cubicBezTo>
                  <a:cubicBezTo>
                    <a:pt x="413" y="409"/>
                    <a:pt x="110" y="647"/>
                    <a:pt x="163" y="765"/>
                  </a:cubicBezTo>
                  <a:cubicBezTo>
                    <a:pt x="228" y="909"/>
                    <a:pt x="705" y="896"/>
                    <a:pt x="794" y="765"/>
                  </a:cubicBezTo>
                  <a:cubicBezTo>
                    <a:pt x="869" y="656"/>
                    <a:pt x="602" y="272"/>
                    <a:pt x="602" y="272"/>
                  </a:cubicBezTo>
                  <a:cubicBezTo>
                    <a:pt x="602" y="272"/>
                    <a:pt x="272" y="0"/>
                    <a:pt x="163" y="55"/>
                  </a:cubicBezTo>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3" name="Freeform 582">
              <a:extLst>
                <a:ext uri="{FF2B5EF4-FFF2-40B4-BE49-F238E27FC236}">
                  <a16:creationId xmlns:a16="http://schemas.microsoft.com/office/drawing/2014/main" id="{0C8B8E14-CB24-71F5-F690-109B3EA7B38F}"/>
                </a:ext>
              </a:extLst>
            </p:cNvPr>
            <p:cNvSpPr>
              <a:spLocks/>
            </p:cNvSpPr>
            <p:nvPr/>
          </p:nvSpPr>
          <p:spPr bwMode="auto">
            <a:xfrm>
              <a:off x="6784975" y="4425950"/>
              <a:ext cx="122238" cy="104775"/>
            </a:xfrm>
            <a:custGeom>
              <a:avLst/>
              <a:gdLst>
                <a:gd name="T0" fmla="*/ 353 w 665"/>
                <a:gd name="T1" fmla="*/ 15 h 577"/>
                <a:gd name="T2" fmla="*/ 0 w 665"/>
                <a:gd name="T3" fmla="*/ 400 h 577"/>
                <a:gd name="T4" fmla="*/ 597 w 665"/>
                <a:gd name="T5" fmla="*/ 451 h 577"/>
                <a:gd name="T6" fmla="*/ 353 w 665"/>
                <a:gd name="T7" fmla="*/ 15 h 577"/>
              </a:gdLst>
              <a:ahLst/>
              <a:cxnLst>
                <a:cxn ang="0">
                  <a:pos x="T0" y="T1"/>
                </a:cxn>
                <a:cxn ang="0">
                  <a:pos x="T2" y="T3"/>
                </a:cxn>
                <a:cxn ang="0">
                  <a:pos x="T4" y="T5"/>
                </a:cxn>
                <a:cxn ang="0">
                  <a:pos x="T6" y="T7"/>
                </a:cxn>
              </a:cxnLst>
              <a:rect l="0" t="0" r="r" b="b"/>
              <a:pathLst>
                <a:path w="665" h="577">
                  <a:moveTo>
                    <a:pt x="353" y="15"/>
                  </a:moveTo>
                  <a:cubicBezTo>
                    <a:pt x="224" y="0"/>
                    <a:pt x="0" y="400"/>
                    <a:pt x="0" y="400"/>
                  </a:cubicBezTo>
                  <a:cubicBezTo>
                    <a:pt x="0" y="400"/>
                    <a:pt x="516" y="577"/>
                    <a:pt x="597" y="451"/>
                  </a:cubicBezTo>
                  <a:cubicBezTo>
                    <a:pt x="665" y="346"/>
                    <a:pt x="478" y="29"/>
                    <a:pt x="353" y="15"/>
                  </a:cubicBezTo>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4" name="Freeform 583">
              <a:extLst>
                <a:ext uri="{FF2B5EF4-FFF2-40B4-BE49-F238E27FC236}">
                  <a16:creationId xmlns:a16="http://schemas.microsoft.com/office/drawing/2014/main" id="{4F3443BF-7D5E-E61C-EA39-42273EBA888C}"/>
                </a:ext>
              </a:extLst>
            </p:cNvPr>
            <p:cNvSpPr>
              <a:spLocks/>
            </p:cNvSpPr>
            <p:nvPr/>
          </p:nvSpPr>
          <p:spPr bwMode="auto">
            <a:xfrm>
              <a:off x="6594475" y="4008438"/>
              <a:ext cx="214313" cy="141288"/>
            </a:xfrm>
            <a:custGeom>
              <a:avLst/>
              <a:gdLst>
                <a:gd name="T0" fmla="*/ 2 w 1175"/>
                <a:gd name="T1" fmla="*/ 280 h 777"/>
                <a:gd name="T2" fmla="*/ 1067 w 1175"/>
                <a:gd name="T3" fmla="*/ 586 h 777"/>
                <a:gd name="T4" fmla="*/ 927 w 1175"/>
                <a:gd name="T5" fmla="*/ 0 h 777"/>
                <a:gd name="T6" fmla="*/ 2 w 1175"/>
                <a:gd name="T7" fmla="*/ 280 h 777"/>
              </a:gdLst>
              <a:ahLst/>
              <a:cxnLst>
                <a:cxn ang="0">
                  <a:pos x="T0" y="T1"/>
                </a:cxn>
                <a:cxn ang="0">
                  <a:pos x="T2" y="T3"/>
                </a:cxn>
                <a:cxn ang="0">
                  <a:pos x="T4" y="T5"/>
                </a:cxn>
                <a:cxn ang="0">
                  <a:pos x="T6" y="T7"/>
                </a:cxn>
              </a:cxnLst>
              <a:rect l="0" t="0" r="r" b="b"/>
              <a:pathLst>
                <a:path w="1175" h="777">
                  <a:moveTo>
                    <a:pt x="2" y="280"/>
                  </a:moveTo>
                  <a:cubicBezTo>
                    <a:pt x="4" y="557"/>
                    <a:pt x="866" y="777"/>
                    <a:pt x="1067" y="586"/>
                  </a:cubicBezTo>
                  <a:cubicBezTo>
                    <a:pt x="1175" y="482"/>
                    <a:pt x="927" y="0"/>
                    <a:pt x="927" y="0"/>
                  </a:cubicBezTo>
                  <a:cubicBezTo>
                    <a:pt x="927" y="0"/>
                    <a:pt x="0" y="38"/>
                    <a:pt x="2" y="280"/>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5" name="Freeform 584">
              <a:extLst>
                <a:ext uri="{FF2B5EF4-FFF2-40B4-BE49-F238E27FC236}">
                  <a16:creationId xmlns:a16="http://schemas.microsoft.com/office/drawing/2014/main" id="{F34A0ED9-2874-5E7F-7725-75A997C6FD15}"/>
                </a:ext>
              </a:extLst>
            </p:cNvPr>
            <p:cNvSpPr>
              <a:spLocks/>
            </p:cNvSpPr>
            <p:nvPr/>
          </p:nvSpPr>
          <p:spPr bwMode="auto">
            <a:xfrm>
              <a:off x="6602413" y="3824288"/>
              <a:ext cx="207963" cy="184150"/>
            </a:xfrm>
            <a:custGeom>
              <a:avLst/>
              <a:gdLst>
                <a:gd name="T0" fmla="*/ 7 w 1138"/>
                <a:gd name="T1" fmla="*/ 566 h 1006"/>
                <a:gd name="T2" fmla="*/ 879 w 1138"/>
                <a:gd name="T3" fmla="*/ 1006 h 1006"/>
                <a:gd name="T4" fmla="*/ 965 w 1138"/>
                <a:gd name="T5" fmla="*/ 154 h 1006"/>
                <a:gd name="T6" fmla="*/ 7 w 1138"/>
                <a:gd name="T7" fmla="*/ 566 h 1006"/>
              </a:gdLst>
              <a:ahLst/>
              <a:cxnLst>
                <a:cxn ang="0">
                  <a:pos x="T0" y="T1"/>
                </a:cxn>
                <a:cxn ang="0">
                  <a:pos x="T2" y="T3"/>
                </a:cxn>
                <a:cxn ang="0">
                  <a:pos x="T4" y="T5"/>
                </a:cxn>
                <a:cxn ang="0">
                  <a:pos x="T6" y="T7"/>
                </a:cxn>
              </a:cxnLst>
              <a:rect l="0" t="0" r="r" b="b"/>
              <a:pathLst>
                <a:path w="1138" h="1006">
                  <a:moveTo>
                    <a:pt x="7" y="566"/>
                  </a:moveTo>
                  <a:cubicBezTo>
                    <a:pt x="0" y="810"/>
                    <a:pt x="879" y="1006"/>
                    <a:pt x="879" y="1006"/>
                  </a:cubicBezTo>
                  <a:cubicBezTo>
                    <a:pt x="879" y="1006"/>
                    <a:pt x="1138" y="280"/>
                    <a:pt x="965" y="154"/>
                  </a:cubicBezTo>
                  <a:cubicBezTo>
                    <a:pt x="755" y="0"/>
                    <a:pt x="15" y="306"/>
                    <a:pt x="7" y="566"/>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6" name="Freeform 585">
              <a:extLst>
                <a:ext uri="{FF2B5EF4-FFF2-40B4-BE49-F238E27FC236}">
                  <a16:creationId xmlns:a16="http://schemas.microsoft.com/office/drawing/2014/main" id="{E734E52A-465E-0BE0-600F-4F12D03ADA0F}"/>
                </a:ext>
              </a:extLst>
            </p:cNvPr>
            <p:cNvSpPr>
              <a:spLocks/>
            </p:cNvSpPr>
            <p:nvPr/>
          </p:nvSpPr>
          <p:spPr bwMode="auto">
            <a:xfrm>
              <a:off x="6762750" y="3867150"/>
              <a:ext cx="165100" cy="182563"/>
            </a:xfrm>
            <a:custGeom>
              <a:avLst/>
              <a:gdLst>
                <a:gd name="T0" fmla="*/ 653 w 901"/>
                <a:gd name="T1" fmla="*/ 72 h 1007"/>
                <a:gd name="T2" fmla="*/ 0 w 901"/>
                <a:gd name="T3" fmla="*/ 778 h 1007"/>
                <a:gd name="T4" fmla="*/ 759 w 901"/>
                <a:gd name="T5" fmla="*/ 871 h 1007"/>
                <a:gd name="T6" fmla="*/ 653 w 901"/>
                <a:gd name="T7" fmla="*/ 72 h 1007"/>
              </a:gdLst>
              <a:ahLst/>
              <a:cxnLst>
                <a:cxn ang="0">
                  <a:pos x="T0" y="T1"/>
                </a:cxn>
                <a:cxn ang="0">
                  <a:pos x="T2" y="T3"/>
                </a:cxn>
                <a:cxn ang="0">
                  <a:pos x="T4" y="T5"/>
                </a:cxn>
                <a:cxn ang="0">
                  <a:pos x="T6" y="T7"/>
                </a:cxn>
              </a:cxnLst>
              <a:rect l="0" t="0" r="r" b="b"/>
              <a:pathLst>
                <a:path w="901" h="1007">
                  <a:moveTo>
                    <a:pt x="653" y="72"/>
                  </a:moveTo>
                  <a:cubicBezTo>
                    <a:pt x="424" y="0"/>
                    <a:pt x="0" y="778"/>
                    <a:pt x="0" y="778"/>
                  </a:cubicBezTo>
                  <a:cubicBezTo>
                    <a:pt x="0" y="778"/>
                    <a:pt x="625" y="1007"/>
                    <a:pt x="759" y="871"/>
                  </a:cubicBezTo>
                  <a:cubicBezTo>
                    <a:pt x="901" y="728"/>
                    <a:pt x="845" y="133"/>
                    <a:pt x="653" y="72"/>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7" name="Freeform 586">
              <a:extLst>
                <a:ext uri="{FF2B5EF4-FFF2-40B4-BE49-F238E27FC236}">
                  <a16:creationId xmlns:a16="http://schemas.microsoft.com/office/drawing/2014/main" id="{53099955-2A66-C9B5-A9F5-C2171233215F}"/>
                </a:ext>
              </a:extLst>
            </p:cNvPr>
            <p:cNvSpPr>
              <a:spLocks/>
            </p:cNvSpPr>
            <p:nvPr/>
          </p:nvSpPr>
          <p:spPr bwMode="auto">
            <a:xfrm>
              <a:off x="6911975" y="4530725"/>
              <a:ext cx="354013" cy="242888"/>
            </a:xfrm>
            <a:custGeom>
              <a:avLst/>
              <a:gdLst>
                <a:gd name="T0" fmla="*/ 151 w 1935"/>
                <a:gd name="T1" fmla="*/ 963 h 1334"/>
                <a:gd name="T2" fmla="*/ 1854 w 1935"/>
                <a:gd name="T3" fmla="*/ 750 h 1334"/>
                <a:gd name="T4" fmla="*/ 869 w 1935"/>
                <a:gd name="T5" fmla="*/ 0 h 1334"/>
                <a:gd name="T6" fmla="*/ 151 w 1935"/>
                <a:gd name="T7" fmla="*/ 963 h 1334"/>
              </a:gdLst>
              <a:ahLst/>
              <a:cxnLst>
                <a:cxn ang="0">
                  <a:pos x="T0" y="T1"/>
                </a:cxn>
                <a:cxn ang="0">
                  <a:pos x="T2" y="T3"/>
                </a:cxn>
                <a:cxn ang="0">
                  <a:pos x="T4" y="T5"/>
                </a:cxn>
                <a:cxn ang="0">
                  <a:pos x="T6" y="T7"/>
                </a:cxn>
              </a:cxnLst>
              <a:rect l="0" t="0" r="r" b="b"/>
              <a:pathLst>
                <a:path w="1935" h="1334">
                  <a:moveTo>
                    <a:pt x="151" y="963"/>
                  </a:moveTo>
                  <a:cubicBezTo>
                    <a:pt x="366" y="1334"/>
                    <a:pt x="1742" y="1165"/>
                    <a:pt x="1854" y="750"/>
                  </a:cubicBezTo>
                  <a:cubicBezTo>
                    <a:pt x="1935" y="451"/>
                    <a:pt x="869" y="0"/>
                    <a:pt x="869" y="0"/>
                  </a:cubicBezTo>
                  <a:cubicBezTo>
                    <a:pt x="869" y="0"/>
                    <a:pt x="0" y="704"/>
                    <a:pt x="151" y="963"/>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8" name="Freeform 587">
              <a:extLst>
                <a:ext uri="{FF2B5EF4-FFF2-40B4-BE49-F238E27FC236}">
                  <a16:creationId xmlns:a16="http://schemas.microsoft.com/office/drawing/2014/main" id="{60BC8ED7-B2B5-DC33-82A9-75E4F0D1A90E}"/>
                </a:ext>
              </a:extLst>
            </p:cNvPr>
            <p:cNvSpPr>
              <a:spLocks/>
            </p:cNvSpPr>
            <p:nvPr/>
          </p:nvSpPr>
          <p:spPr bwMode="auto">
            <a:xfrm>
              <a:off x="6842125" y="4381500"/>
              <a:ext cx="228600" cy="238125"/>
            </a:xfrm>
            <a:custGeom>
              <a:avLst/>
              <a:gdLst>
                <a:gd name="T0" fmla="*/ 1252 w 1252"/>
                <a:gd name="T1" fmla="*/ 819 h 1302"/>
                <a:gd name="T2" fmla="*/ 1252 w 1252"/>
                <a:gd name="T3" fmla="*/ 819 h 1302"/>
                <a:gd name="T4" fmla="*/ 54 w 1252"/>
                <a:gd name="T5" fmla="*/ 1063 h 1302"/>
                <a:gd name="T6" fmla="*/ 17 w 1252"/>
                <a:gd name="T7" fmla="*/ 805 h 1302"/>
                <a:gd name="T8" fmla="*/ 545 w 1252"/>
                <a:gd name="T9" fmla="*/ 20 h 1302"/>
                <a:gd name="T10" fmla="*/ 1028 w 1252"/>
                <a:gd name="T11" fmla="*/ 450 h 1302"/>
                <a:gd name="T12" fmla="*/ 1252 w 1252"/>
                <a:gd name="T13" fmla="*/ 819 h 1302"/>
              </a:gdLst>
              <a:ahLst/>
              <a:cxnLst>
                <a:cxn ang="0">
                  <a:pos x="T0" y="T1"/>
                </a:cxn>
                <a:cxn ang="0">
                  <a:pos x="T2" y="T3"/>
                </a:cxn>
                <a:cxn ang="0">
                  <a:pos x="T4" y="T5"/>
                </a:cxn>
                <a:cxn ang="0">
                  <a:pos x="T6" y="T7"/>
                </a:cxn>
                <a:cxn ang="0">
                  <a:pos x="T8" y="T9"/>
                </a:cxn>
                <a:cxn ang="0">
                  <a:pos x="T10" y="T11"/>
                </a:cxn>
                <a:cxn ang="0">
                  <a:pos x="T12" y="T13"/>
                </a:cxn>
              </a:cxnLst>
              <a:rect l="0" t="0" r="r" b="b"/>
              <a:pathLst>
                <a:path w="1252" h="1302">
                  <a:moveTo>
                    <a:pt x="1252" y="819"/>
                  </a:moveTo>
                  <a:lnTo>
                    <a:pt x="1252" y="819"/>
                  </a:lnTo>
                  <a:cubicBezTo>
                    <a:pt x="1238" y="826"/>
                    <a:pt x="242" y="1302"/>
                    <a:pt x="54" y="1063"/>
                  </a:cubicBezTo>
                  <a:cubicBezTo>
                    <a:pt x="9" y="1006"/>
                    <a:pt x="0" y="912"/>
                    <a:pt x="17" y="805"/>
                  </a:cubicBezTo>
                  <a:cubicBezTo>
                    <a:pt x="65" y="489"/>
                    <a:pt x="332" y="51"/>
                    <a:pt x="545" y="20"/>
                  </a:cubicBezTo>
                  <a:cubicBezTo>
                    <a:pt x="686" y="0"/>
                    <a:pt x="879" y="231"/>
                    <a:pt x="1028" y="450"/>
                  </a:cubicBezTo>
                  <a:cubicBezTo>
                    <a:pt x="1157" y="639"/>
                    <a:pt x="1252" y="819"/>
                    <a:pt x="1252" y="819"/>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09" name="Freeform 588">
              <a:extLst>
                <a:ext uri="{FF2B5EF4-FFF2-40B4-BE49-F238E27FC236}">
                  <a16:creationId xmlns:a16="http://schemas.microsoft.com/office/drawing/2014/main" id="{B3D81110-ACDA-06D1-D505-A916FBA6569B}"/>
                </a:ext>
              </a:extLst>
            </p:cNvPr>
            <p:cNvSpPr>
              <a:spLocks/>
            </p:cNvSpPr>
            <p:nvPr/>
          </p:nvSpPr>
          <p:spPr bwMode="auto">
            <a:xfrm>
              <a:off x="7070725" y="4349750"/>
              <a:ext cx="246063" cy="222250"/>
            </a:xfrm>
            <a:custGeom>
              <a:avLst/>
              <a:gdLst>
                <a:gd name="T0" fmla="*/ 1211 w 1350"/>
                <a:gd name="T1" fmla="*/ 993 h 1222"/>
                <a:gd name="T2" fmla="*/ 1169 w 1350"/>
                <a:gd name="T3" fmla="*/ 1041 h 1222"/>
                <a:gd name="T4" fmla="*/ 1 w 1350"/>
                <a:gd name="T5" fmla="*/ 993 h 1222"/>
                <a:gd name="T6" fmla="*/ 0 w 1350"/>
                <a:gd name="T7" fmla="*/ 993 h 1222"/>
                <a:gd name="T8" fmla="*/ 177 w 1350"/>
                <a:gd name="T9" fmla="*/ 488 h 1222"/>
                <a:gd name="T10" fmla="*/ 546 w 1350"/>
                <a:gd name="T11" fmla="*/ 13 h 1222"/>
                <a:gd name="T12" fmla="*/ 1211 w 1350"/>
                <a:gd name="T13" fmla="*/ 993 h 1222"/>
              </a:gdLst>
              <a:ahLst/>
              <a:cxnLst>
                <a:cxn ang="0">
                  <a:pos x="T0" y="T1"/>
                </a:cxn>
                <a:cxn ang="0">
                  <a:pos x="T2" y="T3"/>
                </a:cxn>
                <a:cxn ang="0">
                  <a:pos x="T4" y="T5"/>
                </a:cxn>
                <a:cxn ang="0">
                  <a:pos x="T6" y="T7"/>
                </a:cxn>
                <a:cxn ang="0">
                  <a:pos x="T8" y="T9"/>
                </a:cxn>
                <a:cxn ang="0">
                  <a:pos x="T10" y="T11"/>
                </a:cxn>
                <a:cxn ang="0">
                  <a:pos x="T12" y="T13"/>
                </a:cxn>
              </a:cxnLst>
              <a:rect l="0" t="0" r="r" b="b"/>
              <a:pathLst>
                <a:path w="1350" h="1222">
                  <a:moveTo>
                    <a:pt x="1211" y="993"/>
                  </a:moveTo>
                  <a:cubicBezTo>
                    <a:pt x="1201" y="1011"/>
                    <a:pt x="1187" y="1027"/>
                    <a:pt x="1169" y="1041"/>
                  </a:cubicBezTo>
                  <a:cubicBezTo>
                    <a:pt x="930" y="1222"/>
                    <a:pt x="29" y="1000"/>
                    <a:pt x="1" y="993"/>
                  </a:cubicBezTo>
                  <a:lnTo>
                    <a:pt x="0" y="993"/>
                  </a:lnTo>
                  <a:cubicBezTo>
                    <a:pt x="0" y="993"/>
                    <a:pt x="70" y="738"/>
                    <a:pt x="177" y="488"/>
                  </a:cubicBezTo>
                  <a:cubicBezTo>
                    <a:pt x="277" y="251"/>
                    <a:pt x="410" y="19"/>
                    <a:pt x="546" y="13"/>
                  </a:cubicBezTo>
                  <a:cubicBezTo>
                    <a:pt x="842" y="0"/>
                    <a:pt x="1350" y="731"/>
                    <a:pt x="1211" y="993"/>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0" name="Freeform 589">
              <a:extLst>
                <a:ext uri="{FF2B5EF4-FFF2-40B4-BE49-F238E27FC236}">
                  <a16:creationId xmlns:a16="http://schemas.microsoft.com/office/drawing/2014/main" id="{2CD9B5F1-FDE8-BEA6-57D8-30F3E4BEFD53}"/>
                </a:ext>
              </a:extLst>
            </p:cNvPr>
            <p:cNvSpPr>
              <a:spLocks/>
            </p:cNvSpPr>
            <p:nvPr/>
          </p:nvSpPr>
          <p:spPr bwMode="auto">
            <a:xfrm>
              <a:off x="6965950" y="4533900"/>
              <a:ext cx="234950" cy="161925"/>
            </a:xfrm>
            <a:custGeom>
              <a:avLst/>
              <a:gdLst>
                <a:gd name="T0" fmla="*/ 101 w 1283"/>
                <a:gd name="T1" fmla="*/ 638 h 884"/>
                <a:gd name="T2" fmla="*/ 1230 w 1283"/>
                <a:gd name="T3" fmla="*/ 497 h 884"/>
                <a:gd name="T4" fmla="*/ 577 w 1283"/>
                <a:gd name="T5" fmla="*/ 0 h 884"/>
                <a:gd name="T6" fmla="*/ 101 w 1283"/>
                <a:gd name="T7" fmla="*/ 638 h 884"/>
              </a:gdLst>
              <a:ahLst/>
              <a:cxnLst>
                <a:cxn ang="0">
                  <a:pos x="T0" y="T1"/>
                </a:cxn>
                <a:cxn ang="0">
                  <a:pos x="T2" y="T3"/>
                </a:cxn>
                <a:cxn ang="0">
                  <a:pos x="T4" y="T5"/>
                </a:cxn>
                <a:cxn ang="0">
                  <a:pos x="T6" y="T7"/>
                </a:cxn>
              </a:cxnLst>
              <a:rect l="0" t="0" r="r" b="b"/>
              <a:pathLst>
                <a:path w="1283" h="884">
                  <a:moveTo>
                    <a:pt x="101" y="638"/>
                  </a:moveTo>
                  <a:cubicBezTo>
                    <a:pt x="244" y="884"/>
                    <a:pt x="1156" y="772"/>
                    <a:pt x="1230" y="497"/>
                  </a:cubicBezTo>
                  <a:cubicBezTo>
                    <a:pt x="1283" y="299"/>
                    <a:pt x="577" y="0"/>
                    <a:pt x="577" y="0"/>
                  </a:cubicBezTo>
                  <a:cubicBezTo>
                    <a:pt x="577" y="0"/>
                    <a:pt x="0" y="466"/>
                    <a:pt x="101" y="638"/>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1" name="Freeform 590">
              <a:extLst>
                <a:ext uri="{FF2B5EF4-FFF2-40B4-BE49-F238E27FC236}">
                  <a16:creationId xmlns:a16="http://schemas.microsoft.com/office/drawing/2014/main" id="{F3C84C57-D250-F71A-B499-6922D1E2B040}"/>
                </a:ext>
              </a:extLst>
            </p:cNvPr>
            <p:cNvSpPr>
              <a:spLocks/>
            </p:cNvSpPr>
            <p:nvPr/>
          </p:nvSpPr>
          <p:spPr bwMode="auto">
            <a:xfrm>
              <a:off x="6904038" y="4432300"/>
              <a:ext cx="166688" cy="160338"/>
            </a:xfrm>
            <a:custGeom>
              <a:avLst/>
              <a:gdLst>
                <a:gd name="T0" fmla="*/ 118 w 912"/>
                <a:gd name="T1" fmla="*/ 717 h 876"/>
                <a:gd name="T2" fmla="*/ 912 w 912"/>
                <a:gd name="T3" fmla="*/ 555 h 876"/>
                <a:gd name="T4" fmla="*/ 443 w 912"/>
                <a:gd name="T5" fmla="*/ 25 h 876"/>
                <a:gd name="T6" fmla="*/ 118 w 912"/>
                <a:gd name="T7" fmla="*/ 717 h 876"/>
              </a:gdLst>
              <a:ahLst/>
              <a:cxnLst>
                <a:cxn ang="0">
                  <a:pos x="T0" y="T1"/>
                </a:cxn>
                <a:cxn ang="0">
                  <a:pos x="T2" y="T3"/>
                </a:cxn>
                <a:cxn ang="0">
                  <a:pos x="T4" y="T5"/>
                </a:cxn>
                <a:cxn ang="0">
                  <a:pos x="T6" y="T7"/>
                </a:cxn>
              </a:cxnLst>
              <a:rect l="0" t="0" r="r" b="b"/>
              <a:pathLst>
                <a:path w="912" h="876">
                  <a:moveTo>
                    <a:pt x="118" y="717"/>
                  </a:moveTo>
                  <a:cubicBezTo>
                    <a:pt x="243" y="876"/>
                    <a:pt x="912" y="555"/>
                    <a:pt x="912" y="555"/>
                  </a:cubicBezTo>
                  <a:cubicBezTo>
                    <a:pt x="912" y="555"/>
                    <a:pt x="618" y="0"/>
                    <a:pt x="443" y="25"/>
                  </a:cubicBezTo>
                  <a:cubicBezTo>
                    <a:pt x="254" y="52"/>
                    <a:pt x="0" y="567"/>
                    <a:pt x="118" y="717"/>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2" name="Freeform 591">
              <a:extLst>
                <a:ext uri="{FF2B5EF4-FFF2-40B4-BE49-F238E27FC236}">
                  <a16:creationId xmlns:a16="http://schemas.microsoft.com/office/drawing/2014/main" id="{E7820383-EC6D-0A22-395F-BF206D274502}"/>
                </a:ext>
              </a:extLst>
            </p:cNvPr>
            <p:cNvSpPr>
              <a:spLocks/>
            </p:cNvSpPr>
            <p:nvPr/>
          </p:nvSpPr>
          <p:spPr bwMode="auto">
            <a:xfrm>
              <a:off x="7070725" y="4413250"/>
              <a:ext cx="163513" cy="153988"/>
            </a:xfrm>
            <a:custGeom>
              <a:avLst/>
              <a:gdLst>
                <a:gd name="T0" fmla="*/ 362 w 895"/>
                <a:gd name="T1" fmla="*/ 9 h 836"/>
                <a:gd name="T2" fmla="*/ 0 w 895"/>
                <a:gd name="T3" fmla="*/ 659 h 836"/>
                <a:gd name="T4" fmla="*/ 803 w 895"/>
                <a:gd name="T5" fmla="*/ 659 h 836"/>
                <a:gd name="T6" fmla="*/ 362 w 895"/>
                <a:gd name="T7" fmla="*/ 9 h 836"/>
              </a:gdLst>
              <a:ahLst/>
              <a:cxnLst>
                <a:cxn ang="0">
                  <a:pos x="T0" y="T1"/>
                </a:cxn>
                <a:cxn ang="0">
                  <a:pos x="T2" y="T3"/>
                </a:cxn>
                <a:cxn ang="0">
                  <a:pos x="T4" y="T5"/>
                </a:cxn>
                <a:cxn ang="0">
                  <a:pos x="T6" y="T7"/>
                </a:cxn>
              </a:cxnLst>
              <a:rect l="0" t="0" r="r" b="b"/>
              <a:pathLst>
                <a:path w="895" h="836">
                  <a:moveTo>
                    <a:pt x="362" y="9"/>
                  </a:moveTo>
                  <a:cubicBezTo>
                    <a:pt x="176" y="17"/>
                    <a:pt x="0" y="659"/>
                    <a:pt x="0" y="659"/>
                  </a:cubicBezTo>
                  <a:cubicBezTo>
                    <a:pt x="0" y="659"/>
                    <a:pt x="709" y="836"/>
                    <a:pt x="803" y="659"/>
                  </a:cubicBezTo>
                  <a:cubicBezTo>
                    <a:pt x="895" y="485"/>
                    <a:pt x="558" y="0"/>
                    <a:pt x="362" y="9"/>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3" name="Freeform 592">
              <a:extLst>
                <a:ext uri="{FF2B5EF4-FFF2-40B4-BE49-F238E27FC236}">
                  <a16:creationId xmlns:a16="http://schemas.microsoft.com/office/drawing/2014/main" id="{5452134C-9C2A-FB7A-6BFC-743476A427D2}"/>
                </a:ext>
              </a:extLst>
            </p:cNvPr>
            <p:cNvSpPr>
              <a:spLocks/>
            </p:cNvSpPr>
            <p:nvPr/>
          </p:nvSpPr>
          <p:spPr bwMode="auto">
            <a:xfrm>
              <a:off x="7546975" y="4803775"/>
              <a:ext cx="195263" cy="223838"/>
            </a:xfrm>
            <a:custGeom>
              <a:avLst/>
              <a:gdLst>
                <a:gd name="T0" fmla="*/ 812 w 1066"/>
                <a:gd name="T1" fmla="*/ 1118 h 1226"/>
                <a:gd name="T2" fmla="*/ 812 w 1066"/>
                <a:gd name="T3" fmla="*/ 0 h 1226"/>
                <a:gd name="T4" fmla="*/ 26 w 1066"/>
                <a:gd name="T5" fmla="*/ 440 h 1226"/>
                <a:gd name="T6" fmla="*/ 812 w 1066"/>
                <a:gd name="T7" fmla="*/ 1118 h 1226"/>
              </a:gdLst>
              <a:ahLst/>
              <a:cxnLst>
                <a:cxn ang="0">
                  <a:pos x="T0" y="T1"/>
                </a:cxn>
                <a:cxn ang="0">
                  <a:pos x="T2" y="T3"/>
                </a:cxn>
                <a:cxn ang="0">
                  <a:pos x="T4" y="T5"/>
                </a:cxn>
                <a:cxn ang="0">
                  <a:pos x="T6" y="T7"/>
                </a:cxn>
              </a:cxnLst>
              <a:rect l="0" t="0" r="r" b="b"/>
              <a:pathLst>
                <a:path w="1066" h="1226">
                  <a:moveTo>
                    <a:pt x="812" y="1118"/>
                  </a:moveTo>
                  <a:cubicBezTo>
                    <a:pt x="1066" y="1002"/>
                    <a:pt x="812" y="0"/>
                    <a:pt x="812" y="0"/>
                  </a:cubicBezTo>
                  <a:cubicBezTo>
                    <a:pt x="812" y="0"/>
                    <a:pt x="49" y="216"/>
                    <a:pt x="26" y="440"/>
                  </a:cubicBezTo>
                  <a:cubicBezTo>
                    <a:pt x="0" y="698"/>
                    <a:pt x="576" y="1226"/>
                    <a:pt x="812" y="1118"/>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4" name="Freeform 593">
              <a:extLst>
                <a:ext uri="{FF2B5EF4-FFF2-40B4-BE49-F238E27FC236}">
                  <a16:creationId xmlns:a16="http://schemas.microsoft.com/office/drawing/2014/main" id="{1694B83F-F9DF-0D1B-3B91-2327039C64E4}"/>
                </a:ext>
              </a:extLst>
            </p:cNvPr>
            <p:cNvSpPr>
              <a:spLocks/>
            </p:cNvSpPr>
            <p:nvPr/>
          </p:nvSpPr>
          <p:spPr bwMode="auto">
            <a:xfrm>
              <a:off x="7696200" y="4656138"/>
              <a:ext cx="149225" cy="287338"/>
            </a:xfrm>
            <a:custGeom>
              <a:avLst/>
              <a:gdLst>
                <a:gd name="T0" fmla="*/ 0 w 814"/>
                <a:gd name="T1" fmla="*/ 806 h 1572"/>
                <a:gd name="T2" fmla="*/ 465 w 814"/>
                <a:gd name="T3" fmla="*/ 1512 h 1572"/>
                <a:gd name="T4" fmla="*/ 465 w 814"/>
                <a:gd name="T5" fmla="*/ 61 h 1572"/>
                <a:gd name="T6" fmla="*/ 0 w 814"/>
                <a:gd name="T7" fmla="*/ 806 h 1572"/>
              </a:gdLst>
              <a:ahLst/>
              <a:cxnLst>
                <a:cxn ang="0">
                  <a:pos x="T0" y="T1"/>
                </a:cxn>
                <a:cxn ang="0">
                  <a:pos x="T2" y="T3"/>
                </a:cxn>
                <a:cxn ang="0">
                  <a:pos x="T4" y="T5"/>
                </a:cxn>
                <a:cxn ang="0">
                  <a:pos x="T6" y="T7"/>
                </a:cxn>
              </a:cxnLst>
              <a:rect l="0" t="0" r="r" b="b"/>
              <a:pathLst>
                <a:path w="814" h="1572">
                  <a:moveTo>
                    <a:pt x="0" y="806"/>
                  </a:moveTo>
                  <a:cubicBezTo>
                    <a:pt x="0" y="806"/>
                    <a:pt x="263" y="1572"/>
                    <a:pt x="465" y="1512"/>
                  </a:cubicBezTo>
                  <a:cubicBezTo>
                    <a:pt x="813" y="1407"/>
                    <a:pt x="814" y="161"/>
                    <a:pt x="465" y="61"/>
                  </a:cubicBezTo>
                  <a:cubicBezTo>
                    <a:pt x="254" y="0"/>
                    <a:pt x="0" y="806"/>
                    <a:pt x="0" y="806"/>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5" name="Freeform 594">
              <a:extLst>
                <a:ext uri="{FF2B5EF4-FFF2-40B4-BE49-F238E27FC236}">
                  <a16:creationId xmlns:a16="http://schemas.microsoft.com/office/drawing/2014/main" id="{3F9B53CD-038E-96FB-CD73-4986D5919081}"/>
                </a:ext>
              </a:extLst>
            </p:cNvPr>
            <p:cNvSpPr>
              <a:spLocks/>
            </p:cNvSpPr>
            <p:nvPr/>
          </p:nvSpPr>
          <p:spPr bwMode="auto">
            <a:xfrm>
              <a:off x="7556500" y="4584700"/>
              <a:ext cx="180975" cy="219075"/>
            </a:xfrm>
            <a:custGeom>
              <a:avLst/>
              <a:gdLst>
                <a:gd name="T0" fmla="*/ 102 w 997"/>
                <a:gd name="T1" fmla="*/ 1024 h 1197"/>
                <a:gd name="T2" fmla="*/ 767 w 997"/>
                <a:gd name="T3" fmla="*/ 1197 h 1197"/>
                <a:gd name="T4" fmla="*/ 727 w 997"/>
                <a:gd name="T5" fmla="*/ 77 h 1197"/>
                <a:gd name="T6" fmla="*/ 102 w 997"/>
                <a:gd name="T7" fmla="*/ 1024 h 1197"/>
              </a:gdLst>
              <a:ahLst/>
              <a:cxnLst>
                <a:cxn ang="0">
                  <a:pos x="T0" y="T1"/>
                </a:cxn>
                <a:cxn ang="0">
                  <a:pos x="T2" y="T3"/>
                </a:cxn>
                <a:cxn ang="0">
                  <a:pos x="T4" y="T5"/>
                </a:cxn>
                <a:cxn ang="0">
                  <a:pos x="T6" y="T7"/>
                </a:cxn>
              </a:cxnLst>
              <a:rect l="0" t="0" r="r" b="b"/>
              <a:pathLst>
                <a:path w="997" h="1197">
                  <a:moveTo>
                    <a:pt x="102" y="1024"/>
                  </a:moveTo>
                  <a:cubicBezTo>
                    <a:pt x="164" y="1185"/>
                    <a:pt x="767" y="1197"/>
                    <a:pt x="767" y="1197"/>
                  </a:cubicBezTo>
                  <a:cubicBezTo>
                    <a:pt x="767" y="1197"/>
                    <a:pt x="997" y="153"/>
                    <a:pt x="727" y="77"/>
                  </a:cubicBezTo>
                  <a:cubicBezTo>
                    <a:pt x="454" y="0"/>
                    <a:pt x="0" y="760"/>
                    <a:pt x="102" y="1024"/>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6" name="Freeform 595">
              <a:extLst>
                <a:ext uri="{FF2B5EF4-FFF2-40B4-BE49-F238E27FC236}">
                  <a16:creationId xmlns:a16="http://schemas.microsoft.com/office/drawing/2014/main" id="{1A6337EE-A362-CD4F-13D2-D71B2EC8259C}"/>
                </a:ext>
              </a:extLst>
            </p:cNvPr>
            <p:cNvSpPr>
              <a:spLocks/>
            </p:cNvSpPr>
            <p:nvPr/>
          </p:nvSpPr>
          <p:spPr bwMode="auto">
            <a:xfrm>
              <a:off x="7613650" y="4802188"/>
              <a:ext cx="107950" cy="125413"/>
            </a:xfrm>
            <a:custGeom>
              <a:avLst/>
              <a:gdLst>
                <a:gd name="T0" fmla="*/ 454 w 596"/>
                <a:gd name="T1" fmla="*/ 625 h 685"/>
                <a:gd name="T2" fmla="*/ 454 w 596"/>
                <a:gd name="T3" fmla="*/ 0 h 685"/>
                <a:gd name="T4" fmla="*/ 15 w 596"/>
                <a:gd name="T5" fmla="*/ 245 h 685"/>
                <a:gd name="T6" fmla="*/ 454 w 596"/>
                <a:gd name="T7" fmla="*/ 625 h 685"/>
              </a:gdLst>
              <a:ahLst/>
              <a:cxnLst>
                <a:cxn ang="0">
                  <a:pos x="T0" y="T1"/>
                </a:cxn>
                <a:cxn ang="0">
                  <a:pos x="T2" y="T3"/>
                </a:cxn>
                <a:cxn ang="0">
                  <a:pos x="T4" y="T5"/>
                </a:cxn>
                <a:cxn ang="0">
                  <a:pos x="T6" y="T7"/>
                </a:cxn>
              </a:cxnLst>
              <a:rect l="0" t="0" r="r" b="b"/>
              <a:pathLst>
                <a:path w="596" h="685">
                  <a:moveTo>
                    <a:pt x="454" y="625"/>
                  </a:moveTo>
                  <a:cubicBezTo>
                    <a:pt x="596" y="560"/>
                    <a:pt x="454" y="0"/>
                    <a:pt x="454" y="0"/>
                  </a:cubicBezTo>
                  <a:cubicBezTo>
                    <a:pt x="454" y="0"/>
                    <a:pt x="28" y="120"/>
                    <a:pt x="15" y="245"/>
                  </a:cubicBezTo>
                  <a:cubicBezTo>
                    <a:pt x="0" y="390"/>
                    <a:pt x="322" y="685"/>
                    <a:pt x="454" y="625"/>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7" name="Freeform 596">
              <a:extLst>
                <a:ext uri="{FF2B5EF4-FFF2-40B4-BE49-F238E27FC236}">
                  <a16:creationId xmlns:a16="http://schemas.microsoft.com/office/drawing/2014/main" id="{FB5EDD04-4836-A4B3-4184-EF11151B6D93}"/>
                </a:ext>
              </a:extLst>
            </p:cNvPr>
            <p:cNvSpPr>
              <a:spLocks/>
            </p:cNvSpPr>
            <p:nvPr/>
          </p:nvSpPr>
          <p:spPr bwMode="auto">
            <a:xfrm>
              <a:off x="7696200" y="4719638"/>
              <a:ext cx="82550" cy="160338"/>
            </a:xfrm>
            <a:custGeom>
              <a:avLst/>
              <a:gdLst>
                <a:gd name="T0" fmla="*/ 0 w 455"/>
                <a:gd name="T1" fmla="*/ 450 h 878"/>
                <a:gd name="T2" fmla="*/ 260 w 455"/>
                <a:gd name="T3" fmla="*/ 844 h 878"/>
                <a:gd name="T4" fmla="*/ 260 w 455"/>
                <a:gd name="T5" fmla="*/ 34 h 878"/>
                <a:gd name="T6" fmla="*/ 0 w 455"/>
                <a:gd name="T7" fmla="*/ 450 h 878"/>
              </a:gdLst>
              <a:ahLst/>
              <a:cxnLst>
                <a:cxn ang="0">
                  <a:pos x="T0" y="T1"/>
                </a:cxn>
                <a:cxn ang="0">
                  <a:pos x="T2" y="T3"/>
                </a:cxn>
                <a:cxn ang="0">
                  <a:pos x="T4" y="T5"/>
                </a:cxn>
                <a:cxn ang="0">
                  <a:pos x="T6" y="T7"/>
                </a:cxn>
              </a:cxnLst>
              <a:rect l="0" t="0" r="r" b="b"/>
              <a:pathLst>
                <a:path w="455" h="878">
                  <a:moveTo>
                    <a:pt x="0" y="450"/>
                  </a:moveTo>
                  <a:cubicBezTo>
                    <a:pt x="0" y="450"/>
                    <a:pt x="147" y="878"/>
                    <a:pt x="260" y="844"/>
                  </a:cubicBezTo>
                  <a:cubicBezTo>
                    <a:pt x="454" y="786"/>
                    <a:pt x="455" y="89"/>
                    <a:pt x="260" y="34"/>
                  </a:cubicBezTo>
                  <a:cubicBezTo>
                    <a:pt x="142" y="0"/>
                    <a:pt x="0" y="450"/>
                    <a:pt x="0" y="450"/>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8" name="Freeform 597">
              <a:extLst>
                <a:ext uri="{FF2B5EF4-FFF2-40B4-BE49-F238E27FC236}">
                  <a16:creationId xmlns:a16="http://schemas.microsoft.com/office/drawing/2014/main" id="{E81B7081-E2A9-BB68-FE6E-339BD56F1CD3}"/>
                </a:ext>
              </a:extLst>
            </p:cNvPr>
            <p:cNvSpPr>
              <a:spLocks/>
            </p:cNvSpPr>
            <p:nvPr/>
          </p:nvSpPr>
          <p:spPr bwMode="auto">
            <a:xfrm>
              <a:off x="7618413" y="4679950"/>
              <a:ext cx="101600" cy="122238"/>
            </a:xfrm>
            <a:custGeom>
              <a:avLst/>
              <a:gdLst>
                <a:gd name="T0" fmla="*/ 57 w 557"/>
                <a:gd name="T1" fmla="*/ 572 h 669"/>
                <a:gd name="T2" fmla="*/ 428 w 557"/>
                <a:gd name="T3" fmla="*/ 669 h 669"/>
                <a:gd name="T4" fmla="*/ 406 w 557"/>
                <a:gd name="T5" fmla="*/ 43 h 669"/>
                <a:gd name="T6" fmla="*/ 57 w 557"/>
                <a:gd name="T7" fmla="*/ 572 h 669"/>
              </a:gdLst>
              <a:ahLst/>
              <a:cxnLst>
                <a:cxn ang="0">
                  <a:pos x="T0" y="T1"/>
                </a:cxn>
                <a:cxn ang="0">
                  <a:pos x="T2" y="T3"/>
                </a:cxn>
                <a:cxn ang="0">
                  <a:pos x="T4" y="T5"/>
                </a:cxn>
                <a:cxn ang="0">
                  <a:pos x="T6" y="T7"/>
                </a:cxn>
              </a:cxnLst>
              <a:rect l="0" t="0" r="r" b="b"/>
              <a:pathLst>
                <a:path w="557" h="669">
                  <a:moveTo>
                    <a:pt x="57" y="572"/>
                  </a:moveTo>
                  <a:cubicBezTo>
                    <a:pt x="91" y="662"/>
                    <a:pt x="428" y="669"/>
                    <a:pt x="428" y="669"/>
                  </a:cubicBezTo>
                  <a:cubicBezTo>
                    <a:pt x="428" y="669"/>
                    <a:pt x="557" y="86"/>
                    <a:pt x="406" y="43"/>
                  </a:cubicBezTo>
                  <a:cubicBezTo>
                    <a:pt x="254" y="0"/>
                    <a:pt x="0" y="424"/>
                    <a:pt x="57" y="572"/>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19" name="Freeform 598">
              <a:extLst>
                <a:ext uri="{FF2B5EF4-FFF2-40B4-BE49-F238E27FC236}">
                  <a16:creationId xmlns:a16="http://schemas.microsoft.com/office/drawing/2014/main" id="{2AFDDF64-618B-837C-0A5B-B00AD8BA6062}"/>
                </a:ext>
              </a:extLst>
            </p:cNvPr>
            <p:cNvSpPr>
              <a:spLocks/>
            </p:cNvSpPr>
            <p:nvPr/>
          </p:nvSpPr>
          <p:spPr bwMode="auto">
            <a:xfrm>
              <a:off x="6084888" y="4071938"/>
              <a:ext cx="185738" cy="225425"/>
            </a:xfrm>
            <a:custGeom>
              <a:avLst/>
              <a:gdLst>
                <a:gd name="T0" fmla="*/ 675 w 1015"/>
                <a:gd name="T1" fmla="*/ 18 h 1233"/>
                <a:gd name="T2" fmla="*/ 163 w 1015"/>
                <a:gd name="T3" fmla="*/ 1056 h 1233"/>
                <a:gd name="T4" fmla="*/ 1015 w 1015"/>
                <a:gd name="T5" fmla="*/ 987 h 1233"/>
                <a:gd name="T6" fmla="*/ 675 w 1015"/>
                <a:gd name="T7" fmla="*/ 18 h 1233"/>
              </a:gdLst>
              <a:ahLst/>
              <a:cxnLst>
                <a:cxn ang="0">
                  <a:pos x="T0" y="T1"/>
                </a:cxn>
                <a:cxn ang="0">
                  <a:pos x="T2" y="T3"/>
                </a:cxn>
                <a:cxn ang="0">
                  <a:pos x="T4" y="T5"/>
                </a:cxn>
                <a:cxn ang="0">
                  <a:pos x="T6" y="T7"/>
                </a:cxn>
              </a:cxnLst>
              <a:rect l="0" t="0" r="r" b="b"/>
              <a:pathLst>
                <a:path w="1015" h="1233">
                  <a:moveTo>
                    <a:pt x="675" y="18"/>
                  </a:moveTo>
                  <a:cubicBezTo>
                    <a:pt x="386" y="0"/>
                    <a:pt x="0" y="817"/>
                    <a:pt x="163" y="1056"/>
                  </a:cubicBezTo>
                  <a:cubicBezTo>
                    <a:pt x="283" y="1233"/>
                    <a:pt x="1015" y="987"/>
                    <a:pt x="1015" y="987"/>
                  </a:cubicBezTo>
                  <a:cubicBezTo>
                    <a:pt x="1015" y="987"/>
                    <a:pt x="932" y="34"/>
                    <a:pt x="675" y="18"/>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20" name="Freeform 599">
              <a:extLst>
                <a:ext uri="{FF2B5EF4-FFF2-40B4-BE49-F238E27FC236}">
                  <a16:creationId xmlns:a16="http://schemas.microsoft.com/office/drawing/2014/main" id="{6BA46F3D-6A3A-5468-BFBE-5C43ADFBD7DC}"/>
                </a:ext>
              </a:extLst>
            </p:cNvPr>
            <p:cNvSpPr>
              <a:spLocks/>
            </p:cNvSpPr>
            <p:nvPr/>
          </p:nvSpPr>
          <p:spPr bwMode="auto">
            <a:xfrm>
              <a:off x="6084888" y="4252913"/>
              <a:ext cx="185738" cy="130175"/>
            </a:xfrm>
            <a:custGeom>
              <a:avLst/>
              <a:gdLst>
                <a:gd name="T0" fmla="*/ 6 w 1018"/>
                <a:gd name="T1" fmla="*/ 406 h 714"/>
                <a:gd name="T2" fmla="*/ 698 w 1018"/>
                <a:gd name="T3" fmla="*/ 645 h 714"/>
                <a:gd name="T4" fmla="*/ 1018 w 1018"/>
                <a:gd name="T5" fmla="*/ 0 h 714"/>
                <a:gd name="T6" fmla="*/ 6 w 1018"/>
                <a:gd name="T7" fmla="*/ 406 h 714"/>
              </a:gdLst>
              <a:ahLst/>
              <a:cxnLst>
                <a:cxn ang="0">
                  <a:pos x="T0" y="T1"/>
                </a:cxn>
                <a:cxn ang="0">
                  <a:pos x="T2" y="T3"/>
                </a:cxn>
                <a:cxn ang="0">
                  <a:pos x="T4" y="T5"/>
                </a:cxn>
                <a:cxn ang="0">
                  <a:pos x="T6" y="T7"/>
                </a:cxn>
              </a:cxnLst>
              <a:rect l="0" t="0" r="r" b="b"/>
              <a:pathLst>
                <a:path w="1018" h="714">
                  <a:moveTo>
                    <a:pt x="6" y="406"/>
                  </a:moveTo>
                  <a:cubicBezTo>
                    <a:pt x="11" y="589"/>
                    <a:pt x="528" y="714"/>
                    <a:pt x="698" y="645"/>
                  </a:cubicBezTo>
                  <a:cubicBezTo>
                    <a:pt x="864" y="577"/>
                    <a:pt x="1018" y="0"/>
                    <a:pt x="1018" y="0"/>
                  </a:cubicBezTo>
                  <a:cubicBezTo>
                    <a:pt x="1018" y="0"/>
                    <a:pt x="0" y="134"/>
                    <a:pt x="6" y="40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21" name="Freeform 600">
              <a:extLst>
                <a:ext uri="{FF2B5EF4-FFF2-40B4-BE49-F238E27FC236}">
                  <a16:creationId xmlns:a16="http://schemas.microsoft.com/office/drawing/2014/main" id="{A2961C35-480E-B796-CF5A-C794CF8B41D6}"/>
                </a:ext>
              </a:extLst>
            </p:cNvPr>
            <p:cNvSpPr>
              <a:spLocks/>
            </p:cNvSpPr>
            <p:nvPr/>
          </p:nvSpPr>
          <p:spPr bwMode="auto">
            <a:xfrm>
              <a:off x="6257925" y="4060825"/>
              <a:ext cx="131763" cy="192088"/>
            </a:xfrm>
            <a:custGeom>
              <a:avLst/>
              <a:gdLst>
                <a:gd name="T0" fmla="*/ 250 w 719"/>
                <a:gd name="T1" fmla="*/ 38 h 1044"/>
                <a:gd name="T2" fmla="*/ 671 w 719"/>
                <a:gd name="T3" fmla="*/ 708 h 1044"/>
                <a:gd name="T4" fmla="*/ 72 w 719"/>
                <a:gd name="T5" fmla="*/ 1044 h 1044"/>
                <a:gd name="T6" fmla="*/ 250 w 719"/>
                <a:gd name="T7" fmla="*/ 38 h 1044"/>
              </a:gdLst>
              <a:ahLst/>
              <a:cxnLst>
                <a:cxn ang="0">
                  <a:pos x="T0" y="T1"/>
                </a:cxn>
                <a:cxn ang="0">
                  <a:pos x="T2" y="T3"/>
                </a:cxn>
                <a:cxn ang="0">
                  <a:pos x="T4" y="T5"/>
                </a:cxn>
                <a:cxn ang="0">
                  <a:pos x="T6" y="T7"/>
                </a:cxn>
              </a:cxnLst>
              <a:rect l="0" t="0" r="r" b="b"/>
              <a:pathLst>
                <a:path w="719" h="1044">
                  <a:moveTo>
                    <a:pt x="250" y="38"/>
                  </a:moveTo>
                  <a:cubicBezTo>
                    <a:pt x="444" y="0"/>
                    <a:pt x="719" y="516"/>
                    <a:pt x="671" y="708"/>
                  </a:cubicBezTo>
                  <a:cubicBezTo>
                    <a:pt x="628" y="874"/>
                    <a:pt x="72" y="1044"/>
                    <a:pt x="72" y="1044"/>
                  </a:cubicBezTo>
                  <a:cubicBezTo>
                    <a:pt x="72" y="1044"/>
                    <a:pt x="0" y="87"/>
                    <a:pt x="250" y="38"/>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22" name="Freeform 601">
              <a:extLst>
                <a:ext uri="{FF2B5EF4-FFF2-40B4-BE49-F238E27FC236}">
                  <a16:creationId xmlns:a16="http://schemas.microsoft.com/office/drawing/2014/main" id="{4E89C442-9FBC-6599-23D8-06601A0D294E}"/>
                </a:ext>
              </a:extLst>
            </p:cNvPr>
            <p:cNvSpPr>
              <a:spLocks/>
            </p:cNvSpPr>
            <p:nvPr/>
          </p:nvSpPr>
          <p:spPr bwMode="auto">
            <a:xfrm>
              <a:off x="6280150" y="4278313"/>
              <a:ext cx="153988" cy="352425"/>
            </a:xfrm>
            <a:custGeom>
              <a:avLst/>
              <a:gdLst>
                <a:gd name="T0" fmla="*/ 121 w 844"/>
                <a:gd name="T1" fmla="*/ 338 h 1933"/>
                <a:gd name="T2" fmla="*/ 121 w 844"/>
                <a:gd name="T3" fmla="*/ 1522 h 1933"/>
                <a:gd name="T4" fmla="*/ 508 w 844"/>
                <a:gd name="T5" fmla="*/ 1866 h 1933"/>
                <a:gd name="T6" fmla="*/ 121 w 844"/>
                <a:gd name="T7" fmla="*/ 338 h 1933"/>
              </a:gdLst>
              <a:ahLst/>
              <a:cxnLst>
                <a:cxn ang="0">
                  <a:pos x="T0" y="T1"/>
                </a:cxn>
                <a:cxn ang="0">
                  <a:pos x="T2" y="T3"/>
                </a:cxn>
                <a:cxn ang="0">
                  <a:pos x="T4" y="T5"/>
                </a:cxn>
                <a:cxn ang="0">
                  <a:pos x="T6" y="T7"/>
                </a:cxn>
              </a:cxnLst>
              <a:rect l="0" t="0" r="r" b="b"/>
              <a:pathLst>
                <a:path w="844" h="1933">
                  <a:moveTo>
                    <a:pt x="121" y="338"/>
                  </a:moveTo>
                  <a:cubicBezTo>
                    <a:pt x="82" y="404"/>
                    <a:pt x="0" y="1252"/>
                    <a:pt x="121" y="1522"/>
                  </a:cubicBezTo>
                  <a:cubicBezTo>
                    <a:pt x="175" y="1640"/>
                    <a:pt x="397" y="1933"/>
                    <a:pt x="508" y="1866"/>
                  </a:cubicBezTo>
                  <a:cubicBezTo>
                    <a:pt x="844" y="1661"/>
                    <a:pt x="324" y="0"/>
                    <a:pt x="121" y="338"/>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23" name="Freeform 602">
              <a:extLst>
                <a:ext uri="{FF2B5EF4-FFF2-40B4-BE49-F238E27FC236}">
                  <a16:creationId xmlns:a16="http://schemas.microsoft.com/office/drawing/2014/main" id="{0CAEF290-641C-D245-3E2E-1EC617D2BBA3}"/>
                </a:ext>
              </a:extLst>
            </p:cNvPr>
            <p:cNvSpPr>
              <a:spLocks/>
            </p:cNvSpPr>
            <p:nvPr/>
          </p:nvSpPr>
          <p:spPr bwMode="auto">
            <a:xfrm>
              <a:off x="6027738" y="4292600"/>
              <a:ext cx="284163" cy="306388"/>
            </a:xfrm>
            <a:custGeom>
              <a:avLst/>
              <a:gdLst>
                <a:gd name="T0" fmla="*/ 372 w 1555"/>
                <a:gd name="T1" fmla="*/ 1664 h 1675"/>
                <a:gd name="T2" fmla="*/ 1504 w 1555"/>
                <a:gd name="T3" fmla="*/ 1438 h 1675"/>
                <a:gd name="T4" fmla="*/ 852 w 1555"/>
                <a:gd name="T5" fmla="*/ 254 h 1675"/>
                <a:gd name="T6" fmla="*/ 372 w 1555"/>
                <a:gd name="T7" fmla="*/ 1664 h 1675"/>
              </a:gdLst>
              <a:ahLst/>
              <a:cxnLst>
                <a:cxn ang="0">
                  <a:pos x="T0" y="T1"/>
                </a:cxn>
                <a:cxn ang="0">
                  <a:pos x="T2" y="T3"/>
                </a:cxn>
                <a:cxn ang="0">
                  <a:pos x="T4" y="T5"/>
                </a:cxn>
                <a:cxn ang="0">
                  <a:pos x="T6" y="T7"/>
                </a:cxn>
              </a:cxnLst>
              <a:rect l="0" t="0" r="r" b="b"/>
              <a:pathLst>
                <a:path w="1555" h="1675">
                  <a:moveTo>
                    <a:pt x="372" y="1664"/>
                  </a:moveTo>
                  <a:cubicBezTo>
                    <a:pt x="825" y="1675"/>
                    <a:pt x="1455" y="1569"/>
                    <a:pt x="1504" y="1438"/>
                  </a:cubicBezTo>
                  <a:cubicBezTo>
                    <a:pt x="1555" y="1300"/>
                    <a:pt x="1239" y="612"/>
                    <a:pt x="852" y="254"/>
                  </a:cubicBezTo>
                  <a:cubicBezTo>
                    <a:pt x="579" y="0"/>
                    <a:pt x="0" y="1655"/>
                    <a:pt x="372" y="1664"/>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24" name="Freeform 603">
              <a:extLst>
                <a:ext uri="{FF2B5EF4-FFF2-40B4-BE49-F238E27FC236}">
                  <a16:creationId xmlns:a16="http://schemas.microsoft.com/office/drawing/2014/main" id="{D0055C95-B321-6BA3-2460-6F685C7082FB}"/>
                </a:ext>
              </a:extLst>
            </p:cNvPr>
            <p:cNvSpPr>
              <a:spLocks/>
            </p:cNvSpPr>
            <p:nvPr/>
          </p:nvSpPr>
          <p:spPr bwMode="auto">
            <a:xfrm>
              <a:off x="6115050" y="4556125"/>
              <a:ext cx="188913" cy="180975"/>
            </a:xfrm>
            <a:custGeom>
              <a:avLst/>
              <a:gdLst>
                <a:gd name="T0" fmla="*/ 828 w 1033"/>
                <a:gd name="T1" fmla="*/ 892 h 992"/>
                <a:gd name="T2" fmla="*/ 1028 w 1033"/>
                <a:gd name="T3" fmla="*/ 0 h 992"/>
                <a:gd name="T4" fmla="*/ 3 w 1033"/>
                <a:gd name="T5" fmla="*/ 506 h 992"/>
                <a:gd name="T6" fmla="*/ 828 w 1033"/>
                <a:gd name="T7" fmla="*/ 892 h 992"/>
              </a:gdLst>
              <a:ahLst/>
              <a:cxnLst>
                <a:cxn ang="0">
                  <a:pos x="T0" y="T1"/>
                </a:cxn>
                <a:cxn ang="0">
                  <a:pos x="T2" y="T3"/>
                </a:cxn>
                <a:cxn ang="0">
                  <a:pos x="T4" y="T5"/>
                </a:cxn>
                <a:cxn ang="0">
                  <a:pos x="T6" y="T7"/>
                </a:cxn>
              </a:cxnLst>
              <a:rect l="0" t="0" r="r" b="b"/>
              <a:pathLst>
                <a:path w="1033" h="992">
                  <a:moveTo>
                    <a:pt x="828" y="892"/>
                  </a:moveTo>
                  <a:cubicBezTo>
                    <a:pt x="1033" y="791"/>
                    <a:pt x="1028" y="0"/>
                    <a:pt x="1028" y="0"/>
                  </a:cubicBezTo>
                  <a:cubicBezTo>
                    <a:pt x="1028" y="0"/>
                    <a:pt x="0" y="220"/>
                    <a:pt x="3" y="506"/>
                  </a:cubicBezTo>
                  <a:cubicBezTo>
                    <a:pt x="5" y="733"/>
                    <a:pt x="624" y="992"/>
                    <a:pt x="828" y="892"/>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25" name="Freeform 604">
              <a:extLst>
                <a:ext uri="{FF2B5EF4-FFF2-40B4-BE49-F238E27FC236}">
                  <a16:creationId xmlns:a16="http://schemas.microsoft.com/office/drawing/2014/main" id="{B425A2E6-E7E0-A22E-FA62-39762C57B08B}"/>
                </a:ext>
              </a:extLst>
            </p:cNvPr>
            <p:cNvSpPr>
              <a:spLocks/>
            </p:cNvSpPr>
            <p:nvPr/>
          </p:nvSpPr>
          <p:spPr bwMode="auto">
            <a:xfrm>
              <a:off x="6289675" y="4397375"/>
              <a:ext cx="84138" cy="190500"/>
            </a:xfrm>
            <a:custGeom>
              <a:avLst/>
              <a:gdLst>
                <a:gd name="T0" fmla="*/ 65 w 456"/>
                <a:gd name="T1" fmla="*/ 183 h 1044"/>
                <a:gd name="T2" fmla="*/ 65 w 456"/>
                <a:gd name="T3" fmla="*/ 823 h 1044"/>
                <a:gd name="T4" fmla="*/ 274 w 456"/>
                <a:gd name="T5" fmla="*/ 1008 h 1044"/>
                <a:gd name="T6" fmla="*/ 65 w 456"/>
                <a:gd name="T7" fmla="*/ 183 h 1044"/>
              </a:gdLst>
              <a:ahLst/>
              <a:cxnLst>
                <a:cxn ang="0">
                  <a:pos x="T0" y="T1"/>
                </a:cxn>
                <a:cxn ang="0">
                  <a:pos x="T2" y="T3"/>
                </a:cxn>
                <a:cxn ang="0">
                  <a:pos x="T4" y="T5"/>
                </a:cxn>
                <a:cxn ang="0">
                  <a:pos x="T6" y="T7"/>
                </a:cxn>
              </a:cxnLst>
              <a:rect l="0" t="0" r="r" b="b"/>
              <a:pathLst>
                <a:path w="456" h="1044">
                  <a:moveTo>
                    <a:pt x="65" y="183"/>
                  </a:moveTo>
                  <a:cubicBezTo>
                    <a:pt x="44" y="219"/>
                    <a:pt x="0" y="677"/>
                    <a:pt x="65" y="823"/>
                  </a:cubicBezTo>
                  <a:cubicBezTo>
                    <a:pt x="94" y="886"/>
                    <a:pt x="214" y="1044"/>
                    <a:pt x="274" y="1008"/>
                  </a:cubicBezTo>
                  <a:cubicBezTo>
                    <a:pt x="456" y="898"/>
                    <a:pt x="175" y="0"/>
                    <a:pt x="65" y="183"/>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26" name="Freeform 605">
              <a:extLst>
                <a:ext uri="{FF2B5EF4-FFF2-40B4-BE49-F238E27FC236}">
                  <a16:creationId xmlns:a16="http://schemas.microsoft.com/office/drawing/2014/main" id="{B50AF145-C27C-D252-7249-E5D790380A58}"/>
                </a:ext>
              </a:extLst>
            </p:cNvPr>
            <p:cNvSpPr>
              <a:spLocks/>
            </p:cNvSpPr>
            <p:nvPr/>
          </p:nvSpPr>
          <p:spPr bwMode="auto">
            <a:xfrm>
              <a:off x="6153150" y="4405313"/>
              <a:ext cx="153988" cy="165100"/>
            </a:xfrm>
            <a:custGeom>
              <a:avLst/>
              <a:gdLst>
                <a:gd name="T0" fmla="*/ 201 w 840"/>
                <a:gd name="T1" fmla="*/ 899 h 905"/>
                <a:gd name="T2" fmla="*/ 812 w 840"/>
                <a:gd name="T3" fmla="*/ 777 h 905"/>
                <a:gd name="T4" fmla="*/ 460 w 840"/>
                <a:gd name="T5" fmla="*/ 137 h 905"/>
                <a:gd name="T6" fmla="*/ 201 w 840"/>
                <a:gd name="T7" fmla="*/ 899 h 905"/>
              </a:gdLst>
              <a:ahLst/>
              <a:cxnLst>
                <a:cxn ang="0">
                  <a:pos x="T0" y="T1"/>
                </a:cxn>
                <a:cxn ang="0">
                  <a:pos x="T2" y="T3"/>
                </a:cxn>
                <a:cxn ang="0">
                  <a:pos x="T4" y="T5"/>
                </a:cxn>
                <a:cxn ang="0">
                  <a:pos x="T6" y="T7"/>
                </a:cxn>
              </a:cxnLst>
              <a:rect l="0" t="0" r="r" b="b"/>
              <a:pathLst>
                <a:path w="840" h="905">
                  <a:moveTo>
                    <a:pt x="201" y="899"/>
                  </a:moveTo>
                  <a:cubicBezTo>
                    <a:pt x="446" y="905"/>
                    <a:pt x="786" y="848"/>
                    <a:pt x="812" y="777"/>
                  </a:cubicBezTo>
                  <a:cubicBezTo>
                    <a:pt x="840" y="702"/>
                    <a:pt x="669" y="331"/>
                    <a:pt x="460" y="137"/>
                  </a:cubicBezTo>
                  <a:cubicBezTo>
                    <a:pt x="313" y="0"/>
                    <a:pt x="0" y="894"/>
                    <a:pt x="201" y="899"/>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27" name="Freeform 606">
              <a:extLst>
                <a:ext uri="{FF2B5EF4-FFF2-40B4-BE49-F238E27FC236}">
                  <a16:creationId xmlns:a16="http://schemas.microsoft.com/office/drawing/2014/main" id="{85AE6AAB-143B-F29B-8A35-8F967C3E7F57}"/>
                </a:ext>
              </a:extLst>
            </p:cNvPr>
            <p:cNvSpPr>
              <a:spLocks/>
            </p:cNvSpPr>
            <p:nvPr/>
          </p:nvSpPr>
          <p:spPr bwMode="auto">
            <a:xfrm>
              <a:off x="6200775" y="4548188"/>
              <a:ext cx="101600" cy="96838"/>
            </a:xfrm>
            <a:custGeom>
              <a:avLst/>
              <a:gdLst>
                <a:gd name="T0" fmla="*/ 448 w 558"/>
                <a:gd name="T1" fmla="*/ 481 h 535"/>
                <a:gd name="T2" fmla="*/ 556 w 558"/>
                <a:gd name="T3" fmla="*/ 0 h 535"/>
                <a:gd name="T4" fmla="*/ 2 w 558"/>
                <a:gd name="T5" fmla="*/ 273 h 535"/>
                <a:gd name="T6" fmla="*/ 448 w 558"/>
                <a:gd name="T7" fmla="*/ 481 h 535"/>
              </a:gdLst>
              <a:ahLst/>
              <a:cxnLst>
                <a:cxn ang="0">
                  <a:pos x="T0" y="T1"/>
                </a:cxn>
                <a:cxn ang="0">
                  <a:pos x="T2" y="T3"/>
                </a:cxn>
                <a:cxn ang="0">
                  <a:pos x="T4" y="T5"/>
                </a:cxn>
                <a:cxn ang="0">
                  <a:pos x="T6" y="T7"/>
                </a:cxn>
              </a:cxnLst>
              <a:rect l="0" t="0" r="r" b="b"/>
              <a:pathLst>
                <a:path w="558" h="535">
                  <a:moveTo>
                    <a:pt x="448" y="481"/>
                  </a:moveTo>
                  <a:cubicBezTo>
                    <a:pt x="558" y="427"/>
                    <a:pt x="556" y="0"/>
                    <a:pt x="556" y="0"/>
                  </a:cubicBezTo>
                  <a:cubicBezTo>
                    <a:pt x="556" y="0"/>
                    <a:pt x="0" y="118"/>
                    <a:pt x="2" y="273"/>
                  </a:cubicBezTo>
                  <a:cubicBezTo>
                    <a:pt x="3" y="396"/>
                    <a:pt x="337" y="535"/>
                    <a:pt x="448" y="481"/>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grpSp>
          <p:nvGrpSpPr>
            <p:cNvPr id="228" name="Group 227">
              <a:extLst>
                <a:ext uri="{FF2B5EF4-FFF2-40B4-BE49-F238E27FC236}">
                  <a16:creationId xmlns:a16="http://schemas.microsoft.com/office/drawing/2014/main" id="{A4DFFB74-5FE8-C3A7-EE3F-EEE665FEB21F}"/>
                </a:ext>
              </a:extLst>
            </p:cNvPr>
            <p:cNvGrpSpPr/>
            <p:nvPr/>
          </p:nvGrpSpPr>
          <p:grpSpPr>
            <a:xfrm>
              <a:off x="6403976" y="4008438"/>
              <a:ext cx="1055688" cy="1338263"/>
              <a:chOff x="6403976" y="4008438"/>
              <a:chExt cx="1055688" cy="1338263"/>
            </a:xfrm>
          </p:grpSpPr>
          <p:sp>
            <p:nvSpPr>
              <p:cNvPr id="229" name="Freeform 608">
                <a:extLst>
                  <a:ext uri="{FF2B5EF4-FFF2-40B4-BE49-F238E27FC236}">
                    <a16:creationId xmlns:a16="http://schemas.microsoft.com/office/drawing/2014/main" id="{2360EA11-1DC9-E993-808A-300FF0049FCF}"/>
                  </a:ext>
                </a:extLst>
              </p:cNvPr>
              <p:cNvSpPr>
                <a:spLocks/>
              </p:cNvSpPr>
              <p:nvPr/>
            </p:nvSpPr>
            <p:spPr bwMode="auto">
              <a:xfrm>
                <a:off x="6403976" y="4164013"/>
                <a:ext cx="227013" cy="204788"/>
              </a:xfrm>
              <a:custGeom>
                <a:avLst/>
                <a:gdLst>
                  <a:gd name="T0" fmla="*/ 1240 w 1240"/>
                  <a:gd name="T1" fmla="*/ 550 h 1116"/>
                  <a:gd name="T2" fmla="*/ 389 w 1240"/>
                  <a:gd name="T3" fmla="*/ 1022 h 1116"/>
                  <a:gd name="T4" fmla="*/ 178 w 1240"/>
                  <a:gd name="T5" fmla="*/ 772 h 1116"/>
                  <a:gd name="T6" fmla="*/ 122 w 1240"/>
                  <a:gd name="T7" fmla="*/ 77 h 1116"/>
                  <a:gd name="T8" fmla="*/ 590 w 1240"/>
                  <a:gd name="T9" fmla="*/ 145 h 1116"/>
                  <a:gd name="T10" fmla="*/ 1071 w 1240"/>
                  <a:gd name="T11" fmla="*/ 429 h 1116"/>
                  <a:gd name="T12" fmla="*/ 1240 w 1240"/>
                  <a:gd name="T13" fmla="*/ 549 h 1116"/>
                  <a:gd name="T14" fmla="*/ 1240 w 1240"/>
                  <a:gd name="T15" fmla="*/ 550 h 1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0" h="1116">
                    <a:moveTo>
                      <a:pt x="1240" y="550"/>
                    </a:moveTo>
                    <a:cubicBezTo>
                      <a:pt x="1240" y="550"/>
                      <a:pt x="613" y="1116"/>
                      <a:pt x="389" y="1022"/>
                    </a:cubicBezTo>
                    <a:cubicBezTo>
                      <a:pt x="313" y="991"/>
                      <a:pt x="238" y="894"/>
                      <a:pt x="178" y="772"/>
                    </a:cubicBezTo>
                    <a:cubicBezTo>
                      <a:pt x="58" y="528"/>
                      <a:pt x="0" y="186"/>
                      <a:pt x="122" y="77"/>
                    </a:cubicBezTo>
                    <a:cubicBezTo>
                      <a:pt x="210" y="0"/>
                      <a:pt x="395" y="52"/>
                      <a:pt x="590" y="145"/>
                    </a:cubicBezTo>
                    <a:cubicBezTo>
                      <a:pt x="763" y="228"/>
                      <a:pt x="944" y="343"/>
                      <a:pt x="1071" y="429"/>
                    </a:cubicBezTo>
                    <a:cubicBezTo>
                      <a:pt x="1167" y="495"/>
                      <a:pt x="1232" y="544"/>
                      <a:pt x="1240" y="549"/>
                    </a:cubicBezTo>
                    <a:lnTo>
                      <a:pt x="1240" y="550"/>
                    </a:ln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0" name="Freeform 609">
                <a:extLst>
                  <a:ext uri="{FF2B5EF4-FFF2-40B4-BE49-F238E27FC236}">
                    <a16:creationId xmlns:a16="http://schemas.microsoft.com/office/drawing/2014/main" id="{8FC0B048-3C74-392C-9F7E-84CD57E477D9}"/>
                  </a:ext>
                </a:extLst>
              </p:cNvPr>
              <p:cNvSpPr>
                <a:spLocks/>
              </p:cNvSpPr>
              <p:nvPr/>
            </p:nvSpPr>
            <p:spPr bwMode="auto">
              <a:xfrm>
                <a:off x="6451601" y="4067175"/>
                <a:ext cx="271463" cy="198438"/>
              </a:xfrm>
              <a:custGeom>
                <a:avLst/>
                <a:gdLst>
                  <a:gd name="T0" fmla="*/ 975 w 1482"/>
                  <a:gd name="T1" fmla="*/ 1081 h 1081"/>
                  <a:gd name="T2" fmla="*/ 975 w 1482"/>
                  <a:gd name="T3" fmla="*/ 1080 h 1081"/>
                  <a:gd name="T4" fmla="*/ 790 w 1482"/>
                  <a:gd name="T5" fmla="*/ 980 h 1081"/>
                  <a:gd name="T6" fmla="*/ 325 w 1482"/>
                  <a:gd name="T7" fmla="*/ 676 h 1081"/>
                  <a:gd name="T8" fmla="*/ 44 w 1482"/>
                  <a:gd name="T9" fmla="*/ 262 h 1081"/>
                  <a:gd name="T10" fmla="*/ 979 w 1482"/>
                  <a:gd name="T11" fmla="*/ 72 h 1081"/>
                  <a:gd name="T12" fmla="*/ 1361 w 1482"/>
                  <a:gd name="T13" fmla="*/ 262 h 1081"/>
                  <a:gd name="T14" fmla="*/ 975 w 1482"/>
                  <a:gd name="T15" fmla="*/ 1081 h 10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2" h="1081">
                    <a:moveTo>
                      <a:pt x="975" y="1081"/>
                    </a:moveTo>
                    <a:lnTo>
                      <a:pt x="975" y="1080"/>
                    </a:lnTo>
                    <a:cubicBezTo>
                      <a:pt x="967" y="1076"/>
                      <a:pt x="893" y="1038"/>
                      <a:pt x="790" y="980"/>
                    </a:cubicBezTo>
                    <a:cubicBezTo>
                      <a:pt x="658" y="904"/>
                      <a:pt x="477" y="794"/>
                      <a:pt x="325" y="676"/>
                    </a:cubicBezTo>
                    <a:cubicBezTo>
                      <a:pt x="141" y="533"/>
                      <a:pt x="0" y="378"/>
                      <a:pt x="44" y="262"/>
                    </a:cubicBezTo>
                    <a:cubicBezTo>
                      <a:pt x="122" y="55"/>
                      <a:pt x="613" y="0"/>
                      <a:pt x="979" y="72"/>
                    </a:cubicBezTo>
                    <a:cubicBezTo>
                      <a:pt x="1156" y="107"/>
                      <a:pt x="1304" y="171"/>
                      <a:pt x="1361" y="262"/>
                    </a:cubicBezTo>
                    <a:cubicBezTo>
                      <a:pt x="1482" y="453"/>
                      <a:pt x="975" y="1081"/>
                      <a:pt x="975" y="1081"/>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1" name="Freeform 610">
                <a:extLst>
                  <a:ext uri="{FF2B5EF4-FFF2-40B4-BE49-F238E27FC236}">
                    <a16:creationId xmlns:a16="http://schemas.microsoft.com/office/drawing/2014/main" id="{128E8DB1-3A05-E65C-D906-0EEC7A09CCD8}"/>
                  </a:ext>
                </a:extLst>
              </p:cNvPr>
              <p:cNvSpPr>
                <a:spLocks/>
              </p:cNvSpPr>
              <p:nvPr/>
            </p:nvSpPr>
            <p:spPr bwMode="auto">
              <a:xfrm>
                <a:off x="6630988" y="4200525"/>
                <a:ext cx="184150" cy="192088"/>
              </a:xfrm>
              <a:custGeom>
                <a:avLst/>
                <a:gdLst>
                  <a:gd name="T0" fmla="*/ 0 w 1014"/>
                  <a:gd name="T1" fmla="*/ 357 h 1056"/>
                  <a:gd name="T2" fmla="*/ 386 w 1014"/>
                  <a:gd name="T3" fmla="*/ 1055 h 1056"/>
                  <a:gd name="T4" fmla="*/ 865 w 1014"/>
                  <a:gd name="T5" fmla="*/ 177 h 1056"/>
                  <a:gd name="T6" fmla="*/ 0 w 1014"/>
                  <a:gd name="T7" fmla="*/ 357 h 1056"/>
                </a:gdLst>
                <a:ahLst/>
                <a:cxnLst>
                  <a:cxn ang="0">
                    <a:pos x="T0" y="T1"/>
                  </a:cxn>
                  <a:cxn ang="0">
                    <a:pos x="T2" y="T3"/>
                  </a:cxn>
                  <a:cxn ang="0">
                    <a:pos x="T4" y="T5"/>
                  </a:cxn>
                  <a:cxn ang="0">
                    <a:pos x="T6" y="T7"/>
                  </a:cxn>
                </a:cxnLst>
                <a:rect l="0" t="0" r="r" b="b"/>
                <a:pathLst>
                  <a:path w="1014" h="1056">
                    <a:moveTo>
                      <a:pt x="0" y="357"/>
                    </a:moveTo>
                    <a:cubicBezTo>
                      <a:pt x="0" y="357"/>
                      <a:pt x="187" y="1056"/>
                      <a:pt x="386" y="1055"/>
                    </a:cubicBezTo>
                    <a:cubicBezTo>
                      <a:pt x="636" y="1055"/>
                      <a:pt x="1014" y="378"/>
                      <a:pt x="865" y="177"/>
                    </a:cubicBezTo>
                    <a:cubicBezTo>
                      <a:pt x="734" y="0"/>
                      <a:pt x="0" y="357"/>
                      <a:pt x="0" y="357"/>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2" name="Freeform 611">
                <a:extLst>
                  <a:ext uri="{FF2B5EF4-FFF2-40B4-BE49-F238E27FC236}">
                    <a16:creationId xmlns:a16="http://schemas.microsoft.com/office/drawing/2014/main" id="{956B5DDD-9C97-84D0-A708-85879925629B}"/>
                  </a:ext>
                </a:extLst>
              </p:cNvPr>
              <p:cNvSpPr>
                <a:spLocks/>
              </p:cNvSpPr>
              <p:nvPr/>
            </p:nvSpPr>
            <p:spPr bwMode="auto">
              <a:xfrm>
                <a:off x="6464301" y="4181475"/>
                <a:ext cx="165100" cy="155575"/>
              </a:xfrm>
              <a:custGeom>
                <a:avLst/>
                <a:gdLst>
                  <a:gd name="T0" fmla="*/ 310 w 897"/>
                  <a:gd name="T1" fmla="*/ 789 h 854"/>
                  <a:gd name="T2" fmla="*/ 897 w 897"/>
                  <a:gd name="T3" fmla="*/ 464 h 854"/>
                  <a:gd name="T4" fmla="*/ 127 w 897"/>
                  <a:gd name="T5" fmla="*/ 139 h 854"/>
                  <a:gd name="T6" fmla="*/ 310 w 897"/>
                  <a:gd name="T7" fmla="*/ 789 h 854"/>
                </a:gdLst>
                <a:ahLst/>
                <a:cxnLst>
                  <a:cxn ang="0">
                    <a:pos x="T0" y="T1"/>
                  </a:cxn>
                  <a:cxn ang="0">
                    <a:pos x="T2" y="T3"/>
                  </a:cxn>
                  <a:cxn ang="0">
                    <a:pos x="T4" y="T5"/>
                  </a:cxn>
                  <a:cxn ang="0">
                    <a:pos x="T6" y="T7"/>
                  </a:cxn>
                </a:cxnLst>
                <a:rect l="0" t="0" r="r" b="b"/>
                <a:pathLst>
                  <a:path w="897" h="854">
                    <a:moveTo>
                      <a:pt x="310" y="789"/>
                    </a:moveTo>
                    <a:cubicBezTo>
                      <a:pt x="465" y="854"/>
                      <a:pt x="897" y="464"/>
                      <a:pt x="897" y="464"/>
                    </a:cubicBezTo>
                    <a:cubicBezTo>
                      <a:pt x="897" y="464"/>
                      <a:pt x="283" y="0"/>
                      <a:pt x="127" y="139"/>
                    </a:cubicBezTo>
                    <a:cubicBezTo>
                      <a:pt x="0" y="250"/>
                      <a:pt x="154" y="724"/>
                      <a:pt x="310" y="789"/>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3" name="Freeform 612">
                <a:extLst>
                  <a:ext uri="{FF2B5EF4-FFF2-40B4-BE49-F238E27FC236}">
                    <a16:creationId xmlns:a16="http://schemas.microsoft.com/office/drawing/2014/main" id="{51BD1CD1-560D-629D-61B6-847EC8C29424}"/>
                  </a:ext>
                </a:extLst>
              </p:cNvPr>
              <p:cNvSpPr>
                <a:spLocks/>
              </p:cNvSpPr>
              <p:nvPr/>
            </p:nvSpPr>
            <p:spPr bwMode="auto">
              <a:xfrm>
                <a:off x="6497638" y="4124325"/>
                <a:ext cx="195263" cy="141288"/>
              </a:xfrm>
              <a:custGeom>
                <a:avLst/>
                <a:gdLst>
                  <a:gd name="T0" fmla="*/ 75 w 1066"/>
                  <a:gd name="T1" fmla="*/ 212 h 776"/>
                  <a:gd name="T2" fmla="*/ 717 w 1066"/>
                  <a:gd name="T3" fmla="*/ 776 h 776"/>
                  <a:gd name="T4" fmla="*/ 983 w 1066"/>
                  <a:gd name="T5" fmla="*/ 212 h 776"/>
                  <a:gd name="T6" fmla="*/ 75 w 1066"/>
                  <a:gd name="T7" fmla="*/ 212 h 776"/>
                </a:gdLst>
                <a:ahLst/>
                <a:cxnLst>
                  <a:cxn ang="0">
                    <a:pos x="T0" y="T1"/>
                  </a:cxn>
                  <a:cxn ang="0">
                    <a:pos x="T2" y="T3"/>
                  </a:cxn>
                  <a:cxn ang="0">
                    <a:pos x="T4" y="T5"/>
                  </a:cxn>
                  <a:cxn ang="0">
                    <a:pos x="T6" y="T7"/>
                  </a:cxn>
                </a:cxnLst>
                <a:rect l="0" t="0" r="r" b="b"/>
                <a:pathLst>
                  <a:path w="1066" h="776">
                    <a:moveTo>
                      <a:pt x="75" y="212"/>
                    </a:moveTo>
                    <a:cubicBezTo>
                      <a:pt x="0" y="412"/>
                      <a:pt x="717" y="776"/>
                      <a:pt x="717" y="776"/>
                    </a:cubicBezTo>
                    <a:cubicBezTo>
                      <a:pt x="717" y="776"/>
                      <a:pt x="1066" y="344"/>
                      <a:pt x="983" y="212"/>
                    </a:cubicBezTo>
                    <a:cubicBezTo>
                      <a:pt x="861" y="21"/>
                      <a:pt x="155" y="0"/>
                      <a:pt x="75" y="212"/>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4" name="Freeform 613">
                <a:extLst>
                  <a:ext uri="{FF2B5EF4-FFF2-40B4-BE49-F238E27FC236}">
                    <a16:creationId xmlns:a16="http://schemas.microsoft.com/office/drawing/2014/main" id="{E0DF0C32-AF33-977C-AAD4-F30D1CF99651}"/>
                  </a:ext>
                </a:extLst>
              </p:cNvPr>
              <p:cNvSpPr>
                <a:spLocks/>
              </p:cNvSpPr>
              <p:nvPr/>
            </p:nvSpPr>
            <p:spPr bwMode="auto">
              <a:xfrm>
                <a:off x="6629401" y="4221163"/>
                <a:ext cx="127000" cy="133350"/>
              </a:xfrm>
              <a:custGeom>
                <a:avLst/>
                <a:gdLst>
                  <a:gd name="T0" fmla="*/ 0 w 698"/>
                  <a:gd name="T1" fmla="*/ 246 h 728"/>
                  <a:gd name="T2" fmla="*/ 265 w 698"/>
                  <a:gd name="T3" fmla="*/ 727 h 728"/>
                  <a:gd name="T4" fmla="*/ 596 w 698"/>
                  <a:gd name="T5" fmla="*/ 122 h 728"/>
                  <a:gd name="T6" fmla="*/ 0 w 698"/>
                  <a:gd name="T7" fmla="*/ 246 h 728"/>
                </a:gdLst>
                <a:ahLst/>
                <a:cxnLst>
                  <a:cxn ang="0">
                    <a:pos x="T0" y="T1"/>
                  </a:cxn>
                  <a:cxn ang="0">
                    <a:pos x="T2" y="T3"/>
                  </a:cxn>
                  <a:cxn ang="0">
                    <a:pos x="T4" y="T5"/>
                  </a:cxn>
                  <a:cxn ang="0">
                    <a:pos x="T6" y="T7"/>
                  </a:cxn>
                </a:cxnLst>
                <a:rect l="0" t="0" r="r" b="b"/>
                <a:pathLst>
                  <a:path w="698" h="728">
                    <a:moveTo>
                      <a:pt x="0" y="246"/>
                    </a:moveTo>
                    <a:cubicBezTo>
                      <a:pt x="0" y="246"/>
                      <a:pt x="128" y="728"/>
                      <a:pt x="265" y="727"/>
                    </a:cubicBezTo>
                    <a:cubicBezTo>
                      <a:pt x="438" y="727"/>
                      <a:pt x="698" y="261"/>
                      <a:pt x="596" y="122"/>
                    </a:cubicBezTo>
                    <a:cubicBezTo>
                      <a:pt x="505" y="0"/>
                      <a:pt x="0" y="246"/>
                      <a:pt x="0" y="246"/>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5" name="Freeform 614">
                <a:extLst>
                  <a:ext uri="{FF2B5EF4-FFF2-40B4-BE49-F238E27FC236}">
                    <a16:creationId xmlns:a16="http://schemas.microsoft.com/office/drawing/2014/main" id="{31D08452-EA2B-05E8-7CD2-832562796047}"/>
                  </a:ext>
                </a:extLst>
              </p:cNvPr>
              <p:cNvSpPr>
                <a:spLocks/>
              </p:cNvSpPr>
              <p:nvPr/>
            </p:nvSpPr>
            <p:spPr bwMode="auto">
              <a:xfrm>
                <a:off x="6845301" y="4384675"/>
                <a:ext cx="184150" cy="146050"/>
              </a:xfrm>
              <a:custGeom>
                <a:avLst/>
                <a:gdLst>
                  <a:gd name="T0" fmla="*/ 190 w 1011"/>
                  <a:gd name="T1" fmla="*/ 800 h 800"/>
                  <a:gd name="T2" fmla="*/ 0 w 1011"/>
                  <a:gd name="T3" fmla="*/ 786 h 800"/>
                  <a:gd name="T4" fmla="*/ 528 w 1011"/>
                  <a:gd name="T5" fmla="*/ 1 h 800"/>
                  <a:gd name="T6" fmla="*/ 545 w 1011"/>
                  <a:gd name="T7" fmla="*/ 0 h 800"/>
                  <a:gd name="T8" fmla="*/ 1011 w 1011"/>
                  <a:gd name="T9" fmla="*/ 431 h 800"/>
                  <a:gd name="T10" fmla="*/ 997 w 1011"/>
                  <a:gd name="T11" fmla="*/ 450 h 800"/>
                  <a:gd name="T12" fmla="*/ 781 w 1011"/>
                  <a:gd name="T13" fmla="*/ 289 h 800"/>
                  <a:gd name="T14" fmla="*/ 769 w 1011"/>
                  <a:gd name="T15" fmla="*/ 290 h 800"/>
                  <a:gd name="T16" fmla="*/ 425 w 1011"/>
                  <a:gd name="T17" fmla="*/ 778 h 800"/>
                  <a:gd name="T18" fmla="*/ 190 w 1011"/>
                  <a:gd name="T19"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1" h="800">
                    <a:moveTo>
                      <a:pt x="190" y="800"/>
                    </a:moveTo>
                    <a:cubicBezTo>
                      <a:pt x="125" y="800"/>
                      <a:pt x="61" y="795"/>
                      <a:pt x="0" y="786"/>
                    </a:cubicBezTo>
                    <a:cubicBezTo>
                      <a:pt x="48" y="470"/>
                      <a:pt x="315" y="32"/>
                      <a:pt x="528" y="1"/>
                    </a:cubicBezTo>
                    <a:cubicBezTo>
                      <a:pt x="533" y="0"/>
                      <a:pt x="539" y="0"/>
                      <a:pt x="545" y="0"/>
                    </a:cubicBezTo>
                    <a:cubicBezTo>
                      <a:pt x="685" y="0"/>
                      <a:pt x="869" y="221"/>
                      <a:pt x="1011" y="431"/>
                    </a:cubicBezTo>
                    <a:cubicBezTo>
                      <a:pt x="1007" y="438"/>
                      <a:pt x="1002" y="444"/>
                      <a:pt x="997" y="450"/>
                    </a:cubicBezTo>
                    <a:cubicBezTo>
                      <a:pt x="924" y="360"/>
                      <a:pt x="845" y="289"/>
                      <a:pt x="781" y="289"/>
                    </a:cubicBezTo>
                    <a:cubicBezTo>
                      <a:pt x="777" y="289"/>
                      <a:pt x="773" y="289"/>
                      <a:pt x="769" y="290"/>
                    </a:cubicBezTo>
                    <a:cubicBezTo>
                      <a:pt x="635" y="309"/>
                      <a:pt x="469" y="573"/>
                      <a:pt x="425" y="778"/>
                    </a:cubicBezTo>
                    <a:cubicBezTo>
                      <a:pt x="350" y="792"/>
                      <a:pt x="271" y="800"/>
                      <a:pt x="190" y="800"/>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6" name="Freeform 615">
                <a:extLst>
                  <a:ext uri="{FF2B5EF4-FFF2-40B4-BE49-F238E27FC236}">
                    <a16:creationId xmlns:a16="http://schemas.microsoft.com/office/drawing/2014/main" id="{B1D7F721-31A0-6276-E34D-569A12585FCE}"/>
                  </a:ext>
                </a:extLst>
              </p:cNvPr>
              <p:cNvSpPr>
                <a:spLocks/>
              </p:cNvSpPr>
              <p:nvPr/>
            </p:nvSpPr>
            <p:spPr bwMode="auto">
              <a:xfrm>
                <a:off x="6923088" y="4437063"/>
                <a:ext cx="104775" cy="88900"/>
              </a:xfrm>
              <a:custGeom>
                <a:avLst/>
                <a:gdLst>
                  <a:gd name="T0" fmla="*/ 0 w 572"/>
                  <a:gd name="T1" fmla="*/ 489 h 489"/>
                  <a:gd name="T2" fmla="*/ 344 w 572"/>
                  <a:gd name="T3" fmla="*/ 1 h 489"/>
                  <a:gd name="T4" fmla="*/ 356 w 572"/>
                  <a:gd name="T5" fmla="*/ 0 h 489"/>
                  <a:gd name="T6" fmla="*/ 572 w 572"/>
                  <a:gd name="T7" fmla="*/ 161 h 489"/>
                  <a:gd name="T8" fmla="*/ 0 w 572"/>
                  <a:gd name="T9" fmla="*/ 489 h 489"/>
                </a:gdLst>
                <a:ahLst/>
                <a:cxnLst>
                  <a:cxn ang="0">
                    <a:pos x="T0" y="T1"/>
                  </a:cxn>
                  <a:cxn ang="0">
                    <a:pos x="T2" y="T3"/>
                  </a:cxn>
                  <a:cxn ang="0">
                    <a:pos x="T4" y="T5"/>
                  </a:cxn>
                  <a:cxn ang="0">
                    <a:pos x="T6" y="T7"/>
                  </a:cxn>
                  <a:cxn ang="0">
                    <a:pos x="T8" y="T9"/>
                  </a:cxn>
                </a:cxnLst>
                <a:rect l="0" t="0" r="r" b="b"/>
                <a:pathLst>
                  <a:path w="572" h="489">
                    <a:moveTo>
                      <a:pt x="0" y="489"/>
                    </a:moveTo>
                    <a:cubicBezTo>
                      <a:pt x="44" y="284"/>
                      <a:pt x="210" y="20"/>
                      <a:pt x="344" y="1"/>
                    </a:cubicBezTo>
                    <a:cubicBezTo>
                      <a:pt x="348" y="0"/>
                      <a:pt x="352" y="0"/>
                      <a:pt x="356" y="0"/>
                    </a:cubicBezTo>
                    <a:cubicBezTo>
                      <a:pt x="420" y="0"/>
                      <a:pt x="499" y="71"/>
                      <a:pt x="572" y="161"/>
                    </a:cubicBezTo>
                    <a:cubicBezTo>
                      <a:pt x="454" y="321"/>
                      <a:pt x="248" y="442"/>
                      <a:pt x="0" y="489"/>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7" name="Freeform 616">
                <a:extLst>
                  <a:ext uri="{FF2B5EF4-FFF2-40B4-BE49-F238E27FC236}">
                    <a16:creationId xmlns:a16="http://schemas.microsoft.com/office/drawing/2014/main" id="{492914FA-99A6-D70D-8D5B-01D1E4905326}"/>
                  </a:ext>
                </a:extLst>
              </p:cNvPr>
              <p:cNvSpPr>
                <a:spLocks/>
              </p:cNvSpPr>
              <p:nvPr/>
            </p:nvSpPr>
            <p:spPr bwMode="auto">
              <a:xfrm>
                <a:off x="7102476" y="4351338"/>
                <a:ext cx="193675" cy="187325"/>
              </a:xfrm>
              <a:custGeom>
                <a:avLst/>
                <a:gdLst>
                  <a:gd name="T0" fmla="*/ 992 w 1058"/>
                  <a:gd name="T1" fmla="*/ 1028 h 1028"/>
                  <a:gd name="T2" fmla="*/ 644 w 1058"/>
                  <a:gd name="T3" fmla="*/ 919 h 1028"/>
                  <a:gd name="T4" fmla="*/ 193 w 1058"/>
                  <a:gd name="T5" fmla="*/ 350 h 1028"/>
                  <a:gd name="T6" fmla="*/ 188 w 1058"/>
                  <a:gd name="T7" fmla="*/ 350 h 1028"/>
                  <a:gd name="T8" fmla="*/ 23 w 1058"/>
                  <a:gd name="T9" fmla="*/ 501 h 1028"/>
                  <a:gd name="T10" fmla="*/ 0 w 1058"/>
                  <a:gd name="T11" fmla="*/ 475 h 1028"/>
                  <a:gd name="T12" fmla="*/ 369 w 1058"/>
                  <a:gd name="T13" fmla="*/ 0 h 1028"/>
                  <a:gd name="T14" fmla="*/ 377 w 1058"/>
                  <a:gd name="T15" fmla="*/ 0 h 1028"/>
                  <a:gd name="T16" fmla="*/ 1058 w 1058"/>
                  <a:gd name="T17" fmla="*/ 872 h 1028"/>
                  <a:gd name="T18" fmla="*/ 1052 w 1058"/>
                  <a:gd name="T19" fmla="*/ 929 h 1028"/>
                  <a:gd name="T20" fmla="*/ 1034 w 1058"/>
                  <a:gd name="T21" fmla="*/ 980 h 1028"/>
                  <a:gd name="T22" fmla="*/ 992 w 1058"/>
                  <a:gd name="T23" fmla="*/ 1028 h 1028"/>
                  <a:gd name="T24" fmla="*/ 992 w 1058"/>
                  <a:gd name="T25" fmla="*/ 1028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8" h="1028">
                    <a:moveTo>
                      <a:pt x="992" y="1028"/>
                    </a:moveTo>
                    <a:cubicBezTo>
                      <a:pt x="870" y="1000"/>
                      <a:pt x="754" y="964"/>
                      <a:pt x="644" y="919"/>
                    </a:cubicBezTo>
                    <a:cubicBezTo>
                      <a:pt x="637" y="712"/>
                      <a:pt x="364" y="350"/>
                      <a:pt x="193" y="350"/>
                    </a:cubicBezTo>
                    <a:cubicBezTo>
                      <a:pt x="191" y="350"/>
                      <a:pt x="190" y="350"/>
                      <a:pt x="188" y="350"/>
                    </a:cubicBezTo>
                    <a:cubicBezTo>
                      <a:pt x="131" y="352"/>
                      <a:pt x="74" y="415"/>
                      <a:pt x="23" y="501"/>
                    </a:cubicBezTo>
                    <a:cubicBezTo>
                      <a:pt x="15" y="492"/>
                      <a:pt x="7" y="484"/>
                      <a:pt x="0" y="475"/>
                    </a:cubicBezTo>
                    <a:cubicBezTo>
                      <a:pt x="100" y="238"/>
                      <a:pt x="233" y="6"/>
                      <a:pt x="369" y="0"/>
                    </a:cubicBezTo>
                    <a:cubicBezTo>
                      <a:pt x="372" y="0"/>
                      <a:pt x="374" y="0"/>
                      <a:pt x="377" y="0"/>
                    </a:cubicBezTo>
                    <a:cubicBezTo>
                      <a:pt x="639" y="0"/>
                      <a:pt x="1058" y="561"/>
                      <a:pt x="1058" y="872"/>
                    </a:cubicBezTo>
                    <a:cubicBezTo>
                      <a:pt x="1058" y="892"/>
                      <a:pt x="1056" y="911"/>
                      <a:pt x="1052" y="929"/>
                    </a:cubicBezTo>
                    <a:cubicBezTo>
                      <a:pt x="1049" y="947"/>
                      <a:pt x="1042" y="965"/>
                      <a:pt x="1034" y="980"/>
                    </a:cubicBezTo>
                    <a:cubicBezTo>
                      <a:pt x="1025" y="999"/>
                      <a:pt x="1010" y="1014"/>
                      <a:pt x="992" y="1028"/>
                    </a:cubicBezTo>
                    <a:lnTo>
                      <a:pt x="992" y="1028"/>
                    </a:ln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8" name="Freeform 617">
                <a:extLst>
                  <a:ext uri="{FF2B5EF4-FFF2-40B4-BE49-F238E27FC236}">
                    <a16:creationId xmlns:a16="http://schemas.microsoft.com/office/drawing/2014/main" id="{A6D52A5A-0769-B741-F8E7-7837B9AEB641}"/>
                  </a:ext>
                </a:extLst>
              </p:cNvPr>
              <p:cNvSpPr>
                <a:spLocks/>
              </p:cNvSpPr>
              <p:nvPr/>
            </p:nvSpPr>
            <p:spPr bwMode="auto">
              <a:xfrm>
                <a:off x="7107238" y="4414838"/>
                <a:ext cx="114300" cy="104775"/>
              </a:xfrm>
              <a:custGeom>
                <a:avLst/>
                <a:gdLst>
                  <a:gd name="T0" fmla="*/ 621 w 621"/>
                  <a:gd name="T1" fmla="*/ 569 h 569"/>
                  <a:gd name="T2" fmla="*/ 0 w 621"/>
                  <a:gd name="T3" fmla="*/ 151 h 569"/>
                  <a:gd name="T4" fmla="*/ 165 w 621"/>
                  <a:gd name="T5" fmla="*/ 0 h 569"/>
                  <a:gd name="T6" fmla="*/ 170 w 621"/>
                  <a:gd name="T7" fmla="*/ 0 h 569"/>
                  <a:gd name="T8" fmla="*/ 621 w 621"/>
                  <a:gd name="T9" fmla="*/ 569 h 569"/>
                </a:gdLst>
                <a:ahLst/>
                <a:cxnLst>
                  <a:cxn ang="0">
                    <a:pos x="T0" y="T1"/>
                  </a:cxn>
                  <a:cxn ang="0">
                    <a:pos x="T2" y="T3"/>
                  </a:cxn>
                  <a:cxn ang="0">
                    <a:pos x="T4" y="T5"/>
                  </a:cxn>
                  <a:cxn ang="0">
                    <a:pos x="T6" y="T7"/>
                  </a:cxn>
                  <a:cxn ang="0">
                    <a:pos x="T8" y="T9"/>
                  </a:cxn>
                </a:cxnLst>
                <a:rect l="0" t="0" r="r" b="b"/>
                <a:pathLst>
                  <a:path w="621" h="569">
                    <a:moveTo>
                      <a:pt x="621" y="569"/>
                    </a:moveTo>
                    <a:cubicBezTo>
                      <a:pt x="371" y="467"/>
                      <a:pt x="158" y="324"/>
                      <a:pt x="0" y="151"/>
                    </a:cubicBezTo>
                    <a:cubicBezTo>
                      <a:pt x="51" y="66"/>
                      <a:pt x="108" y="3"/>
                      <a:pt x="165" y="0"/>
                    </a:cubicBezTo>
                    <a:cubicBezTo>
                      <a:pt x="167" y="0"/>
                      <a:pt x="168" y="0"/>
                      <a:pt x="170" y="0"/>
                    </a:cubicBezTo>
                    <a:cubicBezTo>
                      <a:pt x="341" y="0"/>
                      <a:pt x="614" y="362"/>
                      <a:pt x="621" y="569"/>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39" name="Freeform 618">
                <a:extLst>
                  <a:ext uri="{FF2B5EF4-FFF2-40B4-BE49-F238E27FC236}">
                    <a16:creationId xmlns:a16="http://schemas.microsoft.com/office/drawing/2014/main" id="{E9848A1F-F315-F604-DB3A-DC5EA0691C69}"/>
                  </a:ext>
                </a:extLst>
              </p:cNvPr>
              <p:cNvSpPr>
                <a:spLocks/>
              </p:cNvSpPr>
              <p:nvPr/>
            </p:nvSpPr>
            <p:spPr bwMode="auto">
              <a:xfrm>
                <a:off x="6413501" y="4171950"/>
                <a:ext cx="127000" cy="136525"/>
              </a:xfrm>
              <a:custGeom>
                <a:avLst/>
                <a:gdLst>
                  <a:gd name="T0" fmla="*/ 277 w 695"/>
                  <a:gd name="T1" fmla="*/ 744 h 744"/>
                  <a:gd name="T2" fmla="*/ 123 w 695"/>
                  <a:gd name="T3" fmla="*/ 732 h 744"/>
                  <a:gd name="T4" fmla="*/ 123 w 695"/>
                  <a:gd name="T5" fmla="*/ 732 h 744"/>
                  <a:gd name="T6" fmla="*/ 0 w 695"/>
                  <a:gd name="T7" fmla="*/ 250 h 744"/>
                  <a:gd name="T8" fmla="*/ 68 w 695"/>
                  <a:gd name="T9" fmla="*/ 37 h 744"/>
                  <a:gd name="T10" fmla="*/ 186 w 695"/>
                  <a:gd name="T11" fmla="*/ 0 h 744"/>
                  <a:gd name="T12" fmla="*/ 535 w 695"/>
                  <a:gd name="T13" fmla="*/ 105 h 744"/>
                  <a:gd name="T14" fmla="*/ 535 w 695"/>
                  <a:gd name="T15" fmla="*/ 105 h 744"/>
                  <a:gd name="T16" fmla="*/ 535 w 695"/>
                  <a:gd name="T17" fmla="*/ 105 h 744"/>
                  <a:gd name="T18" fmla="*/ 535 w 695"/>
                  <a:gd name="T19" fmla="*/ 105 h 744"/>
                  <a:gd name="T20" fmla="*/ 695 w 695"/>
                  <a:gd name="T21" fmla="*/ 220 h 744"/>
                  <a:gd name="T22" fmla="*/ 487 w 695"/>
                  <a:gd name="T23" fmla="*/ 163 h 744"/>
                  <a:gd name="T24" fmla="*/ 406 w 695"/>
                  <a:gd name="T25" fmla="*/ 189 h 744"/>
                  <a:gd name="T26" fmla="*/ 475 w 695"/>
                  <a:gd name="T27" fmla="*/ 723 h 744"/>
                  <a:gd name="T28" fmla="*/ 277 w 695"/>
                  <a:gd name="T29" fmla="*/ 744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5" h="744">
                    <a:moveTo>
                      <a:pt x="277" y="744"/>
                    </a:moveTo>
                    <a:cubicBezTo>
                      <a:pt x="225" y="744"/>
                      <a:pt x="173" y="740"/>
                      <a:pt x="123" y="732"/>
                    </a:cubicBezTo>
                    <a:lnTo>
                      <a:pt x="123" y="732"/>
                    </a:lnTo>
                    <a:cubicBezTo>
                      <a:pt x="50" y="583"/>
                      <a:pt x="0" y="397"/>
                      <a:pt x="0" y="250"/>
                    </a:cubicBezTo>
                    <a:cubicBezTo>
                      <a:pt x="0" y="157"/>
                      <a:pt x="20" y="79"/>
                      <a:pt x="68" y="37"/>
                    </a:cubicBezTo>
                    <a:cubicBezTo>
                      <a:pt x="97" y="11"/>
                      <a:pt x="138" y="0"/>
                      <a:pt x="186" y="0"/>
                    </a:cubicBezTo>
                    <a:cubicBezTo>
                      <a:pt x="281" y="0"/>
                      <a:pt x="406" y="43"/>
                      <a:pt x="535" y="105"/>
                    </a:cubicBezTo>
                    <a:lnTo>
                      <a:pt x="535" y="105"/>
                    </a:lnTo>
                    <a:lnTo>
                      <a:pt x="535" y="105"/>
                    </a:lnTo>
                    <a:lnTo>
                      <a:pt x="535" y="105"/>
                    </a:lnTo>
                    <a:cubicBezTo>
                      <a:pt x="586" y="145"/>
                      <a:pt x="640" y="183"/>
                      <a:pt x="695" y="220"/>
                    </a:cubicBezTo>
                    <a:cubicBezTo>
                      <a:pt x="618" y="186"/>
                      <a:pt x="545" y="163"/>
                      <a:pt x="487" y="163"/>
                    </a:cubicBezTo>
                    <a:cubicBezTo>
                      <a:pt x="454" y="163"/>
                      <a:pt x="426" y="171"/>
                      <a:pt x="406" y="189"/>
                    </a:cubicBezTo>
                    <a:cubicBezTo>
                      <a:pt x="311" y="272"/>
                      <a:pt x="373" y="557"/>
                      <a:pt x="475" y="723"/>
                    </a:cubicBezTo>
                    <a:cubicBezTo>
                      <a:pt x="411" y="737"/>
                      <a:pt x="345" y="744"/>
                      <a:pt x="277" y="744"/>
                    </a:cubicBezTo>
                    <a:close/>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0" name="Freeform 619">
                <a:extLst>
                  <a:ext uri="{FF2B5EF4-FFF2-40B4-BE49-F238E27FC236}">
                    <a16:creationId xmlns:a16="http://schemas.microsoft.com/office/drawing/2014/main" id="{7AD6EC45-21C0-D03E-E2D4-EE9F27B52EB6}"/>
                  </a:ext>
                </a:extLst>
              </p:cNvPr>
              <p:cNvSpPr>
                <a:spLocks/>
              </p:cNvSpPr>
              <p:nvPr/>
            </p:nvSpPr>
            <p:spPr bwMode="auto">
              <a:xfrm>
                <a:off x="6459538" y="4075113"/>
                <a:ext cx="179388" cy="139700"/>
              </a:xfrm>
              <a:custGeom>
                <a:avLst/>
                <a:gdLst>
                  <a:gd name="T0" fmla="*/ 482 w 984"/>
                  <a:gd name="T1" fmla="*/ 764 h 764"/>
                  <a:gd name="T2" fmla="*/ 449 w 984"/>
                  <a:gd name="T3" fmla="*/ 749 h 764"/>
                  <a:gd name="T4" fmla="*/ 289 w 984"/>
                  <a:gd name="T5" fmla="*/ 634 h 764"/>
                  <a:gd name="T6" fmla="*/ 289 w 984"/>
                  <a:gd name="T7" fmla="*/ 634 h 764"/>
                  <a:gd name="T8" fmla="*/ 0 w 984"/>
                  <a:gd name="T9" fmla="*/ 265 h 764"/>
                  <a:gd name="T10" fmla="*/ 8 w 984"/>
                  <a:gd name="T11" fmla="*/ 220 h 764"/>
                  <a:gd name="T12" fmla="*/ 622 w 984"/>
                  <a:gd name="T13" fmla="*/ 0 h 764"/>
                  <a:gd name="T14" fmla="*/ 943 w 984"/>
                  <a:gd name="T15" fmla="*/ 30 h 764"/>
                  <a:gd name="T16" fmla="*/ 984 w 984"/>
                  <a:gd name="T17" fmla="*/ 310 h 764"/>
                  <a:gd name="T18" fmla="*/ 982 w 984"/>
                  <a:gd name="T19" fmla="*/ 360 h 764"/>
                  <a:gd name="T20" fmla="*/ 711 w 984"/>
                  <a:gd name="T21" fmla="*/ 328 h 764"/>
                  <a:gd name="T22" fmla="*/ 288 w 984"/>
                  <a:gd name="T23" fmla="*/ 479 h 764"/>
                  <a:gd name="T24" fmla="*/ 482 w 984"/>
                  <a:gd name="T25" fmla="*/ 76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4" h="764">
                    <a:moveTo>
                      <a:pt x="482" y="764"/>
                    </a:moveTo>
                    <a:cubicBezTo>
                      <a:pt x="471" y="759"/>
                      <a:pt x="460" y="754"/>
                      <a:pt x="449" y="749"/>
                    </a:cubicBezTo>
                    <a:cubicBezTo>
                      <a:pt x="394" y="712"/>
                      <a:pt x="340" y="674"/>
                      <a:pt x="289" y="634"/>
                    </a:cubicBezTo>
                    <a:lnTo>
                      <a:pt x="289" y="634"/>
                    </a:lnTo>
                    <a:cubicBezTo>
                      <a:pt x="128" y="508"/>
                      <a:pt x="0" y="375"/>
                      <a:pt x="0" y="265"/>
                    </a:cubicBezTo>
                    <a:cubicBezTo>
                      <a:pt x="0" y="250"/>
                      <a:pt x="2" y="235"/>
                      <a:pt x="8" y="220"/>
                    </a:cubicBezTo>
                    <a:cubicBezTo>
                      <a:pt x="64" y="70"/>
                      <a:pt x="337" y="0"/>
                      <a:pt x="622" y="0"/>
                    </a:cubicBezTo>
                    <a:cubicBezTo>
                      <a:pt x="731" y="0"/>
                      <a:pt x="841" y="10"/>
                      <a:pt x="943" y="30"/>
                    </a:cubicBezTo>
                    <a:cubicBezTo>
                      <a:pt x="969" y="119"/>
                      <a:pt x="984" y="213"/>
                      <a:pt x="984" y="310"/>
                    </a:cubicBezTo>
                    <a:cubicBezTo>
                      <a:pt x="984" y="327"/>
                      <a:pt x="983" y="343"/>
                      <a:pt x="982" y="360"/>
                    </a:cubicBezTo>
                    <a:cubicBezTo>
                      <a:pt x="900" y="339"/>
                      <a:pt x="804" y="328"/>
                      <a:pt x="711" y="328"/>
                    </a:cubicBezTo>
                    <a:cubicBezTo>
                      <a:pt x="514" y="328"/>
                      <a:pt x="327" y="376"/>
                      <a:pt x="288" y="479"/>
                    </a:cubicBezTo>
                    <a:cubicBezTo>
                      <a:pt x="258" y="559"/>
                      <a:pt x="355" y="666"/>
                      <a:pt x="482" y="764"/>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1" name="Freeform 620">
                <a:extLst>
                  <a:ext uri="{FF2B5EF4-FFF2-40B4-BE49-F238E27FC236}">
                    <a16:creationId xmlns:a16="http://schemas.microsoft.com/office/drawing/2014/main" id="{E4F601DF-FFF6-F616-E85B-D8B98435DBAC}"/>
                  </a:ext>
                </a:extLst>
              </p:cNvPr>
              <p:cNvSpPr>
                <a:spLocks/>
              </p:cNvSpPr>
              <p:nvPr/>
            </p:nvSpPr>
            <p:spPr bwMode="auto">
              <a:xfrm>
                <a:off x="6470651" y="4202113"/>
                <a:ext cx="125413" cy="101600"/>
              </a:xfrm>
              <a:custGeom>
                <a:avLst/>
                <a:gdLst>
                  <a:gd name="T0" fmla="*/ 164 w 684"/>
                  <a:gd name="T1" fmla="*/ 560 h 560"/>
                  <a:gd name="T2" fmla="*/ 95 w 684"/>
                  <a:gd name="T3" fmla="*/ 26 h 560"/>
                  <a:gd name="T4" fmla="*/ 176 w 684"/>
                  <a:gd name="T5" fmla="*/ 0 h 560"/>
                  <a:gd name="T6" fmla="*/ 384 w 684"/>
                  <a:gd name="T7" fmla="*/ 57 h 560"/>
                  <a:gd name="T8" fmla="*/ 417 w 684"/>
                  <a:gd name="T9" fmla="*/ 72 h 560"/>
                  <a:gd name="T10" fmla="*/ 684 w 684"/>
                  <a:gd name="T11" fmla="*/ 251 h 560"/>
                  <a:gd name="T12" fmla="*/ 164 w 684"/>
                  <a:gd name="T13" fmla="*/ 560 h 560"/>
                </a:gdLst>
                <a:ahLst/>
                <a:cxnLst>
                  <a:cxn ang="0">
                    <a:pos x="T0" y="T1"/>
                  </a:cxn>
                  <a:cxn ang="0">
                    <a:pos x="T2" y="T3"/>
                  </a:cxn>
                  <a:cxn ang="0">
                    <a:pos x="T4" y="T5"/>
                  </a:cxn>
                  <a:cxn ang="0">
                    <a:pos x="T6" y="T7"/>
                  </a:cxn>
                  <a:cxn ang="0">
                    <a:pos x="T8" y="T9"/>
                  </a:cxn>
                  <a:cxn ang="0">
                    <a:pos x="T10" y="T11"/>
                  </a:cxn>
                  <a:cxn ang="0">
                    <a:pos x="T12" y="T13"/>
                  </a:cxn>
                </a:cxnLst>
                <a:rect l="0" t="0" r="r" b="b"/>
                <a:pathLst>
                  <a:path w="684" h="560">
                    <a:moveTo>
                      <a:pt x="164" y="560"/>
                    </a:moveTo>
                    <a:cubicBezTo>
                      <a:pt x="62" y="394"/>
                      <a:pt x="0" y="109"/>
                      <a:pt x="95" y="26"/>
                    </a:cubicBezTo>
                    <a:cubicBezTo>
                      <a:pt x="115" y="8"/>
                      <a:pt x="143" y="0"/>
                      <a:pt x="176" y="0"/>
                    </a:cubicBezTo>
                    <a:cubicBezTo>
                      <a:pt x="234" y="0"/>
                      <a:pt x="307" y="23"/>
                      <a:pt x="384" y="57"/>
                    </a:cubicBezTo>
                    <a:cubicBezTo>
                      <a:pt x="395" y="62"/>
                      <a:pt x="406" y="67"/>
                      <a:pt x="417" y="72"/>
                    </a:cubicBezTo>
                    <a:cubicBezTo>
                      <a:pt x="502" y="139"/>
                      <a:pt x="601" y="202"/>
                      <a:pt x="684" y="251"/>
                    </a:cubicBezTo>
                    <a:cubicBezTo>
                      <a:pt x="551" y="405"/>
                      <a:pt x="370" y="517"/>
                      <a:pt x="164" y="560"/>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2" name="Freeform 621">
                <a:extLst>
                  <a:ext uri="{FF2B5EF4-FFF2-40B4-BE49-F238E27FC236}">
                    <a16:creationId xmlns:a16="http://schemas.microsoft.com/office/drawing/2014/main" id="{777017EB-47C2-F119-00B5-5D404B6724F4}"/>
                  </a:ext>
                </a:extLst>
              </p:cNvPr>
              <p:cNvSpPr>
                <a:spLocks/>
              </p:cNvSpPr>
              <p:nvPr/>
            </p:nvSpPr>
            <p:spPr bwMode="auto">
              <a:xfrm>
                <a:off x="6505576" y="4135438"/>
                <a:ext cx="133350" cy="112713"/>
              </a:xfrm>
              <a:custGeom>
                <a:avLst/>
                <a:gdLst>
                  <a:gd name="T0" fmla="*/ 491 w 724"/>
                  <a:gd name="T1" fmla="*/ 615 h 615"/>
                  <a:gd name="T2" fmla="*/ 224 w 724"/>
                  <a:gd name="T3" fmla="*/ 436 h 615"/>
                  <a:gd name="T4" fmla="*/ 30 w 724"/>
                  <a:gd name="T5" fmla="*/ 151 h 615"/>
                  <a:gd name="T6" fmla="*/ 453 w 724"/>
                  <a:gd name="T7" fmla="*/ 0 h 615"/>
                  <a:gd name="T8" fmla="*/ 724 w 724"/>
                  <a:gd name="T9" fmla="*/ 32 h 615"/>
                  <a:gd name="T10" fmla="*/ 512 w 724"/>
                  <a:gd name="T11" fmla="*/ 590 h 615"/>
                  <a:gd name="T12" fmla="*/ 496 w 724"/>
                  <a:gd name="T13" fmla="*/ 609 h 615"/>
                  <a:gd name="T14" fmla="*/ 491 w 724"/>
                  <a:gd name="T15" fmla="*/ 615 h 6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4" h="615">
                    <a:moveTo>
                      <a:pt x="491" y="615"/>
                    </a:moveTo>
                    <a:cubicBezTo>
                      <a:pt x="408" y="566"/>
                      <a:pt x="309" y="503"/>
                      <a:pt x="224" y="436"/>
                    </a:cubicBezTo>
                    <a:cubicBezTo>
                      <a:pt x="97" y="338"/>
                      <a:pt x="0" y="231"/>
                      <a:pt x="30" y="151"/>
                    </a:cubicBezTo>
                    <a:cubicBezTo>
                      <a:pt x="69" y="48"/>
                      <a:pt x="257" y="0"/>
                      <a:pt x="453" y="0"/>
                    </a:cubicBezTo>
                    <a:cubicBezTo>
                      <a:pt x="546" y="0"/>
                      <a:pt x="642" y="11"/>
                      <a:pt x="724" y="32"/>
                    </a:cubicBezTo>
                    <a:cubicBezTo>
                      <a:pt x="714" y="243"/>
                      <a:pt x="636" y="436"/>
                      <a:pt x="512" y="590"/>
                    </a:cubicBezTo>
                    <a:cubicBezTo>
                      <a:pt x="507" y="597"/>
                      <a:pt x="501" y="603"/>
                      <a:pt x="496" y="609"/>
                    </a:cubicBezTo>
                    <a:cubicBezTo>
                      <a:pt x="494" y="611"/>
                      <a:pt x="493" y="613"/>
                      <a:pt x="491" y="615"/>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3" name="Freeform 622">
                <a:extLst>
                  <a:ext uri="{FF2B5EF4-FFF2-40B4-BE49-F238E27FC236}">
                    <a16:creationId xmlns:a16="http://schemas.microsoft.com/office/drawing/2014/main" id="{34C6951C-F79E-9D74-7D97-919E5BD6E735}"/>
                  </a:ext>
                </a:extLst>
              </p:cNvPr>
              <p:cNvSpPr>
                <a:spLocks/>
              </p:cNvSpPr>
              <p:nvPr/>
            </p:nvSpPr>
            <p:spPr bwMode="auto">
              <a:xfrm>
                <a:off x="7143751" y="4008438"/>
                <a:ext cx="112713" cy="106363"/>
              </a:xfrm>
              <a:custGeom>
                <a:avLst/>
                <a:gdLst>
                  <a:gd name="T0" fmla="*/ 167 w 617"/>
                  <a:gd name="T1" fmla="*/ 587 h 587"/>
                  <a:gd name="T2" fmla="*/ 0 w 617"/>
                  <a:gd name="T3" fmla="*/ 575 h 587"/>
                  <a:gd name="T4" fmla="*/ 0 w 617"/>
                  <a:gd name="T5" fmla="*/ 575 h 587"/>
                  <a:gd name="T6" fmla="*/ 0 w 617"/>
                  <a:gd name="T7" fmla="*/ 548 h 587"/>
                  <a:gd name="T8" fmla="*/ 215 w 617"/>
                  <a:gd name="T9" fmla="*/ 2 h 587"/>
                  <a:gd name="T10" fmla="*/ 235 w 617"/>
                  <a:gd name="T11" fmla="*/ 0 h 587"/>
                  <a:gd name="T12" fmla="*/ 617 w 617"/>
                  <a:gd name="T13" fmla="*/ 491 h 587"/>
                  <a:gd name="T14" fmla="*/ 580 w 617"/>
                  <a:gd name="T15" fmla="*/ 507 h 587"/>
                  <a:gd name="T16" fmla="*/ 537 w 617"/>
                  <a:gd name="T17" fmla="*/ 489 h 587"/>
                  <a:gd name="T18" fmla="*/ 528 w 617"/>
                  <a:gd name="T19" fmla="*/ 490 h 587"/>
                  <a:gd name="T20" fmla="*/ 472 w 617"/>
                  <a:gd name="T21" fmla="*/ 545 h 587"/>
                  <a:gd name="T22" fmla="*/ 167 w 617"/>
                  <a:gd name="T23" fmla="*/ 587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7" h="587">
                    <a:moveTo>
                      <a:pt x="167" y="587"/>
                    </a:moveTo>
                    <a:cubicBezTo>
                      <a:pt x="110" y="587"/>
                      <a:pt x="54" y="583"/>
                      <a:pt x="0" y="575"/>
                    </a:cubicBezTo>
                    <a:lnTo>
                      <a:pt x="0" y="575"/>
                    </a:lnTo>
                    <a:cubicBezTo>
                      <a:pt x="0" y="566"/>
                      <a:pt x="0" y="557"/>
                      <a:pt x="0" y="548"/>
                    </a:cubicBezTo>
                    <a:cubicBezTo>
                      <a:pt x="0" y="310"/>
                      <a:pt x="78" y="29"/>
                      <a:pt x="215" y="2"/>
                    </a:cubicBezTo>
                    <a:cubicBezTo>
                      <a:pt x="222" y="0"/>
                      <a:pt x="228" y="0"/>
                      <a:pt x="235" y="0"/>
                    </a:cubicBezTo>
                    <a:cubicBezTo>
                      <a:pt x="369" y="0"/>
                      <a:pt x="513" y="257"/>
                      <a:pt x="617" y="491"/>
                    </a:cubicBezTo>
                    <a:cubicBezTo>
                      <a:pt x="605" y="497"/>
                      <a:pt x="592" y="502"/>
                      <a:pt x="580" y="507"/>
                    </a:cubicBezTo>
                    <a:cubicBezTo>
                      <a:pt x="566" y="496"/>
                      <a:pt x="551" y="489"/>
                      <a:pt x="537" y="489"/>
                    </a:cubicBezTo>
                    <a:cubicBezTo>
                      <a:pt x="534" y="489"/>
                      <a:pt x="531" y="489"/>
                      <a:pt x="528" y="490"/>
                    </a:cubicBezTo>
                    <a:cubicBezTo>
                      <a:pt x="506" y="495"/>
                      <a:pt x="486" y="515"/>
                      <a:pt x="472" y="545"/>
                    </a:cubicBezTo>
                    <a:cubicBezTo>
                      <a:pt x="377" y="572"/>
                      <a:pt x="275" y="587"/>
                      <a:pt x="167" y="587"/>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4" name="Freeform 623">
                <a:extLst>
                  <a:ext uri="{FF2B5EF4-FFF2-40B4-BE49-F238E27FC236}">
                    <a16:creationId xmlns:a16="http://schemas.microsoft.com/office/drawing/2014/main" id="{96FCE65D-EC4B-92F0-815B-DED71A1B300B}"/>
                  </a:ext>
                </a:extLst>
              </p:cNvPr>
              <p:cNvSpPr>
                <a:spLocks/>
              </p:cNvSpPr>
              <p:nvPr/>
            </p:nvSpPr>
            <p:spPr bwMode="auto">
              <a:xfrm>
                <a:off x="7229476" y="4097338"/>
                <a:ext cx="20638" cy="11113"/>
              </a:xfrm>
              <a:custGeom>
                <a:avLst/>
                <a:gdLst>
                  <a:gd name="T0" fmla="*/ 0 w 108"/>
                  <a:gd name="T1" fmla="*/ 56 h 56"/>
                  <a:gd name="T2" fmla="*/ 56 w 108"/>
                  <a:gd name="T3" fmla="*/ 1 h 56"/>
                  <a:gd name="T4" fmla="*/ 65 w 108"/>
                  <a:gd name="T5" fmla="*/ 0 h 56"/>
                  <a:gd name="T6" fmla="*/ 108 w 108"/>
                  <a:gd name="T7" fmla="*/ 18 h 56"/>
                  <a:gd name="T8" fmla="*/ 0 w 108"/>
                  <a:gd name="T9" fmla="*/ 56 h 56"/>
                </a:gdLst>
                <a:ahLst/>
                <a:cxnLst>
                  <a:cxn ang="0">
                    <a:pos x="T0" y="T1"/>
                  </a:cxn>
                  <a:cxn ang="0">
                    <a:pos x="T2" y="T3"/>
                  </a:cxn>
                  <a:cxn ang="0">
                    <a:pos x="T4" y="T5"/>
                  </a:cxn>
                  <a:cxn ang="0">
                    <a:pos x="T6" y="T7"/>
                  </a:cxn>
                  <a:cxn ang="0">
                    <a:pos x="T8" y="T9"/>
                  </a:cxn>
                </a:cxnLst>
                <a:rect l="0" t="0" r="r" b="b"/>
                <a:pathLst>
                  <a:path w="108" h="56">
                    <a:moveTo>
                      <a:pt x="0" y="56"/>
                    </a:moveTo>
                    <a:cubicBezTo>
                      <a:pt x="14" y="26"/>
                      <a:pt x="34" y="6"/>
                      <a:pt x="56" y="1"/>
                    </a:cubicBezTo>
                    <a:cubicBezTo>
                      <a:pt x="59" y="0"/>
                      <a:pt x="62" y="0"/>
                      <a:pt x="65" y="0"/>
                    </a:cubicBezTo>
                    <a:cubicBezTo>
                      <a:pt x="79" y="0"/>
                      <a:pt x="94" y="7"/>
                      <a:pt x="108" y="18"/>
                    </a:cubicBezTo>
                    <a:cubicBezTo>
                      <a:pt x="73" y="33"/>
                      <a:pt x="37" y="45"/>
                      <a:pt x="0" y="56"/>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5" name="Freeform 624">
                <a:extLst>
                  <a:ext uri="{FF2B5EF4-FFF2-40B4-BE49-F238E27FC236}">
                    <a16:creationId xmlns:a16="http://schemas.microsoft.com/office/drawing/2014/main" id="{56997EA7-6FB3-67C6-0BA4-C4A24E973768}"/>
                  </a:ext>
                </a:extLst>
              </p:cNvPr>
              <p:cNvSpPr>
                <a:spLocks/>
              </p:cNvSpPr>
              <p:nvPr/>
            </p:nvSpPr>
            <p:spPr bwMode="auto">
              <a:xfrm>
                <a:off x="7318376" y="4089400"/>
                <a:ext cx="141288" cy="114300"/>
              </a:xfrm>
              <a:custGeom>
                <a:avLst/>
                <a:gdLst>
                  <a:gd name="T0" fmla="*/ 658 w 774"/>
                  <a:gd name="T1" fmla="*/ 628 h 628"/>
                  <a:gd name="T2" fmla="*/ 199 w 774"/>
                  <a:gd name="T3" fmla="*/ 485 h 628"/>
                  <a:gd name="T4" fmla="*/ 196 w 774"/>
                  <a:gd name="T5" fmla="*/ 252 h 628"/>
                  <a:gd name="T6" fmla="*/ 156 w 774"/>
                  <a:gd name="T7" fmla="*/ 240 h 628"/>
                  <a:gd name="T8" fmla="*/ 6 w 774"/>
                  <a:gd name="T9" fmla="*/ 292 h 628"/>
                  <a:gd name="T10" fmla="*/ 0 w 774"/>
                  <a:gd name="T11" fmla="*/ 284 h 628"/>
                  <a:gd name="T12" fmla="*/ 614 w 774"/>
                  <a:gd name="T13" fmla="*/ 0 h 628"/>
                  <a:gd name="T14" fmla="*/ 706 w 774"/>
                  <a:gd name="T15" fmla="*/ 27 h 628"/>
                  <a:gd name="T16" fmla="*/ 774 w 774"/>
                  <a:gd name="T17" fmla="*/ 241 h 628"/>
                  <a:gd name="T18" fmla="*/ 686 w 774"/>
                  <a:gd name="T19" fmla="*/ 627 h 628"/>
                  <a:gd name="T20" fmla="*/ 686 w 774"/>
                  <a:gd name="T21" fmla="*/ 627 h 628"/>
                  <a:gd name="T22" fmla="*/ 658 w 774"/>
                  <a:gd name="T23" fmla="*/ 628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4" h="628">
                    <a:moveTo>
                      <a:pt x="658" y="628"/>
                    </a:moveTo>
                    <a:cubicBezTo>
                      <a:pt x="486" y="628"/>
                      <a:pt x="328" y="575"/>
                      <a:pt x="199" y="485"/>
                    </a:cubicBezTo>
                    <a:cubicBezTo>
                      <a:pt x="231" y="400"/>
                      <a:pt x="239" y="286"/>
                      <a:pt x="196" y="252"/>
                    </a:cubicBezTo>
                    <a:cubicBezTo>
                      <a:pt x="186" y="243"/>
                      <a:pt x="173" y="240"/>
                      <a:pt x="156" y="240"/>
                    </a:cubicBezTo>
                    <a:cubicBezTo>
                      <a:pt x="116" y="240"/>
                      <a:pt x="61" y="263"/>
                      <a:pt x="6" y="292"/>
                    </a:cubicBezTo>
                    <a:cubicBezTo>
                      <a:pt x="4" y="289"/>
                      <a:pt x="2" y="286"/>
                      <a:pt x="0" y="284"/>
                    </a:cubicBezTo>
                    <a:cubicBezTo>
                      <a:pt x="184" y="160"/>
                      <a:pt x="452" y="0"/>
                      <a:pt x="614" y="0"/>
                    </a:cubicBezTo>
                    <a:cubicBezTo>
                      <a:pt x="651" y="0"/>
                      <a:pt x="682" y="9"/>
                      <a:pt x="706" y="27"/>
                    </a:cubicBezTo>
                    <a:cubicBezTo>
                      <a:pt x="753" y="65"/>
                      <a:pt x="774" y="146"/>
                      <a:pt x="774" y="241"/>
                    </a:cubicBezTo>
                    <a:cubicBezTo>
                      <a:pt x="774" y="365"/>
                      <a:pt x="739" y="514"/>
                      <a:pt x="686" y="627"/>
                    </a:cubicBezTo>
                    <a:lnTo>
                      <a:pt x="686" y="627"/>
                    </a:lnTo>
                    <a:cubicBezTo>
                      <a:pt x="677" y="627"/>
                      <a:pt x="667" y="628"/>
                      <a:pt x="658" y="628"/>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6" name="Freeform 625">
                <a:extLst>
                  <a:ext uri="{FF2B5EF4-FFF2-40B4-BE49-F238E27FC236}">
                    <a16:creationId xmlns:a16="http://schemas.microsoft.com/office/drawing/2014/main" id="{D195506B-E69E-C661-9746-EEE27D5CA4F6}"/>
                  </a:ext>
                </a:extLst>
              </p:cNvPr>
              <p:cNvSpPr>
                <a:spLocks/>
              </p:cNvSpPr>
              <p:nvPr/>
            </p:nvSpPr>
            <p:spPr bwMode="auto">
              <a:xfrm>
                <a:off x="7319963" y="4132263"/>
                <a:ext cx="42863" cy="44450"/>
              </a:xfrm>
              <a:custGeom>
                <a:avLst/>
                <a:gdLst>
                  <a:gd name="T0" fmla="*/ 193 w 233"/>
                  <a:gd name="T1" fmla="*/ 245 h 245"/>
                  <a:gd name="T2" fmla="*/ 0 w 233"/>
                  <a:gd name="T3" fmla="*/ 52 h 245"/>
                  <a:gd name="T4" fmla="*/ 151 w 233"/>
                  <a:gd name="T5" fmla="*/ 0 h 245"/>
                  <a:gd name="T6" fmla="*/ 191 w 233"/>
                  <a:gd name="T7" fmla="*/ 11 h 245"/>
                  <a:gd name="T8" fmla="*/ 193 w 233"/>
                  <a:gd name="T9" fmla="*/ 245 h 245"/>
                </a:gdLst>
                <a:ahLst/>
                <a:cxnLst>
                  <a:cxn ang="0">
                    <a:pos x="T0" y="T1"/>
                  </a:cxn>
                  <a:cxn ang="0">
                    <a:pos x="T2" y="T3"/>
                  </a:cxn>
                  <a:cxn ang="0">
                    <a:pos x="T4" y="T5"/>
                  </a:cxn>
                  <a:cxn ang="0">
                    <a:pos x="T6" y="T7"/>
                  </a:cxn>
                  <a:cxn ang="0">
                    <a:pos x="T8" y="T9"/>
                  </a:cxn>
                </a:cxnLst>
                <a:rect l="0" t="0" r="r" b="b"/>
                <a:pathLst>
                  <a:path w="233" h="245">
                    <a:moveTo>
                      <a:pt x="193" y="245"/>
                    </a:moveTo>
                    <a:cubicBezTo>
                      <a:pt x="118" y="192"/>
                      <a:pt x="52" y="127"/>
                      <a:pt x="0" y="52"/>
                    </a:cubicBezTo>
                    <a:cubicBezTo>
                      <a:pt x="55" y="22"/>
                      <a:pt x="111" y="0"/>
                      <a:pt x="151" y="0"/>
                    </a:cubicBezTo>
                    <a:cubicBezTo>
                      <a:pt x="167" y="0"/>
                      <a:pt x="181" y="3"/>
                      <a:pt x="191" y="11"/>
                    </a:cubicBezTo>
                    <a:cubicBezTo>
                      <a:pt x="233" y="46"/>
                      <a:pt x="225" y="160"/>
                      <a:pt x="193" y="245"/>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7" name="Freeform 626">
                <a:extLst>
                  <a:ext uri="{FF2B5EF4-FFF2-40B4-BE49-F238E27FC236}">
                    <a16:creationId xmlns:a16="http://schemas.microsoft.com/office/drawing/2014/main" id="{ACECE65F-EA7D-E780-3CFB-10EF4B19C071}"/>
                  </a:ext>
                </a:extLst>
              </p:cNvPr>
              <p:cNvSpPr>
                <a:spLocks/>
              </p:cNvSpPr>
              <p:nvPr/>
            </p:nvSpPr>
            <p:spPr bwMode="auto">
              <a:xfrm>
                <a:off x="6761163" y="4764088"/>
                <a:ext cx="244475" cy="127000"/>
              </a:xfrm>
              <a:custGeom>
                <a:avLst/>
                <a:gdLst>
                  <a:gd name="T0" fmla="*/ 368 w 1340"/>
                  <a:gd name="T1" fmla="*/ 695 h 695"/>
                  <a:gd name="T2" fmla="*/ 228 w 1340"/>
                  <a:gd name="T3" fmla="*/ 631 h 695"/>
                  <a:gd name="T4" fmla="*/ 228 w 1340"/>
                  <a:gd name="T5" fmla="*/ 631 h 695"/>
                  <a:gd name="T6" fmla="*/ 0 w 1340"/>
                  <a:gd name="T7" fmla="*/ 332 h 695"/>
                  <a:gd name="T8" fmla="*/ 5 w 1340"/>
                  <a:gd name="T9" fmla="*/ 299 h 695"/>
                  <a:gd name="T10" fmla="*/ 801 w 1340"/>
                  <a:gd name="T11" fmla="*/ 0 h 695"/>
                  <a:gd name="T12" fmla="*/ 1323 w 1340"/>
                  <a:gd name="T13" fmla="*/ 166 h 695"/>
                  <a:gd name="T14" fmla="*/ 1340 w 1340"/>
                  <a:gd name="T15" fmla="*/ 232 h 695"/>
                  <a:gd name="T16" fmla="*/ 1231 w 1340"/>
                  <a:gd name="T17" fmla="*/ 498 h 695"/>
                  <a:gd name="T18" fmla="*/ 1231 w 1340"/>
                  <a:gd name="T19" fmla="*/ 498 h 695"/>
                  <a:gd name="T20" fmla="*/ 1126 w 1340"/>
                  <a:gd name="T21" fmla="*/ 586 h 695"/>
                  <a:gd name="T22" fmla="*/ 1132 w 1340"/>
                  <a:gd name="T23" fmla="*/ 473 h 695"/>
                  <a:gd name="T24" fmla="*/ 805 w 1340"/>
                  <a:gd name="T25" fmla="*/ 370 h 695"/>
                  <a:gd name="T26" fmla="*/ 307 w 1340"/>
                  <a:gd name="T27" fmla="*/ 557 h 695"/>
                  <a:gd name="T28" fmla="*/ 368 w 1340"/>
                  <a:gd name="T29"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0" h="695">
                    <a:moveTo>
                      <a:pt x="368" y="695"/>
                    </a:moveTo>
                    <a:cubicBezTo>
                      <a:pt x="319" y="678"/>
                      <a:pt x="273" y="656"/>
                      <a:pt x="228" y="631"/>
                    </a:cubicBezTo>
                    <a:lnTo>
                      <a:pt x="228" y="631"/>
                    </a:lnTo>
                    <a:cubicBezTo>
                      <a:pt x="99" y="529"/>
                      <a:pt x="0" y="422"/>
                      <a:pt x="0" y="332"/>
                    </a:cubicBezTo>
                    <a:cubicBezTo>
                      <a:pt x="0" y="321"/>
                      <a:pt x="1" y="310"/>
                      <a:pt x="5" y="299"/>
                    </a:cubicBezTo>
                    <a:cubicBezTo>
                      <a:pt x="64" y="111"/>
                      <a:pt x="456" y="0"/>
                      <a:pt x="801" y="0"/>
                    </a:cubicBezTo>
                    <a:cubicBezTo>
                      <a:pt x="1037" y="0"/>
                      <a:pt x="1251" y="52"/>
                      <a:pt x="1323" y="166"/>
                    </a:cubicBezTo>
                    <a:cubicBezTo>
                      <a:pt x="1334" y="185"/>
                      <a:pt x="1340" y="207"/>
                      <a:pt x="1340" y="232"/>
                    </a:cubicBezTo>
                    <a:cubicBezTo>
                      <a:pt x="1339" y="305"/>
                      <a:pt x="1295" y="400"/>
                      <a:pt x="1231" y="498"/>
                    </a:cubicBezTo>
                    <a:lnTo>
                      <a:pt x="1231" y="498"/>
                    </a:lnTo>
                    <a:cubicBezTo>
                      <a:pt x="1198" y="530"/>
                      <a:pt x="1163" y="560"/>
                      <a:pt x="1126" y="586"/>
                    </a:cubicBezTo>
                    <a:cubicBezTo>
                      <a:pt x="1144" y="541"/>
                      <a:pt x="1149" y="501"/>
                      <a:pt x="1132" y="473"/>
                    </a:cubicBezTo>
                    <a:cubicBezTo>
                      <a:pt x="1087" y="402"/>
                      <a:pt x="953" y="370"/>
                      <a:pt x="805" y="370"/>
                    </a:cubicBezTo>
                    <a:cubicBezTo>
                      <a:pt x="589" y="370"/>
                      <a:pt x="343" y="439"/>
                      <a:pt x="307" y="557"/>
                    </a:cubicBezTo>
                    <a:cubicBezTo>
                      <a:pt x="294" y="597"/>
                      <a:pt x="321" y="646"/>
                      <a:pt x="368" y="695"/>
                    </a:cubicBezTo>
                    <a:close/>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8" name="Freeform 627">
                <a:extLst>
                  <a:ext uri="{FF2B5EF4-FFF2-40B4-BE49-F238E27FC236}">
                    <a16:creationId xmlns:a16="http://schemas.microsoft.com/office/drawing/2014/main" id="{BAE8D8B3-C9E5-52E5-2F56-4A7ADB2E6F8B}"/>
                  </a:ext>
                </a:extLst>
              </p:cNvPr>
              <p:cNvSpPr>
                <a:spLocks/>
              </p:cNvSpPr>
              <p:nvPr/>
            </p:nvSpPr>
            <p:spPr bwMode="auto">
              <a:xfrm>
                <a:off x="6815138" y="4832350"/>
                <a:ext cx="155575" cy="68263"/>
              </a:xfrm>
              <a:custGeom>
                <a:avLst/>
                <a:gdLst>
                  <a:gd name="T0" fmla="*/ 348 w 855"/>
                  <a:gd name="T1" fmla="*/ 372 h 372"/>
                  <a:gd name="T2" fmla="*/ 75 w 855"/>
                  <a:gd name="T3" fmla="*/ 325 h 372"/>
                  <a:gd name="T4" fmla="*/ 13 w 855"/>
                  <a:gd name="T5" fmla="*/ 187 h 372"/>
                  <a:gd name="T6" fmla="*/ 511 w 855"/>
                  <a:gd name="T7" fmla="*/ 0 h 372"/>
                  <a:gd name="T8" fmla="*/ 838 w 855"/>
                  <a:gd name="T9" fmla="*/ 103 h 372"/>
                  <a:gd name="T10" fmla="*/ 832 w 855"/>
                  <a:gd name="T11" fmla="*/ 216 h 372"/>
                  <a:gd name="T12" fmla="*/ 348 w 855"/>
                  <a:gd name="T13" fmla="*/ 372 h 372"/>
                </a:gdLst>
                <a:ahLst/>
                <a:cxnLst>
                  <a:cxn ang="0">
                    <a:pos x="T0" y="T1"/>
                  </a:cxn>
                  <a:cxn ang="0">
                    <a:pos x="T2" y="T3"/>
                  </a:cxn>
                  <a:cxn ang="0">
                    <a:pos x="T4" y="T5"/>
                  </a:cxn>
                  <a:cxn ang="0">
                    <a:pos x="T6" y="T7"/>
                  </a:cxn>
                  <a:cxn ang="0">
                    <a:pos x="T8" y="T9"/>
                  </a:cxn>
                  <a:cxn ang="0">
                    <a:pos x="T10" y="T11"/>
                  </a:cxn>
                  <a:cxn ang="0">
                    <a:pos x="T12" y="T13"/>
                  </a:cxn>
                </a:cxnLst>
                <a:rect l="0" t="0" r="r" b="b"/>
                <a:pathLst>
                  <a:path w="855" h="372">
                    <a:moveTo>
                      <a:pt x="348" y="372"/>
                    </a:moveTo>
                    <a:cubicBezTo>
                      <a:pt x="252" y="372"/>
                      <a:pt x="161" y="355"/>
                      <a:pt x="75" y="325"/>
                    </a:cubicBezTo>
                    <a:cubicBezTo>
                      <a:pt x="27" y="276"/>
                      <a:pt x="0" y="227"/>
                      <a:pt x="13" y="187"/>
                    </a:cubicBezTo>
                    <a:cubicBezTo>
                      <a:pt x="49" y="69"/>
                      <a:pt x="295" y="0"/>
                      <a:pt x="511" y="0"/>
                    </a:cubicBezTo>
                    <a:cubicBezTo>
                      <a:pt x="659" y="0"/>
                      <a:pt x="793" y="32"/>
                      <a:pt x="838" y="103"/>
                    </a:cubicBezTo>
                    <a:cubicBezTo>
                      <a:pt x="855" y="131"/>
                      <a:pt x="850" y="171"/>
                      <a:pt x="832" y="216"/>
                    </a:cubicBezTo>
                    <a:cubicBezTo>
                      <a:pt x="693" y="314"/>
                      <a:pt x="527" y="372"/>
                      <a:pt x="348" y="372"/>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49" name="Freeform 628">
                <a:extLst>
                  <a:ext uri="{FF2B5EF4-FFF2-40B4-BE49-F238E27FC236}">
                    <a16:creationId xmlns:a16="http://schemas.microsoft.com/office/drawing/2014/main" id="{69A3DFD2-AE7A-7E35-4DAB-15F0144A1911}"/>
                  </a:ext>
                </a:extLst>
              </p:cNvPr>
              <p:cNvSpPr>
                <a:spLocks/>
              </p:cNvSpPr>
              <p:nvPr/>
            </p:nvSpPr>
            <p:spPr bwMode="auto">
              <a:xfrm>
                <a:off x="6691313" y="4916488"/>
                <a:ext cx="168275" cy="246063"/>
              </a:xfrm>
              <a:custGeom>
                <a:avLst/>
                <a:gdLst>
                  <a:gd name="T0" fmla="*/ 665 w 917"/>
                  <a:gd name="T1" fmla="*/ 1346 h 1346"/>
                  <a:gd name="T2" fmla="*/ 665 w 917"/>
                  <a:gd name="T3" fmla="*/ 1346 h 1346"/>
                  <a:gd name="T4" fmla="*/ 0 w 917"/>
                  <a:gd name="T5" fmla="*/ 263 h 1346"/>
                  <a:gd name="T6" fmla="*/ 40 w 917"/>
                  <a:gd name="T7" fmla="*/ 94 h 1346"/>
                  <a:gd name="T8" fmla="*/ 332 w 917"/>
                  <a:gd name="T9" fmla="*/ 0 h 1346"/>
                  <a:gd name="T10" fmla="*/ 761 w 917"/>
                  <a:gd name="T11" fmla="*/ 51 h 1346"/>
                  <a:gd name="T12" fmla="*/ 772 w 917"/>
                  <a:gd name="T13" fmla="*/ 67 h 1346"/>
                  <a:gd name="T14" fmla="*/ 654 w 917"/>
                  <a:gd name="T15" fmla="*/ 59 h 1346"/>
                  <a:gd name="T16" fmla="*/ 471 w 917"/>
                  <a:gd name="T17" fmla="*/ 118 h 1346"/>
                  <a:gd name="T18" fmla="*/ 911 w 917"/>
                  <a:gd name="T19" fmla="*/ 910 h 1346"/>
                  <a:gd name="T20" fmla="*/ 917 w 917"/>
                  <a:gd name="T21" fmla="*/ 910 h 1346"/>
                  <a:gd name="T22" fmla="*/ 665 w 917"/>
                  <a:gd name="T23" fmla="*/ 1346 h 1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7" h="1346">
                    <a:moveTo>
                      <a:pt x="665" y="1346"/>
                    </a:moveTo>
                    <a:lnTo>
                      <a:pt x="665" y="1346"/>
                    </a:lnTo>
                    <a:cubicBezTo>
                      <a:pt x="366" y="1248"/>
                      <a:pt x="0" y="625"/>
                      <a:pt x="0" y="263"/>
                    </a:cubicBezTo>
                    <a:cubicBezTo>
                      <a:pt x="0" y="196"/>
                      <a:pt x="12" y="138"/>
                      <a:pt x="40" y="94"/>
                    </a:cubicBezTo>
                    <a:cubicBezTo>
                      <a:pt x="83" y="25"/>
                      <a:pt x="194" y="0"/>
                      <a:pt x="332" y="0"/>
                    </a:cubicBezTo>
                    <a:cubicBezTo>
                      <a:pt x="463" y="0"/>
                      <a:pt x="618" y="23"/>
                      <a:pt x="761" y="51"/>
                    </a:cubicBezTo>
                    <a:cubicBezTo>
                      <a:pt x="764" y="56"/>
                      <a:pt x="768" y="61"/>
                      <a:pt x="772" y="67"/>
                    </a:cubicBezTo>
                    <a:cubicBezTo>
                      <a:pt x="731" y="62"/>
                      <a:pt x="691" y="59"/>
                      <a:pt x="654" y="59"/>
                    </a:cubicBezTo>
                    <a:cubicBezTo>
                      <a:pt x="568" y="59"/>
                      <a:pt x="498" y="75"/>
                      <a:pt x="471" y="118"/>
                    </a:cubicBezTo>
                    <a:cubicBezTo>
                      <a:pt x="353" y="309"/>
                      <a:pt x="684" y="910"/>
                      <a:pt x="911" y="910"/>
                    </a:cubicBezTo>
                    <a:cubicBezTo>
                      <a:pt x="913" y="910"/>
                      <a:pt x="915" y="910"/>
                      <a:pt x="917" y="910"/>
                    </a:cubicBezTo>
                    <a:cubicBezTo>
                      <a:pt x="872" y="1080"/>
                      <a:pt x="783" y="1230"/>
                      <a:pt x="665" y="1346"/>
                    </a:cubicBezTo>
                    <a:close/>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50" name="Freeform 629">
                <a:extLst>
                  <a:ext uri="{FF2B5EF4-FFF2-40B4-BE49-F238E27FC236}">
                    <a16:creationId xmlns:a16="http://schemas.microsoft.com/office/drawing/2014/main" id="{6A6D1500-C576-13FE-ECB7-DFFB0A8CC040}"/>
                  </a:ext>
                </a:extLst>
              </p:cNvPr>
              <p:cNvSpPr>
                <a:spLocks/>
              </p:cNvSpPr>
              <p:nvPr/>
            </p:nvSpPr>
            <p:spPr bwMode="auto">
              <a:xfrm>
                <a:off x="6756401" y="4927600"/>
                <a:ext cx="109538" cy="153988"/>
              </a:xfrm>
              <a:custGeom>
                <a:avLst/>
                <a:gdLst>
                  <a:gd name="T0" fmla="*/ 558 w 599"/>
                  <a:gd name="T1" fmla="*/ 851 h 851"/>
                  <a:gd name="T2" fmla="*/ 118 w 599"/>
                  <a:gd name="T3" fmla="*/ 59 h 851"/>
                  <a:gd name="T4" fmla="*/ 300 w 599"/>
                  <a:gd name="T5" fmla="*/ 0 h 851"/>
                  <a:gd name="T6" fmla="*/ 419 w 599"/>
                  <a:gd name="T7" fmla="*/ 8 h 851"/>
                  <a:gd name="T8" fmla="*/ 599 w 599"/>
                  <a:gd name="T9" fmla="*/ 585 h 851"/>
                  <a:gd name="T10" fmla="*/ 564 w 599"/>
                  <a:gd name="T11" fmla="*/ 851 h 851"/>
                  <a:gd name="T12" fmla="*/ 558 w 599"/>
                  <a:gd name="T13" fmla="*/ 851 h 851"/>
                </a:gdLst>
                <a:ahLst/>
                <a:cxnLst>
                  <a:cxn ang="0">
                    <a:pos x="T0" y="T1"/>
                  </a:cxn>
                  <a:cxn ang="0">
                    <a:pos x="T2" y="T3"/>
                  </a:cxn>
                  <a:cxn ang="0">
                    <a:pos x="T4" y="T5"/>
                  </a:cxn>
                  <a:cxn ang="0">
                    <a:pos x="T6" y="T7"/>
                  </a:cxn>
                  <a:cxn ang="0">
                    <a:pos x="T8" y="T9"/>
                  </a:cxn>
                  <a:cxn ang="0">
                    <a:pos x="T10" y="T11"/>
                  </a:cxn>
                  <a:cxn ang="0">
                    <a:pos x="T12" y="T13"/>
                  </a:cxn>
                </a:cxnLst>
                <a:rect l="0" t="0" r="r" b="b"/>
                <a:pathLst>
                  <a:path w="599" h="851">
                    <a:moveTo>
                      <a:pt x="558" y="851"/>
                    </a:moveTo>
                    <a:cubicBezTo>
                      <a:pt x="331" y="851"/>
                      <a:pt x="0" y="250"/>
                      <a:pt x="118" y="59"/>
                    </a:cubicBezTo>
                    <a:cubicBezTo>
                      <a:pt x="145" y="16"/>
                      <a:pt x="215" y="0"/>
                      <a:pt x="300" y="0"/>
                    </a:cubicBezTo>
                    <a:cubicBezTo>
                      <a:pt x="338" y="0"/>
                      <a:pt x="378" y="3"/>
                      <a:pt x="419" y="8"/>
                    </a:cubicBezTo>
                    <a:cubicBezTo>
                      <a:pt x="532" y="168"/>
                      <a:pt x="599" y="368"/>
                      <a:pt x="599" y="585"/>
                    </a:cubicBezTo>
                    <a:cubicBezTo>
                      <a:pt x="599" y="677"/>
                      <a:pt x="587" y="766"/>
                      <a:pt x="564" y="851"/>
                    </a:cubicBezTo>
                    <a:cubicBezTo>
                      <a:pt x="562" y="851"/>
                      <a:pt x="560" y="851"/>
                      <a:pt x="558" y="851"/>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51" name="Freeform 630">
                <a:extLst>
                  <a:ext uri="{FF2B5EF4-FFF2-40B4-BE49-F238E27FC236}">
                    <a16:creationId xmlns:a16="http://schemas.microsoft.com/office/drawing/2014/main" id="{F3EE0E16-4C88-8585-26B3-63C71EB240DB}"/>
                  </a:ext>
                </a:extLst>
              </p:cNvPr>
              <p:cNvSpPr>
                <a:spLocks/>
              </p:cNvSpPr>
              <p:nvPr/>
            </p:nvSpPr>
            <p:spPr bwMode="auto">
              <a:xfrm>
                <a:off x="6977063" y="5321300"/>
                <a:ext cx="20638" cy="25400"/>
              </a:xfrm>
              <a:custGeom>
                <a:avLst/>
                <a:gdLst>
                  <a:gd name="T0" fmla="*/ 110 w 110"/>
                  <a:gd name="T1" fmla="*/ 146 h 146"/>
                  <a:gd name="T2" fmla="*/ 86 w 110"/>
                  <a:gd name="T3" fmla="*/ 146 h 146"/>
                  <a:gd name="T4" fmla="*/ 51 w 110"/>
                  <a:gd name="T5" fmla="*/ 146 h 146"/>
                  <a:gd name="T6" fmla="*/ 0 w 110"/>
                  <a:gd name="T7" fmla="*/ 0 h 146"/>
                  <a:gd name="T8" fmla="*/ 86 w 110"/>
                  <a:gd name="T9" fmla="*/ 54 h 146"/>
                  <a:gd name="T10" fmla="*/ 110 w 110"/>
                  <a:gd name="T11" fmla="*/ 146 h 146"/>
                </a:gdLst>
                <a:ahLst/>
                <a:cxnLst>
                  <a:cxn ang="0">
                    <a:pos x="T0" y="T1"/>
                  </a:cxn>
                  <a:cxn ang="0">
                    <a:pos x="T2" y="T3"/>
                  </a:cxn>
                  <a:cxn ang="0">
                    <a:pos x="T4" y="T5"/>
                  </a:cxn>
                  <a:cxn ang="0">
                    <a:pos x="T6" y="T7"/>
                  </a:cxn>
                  <a:cxn ang="0">
                    <a:pos x="T8" y="T9"/>
                  </a:cxn>
                  <a:cxn ang="0">
                    <a:pos x="T10" y="T11"/>
                  </a:cxn>
                </a:cxnLst>
                <a:rect l="0" t="0" r="r" b="b"/>
                <a:pathLst>
                  <a:path w="110" h="146">
                    <a:moveTo>
                      <a:pt x="110" y="146"/>
                    </a:moveTo>
                    <a:cubicBezTo>
                      <a:pt x="102" y="146"/>
                      <a:pt x="94" y="146"/>
                      <a:pt x="86" y="146"/>
                    </a:cubicBezTo>
                    <a:cubicBezTo>
                      <a:pt x="74" y="146"/>
                      <a:pt x="62" y="146"/>
                      <a:pt x="51" y="146"/>
                    </a:cubicBezTo>
                    <a:cubicBezTo>
                      <a:pt x="40" y="106"/>
                      <a:pt x="21" y="53"/>
                      <a:pt x="0" y="0"/>
                    </a:cubicBezTo>
                    <a:lnTo>
                      <a:pt x="86" y="54"/>
                    </a:lnTo>
                    <a:cubicBezTo>
                      <a:pt x="86" y="54"/>
                      <a:pt x="96" y="91"/>
                      <a:pt x="110" y="146"/>
                    </a:cubicBezTo>
                    <a:close/>
                  </a:path>
                </a:pathLst>
              </a:custGeom>
              <a:solidFill>
                <a:srgbClr val="404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52" name="Freeform 631">
                <a:extLst>
                  <a:ext uri="{FF2B5EF4-FFF2-40B4-BE49-F238E27FC236}">
                    <a16:creationId xmlns:a16="http://schemas.microsoft.com/office/drawing/2014/main" id="{CE9EFA9B-32D8-924A-55EC-D9B074E9AF52}"/>
                  </a:ext>
                </a:extLst>
              </p:cNvPr>
              <p:cNvSpPr>
                <a:spLocks/>
              </p:cNvSpPr>
              <p:nvPr/>
            </p:nvSpPr>
            <p:spPr bwMode="auto">
              <a:xfrm>
                <a:off x="6970713" y="5316538"/>
                <a:ext cx="15875" cy="30163"/>
              </a:xfrm>
              <a:custGeom>
                <a:avLst/>
                <a:gdLst>
                  <a:gd name="T0" fmla="*/ 92 w 92"/>
                  <a:gd name="T1" fmla="*/ 172 h 172"/>
                  <a:gd name="T2" fmla="*/ 21 w 92"/>
                  <a:gd name="T3" fmla="*/ 172 h 172"/>
                  <a:gd name="T4" fmla="*/ 0 w 92"/>
                  <a:gd name="T5" fmla="*/ 0 h 172"/>
                  <a:gd name="T6" fmla="*/ 42 w 92"/>
                  <a:gd name="T7" fmla="*/ 26 h 172"/>
                  <a:gd name="T8" fmla="*/ 92 w 92"/>
                  <a:gd name="T9" fmla="*/ 172 h 172"/>
                </a:gdLst>
                <a:ahLst/>
                <a:cxnLst>
                  <a:cxn ang="0">
                    <a:pos x="T0" y="T1"/>
                  </a:cxn>
                  <a:cxn ang="0">
                    <a:pos x="T2" y="T3"/>
                  </a:cxn>
                  <a:cxn ang="0">
                    <a:pos x="T4" y="T5"/>
                  </a:cxn>
                  <a:cxn ang="0">
                    <a:pos x="T6" y="T7"/>
                  </a:cxn>
                  <a:cxn ang="0">
                    <a:pos x="T8" y="T9"/>
                  </a:cxn>
                </a:cxnLst>
                <a:rect l="0" t="0" r="r" b="b"/>
                <a:pathLst>
                  <a:path w="92" h="172">
                    <a:moveTo>
                      <a:pt x="92" y="172"/>
                    </a:moveTo>
                    <a:cubicBezTo>
                      <a:pt x="68" y="172"/>
                      <a:pt x="44" y="172"/>
                      <a:pt x="21" y="172"/>
                    </a:cubicBezTo>
                    <a:cubicBezTo>
                      <a:pt x="12" y="75"/>
                      <a:pt x="0" y="0"/>
                      <a:pt x="0" y="0"/>
                    </a:cubicBezTo>
                    <a:lnTo>
                      <a:pt x="42" y="26"/>
                    </a:lnTo>
                    <a:cubicBezTo>
                      <a:pt x="62" y="79"/>
                      <a:pt x="81" y="132"/>
                      <a:pt x="92" y="172"/>
                    </a:cubicBezTo>
                    <a:close/>
                  </a:path>
                </a:pathLst>
              </a:custGeom>
              <a:solidFill>
                <a:srgbClr val="404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grpSp>
      </p:grpSp>
      <p:grpSp>
        <p:nvGrpSpPr>
          <p:cNvPr id="253" name="Group 252">
            <a:extLst>
              <a:ext uri="{FF2B5EF4-FFF2-40B4-BE49-F238E27FC236}">
                <a16:creationId xmlns:a16="http://schemas.microsoft.com/office/drawing/2014/main" id="{020EA218-F4AB-A3B6-63E9-C0ABBE2D03F1}"/>
              </a:ext>
            </a:extLst>
          </p:cNvPr>
          <p:cNvGrpSpPr/>
          <p:nvPr/>
        </p:nvGrpSpPr>
        <p:grpSpPr>
          <a:xfrm>
            <a:off x="943014" y="6016370"/>
            <a:ext cx="952899" cy="786408"/>
            <a:chOff x="6027738" y="3756025"/>
            <a:chExt cx="1858963" cy="1925638"/>
          </a:xfrm>
        </p:grpSpPr>
        <p:sp>
          <p:nvSpPr>
            <p:cNvPr id="254" name="Freeform 522">
              <a:extLst>
                <a:ext uri="{FF2B5EF4-FFF2-40B4-BE49-F238E27FC236}">
                  <a16:creationId xmlns:a16="http://schemas.microsoft.com/office/drawing/2014/main" id="{3E017172-7F07-4979-700E-1F8C3EB55ECB}"/>
                </a:ext>
              </a:extLst>
            </p:cNvPr>
            <p:cNvSpPr>
              <a:spLocks/>
            </p:cNvSpPr>
            <p:nvPr/>
          </p:nvSpPr>
          <p:spPr bwMode="auto">
            <a:xfrm>
              <a:off x="6756400" y="5254625"/>
              <a:ext cx="471488" cy="427038"/>
            </a:xfrm>
            <a:custGeom>
              <a:avLst/>
              <a:gdLst>
                <a:gd name="T0" fmla="*/ 2566 w 2574"/>
                <a:gd name="T1" fmla="*/ 805 h 2332"/>
                <a:gd name="T2" fmla="*/ 2464 w 2574"/>
                <a:gd name="T3" fmla="*/ 1730 h 2332"/>
                <a:gd name="T4" fmla="*/ 2337 w 2574"/>
                <a:gd name="T5" fmla="*/ 1997 h 2332"/>
                <a:gd name="T6" fmla="*/ 1830 w 2574"/>
                <a:gd name="T7" fmla="*/ 2257 h 2332"/>
                <a:gd name="T8" fmla="*/ 1737 w 2574"/>
                <a:gd name="T9" fmla="*/ 2278 h 2332"/>
                <a:gd name="T10" fmla="*/ 951 w 2574"/>
                <a:gd name="T11" fmla="*/ 2292 h 2332"/>
                <a:gd name="T12" fmla="*/ 900 w 2574"/>
                <a:gd name="T13" fmla="*/ 2284 h 2332"/>
                <a:gd name="T14" fmla="*/ 763 w 2574"/>
                <a:gd name="T15" fmla="*/ 2254 h 2332"/>
                <a:gd name="T16" fmla="*/ 419 w 2574"/>
                <a:gd name="T17" fmla="*/ 2119 h 2332"/>
                <a:gd name="T18" fmla="*/ 261 w 2574"/>
                <a:gd name="T19" fmla="*/ 1997 h 2332"/>
                <a:gd name="T20" fmla="*/ 179 w 2574"/>
                <a:gd name="T21" fmla="*/ 1864 h 2332"/>
                <a:gd name="T22" fmla="*/ 156 w 2574"/>
                <a:gd name="T23" fmla="*/ 1806 h 2332"/>
                <a:gd name="T24" fmla="*/ 60 w 2574"/>
                <a:gd name="T25" fmla="*/ 1340 h 2332"/>
                <a:gd name="T26" fmla="*/ 48 w 2574"/>
                <a:gd name="T27" fmla="*/ 1230 h 2332"/>
                <a:gd name="T28" fmla="*/ 20 w 2574"/>
                <a:gd name="T29" fmla="*/ 240 h 2332"/>
                <a:gd name="T30" fmla="*/ 784 w 2574"/>
                <a:gd name="T31" fmla="*/ 36 h 2332"/>
                <a:gd name="T32" fmla="*/ 1277 w 2574"/>
                <a:gd name="T33" fmla="*/ 7 h 2332"/>
                <a:gd name="T34" fmla="*/ 2558 w 2574"/>
                <a:gd name="T35" fmla="*/ 184 h 2332"/>
                <a:gd name="T36" fmla="*/ 2566 w 2574"/>
                <a:gd name="T37" fmla="*/ 805 h 2332"/>
                <a:gd name="T38" fmla="*/ 2568 w 2574"/>
                <a:gd name="T39" fmla="*/ 726 h 2332"/>
                <a:gd name="T40" fmla="*/ 2566 w 2574"/>
                <a:gd name="T41" fmla="*/ 805 h 2332"/>
                <a:gd name="T42" fmla="*/ 2566 w 2574"/>
                <a:gd name="T43" fmla="*/ 790 h 2332"/>
                <a:gd name="T44" fmla="*/ 2566 w 2574"/>
                <a:gd name="T45" fmla="*/ 805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74" h="2332">
                  <a:moveTo>
                    <a:pt x="2566" y="805"/>
                  </a:moveTo>
                  <a:cubicBezTo>
                    <a:pt x="2558" y="1112"/>
                    <a:pt x="2546" y="1433"/>
                    <a:pt x="2464" y="1730"/>
                  </a:cubicBezTo>
                  <a:cubicBezTo>
                    <a:pt x="2432" y="1848"/>
                    <a:pt x="2390" y="1942"/>
                    <a:pt x="2337" y="1997"/>
                  </a:cubicBezTo>
                  <a:cubicBezTo>
                    <a:pt x="2221" y="2118"/>
                    <a:pt x="2040" y="2205"/>
                    <a:pt x="1830" y="2257"/>
                  </a:cubicBezTo>
                  <a:cubicBezTo>
                    <a:pt x="1799" y="2265"/>
                    <a:pt x="1769" y="2272"/>
                    <a:pt x="1737" y="2278"/>
                  </a:cubicBezTo>
                  <a:cubicBezTo>
                    <a:pt x="1487" y="2327"/>
                    <a:pt x="1207" y="2332"/>
                    <a:pt x="951" y="2292"/>
                  </a:cubicBezTo>
                  <a:cubicBezTo>
                    <a:pt x="934" y="2290"/>
                    <a:pt x="917" y="2287"/>
                    <a:pt x="900" y="2284"/>
                  </a:cubicBezTo>
                  <a:cubicBezTo>
                    <a:pt x="853" y="2276"/>
                    <a:pt x="808" y="2266"/>
                    <a:pt x="763" y="2254"/>
                  </a:cubicBezTo>
                  <a:cubicBezTo>
                    <a:pt x="635" y="2222"/>
                    <a:pt x="517" y="2176"/>
                    <a:pt x="419" y="2119"/>
                  </a:cubicBezTo>
                  <a:cubicBezTo>
                    <a:pt x="361" y="2085"/>
                    <a:pt x="309" y="2045"/>
                    <a:pt x="261" y="1997"/>
                  </a:cubicBezTo>
                  <a:cubicBezTo>
                    <a:pt x="230" y="1965"/>
                    <a:pt x="203" y="1920"/>
                    <a:pt x="179" y="1864"/>
                  </a:cubicBezTo>
                  <a:cubicBezTo>
                    <a:pt x="171" y="1846"/>
                    <a:pt x="163" y="1826"/>
                    <a:pt x="156" y="1806"/>
                  </a:cubicBezTo>
                  <a:cubicBezTo>
                    <a:pt x="112" y="1679"/>
                    <a:pt x="81" y="1515"/>
                    <a:pt x="60" y="1340"/>
                  </a:cubicBezTo>
                  <a:cubicBezTo>
                    <a:pt x="56" y="1303"/>
                    <a:pt x="52" y="1267"/>
                    <a:pt x="48" y="1230"/>
                  </a:cubicBezTo>
                  <a:cubicBezTo>
                    <a:pt x="0" y="730"/>
                    <a:pt x="20" y="240"/>
                    <a:pt x="20" y="240"/>
                  </a:cubicBezTo>
                  <a:cubicBezTo>
                    <a:pt x="20" y="240"/>
                    <a:pt x="200" y="103"/>
                    <a:pt x="784" y="36"/>
                  </a:cubicBezTo>
                  <a:cubicBezTo>
                    <a:pt x="924" y="20"/>
                    <a:pt x="1088" y="9"/>
                    <a:pt x="1277" y="7"/>
                  </a:cubicBezTo>
                  <a:cubicBezTo>
                    <a:pt x="2038" y="0"/>
                    <a:pt x="2558" y="184"/>
                    <a:pt x="2558" y="184"/>
                  </a:cubicBezTo>
                  <a:cubicBezTo>
                    <a:pt x="2558" y="184"/>
                    <a:pt x="2574" y="437"/>
                    <a:pt x="2566" y="805"/>
                  </a:cubicBezTo>
                  <a:cubicBezTo>
                    <a:pt x="2566" y="813"/>
                    <a:pt x="2566" y="770"/>
                    <a:pt x="2568" y="726"/>
                  </a:cubicBezTo>
                  <a:cubicBezTo>
                    <a:pt x="2569" y="647"/>
                    <a:pt x="2571" y="567"/>
                    <a:pt x="2566" y="805"/>
                  </a:cubicBezTo>
                  <a:cubicBezTo>
                    <a:pt x="2562" y="954"/>
                    <a:pt x="2564" y="872"/>
                    <a:pt x="2566" y="790"/>
                  </a:cubicBezTo>
                  <a:cubicBezTo>
                    <a:pt x="2568" y="703"/>
                    <a:pt x="2570" y="616"/>
                    <a:pt x="2566" y="805"/>
                  </a:cubicBezTo>
                  <a:close/>
                </a:path>
              </a:pathLst>
            </a:custGeom>
            <a:solidFill>
              <a:srgbClr val="697F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55" name="Freeform 523">
              <a:extLst>
                <a:ext uri="{FF2B5EF4-FFF2-40B4-BE49-F238E27FC236}">
                  <a16:creationId xmlns:a16="http://schemas.microsoft.com/office/drawing/2014/main" id="{130E1026-0352-6799-7977-D83498F093B4}"/>
                </a:ext>
              </a:extLst>
            </p:cNvPr>
            <p:cNvSpPr>
              <a:spLocks/>
            </p:cNvSpPr>
            <p:nvPr/>
          </p:nvSpPr>
          <p:spPr bwMode="auto">
            <a:xfrm>
              <a:off x="6781800" y="5329238"/>
              <a:ext cx="231775" cy="344488"/>
            </a:xfrm>
            <a:custGeom>
              <a:avLst/>
              <a:gdLst>
                <a:gd name="T0" fmla="*/ 1230 w 1268"/>
                <a:gd name="T1" fmla="*/ 564 h 1884"/>
                <a:gd name="T2" fmla="*/ 973 w 1268"/>
                <a:gd name="T3" fmla="*/ 830 h 1884"/>
                <a:gd name="T4" fmla="*/ 900 w 1268"/>
                <a:gd name="T5" fmla="*/ 1355 h 1884"/>
                <a:gd name="T6" fmla="*/ 667 w 1268"/>
                <a:gd name="T7" fmla="*/ 1462 h 1884"/>
                <a:gd name="T8" fmla="*/ 675 w 1268"/>
                <a:gd name="T9" fmla="*/ 1547 h 1884"/>
                <a:gd name="T10" fmla="*/ 813 w 1268"/>
                <a:gd name="T11" fmla="*/ 1801 h 1884"/>
                <a:gd name="T12" fmla="*/ 819 w 1268"/>
                <a:gd name="T13" fmla="*/ 1884 h 1884"/>
                <a:gd name="T14" fmla="*/ 768 w 1268"/>
                <a:gd name="T15" fmla="*/ 1876 h 1884"/>
                <a:gd name="T16" fmla="*/ 631 w 1268"/>
                <a:gd name="T17" fmla="*/ 1846 h 1884"/>
                <a:gd name="T18" fmla="*/ 464 w 1268"/>
                <a:gd name="T19" fmla="*/ 1536 h 1884"/>
                <a:gd name="T20" fmla="*/ 434 w 1268"/>
                <a:gd name="T21" fmla="*/ 1176 h 1884"/>
                <a:gd name="T22" fmla="*/ 396 w 1268"/>
                <a:gd name="T23" fmla="*/ 1092 h 1884"/>
                <a:gd name="T24" fmla="*/ 24 w 1268"/>
                <a:gd name="T25" fmla="*/ 537 h 1884"/>
                <a:gd name="T26" fmla="*/ 146 w 1268"/>
                <a:gd name="T27" fmla="*/ 0 h 1884"/>
                <a:gd name="T28" fmla="*/ 217 w 1268"/>
                <a:gd name="T29" fmla="*/ 19 h 1884"/>
                <a:gd name="T30" fmla="*/ 317 w 1268"/>
                <a:gd name="T31" fmla="*/ 39 h 1884"/>
                <a:gd name="T32" fmla="*/ 168 w 1268"/>
                <a:gd name="T33" fmla="*/ 497 h 1884"/>
                <a:gd name="T34" fmla="*/ 521 w 1268"/>
                <a:gd name="T35" fmla="*/ 946 h 1884"/>
                <a:gd name="T36" fmla="*/ 709 w 1268"/>
                <a:gd name="T37" fmla="*/ 1096 h 1884"/>
                <a:gd name="T38" fmla="*/ 654 w 1268"/>
                <a:gd name="T39" fmla="*/ 1302 h 1884"/>
                <a:gd name="T40" fmla="*/ 800 w 1268"/>
                <a:gd name="T41" fmla="*/ 816 h 1884"/>
                <a:gd name="T42" fmla="*/ 1046 w 1268"/>
                <a:gd name="T43" fmla="*/ 470 h 1884"/>
                <a:gd name="T44" fmla="*/ 1054 w 1268"/>
                <a:gd name="T45" fmla="*/ 97 h 1884"/>
                <a:gd name="T46" fmla="*/ 1125 w 1268"/>
                <a:gd name="T47" fmla="*/ 97 h 1884"/>
                <a:gd name="T48" fmla="*/ 1160 w 1268"/>
                <a:gd name="T49" fmla="*/ 97 h 1884"/>
                <a:gd name="T50" fmla="*/ 1184 w 1268"/>
                <a:gd name="T51" fmla="*/ 97 h 1884"/>
                <a:gd name="T52" fmla="*/ 1230 w 1268"/>
                <a:gd name="T53" fmla="*/ 564 h 1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8" h="1884">
                  <a:moveTo>
                    <a:pt x="1230" y="564"/>
                  </a:moveTo>
                  <a:cubicBezTo>
                    <a:pt x="1196" y="649"/>
                    <a:pt x="1006" y="743"/>
                    <a:pt x="973" y="830"/>
                  </a:cubicBezTo>
                  <a:cubicBezTo>
                    <a:pt x="926" y="954"/>
                    <a:pt x="990" y="1258"/>
                    <a:pt x="900" y="1355"/>
                  </a:cubicBezTo>
                  <a:cubicBezTo>
                    <a:pt x="857" y="1403"/>
                    <a:pt x="690" y="1402"/>
                    <a:pt x="667" y="1462"/>
                  </a:cubicBezTo>
                  <a:cubicBezTo>
                    <a:pt x="658" y="1486"/>
                    <a:pt x="663" y="1515"/>
                    <a:pt x="675" y="1547"/>
                  </a:cubicBezTo>
                  <a:cubicBezTo>
                    <a:pt x="708" y="1633"/>
                    <a:pt x="793" y="1737"/>
                    <a:pt x="813" y="1801"/>
                  </a:cubicBezTo>
                  <a:cubicBezTo>
                    <a:pt x="819" y="1818"/>
                    <a:pt x="820" y="1852"/>
                    <a:pt x="819" y="1884"/>
                  </a:cubicBezTo>
                  <a:cubicBezTo>
                    <a:pt x="801" y="1882"/>
                    <a:pt x="784" y="1879"/>
                    <a:pt x="768" y="1876"/>
                  </a:cubicBezTo>
                  <a:cubicBezTo>
                    <a:pt x="721" y="1868"/>
                    <a:pt x="676" y="1858"/>
                    <a:pt x="631" y="1846"/>
                  </a:cubicBezTo>
                  <a:cubicBezTo>
                    <a:pt x="567" y="1745"/>
                    <a:pt x="485" y="1606"/>
                    <a:pt x="464" y="1536"/>
                  </a:cubicBezTo>
                  <a:cubicBezTo>
                    <a:pt x="437" y="1450"/>
                    <a:pt x="460" y="1262"/>
                    <a:pt x="434" y="1176"/>
                  </a:cubicBezTo>
                  <a:cubicBezTo>
                    <a:pt x="426" y="1150"/>
                    <a:pt x="413" y="1122"/>
                    <a:pt x="396" y="1092"/>
                  </a:cubicBezTo>
                  <a:cubicBezTo>
                    <a:pt x="295" y="918"/>
                    <a:pt x="58" y="696"/>
                    <a:pt x="24" y="537"/>
                  </a:cubicBezTo>
                  <a:cubicBezTo>
                    <a:pt x="0" y="422"/>
                    <a:pt x="96" y="136"/>
                    <a:pt x="146" y="0"/>
                  </a:cubicBezTo>
                  <a:cubicBezTo>
                    <a:pt x="167" y="6"/>
                    <a:pt x="191" y="13"/>
                    <a:pt x="217" y="19"/>
                  </a:cubicBezTo>
                  <a:cubicBezTo>
                    <a:pt x="247" y="26"/>
                    <a:pt x="280" y="33"/>
                    <a:pt x="317" y="39"/>
                  </a:cubicBezTo>
                  <a:cubicBezTo>
                    <a:pt x="251" y="175"/>
                    <a:pt x="155" y="396"/>
                    <a:pt x="168" y="497"/>
                  </a:cubicBezTo>
                  <a:cubicBezTo>
                    <a:pt x="186" y="639"/>
                    <a:pt x="413" y="852"/>
                    <a:pt x="521" y="946"/>
                  </a:cubicBezTo>
                  <a:cubicBezTo>
                    <a:pt x="566" y="986"/>
                    <a:pt x="683" y="1042"/>
                    <a:pt x="709" y="1096"/>
                  </a:cubicBezTo>
                  <a:cubicBezTo>
                    <a:pt x="737" y="1154"/>
                    <a:pt x="654" y="1302"/>
                    <a:pt x="654" y="1302"/>
                  </a:cubicBezTo>
                  <a:cubicBezTo>
                    <a:pt x="654" y="1302"/>
                    <a:pt x="807" y="1276"/>
                    <a:pt x="800" y="816"/>
                  </a:cubicBezTo>
                  <a:cubicBezTo>
                    <a:pt x="799" y="710"/>
                    <a:pt x="1006" y="569"/>
                    <a:pt x="1046" y="470"/>
                  </a:cubicBezTo>
                  <a:cubicBezTo>
                    <a:pt x="1076" y="398"/>
                    <a:pt x="1067" y="228"/>
                    <a:pt x="1054" y="97"/>
                  </a:cubicBezTo>
                  <a:cubicBezTo>
                    <a:pt x="1077" y="97"/>
                    <a:pt x="1101" y="97"/>
                    <a:pt x="1125" y="97"/>
                  </a:cubicBezTo>
                  <a:cubicBezTo>
                    <a:pt x="1136" y="97"/>
                    <a:pt x="1148" y="97"/>
                    <a:pt x="1160" y="97"/>
                  </a:cubicBezTo>
                  <a:cubicBezTo>
                    <a:pt x="1168" y="97"/>
                    <a:pt x="1176" y="97"/>
                    <a:pt x="1184" y="97"/>
                  </a:cubicBezTo>
                  <a:cubicBezTo>
                    <a:pt x="1217" y="231"/>
                    <a:pt x="1268" y="471"/>
                    <a:pt x="1230" y="564"/>
                  </a:cubicBezTo>
                </a:path>
              </a:pathLst>
            </a:custGeom>
            <a:solidFill>
              <a:srgbClr val="ABB7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56" name="Freeform 524">
              <a:extLst>
                <a:ext uri="{FF2B5EF4-FFF2-40B4-BE49-F238E27FC236}">
                  <a16:creationId xmlns:a16="http://schemas.microsoft.com/office/drawing/2014/main" id="{E1F3E92A-E42E-8EA2-F408-F0850892CE19}"/>
                </a:ext>
              </a:extLst>
            </p:cNvPr>
            <p:cNvSpPr>
              <a:spLocks/>
            </p:cNvSpPr>
            <p:nvPr/>
          </p:nvSpPr>
          <p:spPr bwMode="auto">
            <a:xfrm>
              <a:off x="7062788" y="5316538"/>
              <a:ext cx="100013" cy="355600"/>
            </a:xfrm>
            <a:custGeom>
              <a:avLst/>
              <a:gdLst>
                <a:gd name="T0" fmla="*/ 525 w 550"/>
                <a:gd name="T1" fmla="*/ 1211 h 1945"/>
                <a:gd name="T2" fmla="*/ 138 w 550"/>
                <a:gd name="T3" fmla="*/ 1430 h 1945"/>
                <a:gd name="T4" fmla="*/ 341 w 550"/>
                <a:gd name="T5" fmla="*/ 1677 h 1945"/>
                <a:gd name="T6" fmla="*/ 188 w 550"/>
                <a:gd name="T7" fmla="*/ 1850 h 1945"/>
                <a:gd name="T8" fmla="*/ 161 w 550"/>
                <a:gd name="T9" fmla="*/ 1924 h 1945"/>
                <a:gd name="T10" fmla="*/ 115 w 550"/>
                <a:gd name="T11" fmla="*/ 1935 h 1945"/>
                <a:gd name="T12" fmla="*/ 68 w 550"/>
                <a:gd name="T13" fmla="*/ 1945 h 1945"/>
                <a:gd name="T14" fmla="*/ 128 w 550"/>
                <a:gd name="T15" fmla="*/ 1776 h 1945"/>
                <a:gd name="T16" fmla="*/ 168 w 550"/>
                <a:gd name="T17" fmla="*/ 1650 h 1945"/>
                <a:gd name="T18" fmla="*/ 8 w 550"/>
                <a:gd name="T19" fmla="*/ 1331 h 1945"/>
                <a:gd name="T20" fmla="*/ 248 w 550"/>
                <a:gd name="T21" fmla="*/ 1021 h 1945"/>
                <a:gd name="T22" fmla="*/ 95 w 550"/>
                <a:gd name="T23" fmla="*/ 0 h 1945"/>
                <a:gd name="T24" fmla="*/ 328 w 550"/>
                <a:gd name="T25" fmla="*/ 0 h 1945"/>
                <a:gd name="T26" fmla="*/ 328 w 550"/>
                <a:gd name="T27" fmla="*/ 605 h 1945"/>
                <a:gd name="T28" fmla="*/ 361 w 550"/>
                <a:gd name="T29" fmla="*/ 898 h 1945"/>
                <a:gd name="T30" fmla="*/ 525 w 550"/>
                <a:gd name="T31" fmla="*/ 1211 h 1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0" h="1945">
                  <a:moveTo>
                    <a:pt x="525" y="1211"/>
                  </a:moveTo>
                  <a:cubicBezTo>
                    <a:pt x="494" y="1318"/>
                    <a:pt x="158" y="1321"/>
                    <a:pt x="138" y="1430"/>
                  </a:cubicBezTo>
                  <a:cubicBezTo>
                    <a:pt x="124" y="1509"/>
                    <a:pt x="342" y="1597"/>
                    <a:pt x="341" y="1677"/>
                  </a:cubicBezTo>
                  <a:cubicBezTo>
                    <a:pt x="340" y="1734"/>
                    <a:pt x="214" y="1798"/>
                    <a:pt x="188" y="1850"/>
                  </a:cubicBezTo>
                  <a:cubicBezTo>
                    <a:pt x="179" y="1868"/>
                    <a:pt x="170" y="1894"/>
                    <a:pt x="161" y="1924"/>
                  </a:cubicBezTo>
                  <a:cubicBezTo>
                    <a:pt x="146" y="1928"/>
                    <a:pt x="131" y="1932"/>
                    <a:pt x="115" y="1935"/>
                  </a:cubicBezTo>
                  <a:cubicBezTo>
                    <a:pt x="100" y="1939"/>
                    <a:pt x="84" y="1942"/>
                    <a:pt x="68" y="1945"/>
                  </a:cubicBezTo>
                  <a:cubicBezTo>
                    <a:pt x="93" y="1877"/>
                    <a:pt x="115" y="1816"/>
                    <a:pt x="128" y="1776"/>
                  </a:cubicBezTo>
                  <a:cubicBezTo>
                    <a:pt x="139" y="1745"/>
                    <a:pt x="171" y="1683"/>
                    <a:pt x="168" y="1650"/>
                  </a:cubicBezTo>
                  <a:cubicBezTo>
                    <a:pt x="161" y="1561"/>
                    <a:pt x="0" y="1420"/>
                    <a:pt x="8" y="1331"/>
                  </a:cubicBezTo>
                  <a:cubicBezTo>
                    <a:pt x="18" y="1233"/>
                    <a:pt x="223" y="1116"/>
                    <a:pt x="248" y="1021"/>
                  </a:cubicBezTo>
                  <a:cubicBezTo>
                    <a:pt x="313" y="771"/>
                    <a:pt x="95" y="0"/>
                    <a:pt x="95" y="0"/>
                  </a:cubicBezTo>
                  <a:lnTo>
                    <a:pt x="328" y="0"/>
                  </a:lnTo>
                  <a:cubicBezTo>
                    <a:pt x="328" y="0"/>
                    <a:pt x="316" y="331"/>
                    <a:pt x="328" y="605"/>
                  </a:cubicBezTo>
                  <a:cubicBezTo>
                    <a:pt x="334" y="724"/>
                    <a:pt x="344" y="832"/>
                    <a:pt x="361" y="898"/>
                  </a:cubicBezTo>
                  <a:cubicBezTo>
                    <a:pt x="384" y="983"/>
                    <a:pt x="550" y="1126"/>
                    <a:pt x="525" y="1211"/>
                  </a:cubicBezTo>
                </a:path>
              </a:pathLst>
            </a:custGeom>
            <a:solidFill>
              <a:srgbClr val="ABB7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57" name="Freeform 525">
              <a:extLst>
                <a:ext uri="{FF2B5EF4-FFF2-40B4-BE49-F238E27FC236}">
                  <a16:creationId xmlns:a16="http://schemas.microsoft.com/office/drawing/2014/main" id="{CBBC4D49-A7D1-8D65-F2CB-25B497F5BCA7}"/>
                </a:ext>
              </a:extLst>
            </p:cNvPr>
            <p:cNvSpPr>
              <a:spLocks/>
            </p:cNvSpPr>
            <p:nvPr/>
          </p:nvSpPr>
          <p:spPr bwMode="auto">
            <a:xfrm>
              <a:off x="6791325" y="5332413"/>
              <a:ext cx="203200" cy="339725"/>
            </a:xfrm>
            <a:custGeom>
              <a:avLst/>
              <a:gdLst>
                <a:gd name="T0" fmla="*/ 1081 w 1118"/>
                <a:gd name="T1" fmla="*/ 525 h 1857"/>
                <a:gd name="T2" fmla="*/ 821 w 1118"/>
                <a:gd name="T3" fmla="*/ 804 h 1857"/>
                <a:gd name="T4" fmla="*/ 821 w 1118"/>
                <a:gd name="T5" fmla="*/ 1110 h 1857"/>
                <a:gd name="T6" fmla="*/ 748 w 1118"/>
                <a:gd name="T7" fmla="*/ 1310 h 1857"/>
                <a:gd name="T8" fmla="*/ 535 w 1118"/>
                <a:gd name="T9" fmla="*/ 1410 h 1857"/>
                <a:gd name="T10" fmla="*/ 530 w 1118"/>
                <a:gd name="T11" fmla="*/ 1528 h 1857"/>
                <a:gd name="T12" fmla="*/ 535 w 1118"/>
                <a:gd name="T13" fmla="*/ 1549 h 1857"/>
                <a:gd name="T14" fmla="*/ 715 w 1118"/>
                <a:gd name="T15" fmla="*/ 1829 h 1857"/>
                <a:gd name="T16" fmla="*/ 716 w 1118"/>
                <a:gd name="T17" fmla="*/ 1857 h 1857"/>
                <a:gd name="T18" fmla="*/ 579 w 1118"/>
                <a:gd name="T19" fmla="*/ 1828 h 1857"/>
                <a:gd name="T20" fmla="*/ 412 w 1118"/>
                <a:gd name="T21" fmla="*/ 1517 h 1857"/>
                <a:gd name="T22" fmla="*/ 382 w 1118"/>
                <a:gd name="T23" fmla="*/ 1157 h 1857"/>
                <a:gd name="T24" fmla="*/ 344 w 1118"/>
                <a:gd name="T25" fmla="*/ 1073 h 1857"/>
                <a:gd name="T26" fmla="*/ 349 w 1118"/>
                <a:gd name="T27" fmla="*/ 887 h 1857"/>
                <a:gd name="T28" fmla="*/ 23 w 1118"/>
                <a:gd name="T29" fmla="*/ 472 h 1857"/>
                <a:gd name="T30" fmla="*/ 165 w 1118"/>
                <a:gd name="T31" fmla="*/ 0 h 1857"/>
                <a:gd name="T32" fmla="*/ 265 w 1118"/>
                <a:gd name="T33" fmla="*/ 20 h 1857"/>
                <a:gd name="T34" fmla="*/ 116 w 1118"/>
                <a:gd name="T35" fmla="*/ 478 h 1857"/>
                <a:gd name="T36" fmla="*/ 469 w 1118"/>
                <a:gd name="T37" fmla="*/ 927 h 1857"/>
                <a:gd name="T38" fmla="*/ 657 w 1118"/>
                <a:gd name="T39" fmla="*/ 1077 h 1857"/>
                <a:gd name="T40" fmla="*/ 602 w 1118"/>
                <a:gd name="T41" fmla="*/ 1283 h 1857"/>
                <a:gd name="T42" fmla="*/ 748 w 1118"/>
                <a:gd name="T43" fmla="*/ 798 h 1857"/>
                <a:gd name="T44" fmla="*/ 994 w 1118"/>
                <a:gd name="T45" fmla="*/ 451 h 1857"/>
                <a:gd name="T46" fmla="*/ 1002 w 1118"/>
                <a:gd name="T47" fmla="*/ 78 h 1857"/>
                <a:gd name="T48" fmla="*/ 1073 w 1118"/>
                <a:gd name="T49" fmla="*/ 78 h 1857"/>
                <a:gd name="T50" fmla="*/ 1081 w 1118"/>
                <a:gd name="T51" fmla="*/ 112 h 1857"/>
                <a:gd name="T52" fmla="*/ 1081 w 1118"/>
                <a:gd name="T53" fmla="*/ 525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8" h="1857">
                  <a:moveTo>
                    <a:pt x="1081" y="525"/>
                  </a:moveTo>
                  <a:cubicBezTo>
                    <a:pt x="1046" y="613"/>
                    <a:pt x="856" y="715"/>
                    <a:pt x="821" y="804"/>
                  </a:cubicBezTo>
                  <a:cubicBezTo>
                    <a:pt x="793" y="875"/>
                    <a:pt x="834" y="1035"/>
                    <a:pt x="821" y="1110"/>
                  </a:cubicBezTo>
                  <a:cubicBezTo>
                    <a:pt x="812" y="1163"/>
                    <a:pt x="784" y="1271"/>
                    <a:pt x="748" y="1310"/>
                  </a:cubicBezTo>
                  <a:cubicBezTo>
                    <a:pt x="708" y="1353"/>
                    <a:pt x="567" y="1360"/>
                    <a:pt x="535" y="1410"/>
                  </a:cubicBezTo>
                  <a:cubicBezTo>
                    <a:pt x="520" y="1434"/>
                    <a:pt x="523" y="1491"/>
                    <a:pt x="530" y="1528"/>
                  </a:cubicBezTo>
                  <a:cubicBezTo>
                    <a:pt x="532" y="1536"/>
                    <a:pt x="533" y="1544"/>
                    <a:pt x="535" y="1549"/>
                  </a:cubicBezTo>
                  <a:cubicBezTo>
                    <a:pt x="559" y="1629"/>
                    <a:pt x="700" y="1747"/>
                    <a:pt x="715" y="1829"/>
                  </a:cubicBezTo>
                  <a:cubicBezTo>
                    <a:pt x="716" y="1837"/>
                    <a:pt x="716" y="1846"/>
                    <a:pt x="716" y="1857"/>
                  </a:cubicBezTo>
                  <a:cubicBezTo>
                    <a:pt x="669" y="1849"/>
                    <a:pt x="624" y="1839"/>
                    <a:pt x="579" y="1828"/>
                  </a:cubicBezTo>
                  <a:cubicBezTo>
                    <a:pt x="516" y="1726"/>
                    <a:pt x="433" y="1587"/>
                    <a:pt x="412" y="1517"/>
                  </a:cubicBezTo>
                  <a:cubicBezTo>
                    <a:pt x="385" y="1431"/>
                    <a:pt x="408" y="1243"/>
                    <a:pt x="382" y="1157"/>
                  </a:cubicBezTo>
                  <a:cubicBezTo>
                    <a:pt x="374" y="1131"/>
                    <a:pt x="361" y="1103"/>
                    <a:pt x="344" y="1073"/>
                  </a:cubicBezTo>
                  <a:cubicBezTo>
                    <a:pt x="355" y="1002"/>
                    <a:pt x="362" y="933"/>
                    <a:pt x="349" y="887"/>
                  </a:cubicBezTo>
                  <a:cubicBezTo>
                    <a:pt x="311" y="761"/>
                    <a:pt x="47" y="601"/>
                    <a:pt x="23" y="472"/>
                  </a:cubicBezTo>
                  <a:cubicBezTo>
                    <a:pt x="0" y="351"/>
                    <a:pt x="106" y="114"/>
                    <a:pt x="165" y="0"/>
                  </a:cubicBezTo>
                  <a:cubicBezTo>
                    <a:pt x="195" y="7"/>
                    <a:pt x="228" y="14"/>
                    <a:pt x="265" y="20"/>
                  </a:cubicBezTo>
                  <a:cubicBezTo>
                    <a:pt x="199" y="156"/>
                    <a:pt x="103" y="377"/>
                    <a:pt x="116" y="478"/>
                  </a:cubicBezTo>
                  <a:cubicBezTo>
                    <a:pt x="134" y="620"/>
                    <a:pt x="361" y="833"/>
                    <a:pt x="469" y="927"/>
                  </a:cubicBezTo>
                  <a:cubicBezTo>
                    <a:pt x="514" y="967"/>
                    <a:pt x="631" y="1023"/>
                    <a:pt x="657" y="1077"/>
                  </a:cubicBezTo>
                  <a:cubicBezTo>
                    <a:pt x="685" y="1135"/>
                    <a:pt x="602" y="1283"/>
                    <a:pt x="602" y="1283"/>
                  </a:cubicBezTo>
                  <a:cubicBezTo>
                    <a:pt x="602" y="1283"/>
                    <a:pt x="755" y="1257"/>
                    <a:pt x="748" y="798"/>
                  </a:cubicBezTo>
                  <a:cubicBezTo>
                    <a:pt x="746" y="691"/>
                    <a:pt x="954" y="550"/>
                    <a:pt x="994" y="451"/>
                  </a:cubicBezTo>
                  <a:cubicBezTo>
                    <a:pt x="1024" y="379"/>
                    <a:pt x="1015" y="209"/>
                    <a:pt x="1002" y="78"/>
                  </a:cubicBezTo>
                  <a:cubicBezTo>
                    <a:pt x="1025" y="78"/>
                    <a:pt x="1049" y="78"/>
                    <a:pt x="1073" y="78"/>
                  </a:cubicBezTo>
                  <a:cubicBezTo>
                    <a:pt x="1076" y="91"/>
                    <a:pt x="1079" y="102"/>
                    <a:pt x="1081" y="112"/>
                  </a:cubicBezTo>
                  <a:cubicBezTo>
                    <a:pt x="1099" y="214"/>
                    <a:pt x="1118" y="429"/>
                    <a:pt x="1081" y="525"/>
                  </a:cubicBezTo>
                </a:path>
              </a:pathLst>
            </a:custGeom>
            <a:solidFill>
              <a:srgbClr val="D9DD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58" name="Freeform 526">
              <a:extLst>
                <a:ext uri="{FF2B5EF4-FFF2-40B4-BE49-F238E27FC236}">
                  <a16:creationId xmlns:a16="http://schemas.microsoft.com/office/drawing/2014/main" id="{A952BACB-3BAC-9DFE-9C32-BA77F99BC5E8}"/>
                </a:ext>
              </a:extLst>
            </p:cNvPr>
            <p:cNvSpPr>
              <a:spLocks/>
            </p:cNvSpPr>
            <p:nvPr/>
          </p:nvSpPr>
          <p:spPr bwMode="auto">
            <a:xfrm>
              <a:off x="7075488" y="5426075"/>
              <a:ext cx="87313" cy="242888"/>
            </a:xfrm>
            <a:custGeom>
              <a:avLst/>
              <a:gdLst>
                <a:gd name="T0" fmla="*/ 454 w 479"/>
                <a:gd name="T1" fmla="*/ 606 h 1330"/>
                <a:gd name="T2" fmla="*/ 67 w 479"/>
                <a:gd name="T3" fmla="*/ 825 h 1330"/>
                <a:gd name="T4" fmla="*/ 270 w 479"/>
                <a:gd name="T5" fmla="*/ 1072 h 1330"/>
                <a:gd name="T6" fmla="*/ 117 w 479"/>
                <a:gd name="T7" fmla="*/ 1245 h 1330"/>
                <a:gd name="T8" fmla="*/ 90 w 479"/>
                <a:gd name="T9" fmla="*/ 1319 h 1330"/>
                <a:gd name="T10" fmla="*/ 44 w 479"/>
                <a:gd name="T11" fmla="*/ 1330 h 1330"/>
                <a:gd name="T12" fmla="*/ 84 w 479"/>
                <a:gd name="T13" fmla="*/ 1218 h 1330"/>
                <a:gd name="T14" fmla="*/ 197 w 479"/>
                <a:gd name="T15" fmla="*/ 1118 h 1330"/>
                <a:gd name="T16" fmla="*/ 107 w 479"/>
                <a:gd name="T17" fmla="*/ 965 h 1330"/>
                <a:gd name="T18" fmla="*/ 17 w 479"/>
                <a:gd name="T19" fmla="*/ 746 h 1330"/>
                <a:gd name="T20" fmla="*/ 350 w 479"/>
                <a:gd name="T21" fmla="*/ 519 h 1330"/>
                <a:gd name="T22" fmla="*/ 250 w 479"/>
                <a:gd name="T23" fmla="*/ 313 h 1330"/>
                <a:gd name="T24" fmla="*/ 257 w 479"/>
                <a:gd name="T25" fmla="*/ 0 h 1330"/>
                <a:gd name="T26" fmla="*/ 290 w 479"/>
                <a:gd name="T27" fmla="*/ 293 h 1330"/>
                <a:gd name="T28" fmla="*/ 454 w 479"/>
                <a:gd name="T29" fmla="*/ 606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9" h="1330">
                  <a:moveTo>
                    <a:pt x="454" y="606"/>
                  </a:moveTo>
                  <a:cubicBezTo>
                    <a:pt x="423" y="713"/>
                    <a:pt x="87" y="716"/>
                    <a:pt x="67" y="825"/>
                  </a:cubicBezTo>
                  <a:cubicBezTo>
                    <a:pt x="53" y="904"/>
                    <a:pt x="271" y="992"/>
                    <a:pt x="270" y="1072"/>
                  </a:cubicBezTo>
                  <a:cubicBezTo>
                    <a:pt x="269" y="1129"/>
                    <a:pt x="143" y="1193"/>
                    <a:pt x="117" y="1245"/>
                  </a:cubicBezTo>
                  <a:cubicBezTo>
                    <a:pt x="108" y="1263"/>
                    <a:pt x="99" y="1289"/>
                    <a:pt x="90" y="1319"/>
                  </a:cubicBezTo>
                  <a:cubicBezTo>
                    <a:pt x="75" y="1323"/>
                    <a:pt x="60" y="1327"/>
                    <a:pt x="44" y="1330"/>
                  </a:cubicBezTo>
                  <a:cubicBezTo>
                    <a:pt x="56" y="1285"/>
                    <a:pt x="70" y="1240"/>
                    <a:pt x="84" y="1218"/>
                  </a:cubicBezTo>
                  <a:cubicBezTo>
                    <a:pt x="104" y="1186"/>
                    <a:pt x="191" y="1155"/>
                    <a:pt x="197" y="1118"/>
                  </a:cubicBezTo>
                  <a:cubicBezTo>
                    <a:pt x="204" y="1074"/>
                    <a:pt x="127" y="1005"/>
                    <a:pt x="107" y="965"/>
                  </a:cubicBezTo>
                  <a:cubicBezTo>
                    <a:pt x="81" y="912"/>
                    <a:pt x="0" y="802"/>
                    <a:pt x="17" y="746"/>
                  </a:cubicBezTo>
                  <a:cubicBezTo>
                    <a:pt x="46" y="649"/>
                    <a:pt x="324" y="617"/>
                    <a:pt x="350" y="519"/>
                  </a:cubicBezTo>
                  <a:cubicBezTo>
                    <a:pt x="365" y="464"/>
                    <a:pt x="261" y="369"/>
                    <a:pt x="250" y="313"/>
                  </a:cubicBezTo>
                  <a:cubicBezTo>
                    <a:pt x="238" y="246"/>
                    <a:pt x="245" y="122"/>
                    <a:pt x="257" y="0"/>
                  </a:cubicBezTo>
                  <a:cubicBezTo>
                    <a:pt x="263" y="119"/>
                    <a:pt x="273" y="227"/>
                    <a:pt x="290" y="293"/>
                  </a:cubicBezTo>
                  <a:cubicBezTo>
                    <a:pt x="313" y="378"/>
                    <a:pt x="479" y="521"/>
                    <a:pt x="454" y="606"/>
                  </a:cubicBezTo>
                  <a:close/>
                </a:path>
              </a:pathLst>
            </a:custGeom>
            <a:solidFill>
              <a:srgbClr val="D9DD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59" name="Freeform 527">
              <a:extLst>
                <a:ext uri="{FF2B5EF4-FFF2-40B4-BE49-F238E27FC236}">
                  <a16:creationId xmlns:a16="http://schemas.microsoft.com/office/drawing/2014/main" id="{A2EF3400-2F44-943D-76E5-CE151F2B32FA}"/>
                </a:ext>
              </a:extLst>
            </p:cNvPr>
            <p:cNvSpPr>
              <a:spLocks noEditPoints="1"/>
            </p:cNvSpPr>
            <p:nvPr/>
          </p:nvSpPr>
          <p:spPr bwMode="auto">
            <a:xfrm>
              <a:off x="6784975" y="5256213"/>
              <a:ext cx="441325" cy="422275"/>
            </a:xfrm>
            <a:custGeom>
              <a:avLst/>
              <a:gdLst>
                <a:gd name="T0" fmla="*/ 795 w 2413"/>
                <a:gd name="T1" fmla="*/ 2285 h 2312"/>
                <a:gd name="T2" fmla="*/ 651 w 2413"/>
                <a:gd name="T3" fmla="*/ 1948 h 2312"/>
                <a:gd name="T4" fmla="*/ 1235 w 2413"/>
                <a:gd name="T5" fmla="*/ 326 h 2312"/>
                <a:gd name="T6" fmla="*/ 895 w 2413"/>
                <a:gd name="T7" fmla="*/ 157 h 2312"/>
                <a:gd name="T8" fmla="*/ 1121 w 2413"/>
                <a:gd name="T9" fmla="*/ 0 h 2312"/>
                <a:gd name="T10" fmla="*/ 1282 w 2413"/>
                <a:gd name="T11" fmla="*/ 2 h 2312"/>
                <a:gd name="T12" fmla="*/ 1250 w 2413"/>
                <a:gd name="T13" fmla="*/ 511 h 2312"/>
                <a:gd name="T14" fmla="*/ 1576 w 2413"/>
                <a:gd name="T15" fmla="*/ 167 h 2312"/>
                <a:gd name="T16" fmla="*/ 1922 w 2413"/>
                <a:gd name="T17" fmla="*/ 63 h 2312"/>
                <a:gd name="T18" fmla="*/ 1870 w 2413"/>
                <a:gd name="T19" fmla="*/ 465 h 2312"/>
                <a:gd name="T20" fmla="*/ 2027 w 2413"/>
                <a:gd name="T21" fmla="*/ 220 h 2312"/>
                <a:gd name="T22" fmla="*/ 2402 w 2413"/>
                <a:gd name="T23" fmla="*/ 177 h 2312"/>
                <a:gd name="T24" fmla="*/ 2411 w 2413"/>
                <a:gd name="T25" fmla="*/ 750 h 2312"/>
                <a:gd name="T26" fmla="*/ 2411 w 2413"/>
                <a:gd name="T27" fmla="*/ 750 h 2312"/>
                <a:gd name="T28" fmla="*/ 2412 w 2413"/>
                <a:gd name="T29" fmla="*/ 685 h 2312"/>
                <a:gd name="T30" fmla="*/ 2411 w 2413"/>
                <a:gd name="T31" fmla="*/ 722 h 2312"/>
                <a:gd name="T32" fmla="*/ 2411 w 2413"/>
                <a:gd name="T33" fmla="*/ 719 h 2312"/>
                <a:gd name="T34" fmla="*/ 2410 w 2413"/>
                <a:gd name="T35" fmla="*/ 798 h 2312"/>
                <a:gd name="T36" fmla="*/ 2410 w 2413"/>
                <a:gd name="T37" fmla="*/ 799 h 2312"/>
                <a:gd name="T38" fmla="*/ 2409 w 2413"/>
                <a:gd name="T39" fmla="*/ 806 h 2312"/>
                <a:gd name="T40" fmla="*/ 2408 w 2413"/>
                <a:gd name="T41" fmla="*/ 881 h 2312"/>
                <a:gd name="T42" fmla="*/ 2408 w 2413"/>
                <a:gd name="T43" fmla="*/ 862 h 2312"/>
                <a:gd name="T44" fmla="*/ 2308 w 2413"/>
                <a:gd name="T45" fmla="*/ 1723 h 2312"/>
                <a:gd name="T46" fmla="*/ 1674 w 2413"/>
                <a:gd name="T47" fmla="*/ 2250 h 2312"/>
                <a:gd name="T48" fmla="*/ 1854 w 2413"/>
                <a:gd name="T49" fmla="*/ 2003 h 2312"/>
                <a:gd name="T50" fmla="*/ 1650 w 2413"/>
                <a:gd name="T51" fmla="*/ 1764 h 2312"/>
                <a:gd name="T52" fmla="*/ 2038 w 2413"/>
                <a:gd name="T53" fmla="*/ 1537 h 2312"/>
                <a:gd name="T54" fmla="*/ 1874 w 2413"/>
                <a:gd name="T55" fmla="*/ 1224 h 2312"/>
                <a:gd name="T56" fmla="*/ 1841 w 2413"/>
                <a:gd name="T57" fmla="*/ 326 h 2312"/>
                <a:gd name="T58" fmla="*/ 1761 w 2413"/>
                <a:gd name="T59" fmla="*/ 1347 h 2312"/>
                <a:gd name="T60" fmla="*/ 1681 w 2413"/>
                <a:gd name="T61" fmla="*/ 1976 h 2312"/>
                <a:gd name="T62" fmla="*/ 1581 w 2413"/>
                <a:gd name="T63" fmla="*/ 2271 h 2312"/>
                <a:gd name="T64" fmla="*/ 1147 w 2413"/>
                <a:gd name="T65" fmla="*/ 2312 h 2312"/>
                <a:gd name="T66" fmla="*/ 1628 w 2413"/>
                <a:gd name="T67" fmla="*/ 2261 h 2312"/>
                <a:gd name="T68" fmla="*/ 1628 w 2413"/>
                <a:gd name="T69" fmla="*/ 2261 h 2312"/>
                <a:gd name="T70" fmla="*/ 1608 w 2413"/>
                <a:gd name="T71" fmla="*/ 2265 h 2312"/>
                <a:gd name="T72" fmla="*/ 263 w 2413"/>
                <a:gd name="T73" fmla="*/ 2112 h 2312"/>
                <a:gd name="T74" fmla="*/ 23 w 2413"/>
                <a:gd name="T75" fmla="*/ 1858 h 2312"/>
                <a:gd name="T76" fmla="*/ 439 w 2413"/>
                <a:gd name="T77" fmla="*/ 1937 h 2312"/>
                <a:gd name="T78" fmla="*/ 607 w 2413"/>
                <a:gd name="T79" fmla="*/ 2248 h 2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13" h="2312">
                  <a:moveTo>
                    <a:pt x="1147" y="2312"/>
                  </a:moveTo>
                  <a:cubicBezTo>
                    <a:pt x="1028" y="2312"/>
                    <a:pt x="909" y="2303"/>
                    <a:pt x="795" y="2285"/>
                  </a:cubicBezTo>
                  <a:cubicBezTo>
                    <a:pt x="796" y="2253"/>
                    <a:pt x="795" y="2219"/>
                    <a:pt x="789" y="2202"/>
                  </a:cubicBezTo>
                  <a:cubicBezTo>
                    <a:pt x="769" y="2138"/>
                    <a:pt x="684" y="2034"/>
                    <a:pt x="651" y="1948"/>
                  </a:cubicBezTo>
                  <a:cubicBezTo>
                    <a:pt x="742" y="1944"/>
                    <a:pt x="834" y="1928"/>
                    <a:pt x="925" y="1894"/>
                  </a:cubicBezTo>
                  <a:cubicBezTo>
                    <a:pt x="1388" y="1720"/>
                    <a:pt x="1235" y="326"/>
                    <a:pt x="1235" y="326"/>
                  </a:cubicBezTo>
                  <a:lnTo>
                    <a:pt x="914" y="354"/>
                  </a:lnTo>
                  <a:lnTo>
                    <a:pt x="895" y="157"/>
                  </a:lnTo>
                  <a:lnTo>
                    <a:pt x="880" y="8"/>
                  </a:lnTo>
                  <a:cubicBezTo>
                    <a:pt x="955" y="4"/>
                    <a:pt x="1036" y="1"/>
                    <a:pt x="1121" y="0"/>
                  </a:cubicBezTo>
                  <a:cubicBezTo>
                    <a:pt x="1137" y="0"/>
                    <a:pt x="1153" y="0"/>
                    <a:pt x="1169" y="0"/>
                  </a:cubicBezTo>
                  <a:cubicBezTo>
                    <a:pt x="1207" y="0"/>
                    <a:pt x="1245" y="1"/>
                    <a:pt x="1282" y="2"/>
                  </a:cubicBezTo>
                  <a:lnTo>
                    <a:pt x="1272" y="154"/>
                  </a:lnTo>
                  <a:lnTo>
                    <a:pt x="1250" y="511"/>
                  </a:lnTo>
                  <a:cubicBezTo>
                    <a:pt x="1343" y="509"/>
                    <a:pt x="1430" y="504"/>
                    <a:pt x="1515" y="499"/>
                  </a:cubicBezTo>
                  <a:lnTo>
                    <a:pt x="1576" y="167"/>
                  </a:lnTo>
                  <a:lnTo>
                    <a:pt x="1602" y="21"/>
                  </a:lnTo>
                  <a:cubicBezTo>
                    <a:pt x="1720" y="32"/>
                    <a:pt x="1827" y="47"/>
                    <a:pt x="1922" y="63"/>
                  </a:cubicBezTo>
                  <a:lnTo>
                    <a:pt x="1904" y="200"/>
                  </a:lnTo>
                  <a:lnTo>
                    <a:pt x="1870" y="465"/>
                  </a:lnTo>
                  <a:cubicBezTo>
                    <a:pt x="1918" y="458"/>
                    <a:pt x="1963" y="451"/>
                    <a:pt x="2003" y="443"/>
                  </a:cubicBezTo>
                  <a:lnTo>
                    <a:pt x="2027" y="220"/>
                  </a:lnTo>
                  <a:lnTo>
                    <a:pt x="2042" y="85"/>
                  </a:lnTo>
                  <a:cubicBezTo>
                    <a:pt x="2270" y="130"/>
                    <a:pt x="2402" y="177"/>
                    <a:pt x="2402" y="177"/>
                  </a:cubicBezTo>
                  <a:cubicBezTo>
                    <a:pt x="2402" y="177"/>
                    <a:pt x="2412" y="336"/>
                    <a:pt x="2412" y="586"/>
                  </a:cubicBezTo>
                  <a:cubicBezTo>
                    <a:pt x="2412" y="637"/>
                    <a:pt x="2412" y="692"/>
                    <a:pt x="2411" y="750"/>
                  </a:cubicBezTo>
                  <a:lnTo>
                    <a:pt x="2411" y="750"/>
                  </a:lnTo>
                  <a:lnTo>
                    <a:pt x="2411" y="750"/>
                  </a:lnTo>
                  <a:cubicBezTo>
                    <a:pt x="2411" y="714"/>
                    <a:pt x="2412" y="685"/>
                    <a:pt x="2412" y="685"/>
                  </a:cubicBezTo>
                  <a:lnTo>
                    <a:pt x="2412" y="685"/>
                  </a:lnTo>
                  <a:cubicBezTo>
                    <a:pt x="2412" y="686"/>
                    <a:pt x="2412" y="696"/>
                    <a:pt x="2411" y="722"/>
                  </a:cubicBezTo>
                  <a:lnTo>
                    <a:pt x="2411" y="722"/>
                  </a:lnTo>
                  <a:lnTo>
                    <a:pt x="2411" y="722"/>
                  </a:lnTo>
                  <a:lnTo>
                    <a:pt x="2411" y="719"/>
                  </a:lnTo>
                  <a:cubicBezTo>
                    <a:pt x="2412" y="680"/>
                    <a:pt x="2413" y="641"/>
                    <a:pt x="2413" y="639"/>
                  </a:cubicBezTo>
                  <a:cubicBezTo>
                    <a:pt x="2413" y="641"/>
                    <a:pt x="2412" y="681"/>
                    <a:pt x="2410" y="798"/>
                  </a:cubicBezTo>
                  <a:lnTo>
                    <a:pt x="2410" y="798"/>
                  </a:lnTo>
                  <a:lnTo>
                    <a:pt x="2410" y="799"/>
                  </a:lnTo>
                  <a:lnTo>
                    <a:pt x="2410" y="799"/>
                  </a:lnTo>
                  <a:cubicBezTo>
                    <a:pt x="2409" y="801"/>
                    <a:pt x="2409" y="803"/>
                    <a:pt x="2409" y="806"/>
                  </a:cubicBezTo>
                  <a:cubicBezTo>
                    <a:pt x="2408" y="860"/>
                    <a:pt x="2408" y="881"/>
                    <a:pt x="2408" y="881"/>
                  </a:cubicBezTo>
                  <a:lnTo>
                    <a:pt x="2408" y="881"/>
                  </a:lnTo>
                  <a:cubicBezTo>
                    <a:pt x="2408" y="880"/>
                    <a:pt x="2408" y="873"/>
                    <a:pt x="2408" y="862"/>
                  </a:cubicBezTo>
                  <a:lnTo>
                    <a:pt x="2408" y="862"/>
                  </a:lnTo>
                  <a:lnTo>
                    <a:pt x="2408" y="862"/>
                  </a:lnTo>
                  <a:cubicBezTo>
                    <a:pt x="2400" y="1149"/>
                    <a:pt x="2384" y="1447"/>
                    <a:pt x="2308" y="1723"/>
                  </a:cubicBezTo>
                  <a:cubicBezTo>
                    <a:pt x="2276" y="1841"/>
                    <a:pt x="2234" y="1935"/>
                    <a:pt x="2181" y="1990"/>
                  </a:cubicBezTo>
                  <a:cubicBezTo>
                    <a:pt x="2065" y="2111"/>
                    <a:pt x="1884" y="2198"/>
                    <a:pt x="1674" y="2250"/>
                  </a:cubicBezTo>
                  <a:cubicBezTo>
                    <a:pt x="1682" y="2220"/>
                    <a:pt x="1692" y="2194"/>
                    <a:pt x="1701" y="2176"/>
                  </a:cubicBezTo>
                  <a:cubicBezTo>
                    <a:pt x="1728" y="2124"/>
                    <a:pt x="1853" y="2060"/>
                    <a:pt x="1854" y="2003"/>
                  </a:cubicBezTo>
                  <a:lnTo>
                    <a:pt x="1854" y="2002"/>
                  </a:lnTo>
                  <a:cubicBezTo>
                    <a:pt x="1854" y="1925"/>
                    <a:pt x="1650" y="1840"/>
                    <a:pt x="1650" y="1764"/>
                  </a:cubicBezTo>
                  <a:cubicBezTo>
                    <a:pt x="1650" y="1761"/>
                    <a:pt x="1651" y="1759"/>
                    <a:pt x="1651" y="1756"/>
                  </a:cubicBezTo>
                  <a:cubicBezTo>
                    <a:pt x="1671" y="1647"/>
                    <a:pt x="2007" y="1644"/>
                    <a:pt x="2038" y="1537"/>
                  </a:cubicBezTo>
                  <a:cubicBezTo>
                    <a:pt x="2040" y="1531"/>
                    <a:pt x="2041" y="1525"/>
                    <a:pt x="2041" y="1518"/>
                  </a:cubicBezTo>
                  <a:cubicBezTo>
                    <a:pt x="2040" y="1432"/>
                    <a:pt x="1895" y="1303"/>
                    <a:pt x="1874" y="1224"/>
                  </a:cubicBezTo>
                  <a:cubicBezTo>
                    <a:pt x="1857" y="1158"/>
                    <a:pt x="1846" y="1050"/>
                    <a:pt x="1841" y="931"/>
                  </a:cubicBezTo>
                  <a:cubicBezTo>
                    <a:pt x="1829" y="657"/>
                    <a:pt x="1841" y="326"/>
                    <a:pt x="1841" y="326"/>
                  </a:cubicBezTo>
                  <a:lnTo>
                    <a:pt x="1608" y="326"/>
                  </a:lnTo>
                  <a:cubicBezTo>
                    <a:pt x="1608" y="326"/>
                    <a:pt x="1826" y="1097"/>
                    <a:pt x="1761" y="1347"/>
                  </a:cubicBezTo>
                  <a:cubicBezTo>
                    <a:pt x="1736" y="1442"/>
                    <a:pt x="1531" y="1559"/>
                    <a:pt x="1521" y="1657"/>
                  </a:cubicBezTo>
                  <a:cubicBezTo>
                    <a:pt x="1513" y="1746"/>
                    <a:pt x="1674" y="1887"/>
                    <a:pt x="1681" y="1976"/>
                  </a:cubicBezTo>
                  <a:cubicBezTo>
                    <a:pt x="1684" y="2009"/>
                    <a:pt x="1652" y="2071"/>
                    <a:pt x="1641" y="2102"/>
                  </a:cubicBezTo>
                  <a:cubicBezTo>
                    <a:pt x="1628" y="2142"/>
                    <a:pt x="1606" y="2203"/>
                    <a:pt x="1581" y="2271"/>
                  </a:cubicBezTo>
                  <a:lnTo>
                    <a:pt x="1581" y="2271"/>
                  </a:lnTo>
                  <a:cubicBezTo>
                    <a:pt x="1443" y="2298"/>
                    <a:pt x="1295" y="2312"/>
                    <a:pt x="1147" y="2312"/>
                  </a:cubicBezTo>
                  <a:moveTo>
                    <a:pt x="1608" y="2265"/>
                  </a:moveTo>
                  <a:cubicBezTo>
                    <a:pt x="1615" y="2264"/>
                    <a:pt x="1622" y="2262"/>
                    <a:pt x="1628" y="2261"/>
                  </a:cubicBezTo>
                  <a:lnTo>
                    <a:pt x="1628" y="2261"/>
                  </a:lnTo>
                  <a:lnTo>
                    <a:pt x="1628" y="2261"/>
                  </a:lnTo>
                  <a:cubicBezTo>
                    <a:pt x="1632" y="2260"/>
                    <a:pt x="1636" y="2259"/>
                    <a:pt x="1640" y="2258"/>
                  </a:cubicBezTo>
                  <a:cubicBezTo>
                    <a:pt x="1630" y="2261"/>
                    <a:pt x="1619" y="2263"/>
                    <a:pt x="1608" y="2265"/>
                  </a:cubicBezTo>
                  <a:close/>
                  <a:moveTo>
                    <a:pt x="607" y="2248"/>
                  </a:moveTo>
                  <a:cubicBezTo>
                    <a:pt x="479" y="2214"/>
                    <a:pt x="361" y="2169"/>
                    <a:pt x="263" y="2112"/>
                  </a:cubicBezTo>
                  <a:cubicBezTo>
                    <a:pt x="205" y="2078"/>
                    <a:pt x="153" y="2038"/>
                    <a:pt x="105" y="1990"/>
                  </a:cubicBezTo>
                  <a:cubicBezTo>
                    <a:pt x="74" y="1958"/>
                    <a:pt x="47" y="1913"/>
                    <a:pt x="23" y="1858"/>
                  </a:cubicBezTo>
                  <a:cubicBezTo>
                    <a:pt x="15" y="1839"/>
                    <a:pt x="7" y="1819"/>
                    <a:pt x="0" y="1799"/>
                  </a:cubicBezTo>
                  <a:cubicBezTo>
                    <a:pt x="110" y="1851"/>
                    <a:pt x="266" y="1911"/>
                    <a:pt x="439" y="1937"/>
                  </a:cubicBezTo>
                  <a:lnTo>
                    <a:pt x="439" y="1937"/>
                  </a:lnTo>
                  <a:cubicBezTo>
                    <a:pt x="461" y="2007"/>
                    <a:pt x="544" y="2146"/>
                    <a:pt x="607" y="2248"/>
                  </a:cubicBezTo>
                </a:path>
              </a:pathLst>
            </a:custGeom>
            <a:solidFill>
              <a:srgbClr val="4B5A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0" name="Freeform 528">
              <a:extLst>
                <a:ext uri="{FF2B5EF4-FFF2-40B4-BE49-F238E27FC236}">
                  <a16:creationId xmlns:a16="http://schemas.microsoft.com/office/drawing/2014/main" id="{114D255D-78CD-43C7-81BB-49CA77B0A34B}"/>
                </a:ext>
              </a:extLst>
            </p:cNvPr>
            <p:cNvSpPr>
              <a:spLocks/>
            </p:cNvSpPr>
            <p:nvPr/>
          </p:nvSpPr>
          <p:spPr bwMode="auto">
            <a:xfrm>
              <a:off x="6888163" y="5611813"/>
              <a:ext cx="42863" cy="61913"/>
            </a:xfrm>
            <a:custGeom>
              <a:avLst/>
              <a:gdLst>
                <a:gd name="T0" fmla="*/ 236 w 238"/>
                <a:gd name="T1" fmla="*/ 337 h 337"/>
                <a:gd name="T2" fmla="*/ 185 w 238"/>
                <a:gd name="T3" fmla="*/ 329 h 337"/>
                <a:gd name="T4" fmla="*/ 185 w 238"/>
                <a:gd name="T5" fmla="*/ 301 h 337"/>
                <a:gd name="T6" fmla="*/ 5 w 238"/>
                <a:gd name="T7" fmla="*/ 22 h 337"/>
                <a:gd name="T8" fmla="*/ 0 w 238"/>
                <a:gd name="T9" fmla="*/ 0 h 337"/>
                <a:gd name="T10" fmla="*/ 47 w 238"/>
                <a:gd name="T11" fmla="*/ 2 h 337"/>
                <a:gd name="T12" fmla="*/ 93 w 238"/>
                <a:gd name="T13" fmla="*/ 0 h 337"/>
                <a:gd name="T14" fmla="*/ 93 w 238"/>
                <a:gd name="T15" fmla="*/ 0 h 337"/>
                <a:gd name="T16" fmla="*/ 231 w 238"/>
                <a:gd name="T17" fmla="*/ 254 h 337"/>
                <a:gd name="T18" fmla="*/ 236 w 238"/>
                <a:gd name="T19" fmla="*/ 337 h 337"/>
                <a:gd name="T20" fmla="*/ 236 w 238"/>
                <a:gd name="T21"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8" h="337">
                  <a:moveTo>
                    <a:pt x="236" y="337"/>
                  </a:moveTo>
                  <a:cubicBezTo>
                    <a:pt x="219" y="335"/>
                    <a:pt x="202" y="332"/>
                    <a:pt x="185" y="329"/>
                  </a:cubicBezTo>
                  <a:cubicBezTo>
                    <a:pt x="186" y="318"/>
                    <a:pt x="186" y="309"/>
                    <a:pt x="185" y="301"/>
                  </a:cubicBezTo>
                  <a:cubicBezTo>
                    <a:pt x="170" y="219"/>
                    <a:pt x="28" y="101"/>
                    <a:pt x="5" y="22"/>
                  </a:cubicBezTo>
                  <a:cubicBezTo>
                    <a:pt x="3" y="16"/>
                    <a:pt x="2" y="8"/>
                    <a:pt x="0" y="0"/>
                  </a:cubicBezTo>
                  <a:cubicBezTo>
                    <a:pt x="16" y="1"/>
                    <a:pt x="32" y="2"/>
                    <a:pt x="47" y="2"/>
                  </a:cubicBezTo>
                  <a:cubicBezTo>
                    <a:pt x="63" y="2"/>
                    <a:pt x="78" y="1"/>
                    <a:pt x="93" y="0"/>
                  </a:cubicBezTo>
                  <a:lnTo>
                    <a:pt x="93" y="0"/>
                  </a:lnTo>
                  <a:cubicBezTo>
                    <a:pt x="126" y="86"/>
                    <a:pt x="211" y="191"/>
                    <a:pt x="231" y="254"/>
                  </a:cubicBezTo>
                  <a:cubicBezTo>
                    <a:pt x="237" y="272"/>
                    <a:pt x="238" y="305"/>
                    <a:pt x="236" y="337"/>
                  </a:cubicBezTo>
                  <a:lnTo>
                    <a:pt x="236" y="337"/>
                  </a:lnTo>
                  <a:close/>
                </a:path>
              </a:pathLst>
            </a:custGeom>
            <a:solidFill>
              <a:srgbClr val="798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1" name="Freeform 529">
              <a:extLst>
                <a:ext uri="{FF2B5EF4-FFF2-40B4-BE49-F238E27FC236}">
                  <a16:creationId xmlns:a16="http://schemas.microsoft.com/office/drawing/2014/main" id="{E82C5D7D-DC93-DEFA-558B-0BC1B6FFF09C}"/>
                </a:ext>
              </a:extLst>
            </p:cNvPr>
            <p:cNvSpPr>
              <a:spLocks/>
            </p:cNvSpPr>
            <p:nvPr/>
          </p:nvSpPr>
          <p:spPr bwMode="auto">
            <a:xfrm>
              <a:off x="7062788" y="5316538"/>
              <a:ext cx="95250" cy="355600"/>
            </a:xfrm>
            <a:custGeom>
              <a:avLst/>
              <a:gdLst>
                <a:gd name="T0" fmla="*/ 68 w 528"/>
                <a:gd name="T1" fmla="*/ 1945 h 1945"/>
                <a:gd name="T2" fmla="*/ 68 w 528"/>
                <a:gd name="T3" fmla="*/ 1945 h 1945"/>
                <a:gd name="T4" fmla="*/ 128 w 528"/>
                <a:gd name="T5" fmla="*/ 1776 h 1945"/>
                <a:gd name="T6" fmla="*/ 168 w 528"/>
                <a:gd name="T7" fmla="*/ 1650 h 1945"/>
                <a:gd name="T8" fmla="*/ 8 w 528"/>
                <a:gd name="T9" fmla="*/ 1331 h 1945"/>
                <a:gd name="T10" fmla="*/ 248 w 528"/>
                <a:gd name="T11" fmla="*/ 1021 h 1945"/>
                <a:gd name="T12" fmla="*/ 95 w 528"/>
                <a:gd name="T13" fmla="*/ 0 h 1945"/>
                <a:gd name="T14" fmla="*/ 328 w 528"/>
                <a:gd name="T15" fmla="*/ 0 h 1945"/>
                <a:gd name="T16" fmla="*/ 328 w 528"/>
                <a:gd name="T17" fmla="*/ 605 h 1945"/>
                <a:gd name="T18" fmla="*/ 361 w 528"/>
                <a:gd name="T19" fmla="*/ 898 h 1945"/>
                <a:gd name="T20" fmla="*/ 528 w 528"/>
                <a:gd name="T21" fmla="*/ 1192 h 1945"/>
                <a:gd name="T22" fmla="*/ 361 w 528"/>
                <a:gd name="T23" fmla="*/ 898 h 1945"/>
                <a:gd name="T24" fmla="*/ 328 w 528"/>
                <a:gd name="T25" fmla="*/ 605 h 1945"/>
                <a:gd name="T26" fmla="*/ 321 w 528"/>
                <a:gd name="T27" fmla="*/ 918 h 1945"/>
                <a:gd name="T28" fmla="*/ 421 w 528"/>
                <a:gd name="T29" fmla="*/ 1124 h 1945"/>
                <a:gd name="T30" fmla="*/ 88 w 528"/>
                <a:gd name="T31" fmla="*/ 1351 h 1945"/>
                <a:gd name="T32" fmla="*/ 178 w 528"/>
                <a:gd name="T33" fmla="*/ 1570 h 1945"/>
                <a:gd name="T34" fmla="*/ 268 w 528"/>
                <a:gd name="T35" fmla="*/ 1723 h 1945"/>
                <a:gd name="T36" fmla="*/ 155 w 528"/>
                <a:gd name="T37" fmla="*/ 1823 h 1945"/>
                <a:gd name="T38" fmla="*/ 116 w 528"/>
                <a:gd name="T39" fmla="*/ 1935 h 1945"/>
                <a:gd name="T40" fmla="*/ 116 w 528"/>
                <a:gd name="T41" fmla="*/ 1935 h 1945"/>
                <a:gd name="T42" fmla="*/ 96 w 528"/>
                <a:gd name="T43" fmla="*/ 1939 h 1945"/>
                <a:gd name="T44" fmla="*/ 96 w 528"/>
                <a:gd name="T45" fmla="*/ 1939 h 1945"/>
                <a:gd name="T46" fmla="*/ 68 w 528"/>
                <a:gd name="T47" fmla="*/ 1945 h 1945"/>
                <a:gd name="T48" fmla="*/ 68 w 528"/>
                <a:gd name="T49" fmla="*/ 1945 h 1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8" h="1945">
                  <a:moveTo>
                    <a:pt x="68" y="1945"/>
                  </a:moveTo>
                  <a:lnTo>
                    <a:pt x="68" y="1945"/>
                  </a:lnTo>
                  <a:cubicBezTo>
                    <a:pt x="93" y="1877"/>
                    <a:pt x="115" y="1816"/>
                    <a:pt x="128" y="1776"/>
                  </a:cubicBezTo>
                  <a:cubicBezTo>
                    <a:pt x="139" y="1745"/>
                    <a:pt x="171" y="1683"/>
                    <a:pt x="168" y="1650"/>
                  </a:cubicBezTo>
                  <a:cubicBezTo>
                    <a:pt x="161" y="1561"/>
                    <a:pt x="0" y="1419"/>
                    <a:pt x="8" y="1331"/>
                  </a:cubicBezTo>
                  <a:cubicBezTo>
                    <a:pt x="18" y="1233"/>
                    <a:pt x="223" y="1116"/>
                    <a:pt x="248" y="1021"/>
                  </a:cubicBezTo>
                  <a:cubicBezTo>
                    <a:pt x="313" y="771"/>
                    <a:pt x="95" y="0"/>
                    <a:pt x="95" y="0"/>
                  </a:cubicBezTo>
                  <a:lnTo>
                    <a:pt x="328" y="0"/>
                  </a:lnTo>
                  <a:cubicBezTo>
                    <a:pt x="328" y="0"/>
                    <a:pt x="316" y="331"/>
                    <a:pt x="328" y="605"/>
                  </a:cubicBezTo>
                  <a:cubicBezTo>
                    <a:pt x="334" y="724"/>
                    <a:pt x="344" y="832"/>
                    <a:pt x="361" y="898"/>
                  </a:cubicBezTo>
                  <a:cubicBezTo>
                    <a:pt x="382" y="977"/>
                    <a:pt x="527" y="1106"/>
                    <a:pt x="528" y="1192"/>
                  </a:cubicBezTo>
                  <a:cubicBezTo>
                    <a:pt x="527" y="1106"/>
                    <a:pt x="382" y="977"/>
                    <a:pt x="361" y="898"/>
                  </a:cubicBezTo>
                  <a:cubicBezTo>
                    <a:pt x="344" y="832"/>
                    <a:pt x="334" y="724"/>
                    <a:pt x="328" y="605"/>
                  </a:cubicBezTo>
                  <a:cubicBezTo>
                    <a:pt x="316" y="727"/>
                    <a:pt x="309" y="851"/>
                    <a:pt x="321" y="918"/>
                  </a:cubicBezTo>
                  <a:cubicBezTo>
                    <a:pt x="332" y="974"/>
                    <a:pt x="436" y="1069"/>
                    <a:pt x="421" y="1124"/>
                  </a:cubicBezTo>
                  <a:cubicBezTo>
                    <a:pt x="395" y="1221"/>
                    <a:pt x="117" y="1254"/>
                    <a:pt x="88" y="1351"/>
                  </a:cubicBezTo>
                  <a:cubicBezTo>
                    <a:pt x="71" y="1407"/>
                    <a:pt x="152" y="1517"/>
                    <a:pt x="178" y="1570"/>
                  </a:cubicBezTo>
                  <a:cubicBezTo>
                    <a:pt x="198" y="1610"/>
                    <a:pt x="275" y="1679"/>
                    <a:pt x="268" y="1723"/>
                  </a:cubicBezTo>
                  <a:cubicBezTo>
                    <a:pt x="262" y="1760"/>
                    <a:pt x="175" y="1791"/>
                    <a:pt x="155" y="1823"/>
                  </a:cubicBezTo>
                  <a:cubicBezTo>
                    <a:pt x="141" y="1845"/>
                    <a:pt x="127" y="1890"/>
                    <a:pt x="116" y="1935"/>
                  </a:cubicBezTo>
                  <a:lnTo>
                    <a:pt x="116" y="1935"/>
                  </a:lnTo>
                  <a:cubicBezTo>
                    <a:pt x="109" y="1936"/>
                    <a:pt x="102" y="1938"/>
                    <a:pt x="96" y="1939"/>
                  </a:cubicBezTo>
                  <a:lnTo>
                    <a:pt x="96" y="1939"/>
                  </a:lnTo>
                  <a:cubicBezTo>
                    <a:pt x="86" y="1941"/>
                    <a:pt x="77" y="1943"/>
                    <a:pt x="68" y="1945"/>
                  </a:cubicBezTo>
                  <a:lnTo>
                    <a:pt x="68" y="1945"/>
                  </a:lnTo>
                </a:path>
              </a:pathLst>
            </a:custGeom>
            <a:solidFill>
              <a:srgbClr val="798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2" name="Freeform 530">
              <a:extLst>
                <a:ext uri="{FF2B5EF4-FFF2-40B4-BE49-F238E27FC236}">
                  <a16:creationId xmlns:a16="http://schemas.microsoft.com/office/drawing/2014/main" id="{89444EE9-6406-0E20-FDDD-48DDC55E5532}"/>
                </a:ext>
              </a:extLst>
            </p:cNvPr>
            <p:cNvSpPr>
              <a:spLocks/>
            </p:cNvSpPr>
            <p:nvPr/>
          </p:nvSpPr>
          <p:spPr bwMode="auto">
            <a:xfrm>
              <a:off x="6865938" y="5610225"/>
              <a:ext cx="55563" cy="61913"/>
            </a:xfrm>
            <a:custGeom>
              <a:avLst/>
              <a:gdLst>
                <a:gd name="T0" fmla="*/ 305 w 305"/>
                <a:gd name="T1" fmla="*/ 340 h 340"/>
                <a:gd name="T2" fmla="*/ 168 w 305"/>
                <a:gd name="T3" fmla="*/ 311 h 340"/>
                <a:gd name="T4" fmla="*/ 168 w 305"/>
                <a:gd name="T5" fmla="*/ 311 h 340"/>
                <a:gd name="T6" fmla="*/ 0 w 305"/>
                <a:gd name="T7" fmla="*/ 0 h 340"/>
                <a:gd name="T8" fmla="*/ 119 w 305"/>
                <a:gd name="T9" fmla="*/ 11 h 340"/>
                <a:gd name="T10" fmla="*/ 119 w 305"/>
                <a:gd name="T11" fmla="*/ 11 h 340"/>
                <a:gd name="T12" fmla="*/ 124 w 305"/>
                <a:gd name="T13" fmla="*/ 33 h 340"/>
                <a:gd name="T14" fmla="*/ 304 w 305"/>
                <a:gd name="T15" fmla="*/ 312 h 340"/>
                <a:gd name="T16" fmla="*/ 305 w 305"/>
                <a:gd name="T17" fmla="*/ 340 h 340"/>
                <a:gd name="T18" fmla="*/ 305 w 305"/>
                <a:gd name="T19"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5" h="340">
                  <a:moveTo>
                    <a:pt x="305" y="340"/>
                  </a:moveTo>
                  <a:cubicBezTo>
                    <a:pt x="258" y="332"/>
                    <a:pt x="212" y="322"/>
                    <a:pt x="168" y="311"/>
                  </a:cubicBezTo>
                  <a:lnTo>
                    <a:pt x="168" y="311"/>
                  </a:lnTo>
                  <a:cubicBezTo>
                    <a:pt x="104" y="209"/>
                    <a:pt x="22" y="70"/>
                    <a:pt x="0" y="0"/>
                  </a:cubicBezTo>
                  <a:cubicBezTo>
                    <a:pt x="39" y="6"/>
                    <a:pt x="79" y="10"/>
                    <a:pt x="119" y="11"/>
                  </a:cubicBezTo>
                  <a:lnTo>
                    <a:pt x="119" y="11"/>
                  </a:lnTo>
                  <a:cubicBezTo>
                    <a:pt x="121" y="19"/>
                    <a:pt x="122" y="27"/>
                    <a:pt x="124" y="33"/>
                  </a:cubicBezTo>
                  <a:cubicBezTo>
                    <a:pt x="147" y="112"/>
                    <a:pt x="289" y="230"/>
                    <a:pt x="304" y="312"/>
                  </a:cubicBezTo>
                  <a:cubicBezTo>
                    <a:pt x="305" y="320"/>
                    <a:pt x="305" y="329"/>
                    <a:pt x="305" y="340"/>
                  </a:cubicBezTo>
                  <a:lnTo>
                    <a:pt x="305" y="340"/>
                  </a:lnTo>
                  <a:close/>
                </a:path>
              </a:pathLst>
            </a:custGeom>
            <a:solidFill>
              <a:srgbClr val="9A9D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3" name="Freeform 531">
              <a:extLst>
                <a:ext uri="{FF2B5EF4-FFF2-40B4-BE49-F238E27FC236}">
                  <a16:creationId xmlns:a16="http://schemas.microsoft.com/office/drawing/2014/main" id="{304F7D66-410E-EDC1-04E3-DD64DC7A9DF2}"/>
                </a:ext>
              </a:extLst>
            </p:cNvPr>
            <p:cNvSpPr>
              <a:spLocks noEditPoints="1"/>
            </p:cNvSpPr>
            <p:nvPr/>
          </p:nvSpPr>
          <p:spPr bwMode="auto">
            <a:xfrm>
              <a:off x="6900863" y="5257800"/>
              <a:ext cx="325438" cy="115888"/>
            </a:xfrm>
            <a:custGeom>
              <a:avLst/>
              <a:gdLst>
                <a:gd name="T0" fmla="*/ 1785 w 1785"/>
                <a:gd name="T1" fmla="*/ 633 h 633"/>
                <a:gd name="T2" fmla="*/ 1785 w 1785"/>
                <a:gd name="T3" fmla="*/ 633 h 633"/>
                <a:gd name="T4" fmla="*/ 1785 w 1785"/>
                <a:gd name="T5" fmla="*/ 633 h 633"/>
                <a:gd name="T6" fmla="*/ 734 w 1785"/>
                <a:gd name="T7" fmla="*/ 473 h 633"/>
                <a:gd name="T8" fmla="*/ 759 w 1785"/>
                <a:gd name="T9" fmla="*/ 151 h 633"/>
                <a:gd name="T10" fmla="*/ 772 w 1785"/>
                <a:gd name="T11" fmla="*/ 0 h 633"/>
                <a:gd name="T12" fmla="*/ 820 w 1785"/>
                <a:gd name="T13" fmla="*/ 3 h 633"/>
                <a:gd name="T14" fmla="*/ 792 w 1785"/>
                <a:gd name="T15" fmla="*/ 153 h 633"/>
                <a:gd name="T16" fmla="*/ 734 w 1785"/>
                <a:gd name="T17" fmla="*/ 473 h 633"/>
                <a:gd name="T18" fmla="*/ 70 w 1785"/>
                <a:gd name="T19" fmla="*/ 366 h 633"/>
                <a:gd name="T20" fmla="*/ 39 w 1785"/>
                <a:gd name="T21" fmla="*/ 96 h 633"/>
                <a:gd name="T22" fmla="*/ 0 w 1785"/>
                <a:gd name="T23" fmla="*/ 23 h 633"/>
                <a:gd name="T24" fmla="*/ 113 w 1785"/>
                <a:gd name="T25" fmla="*/ 12 h 633"/>
                <a:gd name="T26" fmla="*/ 140 w 1785"/>
                <a:gd name="T27" fmla="*/ 234 h 633"/>
                <a:gd name="T28" fmla="*/ 158 w 1785"/>
                <a:gd name="T29" fmla="*/ 359 h 633"/>
                <a:gd name="T30" fmla="*/ 70 w 1785"/>
                <a:gd name="T31" fmla="*/ 36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5" h="633">
                  <a:moveTo>
                    <a:pt x="1785" y="633"/>
                  </a:moveTo>
                  <a:lnTo>
                    <a:pt x="1785" y="633"/>
                  </a:lnTo>
                  <a:lnTo>
                    <a:pt x="1785" y="633"/>
                  </a:lnTo>
                  <a:close/>
                  <a:moveTo>
                    <a:pt x="734" y="473"/>
                  </a:moveTo>
                  <a:lnTo>
                    <a:pt x="759" y="151"/>
                  </a:lnTo>
                  <a:lnTo>
                    <a:pt x="772" y="0"/>
                  </a:lnTo>
                  <a:cubicBezTo>
                    <a:pt x="788" y="1"/>
                    <a:pt x="804" y="2"/>
                    <a:pt x="820" y="3"/>
                  </a:cubicBezTo>
                  <a:lnTo>
                    <a:pt x="792" y="153"/>
                  </a:lnTo>
                  <a:lnTo>
                    <a:pt x="734" y="473"/>
                  </a:lnTo>
                  <a:moveTo>
                    <a:pt x="70" y="366"/>
                  </a:moveTo>
                  <a:lnTo>
                    <a:pt x="39" y="96"/>
                  </a:lnTo>
                  <a:lnTo>
                    <a:pt x="0" y="23"/>
                  </a:lnTo>
                  <a:cubicBezTo>
                    <a:pt x="36" y="19"/>
                    <a:pt x="74" y="15"/>
                    <a:pt x="113" y="12"/>
                  </a:cubicBezTo>
                  <a:lnTo>
                    <a:pt x="140" y="234"/>
                  </a:lnTo>
                  <a:lnTo>
                    <a:pt x="158" y="359"/>
                  </a:lnTo>
                  <a:lnTo>
                    <a:pt x="70" y="366"/>
                  </a:lnTo>
                  <a:close/>
                </a:path>
              </a:pathLst>
            </a:custGeom>
            <a:solidFill>
              <a:srgbClr val="4B5A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4" name="Freeform 532">
              <a:extLst>
                <a:ext uri="{FF2B5EF4-FFF2-40B4-BE49-F238E27FC236}">
                  <a16:creationId xmlns:a16="http://schemas.microsoft.com/office/drawing/2014/main" id="{2AB6605D-E3E4-D6CA-D120-8EE2AC26D34A}"/>
                </a:ext>
              </a:extLst>
            </p:cNvPr>
            <p:cNvSpPr>
              <a:spLocks/>
            </p:cNvSpPr>
            <p:nvPr/>
          </p:nvSpPr>
          <p:spPr bwMode="auto">
            <a:xfrm>
              <a:off x="7075488" y="5426075"/>
              <a:ext cx="82550" cy="242888"/>
            </a:xfrm>
            <a:custGeom>
              <a:avLst/>
              <a:gdLst>
                <a:gd name="T0" fmla="*/ 45 w 457"/>
                <a:gd name="T1" fmla="*/ 1330 h 1330"/>
                <a:gd name="T2" fmla="*/ 45 w 457"/>
                <a:gd name="T3" fmla="*/ 1330 h 1330"/>
                <a:gd name="T4" fmla="*/ 84 w 457"/>
                <a:gd name="T5" fmla="*/ 1218 h 1330"/>
                <a:gd name="T6" fmla="*/ 197 w 457"/>
                <a:gd name="T7" fmla="*/ 1118 h 1330"/>
                <a:gd name="T8" fmla="*/ 107 w 457"/>
                <a:gd name="T9" fmla="*/ 965 h 1330"/>
                <a:gd name="T10" fmla="*/ 17 w 457"/>
                <a:gd name="T11" fmla="*/ 746 h 1330"/>
                <a:gd name="T12" fmla="*/ 350 w 457"/>
                <a:gd name="T13" fmla="*/ 519 h 1330"/>
                <a:gd name="T14" fmla="*/ 250 w 457"/>
                <a:gd name="T15" fmla="*/ 313 h 1330"/>
                <a:gd name="T16" fmla="*/ 257 w 457"/>
                <a:gd name="T17" fmla="*/ 0 h 1330"/>
                <a:gd name="T18" fmla="*/ 290 w 457"/>
                <a:gd name="T19" fmla="*/ 293 h 1330"/>
                <a:gd name="T20" fmla="*/ 457 w 457"/>
                <a:gd name="T21" fmla="*/ 587 h 1330"/>
                <a:gd name="T22" fmla="*/ 454 w 457"/>
                <a:gd name="T23" fmla="*/ 606 h 1330"/>
                <a:gd name="T24" fmla="*/ 67 w 457"/>
                <a:gd name="T25" fmla="*/ 825 h 1330"/>
                <a:gd name="T26" fmla="*/ 66 w 457"/>
                <a:gd name="T27" fmla="*/ 833 h 1330"/>
                <a:gd name="T28" fmla="*/ 270 w 457"/>
                <a:gd name="T29" fmla="*/ 1071 h 1330"/>
                <a:gd name="T30" fmla="*/ 270 w 457"/>
                <a:gd name="T31" fmla="*/ 1072 h 1330"/>
                <a:gd name="T32" fmla="*/ 117 w 457"/>
                <a:gd name="T33" fmla="*/ 1245 h 1330"/>
                <a:gd name="T34" fmla="*/ 90 w 457"/>
                <a:gd name="T35" fmla="*/ 1319 h 1330"/>
                <a:gd name="T36" fmla="*/ 90 w 457"/>
                <a:gd name="T37" fmla="*/ 1319 h 1330"/>
                <a:gd name="T38" fmla="*/ 90 w 457"/>
                <a:gd name="T39" fmla="*/ 1319 h 1330"/>
                <a:gd name="T40" fmla="*/ 56 w 457"/>
                <a:gd name="T41" fmla="*/ 1327 h 1330"/>
                <a:gd name="T42" fmla="*/ 56 w 457"/>
                <a:gd name="T43" fmla="*/ 1327 h 1330"/>
                <a:gd name="T44" fmla="*/ 45 w 457"/>
                <a:gd name="T45" fmla="*/ 1330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7" h="1330">
                  <a:moveTo>
                    <a:pt x="45" y="1330"/>
                  </a:moveTo>
                  <a:lnTo>
                    <a:pt x="45" y="1330"/>
                  </a:lnTo>
                  <a:cubicBezTo>
                    <a:pt x="56" y="1285"/>
                    <a:pt x="70" y="1240"/>
                    <a:pt x="84" y="1218"/>
                  </a:cubicBezTo>
                  <a:cubicBezTo>
                    <a:pt x="104" y="1186"/>
                    <a:pt x="191" y="1155"/>
                    <a:pt x="197" y="1118"/>
                  </a:cubicBezTo>
                  <a:cubicBezTo>
                    <a:pt x="204" y="1074"/>
                    <a:pt x="127" y="1005"/>
                    <a:pt x="107" y="965"/>
                  </a:cubicBezTo>
                  <a:cubicBezTo>
                    <a:pt x="81" y="912"/>
                    <a:pt x="0" y="802"/>
                    <a:pt x="17" y="746"/>
                  </a:cubicBezTo>
                  <a:cubicBezTo>
                    <a:pt x="46" y="649"/>
                    <a:pt x="324" y="616"/>
                    <a:pt x="350" y="519"/>
                  </a:cubicBezTo>
                  <a:cubicBezTo>
                    <a:pt x="365" y="464"/>
                    <a:pt x="261" y="369"/>
                    <a:pt x="250" y="313"/>
                  </a:cubicBezTo>
                  <a:cubicBezTo>
                    <a:pt x="238" y="246"/>
                    <a:pt x="245" y="122"/>
                    <a:pt x="257" y="0"/>
                  </a:cubicBezTo>
                  <a:cubicBezTo>
                    <a:pt x="263" y="119"/>
                    <a:pt x="273" y="227"/>
                    <a:pt x="290" y="293"/>
                  </a:cubicBezTo>
                  <a:cubicBezTo>
                    <a:pt x="311" y="372"/>
                    <a:pt x="456" y="501"/>
                    <a:pt x="457" y="587"/>
                  </a:cubicBezTo>
                  <a:cubicBezTo>
                    <a:pt x="457" y="594"/>
                    <a:pt x="456" y="600"/>
                    <a:pt x="454" y="606"/>
                  </a:cubicBezTo>
                  <a:cubicBezTo>
                    <a:pt x="423" y="713"/>
                    <a:pt x="88" y="716"/>
                    <a:pt x="67" y="825"/>
                  </a:cubicBezTo>
                  <a:cubicBezTo>
                    <a:pt x="67" y="828"/>
                    <a:pt x="66" y="830"/>
                    <a:pt x="66" y="833"/>
                  </a:cubicBezTo>
                  <a:cubicBezTo>
                    <a:pt x="66" y="909"/>
                    <a:pt x="270" y="994"/>
                    <a:pt x="270" y="1071"/>
                  </a:cubicBezTo>
                  <a:lnTo>
                    <a:pt x="270" y="1072"/>
                  </a:lnTo>
                  <a:cubicBezTo>
                    <a:pt x="269" y="1129"/>
                    <a:pt x="144" y="1193"/>
                    <a:pt x="117" y="1245"/>
                  </a:cubicBezTo>
                  <a:cubicBezTo>
                    <a:pt x="108" y="1263"/>
                    <a:pt x="99" y="1289"/>
                    <a:pt x="90" y="1319"/>
                  </a:cubicBezTo>
                  <a:lnTo>
                    <a:pt x="90" y="1319"/>
                  </a:lnTo>
                  <a:lnTo>
                    <a:pt x="90" y="1319"/>
                  </a:lnTo>
                  <a:cubicBezTo>
                    <a:pt x="79" y="1322"/>
                    <a:pt x="67" y="1325"/>
                    <a:pt x="56" y="1327"/>
                  </a:cubicBezTo>
                  <a:lnTo>
                    <a:pt x="56" y="1327"/>
                  </a:lnTo>
                  <a:cubicBezTo>
                    <a:pt x="52" y="1328"/>
                    <a:pt x="48" y="1329"/>
                    <a:pt x="45" y="1330"/>
                  </a:cubicBezTo>
                  <a:close/>
                </a:path>
              </a:pathLst>
            </a:custGeom>
            <a:solidFill>
              <a:srgbClr val="9A9D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5" name="Freeform 533">
              <a:extLst>
                <a:ext uri="{FF2B5EF4-FFF2-40B4-BE49-F238E27FC236}">
                  <a16:creationId xmlns:a16="http://schemas.microsoft.com/office/drawing/2014/main" id="{1B9FA478-3064-9688-19E8-570133DC8C91}"/>
                </a:ext>
              </a:extLst>
            </p:cNvPr>
            <p:cNvSpPr>
              <a:spLocks/>
            </p:cNvSpPr>
            <p:nvPr/>
          </p:nvSpPr>
          <p:spPr bwMode="auto">
            <a:xfrm>
              <a:off x="6788150" y="5268913"/>
              <a:ext cx="411163" cy="96838"/>
            </a:xfrm>
            <a:custGeom>
              <a:avLst/>
              <a:gdLst>
                <a:gd name="T0" fmla="*/ 2249 w 2249"/>
                <a:gd name="T1" fmla="*/ 258 h 531"/>
                <a:gd name="T2" fmla="*/ 0 w 2249"/>
                <a:gd name="T3" fmla="*/ 258 h 531"/>
                <a:gd name="T4" fmla="*/ 2249 w 2249"/>
                <a:gd name="T5" fmla="*/ 258 h 531"/>
                <a:gd name="T6" fmla="*/ 2249 w 2249"/>
                <a:gd name="T7" fmla="*/ 258 h 531"/>
              </a:gdLst>
              <a:ahLst/>
              <a:cxnLst>
                <a:cxn ang="0">
                  <a:pos x="T0" y="T1"/>
                </a:cxn>
                <a:cxn ang="0">
                  <a:pos x="T2" y="T3"/>
                </a:cxn>
                <a:cxn ang="0">
                  <a:pos x="T4" y="T5"/>
                </a:cxn>
                <a:cxn ang="0">
                  <a:pos x="T6" y="T7"/>
                </a:cxn>
              </a:cxnLst>
              <a:rect l="0" t="0" r="r" b="b"/>
              <a:pathLst>
                <a:path w="2249" h="531">
                  <a:moveTo>
                    <a:pt x="2249" y="258"/>
                  </a:moveTo>
                  <a:cubicBezTo>
                    <a:pt x="2249" y="483"/>
                    <a:pt x="0" y="531"/>
                    <a:pt x="0" y="258"/>
                  </a:cubicBezTo>
                  <a:cubicBezTo>
                    <a:pt x="0" y="0"/>
                    <a:pt x="2249" y="15"/>
                    <a:pt x="2249" y="258"/>
                  </a:cubicBezTo>
                  <a:cubicBezTo>
                    <a:pt x="2249" y="300"/>
                    <a:pt x="2249" y="218"/>
                    <a:pt x="2249" y="258"/>
                  </a:cubicBezTo>
                  <a:close/>
                </a:path>
              </a:pathLst>
            </a:custGeom>
            <a:solidFill>
              <a:srgbClr val="404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6" name="Freeform 534">
              <a:extLst>
                <a:ext uri="{FF2B5EF4-FFF2-40B4-BE49-F238E27FC236}">
                  <a16:creationId xmlns:a16="http://schemas.microsoft.com/office/drawing/2014/main" id="{1FA41A13-CC81-9A1C-76E5-44E81CEB5448}"/>
                </a:ext>
              </a:extLst>
            </p:cNvPr>
            <p:cNvSpPr>
              <a:spLocks noEditPoints="1"/>
            </p:cNvSpPr>
            <p:nvPr/>
          </p:nvSpPr>
          <p:spPr bwMode="auto">
            <a:xfrm>
              <a:off x="6532563" y="3870325"/>
              <a:ext cx="1354138" cy="1479550"/>
            </a:xfrm>
            <a:custGeom>
              <a:avLst/>
              <a:gdLst>
                <a:gd name="T0" fmla="*/ 3789 w 7408"/>
                <a:gd name="T1" fmla="*/ 4789 h 8099"/>
                <a:gd name="T2" fmla="*/ 3788 w 7408"/>
                <a:gd name="T3" fmla="*/ 4799 h 8099"/>
                <a:gd name="T4" fmla="*/ 3498 w 7408"/>
                <a:gd name="T5" fmla="*/ 4997 h 8099"/>
                <a:gd name="T6" fmla="*/ 3707 w 7408"/>
                <a:gd name="T7" fmla="*/ 4808 h 8099"/>
                <a:gd name="T8" fmla="*/ 3297 w 7408"/>
                <a:gd name="T9" fmla="*/ 5173 h 8099"/>
                <a:gd name="T10" fmla="*/ 3225 w 7408"/>
                <a:gd name="T11" fmla="*/ 5469 h 8099"/>
                <a:gd name="T12" fmla="*/ 2747 w 7408"/>
                <a:gd name="T13" fmla="*/ 8066 h 8099"/>
                <a:gd name="T14" fmla="*/ 2996 w 7408"/>
                <a:gd name="T15" fmla="*/ 4973 h 8099"/>
                <a:gd name="T16" fmla="*/ 3297 w 7408"/>
                <a:gd name="T17" fmla="*/ 5173 h 8099"/>
                <a:gd name="T18" fmla="*/ 7326 w 7408"/>
                <a:gd name="T19" fmla="*/ 3616 h 8099"/>
                <a:gd name="T20" fmla="*/ 6368 w 7408"/>
                <a:gd name="T21" fmla="*/ 3439 h 8099"/>
                <a:gd name="T22" fmla="*/ 5875 w 7408"/>
                <a:gd name="T23" fmla="*/ 2816 h 8099"/>
                <a:gd name="T24" fmla="*/ 5581 w 7408"/>
                <a:gd name="T25" fmla="*/ 1644 h 8099"/>
                <a:gd name="T26" fmla="*/ 5655 w 7408"/>
                <a:gd name="T27" fmla="*/ 1214 h 8099"/>
                <a:gd name="T28" fmla="*/ 4396 w 7408"/>
                <a:gd name="T29" fmla="*/ 531 h 8099"/>
                <a:gd name="T30" fmla="*/ 3424 w 7408"/>
                <a:gd name="T31" fmla="*/ 174 h 8099"/>
                <a:gd name="T32" fmla="*/ 2947 w 7408"/>
                <a:gd name="T33" fmla="*/ 896 h 8099"/>
                <a:gd name="T34" fmla="*/ 2594 w 7408"/>
                <a:gd name="T35" fmla="*/ 174 h 8099"/>
                <a:gd name="T36" fmla="*/ 1896 w 7408"/>
                <a:gd name="T37" fmla="*/ 1851 h 8099"/>
                <a:gd name="T38" fmla="*/ 1264 w 7408"/>
                <a:gd name="T39" fmla="*/ 759 h 8099"/>
                <a:gd name="T40" fmla="*/ 1254 w 7408"/>
                <a:gd name="T41" fmla="*/ 2094 h 8099"/>
                <a:gd name="T42" fmla="*/ 885 w 7408"/>
                <a:gd name="T43" fmla="*/ 1214 h 8099"/>
                <a:gd name="T44" fmla="*/ 583 w 7408"/>
                <a:gd name="T45" fmla="*/ 2563 h 8099"/>
                <a:gd name="T46" fmla="*/ 767 w 7408"/>
                <a:gd name="T47" fmla="*/ 4363 h 8099"/>
                <a:gd name="T48" fmla="*/ 873 w 7408"/>
                <a:gd name="T49" fmla="*/ 5389 h 8099"/>
                <a:gd name="T50" fmla="*/ 1167 w 7408"/>
                <a:gd name="T51" fmla="*/ 4612 h 8099"/>
                <a:gd name="T52" fmla="*/ 1677 w 7408"/>
                <a:gd name="T53" fmla="*/ 8048 h 8099"/>
                <a:gd name="T54" fmla="*/ 1755 w 7408"/>
                <a:gd name="T55" fmla="*/ 7786 h 8099"/>
                <a:gd name="T56" fmla="*/ 1683 w 7408"/>
                <a:gd name="T57" fmla="*/ 5276 h 8099"/>
                <a:gd name="T58" fmla="*/ 2154 w 7408"/>
                <a:gd name="T59" fmla="*/ 7827 h 8099"/>
                <a:gd name="T60" fmla="*/ 2315 w 7408"/>
                <a:gd name="T61" fmla="*/ 8099 h 8099"/>
                <a:gd name="T62" fmla="*/ 2031 w 7408"/>
                <a:gd name="T63" fmla="*/ 5196 h 8099"/>
                <a:gd name="T64" fmla="*/ 2658 w 7408"/>
                <a:gd name="T65" fmla="*/ 7741 h 8099"/>
                <a:gd name="T66" fmla="*/ 2901 w 7408"/>
                <a:gd name="T67" fmla="*/ 8086 h 8099"/>
                <a:gd name="T68" fmla="*/ 3356 w 7408"/>
                <a:gd name="T69" fmla="*/ 5588 h 8099"/>
                <a:gd name="T70" fmla="*/ 3291 w 7408"/>
                <a:gd name="T71" fmla="*/ 7787 h 8099"/>
                <a:gd name="T72" fmla="*/ 3389 w 7408"/>
                <a:gd name="T73" fmla="*/ 8030 h 8099"/>
                <a:gd name="T74" fmla="*/ 3640 w 7408"/>
                <a:gd name="T75" fmla="*/ 5723 h 8099"/>
                <a:gd name="T76" fmla="*/ 3937 w 7408"/>
                <a:gd name="T77" fmla="*/ 4828 h 8099"/>
                <a:gd name="T78" fmla="*/ 4824 w 7408"/>
                <a:gd name="T79" fmla="*/ 4668 h 8099"/>
                <a:gd name="T80" fmla="*/ 4637 w 7408"/>
                <a:gd name="T81" fmla="*/ 4276 h 8099"/>
                <a:gd name="T82" fmla="*/ 4850 w 7408"/>
                <a:gd name="T83" fmla="*/ 3316 h 8099"/>
                <a:gd name="T84" fmla="*/ 5687 w 7408"/>
                <a:gd name="T85" fmla="*/ 3780 h 8099"/>
                <a:gd name="T86" fmla="*/ 6731 w 7408"/>
                <a:gd name="T87" fmla="*/ 4520 h 8099"/>
                <a:gd name="T88" fmla="*/ 6583 w 7408"/>
                <a:gd name="T89" fmla="*/ 3615 h 8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08" h="8099">
                  <a:moveTo>
                    <a:pt x="3788" y="4799"/>
                  </a:moveTo>
                  <a:lnTo>
                    <a:pt x="3789" y="4789"/>
                  </a:lnTo>
                  <a:lnTo>
                    <a:pt x="3812" y="4784"/>
                  </a:lnTo>
                  <a:cubicBezTo>
                    <a:pt x="3812" y="4784"/>
                    <a:pt x="3803" y="4789"/>
                    <a:pt x="3788" y="4799"/>
                  </a:cubicBezTo>
                  <a:close/>
                  <a:moveTo>
                    <a:pt x="3699" y="4855"/>
                  </a:moveTo>
                  <a:cubicBezTo>
                    <a:pt x="3642" y="4893"/>
                    <a:pt x="3570" y="4942"/>
                    <a:pt x="3498" y="4997"/>
                  </a:cubicBezTo>
                  <a:lnTo>
                    <a:pt x="3533" y="4848"/>
                  </a:lnTo>
                  <a:lnTo>
                    <a:pt x="3707" y="4808"/>
                  </a:lnTo>
                  <a:lnTo>
                    <a:pt x="3699" y="4855"/>
                  </a:lnTo>
                  <a:close/>
                  <a:moveTo>
                    <a:pt x="3297" y="5173"/>
                  </a:moveTo>
                  <a:cubicBezTo>
                    <a:pt x="3224" y="5250"/>
                    <a:pt x="3176" y="5327"/>
                    <a:pt x="3187" y="5389"/>
                  </a:cubicBezTo>
                  <a:cubicBezTo>
                    <a:pt x="3192" y="5415"/>
                    <a:pt x="3205" y="5442"/>
                    <a:pt x="3225" y="5469"/>
                  </a:cubicBezTo>
                  <a:lnTo>
                    <a:pt x="2806" y="7746"/>
                  </a:lnTo>
                  <a:lnTo>
                    <a:pt x="2747" y="8066"/>
                  </a:lnTo>
                  <a:lnTo>
                    <a:pt x="2773" y="7744"/>
                  </a:lnTo>
                  <a:lnTo>
                    <a:pt x="2996" y="4973"/>
                  </a:lnTo>
                  <a:lnTo>
                    <a:pt x="3366" y="4887"/>
                  </a:lnTo>
                  <a:lnTo>
                    <a:pt x="3297" y="5173"/>
                  </a:lnTo>
                  <a:close/>
                  <a:moveTo>
                    <a:pt x="6583" y="3615"/>
                  </a:moveTo>
                  <a:cubicBezTo>
                    <a:pt x="6653" y="3632"/>
                    <a:pt x="7261" y="3780"/>
                    <a:pt x="7326" y="3616"/>
                  </a:cubicBezTo>
                  <a:cubicBezTo>
                    <a:pt x="7408" y="3409"/>
                    <a:pt x="6895" y="2985"/>
                    <a:pt x="6674" y="3008"/>
                  </a:cubicBezTo>
                  <a:cubicBezTo>
                    <a:pt x="6542" y="3021"/>
                    <a:pt x="6368" y="3439"/>
                    <a:pt x="6368" y="3439"/>
                  </a:cubicBezTo>
                  <a:cubicBezTo>
                    <a:pt x="6368" y="3439"/>
                    <a:pt x="6222" y="3006"/>
                    <a:pt x="6114" y="2906"/>
                  </a:cubicBezTo>
                  <a:cubicBezTo>
                    <a:pt x="6067" y="2863"/>
                    <a:pt x="5875" y="2816"/>
                    <a:pt x="5875" y="2816"/>
                  </a:cubicBezTo>
                  <a:lnTo>
                    <a:pt x="5585" y="2213"/>
                  </a:lnTo>
                  <a:cubicBezTo>
                    <a:pt x="5585" y="2213"/>
                    <a:pt x="5672" y="1753"/>
                    <a:pt x="5581" y="1644"/>
                  </a:cubicBezTo>
                  <a:cubicBezTo>
                    <a:pt x="5498" y="1544"/>
                    <a:pt x="5070" y="1547"/>
                    <a:pt x="5070" y="1547"/>
                  </a:cubicBezTo>
                  <a:cubicBezTo>
                    <a:pt x="5070" y="1547"/>
                    <a:pt x="5633" y="1381"/>
                    <a:pt x="5655" y="1214"/>
                  </a:cubicBezTo>
                  <a:cubicBezTo>
                    <a:pt x="5682" y="1012"/>
                    <a:pt x="5259" y="732"/>
                    <a:pt x="5078" y="640"/>
                  </a:cubicBezTo>
                  <a:cubicBezTo>
                    <a:pt x="4924" y="561"/>
                    <a:pt x="4396" y="531"/>
                    <a:pt x="4396" y="531"/>
                  </a:cubicBezTo>
                  <a:lnTo>
                    <a:pt x="4398" y="320"/>
                  </a:lnTo>
                  <a:cubicBezTo>
                    <a:pt x="4398" y="320"/>
                    <a:pt x="3598" y="0"/>
                    <a:pt x="3424" y="174"/>
                  </a:cubicBezTo>
                  <a:cubicBezTo>
                    <a:pt x="3255" y="343"/>
                    <a:pt x="3565" y="1121"/>
                    <a:pt x="3565" y="1121"/>
                  </a:cubicBezTo>
                  <a:lnTo>
                    <a:pt x="2947" y="896"/>
                  </a:lnTo>
                  <a:cubicBezTo>
                    <a:pt x="2947" y="896"/>
                    <a:pt x="3231" y="805"/>
                    <a:pt x="3238" y="721"/>
                  </a:cubicBezTo>
                  <a:cubicBezTo>
                    <a:pt x="3255" y="510"/>
                    <a:pt x="2797" y="117"/>
                    <a:pt x="2594" y="174"/>
                  </a:cubicBezTo>
                  <a:cubicBezTo>
                    <a:pt x="2411" y="225"/>
                    <a:pt x="2356" y="896"/>
                    <a:pt x="2356" y="896"/>
                  </a:cubicBezTo>
                  <a:lnTo>
                    <a:pt x="1896" y="1851"/>
                  </a:lnTo>
                  <a:lnTo>
                    <a:pt x="1298" y="727"/>
                  </a:lnTo>
                  <a:lnTo>
                    <a:pt x="1264" y="759"/>
                  </a:lnTo>
                  <a:lnTo>
                    <a:pt x="1805" y="1891"/>
                  </a:lnTo>
                  <a:lnTo>
                    <a:pt x="1254" y="2094"/>
                  </a:lnTo>
                  <a:cubicBezTo>
                    <a:pt x="1254" y="2094"/>
                    <a:pt x="1227" y="1770"/>
                    <a:pt x="1188" y="1670"/>
                  </a:cubicBezTo>
                  <a:cubicBezTo>
                    <a:pt x="1138" y="1542"/>
                    <a:pt x="1019" y="1241"/>
                    <a:pt x="885" y="1214"/>
                  </a:cubicBezTo>
                  <a:cubicBezTo>
                    <a:pt x="638" y="1164"/>
                    <a:pt x="95" y="1524"/>
                    <a:pt x="46" y="1771"/>
                  </a:cubicBezTo>
                  <a:cubicBezTo>
                    <a:pt x="0" y="2006"/>
                    <a:pt x="583" y="2563"/>
                    <a:pt x="583" y="2563"/>
                  </a:cubicBezTo>
                  <a:cubicBezTo>
                    <a:pt x="583" y="2563"/>
                    <a:pt x="157" y="2974"/>
                    <a:pt x="142" y="3158"/>
                  </a:cubicBezTo>
                  <a:cubicBezTo>
                    <a:pt x="115" y="3496"/>
                    <a:pt x="767" y="4363"/>
                    <a:pt x="767" y="4363"/>
                  </a:cubicBezTo>
                  <a:cubicBezTo>
                    <a:pt x="767" y="4363"/>
                    <a:pt x="170" y="4496"/>
                    <a:pt x="142" y="4668"/>
                  </a:cubicBezTo>
                  <a:cubicBezTo>
                    <a:pt x="100" y="4921"/>
                    <a:pt x="632" y="5474"/>
                    <a:pt x="873" y="5389"/>
                  </a:cubicBezTo>
                  <a:cubicBezTo>
                    <a:pt x="1113" y="5304"/>
                    <a:pt x="988" y="4382"/>
                    <a:pt x="988" y="4382"/>
                  </a:cubicBezTo>
                  <a:lnTo>
                    <a:pt x="1167" y="4612"/>
                  </a:lnTo>
                  <a:lnTo>
                    <a:pt x="1645" y="7805"/>
                  </a:lnTo>
                  <a:lnTo>
                    <a:pt x="1677" y="8048"/>
                  </a:lnTo>
                  <a:cubicBezTo>
                    <a:pt x="1679" y="8050"/>
                    <a:pt x="1793" y="8066"/>
                    <a:pt x="1796" y="8066"/>
                  </a:cubicBezTo>
                  <a:lnTo>
                    <a:pt x="1755" y="7786"/>
                  </a:lnTo>
                  <a:lnTo>
                    <a:pt x="1312" y="4798"/>
                  </a:lnTo>
                  <a:lnTo>
                    <a:pt x="1683" y="5276"/>
                  </a:lnTo>
                  <a:lnTo>
                    <a:pt x="1851" y="5314"/>
                  </a:lnTo>
                  <a:lnTo>
                    <a:pt x="2154" y="7827"/>
                  </a:lnTo>
                  <a:lnTo>
                    <a:pt x="2193" y="8096"/>
                  </a:lnTo>
                  <a:cubicBezTo>
                    <a:pt x="2233" y="8098"/>
                    <a:pt x="2274" y="8098"/>
                    <a:pt x="2315" y="8099"/>
                  </a:cubicBezTo>
                  <a:lnTo>
                    <a:pt x="2281" y="7744"/>
                  </a:lnTo>
                  <a:lnTo>
                    <a:pt x="2031" y="5196"/>
                  </a:lnTo>
                  <a:lnTo>
                    <a:pt x="2837" y="5010"/>
                  </a:lnTo>
                  <a:lnTo>
                    <a:pt x="2658" y="7741"/>
                  </a:lnTo>
                  <a:lnTo>
                    <a:pt x="2636" y="8098"/>
                  </a:lnTo>
                  <a:cubicBezTo>
                    <a:pt x="2729" y="8096"/>
                    <a:pt x="2816" y="8091"/>
                    <a:pt x="2901" y="8086"/>
                  </a:cubicBezTo>
                  <a:lnTo>
                    <a:pt x="2962" y="7754"/>
                  </a:lnTo>
                  <a:lnTo>
                    <a:pt x="3356" y="5588"/>
                  </a:lnTo>
                  <a:cubicBezTo>
                    <a:pt x="3416" y="5629"/>
                    <a:pt x="3485" y="5666"/>
                    <a:pt x="3556" y="5694"/>
                  </a:cubicBezTo>
                  <a:lnTo>
                    <a:pt x="3291" y="7787"/>
                  </a:lnTo>
                  <a:lnTo>
                    <a:pt x="3256" y="8052"/>
                  </a:lnTo>
                  <a:cubicBezTo>
                    <a:pt x="3304" y="8045"/>
                    <a:pt x="3349" y="8037"/>
                    <a:pt x="3389" y="8030"/>
                  </a:cubicBezTo>
                  <a:lnTo>
                    <a:pt x="3413" y="7808"/>
                  </a:lnTo>
                  <a:lnTo>
                    <a:pt x="3640" y="5723"/>
                  </a:lnTo>
                  <a:cubicBezTo>
                    <a:pt x="3759" y="5758"/>
                    <a:pt x="3871" y="5765"/>
                    <a:pt x="3934" y="5725"/>
                  </a:cubicBezTo>
                  <a:cubicBezTo>
                    <a:pt x="4120" y="5604"/>
                    <a:pt x="3940" y="4844"/>
                    <a:pt x="3937" y="4828"/>
                  </a:cubicBezTo>
                  <a:cubicBezTo>
                    <a:pt x="3945" y="4844"/>
                    <a:pt x="4352" y="5634"/>
                    <a:pt x="4592" y="5577"/>
                  </a:cubicBezTo>
                  <a:cubicBezTo>
                    <a:pt x="4820" y="5523"/>
                    <a:pt x="4968" y="4853"/>
                    <a:pt x="4824" y="4668"/>
                  </a:cubicBezTo>
                  <a:cubicBezTo>
                    <a:pt x="4697" y="4504"/>
                    <a:pt x="4005" y="4663"/>
                    <a:pt x="3986" y="4668"/>
                  </a:cubicBezTo>
                  <a:cubicBezTo>
                    <a:pt x="4001" y="4660"/>
                    <a:pt x="4497" y="4400"/>
                    <a:pt x="4637" y="4276"/>
                  </a:cubicBezTo>
                  <a:cubicBezTo>
                    <a:pt x="4770" y="4160"/>
                    <a:pt x="5078" y="3725"/>
                    <a:pt x="5078" y="3725"/>
                  </a:cubicBezTo>
                  <a:lnTo>
                    <a:pt x="4850" y="3316"/>
                  </a:lnTo>
                  <a:lnTo>
                    <a:pt x="5596" y="3349"/>
                  </a:lnTo>
                  <a:cubicBezTo>
                    <a:pt x="5596" y="3349"/>
                    <a:pt x="5593" y="3724"/>
                    <a:pt x="5687" y="3780"/>
                  </a:cubicBezTo>
                  <a:cubicBezTo>
                    <a:pt x="5840" y="3870"/>
                    <a:pt x="6368" y="3575"/>
                    <a:pt x="6368" y="3575"/>
                  </a:cubicBezTo>
                  <a:cubicBezTo>
                    <a:pt x="6368" y="3575"/>
                    <a:pt x="6486" y="4457"/>
                    <a:pt x="6731" y="4520"/>
                  </a:cubicBezTo>
                  <a:cubicBezTo>
                    <a:pt x="6920" y="4568"/>
                    <a:pt x="7346" y="4210"/>
                    <a:pt x="7326" y="4016"/>
                  </a:cubicBezTo>
                  <a:cubicBezTo>
                    <a:pt x="7305" y="3817"/>
                    <a:pt x="6656" y="3634"/>
                    <a:pt x="6583" y="3615"/>
                  </a:cubicBezTo>
                </a:path>
              </a:pathLst>
            </a:custGeom>
            <a:solidFill>
              <a:srgbClr val="721E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7" name="Freeform 535">
              <a:extLst>
                <a:ext uri="{FF2B5EF4-FFF2-40B4-BE49-F238E27FC236}">
                  <a16:creationId xmlns:a16="http://schemas.microsoft.com/office/drawing/2014/main" id="{662D2C06-082C-E3FE-1D3F-8848620B1F62}"/>
                </a:ext>
              </a:extLst>
            </p:cNvPr>
            <p:cNvSpPr>
              <a:spLocks/>
            </p:cNvSpPr>
            <p:nvPr/>
          </p:nvSpPr>
          <p:spPr bwMode="auto">
            <a:xfrm>
              <a:off x="6256338" y="4246563"/>
              <a:ext cx="414338" cy="250825"/>
            </a:xfrm>
            <a:custGeom>
              <a:avLst/>
              <a:gdLst>
                <a:gd name="T0" fmla="*/ 0 w 261"/>
                <a:gd name="T1" fmla="*/ 7 h 158"/>
                <a:gd name="T2" fmla="*/ 261 w 261"/>
                <a:gd name="T3" fmla="*/ 158 h 158"/>
                <a:gd name="T4" fmla="*/ 261 w 261"/>
                <a:gd name="T5" fmla="*/ 148 h 158"/>
                <a:gd name="T6" fmla="*/ 0 w 261"/>
                <a:gd name="T7" fmla="*/ 0 h 158"/>
                <a:gd name="T8" fmla="*/ 0 w 261"/>
                <a:gd name="T9" fmla="*/ 7 h 158"/>
              </a:gdLst>
              <a:ahLst/>
              <a:cxnLst>
                <a:cxn ang="0">
                  <a:pos x="T0" y="T1"/>
                </a:cxn>
                <a:cxn ang="0">
                  <a:pos x="T2" y="T3"/>
                </a:cxn>
                <a:cxn ang="0">
                  <a:pos x="T4" y="T5"/>
                </a:cxn>
                <a:cxn ang="0">
                  <a:pos x="T6" y="T7"/>
                </a:cxn>
                <a:cxn ang="0">
                  <a:pos x="T8" y="T9"/>
                </a:cxn>
              </a:cxnLst>
              <a:rect l="0" t="0" r="r" b="b"/>
              <a:pathLst>
                <a:path w="261" h="158">
                  <a:moveTo>
                    <a:pt x="0" y="7"/>
                  </a:moveTo>
                  <a:lnTo>
                    <a:pt x="261" y="158"/>
                  </a:lnTo>
                  <a:lnTo>
                    <a:pt x="261" y="148"/>
                  </a:lnTo>
                  <a:lnTo>
                    <a:pt x="0" y="0"/>
                  </a:lnTo>
                  <a:lnTo>
                    <a:pt x="0" y="7"/>
                  </a:lnTo>
                  <a:close/>
                </a:path>
              </a:pathLst>
            </a:custGeom>
            <a:solidFill>
              <a:srgbClr val="721E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8" name="Freeform 536">
              <a:extLst>
                <a:ext uri="{FF2B5EF4-FFF2-40B4-BE49-F238E27FC236}">
                  <a16:creationId xmlns:a16="http://schemas.microsoft.com/office/drawing/2014/main" id="{A6F81596-0ED8-56C9-2064-27EEAC15D25F}"/>
                </a:ext>
              </a:extLst>
            </p:cNvPr>
            <p:cNvSpPr>
              <a:spLocks/>
            </p:cNvSpPr>
            <p:nvPr/>
          </p:nvSpPr>
          <p:spPr bwMode="auto">
            <a:xfrm>
              <a:off x="6291263" y="4422775"/>
              <a:ext cx="371475" cy="293688"/>
            </a:xfrm>
            <a:custGeom>
              <a:avLst/>
              <a:gdLst>
                <a:gd name="T0" fmla="*/ 873 w 2039"/>
                <a:gd name="T1" fmla="*/ 842 h 1606"/>
                <a:gd name="T2" fmla="*/ 921 w 2039"/>
                <a:gd name="T3" fmla="*/ 1470 h 1606"/>
                <a:gd name="T4" fmla="*/ 130 w 2039"/>
                <a:gd name="T5" fmla="*/ 1354 h 1606"/>
                <a:gd name="T6" fmla="*/ 495 w 2039"/>
                <a:gd name="T7" fmla="*/ 812 h 1606"/>
                <a:gd name="T8" fmla="*/ 69 w 2039"/>
                <a:gd name="T9" fmla="*/ 345 h 1606"/>
                <a:gd name="T10" fmla="*/ 560 w 2039"/>
                <a:gd name="T11" fmla="*/ 34 h 1606"/>
                <a:gd name="T12" fmla="*/ 921 w 2039"/>
                <a:gd name="T13" fmla="*/ 697 h 1606"/>
                <a:gd name="T14" fmla="*/ 1904 w 2039"/>
                <a:gd name="T15" fmla="*/ 411 h 1606"/>
                <a:gd name="T16" fmla="*/ 1661 w 2039"/>
                <a:gd name="T17" fmla="*/ 1079 h 1606"/>
                <a:gd name="T18" fmla="*/ 873 w 2039"/>
                <a:gd name="T19" fmla="*/ 842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9" h="1606">
                  <a:moveTo>
                    <a:pt x="873" y="842"/>
                  </a:moveTo>
                  <a:cubicBezTo>
                    <a:pt x="873" y="842"/>
                    <a:pt x="1036" y="1362"/>
                    <a:pt x="921" y="1470"/>
                  </a:cubicBezTo>
                  <a:cubicBezTo>
                    <a:pt x="775" y="1606"/>
                    <a:pt x="211" y="1536"/>
                    <a:pt x="130" y="1354"/>
                  </a:cubicBezTo>
                  <a:cubicBezTo>
                    <a:pt x="64" y="1204"/>
                    <a:pt x="495" y="812"/>
                    <a:pt x="495" y="812"/>
                  </a:cubicBezTo>
                  <a:cubicBezTo>
                    <a:pt x="495" y="812"/>
                    <a:pt x="0" y="782"/>
                    <a:pt x="69" y="345"/>
                  </a:cubicBezTo>
                  <a:cubicBezTo>
                    <a:pt x="119" y="29"/>
                    <a:pt x="473" y="0"/>
                    <a:pt x="560" y="34"/>
                  </a:cubicBezTo>
                  <a:cubicBezTo>
                    <a:pt x="736" y="102"/>
                    <a:pt x="921" y="697"/>
                    <a:pt x="921" y="697"/>
                  </a:cubicBezTo>
                  <a:cubicBezTo>
                    <a:pt x="921" y="697"/>
                    <a:pt x="1711" y="243"/>
                    <a:pt x="1904" y="411"/>
                  </a:cubicBezTo>
                  <a:cubicBezTo>
                    <a:pt x="2039" y="528"/>
                    <a:pt x="1820" y="1000"/>
                    <a:pt x="1661" y="1079"/>
                  </a:cubicBezTo>
                  <a:cubicBezTo>
                    <a:pt x="1477" y="1172"/>
                    <a:pt x="873" y="842"/>
                    <a:pt x="873" y="842"/>
                  </a:cubicBezTo>
                </a:path>
              </a:pathLst>
            </a:custGeom>
            <a:solidFill>
              <a:srgbClr val="721E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69" name="Freeform 537">
              <a:extLst>
                <a:ext uri="{FF2B5EF4-FFF2-40B4-BE49-F238E27FC236}">
                  <a16:creationId xmlns:a16="http://schemas.microsoft.com/office/drawing/2014/main" id="{76C6CF50-C44C-7048-930E-0D2D8CE6503F}"/>
                </a:ext>
              </a:extLst>
            </p:cNvPr>
            <p:cNvSpPr>
              <a:spLocks/>
            </p:cNvSpPr>
            <p:nvPr/>
          </p:nvSpPr>
          <p:spPr bwMode="auto">
            <a:xfrm>
              <a:off x="7078663" y="3776663"/>
              <a:ext cx="257175" cy="193675"/>
            </a:xfrm>
            <a:custGeom>
              <a:avLst/>
              <a:gdLst>
                <a:gd name="T0" fmla="*/ 658 w 1404"/>
                <a:gd name="T1" fmla="*/ 987 h 1055"/>
                <a:gd name="T2" fmla="*/ 1404 w 1404"/>
                <a:gd name="T3" fmla="*/ 827 h 1055"/>
                <a:gd name="T4" fmla="*/ 140 w 1404"/>
                <a:gd name="T5" fmla="*/ 268 h 1055"/>
                <a:gd name="T6" fmla="*/ 658 w 1404"/>
                <a:gd name="T7" fmla="*/ 987 h 1055"/>
              </a:gdLst>
              <a:ahLst/>
              <a:cxnLst>
                <a:cxn ang="0">
                  <a:pos x="T0" y="T1"/>
                </a:cxn>
                <a:cxn ang="0">
                  <a:pos x="T2" y="T3"/>
                </a:cxn>
                <a:cxn ang="0">
                  <a:pos x="T4" y="T5"/>
                </a:cxn>
                <a:cxn ang="0">
                  <a:pos x="T6" y="T7"/>
                </a:cxn>
              </a:cxnLst>
              <a:rect l="0" t="0" r="r" b="b"/>
              <a:pathLst>
                <a:path w="1404" h="1055">
                  <a:moveTo>
                    <a:pt x="658" y="987"/>
                  </a:moveTo>
                  <a:cubicBezTo>
                    <a:pt x="836" y="1055"/>
                    <a:pt x="1404" y="827"/>
                    <a:pt x="1404" y="827"/>
                  </a:cubicBezTo>
                  <a:cubicBezTo>
                    <a:pt x="1404" y="827"/>
                    <a:pt x="357" y="0"/>
                    <a:pt x="140" y="268"/>
                  </a:cubicBezTo>
                  <a:cubicBezTo>
                    <a:pt x="0" y="441"/>
                    <a:pt x="452" y="908"/>
                    <a:pt x="658" y="987"/>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0" name="Freeform 538">
              <a:extLst>
                <a:ext uri="{FF2B5EF4-FFF2-40B4-BE49-F238E27FC236}">
                  <a16:creationId xmlns:a16="http://schemas.microsoft.com/office/drawing/2014/main" id="{8FCD8878-9399-2D6D-96FB-3CAA21215E9D}"/>
                </a:ext>
              </a:extLst>
            </p:cNvPr>
            <p:cNvSpPr>
              <a:spLocks/>
            </p:cNvSpPr>
            <p:nvPr/>
          </p:nvSpPr>
          <p:spPr bwMode="auto">
            <a:xfrm>
              <a:off x="7329488" y="3756025"/>
              <a:ext cx="233363" cy="188913"/>
            </a:xfrm>
            <a:custGeom>
              <a:avLst/>
              <a:gdLst>
                <a:gd name="T0" fmla="*/ 192 w 1274"/>
                <a:gd name="T1" fmla="*/ 121 h 1042"/>
                <a:gd name="T2" fmla="*/ 33 w 1274"/>
                <a:gd name="T3" fmla="*/ 946 h 1042"/>
                <a:gd name="T4" fmla="*/ 1217 w 1274"/>
                <a:gd name="T5" fmla="*/ 747 h 1042"/>
                <a:gd name="T6" fmla="*/ 192 w 1274"/>
                <a:gd name="T7" fmla="*/ 121 h 1042"/>
              </a:gdLst>
              <a:ahLst/>
              <a:cxnLst>
                <a:cxn ang="0">
                  <a:pos x="T0" y="T1"/>
                </a:cxn>
                <a:cxn ang="0">
                  <a:pos x="T2" y="T3"/>
                </a:cxn>
                <a:cxn ang="0">
                  <a:pos x="T4" y="T5"/>
                </a:cxn>
                <a:cxn ang="0">
                  <a:pos x="T6" y="T7"/>
                </a:cxn>
              </a:cxnLst>
              <a:rect l="0" t="0" r="r" b="b"/>
              <a:pathLst>
                <a:path w="1274" h="1042">
                  <a:moveTo>
                    <a:pt x="192" y="121"/>
                  </a:moveTo>
                  <a:cubicBezTo>
                    <a:pt x="0" y="206"/>
                    <a:pt x="33" y="946"/>
                    <a:pt x="33" y="946"/>
                  </a:cubicBezTo>
                  <a:cubicBezTo>
                    <a:pt x="33" y="946"/>
                    <a:pt x="1160" y="1042"/>
                    <a:pt x="1217" y="747"/>
                  </a:cubicBezTo>
                  <a:cubicBezTo>
                    <a:pt x="1274" y="452"/>
                    <a:pt x="467" y="0"/>
                    <a:pt x="192" y="121"/>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1" name="Freeform 539">
              <a:extLst>
                <a:ext uri="{FF2B5EF4-FFF2-40B4-BE49-F238E27FC236}">
                  <a16:creationId xmlns:a16="http://schemas.microsoft.com/office/drawing/2014/main" id="{7FEAFF10-A463-AD5E-DB48-B20EAF79C120}"/>
                </a:ext>
              </a:extLst>
            </p:cNvPr>
            <p:cNvSpPr>
              <a:spLocks/>
            </p:cNvSpPr>
            <p:nvPr/>
          </p:nvSpPr>
          <p:spPr bwMode="auto">
            <a:xfrm>
              <a:off x="7335838" y="3927475"/>
              <a:ext cx="192088" cy="158750"/>
            </a:xfrm>
            <a:custGeom>
              <a:avLst/>
              <a:gdLst>
                <a:gd name="T0" fmla="*/ 266 w 1050"/>
                <a:gd name="T1" fmla="*/ 786 h 867"/>
                <a:gd name="T2" fmla="*/ 1038 w 1050"/>
                <a:gd name="T3" fmla="*/ 393 h 867"/>
                <a:gd name="T4" fmla="*/ 0 w 1050"/>
                <a:gd name="T5" fmla="*/ 0 h 867"/>
                <a:gd name="T6" fmla="*/ 266 w 1050"/>
                <a:gd name="T7" fmla="*/ 786 h 867"/>
              </a:gdLst>
              <a:ahLst/>
              <a:cxnLst>
                <a:cxn ang="0">
                  <a:pos x="T0" y="T1"/>
                </a:cxn>
                <a:cxn ang="0">
                  <a:pos x="T2" y="T3"/>
                </a:cxn>
                <a:cxn ang="0">
                  <a:pos x="T4" y="T5"/>
                </a:cxn>
                <a:cxn ang="0">
                  <a:pos x="T6" y="T7"/>
                </a:cxn>
              </a:cxnLst>
              <a:rect l="0" t="0" r="r" b="b"/>
              <a:pathLst>
                <a:path w="1050" h="867">
                  <a:moveTo>
                    <a:pt x="266" y="786"/>
                  </a:moveTo>
                  <a:cubicBezTo>
                    <a:pt x="466" y="867"/>
                    <a:pt x="1050" y="609"/>
                    <a:pt x="1038" y="393"/>
                  </a:cubicBezTo>
                  <a:cubicBezTo>
                    <a:pt x="1023" y="116"/>
                    <a:pt x="0" y="0"/>
                    <a:pt x="0" y="0"/>
                  </a:cubicBezTo>
                  <a:cubicBezTo>
                    <a:pt x="0" y="0"/>
                    <a:pt x="74" y="707"/>
                    <a:pt x="266" y="786"/>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2" name="Freeform 540">
              <a:extLst>
                <a:ext uri="{FF2B5EF4-FFF2-40B4-BE49-F238E27FC236}">
                  <a16:creationId xmlns:a16="http://schemas.microsoft.com/office/drawing/2014/main" id="{BBE7BFD9-2263-BCE2-14DA-BE6A7C2FEE4B}"/>
                </a:ext>
              </a:extLst>
            </p:cNvPr>
            <p:cNvSpPr>
              <a:spLocks/>
            </p:cNvSpPr>
            <p:nvPr/>
          </p:nvSpPr>
          <p:spPr bwMode="auto">
            <a:xfrm>
              <a:off x="6446838" y="4741863"/>
              <a:ext cx="230188" cy="222250"/>
            </a:xfrm>
            <a:custGeom>
              <a:avLst/>
              <a:gdLst>
                <a:gd name="T0" fmla="*/ 1002 w 1259"/>
                <a:gd name="T1" fmla="*/ 116 h 1221"/>
                <a:gd name="T2" fmla="*/ 63 w 1259"/>
                <a:gd name="T3" fmla="*/ 909 h 1221"/>
                <a:gd name="T4" fmla="*/ 1109 w 1259"/>
                <a:gd name="T5" fmla="*/ 1221 h 1221"/>
                <a:gd name="T6" fmla="*/ 1002 w 1259"/>
                <a:gd name="T7" fmla="*/ 116 h 1221"/>
              </a:gdLst>
              <a:ahLst/>
              <a:cxnLst>
                <a:cxn ang="0">
                  <a:pos x="T0" y="T1"/>
                </a:cxn>
                <a:cxn ang="0">
                  <a:pos x="T2" y="T3"/>
                </a:cxn>
                <a:cxn ang="0">
                  <a:pos x="T4" y="T5"/>
                </a:cxn>
                <a:cxn ang="0">
                  <a:pos x="T6" y="T7"/>
                </a:cxn>
              </a:cxnLst>
              <a:rect l="0" t="0" r="r" b="b"/>
              <a:pathLst>
                <a:path w="1259" h="1221">
                  <a:moveTo>
                    <a:pt x="1002" y="116"/>
                  </a:moveTo>
                  <a:cubicBezTo>
                    <a:pt x="718" y="0"/>
                    <a:pt x="0" y="608"/>
                    <a:pt x="63" y="909"/>
                  </a:cubicBezTo>
                  <a:cubicBezTo>
                    <a:pt x="118" y="1176"/>
                    <a:pt x="1109" y="1221"/>
                    <a:pt x="1109" y="1221"/>
                  </a:cubicBezTo>
                  <a:cubicBezTo>
                    <a:pt x="1109" y="1221"/>
                    <a:pt x="1259" y="221"/>
                    <a:pt x="1002" y="116"/>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3" name="Freeform 541">
              <a:extLst>
                <a:ext uri="{FF2B5EF4-FFF2-40B4-BE49-F238E27FC236}">
                  <a16:creationId xmlns:a16="http://schemas.microsoft.com/office/drawing/2014/main" id="{5287B246-E950-8F25-741B-6B4EBCC90C36}"/>
                </a:ext>
              </a:extLst>
            </p:cNvPr>
            <p:cNvSpPr>
              <a:spLocks/>
            </p:cNvSpPr>
            <p:nvPr/>
          </p:nvSpPr>
          <p:spPr bwMode="auto">
            <a:xfrm>
              <a:off x="6440488" y="4964113"/>
              <a:ext cx="260350" cy="252413"/>
            </a:xfrm>
            <a:custGeom>
              <a:avLst/>
              <a:gdLst>
                <a:gd name="T0" fmla="*/ 54 w 1420"/>
                <a:gd name="T1" fmla="*/ 386 h 1376"/>
                <a:gd name="T2" fmla="*/ 1145 w 1420"/>
                <a:gd name="T3" fmla="*/ 1224 h 1376"/>
                <a:gd name="T4" fmla="*/ 1145 w 1420"/>
                <a:gd name="T5" fmla="*/ 0 h 1376"/>
                <a:gd name="T6" fmla="*/ 54 w 1420"/>
                <a:gd name="T7" fmla="*/ 386 h 1376"/>
              </a:gdLst>
              <a:ahLst/>
              <a:cxnLst>
                <a:cxn ang="0">
                  <a:pos x="T0" y="T1"/>
                </a:cxn>
                <a:cxn ang="0">
                  <a:pos x="T2" y="T3"/>
                </a:cxn>
                <a:cxn ang="0">
                  <a:pos x="T4" y="T5"/>
                </a:cxn>
                <a:cxn ang="0">
                  <a:pos x="T6" y="T7"/>
                </a:cxn>
              </a:cxnLst>
              <a:rect l="0" t="0" r="r" b="b"/>
              <a:pathLst>
                <a:path w="1420" h="1376">
                  <a:moveTo>
                    <a:pt x="54" y="386"/>
                  </a:moveTo>
                  <a:cubicBezTo>
                    <a:pt x="0" y="725"/>
                    <a:pt x="837" y="1376"/>
                    <a:pt x="1145" y="1224"/>
                  </a:cubicBezTo>
                  <a:cubicBezTo>
                    <a:pt x="1420" y="1089"/>
                    <a:pt x="1145" y="0"/>
                    <a:pt x="1145" y="0"/>
                  </a:cubicBezTo>
                  <a:cubicBezTo>
                    <a:pt x="1145" y="0"/>
                    <a:pt x="99" y="100"/>
                    <a:pt x="54" y="38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4" name="Freeform 542">
              <a:extLst>
                <a:ext uri="{FF2B5EF4-FFF2-40B4-BE49-F238E27FC236}">
                  <a16:creationId xmlns:a16="http://schemas.microsoft.com/office/drawing/2014/main" id="{D966AEE5-A774-7CBC-D0EA-2E9D9FE25EDA}"/>
                </a:ext>
              </a:extLst>
            </p:cNvPr>
            <p:cNvSpPr>
              <a:spLocks/>
            </p:cNvSpPr>
            <p:nvPr/>
          </p:nvSpPr>
          <p:spPr bwMode="auto">
            <a:xfrm>
              <a:off x="6650038" y="4818063"/>
              <a:ext cx="219075" cy="284163"/>
            </a:xfrm>
            <a:custGeom>
              <a:avLst/>
              <a:gdLst>
                <a:gd name="T0" fmla="*/ 792 w 1202"/>
                <a:gd name="T1" fmla="*/ 96 h 1556"/>
                <a:gd name="T2" fmla="*/ 0 w 1202"/>
                <a:gd name="T3" fmla="*/ 802 h 1556"/>
                <a:gd name="T4" fmla="*/ 918 w 1202"/>
                <a:gd name="T5" fmla="*/ 1414 h 1556"/>
                <a:gd name="T6" fmla="*/ 792 w 1202"/>
                <a:gd name="T7" fmla="*/ 96 h 1556"/>
              </a:gdLst>
              <a:ahLst/>
              <a:cxnLst>
                <a:cxn ang="0">
                  <a:pos x="T0" y="T1"/>
                </a:cxn>
                <a:cxn ang="0">
                  <a:pos x="T2" y="T3"/>
                </a:cxn>
                <a:cxn ang="0">
                  <a:pos x="T4" y="T5"/>
                </a:cxn>
                <a:cxn ang="0">
                  <a:pos x="T6" y="T7"/>
                </a:cxn>
              </a:cxnLst>
              <a:rect l="0" t="0" r="r" b="b"/>
              <a:pathLst>
                <a:path w="1202" h="1556">
                  <a:moveTo>
                    <a:pt x="792" y="96"/>
                  </a:moveTo>
                  <a:cubicBezTo>
                    <a:pt x="545" y="0"/>
                    <a:pt x="0" y="802"/>
                    <a:pt x="0" y="802"/>
                  </a:cubicBezTo>
                  <a:cubicBezTo>
                    <a:pt x="0" y="802"/>
                    <a:pt x="681" y="1556"/>
                    <a:pt x="918" y="1414"/>
                  </a:cubicBezTo>
                  <a:cubicBezTo>
                    <a:pt x="1202" y="1244"/>
                    <a:pt x="1100" y="217"/>
                    <a:pt x="792" y="9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5" name="Freeform 543">
              <a:extLst>
                <a:ext uri="{FF2B5EF4-FFF2-40B4-BE49-F238E27FC236}">
                  <a16:creationId xmlns:a16="http://schemas.microsoft.com/office/drawing/2014/main" id="{F46080E4-0AF5-6D47-C65E-D82EB238FAA8}"/>
                </a:ext>
              </a:extLst>
            </p:cNvPr>
            <p:cNvSpPr>
              <a:spLocks/>
            </p:cNvSpPr>
            <p:nvPr/>
          </p:nvSpPr>
          <p:spPr bwMode="auto">
            <a:xfrm>
              <a:off x="6529388" y="4829175"/>
              <a:ext cx="138113" cy="133350"/>
            </a:xfrm>
            <a:custGeom>
              <a:avLst/>
              <a:gdLst>
                <a:gd name="T0" fmla="*/ 601 w 755"/>
                <a:gd name="T1" fmla="*/ 69 h 731"/>
                <a:gd name="T2" fmla="*/ 38 w 755"/>
                <a:gd name="T3" fmla="*/ 544 h 731"/>
                <a:gd name="T4" fmla="*/ 665 w 755"/>
                <a:gd name="T5" fmla="*/ 731 h 731"/>
                <a:gd name="T6" fmla="*/ 601 w 755"/>
                <a:gd name="T7" fmla="*/ 69 h 731"/>
              </a:gdLst>
              <a:ahLst/>
              <a:cxnLst>
                <a:cxn ang="0">
                  <a:pos x="T0" y="T1"/>
                </a:cxn>
                <a:cxn ang="0">
                  <a:pos x="T2" y="T3"/>
                </a:cxn>
                <a:cxn ang="0">
                  <a:pos x="T4" y="T5"/>
                </a:cxn>
                <a:cxn ang="0">
                  <a:pos x="T6" y="T7"/>
                </a:cxn>
              </a:cxnLst>
              <a:rect l="0" t="0" r="r" b="b"/>
              <a:pathLst>
                <a:path w="755" h="731">
                  <a:moveTo>
                    <a:pt x="601" y="69"/>
                  </a:moveTo>
                  <a:cubicBezTo>
                    <a:pt x="431" y="0"/>
                    <a:pt x="0" y="364"/>
                    <a:pt x="38" y="544"/>
                  </a:cubicBezTo>
                  <a:cubicBezTo>
                    <a:pt x="71" y="704"/>
                    <a:pt x="665" y="731"/>
                    <a:pt x="665" y="731"/>
                  </a:cubicBezTo>
                  <a:cubicBezTo>
                    <a:pt x="665" y="731"/>
                    <a:pt x="755" y="132"/>
                    <a:pt x="601" y="69"/>
                  </a:cubicBezTo>
                  <a:close/>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6" name="Freeform 544">
              <a:extLst>
                <a:ext uri="{FF2B5EF4-FFF2-40B4-BE49-F238E27FC236}">
                  <a16:creationId xmlns:a16="http://schemas.microsoft.com/office/drawing/2014/main" id="{31BEE7EC-0EC5-C5FD-653F-C29FF69C4FC0}"/>
                </a:ext>
              </a:extLst>
            </p:cNvPr>
            <p:cNvSpPr>
              <a:spLocks/>
            </p:cNvSpPr>
            <p:nvPr/>
          </p:nvSpPr>
          <p:spPr bwMode="auto">
            <a:xfrm>
              <a:off x="6524625" y="4962525"/>
              <a:ext cx="155575" cy="152400"/>
            </a:xfrm>
            <a:custGeom>
              <a:avLst/>
              <a:gdLst>
                <a:gd name="T0" fmla="*/ 33 w 852"/>
                <a:gd name="T1" fmla="*/ 232 h 826"/>
                <a:gd name="T2" fmla="*/ 687 w 852"/>
                <a:gd name="T3" fmla="*/ 734 h 826"/>
                <a:gd name="T4" fmla="*/ 687 w 852"/>
                <a:gd name="T5" fmla="*/ 0 h 826"/>
                <a:gd name="T6" fmla="*/ 33 w 852"/>
                <a:gd name="T7" fmla="*/ 232 h 826"/>
              </a:gdLst>
              <a:ahLst/>
              <a:cxnLst>
                <a:cxn ang="0">
                  <a:pos x="T0" y="T1"/>
                </a:cxn>
                <a:cxn ang="0">
                  <a:pos x="T2" y="T3"/>
                </a:cxn>
                <a:cxn ang="0">
                  <a:pos x="T4" y="T5"/>
                </a:cxn>
                <a:cxn ang="0">
                  <a:pos x="T6" y="T7"/>
                </a:cxn>
              </a:cxnLst>
              <a:rect l="0" t="0" r="r" b="b"/>
              <a:pathLst>
                <a:path w="852" h="826">
                  <a:moveTo>
                    <a:pt x="33" y="232"/>
                  </a:moveTo>
                  <a:cubicBezTo>
                    <a:pt x="0" y="436"/>
                    <a:pt x="502" y="826"/>
                    <a:pt x="687" y="734"/>
                  </a:cubicBezTo>
                  <a:cubicBezTo>
                    <a:pt x="852" y="653"/>
                    <a:pt x="687" y="0"/>
                    <a:pt x="687" y="0"/>
                  </a:cubicBezTo>
                  <a:cubicBezTo>
                    <a:pt x="687" y="0"/>
                    <a:pt x="60" y="60"/>
                    <a:pt x="33" y="232"/>
                  </a:cubicBezTo>
                  <a:close/>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7" name="Freeform 545">
              <a:extLst>
                <a:ext uri="{FF2B5EF4-FFF2-40B4-BE49-F238E27FC236}">
                  <a16:creationId xmlns:a16="http://schemas.microsoft.com/office/drawing/2014/main" id="{4C3F928F-2480-E50F-8E99-72F8FB35776C}"/>
                </a:ext>
              </a:extLst>
            </p:cNvPr>
            <p:cNvSpPr>
              <a:spLocks/>
            </p:cNvSpPr>
            <p:nvPr/>
          </p:nvSpPr>
          <p:spPr bwMode="auto">
            <a:xfrm>
              <a:off x="6650038" y="4875213"/>
              <a:ext cx="131763" cy="169863"/>
            </a:xfrm>
            <a:custGeom>
              <a:avLst/>
              <a:gdLst>
                <a:gd name="T0" fmla="*/ 475 w 721"/>
                <a:gd name="T1" fmla="*/ 58 h 933"/>
                <a:gd name="T2" fmla="*/ 0 w 721"/>
                <a:gd name="T3" fmla="*/ 481 h 933"/>
                <a:gd name="T4" fmla="*/ 551 w 721"/>
                <a:gd name="T5" fmla="*/ 848 h 933"/>
                <a:gd name="T6" fmla="*/ 475 w 721"/>
                <a:gd name="T7" fmla="*/ 58 h 933"/>
              </a:gdLst>
              <a:ahLst/>
              <a:cxnLst>
                <a:cxn ang="0">
                  <a:pos x="T0" y="T1"/>
                </a:cxn>
                <a:cxn ang="0">
                  <a:pos x="T2" y="T3"/>
                </a:cxn>
                <a:cxn ang="0">
                  <a:pos x="T4" y="T5"/>
                </a:cxn>
                <a:cxn ang="0">
                  <a:pos x="T6" y="T7"/>
                </a:cxn>
              </a:cxnLst>
              <a:rect l="0" t="0" r="r" b="b"/>
              <a:pathLst>
                <a:path w="721" h="933">
                  <a:moveTo>
                    <a:pt x="475" y="58"/>
                  </a:moveTo>
                  <a:cubicBezTo>
                    <a:pt x="327" y="0"/>
                    <a:pt x="0" y="481"/>
                    <a:pt x="0" y="481"/>
                  </a:cubicBezTo>
                  <a:cubicBezTo>
                    <a:pt x="0" y="481"/>
                    <a:pt x="409" y="933"/>
                    <a:pt x="551" y="848"/>
                  </a:cubicBezTo>
                  <a:cubicBezTo>
                    <a:pt x="721" y="747"/>
                    <a:pt x="660" y="131"/>
                    <a:pt x="475" y="58"/>
                  </a:cubicBezTo>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8" name="Freeform 546">
              <a:extLst>
                <a:ext uri="{FF2B5EF4-FFF2-40B4-BE49-F238E27FC236}">
                  <a16:creationId xmlns:a16="http://schemas.microsoft.com/office/drawing/2014/main" id="{ACBC6B3B-10FF-4356-C8E0-F637534AEB65}"/>
                </a:ext>
              </a:extLst>
            </p:cNvPr>
            <p:cNvSpPr>
              <a:spLocks/>
            </p:cNvSpPr>
            <p:nvPr/>
          </p:nvSpPr>
          <p:spPr bwMode="auto">
            <a:xfrm>
              <a:off x="6465888" y="4224338"/>
              <a:ext cx="182563" cy="176213"/>
            </a:xfrm>
            <a:custGeom>
              <a:avLst/>
              <a:gdLst>
                <a:gd name="T0" fmla="*/ 412 w 1005"/>
                <a:gd name="T1" fmla="*/ 963 h 963"/>
                <a:gd name="T2" fmla="*/ 146 w 1005"/>
                <a:gd name="T3" fmla="*/ 151 h 963"/>
                <a:gd name="T4" fmla="*/ 944 w 1005"/>
                <a:gd name="T5" fmla="*/ 354 h 963"/>
                <a:gd name="T6" fmla="*/ 412 w 1005"/>
                <a:gd name="T7" fmla="*/ 963 h 963"/>
              </a:gdLst>
              <a:ahLst/>
              <a:cxnLst>
                <a:cxn ang="0">
                  <a:pos x="T0" y="T1"/>
                </a:cxn>
                <a:cxn ang="0">
                  <a:pos x="T2" y="T3"/>
                </a:cxn>
                <a:cxn ang="0">
                  <a:pos x="T4" y="T5"/>
                </a:cxn>
                <a:cxn ang="0">
                  <a:pos x="T6" y="T7"/>
                </a:cxn>
              </a:cxnLst>
              <a:rect l="0" t="0" r="r" b="b"/>
              <a:pathLst>
                <a:path w="1005" h="963">
                  <a:moveTo>
                    <a:pt x="412" y="963"/>
                  </a:moveTo>
                  <a:cubicBezTo>
                    <a:pt x="412" y="963"/>
                    <a:pt x="0" y="307"/>
                    <a:pt x="146" y="151"/>
                  </a:cubicBezTo>
                  <a:cubicBezTo>
                    <a:pt x="286" y="0"/>
                    <a:pt x="883" y="157"/>
                    <a:pt x="944" y="354"/>
                  </a:cubicBezTo>
                  <a:cubicBezTo>
                    <a:pt x="1005" y="547"/>
                    <a:pt x="412" y="963"/>
                    <a:pt x="412" y="963"/>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79" name="Freeform 547">
              <a:extLst>
                <a:ext uri="{FF2B5EF4-FFF2-40B4-BE49-F238E27FC236}">
                  <a16:creationId xmlns:a16="http://schemas.microsoft.com/office/drawing/2014/main" id="{706A82F8-566B-2FF0-C777-6C18BC95BEAD}"/>
                </a:ext>
              </a:extLst>
            </p:cNvPr>
            <p:cNvSpPr>
              <a:spLocks/>
            </p:cNvSpPr>
            <p:nvPr/>
          </p:nvSpPr>
          <p:spPr bwMode="auto">
            <a:xfrm>
              <a:off x="6421438" y="4400550"/>
              <a:ext cx="260350" cy="201613"/>
            </a:xfrm>
            <a:custGeom>
              <a:avLst/>
              <a:gdLst>
                <a:gd name="T0" fmla="*/ 157 w 1425"/>
                <a:gd name="T1" fmla="*/ 848 h 1103"/>
                <a:gd name="T2" fmla="*/ 649 w 1425"/>
                <a:gd name="T3" fmla="*/ 0 h 1103"/>
                <a:gd name="T4" fmla="*/ 1407 w 1425"/>
                <a:gd name="T5" fmla="*/ 410 h 1103"/>
                <a:gd name="T6" fmla="*/ 157 w 1425"/>
                <a:gd name="T7" fmla="*/ 848 h 1103"/>
              </a:gdLst>
              <a:ahLst/>
              <a:cxnLst>
                <a:cxn ang="0">
                  <a:pos x="T0" y="T1"/>
                </a:cxn>
                <a:cxn ang="0">
                  <a:pos x="T2" y="T3"/>
                </a:cxn>
                <a:cxn ang="0">
                  <a:pos x="T4" y="T5"/>
                </a:cxn>
                <a:cxn ang="0">
                  <a:pos x="T6" y="T7"/>
                </a:cxn>
              </a:cxnLst>
              <a:rect l="0" t="0" r="r" b="b"/>
              <a:pathLst>
                <a:path w="1425" h="1103">
                  <a:moveTo>
                    <a:pt x="157" y="848"/>
                  </a:moveTo>
                  <a:cubicBezTo>
                    <a:pt x="0" y="659"/>
                    <a:pt x="649" y="0"/>
                    <a:pt x="649" y="0"/>
                  </a:cubicBezTo>
                  <a:cubicBezTo>
                    <a:pt x="649" y="0"/>
                    <a:pt x="1425" y="195"/>
                    <a:pt x="1407" y="410"/>
                  </a:cubicBezTo>
                  <a:cubicBezTo>
                    <a:pt x="1381" y="740"/>
                    <a:pt x="368" y="1103"/>
                    <a:pt x="157" y="848"/>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0" name="Freeform 548">
              <a:extLst>
                <a:ext uri="{FF2B5EF4-FFF2-40B4-BE49-F238E27FC236}">
                  <a16:creationId xmlns:a16="http://schemas.microsoft.com/office/drawing/2014/main" id="{1B168AC1-20AB-473C-DA45-DDA433A92E50}"/>
                </a:ext>
              </a:extLst>
            </p:cNvPr>
            <p:cNvSpPr>
              <a:spLocks/>
            </p:cNvSpPr>
            <p:nvPr/>
          </p:nvSpPr>
          <p:spPr bwMode="auto">
            <a:xfrm>
              <a:off x="6323013" y="4291013"/>
              <a:ext cx="217488" cy="217488"/>
            </a:xfrm>
            <a:custGeom>
              <a:avLst/>
              <a:gdLst>
                <a:gd name="T0" fmla="*/ 180 w 1191"/>
                <a:gd name="T1" fmla="*/ 1010 h 1186"/>
                <a:gd name="T2" fmla="*/ 1191 w 1191"/>
                <a:gd name="T3" fmla="*/ 600 h 1186"/>
                <a:gd name="T4" fmla="*/ 383 w 1191"/>
                <a:gd name="T5" fmla="*/ 92 h 1186"/>
                <a:gd name="T6" fmla="*/ 180 w 1191"/>
                <a:gd name="T7" fmla="*/ 1010 h 1186"/>
              </a:gdLst>
              <a:ahLst/>
              <a:cxnLst>
                <a:cxn ang="0">
                  <a:pos x="T0" y="T1"/>
                </a:cxn>
                <a:cxn ang="0">
                  <a:pos x="T2" y="T3"/>
                </a:cxn>
                <a:cxn ang="0">
                  <a:pos x="T4" y="T5"/>
                </a:cxn>
                <a:cxn ang="0">
                  <a:pos x="T6" y="T7"/>
                </a:cxn>
              </a:cxnLst>
              <a:rect l="0" t="0" r="r" b="b"/>
              <a:pathLst>
                <a:path w="1191" h="1186">
                  <a:moveTo>
                    <a:pt x="180" y="1010"/>
                  </a:moveTo>
                  <a:cubicBezTo>
                    <a:pt x="388" y="1186"/>
                    <a:pt x="1191" y="600"/>
                    <a:pt x="1191" y="600"/>
                  </a:cubicBezTo>
                  <a:cubicBezTo>
                    <a:pt x="1191" y="600"/>
                    <a:pt x="603" y="0"/>
                    <a:pt x="383" y="92"/>
                  </a:cubicBezTo>
                  <a:cubicBezTo>
                    <a:pt x="167" y="183"/>
                    <a:pt x="0" y="858"/>
                    <a:pt x="180" y="1010"/>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1" name="Freeform 549">
              <a:extLst>
                <a:ext uri="{FF2B5EF4-FFF2-40B4-BE49-F238E27FC236}">
                  <a16:creationId xmlns:a16="http://schemas.microsoft.com/office/drawing/2014/main" id="{C008DF61-2A29-E11F-107A-6298683AD2D0}"/>
                </a:ext>
              </a:extLst>
            </p:cNvPr>
            <p:cNvSpPr>
              <a:spLocks/>
            </p:cNvSpPr>
            <p:nvPr/>
          </p:nvSpPr>
          <p:spPr bwMode="auto">
            <a:xfrm>
              <a:off x="7478713" y="4027488"/>
              <a:ext cx="276225" cy="246063"/>
            </a:xfrm>
            <a:custGeom>
              <a:avLst/>
              <a:gdLst>
                <a:gd name="T0" fmla="*/ 193 w 1510"/>
                <a:gd name="T1" fmla="*/ 222 h 1347"/>
                <a:gd name="T2" fmla="*/ 1391 w 1510"/>
                <a:gd name="T3" fmla="*/ 348 h 1347"/>
                <a:gd name="T4" fmla="*/ 409 w 1510"/>
                <a:gd name="T5" fmla="*/ 1347 h 1347"/>
                <a:gd name="T6" fmla="*/ 193 w 1510"/>
                <a:gd name="T7" fmla="*/ 222 h 1347"/>
              </a:gdLst>
              <a:ahLst/>
              <a:cxnLst>
                <a:cxn ang="0">
                  <a:pos x="T0" y="T1"/>
                </a:cxn>
                <a:cxn ang="0">
                  <a:pos x="T2" y="T3"/>
                </a:cxn>
                <a:cxn ang="0">
                  <a:pos x="T4" y="T5"/>
                </a:cxn>
                <a:cxn ang="0">
                  <a:pos x="T6" y="T7"/>
                </a:cxn>
              </a:cxnLst>
              <a:rect l="0" t="0" r="r" b="b"/>
              <a:pathLst>
                <a:path w="1510" h="1347">
                  <a:moveTo>
                    <a:pt x="193" y="222"/>
                  </a:moveTo>
                  <a:cubicBezTo>
                    <a:pt x="397" y="0"/>
                    <a:pt x="1289" y="64"/>
                    <a:pt x="1391" y="348"/>
                  </a:cubicBezTo>
                  <a:cubicBezTo>
                    <a:pt x="1510" y="677"/>
                    <a:pt x="409" y="1347"/>
                    <a:pt x="409" y="1347"/>
                  </a:cubicBezTo>
                  <a:cubicBezTo>
                    <a:pt x="409" y="1347"/>
                    <a:pt x="0" y="433"/>
                    <a:pt x="193" y="222"/>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2" name="Freeform 550">
              <a:extLst>
                <a:ext uri="{FF2B5EF4-FFF2-40B4-BE49-F238E27FC236}">
                  <a16:creationId xmlns:a16="http://schemas.microsoft.com/office/drawing/2014/main" id="{402320A0-A2C3-E95E-F456-E3665433E613}"/>
                </a:ext>
              </a:extLst>
            </p:cNvPr>
            <p:cNvSpPr>
              <a:spLocks/>
            </p:cNvSpPr>
            <p:nvPr/>
          </p:nvSpPr>
          <p:spPr bwMode="auto">
            <a:xfrm>
              <a:off x="7553325" y="4194175"/>
              <a:ext cx="247650" cy="225425"/>
            </a:xfrm>
            <a:custGeom>
              <a:avLst/>
              <a:gdLst>
                <a:gd name="T0" fmla="*/ 982 w 1356"/>
                <a:gd name="T1" fmla="*/ 1129 h 1236"/>
                <a:gd name="T2" fmla="*/ 0 w 1356"/>
                <a:gd name="T3" fmla="*/ 436 h 1236"/>
                <a:gd name="T4" fmla="*/ 1195 w 1356"/>
                <a:gd name="T5" fmla="*/ 220 h 1236"/>
                <a:gd name="T6" fmla="*/ 982 w 1356"/>
                <a:gd name="T7" fmla="*/ 1129 h 1236"/>
              </a:gdLst>
              <a:ahLst/>
              <a:cxnLst>
                <a:cxn ang="0">
                  <a:pos x="T0" y="T1"/>
                </a:cxn>
                <a:cxn ang="0">
                  <a:pos x="T2" y="T3"/>
                </a:cxn>
                <a:cxn ang="0">
                  <a:pos x="T4" y="T5"/>
                </a:cxn>
                <a:cxn ang="0">
                  <a:pos x="T6" y="T7"/>
                </a:cxn>
              </a:cxnLst>
              <a:rect l="0" t="0" r="r" b="b"/>
              <a:pathLst>
                <a:path w="1356" h="1236">
                  <a:moveTo>
                    <a:pt x="982" y="1129"/>
                  </a:moveTo>
                  <a:cubicBezTo>
                    <a:pt x="701" y="1236"/>
                    <a:pt x="0" y="436"/>
                    <a:pt x="0" y="436"/>
                  </a:cubicBezTo>
                  <a:cubicBezTo>
                    <a:pt x="0" y="436"/>
                    <a:pt x="986" y="0"/>
                    <a:pt x="1195" y="220"/>
                  </a:cubicBezTo>
                  <a:cubicBezTo>
                    <a:pt x="1356" y="389"/>
                    <a:pt x="1200" y="1046"/>
                    <a:pt x="982" y="1129"/>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3" name="Freeform 551">
              <a:extLst>
                <a:ext uri="{FF2B5EF4-FFF2-40B4-BE49-F238E27FC236}">
                  <a16:creationId xmlns:a16="http://schemas.microsoft.com/office/drawing/2014/main" id="{82980F53-810C-9D8B-C4A8-82DF82239826}"/>
                </a:ext>
              </a:extLst>
            </p:cNvPr>
            <p:cNvSpPr>
              <a:spLocks/>
            </p:cNvSpPr>
            <p:nvPr/>
          </p:nvSpPr>
          <p:spPr bwMode="auto">
            <a:xfrm>
              <a:off x="7326313" y="4219575"/>
              <a:ext cx="261938" cy="269875"/>
            </a:xfrm>
            <a:custGeom>
              <a:avLst/>
              <a:gdLst>
                <a:gd name="T0" fmla="*/ 1182 w 1429"/>
                <a:gd name="T1" fmla="*/ 1344 h 1472"/>
                <a:gd name="T2" fmla="*/ 157 w 1429"/>
                <a:gd name="T3" fmla="*/ 245 h 1472"/>
                <a:gd name="T4" fmla="*/ 1238 w 1429"/>
                <a:gd name="T5" fmla="*/ 295 h 1472"/>
                <a:gd name="T6" fmla="*/ 1182 w 1429"/>
                <a:gd name="T7" fmla="*/ 1344 h 1472"/>
              </a:gdLst>
              <a:ahLst/>
              <a:cxnLst>
                <a:cxn ang="0">
                  <a:pos x="T0" y="T1"/>
                </a:cxn>
                <a:cxn ang="0">
                  <a:pos x="T2" y="T3"/>
                </a:cxn>
                <a:cxn ang="0">
                  <a:pos x="T4" y="T5"/>
                </a:cxn>
                <a:cxn ang="0">
                  <a:pos x="T6" y="T7"/>
                </a:cxn>
              </a:cxnLst>
              <a:rect l="0" t="0" r="r" b="b"/>
              <a:pathLst>
                <a:path w="1429" h="1472">
                  <a:moveTo>
                    <a:pt x="1182" y="1344"/>
                  </a:moveTo>
                  <a:cubicBezTo>
                    <a:pt x="829" y="1472"/>
                    <a:pt x="0" y="587"/>
                    <a:pt x="157" y="245"/>
                  </a:cubicBezTo>
                  <a:cubicBezTo>
                    <a:pt x="271" y="0"/>
                    <a:pt x="1238" y="295"/>
                    <a:pt x="1238" y="295"/>
                  </a:cubicBezTo>
                  <a:cubicBezTo>
                    <a:pt x="1238" y="295"/>
                    <a:pt x="1429" y="1254"/>
                    <a:pt x="1182" y="1344"/>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4" name="Freeform 552">
              <a:extLst>
                <a:ext uri="{FF2B5EF4-FFF2-40B4-BE49-F238E27FC236}">
                  <a16:creationId xmlns:a16="http://schemas.microsoft.com/office/drawing/2014/main" id="{D329381B-5DD0-042B-6C1D-BC4AD083BB8B}"/>
                </a:ext>
              </a:extLst>
            </p:cNvPr>
            <p:cNvSpPr>
              <a:spLocks/>
            </p:cNvSpPr>
            <p:nvPr/>
          </p:nvSpPr>
          <p:spPr bwMode="auto">
            <a:xfrm>
              <a:off x="6184900" y="4779963"/>
              <a:ext cx="171450" cy="161925"/>
            </a:xfrm>
            <a:custGeom>
              <a:avLst/>
              <a:gdLst>
                <a:gd name="T0" fmla="*/ 40 w 932"/>
                <a:gd name="T1" fmla="*/ 306 h 892"/>
                <a:gd name="T2" fmla="*/ 639 w 932"/>
                <a:gd name="T3" fmla="*/ 842 h 892"/>
                <a:gd name="T4" fmla="*/ 932 w 932"/>
                <a:gd name="T5" fmla="*/ 0 h 892"/>
                <a:gd name="T6" fmla="*/ 40 w 932"/>
                <a:gd name="T7" fmla="*/ 306 h 892"/>
              </a:gdLst>
              <a:ahLst/>
              <a:cxnLst>
                <a:cxn ang="0">
                  <a:pos x="T0" y="T1"/>
                </a:cxn>
                <a:cxn ang="0">
                  <a:pos x="T2" y="T3"/>
                </a:cxn>
                <a:cxn ang="0">
                  <a:pos x="T4" y="T5"/>
                </a:cxn>
                <a:cxn ang="0">
                  <a:pos x="T6" y="T7"/>
                </a:cxn>
              </a:cxnLst>
              <a:rect l="0" t="0" r="r" b="b"/>
              <a:pathLst>
                <a:path w="932" h="892">
                  <a:moveTo>
                    <a:pt x="40" y="306"/>
                  </a:moveTo>
                  <a:cubicBezTo>
                    <a:pt x="0" y="503"/>
                    <a:pt x="445" y="892"/>
                    <a:pt x="639" y="842"/>
                  </a:cubicBezTo>
                  <a:cubicBezTo>
                    <a:pt x="855" y="786"/>
                    <a:pt x="932" y="0"/>
                    <a:pt x="932" y="0"/>
                  </a:cubicBezTo>
                  <a:cubicBezTo>
                    <a:pt x="932" y="0"/>
                    <a:pt x="87" y="75"/>
                    <a:pt x="40" y="30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5" name="Freeform 553">
              <a:extLst>
                <a:ext uri="{FF2B5EF4-FFF2-40B4-BE49-F238E27FC236}">
                  <a16:creationId xmlns:a16="http://schemas.microsoft.com/office/drawing/2014/main" id="{1437A954-9C99-DB56-6FBB-222F6D72D8F8}"/>
                </a:ext>
              </a:extLst>
            </p:cNvPr>
            <p:cNvSpPr>
              <a:spLocks/>
            </p:cNvSpPr>
            <p:nvPr/>
          </p:nvSpPr>
          <p:spPr bwMode="auto">
            <a:xfrm>
              <a:off x="6356350" y="4762500"/>
              <a:ext cx="182563" cy="173038"/>
            </a:xfrm>
            <a:custGeom>
              <a:avLst/>
              <a:gdLst>
                <a:gd name="T0" fmla="*/ 453 w 1004"/>
                <a:gd name="T1" fmla="*/ 936 h 944"/>
                <a:gd name="T2" fmla="*/ 0 w 1004"/>
                <a:gd name="T3" fmla="*/ 94 h 944"/>
                <a:gd name="T4" fmla="*/ 911 w 1004"/>
                <a:gd name="T5" fmla="*/ 208 h 944"/>
                <a:gd name="T6" fmla="*/ 453 w 1004"/>
                <a:gd name="T7" fmla="*/ 936 h 944"/>
              </a:gdLst>
              <a:ahLst/>
              <a:cxnLst>
                <a:cxn ang="0">
                  <a:pos x="T0" y="T1"/>
                </a:cxn>
                <a:cxn ang="0">
                  <a:pos x="T2" y="T3"/>
                </a:cxn>
                <a:cxn ang="0">
                  <a:pos x="T4" y="T5"/>
                </a:cxn>
                <a:cxn ang="0">
                  <a:pos x="T6" y="T7"/>
                </a:cxn>
              </a:cxnLst>
              <a:rect l="0" t="0" r="r" b="b"/>
              <a:pathLst>
                <a:path w="1004" h="944">
                  <a:moveTo>
                    <a:pt x="453" y="936"/>
                  </a:moveTo>
                  <a:cubicBezTo>
                    <a:pt x="214" y="928"/>
                    <a:pt x="0" y="94"/>
                    <a:pt x="0" y="94"/>
                  </a:cubicBezTo>
                  <a:cubicBezTo>
                    <a:pt x="0" y="94"/>
                    <a:pt x="813" y="0"/>
                    <a:pt x="911" y="208"/>
                  </a:cubicBezTo>
                  <a:cubicBezTo>
                    <a:pt x="1004" y="402"/>
                    <a:pt x="668" y="944"/>
                    <a:pt x="453" y="93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6" name="Freeform 554">
              <a:extLst>
                <a:ext uri="{FF2B5EF4-FFF2-40B4-BE49-F238E27FC236}">
                  <a16:creationId xmlns:a16="http://schemas.microsoft.com/office/drawing/2014/main" id="{C599C8F2-6A48-6257-F52F-0AE9BAEB6563}"/>
                </a:ext>
              </a:extLst>
            </p:cNvPr>
            <p:cNvSpPr>
              <a:spLocks/>
            </p:cNvSpPr>
            <p:nvPr/>
          </p:nvSpPr>
          <p:spPr bwMode="auto">
            <a:xfrm>
              <a:off x="6224588" y="4586288"/>
              <a:ext cx="215900" cy="193675"/>
            </a:xfrm>
            <a:custGeom>
              <a:avLst/>
              <a:gdLst>
                <a:gd name="T0" fmla="*/ 78 w 1183"/>
                <a:gd name="T1" fmla="*/ 352 h 1057"/>
                <a:gd name="T2" fmla="*/ 1034 w 1183"/>
                <a:gd name="T3" fmla="*/ 186 h 1057"/>
                <a:gd name="T4" fmla="*/ 716 w 1183"/>
                <a:gd name="T5" fmla="*/ 1057 h 1057"/>
                <a:gd name="T6" fmla="*/ 78 w 1183"/>
                <a:gd name="T7" fmla="*/ 352 h 1057"/>
              </a:gdLst>
              <a:ahLst/>
              <a:cxnLst>
                <a:cxn ang="0">
                  <a:pos x="T0" y="T1"/>
                </a:cxn>
                <a:cxn ang="0">
                  <a:pos x="T2" y="T3"/>
                </a:cxn>
                <a:cxn ang="0">
                  <a:pos x="T4" y="T5"/>
                </a:cxn>
                <a:cxn ang="0">
                  <a:pos x="T6" y="T7"/>
                </a:cxn>
              </a:cxnLst>
              <a:rect l="0" t="0" r="r" b="b"/>
              <a:pathLst>
                <a:path w="1183" h="1057">
                  <a:moveTo>
                    <a:pt x="78" y="352"/>
                  </a:moveTo>
                  <a:cubicBezTo>
                    <a:pt x="157" y="123"/>
                    <a:pt x="879" y="0"/>
                    <a:pt x="1034" y="186"/>
                  </a:cubicBezTo>
                  <a:cubicBezTo>
                    <a:pt x="1183" y="364"/>
                    <a:pt x="716" y="1057"/>
                    <a:pt x="716" y="1057"/>
                  </a:cubicBezTo>
                  <a:cubicBezTo>
                    <a:pt x="716" y="1057"/>
                    <a:pt x="0" y="577"/>
                    <a:pt x="78" y="352"/>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7" name="Freeform 555">
              <a:extLst>
                <a:ext uri="{FF2B5EF4-FFF2-40B4-BE49-F238E27FC236}">
                  <a16:creationId xmlns:a16="http://schemas.microsoft.com/office/drawing/2014/main" id="{F4C85ED4-BE89-4F1A-AFDA-27FB3CB07D81}"/>
                </a:ext>
              </a:extLst>
            </p:cNvPr>
            <p:cNvSpPr>
              <a:spLocks/>
            </p:cNvSpPr>
            <p:nvPr/>
          </p:nvSpPr>
          <p:spPr bwMode="auto">
            <a:xfrm>
              <a:off x="6713538" y="4165600"/>
              <a:ext cx="211138" cy="228600"/>
            </a:xfrm>
            <a:custGeom>
              <a:avLst/>
              <a:gdLst>
                <a:gd name="T0" fmla="*/ 130 w 1155"/>
                <a:gd name="T1" fmla="*/ 1013 h 1245"/>
                <a:gd name="T2" fmla="*/ 1155 w 1155"/>
                <a:gd name="T3" fmla="*/ 1013 h 1245"/>
                <a:gd name="T4" fmla="*/ 915 w 1155"/>
                <a:gd name="T5" fmla="*/ 68 h 1245"/>
                <a:gd name="T6" fmla="*/ 130 w 1155"/>
                <a:gd name="T7" fmla="*/ 1013 h 1245"/>
              </a:gdLst>
              <a:ahLst/>
              <a:cxnLst>
                <a:cxn ang="0">
                  <a:pos x="T0" y="T1"/>
                </a:cxn>
                <a:cxn ang="0">
                  <a:pos x="T2" y="T3"/>
                </a:cxn>
                <a:cxn ang="0">
                  <a:pos x="T4" y="T5"/>
                </a:cxn>
                <a:cxn ang="0">
                  <a:pos x="T6" y="T7"/>
                </a:cxn>
              </a:cxnLst>
              <a:rect l="0" t="0" r="r" b="b"/>
              <a:pathLst>
                <a:path w="1155" h="1245">
                  <a:moveTo>
                    <a:pt x="130" y="1013"/>
                  </a:moveTo>
                  <a:cubicBezTo>
                    <a:pt x="239" y="1245"/>
                    <a:pt x="1155" y="1013"/>
                    <a:pt x="1155" y="1013"/>
                  </a:cubicBezTo>
                  <a:cubicBezTo>
                    <a:pt x="1155" y="1013"/>
                    <a:pt x="1153" y="122"/>
                    <a:pt x="915" y="68"/>
                  </a:cubicBezTo>
                  <a:cubicBezTo>
                    <a:pt x="616" y="0"/>
                    <a:pt x="0" y="735"/>
                    <a:pt x="130" y="1013"/>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8" name="Freeform 556">
              <a:extLst>
                <a:ext uri="{FF2B5EF4-FFF2-40B4-BE49-F238E27FC236}">
                  <a16:creationId xmlns:a16="http://schemas.microsoft.com/office/drawing/2014/main" id="{ED50A4D6-F924-FFE0-3197-13A3873508E3}"/>
                </a:ext>
              </a:extLst>
            </p:cNvPr>
            <p:cNvSpPr>
              <a:spLocks/>
            </p:cNvSpPr>
            <p:nvPr/>
          </p:nvSpPr>
          <p:spPr bwMode="auto">
            <a:xfrm>
              <a:off x="6924675" y="4165600"/>
              <a:ext cx="219075" cy="258763"/>
            </a:xfrm>
            <a:custGeom>
              <a:avLst/>
              <a:gdLst>
                <a:gd name="T0" fmla="*/ 772 w 1200"/>
                <a:gd name="T1" fmla="*/ 76 h 1422"/>
                <a:gd name="T2" fmla="*/ 0 w 1200"/>
                <a:gd name="T3" fmla="*/ 1021 h 1422"/>
                <a:gd name="T4" fmla="*/ 985 w 1200"/>
                <a:gd name="T5" fmla="*/ 1247 h 1422"/>
                <a:gd name="T6" fmla="*/ 772 w 1200"/>
                <a:gd name="T7" fmla="*/ 76 h 1422"/>
              </a:gdLst>
              <a:ahLst/>
              <a:cxnLst>
                <a:cxn ang="0">
                  <a:pos x="T0" y="T1"/>
                </a:cxn>
                <a:cxn ang="0">
                  <a:pos x="T2" y="T3"/>
                </a:cxn>
                <a:cxn ang="0">
                  <a:pos x="T4" y="T5"/>
                </a:cxn>
                <a:cxn ang="0">
                  <a:pos x="T6" y="T7"/>
                </a:cxn>
              </a:cxnLst>
              <a:rect l="0" t="0" r="r" b="b"/>
              <a:pathLst>
                <a:path w="1200" h="1422">
                  <a:moveTo>
                    <a:pt x="772" y="76"/>
                  </a:moveTo>
                  <a:cubicBezTo>
                    <a:pt x="476" y="0"/>
                    <a:pt x="0" y="1021"/>
                    <a:pt x="0" y="1021"/>
                  </a:cubicBezTo>
                  <a:cubicBezTo>
                    <a:pt x="0" y="1021"/>
                    <a:pt x="802" y="1422"/>
                    <a:pt x="985" y="1247"/>
                  </a:cubicBezTo>
                  <a:cubicBezTo>
                    <a:pt x="1200" y="1042"/>
                    <a:pt x="1060" y="150"/>
                    <a:pt x="772" y="76"/>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89" name="Freeform 557">
              <a:extLst>
                <a:ext uri="{FF2B5EF4-FFF2-40B4-BE49-F238E27FC236}">
                  <a16:creationId xmlns:a16="http://schemas.microsoft.com/office/drawing/2014/main" id="{C7596385-7087-1BA9-13D3-DC707A3159E1}"/>
                </a:ext>
              </a:extLst>
            </p:cNvPr>
            <p:cNvSpPr>
              <a:spLocks/>
            </p:cNvSpPr>
            <p:nvPr/>
          </p:nvSpPr>
          <p:spPr bwMode="auto">
            <a:xfrm>
              <a:off x="6775450" y="4351338"/>
              <a:ext cx="269875" cy="225425"/>
            </a:xfrm>
            <a:custGeom>
              <a:avLst/>
              <a:gdLst>
                <a:gd name="T0" fmla="*/ 69 w 1475"/>
                <a:gd name="T1" fmla="*/ 705 h 1230"/>
                <a:gd name="T2" fmla="*/ 1306 w 1475"/>
                <a:gd name="T3" fmla="*/ 980 h 1230"/>
                <a:gd name="T4" fmla="*/ 814 w 1475"/>
                <a:gd name="T5" fmla="*/ 0 h 1230"/>
                <a:gd name="T6" fmla="*/ 69 w 1475"/>
                <a:gd name="T7" fmla="*/ 705 h 1230"/>
              </a:gdLst>
              <a:ahLst/>
              <a:cxnLst>
                <a:cxn ang="0">
                  <a:pos x="T0" y="T1"/>
                </a:cxn>
                <a:cxn ang="0">
                  <a:pos x="T2" y="T3"/>
                </a:cxn>
                <a:cxn ang="0">
                  <a:pos x="T4" y="T5"/>
                </a:cxn>
                <a:cxn ang="0">
                  <a:pos x="T6" y="T7"/>
                </a:cxn>
              </a:cxnLst>
              <a:rect l="0" t="0" r="r" b="b"/>
              <a:pathLst>
                <a:path w="1475" h="1230">
                  <a:moveTo>
                    <a:pt x="69" y="705"/>
                  </a:moveTo>
                  <a:cubicBezTo>
                    <a:pt x="153" y="1011"/>
                    <a:pt x="1111" y="1230"/>
                    <a:pt x="1306" y="980"/>
                  </a:cubicBezTo>
                  <a:cubicBezTo>
                    <a:pt x="1475" y="764"/>
                    <a:pt x="814" y="0"/>
                    <a:pt x="814" y="0"/>
                  </a:cubicBezTo>
                  <a:cubicBezTo>
                    <a:pt x="814" y="0"/>
                    <a:pt x="0" y="458"/>
                    <a:pt x="69" y="705"/>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0" name="Freeform 558">
              <a:extLst>
                <a:ext uri="{FF2B5EF4-FFF2-40B4-BE49-F238E27FC236}">
                  <a16:creationId xmlns:a16="http://schemas.microsoft.com/office/drawing/2014/main" id="{A44CE613-E69A-4D1E-1C39-2247D2667060}"/>
                </a:ext>
              </a:extLst>
            </p:cNvPr>
            <p:cNvSpPr>
              <a:spLocks/>
            </p:cNvSpPr>
            <p:nvPr/>
          </p:nvSpPr>
          <p:spPr bwMode="auto">
            <a:xfrm>
              <a:off x="7191375" y="4167188"/>
              <a:ext cx="222250" cy="195263"/>
            </a:xfrm>
            <a:custGeom>
              <a:avLst/>
              <a:gdLst>
                <a:gd name="T0" fmla="*/ 1060 w 1217"/>
                <a:gd name="T1" fmla="*/ 865 h 1075"/>
                <a:gd name="T2" fmla="*/ 501 w 1217"/>
                <a:gd name="T3" fmla="*/ 0 h 1075"/>
                <a:gd name="T4" fmla="*/ 48 w 1217"/>
                <a:gd name="T5" fmla="*/ 539 h 1075"/>
                <a:gd name="T6" fmla="*/ 1060 w 1217"/>
                <a:gd name="T7" fmla="*/ 865 h 1075"/>
              </a:gdLst>
              <a:ahLst/>
              <a:cxnLst>
                <a:cxn ang="0">
                  <a:pos x="T0" y="T1"/>
                </a:cxn>
                <a:cxn ang="0">
                  <a:pos x="T2" y="T3"/>
                </a:cxn>
                <a:cxn ang="0">
                  <a:pos x="T4" y="T5"/>
                </a:cxn>
                <a:cxn ang="0">
                  <a:pos x="T6" y="T7"/>
                </a:cxn>
              </a:cxnLst>
              <a:rect l="0" t="0" r="r" b="b"/>
              <a:pathLst>
                <a:path w="1217" h="1075">
                  <a:moveTo>
                    <a:pt x="1060" y="865"/>
                  </a:moveTo>
                  <a:cubicBezTo>
                    <a:pt x="1217" y="660"/>
                    <a:pt x="501" y="0"/>
                    <a:pt x="501" y="0"/>
                  </a:cubicBezTo>
                  <a:cubicBezTo>
                    <a:pt x="501" y="0"/>
                    <a:pt x="0" y="370"/>
                    <a:pt x="48" y="539"/>
                  </a:cubicBezTo>
                  <a:cubicBezTo>
                    <a:pt x="122" y="794"/>
                    <a:pt x="898" y="1075"/>
                    <a:pt x="1060" y="865"/>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1" name="Freeform 559">
              <a:extLst>
                <a:ext uri="{FF2B5EF4-FFF2-40B4-BE49-F238E27FC236}">
                  <a16:creationId xmlns:a16="http://schemas.microsoft.com/office/drawing/2014/main" id="{B5134FE5-4D2E-0D1D-1FD1-A3A95705517A}"/>
                </a:ext>
              </a:extLst>
            </p:cNvPr>
            <p:cNvSpPr>
              <a:spLocks/>
            </p:cNvSpPr>
            <p:nvPr/>
          </p:nvSpPr>
          <p:spPr bwMode="auto">
            <a:xfrm>
              <a:off x="7281863" y="4075113"/>
              <a:ext cx="185738" cy="174625"/>
            </a:xfrm>
            <a:custGeom>
              <a:avLst/>
              <a:gdLst>
                <a:gd name="T0" fmla="*/ 885 w 1014"/>
                <a:gd name="T1" fmla="*/ 701 h 955"/>
                <a:gd name="T2" fmla="*/ 758 w 1014"/>
                <a:gd name="T3" fmla="*/ 860 h 955"/>
                <a:gd name="T4" fmla="*/ 0 w 1014"/>
                <a:gd name="T5" fmla="*/ 501 h 955"/>
                <a:gd name="T6" fmla="*/ 199 w 1014"/>
                <a:gd name="T7" fmla="*/ 358 h 955"/>
                <a:gd name="T8" fmla="*/ 905 w 1014"/>
                <a:gd name="T9" fmla="*/ 101 h 955"/>
                <a:gd name="T10" fmla="*/ 885 w 1014"/>
                <a:gd name="T11" fmla="*/ 701 h 955"/>
              </a:gdLst>
              <a:ahLst/>
              <a:cxnLst>
                <a:cxn ang="0">
                  <a:pos x="T0" y="T1"/>
                </a:cxn>
                <a:cxn ang="0">
                  <a:pos x="T2" y="T3"/>
                </a:cxn>
                <a:cxn ang="0">
                  <a:pos x="T4" y="T5"/>
                </a:cxn>
                <a:cxn ang="0">
                  <a:pos x="T6" y="T7"/>
                </a:cxn>
                <a:cxn ang="0">
                  <a:pos x="T8" y="T9"/>
                </a:cxn>
                <a:cxn ang="0">
                  <a:pos x="T10" y="T11"/>
                </a:cxn>
              </a:cxnLst>
              <a:rect l="0" t="0" r="r" b="b"/>
              <a:pathLst>
                <a:path w="1014" h="955">
                  <a:moveTo>
                    <a:pt x="885" y="701"/>
                  </a:moveTo>
                  <a:cubicBezTo>
                    <a:pt x="850" y="777"/>
                    <a:pt x="806" y="836"/>
                    <a:pt x="758" y="860"/>
                  </a:cubicBezTo>
                  <a:cubicBezTo>
                    <a:pt x="571" y="955"/>
                    <a:pt x="0" y="501"/>
                    <a:pt x="0" y="501"/>
                  </a:cubicBezTo>
                  <a:cubicBezTo>
                    <a:pt x="0" y="501"/>
                    <a:pt x="83" y="436"/>
                    <a:pt x="199" y="358"/>
                  </a:cubicBezTo>
                  <a:cubicBezTo>
                    <a:pt x="425" y="206"/>
                    <a:pt x="777" y="0"/>
                    <a:pt x="905" y="101"/>
                  </a:cubicBezTo>
                  <a:cubicBezTo>
                    <a:pt x="1014" y="189"/>
                    <a:pt x="979" y="502"/>
                    <a:pt x="885" y="701"/>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2" name="Freeform 560">
              <a:extLst>
                <a:ext uri="{FF2B5EF4-FFF2-40B4-BE49-F238E27FC236}">
                  <a16:creationId xmlns:a16="http://schemas.microsoft.com/office/drawing/2014/main" id="{5E1E2CF7-9708-4F67-B419-FB40BDAA8EA2}"/>
                </a:ext>
              </a:extLst>
            </p:cNvPr>
            <p:cNvSpPr>
              <a:spLocks/>
            </p:cNvSpPr>
            <p:nvPr/>
          </p:nvSpPr>
          <p:spPr bwMode="auto">
            <a:xfrm>
              <a:off x="7142163" y="4003675"/>
              <a:ext cx="139700" cy="184150"/>
            </a:xfrm>
            <a:custGeom>
              <a:avLst/>
              <a:gdLst>
                <a:gd name="T0" fmla="*/ 767 w 767"/>
                <a:gd name="T1" fmla="*/ 893 h 1007"/>
                <a:gd name="T2" fmla="*/ 75 w 767"/>
                <a:gd name="T3" fmla="*/ 873 h 1007"/>
                <a:gd name="T4" fmla="*/ 6 w 767"/>
                <a:gd name="T5" fmla="*/ 601 h 1007"/>
                <a:gd name="T6" fmla="*/ 222 w 767"/>
                <a:gd name="T7" fmla="*/ 28 h 1007"/>
                <a:gd name="T8" fmla="*/ 623 w 767"/>
                <a:gd name="T9" fmla="*/ 517 h 1007"/>
                <a:gd name="T10" fmla="*/ 767 w 767"/>
                <a:gd name="T11" fmla="*/ 893 h 1007"/>
              </a:gdLst>
              <a:ahLst/>
              <a:cxnLst>
                <a:cxn ang="0">
                  <a:pos x="T0" y="T1"/>
                </a:cxn>
                <a:cxn ang="0">
                  <a:pos x="T2" y="T3"/>
                </a:cxn>
                <a:cxn ang="0">
                  <a:pos x="T4" y="T5"/>
                </a:cxn>
                <a:cxn ang="0">
                  <a:pos x="T6" y="T7"/>
                </a:cxn>
                <a:cxn ang="0">
                  <a:pos x="T8" y="T9"/>
                </a:cxn>
                <a:cxn ang="0">
                  <a:pos x="T10" y="T11"/>
                </a:cxn>
              </a:cxnLst>
              <a:rect l="0" t="0" r="r" b="b"/>
              <a:pathLst>
                <a:path w="767" h="1007">
                  <a:moveTo>
                    <a:pt x="767" y="893"/>
                  </a:moveTo>
                  <a:cubicBezTo>
                    <a:pt x="767" y="893"/>
                    <a:pt x="184" y="1007"/>
                    <a:pt x="75" y="873"/>
                  </a:cubicBezTo>
                  <a:cubicBezTo>
                    <a:pt x="31" y="819"/>
                    <a:pt x="9" y="717"/>
                    <a:pt x="6" y="601"/>
                  </a:cubicBezTo>
                  <a:cubicBezTo>
                    <a:pt x="0" y="358"/>
                    <a:pt x="79" y="56"/>
                    <a:pt x="222" y="28"/>
                  </a:cubicBezTo>
                  <a:cubicBezTo>
                    <a:pt x="361" y="0"/>
                    <a:pt x="514" y="271"/>
                    <a:pt x="623" y="517"/>
                  </a:cubicBezTo>
                  <a:cubicBezTo>
                    <a:pt x="709" y="713"/>
                    <a:pt x="767" y="893"/>
                    <a:pt x="767" y="893"/>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3" name="Freeform 561">
              <a:extLst>
                <a:ext uri="{FF2B5EF4-FFF2-40B4-BE49-F238E27FC236}">
                  <a16:creationId xmlns:a16="http://schemas.microsoft.com/office/drawing/2014/main" id="{8BF3872B-82B0-1000-3185-70FC6BFB9068}"/>
                </a:ext>
              </a:extLst>
            </p:cNvPr>
            <p:cNvSpPr>
              <a:spLocks/>
            </p:cNvSpPr>
            <p:nvPr/>
          </p:nvSpPr>
          <p:spPr bwMode="auto">
            <a:xfrm>
              <a:off x="7243763" y="4165600"/>
              <a:ext cx="96838" cy="85725"/>
            </a:xfrm>
            <a:custGeom>
              <a:avLst/>
              <a:gdLst>
                <a:gd name="T0" fmla="*/ 459 w 527"/>
                <a:gd name="T1" fmla="*/ 375 h 466"/>
                <a:gd name="T2" fmla="*/ 217 w 527"/>
                <a:gd name="T3" fmla="*/ 0 h 466"/>
                <a:gd name="T4" fmla="*/ 21 w 527"/>
                <a:gd name="T5" fmla="*/ 234 h 466"/>
                <a:gd name="T6" fmla="*/ 459 w 527"/>
                <a:gd name="T7" fmla="*/ 375 h 466"/>
              </a:gdLst>
              <a:ahLst/>
              <a:cxnLst>
                <a:cxn ang="0">
                  <a:pos x="T0" y="T1"/>
                </a:cxn>
                <a:cxn ang="0">
                  <a:pos x="T2" y="T3"/>
                </a:cxn>
                <a:cxn ang="0">
                  <a:pos x="T4" y="T5"/>
                </a:cxn>
                <a:cxn ang="0">
                  <a:pos x="T6" y="T7"/>
                </a:cxn>
              </a:cxnLst>
              <a:rect l="0" t="0" r="r" b="b"/>
              <a:pathLst>
                <a:path w="527" h="466">
                  <a:moveTo>
                    <a:pt x="459" y="375"/>
                  </a:moveTo>
                  <a:cubicBezTo>
                    <a:pt x="527" y="286"/>
                    <a:pt x="217" y="0"/>
                    <a:pt x="217" y="0"/>
                  </a:cubicBezTo>
                  <a:cubicBezTo>
                    <a:pt x="217" y="0"/>
                    <a:pt x="0" y="160"/>
                    <a:pt x="21" y="234"/>
                  </a:cubicBezTo>
                  <a:cubicBezTo>
                    <a:pt x="53" y="344"/>
                    <a:pt x="389" y="466"/>
                    <a:pt x="459" y="375"/>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4" name="Freeform 562">
              <a:extLst>
                <a:ext uri="{FF2B5EF4-FFF2-40B4-BE49-F238E27FC236}">
                  <a16:creationId xmlns:a16="http://schemas.microsoft.com/office/drawing/2014/main" id="{549BEC16-377C-1E40-A2F1-7D5AC646E483}"/>
                </a:ext>
              </a:extLst>
            </p:cNvPr>
            <p:cNvSpPr>
              <a:spLocks/>
            </p:cNvSpPr>
            <p:nvPr/>
          </p:nvSpPr>
          <p:spPr bwMode="auto">
            <a:xfrm>
              <a:off x="7283450" y="4122738"/>
              <a:ext cx="82550" cy="79375"/>
            </a:xfrm>
            <a:custGeom>
              <a:avLst/>
              <a:gdLst>
                <a:gd name="T0" fmla="*/ 391 w 457"/>
                <a:gd name="T1" fmla="*/ 67 h 436"/>
                <a:gd name="T2" fmla="*/ 0 w 457"/>
                <a:gd name="T3" fmla="*/ 239 h 436"/>
                <a:gd name="T4" fmla="*/ 328 w 457"/>
                <a:gd name="T5" fmla="*/ 395 h 436"/>
                <a:gd name="T6" fmla="*/ 391 w 457"/>
                <a:gd name="T7" fmla="*/ 67 h 436"/>
              </a:gdLst>
              <a:ahLst/>
              <a:cxnLst>
                <a:cxn ang="0">
                  <a:pos x="T0" y="T1"/>
                </a:cxn>
                <a:cxn ang="0">
                  <a:pos x="T2" y="T3"/>
                </a:cxn>
                <a:cxn ang="0">
                  <a:pos x="T4" y="T5"/>
                </a:cxn>
                <a:cxn ang="0">
                  <a:pos x="T6" y="T7"/>
                </a:cxn>
              </a:cxnLst>
              <a:rect l="0" t="0" r="r" b="b"/>
              <a:pathLst>
                <a:path w="457" h="436">
                  <a:moveTo>
                    <a:pt x="391" y="67"/>
                  </a:moveTo>
                  <a:cubicBezTo>
                    <a:pt x="308" y="0"/>
                    <a:pt x="0" y="239"/>
                    <a:pt x="0" y="239"/>
                  </a:cubicBezTo>
                  <a:cubicBezTo>
                    <a:pt x="0" y="239"/>
                    <a:pt x="247" y="436"/>
                    <a:pt x="328" y="395"/>
                  </a:cubicBezTo>
                  <a:cubicBezTo>
                    <a:pt x="403" y="357"/>
                    <a:pt x="457" y="119"/>
                    <a:pt x="391" y="67"/>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5" name="Freeform 563">
              <a:extLst>
                <a:ext uri="{FF2B5EF4-FFF2-40B4-BE49-F238E27FC236}">
                  <a16:creationId xmlns:a16="http://schemas.microsoft.com/office/drawing/2014/main" id="{866FE3A4-84E2-1DE1-FF95-CFC9D92D1B7A}"/>
                </a:ext>
              </a:extLst>
            </p:cNvPr>
            <p:cNvSpPr>
              <a:spLocks/>
            </p:cNvSpPr>
            <p:nvPr/>
          </p:nvSpPr>
          <p:spPr bwMode="auto">
            <a:xfrm>
              <a:off x="7218363" y="4094163"/>
              <a:ext cx="65088" cy="80963"/>
            </a:xfrm>
            <a:custGeom>
              <a:avLst/>
              <a:gdLst>
                <a:gd name="T0" fmla="*/ 59 w 359"/>
                <a:gd name="T1" fmla="*/ 388 h 446"/>
                <a:gd name="T2" fmla="*/ 359 w 359"/>
                <a:gd name="T3" fmla="*/ 396 h 446"/>
                <a:gd name="T4" fmla="*/ 122 w 359"/>
                <a:gd name="T5" fmla="*/ 22 h 446"/>
                <a:gd name="T6" fmla="*/ 59 w 359"/>
                <a:gd name="T7" fmla="*/ 388 h 446"/>
              </a:gdLst>
              <a:ahLst/>
              <a:cxnLst>
                <a:cxn ang="0">
                  <a:pos x="T0" y="T1"/>
                </a:cxn>
                <a:cxn ang="0">
                  <a:pos x="T2" y="T3"/>
                </a:cxn>
                <a:cxn ang="0">
                  <a:pos x="T4" y="T5"/>
                </a:cxn>
                <a:cxn ang="0">
                  <a:pos x="T6" y="T7"/>
                </a:cxn>
              </a:cxnLst>
              <a:rect l="0" t="0" r="r" b="b"/>
              <a:pathLst>
                <a:path w="359" h="446">
                  <a:moveTo>
                    <a:pt x="59" y="388"/>
                  </a:moveTo>
                  <a:cubicBezTo>
                    <a:pt x="107" y="446"/>
                    <a:pt x="359" y="396"/>
                    <a:pt x="359" y="396"/>
                  </a:cubicBezTo>
                  <a:cubicBezTo>
                    <a:pt x="359" y="396"/>
                    <a:pt x="231" y="0"/>
                    <a:pt x="122" y="22"/>
                  </a:cubicBezTo>
                  <a:cubicBezTo>
                    <a:pt x="31" y="40"/>
                    <a:pt x="0" y="316"/>
                    <a:pt x="59" y="388"/>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6" name="Freeform 564">
              <a:extLst>
                <a:ext uri="{FF2B5EF4-FFF2-40B4-BE49-F238E27FC236}">
                  <a16:creationId xmlns:a16="http://schemas.microsoft.com/office/drawing/2014/main" id="{8921A80D-CBCC-6F29-5927-EA8030118EE6}"/>
                </a:ext>
              </a:extLst>
            </p:cNvPr>
            <p:cNvSpPr>
              <a:spLocks/>
            </p:cNvSpPr>
            <p:nvPr/>
          </p:nvSpPr>
          <p:spPr bwMode="auto">
            <a:xfrm>
              <a:off x="6667500" y="4908550"/>
              <a:ext cx="242888" cy="255588"/>
            </a:xfrm>
            <a:custGeom>
              <a:avLst/>
              <a:gdLst>
                <a:gd name="T0" fmla="*/ 1334 w 1334"/>
                <a:gd name="T1" fmla="*/ 203 h 1403"/>
                <a:gd name="T2" fmla="*/ 895 w 1334"/>
                <a:gd name="T3" fmla="*/ 1401 h 1403"/>
                <a:gd name="T4" fmla="*/ 801 w 1334"/>
                <a:gd name="T5" fmla="*/ 1388 h 1403"/>
                <a:gd name="T6" fmla="*/ 176 w 1334"/>
                <a:gd name="T7" fmla="*/ 136 h 1403"/>
                <a:gd name="T8" fmla="*/ 897 w 1334"/>
                <a:gd name="T9" fmla="*/ 93 h 1403"/>
                <a:gd name="T10" fmla="*/ 1334 w 1334"/>
                <a:gd name="T11" fmla="*/ 203 h 1403"/>
                <a:gd name="T12" fmla="*/ 1334 w 1334"/>
                <a:gd name="T13" fmla="*/ 203 h 1403"/>
              </a:gdLst>
              <a:ahLst/>
              <a:cxnLst>
                <a:cxn ang="0">
                  <a:pos x="T0" y="T1"/>
                </a:cxn>
                <a:cxn ang="0">
                  <a:pos x="T2" y="T3"/>
                </a:cxn>
                <a:cxn ang="0">
                  <a:pos x="T4" y="T5"/>
                </a:cxn>
                <a:cxn ang="0">
                  <a:pos x="T6" y="T7"/>
                </a:cxn>
                <a:cxn ang="0">
                  <a:pos x="T8" y="T9"/>
                </a:cxn>
                <a:cxn ang="0">
                  <a:pos x="T10" y="T11"/>
                </a:cxn>
                <a:cxn ang="0">
                  <a:pos x="T12" y="T13"/>
                </a:cxn>
              </a:cxnLst>
              <a:rect l="0" t="0" r="r" b="b"/>
              <a:pathLst>
                <a:path w="1334" h="1403">
                  <a:moveTo>
                    <a:pt x="1334" y="203"/>
                  </a:moveTo>
                  <a:cubicBezTo>
                    <a:pt x="1334" y="203"/>
                    <a:pt x="1213" y="1374"/>
                    <a:pt x="895" y="1401"/>
                  </a:cubicBezTo>
                  <a:cubicBezTo>
                    <a:pt x="865" y="1403"/>
                    <a:pt x="833" y="1399"/>
                    <a:pt x="801" y="1388"/>
                  </a:cubicBezTo>
                  <a:cubicBezTo>
                    <a:pt x="447" y="1272"/>
                    <a:pt x="0" y="420"/>
                    <a:pt x="176" y="136"/>
                  </a:cubicBezTo>
                  <a:cubicBezTo>
                    <a:pt x="260" y="0"/>
                    <a:pt x="605" y="35"/>
                    <a:pt x="897" y="93"/>
                  </a:cubicBezTo>
                  <a:cubicBezTo>
                    <a:pt x="1127" y="139"/>
                    <a:pt x="1324" y="200"/>
                    <a:pt x="1334" y="203"/>
                  </a:cubicBezTo>
                  <a:lnTo>
                    <a:pt x="1334" y="203"/>
                  </a:ln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7" name="Freeform 565">
              <a:extLst>
                <a:ext uri="{FF2B5EF4-FFF2-40B4-BE49-F238E27FC236}">
                  <a16:creationId xmlns:a16="http://schemas.microsoft.com/office/drawing/2014/main" id="{31439DAA-E162-1701-E3A6-63BC2B3C3B61}"/>
                </a:ext>
              </a:extLst>
            </p:cNvPr>
            <p:cNvSpPr>
              <a:spLocks/>
            </p:cNvSpPr>
            <p:nvPr/>
          </p:nvSpPr>
          <p:spPr bwMode="auto">
            <a:xfrm>
              <a:off x="6910388" y="4872038"/>
              <a:ext cx="276225" cy="298450"/>
            </a:xfrm>
            <a:custGeom>
              <a:avLst/>
              <a:gdLst>
                <a:gd name="T0" fmla="*/ 0 w 1510"/>
                <a:gd name="T1" fmla="*/ 405 h 1633"/>
                <a:gd name="T2" fmla="*/ 745 w 1510"/>
                <a:gd name="T3" fmla="*/ 1603 h 1633"/>
                <a:gd name="T4" fmla="*/ 1291 w 1510"/>
                <a:gd name="T5" fmla="*/ 258 h 1633"/>
                <a:gd name="T6" fmla="*/ 0 w 1510"/>
                <a:gd name="T7" fmla="*/ 405 h 1633"/>
              </a:gdLst>
              <a:ahLst/>
              <a:cxnLst>
                <a:cxn ang="0">
                  <a:pos x="T0" y="T1"/>
                </a:cxn>
                <a:cxn ang="0">
                  <a:pos x="T2" y="T3"/>
                </a:cxn>
                <a:cxn ang="0">
                  <a:pos x="T4" y="T5"/>
                </a:cxn>
                <a:cxn ang="0">
                  <a:pos x="T6" y="T7"/>
                </a:cxn>
              </a:cxnLst>
              <a:rect l="0" t="0" r="r" b="b"/>
              <a:pathLst>
                <a:path w="1510" h="1633">
                  <a:moveTo>
                    <a:pt x="0" y="405"/>
                  </a:moveTo>
                  <a:cubicBezTo>
                    <a:pt x="0" y="405"/>
                    <a:pt x="394" y="1633"/>
                    <a:pt x="745" y="1603"/>
                  </a:cubicBezTo>
                  <a:cubicBezTo>
                    <a:pt x="1106" y="1572"/>
                    <a:pt x="1510" y="547"/>
                    <a:pt x="1291" y="258"/>
                  </a:cubicBezTo>
                  <a:cubicBezTo>
                    <a:pt x="1095" y="0"/>
                    <a:pt x="0" y="405"/>
                    <a:pt x="0" y="405"/>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8" name="Freeform 566">
              <a:extLst>
                <a:ext uri="{FF2B5EF4-FFF2-40B4-BE49-F238E27FC236}">
                  <a16:creationId xmlns:a16="http://schemas.microsoft.com/office/drawing/2014/main" id="{93F64CB1-5D87-02CA-CF93-DCB68460C5EF}"/>
                </a:ext>
              </a:extLst>
            </p:cNvPr>
            <p:cNvSpPr>
              <a:spLocks/>
            </p:cNvSpPr>
            <p:nvPr/>
          </p:nvSpPr>
          <p:spPr bwMode="auto">
            <a:xfrm>
              <a:off x="6756400" y="4743450"/>
              <a:ext cx="255588" cy="201613"/>
            </a:xfrm>
            <a:custGeom>
              <a:avLst/>
              <a:gdLst>
                <a:gd name="T0" fmla="*/ 1256 w 1394"/>
                <a:gd name="T1" fmla="*/ 613 h 1106"/>
                <a:gd name="T2" fmla="*/ 842 w 1394"/>
                <a:gd name="T3" fmla="*/ 1106 h 1106"/>
                <a:gd name="T4" fmla="*/ 842 w 1394"/>
                <a:gd name="T5" fmla="*/ 1106 h 1106"/>
                <a:gd name="T6" fmla="*/ 253 w 1394"/>
                <a:gd name="T7" fmla="*/ 745 h 1106"/>
                <a:gd name="T8" fmla="*/ 30 w 1394"/>
                <a:gd name="T9" fmla="*/ 414 h 1106"/>
                <a:gd name="T10" fmla="*/ 1348 w 1394"/>
                <a:gd name="T11" fmla="*/ 281 h 1106"/>
                <a:gd name="T12" fmla="*/ 1256 w 1394"/>
                <a:gd name="T13" fmla="*/ 613 h 1106"/>
              </a:gdLst>
              <a:ahLst/>
              <a:cxnLst>
                <a:cxn ang="0">
                  <a:pos x="T0" y="T1"/>
                </a:cxn>
                <a:cxn ang="0">
                  <a:pos x="T2" y="T3"/>
                </a:cxn>
                <a:cxn ang="0">
                  <a:pos x="T4" y="T5"/>
                </a:cxn>
                <a:cxn ang="0">
                  <a:pos x="T6" y="T7"/>
                </a:cxn>
                <a:cxn ang="0">
                  <a:pos x="T8" y="T9"/>
                </a:cxn>
                <a:cxn ang="0">
                  <a:pos x="T10" y="T11"/>
                </a:cxn>
                <a:cxn ang="0">
                  <a:pos x="T12" y="T13"/>
                </a:cxn>
              </a:cxnLst>
              <a:rect l="0" t="0" r="r" b="b"/>
              <a:pathLst>
                <a:path w="1394" h="1106">
                  <a:moveTo>
                    <a:pt x="1256" y="613"/>
                  </a:moveTo>
                  <a:cubicBezTo>
                    <a:pt x="1103" y="850"/>
                    <a:pt x="842" y="1106"/>
                    <a:pt x="842" y="1106"/>
                  </a:cubicBezTo>
                  <a:lnTo>
                    <a:pt x="842" y="1106"/>
                  </a:lnTo>
                  <a:cubicBezTo>
                    <a:pt x="828" y="1099"/>
                    <a:pt x="490" y="932"/>
                    <a:pt x="253" y="745"/>
                  </a:cubicBezTo>
                  <a:cubicBezTo>
                    <a:pt x="107" y="631"/>
                    <a:pt x="0" y="509"/>
                    <a:pt x="30" y="414"/>
                  </a:cubicBezTo>
                  <a:cubicBezTo>
                    <a:pt x="129" y="98"/>
                    <a:pt x="1172" y="0"/>
                    <a:pt x="1348" y="281"/>
                  </a:cubicBezTo>
                  <a:cubicBezTo>
                    <a:pt x="1394" y="354"/>
                    <a:pt x="1342" y="481"/>
                    <a:pt x="1256" y="613"/>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299" name="Freeform 567">
              <a:extLst>
                <a:ext uri="{FF2B5EF4-FFF2-40B4-BE49-F238E27FC236}">
                  <a16:creationId xmlns:a16="http://schemas.microsoft.com/office/drawing/2014/main" id="{A6E494CB-1AED-5EC9-7B4F-C1446829283E}"/>
                </a:ext>
              </a:extLst>
            </p:cNvPr>
            <p:cNvSpPr>
              <a:spLocks/>
            </p:cNvSpPr>
            <p:nvPr/>
          </p:nvSpPr>
          <p:spPr bwMode="auto">
            <a:xfrm>
              <a:off x="6756400" y="4910138"/>
              <a:ext cx="153988" cy="176213"/>
            </a:xfrm>
            <a:custGeom>
              <a:avLst/>
              <a:gdLst>
                <a:gd name="T0" fmla="*/ 570 w 845"/>
                <a:gd name="T1" fmla="*/ 946 h 964"/>
                <a:gd name="T2" fmla="*/ 845 w 845"/>
                <a:gd name="T3" fmla="*/ 196 h 964"/>
                <a:gd name="T4" fmla="*/ 120 w 845"/>
                <a:gd name="T5" fmla="*/ 154 h 964"/>
                <a:gd name="T6" fmla="*/ 570 w 845"/>
                <a:gd name="T7" fmla="*/ 946 h 964"/>
              </a:gdLst>
              <a:ahLst/>
              <a:cxnLst>
                <a:cxn ang="0">
                  <a:pos x="T0" y="T1"/>
                </a:cxn>
                <a:cxn ang="0">
                  <a:pos x="T2" y="T3"/>
                </a:cxn>
                <a:cxn ang="0">
                  <a:pos x="T4" y="T5"/>
                </a:cxn>
                <a:cxn ang="0">
                  <a:pos x="T6" y="T7"/>
                </a:cxn>
              </a:cxnLst>
              <a:rect l="0" t="0" r="r" b="b"/>
              <a:pathLst>
                <a:path w="845" h="964">
                  <a:moveTo>
                    <a:pt x="570" y="946"/>
                  </a:moveTo>
                  <a:cubicBezTo>
                    <a:pt x="769" y="929"/>
                    <a:pt x="845" y="196"/>
                    <a:pt x="845" y="196"/>
                  </a:cubicBezTo>
                  <a:cubicBezTo>
                    <a:pt x="845" y="196"/>
                    <a:pt x="216" y="0"/>
                    <a:pt x="120" y="154"/>
                  </a:cubicBezTo>
                  <a:cubicBezTo>
                    <a:pt x="0" y="347"/>
                    <a:pt x="343" y="964"/>
                    <a:pt x="570" y="946"/>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0" name="Freeform 568">
              <a:extLst>
                <a:ext uri="{FF2B5EF4-FFF2-40B4-BE49-F238E27FC236}">
                  <a16:creationId xmlns:a16="http://schemas.microsoft.com/office/drawing/2014/main" id="{5DF47BA4-D5B6-69FB-2442-D14B6D07B50D}"/>
                </a:ext>
              </a:extLst>
            </p:cNvPr>
            <p:cNvSpPr>
              <a:spLocks/>
            </p:cNvSpPr>
            <p:nvPr/>
          </p:nvSpPr>
          <p:spPr bwMode="auto">
            <a:xfrm>
              <a:off x="6910388" y="4899025"/>
              <a:ext cx="173038" cy="187325"/>
            </a:xfrm>
            <a:custGeom>
              <a:avLst/>
              <a:gdLst>
                <a:gd name="T0" fmla="*/ 0 w 946"/>
                <a:gd name="T1" fmla="*/ 254 h 1023"/>
                <a:gd name="T2" fmla="*/ 467 w 946"/>
                <a:gd name="T3" fmla="*/ 1004 h 1023"/>
                <a:gd name="T4" fmla="*/ 808 w 946"/>
                <a:gd name="T5" fmla="*/ 162 h 1023"/>
                <a:gd name="T6" fmla="*/ 0 w 946"/>
                <a:gd name="T7" fmla="*/ 254 h 1023"/>
              </a:gdLst>
              <a:ahLst/>
              <a:cxnLst>
                <a:cxn ang="0">
                  <a:pos x="T0" y="T1"/>
                </a:cxn>
                <a:cxn ang="0">
                  <a:pos x="T2" y="T3"/>
                </a:cxn>
                <a:cxn ang="0">
                  <a:pos x="T4" y="T5"/>
                </a:cxn>
                <a:cxn ang="0">
                  <a:pos x="T6" y="T7"/>
                </a:cxn>
              </a:cxnLst>
              <a:rect l="0" t="0" r="r" b="b"/>
              <a:pathLst>
                <a:path w="946" h="1023">
                  <a:moveTo>
                    <a:pt x="0" y="254"/>
                  </a:moveTo>
                  <a:cubicBezTo>
                    <a:pt x="0" y="254"/>
                    <a:pt x="247" y="1023"/>
                    <a:pt x="467" y="1004"/>
                  </a:cubicBezTo>
                  <a:cubicBezTo>
                    <a:pt x="693" y="984"/>
                    <a:pt x="946" y="343"/>
                    <a:pt x="808" y="162"/>
                  </a:cubicBezTo>
                  <a:cubicBezTo>
                    <a:pt x="685" y="0"/>
                    <a:pt x="0" y="254"/>
                    <a:pt x="0" y="254"/>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1" name="Freeform 569">
              <a:extLst>
                <a:ext uri="{FF2B5EF4-FFF2-40B4-BE49-F238E27FC236}">
                  <a16:creationId xmlns:a16="http://schemas.microsoft.com/office/drawing/2014/main" id="{9BF2DDAA-758A-CC58-9A9A-56B636F4A0D0}"/>
                </a:ext>
              </a:extLst>
            </p:cNvPr>
            <p:cNvSpPr>
              <a:spLocks/>
            </p:cNvSpPr>
            <p:nvPr/>
          </p:nvSpPr>
          <p:spPr bwMode="auto">
            <a:xfrm>
              <a:off x="6808788" y="4818063"/>
              <a:ext cx="174625" cy="127000"/>
            </a:xfrm>
            <a:custGeom>
              <a:avLst/>
              <a:gdLst>
                <a:gd name="T0" fmla="*/ 50 w 955"/>
                <a:gd name="T1" fmla="*/ 259 h 692"/>
                <a:gd name="T2" fmla="*/ 558 w 955"/>
                <a:gd name="T3" fmla="*/ 692 h 692"/>
                <a:gd name="T4" fmla="*/ 875 w 955"/>
                <a:gd name="T5" fmla="*/ 175 h 692"/>
                <a:gd name="T6" fmla="*/ 50 w 955"/>
                <a:gd name="T7" fmla="*/ 259 h 692"/>
              </a:gdLst>
              <a:ahLst/>
              <a:cxnLst>
                <a:cxn ang="0">
                  <a:pos x="T0" y="T1"/>
                </a:cxn>
                <a:cxn ang="0">
                  <a:pos x="T2" y="T3"/>
                </a:cxn>
                <a:cxn ang="0">
                  <a:pos x="T4" y="T5"/>
                </a:cxn>
                <a:cxn ang="0">
                  <a:pos x="T6" y="T7"/>
                </a:cxn>
              </a:cxnLst>
              <a:rect l="0" t="0" r="r" b="b"/>
              <a:pathLst>
                <a:path w="955" h="692">
                  <a:moveTo>
                    <a:pt x="50" y="259"/>
                  </a:moveTo>
                  <a:cubicBezTo>
                    <a:pt x="0" y="418"/>
                    <a:pt x="558" y="692"/>
                    <a:pt x="558" y="692"/>
                  </a:cubicBezTo>
                  <a:cubicBezTo>
                    <a:pt x="558" y="692"/>
                    <a:pt x="955" y="303"/>
                    <a:pt x="875" y="175"/>
                  </a:cubicBezTo>
                  <a:cubicBezTo>
                    <a:pt x="764" y="0"/>
                    <a:pt x="111" y="61"/>
                    <a:pt x="50" y="259"/>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2" name="Freeform 570">
              <a:extLst>
                <a:ext uri="{FF2B5EF4-FFF2-40B4-BE49-F238E27FC236}">
                  <a16:creationId xmlns:a16="http://schemas.microsoft.com/office/drawing/2014/main" id="{6476080B-C326-CD2D-F8FA-2C3BBDD40321}"/>
                </a:ext>
              </a:extLst>
            </p:cNvPr>
            <p:cNvSpPr>
              <a:spLocks/>
            </p:cNvSpPr>
            <p:nvPr/>
          </p:nvSpPr>
          <p:spPr bwMode="auto">
            <a:xfrm>
              <a:off x="7281863" y="4549775"/>
              <a:ext cx="247650" cy="228600"/>
            </a:xfrm>
            <a:custGeom>
              <a:avLst/>
              <a:gdLst>
                <a:gd name="T0" fmla="*/ 1 w 1350"/>
                <a:gd name="T1" fmla="*/ 486 h 1245"/>
                <a:gd name="T2" fmla="*/ 1132 w 1350"/>
                <a:gd name="T3" fmla="*/ 1059 h 1245"/>
                <a:gd name="T4" fmla="*/ 974 w 1350"/>
                <a:gd name="T5" fmla="*/ 0 h 1245"/>
                <a:gd name="T6" fmla="*/ 1 w 1350"/>
                <a:gd name="T7" fmla="*/ 486 h 1245"/>
              </a:gdLst>
              <a:ahLst/>
              <a:cxnLst>
                <a:cxn ang="0">
                  <a:pos x="T0" y="T1"/>
                </a:cxn>
                <a:cxn ang="0">
                  <a:pos x="T2" y="T3"/>
                </a:cxn>
                <a:cxn ang="0">
                  <a:pos x="T4" y="T5"/>
                </a:cxn>
                <a:cxn ang="0">
                  <a:pos x="T6" y="T7"/>
                </a:cxn>
              </a:cxnLst>
              <a:rect l="0" t="0" r="r" b="b"/>
              <a:pathLst>
                <a:path w="1350" h="1245">
                  <a:moveTo>
                    <a:pt x="1" y="486"/>
                  </a:moveTo>
                  <a:cubicBezTo>
                    <a:pt x="0" y="803"/>
                    <a:pt x="875" y="1245"/>
                    <a:pt x="1132" y="1059"/>
                  </a:cubicBezTo>
                  <a:cubicBezTo>
                    <a:pt x="1350" y="902"/>
                    <a:pt x="974" y="0"/>
                    <a:pt x="974" y="0"/>
                  </a:cubicBezTo>
                  <a:cubicBezTo>
                    <a:pt x="974" y="0"/>
                    <a:pt x="2" y="214"/>
                    <a:pt x="1" y="486"/>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3" name="Freeform 571">
              <a:extLst>
                <a:ext uri="{FF2B5EF4-FFF2-40B4-BE49-F238E27FC236}">
                  <a16:creationId xmlns:a16="http://schemas.microsoft.com/office/drawing/2014/main" id="{8AF3FBD8-9B87-1FB2-EEF0-E3C2D19BD7EB}"/>
                </a:ext>
              </a:extLst>
            </p:cNvPr>
            <p:cNvSpPr>
              <a:spLocks/>
            </p:cNvSpPr>
            <p:nvPr/>
          </p:nvSpPr>
          <p:spPr bwMode="auto">
            <a:xfrm>
              <a:off x="7243763" y="4376738"/>
              <a:ext cx="215900" cy="173038"/>
            </a:xfrm>
            <a:custGeom>
              <a:avLst/>
              <a:gdLst>
                <a:gd name="T0" fmla="*/ 698 w 1185"/>
                <a:gd name="T1" fmla="*/ 40 h 949"/>
                <a:gd name="T2" fmla="*/ 43 w 1185"/>
                <a:gd name="T3" fmla="*/ 596 h 949"/>
                <a:gd name="T4" fmla="*/ 1185 w 1185"/>
                <a:gd name="T5" fmla="*/ 949 h 949"/>
                <a:gd name="T6" fmla="*/ 698 w 1185"/>
                <a:gd name="T7" fmla="*/ 40 h 949"/>
              </a:gdLst>
              <a:ahLst/>
              <a:cxnLst>
                <a:cxn ang="0">
                  <a:pos x="T0" y="T1"/>
                </a:cxn>
                <a:cxn ang="0">
                  <a:pos x="T2" y="T3"/>
                </a:cxn>
                <a:cxn ang="0">
                  <a:pos x="T4" y="T5"/>
                </a:cxn>
                <a:cxn ang="0">
                  <a:pos x="T6" y="T7"/>
                </a:cxn>
              </a:cxnLst>
              <a:rect l="0" t="0" r="r" b="b"/>
              <a:pathLst>
                <a:path w="1185" h="949">
                  <a:moveTo>
                    <a:pt x="698" y="40"/>
                  </a:moveTo>
                  <a:cubicBezTo>
                    <a:pt x="487" y="0"/>
                    <a:pt x="0" y="385"/>
                    <a:pt x="43" y="596"/>
                  </a:cubicBezTo>
                  <a:cubicBezTo>
                    <a:pt x="103" y="888"/>
                    <a:pt x="1185" y="949"/>
                    <a:pt x="1185" y="949"/>
                  </a:cubicBezTo>
                  <a:cubicBezTo>
                    <a:pt x="1185" y="949"/>
                    <a:pt x="951" y="88"/>
                    <a:pt x="698" y="40"/>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4" name="Freeform 572">
              <a:extLst>
                <a:ext uri="{FF2B5EF4-FFF2-40B4-BE49-F238E27FC236}">
                  <a16:creationId xmlns:a16="http://schemas.microsoft.com/office/drawing/2014/main" id="{003D93F2-6508-7B59-8D08-74B69A9E8501}"/>
                </a:ext>
              </a:extLst>
            </p:cNvPr>
            <p:cNvSpPr>
              <a:spLocks/>
            </p:cNvSpPr>
            <p:nvPr/>
          </p:nvSpPr>
          <p:spPr bwMode="auto">
            <a:xfrm>
              <a:off x="7459663" y="4505325"/>
              <a:ext cx="204788" cy="188913"/>
            </a:xfrm>
            <a:custGeom>
              <a:avLst/>
              <a:gdLst>
                <a:gd name="T0" fmla="*/ 869 w 1114"/>
                <a:gd name="T1" fmla="*/ 135 h 1031"/>
                <a:gd name="T2" fmla="*/ 0 w 1114"/>
                <a:gd name="T3" fmla="*/ 244 h 1031"/>
                <a:gd name="T4" fmla="*/ 954 w 1114"/>
                <a:gd name="T5" fmla="*/ 882 h 1031"/>
                <a:gd name="T6" fmla="*/ 869 w 1114"/>
                <a:gd name="T7" fmla="*/ 135 h 1031"/>
              </a:gdLst>
              <a:ahLst/>
              <a:cxnLst>
                <a:cxn ang="0">
                  <a:pos x="T0" y="T1"/>
                </a:cxn>
                <a:cxn ang="0">
                  <a:pos x="T2" y="T3"/>
                </a:cxn>
                <a:cxn ang="0">
                  <a:pos x="T4" y="T5"/>
                </a:cxn>
                <a:cxn ang="0">
                  <a:pos x="T6" y="T7"/>
                </a:cxn>
              </a:cxnLst>
              <a:rect l="0" t="0" r="r" b="b"/>
              <a:pathLst>
                <a:path w="1114" h="1031">
                  <a:moveTo>
                    <a:pt x="869" y="135"/>
                  </a:moveTo>
                  <a:cubicBezTo>
                    <a:pt x="698" y="0"/>
                    <a:pt x="0" y="244"/>
                    <a:pt x="0" y="244"/>
                  </a:cubicBezTo>
                  <a:cubicBezTo>
                    <a:pt x="0" y="244"/>
                    <a:pt x="709" y="1031"/>
                    <a:pt x="954" y="882"/>
                  </a:cubicBezTo>
                  <a:cubicBezTo>
                    <a:pt x="1114" y="784"/>
                    <a:pt x="1017" y="251"/>
                    <a:pt x="869" y="135"/>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5" name="Freeform 573">
              <a:extLst>
                <a:ext uri="{FF2B5EF4-FFF2-40B4-BE49-F238E27FC236}">
                  <a16:creationId xmlns:a16="http://schemas.microsoft.com/office/drawing/2014/main" id="{97402A29-F308-FD47-CF64-5AE1B7C65C7D}"/>
                </a:ext>
              </a:extLst>
            </p:cNvPr>
            <p:cNvSpPr>
              <a:spLocks/>
            </p:cNvSpPr>
            <p:nvPr/>
          </p:nvSpPr>
          <p:spPr bwMode="auto">
            <a:xfrm>
              <a:off x="7369175" y="4551363"/>
              <a:ext cx="128588" cy="119063"/>
            </a:xfrm>
            <a:custGeom>
              <a:avLst/>
              <a:gdLst>
                <a:gd name="T0" fmla="*/ 1 w 697"/>
                <a:gd name="T1" fmla="*/ 251 h 643"/>
                <a:gd name="T2" fmla="*/ 585 w 697"/>
                <a:gd name="T3" fmla="*/ 547 h 643"/>
                <a:gd name="T4" fmla="*/ 503 w 697"/>
                <a:gd name="T5" fmla="*/ 0 h 643"/>
                <a:gd name="T6" fmla="*/ 1 w 697"/>
                <a:gd name="T7" fmla="*/ 251 h 643"/>
              </a:gdLst>
              <a:ahLst/>
              <a:cxnLst>
                <a:cxn ang="0">
                  <a:pos x="T0" y="T1"/>
                </a:cxn>
                <a:cxn ang="0">
                  <a:pos x="T2" y="T3"/>
                </a:cxn>
                <a:cxn ang="0">
                  <a:pos x="T4" y="T5"/>
                </a:cxn>
                <a:cxn ang="0">
                  <a:pos x="T6" y="T7"/>
                </a:cxn>
              </a:cxnLst>
              <a:rect l="0" t="0" r="r" b="b"/>
              <a:pathLst>
                <a:path w="697" h="643">
                  <a:moveTo>
                    <a:pt x="1" y="251"/>
                  </a:moveTo>
                  <a:cubicBezTo>
                    <a:pt x="0" y="415"/>
                    <a:pt x="452" y="643"/>
                    <a:pt x="585" y="547"/>
                  </a:cubicBezTo>
                  <a:cubicBezTo>
                    <a:pt x="697" y="466"/>
                    <a:pt x="503" y="0"/>
                    <a:pt x="503" y="0"/>
                  </a:cubicBezTo>
                  <a:cubicBezTo>
                    <a:pt x="503" y="0"/>
                    <a:pt x="1" y="111"/>
                    <a:pt x="1" y="251"/>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6" name="Freeform 574">
              <a:extLst>
                <a:ext uri="{FF2B5EF4-FFF2-40B4-BE49-F238E27FC236}">
                  <a16:creationId xmlns:a16="http://schemas.microsoft.com/office/drawing/2014/main" id="{935B54B8-FC59-1F32-D97B-89009B944DAB}"/>
                </a:ext>
              </a:extLst>
            </p:cNvPr>
            <p:cNvSpPr>
              <a:spLocks/>
            </p:cNvSpPr>
            <p:nvPr/>
          </p:nvSpPr>
          <p:spPr bwMode="auto">
            <a:xfrm>
              <a:off x="7350125" y="4462463"/>
              <a:ext cx="111125" cy="88900"/>
            </a:xfrm>
            <a:custGeom>
              <a:avLst/>
              <a:gdLst>
                <a:gd name="T0" fmla="*/ 361 w 612"/>
                <a:gd name="T1" fmla="*/ 20 h 490"/>
                <a:gd name="T2" fmla="*/ 22 w 612"/>
                <a:gd name="T3" fmla="*/ 307 h 490"/>
                <a:gd name="T4" fmla="*/ 612 w 612"/>
                <a:gd name="T5" fmla="*/ 490 h 490"/>
                <a:gd name="T6" fmla="*/ 361 w 612"/>
                <a:gd name="T7" fmla="*/ 20 h 490"/>
              </a:gdLst>
              <a:ahLst/>
              <a:cxnLst>
                <a:cxn ang="0">
                  <a:pos x="T0" y="T1"/>
                </a:cxn>
                <a:cxn ang="0">
                  <a:pos x="T2" y="T3"/>
                </a:cxn>
                <a:cxn ang="0">
                  <a:pos x="T4" y="T5"/>
                </a:cxn>
                <a:cxn ang="0">
                  <a:pos x="T6" y="T7"/>
                </a:cxn>
              </a:cxnLst>
              <a:rect l="0" t="0" r="r" b="b"/>
              <a:pathLst>
                <a:path w="612" h="490">
                  <a:moveTo>
                    <a:pt x="361" y="20"/>
                  </a:moveTo>
                  <a:cubicBezTo>
                    <a:pt x="252" y="0"/>
                    <a:pt x="0" y="199"/>
                    <a:pt x="22" y="307"/>
                  </a:cubicBezTo>
                  <a:cubicBezTo>
                    <a:pt x="53" y="459"/>
                    <a:pt x="612" y="490"/>
                    <a:pt x="612" y="490"/>
                  </a:cubicBezTo>
                  <a:cubicBezTo>
                    <a:pt x="612" y="490"/>
                    <a:pt x="492" y="45"/>
                    <a:pt x="361" y="20"/>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7" name="Freeform 575">
              <a:extLst>
                <a:ext uri="{FF2B5EF4-FFF2-40B4-BE49-F238E27FC236}">
                  <a16:creationId xmlns:a16="http://schemas.microsoft.com/office/drawing/2014/main" id="{674D197B-2653-7ECD-35B3-E02C990914A5}"/>
                </a:ext>
              </a:extLst>
            </p:cNvPr>
            <p:cNvSpPr>
              <a:spLocks/>
            </p:cNvSpPr>
            <p:nvPr/>
          </p:nvSpPr>
          <p:spPr bwMode="auto">
            <a:xfrm>
              <a:off x="7461250" y="4529138"/>
              <a:ext cx="104775" cy="96838"/>
            </a:xfrm>
            <a:custGeom>
              <a:avLst/>
              <a:gdLst>
                <a:gd name="T0" fmla="*/ 449 w 575"/>
                <a:gd name="T1" fmla="*/ 70 h 532"/>
                <a:gd name="T2" fmla="*/ 0 w 575"/>
                <a:gd name="T3" fmla="*/ 126 h 532"/>
                <a:gd name="T4" fmla="*/ 492 w 575"/>
                <a:gd name="T5" fmla="*/ 455 h 532"/>
                <a:gd name="T6" fmla="*/ 449 w 575"/>
                <a:gd name="T7" fmla="*/ 70 h 532"/>
              </a:gdLst>
              <a:ahLst/>
              <a:cxnLst>
                <a:cxn ang="0">
                  <a:pos x="T0" y="T1"/>
                </a:cxn>
                <a:cxn ang="0">
                  <a:pos x="T2" y="T3"/>
                </a:cxn>
                <a:cxn ang="0">
                  <a:pos x="T4" y="T5"/>
                </a:cxn>
                <a:cxn ang="0">
                  <a:pos x="T6" y="T7"/>
                </a:cxn>
              </a:cxnLst>
              <a:rect l="0" t="0" r="r" b="b"/>
              <a:pathLst>
                <a:path w="575" h="532">
                  <a:moveTo>
                    <a:pt x="449" y="70"/>
                  </a:moveTo>
                  <a:cubicBezTo>
                    <a:pt x="360" y="0"/>
                    <a:pt x="0" y="126"/>
                    <a:pt x="0" y="126"/>
                  </a:cubicBezTo>
                  <a:cubicBezTo>
                    <a:pt x="0" y="126"/>
                    <a:pt x="366" y="532"/>
                    <a:pt x="492" y="455"/>
                  </a:cubicBezTo>
                  <a:cubicBezTo>
                    <a:pt x="575" y="405"/>
                    <a:pt x="525" y="130"/>
                    <a:pt x="449" y="70"/>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8" name="Freeform 576">
              <a:extLst>
                <a:ext uri="{FF2B5EF4-FFF2-40B4-BE49-F238E27FC236}">
                  <a16:creationId xmlns:a16="http://schemas.microsoft.com/office/drawing/2014/main" id="{7E631AD8-2F10-7FEB-72B1-9B16173D7884}"/>
                </a:ext>
              </a:extLst>
            </p:cNvPr>
            <p:cNvSpPr>
              <a:spLocks/>
            </p:cNvSpPr>
            <p:nvPr/>
          </p:nvSpPr>
          <p:spPr bwMode="auto">
            <a:xfrm>
              <a:off x="6861175" y="3846513"/>
              <a:ext cx="193675" cy="155575"/>
            </a:xfrm>
            <a:custGeom>
              <a:avLst/>
              <a:gdLst>
                <a:gd name="T0" fmla="*/ 114 w 1060"/>
                <a:gd name="T1" fmla="*/ 179 h 846"/>
                <a:gd name="T2" fmla="*/ 1012 w 1060"/>
                <a:gd name="T3" fmla="*/ 352 h 846"/>
                <a:gd name="T4" fmla="*/ 409 w 1060"/>
                <a:gd name="T5" fmla="*/ 846 h 846"/>
                <a:gd name="T6" fmla="*/ 114 w 1060"/>
                <a:gd name="T7" fmla="*/ 179 h 846"/>
              </a:gdLst>
              <a:ahLst/>
              <a:cxnLst>
                <a:cxn ang="0">
                  <a:pos x="T0" y="T1"/>
                </a:cxn>
                <a:cxn ang="0">
                  <a:pos x="T2" y="T3"/>
                </a:cxn>
                <a:cxn ang="0">
                  <a:pos x="T4" y="T5"/>
                </a:cxn>
                <a:cxn ang="0">
                  <a:pos x="T6" y="T7"/>
                </a:cxn>
              </a:cxnLst>
              <a:rect l="0" t="0" r="r" b="b"/>
              <a:pathLst>
                <a:path w="1060" h="846">
                  <a:moveTo>
                    <a:pt x="114" y="179"/>
                  </a:moveTo>
                  <a:cubicBezTo>
                    <a:pt x="256" y="0"/>
                    <a:pt x="956" y="130"/>
                    <a:pt x="1012" y="352"/>
                  </a:cubicBezTo>
                  <a:cubicBezTo>
                    <a:pt x="1060" y="541"/>
                    <a:pt x="409" y="846"/>
                    <a:pt x="409" y="846"/>
                  </a:cubicBezTo>
                  <a:cubicBezTo>
                    <a:pt x="409" y="846"/>
                    <a:pt x="0" y="322"/>
                    <a:pt x="114" y="179"/>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09" name="Freeform 577">
              <a:extLst>
                <a:ext uri="{FF2B5EF4-FFF2-40B4-BE49-F238E27FC236}">
                  <a16:creationId xmlns:a16="http://schemas.microsoft.com/office/drawing/2014/main" id="{16BF433E-BC67-AB22-93AC-801D2F2CF49A}"/>
                </a:ext>
              </a:extLst>
            </p:cNvPr>
            <p:cNvSpPr>
              <a:spLocks/>
            </p:cNvSpPr>
            <p:nvPr/>
          </p:nvSpPr>
          <p:spPr bwMode="auto">
            <a:xfrm>
              <a:off x="6935788" y="3994150"/>
              <a:ext cx="173038" cy="122238"/>
            </a:xfrm>
            <a:custGeom>
              <a:avLst/>
              <a:gdLst>
                <a:gd name="T0" fmla="*/ 482 w 944"/>
                <a:gd name="T1" fmla="*/ 666 h 673"/>
                <a:gd name="T2" fmla="*/ 0 w 944"/>
                <a:gd name="T3" fmla="*/ 42 h 673"/>
                <a:gd name="T4" fmla="*/ 896 w 944"/>
                <a:gd name="T5" fmla="*/ 217 h 673"/>
                <a:gd name="T6" fmla="*/ 482 w 944"/>
                <a:gd name="T7" fmla="*/ 666 h 673"/>
              </a:gdLst>
              <a:ahLst/>
              <a:cxnLst>
                <a:cxn ang="0">
                  <a:pos x="T0" y="T1"/>
                </a:cxn>
                <a:cxn ang="0">
                  <a:pos x="T2" y="T3"/>
                </a:cxn>
                <a:cxn ang="0">
                  <a:pos x="T4" y="T5"/>
                </a:cxn>
                <a:cxn ang="0">
                  <a:pos x="T6" y="T7"/>
                </a:cxn>
              </a:cxnLst>
              <a:rect l="0" t="0" r="r" b="b"/>
              <a:pathLst>
                <a:path w="944" h="673">
                  <a:moveTo>
                    <a:pt x="482" y="666"/>
                  </a:moveTo>
                  <a:cubicBezTo>
                    <a:pt x="286" y="657"/>
                    <a:pt x="0" y="42"/>
                    <a:pt x="0" y="42"/>
                  </a:cubicBezTo>
                  <a:cubicBezTo>
                    <a:pt x="0" y="42"/>
                    <a:pt x="825" y="0"/>
                    <a:pt x="896" y="217"/>
                  </a:cubicBezTo>
                  <a:cubicBezTo>
                    <a:pt x="944" y="362"/>
                    <a:pt x="635" y="673"/>
                    <a:pt x="482" y="66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0" name="Freeform 578">
              <a:extLst>
                <a:ext uri="{FF2B5EF4-FFF2-40B4-BE49-F238E27FC236}">
                  <a16:creationId xmlns:a16="http://schemas.microsoft.com/office/drawing/2014/main" id="{FA5ACC8C-0A30-642F-2AF5-7468E64E5BF1}"/>
                </a:ext>
              </a:extLst>
            </p:cNvPr>
            <p:cNvSpPr>
              <a:spLocks/>
            </p:cNvSpPr>
            <p:nvPr/>
          </p:nvSpPr>
          <p:spPr bwMode="auto">
            <a:xfrm>
              <a:off x="6764338" y="3944938"/>
              <a:ext cx="171450" cy="149225"/>
            </a:xfrm>
            <a:custGeom>
              <a:avLst/>
              <a:gdLst>
                <a:gd name="T0" fmla="*/ 438 w 945"/>
                <a:gd name="T1" fmla="*/ 789 h 817"/>
                <a:gd name="T2" fmla="*/ 945 w 945"/>
                <a:gd name="T3" fmla="*/ 312 h 817"/>
                <a:gd name="T4" fmla="*/ 101 w 945"/>
                <a:gd name="T5" fmla="*/ 175 h 817"/>
                <a:gd name="T6" fmla="*/ 438 w 945"/>
                <a:gd name="T7" fmla="*/ 789 h 817"/>
              </a:gdLst>
              <a:ahLst/>
              <a:cxnLst>
                <a:cxn ang="0">
                  <a:pos x="T0" y="T1"/>
                </a:cxn>
                <a:cxn ang="0">
                  <a:pos x="T2" y="T3"/>
                </a:cxn>
                <a:cxn ang="0">
                  <a:pos x="T4" y="T5"/>
                </a:cxn>
                <a:cxn ang="0">
                  <a:pos x="T6" y="T7"/>
                </a:cxn>
              </a:cxnLst>
              <a:rect l="0" t="0" r="r" b="b"/>
              <a:pathLst>
                <a:path w="945" h="817">
                  <a:moveTo>
                    <a:pt x="438" y="789"/>
                  </a:moveTo>
                  <a:cubicBezTo>
                    <a:pt x="610" y="817"/>
                    <a:pt x="945" y="312"/>
                    <a:pt x="945" y="312"/>
                  </a:cubicBezTo>
                  <a:cubicBezTo>
                    <a:pt x="945" y="312"/>
                    <a:pt x="225" y="0"/>
                    <a:pt x="101" y="175"/>
                  </a:cubicBezTo>
                  <a:cubicBezTo>
                    <a:pt x="0" y="318"/>
                    <a:pt x="265" y="762"/>
                    <a:pt x="438" y="789"/>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1" name="Freeform 579">
              <a:extLst>
                <a:ext uri="{FF2B5EF4-FFF2-40B4-BE49-F238E27FC236}">
                  <a16:creationId xmlns:a16="http://schemas.microsoft.com/office/drawing/2014/main" id="{8E6A9725-2E0F-E8A4-C3C5-B2D483A9768A}"/>
                </a:ext>
              </a:extLst>
            </p:cNvPr>
            <p:cNvSpPr>
              <a:spLocks/>
            </p:cNvSpPr>
            <p:nvPr/>
          </p:nvSpPr>
          <p:spPr bwMode="auto">
            <a:xfrm>
              <a:off x="6573838" y="4403725"/>
              <a:ext cx="300038" cy="312738"/>
            </a:xfrm>
            <a:custGeom>
              <a:avLst/>
              <a:gdLst>
                <a:gd name="T0" fmla="*/ 308 w 1641"/>
                <a:gd name="T1" fmla="*/ 104 h 1717"/>
                <a:gd name="T2" fmla="*/ 162 w 1641"/>
                <a:gd name="T3" fmla="*/ 922 h 1717"/>
                <a:gd name="T4" fmla="*/ 1027 w 1641"/>
                <a:gd name="T5" fmla="*/ 591 h 1717"/>
                <a:gd name="T6" fmla="*/ 308 w 1641"/>
                <a:gd name="T7" fmla="*/ 1445 h 1717"/>
                <a:gd name="T8" fmla="*/ 1500 w 1641"/>
                <a:gd name="T9" fmla="*/ 1445 h 1717"/>
                <a:gd name="T10" fmla="*/ 1137 w 1641"/>
                <a:gd name="T11" fmla="*/ 513 h 1717"/>
                <a:gd name="T12" fmla="*/ 308 w 1641"/>
                <a:gd name="T13" fmla="*/ 104 h 1717"/>
              </a:gdLst>
              <a:ahLst/>
              <a:cxnLst>
                <a:cxn ang="0">
                  <a:pos x="T0" y="T1"/>
                </a:cxn>
                <a:cxn ang="0">
                  <a:pos x="T2" y="T3"/>
                </a:cxn>
                <a:cxn ang="0">
                  <a:pos x="T4" y="T5"/>
                </a:cxn>
                <a:cxn ang="0">
                  <a:pos x="T6" y="T7"/>
                </a:cxn>
                <a:cxn ang="0">
                  <a:pos x="T8" y="T9"/>
                </a:cxn>
                <a:cxn ang="0">
                  <a:pos x="T10" y="T11"/>
                </a:cxn>
                <a:cxn ang="0">
                  <a:pos x="T12" y="T13"/>
                </a:cxn>
              </a:cxnLst>
              <a:rect l="0" t="0" r="r" b="b"/>
              <a:pathLst>
                <a:path w="1641" h="1717">
                  <a:moveTo>
                    <a:pt x="308" y="104"/>
                  </a:moveTo>
                  <a:cubicBezTo>
                    <a:pt x="123" y="198"/>
                    <a:pt x="0" y="792"/>
                    <a:pt x="162" y="922"/>
                  </a:cubicBezTo>
                  <a:cubicBezTo>
                    <a:pt x="320" y="1049"/>
                    <a:pt x="807" y="742"/>
                    <a:pt x="1027" y="591"/>
                  </a:cubicBezTo>
                  <a:cubicBezTo>
                    <a:pt x="780" y="772"/>
                    <a:pt x="208" y="1221"/>
                    <a:pt x="308" y="1445"/>
                  </a:cubicBezTo>
                  <a:cubicBezTo>
                    <a:pt x="430" y="1717"/>
                    <a:pt x="1332" y="1691"/>
                    <a:pt x="1500" y="1445"/>
                  </a:cubicBezTo>
                  <a:cubicBezTo>
                    <a:pt x="1641" y="1238"/>
                    <a:pt x="1137" y="513"/>
                    <a:pt x="1137" y="513"/>
                  </a:cubicBezTo>
                  <a:cubicBezTo>
                    <a:pt x="1137" y="513"/>
                    <a:pt x="515" y="0"/>
                    <a:pt x="308" y="104"/>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2" name="Freeform 580">
              <a:extLst>
                <a:ext uri="{FF2B5EF4-FFF2-40B4-BE49-F238E27FC236}">
                  <a16:creationId xmlns:a16="http://schemas.microsoft.com/office/drawing/2014/main" id="{CA93CC7F-ECF9-7568-DD4E-E7E0453E3E98}"/>
                </a:ext>
              </a:extLst>
            </p:cNvPr>
            <p:cNvSpPr>
              <a:spLocks/>
            </p:cNvSpPr>
            <p:nvPr/>
          </p:nvSpPr>
          <p:spPr bwMode="auto">
            <a:xfrm>
              <a:off x="6781800" y="4359275"/>
              <a:ext cx="230188" cy="198438"/>
            </a:xfrm>
            <a:custGeom>
              <a:avLst/>
              <a:gdLst>
                <a:gd name="T0" fmla="*/ 667 w 1256"/>
                <a:gd name="T1" fmla="*/ 28 h 1089"/>
                <a:gd name="T2" fmla="*/ 0 w 1256"/>
                <a:gd name="T3" fmla="*/ 755 h 1089"/>
                <a:gd name="T4" fmla="*/ 1128 w 1256"/>
                <a:gd name="T5" fmla="*/ 852 h 1089"/>
                <a:gd name="T6" fmla="*/ 667 w 1256"/>
                <a:gd name="T7" fmla="*/ 28 h 1089"/>
              </a:gdLst>
              <a:ahLst/>
              <a:cxnLst>
                <a:cxn ang="0">
                  <a:pos x="T0" y="T1"/>
                </a:cxn>
                <a:cxn ang="0">
                  <a:pos x="T2" y="T3"/>
                </a:cxn>
                <a:cxn ang="0">
                  <a:pos x="T4" y="T5"/>
                </a:cxn>
                <a:cxn ang="0">
                  <a:pos x="T6" y="T7"/>
                </a:cxn>
              </a:cxnLst>
              <a:rect l="0" t="0" r="r" b="b"/>
              <a:pathLst>
                <a:path w="1256" h="1089">
                  <a:moveTo>
                    <a:pt x="667" y="28"/>
                  </a:moveTo>
                  <a:cubicBezTo>
                    <a:pt x="422" y="0"/>
                    <a:pt x="0" y="755"/>
                    <a:pt x="0" y="755"/>
                  </a:cubicBezTo>
                  <a:cubicBezTo>
                    <a:pt x="0" y="755"/>
                    <a:pt x="975" y="1089"/>
                    <a:pt x="1128" y="852"/>
                  </a:cubicBezTo>
                  <a:cubicBezTo>
                    <a:pt x="1256" y="653"/>
                    <a:pt x="902" y="56"/>
                    <a:pt x="667" y="28"/>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3" name="Freeform 581">
              <a:extLst>
                <a:ext uri="{FF2B5EF4-FFF2-40B4-BE49-F238E27FC236}">
                  <a16:creationId xmlns:a16="http://schemas.microsoft.com/office/drawing/2014/main" id="{B792690D-341A-3566-CED9-4CAD8B04BAA0}"/>
                </a:ext>
              </a:extLst>
            </p:cNvPr>
            <p:cNvSpPr>
              <a:spLocks/>
            </p:cNvSpPr>
            <p:nvPr/>
          </p:nvSpPr>
          <p:spPr bwMode="auto">
            <a:xfrm>
              <a:off x="6675438" y="4449763"/>
              <a:ext cx="158750" cy="165100"/>
            </a:xfrm>
            <a:custGeom>
              <a:avLst/>
              <a:gdLst>
                <a:gd name="T0" fmla="*/ 163 w 869"/>
                <a:gd name="T1" fmla="*/ 55 h 909"/>
                <a:gd name="T2" fmla="*/ 86 w 869"/>
                <a:gd name="T3" fmla="*/ 489 h 909"/>
                <a:gd name="T4" fmla="*/ 544 w 869"/>
                <a:gd name="T5" fmla="*/ 313 h 909"/>
                <a:gd name="T6" fmla="*/ 163 w 869"/>
                <a:gd name="T7" fmla="*/ 765 h 909"/>
                <a:gd name="T8" fmla="*/ 794 w 869"/>
                <a:gd name="T9" fmla="*/ 765 h 909"/>
                <a:gd name="T10" fmla="*/ 602 w 869"/>
                <a:gd name="T11" fmla="*/ 272 h 909"/>
                <a:gd name="T12" fmla="*/ 163 w 869"/>
                <a:gd name="T13" fmla="*/ 55 h 909"/>
              </a:gdLst>
              <a:ahLst/>
              <a:cxnLst>
                <a:cxn ang="0">
                  <a:pos x="T0" y="T1"/>
                </a:cxn>
                <a:cxn ang="0">
                  <a:pos x="T2" y="T3"/>
                </a:cxn>
                <a:cxn ang="0">
                  <a:pos x="T4" y="T5"/>
                </a:cxn>
                <a:cxn ang="0">
                  <a:pos x="T6" y="T7"/>
                </a:cxn>
                <a:cxn ang="0">
                  <a:pos x="T8" y="T9"/>
                </a:cxn>
                <a:cxn ang="0">
                  <a:pos x="T10" y="T11"/>
                </a:cxn>
                <a:cxn ang="0">
                  <a:pos x="T12" y="T13"/>
                </a:cxn>
              </a:cxnLst>
              <a:rect l="0" t="0" r="r" b="b"/>
              <a:pathLst>
                <a:path w="869" h="909">
                  <a:moveTo>
                    <a:pt x="163" y="55"/>
                  </a:moveTo>
                  <a:cubicBezTo>
                    <a:pt x="65" y="105"/>
                    <a:pt x="0" y="420"/>
                    <a:pt x="86" y="489"/>
                  </a:cubicBezTo>
                  <a:cubicBezTo>
                    <a:pt x="169" y="556"/>
                    <a:pt x="427" y="393"/>
                    <a:pt x="544" y="313"/>
                  </a:cubicBezTo>
                  <a:cubicBezTo>
                    <a:pt x="413" y="409"/>
                    <a:pt x="110" y="647"/>
                    <a:pt x="163" y="765"/>
                  </a:cubicBezTo>
                  <a:cubicBezTo>
                    <a:pt x="228" y="909"/>
                    <a:pt x="705" y="896"/>
                    <a:pt x="794" y="765"/>
                  </a:cubicBezTo>
                  <a:cubicBezTo>
                    <a:pt x="869" y="656"/>
                    <a:pt x="602" y="272"/>
                    <a:pt x="602" y="272"/>
                  </a:cubicBezTo>
                  <a:cubicBezTo>
                    <a:pt x="602" y="272"/>
                    <a:pt x="272" y="0"/>
                    <a:pt x="163" y="55"/>
                  </a:cubicBezTo>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4" name="Freeform 582">
              <a:extLst>
                <a:ext uri="{FF2B5EF4-FFF2-40B4-BE49-F238E27FC236}">
                  <a16:creationId xmlns:a16="http://schemas.microsoft.com/office/drawing/2014/main" id="{EA465981-A442-DD7E-02B1-0368109FA2D0}"/>
                </a:ext>
              </a:extLst>
            </p:cNvPr>
            <p:cNvSpPr>
              <a:spLocks/>
            </p:cNvSpPr>
            <p:nvPr/>
          </p:nvSpPr>
          <p:spPr bwMode="auto">
            <a:xfrm>
              <a:off x="6784975" y="4425950"/>
              <a:ext cx="122238" cy="104775"/>
            </a:xfrm>
            <a:custGeom>
              <a:avLst/>
              <a:gdLst>
                <a:gd name="T0" fmla="*/ 353 w 665"/>
                <a:gd name="T1" fmla="*/ 15 h 577"/>
                <a:gd name="T2" fmla="*/ 0 w 665"/>
                <a:gd name="T3" fmla="*/ 400 h 577"/>
                <a:gd name="T4" fmla="*/ 597 w 665"/>
                <a:gd name="T5" fmla="*/ 451 h 577"/>
                <a:gd name="T6" fmla="*/ 353 w 665"/>
                <a:gd name="T7" fmla="*/ 15 h 577"/>
              </a:gdLst>
              <a:ahLst/>
              <a:cxnLst>
                <a:cxn ang="0">
                  <a:pos x="T0" y="T1"/>
                </a:cxn>
                <a:cxn ang="0">
                  <a:pos x="T2" y="T3"/>
                </a:cxn>
                <a:cxn ang="0">
                  <a:pos x="T4" y="T5"/>
                </a:cxn>
                <a:cxn ang="0">
                  <a:pos x="T6" y="T7"/>
                </a:cxn>
              </a:cxnLst>
              <a:rect l="0" t="0" r="r" b="b"/>
              <a:pathLst>
                <a:path w="665" h="577">
                  <a:moveTo>
                    <a:pt x="353" y="15"/>
                  </a:moveTo>
                  <a:cubicBezTo>
                    <a:pt x="224" y="0"/>
                    <a:pt x="0" y="400"/>
                    <a:pt x="0" y="400"/>
                  </a:cubicBezTo>
                  <a:cubicBezTo>
                    <a:pt x="0" y="400"/>
                    <a:pt x="516" y="577"/>
                    <a:pt x="597" y="451"/>
                  </a:cubicBezTo>
                  <a:cubicBezTo>
                    <a:pt x="665" y="346"/>
                    <a:pt x="478" y="29"/>
                    <a:pt x="353" y="15"/>
                  </a:cubicBezTo>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5" name="Freeform 583">
              <a:extLst>
                <a:ext uri="{FF2B5EF4-FFF2-40B4-BE49-F238E27FC236}">
                  <a16:creationId xmlns:a16="http://schemas.microsoft.com/office/drawing/2014/main" id="{FC5F75DF-8919-9FA0-7C3B-B0719052AB8C}"/>
                </a:ext>
              </a:extLst>
            </p:cNvPr>
            <p:cNvSpPr>
              <a:spLocks/>
            </p:cNvSpPr>
            <p:nvPr/>
          </p:nvSpPr>
          <p:spPr bwMode="auto">
            <a:xfrm>
              <a:off x="6594475" y="4008438"/>
              <a:ext cx="214313" cy="141288"/>
            </a:xfrm>
            <a:custGeom>
              <a:avLst/>
              <a:gdLst>
                <a:gd name="T0" fmla="*/ 2 w 1175"/>
                <a:gd name="T1" fmla="*/ 280 h 777"/>
                <a:gd name="T2" fmla="*/ 1067 w 1175"/>
                <a:gd name="T3" fmla="*/ 586 h 777"/>
                <a:gd name="T4" fmla="*/ 927 w 1175"/>
                <a:gd name="T5" fmla="*/ 0 h 777"/>
                <a:gd name="T6" fmla="*/ 2 w 1175"/>
                <a:gd name="T7" fmla="*/ 280 h 777"/>
              </a:gdLst>
              <a:ahLst/>
              <a:cxnLst>
                <a:cxn ang="0">
                  <a:pos x="T0" y="T1"/>
                </a:cxn>
                <a:cxn ang="0">
                  <a:pos x="T2" y="T3"/>
                </a:cxn>
                <a:cxn ang="0">
                  <a:pos x="T4" y="T5"/>
                </a:cxn>
                <a:cxn ang="0">
                  <a:pos x="T6" y="T7"/>
                </a:cxn>
              </a:cxnLst>
              <a:rect l="0" t="0" r="r" b="b"/>
              <a:pathLst>
                <a:path w="1175" h="777">
                  <a:moveTo>
                    <a:pt x="2" y="280"/>
                  </a:moveTo>
                  <a:cubicBezTo>
                    <a:pt x="4" y="557"/>
                    <a:pt x="866" y="777"/>
                    <a:pt x="1067" y="586"/>
                  </a:cubicBezTo>
                  <a:cubicBezTo>
                    <a:pt x="1175" y="482"/>
                    <a:pt x="927" y="0"/>
                    <a:pt x="927" y="0"/>
                  </a:cubicBezTo>
                  <a:cubicBezTo>
                    <a:pt x="927" y="0"/>
                    <a:pt x="0" y="38"/>
                    <a:pt x="2" y="280"/>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6" name="Freeform 584">
              <a:extLst>
                <a:ext uri="{FF2B5EF4-FFF2-40B4-BE49-F238E27FC236}">
                  <a16:creationId xmlns:a16="http://schemas.microsoft.com/office/drawing/2014/main" id="{B17E4150-C926-705F-13D2-BAAC600CD041}"/>
                </a:ext>
              </a:extLst>
            </p:cNvPr>
            <p:cNvSpPr>
              <a:spLocks/>
            </p:cNvSpPr>
            <p:nvPr/>
          </p:nvSpPr>
          <p:spPr bwMode="auto">
            <a:xfrm>
              <a:off x="6602413" y="3824288"/>
              <a:ext cx="207963" cy="184150"/>
            </a:xfrm>
            <a:custGeom>
              <a:avLst/>
              <a:gdLst>
                <a:gd name="T0" fmla="*/ 7 w 1138"/>
                <a:gd name="T1" fmla="*/ 566 h 1006"/>
                <a:gd name="T2" fmla="*/ 879 w 1138"/>
                <a:gd name="T3" fmla="*/ 1006 h 1006"/>
                <a:gd name="T4" fmla="*/ 965 w 1138"/>
                <a:gd name="T5" fmla="*/ 154 h 1006"/>
                <a:gd name="T6" fmla="*/ 7 w 1138"/>
                <a:gd name="T7" fmla="*/ 566 h 1006"/>
              </a:gdLst>
              <a:ahLst/>
              <a:cxnLst>
                <a:cxn ang="0">
                  <a:pos x="T0" y="T1"/>
                </a:cxn>
                <a:cxn ang="0">
                  <a:pos x="T2" y="T3"/>
                </a:cxn>
                <a:cxn ang="0">
                  <a:pos x="T4" y="T5"/>
                </a:cxn>
                <a:cxn ang="0">
                  <a:pos x="T6" y="T7"/>
                </a:cxn>
              </a:cxnLst>
              <a:rect l="0" t="0" r="r" b="b"/>
              <a:pathLst>
                <a:path w="1138" h="1006">
                  <a:moveTo>
                    <a:pt x="7" y="566"/>
                  </a:moveTo>
                  <a:cubicBezTo>
                    <a:pt x="0" y="810"/>
                    <a:pt x="879" y="1006"/>
                    <a:pt x="879" y="1006"/>
                  </a:cubicBezTo>
                  <a:cubicBezTo>
                    <a:pt x="879" y="1006"/>
                    <a:pt x="1138" y="280"/>
                    <a:pt x="965" y="154"/>
                  </a:cubicBezTo>
                  <a:cubicBezTo>
                    <a:pt x="755" y="0"/>
                    <a:pt x="15" y="306"/>
                    <a:pt x="7" y="566"/>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7" name="Freeform 585">
              <a:extLst>
                <a:ext uri="{FF2B5EF4-FFF2-40B4-BE49-F238E27FC236}">
                  <a16:creationId xmlns:a16="http://schemas.microsoft.com/office/drawing/2014/main" id="{6E724628-9AA9-A123-F51E-7000AC6B33DF}"/>
                </a:ext>
              </a:extLst>
            </p:cNvPr>
            <p:cNvSpPr>
              <a:spLocks/>
            </p:cNvSpPr>
            <p:nvPr/>
          </p:nvSpPr>
          <p:spPr bwMode="auto">
            <a:xfrm>
              <a:off x="6762750" y="3867150"/>
              <a:ext cx="165100" cy="182563"/>
            </a:xfrm>
            <a:custGeom>
              <a:avLst/>
              <a:gdLst>
                <a:gd name="T0" fmla="*/ 653 w 901"/>
                <a:gd name="T1" fmla="*/ 72 h 1007"/>
                <a:gd name="T2" fmla="*/ 0 w 901"/>
                <a:gd name="T3" fmla="*/ 778 h 1007"/>
                <a:gd name="T4" fmla="*/ 759 w 901"/>
                <a:gd name="T5" fmla="*/ 871 h 1007"/>
                <a:gd name="T6" fmla="*/ 653 w 901"/>
                <a:gd name="T7" fmla="*/ 72 h 1007"/>
              </a:gdLst>
              <a:ahLst/>
              <a:cxnLst>
                <a:cxn ang="0">
                  <a:pos x="T0" y="T1"/>
                </a:cxn>
                <a:cxn ang="0">
                  <a:pos x="T2" y="T3"/>
                </a:cxn>
                <a:cxn ang="0">
                  <a:pos x="T4" y="T5"/>
                </a:cxn>
                <a:cxn ang="0">
                  <a:pos x="T6" y="T7"/>
                </a:cxn>
              </a:cxnLst>
              <a:rect l="0" t="0" r="r" b="b"/>
              <a:pathLst>
                <a:path w="901" h="1007">
                  <a:moveTo>
                    <a:pt x="653" y="72"/>
                  </a:moveTo>
                  <a:cubicBezTo>
                    <a:pt x="424" y="0"/>
                    <a:pt x="0" y="778"/>
                    <a:pt x="0" y="778"/>
                  </a:cubicBezTo>
                  <a:cubicBezTo>
                    <a:pt x="0" y="778"/>
                    <a:pt x="625" y="1007"/>
                    <a:pt x="759" y="871"/>
                  </a:cubicBezTo>
                  <a:cubicBezTo>
                    <a:pt x="901" y="728"/>
                    <a:pt x="845" y="133"/>
                    <a:pt x="653" y="72"/>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8" name="Freeform 586">
              <a:extLst>
                <a:ext uri="{FF2B5EF4-FFF2-40B4-BE49-F238E27FC236}">
                  <a16:creationId xmlns:a16="http://schemas.microsoft.com/office/drawing/2014/main" id="{79FD3B92-5882-8402-733B-13FAB4BD0DD4}"/>
                </a:ext>
              </a:extLst>
            </p:cNvPr>
            <p:cNvSpPr>
              <a:spLocks/>
            </p:cNvSpPr>
            <p:nvPr/>
          </p:nvSpPr>
          <p:spPr bwMode="auto">
            <a:xfrm>
              <a:off x="6911975" y="4530725"/>
              <a:ext cx="354013" cy="242888"/>
            </a:xfrm>
            <a:custGeom>
              <a:avLst/>
              <a:gdLst>
                <a:gd name="T0" fmla="*/ 151 w 1935"/>
                <a:gd name="T1" fmla="*/ 963 h 1334"/>
                <a:gd name="T2" fmla="*/ 1854 w 1935"/>
                <a:gd name="T3" fmla="*/ 750 h 1334"/>
                <a:gd name="T4" fmla="*/ 869 w 1935"/>
                <a:gd name="T5" fmla="*/ 0 h 1334"/>
                <a:gd name="T6" fmla="*/ 151 w 1935"/>
                <a:gd name="T7" fmla="*/ 963 h 1334"/>
              </a:gdLst>
              <a:ahLst/>
              <a:cxnLst>
                <a:cxn ang="0">
                  <a:pos x="T0" y="T1"/>
                </a:cxn>
                <a:cxn ang="0">
                  <a:pos x="T2" y="T3"/>
                </a:cxn>
                <a:cxn ang="0">
                  <a:pos x="T4" y="T5"/>
                </a:cxn>
                <a:cxn ang="0">
                  <a:pos x="T6" y="T7"/>
                </a:cxn>
              </a:cxnLst>
              <a:rect l="0" t="0" r="r" b="b"/>
              <a:pathLst>
                <a:path w="1935" h="1334">
                  <a:moveTo>
                    <a:pt x="151" y="963"/>
                  </a:moveTo>
                  <a:cubicBezTo>
                    <a:pt x="366" y="1334"/>
                    <a:pt x="1742" y="1165"/>
                    <a:pt x="1854" y="750"/>
                  </a:cubicBezTo>
                  <a:cubicBezTo>
                    <a:pt x="1935" y="451"/>
                    <a:pt x="869" y="0"/>
                    <a:pt x="869" y="0"/>
                  </a:cubicBezTo>
                  <a:cubicBezTo>
                    <a:pt x="869" y="0"/>
                    <a:pt x="0" y="704"/>
                    <a:pt x="151" y="963"/>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19" name="Freeform 587">
              <a:extLst>
                <a:ext uri="{FF2B5EF4-FFF2-40B4-BE49-F238E27FC236}">
                  <a16:creationId xmlns:a16="http://schemas.microsoft.com/office/drawing/2014/main" id="{A0B5E274-07BF-56E2-50FA-C0C182916FFC}"/>
                </a:ext>
              </a:extLst>
            </p:cNvPr>
            <p:cNvSpPr>
              <a:spLocks/>
            </p:cNvSpPr>
            <p:nvPr/>
          </p:nvSpPr>
          <p:spPr bwMode="auto">
            <a:xfrm>
              <a:off x="6842125" y="4381500"/>
              <a:ext cx="228600" cy="238125"/>
            </a:xfrm>
            <a:custGeom>
              <a:avLst/>
              <a:gdLst>
                <a:gd name="T0" fmla="*/ 1252 w 1252"/>
                <a:gd name="T1" fmla="*/ 819 h 1302"/>
                <a:gd name="T2" fmla="*/ 1252 w 1252"/>
                <a:gd name="T3" fmla="*/ 819 h 1302"/>
                <a:gd name="T4" fmla="*/ 54 w 1252"/>
                <a:gd name="T5" fmla="*/ 1063 h 1302"/>
                <a:gd name="T6" fmla="*/ 17 w 1252"/>
                <a:gd name="T7" fmla="*/ 805 h 1302"/>
                <a:gd name="T8" fmla="*/ 545 w 1252"/>
                <a:gd name="T9" fmla="*/ 20 h 1302"/>
                <a:gd name="T10" fmla="*/ 1028 w 1252"/>
                <a:gd name="T11" fmla="*/ 450 h 1302"/>
                <a:gd name="T12" fmla="*/ 1252 w 1252"/>
                <a:gd name="T13" fmla="*/ 819 h 1302"/>
              </a:gdLst>
              <a:ahLst/>
              <a:cxnLst>
                <a:cxn ang="0">
                  <a:pos x="T0" y="T1"/>
                </a:cxn>
                <a:cxn ang="0">
                  <a:pos x="T2" y="T3"/>
                </a:cxn>
                <a:cxn ang="0">
                  <a:pos x="T4" y="T5"/>
                </a:cxn>
                <a:cxn ang="0">
                  <a:pos x="T6" y="T7"/>
                </a:cxn>
                <a:cxn ang="0">
                  <a:pos x="T8" y="T9"/>
                </a:cxn>
                <a:cxn ang="0">
                  <a:pos x="T10" y="T11"/>
                </a:cxn>
                <a:cxn ang="0">
                  <a:pos x="T12" y="T13"/>
                </a:cxn>
              </a:cxnLst>
              <a:rect l="0" t="0" r="r" b="b"/>
              <a:pathLst>
                <a:path w="1252" h="1302">
                  <a:moveTo>
                    <a:pt x="1252" y="819"/>
                  </a:moveTo>
                  <a:lnTo>
                    <a:pt x="1252" y="819"/>
                  </a:lnTo>
                  <a:cubicBezTo>
                    <a:pt x="1238" y="826"/>
                    <a:pt x="242" y="1302"/>
                    <a:pt x="54" y="1063"/>
                  </a:cubicBezTo>
                  <a:cubicBezTo>
                    <a:pt x="9" y="1006"/>
                    <a:pt x="0" y="912"/>
                    <a:pt x="17" y="805"/>
                  </a:cubicBezTo>
                  <a:cubicBezTo>
                    <a:pt x="65" y="489"/>
                    <a:pt x="332" y="51"/>
                    <a:pt x="545" y="20"/>
                  </a:cubicBezTo>
                  <a:cubicBezTo>
                    <a:pt x="686" y="0"/>
                    <a:pt x="879" y="231"/>
                    <a:pt x="1028" y="450"/>
                  </a:cubicBezTo>
                  <a:cubicBezTo>
                    <a:pt x="1157" y="639"/>
                    <a:pt x="1252" y="819"/>
                    <a:pt x="1252" y="819"/>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0" name="Freeform 588">
              <a:extLst>
                <a:ext uri="{FF2B5EF4-FFF2-40B4-BE49-F238E27FC236}">
                  <a16:creationId xmlns:a16="http://schemas.microsoft.com/office/drawing/2014/main" id="{D7A9DAA8-7373-5214-D273-1F0405B7A999}"/>
                </a:ext>
              </a:extLst>
            </p:cNvPr>
            <p:cNvSpPr>
              <a:spLocks/>
            </p:cNvSpPr>
            <p:nvPr/>
          </p:nvSpPr>
          <p:spPr bwMode="auto">
            <a:xfrm>
              <a:off x="7070725" y="4349750"/>
              <a:ext cx="246063" cy="222250"/>
            </a:xfrm>
            <a:custGeom>
              <a:avLst/>
              <a:gdLst>
                <a:gd name="T0" fmla="*/ 1211 w 1350"/>
                <a:gd name="T1" fmla="*/ 993 h 1222"/>
                <a:gd name="T2" fmla="*/ 1169 w 1350"/>
                <a:gd name="T3" fmla="*/ 1041 h 1222"/>
                <a:gd name="T4" fmla="*/ 1 w 1350"/>
                <a:gd name="T5" fmla="*/ 993 h 1222"/>
                <a:gd name="T6" fmla="*/ 0 w 1350"/>
                <a:gd name="T7" fmla="*/ 993 h 1222"/>
                <a:gd name="T8" fmla="*/ 177 w 1350"/>
                <a:gd name="T9" fmla="*/ 488 h 1222"/>
                <a:gd name="T10" fmla="*/ 546 w 1350"/>
                <a:gd name="T11" fmla="*/ 13 h 1222"/>
                <a:gd name="T12" fmla="*/ 1211 w 1350"/>
                <a:gd name="T13" fmla="*/ 993 h 1222"/>
              </a:gdLst>
              <a:ahLst/>
              <a:cxnLst>
                <a:cxn ang="0">
                  <a:pos x="T0" y="T1"/>
                </a:cxn>
                <a:cxn ang="0">
                  <a:pos x="T2" y="T3"/>
                </a:cxn>
                <a:cxn ang="0">
                  <a:pos x="T4" y="T5"/>
                </a:cxn>
                <a:cxn ang="0">
                  <a:pos x="T6" y="T7"/>
                </a:cxn>
                <a:cxn ang="0">
                  <a:pos x="T8" y="T9"/>
                </a:cxn>
                <a:cxn ang="0">
                  <a:pos x="T10" y="T11"/>
                </a:cxn>
                <a:cxn ang="0">
                  <a:pos x="T12" y="T13"/>
                </a:cxn>
              </a:cxnLst>
              <a:rect l="0" t="0" r="r" b="b"/>
              <a:pathLst>
                <a:path w="1350" h="1222">
                  <a:moveTo>
                    <a:pt x="1211" y="993"/>
                  </a:moveTo>
                  <a:cubicBezTo>
                    <a:pt x="1201" y="1011"/>
                    <a:pt x="1187" y="1027"/>
                    <a:pt x="1169" y="1041"/>
                  </a:cubicBezTo>
                  <a:cubicBezTo>
                    <a:pt x="930" y="1222"/>
                    <a:pt x="29" y="1000"/>
                    <a:pt x="1" y="993"/>
                  </a:cubicBezTo>
                  <a:lnTo>
                    <a:pt x="0" y="993"/>
                  </a:lnTo>
                  <a:cubicBezTo>
                    <a:pt x="0" y="993"/>
                    <a:pt x="70" y="738"/>
                    <a:pt x="177" y="488"/>
                  </a:cubicBezTo>
                  <a:cubicBezTo>
                    <a:pt x="277" y="251"/>
                    <a:pt x="410" y="19"/>
                    <a:pt x="546" y="13"/>
                  </a:cubicBezTo>
                  <a:cubicBezTo>
                    <a:pt x="842" y="0"/>
                    <a:pt x="1350" y="731"/>
                    <a:pt x="1211" y="993"/>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1" name="Freeform 589">
              <a:extLst>
                <a:ext uri="{FF2B5EF4-FFF2-40B4-BE49-F238E27FC236}">
                  <a16:creationId xmlns:a16="http://schemas.microsoft.com/office/drawing/2014/main" id="{AD5B609A-D1EA-DB73-DECD-620D047ACE27}"/>
                </a:ext>
              </a:extLst>
            </p:cNvPr>
            <p:cNvSpPr>
              <a:spLocks/>
            </p:cNvSpPr>
            <p:nvPr/>
          </p:nvSpPr>
          <p:spPr bwMode="auto">
            <a:xfrm>
              <a:off x="6965950" y="4533900"/>
              <a:ext cx="234950" cy="161925"/>
            </a:xfrm>
            <a:custGeom>
              <a:avLst/>
              <a:gdLst>
                <a:gd name="T0" fmla="*/ 101 w 1283"/>
                <a:gd name="T1" fmla="*/ 638 h 884"/>
                <a:gd name="T2" fmla="*/ 1230 w 1283"/>
                <a:gd name="T3" fmla="*/ 497 h 884"/>
                <a:gd name="T4" fmla="*/ 577 w 1283"/>
                <a:gd name="T5" fmla="*/ 0 h 884"/>
                <a:gd name="T6" fmla="*/ 101 w 1283"/>
                <a:gd name="T7" fmla="*/ 638 h 884"/>
              </a:gdLst>
              <a:ahLst/>
              <a:cxnLst>
                <a:cxn ang="0">
                  <a:pos x="T0" y="T1"/>
                </a:cxn>
                <a:cxn ang="0">
                  <a:pos x="T2" y="T3"/>
                </a:cxn>
                <a:cxn ang="0">
                  <a:pos x="T4" y="T5"/>
                </a:cxn>
                <a:cxn ang="0">
                  <a:pos x="T6" y="T7"/>
                </a:cxn>
              </a:cxnLst>
              <a:rect l="0" t="0" r="r" b="b"/>
              <a:pathLst>
                <a:path w="1283" h="884">
                  <a:moveTo>
                    <a:pt x="101" y="638"/>
                  </a:moveTo>
                  <a:cubicBezTo>
                    <a:pt x="244" y="884"/>
                    <a:pt x="1156" y="772"/>
                    <a:pt x="1230" y="497"/>
                  </a:cubicBezTo>
                  <a:cubicBezTo>
                    <a:pt x="1283" y="299"/>
                    <a:pt x="577" y="0"/>
                    <a:pt x="577" y="0"/>
                  </a:cubicBezTo>
                  <a:cubicBezTo>
                    <a:pt x="577" y="0"/>
                    <a:pt x="0" y="466"/>
                    <a:pt x="101" y="638"/>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2" name="Freeform 590">
              <a:extLst>
                <a:ext uri="{FF2B5EF4-FFF2-40B4-BE49-F238E27FC236}">
                  <a16:creationId xmlns:a16="http://schemas.microsoft.com/office/drawing/2014/main" id="{AB8A21BE-FC75-AC60-A9FA-7E5A1E75A826}"/>
                </a:ext>
              </a:extLst>
            </p:cNvPr>
            <p:cNvSpPr>
              <a:spLocks/>
            </p:cNvSpPr>
            <p:nvPr/>
          </p:nvSpPr>
          <p:spPr bwMode="auto">
            <a:xfrm>
              <a:off x="6904038" y="4432300"/>
              <a:ext cx="166688" cy="160338"/>
            </a:xfrm>
            <a:custGeom>
              <a:avLst/>
              <a:gdLst>
                <a:gd name="T0" fmla="*/ 118 w 912"/>
                <a:gd name="T1" fmla="*/ 717 h 876"/>
                <a:gd name="T2" fmla="*/ 912 w 912"/>
                <a:gd name="T3" fmla="*/ 555 h 876"/>
                <a:gd name="T4" fmla="*/ 443 w 912"/>
                <a:gd name="T5" fmla="*/ 25 h 876"/>
                <a:gd name="T6" fmla="*/ 118 w 912"/>
                <a:gd name="T7" fmla="*/ 717 h 876"/>
              </a:gdLst>
              <a:ahLst/>
              <a:cxnLst>
                <a:cxn ang="0">
                  <a:pos x="T0" y="T1"/>
                </a:cxn>
                <a:cxn ang="0">
                  <a:pos x="T2" y="T3"/>
                </a:cxn>
                <a:cxn ang="0">
                  <a:pos x="T4" y="T5"/>
                </a:cxn>
                <a:cxn ang="0">
                  <a:pos x="T6" y="T7"/>
                </a:cxn>
              </a:cxnLst>
              <a:rect l="0" t="0" r="r" b="b"/>
              <a:pathLst>
                <a:path w="912" h="876">
                  <a:moveTo>
                    <a:pt x="118" y="717"/>
                  </a:moveTo>
                  <a:cubicBezTo>
                    <a:pt x="243" y="876"/>
                    <a:pt x="912" y="555"/>
                    <a:pt x="912" y="555"/>
                  </a:cubicBezTo>
                  <a:cubicBezTo>
                    <a:pt x="912" y="555"/>
                    <a:pt x="618" y="0"/>
                    <a:pt x="443" y="25"/>
                  </a:cubicBezTo>
                  <a:cubicBezTo>
                    <a:pt x="254" y="52"/>
                    <a:pt x="0" y="567"/>
                    <a:pt x="118" y="717"/>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3" name="Freeform 591">
              <a:extLst>
                <a:ext uri="{FF2B5EF4-FFF2-40B4-BE49-F238E27FC236}">
                  <a16:creationId xmlns:a16="http://schemas.microsoft.com/office/drawing/2014/main" id="{7A9787C9-2E0D-1159-2CA6-12EA81AE4356}"/>
                </a:ext>
              </a:extLst>
            </p:cNvPr>
            <p:cNvSpPr>
              <a:spLocks/>
            </p:cNvSpPr>
            <p:nvPr/>
          </p:nvSpPr>
          <p:spPr bwMode="auto">
            <a:xfrm>
              <a:off x="7070725" y="4413250"/>
              <a:ext cx="163513" cy="153988"/>
            </a:xfrm>
            <a:custGeom>
              <a:avLst/>
              <a:gdLst>
                <a:gd name="T0" fmla="*/ 362 w 895"/>
                <a:gd name="T1" fmla="*/ 9 h 836"/>
                <a:gd name="T2" fmla="*/ 0 w 895"/>
                <a:gd name="T3" fmla="*/ 659 h 836"/>
                <a:gd name="T4" fmla="*/ 803 w 895"/>
                <a:gd name="T5" fmla="*/ 659 h 836"/>
                <a:gd name="T6" fmla="*/ 362 w 895"/>
                <a:gd name="T7" fmla="*/ 9 h 836"/>
              </a:gdLst>
              <a:ahLst/>
              <a:cxnLst>
                <a:cxn ang="0">
                  <a:pos x="T0" y="T1"/>
                </a:cxn>
                <a:cxn ang="0">
                  <a:pos x="T2" y="T3"/>
                </a:cxn>
                <a:cxn ang="0">
                  <a:pos x="T4" y="T5"/>
                </a:cxn>
                <a:cxn ang="0">
                  <a:pos x="T6" y="T7"/>
                </a:cxn>
              </a:cxnLst>
              <a:rect l="0" t="0" r="r" b="b"/>
              <a:pathLst>
                <a:path w="895" h="836">
                  <a:moveTo>
                    <a:pt x="362" y="9"/>
                  </a:moveTo>
                  <a:cubicBezTo>
                    <a:pt x="176" y="17"/>
                    <a:pt x="0" y="659"/>
                    <a:pt x="0" y="659"/>
                  </a:cubicBezTo>
                  <a:cubicBezTo>
                    <a:pt x="0" y="659"/>
                    <a:pt x="709" y="836"/>
                    <a:pt x="803" y="659"/>
                  </a:cubicBezTo>
                  <a:cubicBezTo>
                    <a:pt x="895" y="485"/>
                    <a:pt x="558" y="0"/>
                    <a:pt x="362" y="9"/>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4" name="Freeform 592">
              <a:extLst>
                <a:ext uri="{FF2B5EF4-FFF2-40B4-BE49-F238E27FC236}">
                  <a16:creationId xmlns:a16="http://schemas.microsoft.com/office/drawing/2014/main" id="{33D06BC3-25CB-7953-0052-B6E12C35125D}"/>
                </a:ext>
              </a:extLst>
            </p:cNvPr>
            <p:cNvSpPr>
              <a:spLocks/>
            </p:cNvSpPr>
            <p:nvPr/>
          </p:nvSpPr>
          <p:spPr bwMode="auto">
            <a:xfrm>
              <a:off x="7546975" y="4803775"/>
              <a:ext cx="195263" cy="223838"/>
            </a:xfrm>
            <a:custGeom>
              <a:avLst/>
              <a:gdLst>
                <a:gd name="T0" fmla="*/ 812 w 1066"/>
                <a:gd name="T1" fmla="*/ 1118 h 1226"/>
                <a:gd name="T2" fmla="*/ 812 w 1066"/>
                <a:gd name="T3" fmla="*/ 0 h 1226"/>
                <a:gd name="T4" fmla="*/ 26 w 1066"/>
                <a:gd name="T5" fmla="*/ 440 h 1226"/>
                <a:gd name="T6" fmla="*/ 812 w 1066"/>
                <a:gd name="T7" fmla="*/ 1118 h 1226"/>
              </a:gdLst>
              <a:ahLst/>
              <a:cxnLst>
                <a:cxn ang="0">
                  <a:pos x="T0" y="T1"/>
                </a:cxn>
                <a:cxn ang="0">
                  <a:pos x="T2" y="T3"/>
                </a:cxn>
                <a:cxn ang="0">
                  <a:pos x="T4" y="T5"/>
                </a:cxn>
                <a:cxn ang="0">
                  <a:pos x="T6" y="T7"/>
                </a:cxn>
              </a:cxnLst>
              <a:rect l="0" t="0" r="r" b="b"/>
              <a:pathLst>
                <a:path w="1066" h="1226">
                  <a:moveTo>
                    <a:pt x="812" y="1118"/>
                  </a:moveTo>
                  <a:cubicBezTo>
                    <a:pt x="1066" y="1002"/>
                    <a:pt x="812" y="0"/>
                    <a:pt x="812" y="0"/>
                  </a:cubicBezTo>
                  <a:cubicBezTo>
                    <a:pt x="812" y="0"/>
                    <a:pt x="49" y="216"/>
                    <a:pt x="26" y="440"/>
                  </a:cubicBezTo>
                  <a:cubicBezTo>
                    <a:pt x="0" y="698"/>
                    <a:pt x="576" y="1226"/>
                    <a:pt x="812" y="1118"/>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5" name="Freeform 593">
              <a:extLst>
                <a:ext uri="{FF2B5EF4-FFF2-40B4-BE49-F238E27FC236}">
                  <a16:creationId xmlns:a16="http://schemas.microsoft.com/office/drawing/2014/main" id="{7830BD00-DED6-EEC7-19E4-A12093DCD46E}"/>
                </a:ext>
              </a:extLst>
            </p:cNvPr>
            <p:cNvSpPr>
              <a:spLocks/>
            </p:cNvSpPr>
            <p:nvPr/>
          </p:nvSpPr>
          <p:spPr bwMode="auto">
            <a:xfrm>
              <a:off x="7696200" y="4656138"/>
              <a:ext cx="149225" cy="287338"/>
            </a:xfrm>
            <a:custGeom>
              <a:avLst/>
              <a:gdLst>
                <a:gd name="T0" fmla="*/ 0 w 814"/>
                <a:gd name="T1" fmla="*/ 806 h 1572"/>
                <a:gd name="T2" fmla="*/ 465 w 814"/>
                <a:gd name="T3" fmla="*/ 1512 h 1572"/>
                <a:gd name="T4" fmla="*/ 465 w 814"/>
                <a:gd name="T5" fmla="*/ 61 h 1572"/>
                <a:gd name="T6" fmla="*/ 0 w 814"/>
                <a:gd name="T7" fmla="*/ 806 h 1572"/>
              </a:gdLst>
              <a:ahLst/>
              <a:cxnLst>
                <a:cxn ang="0">
                  <a:pos x="T0" y="T1"/>
                </a:cxn>
                <a:cxn ang="0">
                  <a:pos x="T2" y="T3"/>
                </a:cxn>
                <a:cxn ang="0">
                  <a:pos x="T4" y="T5"/>
                </a:cxn>
                <a:cxn ang="0">
                  <a:pos x="T6" y="T7"/>
                </a:cxn>
              </a:cxnLst>
              <a:rect l="0" t="0" r="r" b="b"/>
              <a:pathLst>
                <a:path w="814" h="1572">
                  <a:moveTo>
                    <a:pt x="0" y="806"/>
                  </a:moveTo>
                  <a:cubicBezTo>
                    <a:pt x="0" y="806"/>
                    <a:pt x="263" y="1572"/>
                    <a:pt x="465" y="1512"/>
                  </a:cubicBezTo>
                  <a:cubicBezTo>
                    <a:pt x="813" y="1407"/>
                    <a:pt x="814" y="161"/>
                    <a:pt x="465" y="61"/>
                  </a:cubicBezTo>
                  <a:cubicBezTo>
                    <a:pt x="254" y="0"/>
                    <a:pt x="0" y="806"/>
                    <a:pt x="0" y="806"/>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6" name="Freeform 594">
              <a:extLst>
                <a:ext uri="{FF2B5EF4-FFF2-40B4-BE49-F238E27FC236}">
                  <a16:creationId xmlns:a16="http://schemas.microsoft.com/office/drawing/2014/main" id="{22A80E2C-B2A6-75A7-2A93-4B358DAF699E}"/>
                </a:ext>
              </a:extLst>
            </p:cNvPr>
            <p:cNvSpPr>
              <a:spLocks/>
            </p:cNvSpPr>
            <p:nvPr/>
          </p:nvSpPr>
          <p:spPr bwMode="auto">
            <a:xfrm>
              <a:off x="7556500" y="4584700"/>
              <a:ext cx="180975" cy="219075"/>
            </a:xfrm>
            <a:custGeom>
              <a:avLst/>
              <a:gdLst>
                <a:gd name="T0" fmla="*/ 102 w 997"/>
                <a:gd name="T1" fmla="*/ 1024 h 1197"/>
                <a:gd name="T2" fmla="*/ 767 w 997"/>
                <a:gd name="T3" fmla="*/ 1197 h 1197"/>
                <a:gd name="T4" fmla="*/ 727 w 997"/>
                <a:gd name="T5" fmla="*/ 77 h 1197"/>
                <a:gd name="T6" fmla="*/ 102 w 997"/>
                <a:gd name="T7" fmla="*/ 1024 h 1197"/>
              </a:gdLst>
              <a:ahLst/>
              <a:cxnLst>
                <a:cxn ang="0">
                  <a:pos x="T0" y="T1"/>
                </a:cxn>
                <a:cxn ang="0">
                  <a:pos x="T2" y="T3"/>
                </a:cxn>
                <a:cxn ang="0">
                  <a:pos x="T4" y="T5"/>
                </a:cxn>
                <a:cxn ang="0">
                  <a:pos x="T6" y="T7"/>
                </a:cxn>
              </a:cxnLst>
              <a:rect l="0" t="0" r="r" b="b"/>
              <a:pathLst>
                <a:path w="997" h="1197">
                  <a:moveTo>
                    <a:pt x="102" y="1024"/>
                  </a:moveTo>
                  <a:cubicBezTo>
                    <a:pt x="164" y="1185"/>
                    <a:pt x="767" y="1197"/>
                    <a:pt x="767" y="1197"/>
                  </a:cubicBezTo>
                  <a:cubicBezTo>
                    <a:pt x="767" y="1197"/>
                    <a:pt x="997" y="153"/>
                    <a:pt x="727" y="77"/>
                  </a:cubicBezTo>
                  <a:cubicBezTo>
                    <a:pt x="454" y="0"/>
                    <a:pt x="0" y="760"/>
                    <a:pt x="102" y="1024"/>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7" name="Freeform 595">
              <a:extLst>
                <a:ext uri="{FF2B5EF4-FFF2-40B4-BE49-F238E27FC236}">
                  <a16:creationId xmlns:a16="http://schemas.microsoft.com/office/drawing/2014/main" id="{AEDC31E1-19BF-B368-B51D-058275174331}"/>
                </a:ext>
              </a:extLst>
            </p:cNvPr>
            <p:cNvSpPr>
              <a:spLocks/>
            </p:cNvSpPr>
            <p:nvPr/>
          </p:nvSpPr>
          <p:spPr bwMode="auto">
            <a:xfrm>
              <a:off x="7613650" y="4802188"/>
              <a:ext cx="107950" cy="125413"/>
            </a:xfrm>
            <a:custGeom>
              <a:avLst/>
              <a:gdLst>
                <a:gd name="T0" fmla="*/ 454 w 596"/>
                <a:gd name="T1" fmla="*/ 625 h 685"/>
                <a:gd name="T2" fmla="*/ 454 w 596"/>
                <a:gd name="T3" fmla="*/ 0 h 685"/>
                <a:gd name="T4" fmla="*/ 15 w 596"/>
                <a:gd name="T5" fmla="*/ 245 h 685"/>
                <a:gd name="T6" fmla="*/ 454 w 596"/>
                <a:gd name="T7" fmla="*/ 625 h 685"/>
              </a:gdLst>
              <a:ahLst/>
              <a:cxnLst>
                <a:cxn ang="0">
                  <a:pos x="T0" y="T1"/>
                </a:cxn>
                <a:cxn ang="0">
                  <a:pos x="T2" y="T3"/>
                </a:cxn>
                <a:cxn ang="0">
                  <a:pos x="T4" y="T5"/>
                </a:cxn>
                <a:cxn ang="0">
                  <a:pos x="T6" y="T7"/>
                </a:cxn>
              </a:cxnLst>
              <a:rect l="0" t="0" r="r" b="b"/>
              <a:pathLst>
                <a:path w="596" h="685">
                  <a:moveTo>
                    <a:pt x="454" y="625"/>
                  </a:moveTo>
                  <a:cubicBezTo>
                    <a:pt x="596" y="560"/>
                    <a:pt x="454" y="0"/>
                    <a:pt x="454" y="0"/>
                  </a:cubicBezTo>
                  <a:cubicBezTo>
                    <a:pt x="454" y="0"/>
                    <a:pt x="28" y="120"/>
                    <a:pt x="15" y="245"/>
                  </a:cubicBezTo>
                  <a:cubicBezTo>
                    <a:pt x="0" y="390"/>
                    <a:pt x="322" y="685"/>
                    <a:pt x="454" y="625"/>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8" name="Freeform 596">
              <a:extLst>
                <a:ext uri="{FF2B5EF4-FFF2-40B4-BE49-F238E27FC236}">
                  <a16:creationId xmlns:a16="http://schemas.microsoft.com/office/drawing/2014/main" id="{F9010D7C-014C-AB5D-29B6-56D02C05ACE3}"/>
                </a:ext>
              </a:extLst>
            </p:cNvPr>
            <p:cNvSpPr>
              <a:spLocks/>
            </p:cNvSpPr>
            <p:nvPr/>
          </p:nvSpPr>
          <p:spPr bwMode="auto">
            <a:xfrm>
              <a:off x="7696200" y="4719638"/>
              <a:ext cx="82550" cy="160338"/>
            </a:xfrm>
            <a:custGeom>
              <a:avLst/>
              <a:gdLst>
                <a:gd name="T0" fmla="*/ 0 w 455"/>
                <a:gd name="T1" fmla="*/ 450 h 878"/>
                <a:gd name="T2" fmla="*/ 260 w 455"/>
                <a:gd name="T3" fmla="*/ 844 h 878"/>
                <a:gd name="T4" fmla="*/ 260 w 455"/>
                <a:gd name="T5" fmla="*/ 34 h 878"/>
                <a:gd name="T6" fmla="*/ 0 w 455"/>
                <a:gd name="T7" fmla="*/ 450 h 878"/>
              </a:gdLst>
              <a:ahLst/>
              <a:cxnLst>
                <a:cxn ang="0">
                  <a:pos x="T0" y="T1"/>
                </a:cxn>
                <a:cxn ang="0">
                  <a:pos x="T2" y="T3"/>
                </a:cxn>
                <a:cxn ang="0">
                  <a:pos x="T4" y="T5"/>
                </a:cxn>
                <a:cxn ang="0">
                  <a:pos x="T6" y="T7"/>
                </a:cxn>
              </a:cxnLst>
              <a:rect l="0" t="0" r="r" b="b"/>
              <a:pathLst>
                <a:path w="455" h="878">
                  <a:moveTo>
                    <a:pt x="0" y="450"/>
                  </a:moveTo>
                  <a:cubicBezTo>
                    <a:pt x="0" y="450"/>
                    <a:pt x="147" y="878"/>
                    <a:pt x="260" y="844"/>
                  </a:cubicBezTo>
                  <a:cubicBezTo>
                    <a:pt x="454" y="786"/>
                    <a:pt x="455" y="89"/>
                    <a:pt x="260" y="34"/>
                  </a:cubicBezTo>
                  <a:cubicBezTo>
                    <a:pt x="142" y="0"/>
                    <a:pt x="0" y="450"/>
                    <a:pt x="0" y="450"/>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29" name="Freeform 597">
              <a:extLst>
                <a:ext uri="{FF2B5EF4-FFF2-40B4-BE49-F238E27FC236}">
                  <a16:creationId xmlns:a16="http://schemas.microsoft.com/office/drawing/2014/main" id="{A2BEA6C4-29C3-7ACF-CECC-06F917CD894E}"/>
                </a:ext>
              </a:extLst>
            </p:cNvPr>
            <p:cNvSpPr>
              <a:spLocks/>
            </p:cNvSpPr>
            <p:nvPr/>
          </p:nvSpPr>
          <p:spPr bwMode="auto">
            <a:xfrm>
              <a:off x="7618413" y="4679950"/>
              <a:ext cx="101600" cy="122238"/>
            </a:xfrm>
            <a:custGeom>
              <a:avLst/>
              <a:gdLst>
                <a:gd name="T0" fmla="*/ 57 w 557"/>
                <a:gd name="T1" fmla="*/ 572 h 669"/>
                <a:gd name="T2" fmla="*/ 428 w 557"/>
                <a:gd name="T3" fmla="*/ 669 h 669"/>
                <a:gd name="T4" fmla="*/ 406 w 557"/>
                <a:gd name="T5" fmla="*/ 43 h 669"/>
                <a:gd name="T6" fmla="*/ 57 w 557"/>
                <a:gd name="T7" fmla="*/ 572 h 669"/>
              </a:gdLst>
              <a:ahLst/>
              <a:cxnLst>
                <a:cxn ang="0">
                  <a:pos x="T0" y="T1"/>
                </a:cxn>
                <a:cxn ang="0">
                  <a:pos x="T2" y="T3"/>
                </a:cxn>
                <a:cxn ang="0">
                  <a:pos x="T4" y="T5"/>
                </a:cxn>
                <a:cxn ang="0">
                  <a:pos x="T6" y="T7"/>
                </a:cxn>
              </a:cxnLst>
              <a:rect l="0" t="0" r="r" b="b"/>
              <a:pathLst>
                <a:path w="557" h="669">
                  <a:moveTo>
                    <a:pt x="57" y="572"/>
                  </a:moveTo>
                  <a:cubicBezTo>
                    <a:pt x="91" y="662"/>
                    <a:pt x="428" y="669"/>
                    <a:pt x="428" y="669"/>
                  </a:cubicBezTo>
                  <a:cubicBezTo>
                    <a:pt x="428" y="669"/>
                    <a:pt x="557" y="86"/>
                    <a:pt x="406" y="43"/>
                  </a:cubicBezTo>
                  <a:cubicBezTo>
                    <a:pt x="254" y="0"/>
                    <a:pt x="0" y="424"/>
                    <a:pt x="57" y="572"/>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30" name="Freeform 598">
              <a:extLst>
                <a:ext uri="{FF2B5EF4-FFF2-40B4-BE49-F238E27FC236}">
                  <a16:creationId xmlns:a16="http://schemas.microsoft.com/office/drawing/2014/main" id="{539D35E1-8BA8-DE58-4AF8-71FA6A859C04}"/>
                </a:ext>
              </a:extLst>
            </p:cNvPr>
            <p:cNvSpPr>
              <a:spLocks/>
            </p:cNvSpPr>
            <p:nvPr/>
          </p:nvSpPr>
          <p:spPr bwMode="auto">
            <a:xfrm>
              <a:off x="6084888" y="4071938"/>
              <a:ext cx="185738" cy="225425"/>
            </a:xfrm>
            <a:custGeom>
              <a:avLst/>
              <a:gdLst>
                <a:gd name="T0" fmla="*/ 675 w 1015"/>
                <a:gd name="T1" fmla="*/ 18 h 1233"/>
                <a:gd name="T2" fmla="*/ 163 w 1015"/>
                <a:gd name="T3" fmla="*/ 1056 h 1233"/>
                <a:gd name="T4" fmla="*/ 1015 w 1015"/>
                <a:gd name="T5" fmla="*/ 987 h 1233"/>
                <a:gd name="T6" fmla="*/ 675 w 1015"/>
                <a:gd name="T7" fmla="*/ 18 h 1233"/>
              </a:gdLst>
              <a:ahLst/>
              <a:cxnLst>
                <a:cxn ang="0">
                  <a:pos x="T0" y="T1"/>
                </a:cxn>
                <a:cxn ang="0">
                  <a:pos x="T2" y="T3"/>
                </a:cxn>
                <a:cxn ang="0">
                  <a:pos x="T4" y="T5"/>
                </a:cxn>
                <a:cxn ang="0">
                  <a:pos x="T6" y="T7"/>
                </a:cxn>
              </a:cxnLst>
              <a:rect l="0" t="0" r="r" b="b"/>
              <a:pathLst>
                <a:path w="1015" h="1233">
                  <a:moveTo>
                    <a:pt x="675" y="18"/>
                  </a:moveTo>
                  <a:cubicBezTo>
                    <a:pt x="386" y="0"/>
                    <a:pt x="0" y="817"/>
                    <a:pt x="163" y="1056"/>
                  </a:cubicBezTo>
                  <a:cubicBezTo>
                    <a:pt x="283" y="1233"/>
                    <a:pt x="1015" y="987"/>
                    <a:pt x="1015" y="987"/>
                  </a:cubicBezTo>
                  <a:cubicBezTo>
                    <a:pt x="1015" y="987"/>
                    <a:pt x="932" y="34"/>
                    <a:pt x="675" y="18"/>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31" name="Freeform 599">
              <a:extLst>
                <a:ext uri="{FF2B5EF4-FFF2-40B4-BE49-F238E27FC236}">
                  <a16:creationId xmlns:a16="http://schemas.microsoft.com/office/drawing/2014/main" id="{AA3242E9-A4CB-244D-8ADD-FF466144E2AD}"/>
                </a:ext>
              </a:extLst>
            </p:cNvPr>
            <p:cNvSpPr>
              <a:spLocks/>
            </p:cNvSpPr>
            <p:nvPr/>
          </p:nvSpPr>
          <p:spPr bwMode="auto">
            <a:xfrm>
              <a:off x="6084888" y="4252913"/>
              <a:ext cx="185738" cy="130175"/>
            </a:xfrm>
            <a:custGeom>
              <a:avLst/>
              <a:gdLst>
                <a:gd name="T0" fmla="*/ 6 w 1018"/>
                <a:gd name="T1" fmla="*/ 406 h 714"/>
                <a:gd name="T2" fmla="*/ 698 w 1018"/>
                <a:gd name="T3" fmla="*/ 645 h 714"/>
                <a:gd name="T4" fmla="*/ 1018 w 1018"/>
                <a:gd name="T5" fmla="*/ 0 h 714"/>
                <a:gd name="T6" fmla="*/ 6 w 1018"/>
                <a:gd name="T7" fmla="*/ 406 h 714"/>
              </a:gdLst>
              <a:ahLst/>
              <a:cxnLst>
                <a:cxn ang="0">
                  <a:pos x="T0" y="T1"/>
                </a:cxn>
                <a:cxn ang="0">
                  <a:pos x="T2" y="T3"/>
                </a:cxn>
                <a:cxn ang="0">
                  <a:pos x="T4" y="T5"/>
                </a:cxn>
                <a:cxn ang="0">
                  <a:pos x="T6" y="T7"/>
                </a:cxn>
              </a:cxnLst>
              <a:rect l="0" t="0" r="r" b="b"/>
              <a:pathLst>
                <a:path w="1018" h="714">
                  <a:moveTo>
                    <a:pt x="6" y="406"/>
                  </a:moveTo>
                  <a:cubicBezTo>
                    <a:pt x="11" y="589"/>
                    <a:pt x="528" y="714"/>
                    <a:pt x="698" y="645"/>
                  </a:cubicBezTo>
                  <a:cubicBezTo>
                    <a:pt x="864" y="577"/>
                    <a:pt x="1018" y="0"/>
                    <a:pt x="1018" y="0"/>
                  </a:cubicBezTo>
                  <a:cubicBezTo>
                    <a:pt x="1018" y="0"/>
                    <a:pt x="0" y="134"/>
                    <a:pt x="6" y="40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32" name="Freeform 600">
              <a:extLst>
                <a:ext uri="{FF2B5EF4-FFF2-40B4-BE49-F238E27FC236}">
                  <a16:creationId xmlns:a16="http://schemas.microsoft.com/office/drawing/2014/main" id="{091CFBAA-ADFB-474B-6434-44B065F04A2B}"/>
                </a:ext>
              </a:extLst>
            </p:cNvPr>
            <p:cNvSpPr>
              <a:spLocks/>
            </p:cNvSpPr>
            <p:nvPr/>
          </p:nvSpPr>
          <p:spPr bwMode="auto">
            <a:xfrm>
              <a:off x="6257925" y="4060825"/>
              <a:ext cx="131763" cy="192088"/>
            </a:xfrm>
            <a:custGeom>
              <a:avLst/>
              <a:gdLst>
                <a:gd name="T0" fmla="*/ 250 w 719"/>
                <a:gd name="T1" fmla="*/ 38 h 1044"/>
                <a:gd name="T2" fmla="*/ 671 w 719"/>
                <a:gd name="T3" fmla="*/ 708 h 1044"/>
                <a:gd name="T4" fmla="*/ 72 w 719"/>
                <a:gd name="T5" fmla="*/ 1044 h 1044"/>
                <a:gd name="T6" fmla="*/ 250 w 719"/>
                <a:gd name="T7" fmla="*/ 38 h 1044"/>
              </a:gdLst>
              <a:ahLst/>
              <a:cxnLst>
                <a:cxn ang="0">
                  <a:pos x="T0" y="T1"/>
                </a:cxn>
                <a:cxn ang="0">
                  <a:pos x="T2" y="T3"/>
                </a:cxn>
                <a:cxn ang="0">
                  <a:pos x="T4" y="T5"/>
                </a:cxn>
                <a:cxn ang="0">
                  <a:pos x="T6" y="T7"/>
                </a:cxn>
              </a:cxnLst>
              <a:rect l="0" t="0" r="r" b="b"/>
              <a:pathLst>
                <a:path w="719" h="1044">
                  <a:moveTo>
                    <a:pt x="250" y="38"/>
                  </a:moveTo>
                  <a:cubicBezTo>
                    <a:pt x="444" y="0"/>
                    <a:pt x="719" y="516"/>
                    <a:pt x="671" y="708"/>
                  </a:cubicBezTo>
                  <a:cubicBezTo>
                    <a:pt x="628" y="874"/>
                    <a:pt x="72" y="1044"/>
                    <a:pt x="72" y="1044"/>
                  </a:cubicBezTo>
                  <a:cubicBezTo>
                    <a:pt x="72" y="1044"/>
                    <a:pt x="0" y="87"/>
                    <a:pt x="250" y="38"/>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33" name="Freeform 601">
              <a:extLst>
                <a:ext uri="{FF2B5EF4-FFF2-40B4-BE49-F238E27FC236}">
                  <a16:creationId xmlns:a16="http://schemas.microsoft.com/office/drawing/2014/main" id="{2430E99A-CBCA-CB32-B39B-B12A169C194A}"/>
                </a:ext>
              </a:extLst>
            </p:cNvPr>
            <p:cNvSpPr>
              <a:spLocks/>
            </p:cNvSpPr>
            <p:nvPr/>
          </p:nvSpPr>
          <p:spPr bwMode="auto">
            <a:xfrm>
              <a:off x="6280150" y="4278313"/>
              <a:ext cx="153988" cy="352425"/>
            </a:xfrm>
            <a:custGeom>
              <a:avLst/>
              <a:gdLst>
                <a:gd name="T0" fmla="*/ 121 w 844"/>
                <a:gd name="T1" fmla="*/ 338 h 1933"/>
                <a:gd name="T2" fmla="*/ 121 w 844"/>
                <a:gd name="T3" fmla="*/ 1522 h 1933"/>
                <a:gd name="T4" fmla="*/ 508 w 844"/>
                <a:gd name="T5" fmla="*/ 1866 h 1933"/>
                <a:gd name="T6" fmla="*/ 121 w 844"/>
                <a:gd name="T7" fmla="*/ 338 h 1933"/>
              </a:gdLst>
              <a:ahLst/>
              <a:cxnLst>
                <a:cxn ang="0">
                  <a:pos x="T0" y="T1"/>
                </a:cxn>
                <a:cxn ang="0">
                  <a:pos x="T2" y="T3"/>
                </a:cxn>
                <a:cxn ang="0">
                  <a:pos x="T4" y="T5"/>
                </a:cxn>
                <a:cxn ang="0">
                  <a:pos x="T6" y="T7"/>
                </a:cxn>
              </a:cxnLst>
              <a:rect l="0" t="0" r="r" b="b"/>
              <a:pathLst>
                <a:path w="844" h="1933">
                  <a:moveTo>
                    <a:pt x="121" y="338"/>
                  </a:moveTo>
                  <a:cubicBezTo>
                    <a:pt x="82" y="404"/>
                    <a:pt x="0" y="1252"/>
                    <a:pt x="121" y="1522"/>
                  </a:cubicBezTo>
                  <a:cubicBezTo>
                    <a:pt x="175" y="1640"/>
                    <a:pt x="397" y="1933"/>
                    <a:pt x="508" y="1866"/>
                  </a:cubicBezTo>
                  <a:cubicBezTo>
                    <a:pt x="844" y="1661"/>
                    <a:pt x="324" y="0"/>
                    <a:pt x="121" y="338"/>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34" name="Freeform 602">
              <a:extLst>
                <a:ext uri="{FF2B5EF4-FFF2-40B4-BE49-F238E27FC236}">
                  <a16:creationId xmlns:a16="http://schemas.microsoft.com/office/drawing/2014/main" id="{A8F0E82A-ABBA-3BBE-70A7-119A67CF8B02}"/>
                </a:ext>
              </a:extLst>
            </p:cNvPr>
            <p:cNvSpPr>
              <a:spLocks/>
            </p:cNvSpPr>
            <p:nvPr/>
          </p:nvSpPr>
          <p:spPr bwMode="auto">
            <a:xfrm>
              <a:off x="6027738" y="4292600"/>
              <a:ext cx="284163" cy="306388"/>
            </a:xfrm>
            <a:custGeom>
              <a:avLst/>
              <a:gdLst>
                <a:gd name="T0" fmla="*/ 372 w 1555"/>
                <a:gd name="T1" fmla="*/ 1664 h 1675"/>
                <a:gd name="T2" fmla="*/ 1504 w 1555"/>
                <a:gd name="T3" fmla="*/ 1438 h 1675"/>
                <a:gd name="T4" fmla="*/ 852 w 1555"/>
                <a:gd name="T5" fmla="*/ 254 h 1675"/>
                <a:gd name="T6" fmla="*/ 372 w 1555"/>
                <a:gd name="T7" fmla="*/ 1664 h 1675"/>
              </a:gdLst>
              <a:ahLst/>
              <a:cxnLst>
                <a:cxn ang="0">
                  <a:pos x="T0" y="T1"/>
                </a:cxn>
                <a:cxn ang="0">
                  <a:pos x="T2" y="T3"/>
                </a:cxn>
                <a:cxn ang="0">
                  <a:pos x="T4" y="T5"/>
                </a:cxn>
                <a:cxn ang="0">
                  <a:pos x="T6" y="T7"/>
                </a:cxn>
              </a:cxnLst>
              <a:rect l="0" t="0" r="r" b="b"/>
              <a:pathLst>
                <a:path w="1555" h="1675">
                  <a:moveTo>
                    <a:pt x="372" y="1664"/>
                  </a:moveTo>
                  <a:cubicBezTo>
                    <a:pt x="825" y="1675"/>
                    <a:pt x="1455" y="1569"/>
                    <a:pt x="1504" y="1438"/>
                  </a:cubicBezTo>
                  <a:cubicBezTo>
                    <a:pt x="1555" y="1300"/>
                    <a:pt x="1239" y="612"/>
                    <a:pt x="852" y="254"/>
                  </a:cubicBezTo>
                  <a:cubicBezTo>
                    <a:pt x="579" y="0"/>
                    <a:pt x="0" y="1655"/>
                    <a:pt x="372" y="1664"/>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35" name="Freeform 603">
              <a:extLst>
                <a:ext uri="{FF2B5EF4-FFF2-40B4-BE49-F238E27FC236}">
                  <a16:creationId xmlns:a16="http://schemas.microsoft.com/office/drawing/2014/main" id="{3FE012A7-0FE7-91E9-02C2-066A0DEAD9CA}"/>
                </a:ext>
              </a:extLst>
            </p:cNvPr>
            <p:cNvSpPr>
              <a:spLocks/>
            </p:cNvSpPr>
            <p:nvPr/>
          </p:nvSpPr>
          <p:spPr bwMode="auto">
            <a:xfrm>
              <a:off x="6115050" y="4556125"/>
              <a:ext cx="188913" cy="180975"/>
            </a:xfrm>
            <a:custGeom>
              <a:avLst/>
              <a:gdLst>
                <a:gd name="T0" fmla="*/ 828 w 1033"/>
                <a:gd name="T1" fmla="*/ 892 h 992"/>
                <a:gd name="T2" fmla="*/ 1028 w 1033"/>
                <a:gd name="T3" fmla="*/ 0 h 992"/>
                <a:gd name="T4" fmla="*/ 3 w 1033"/>
                <a:gd name="T5" fmla="*/ 506 h 992"/>
                <a:gd name="T6" fmla="*/ 828 w 1033"/>
                <a:gd name="T7" fmla="*/ 892 h 992"/>
              </a:gdLst>
              <a:ahLst/>
              <a:cxnLst>
                <a:cxn ang="0">
                  <a:pos x="T0" y="T1"/>
                </a:cxn>
                <a:cxn ang="0">
                  <a:pos x="T2" y="T3"/>
                </a:cxn>
                <a:cxn ang="0">
                  <a:pos x="T4" y="T5"/>
                </a:cxn>
                <a:cxn ang="0">
                  <a:pos x="T6" y="T7"/>
                </a:cxn>
              </a:cxnLst>
              <a:rect l="0" t="0" r="r" b="b"/>
              <a:pathLst>
                <a:path w="1033" h="992">
                  <a:moveTo>
                    <a:pt x="828" y="892"/>
                  </a:moveTo>
                  <a:cubicBezTo>
                    <a:pt x="1033" y="791"/>
                    <a:pt x="1028" y="0"/>
                    <a:pt x="1028" y="0"/>
                  </a:cubicBezTo>
                  <a:cubicBezTo>
                    <a:pt x="1028" y="0"/>
                    <a:pt x="0" y="220"/>
                    <a:pt x="3" y="506"/>
                  </a:cubicBezTo>
                  <a:cubicBezTo>
                    <a:pt x="5" y="733"/>
                    <a:pt x="624" y="992"/>
                    <a:pt x="828" y="892"/>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36" name="Freeform 604">
              <a:extLst>
                <a:ext uri="{FF2B5EF4-FFF2-40B4-BE49-F238E27FC236}">
                  <a16:creationId xmlns:a16="http://schemas.microsoft.com/office/drawing/2014/main" id="{B1E8A1E1-DD0A-98D9-B0E1-85FC6B5955B6}"/>
                </a:ext>
              </a:extLst>
            </p:cNvPr>
            <p:cNvSpPr>
              <a:spLocks/>
            </p:cNvSpPr>
            <p:nvPr/>
          </p:nvSpPr>
          <p:spPr bwMode="auto">
            <a:xfrm>
              <a:off x="6289675" y="4397375"/>
              <a:ext cx="84138" cy="190500"/>
            </a:xfrm>
            <a:custGeom>
              <a:avLst/>
              <a:gdLst>
                <a:gd name="T0" fmla="*/ 65 w 456"/>
                <a:gd name="T1" fmla="*/ 183 h 1044"/>
                <a:gd name="T2" fmla="*/ 65 w 456"/>
                <a:gd name="T3" fmla="*/ 823 h 1044"/>
                <a:gd name="T4" fmla="*/ 274 w 456"/>
                <a:gd name="T5" fmla="*/ 1008 h 1044"/>
                <a:gd name="T6" fmla="*/ 65 w 456"/>
                <a:gd name="T7" fmla="*/ 183 h 1044"/>
              </a:gdLst>
              <a:ahLst/>
              <a:cxnLst>
                <a:cxn ang="0">
                  <a:pos x="T0" y="T1"/>
                </a:cxn>
                <a:cxn ang="0">
                  <a:pos x="T2" y="T3"/>
                </a:cxn>
                <a:cxn ang="0">
                  <a:pos x="T4" y="T5"/>
                </a:cxn>
                <a:cxn ang="0">
                  <a:pos x="T6" y="T7"/>
                </a:cxn>
              </a:cxnLst>
              <a:rect l="0" t="0" r="r" b="b"/>
              <a:pathLst>
                <a:path w="456" h="1044">
                  <a:moveTo>
                    <a:pt x="65" y="183"/>
                  </a:moveTo>
                  <a:cubicBezTo>
                    <a:pt x="44" y="219"/>
                    <a:pt x="0" y="677"/>
                    <a:pt x="65" y="823"/>
                  </a:cubicBezTo>
                  <a:cubicBezTo>
                    <a:pt x="94" y="886"/>
                    <a:pt x="214" y="1044"/>
                    <a:pt x="274" y="1008"/>
                  </a:cubicBezTo>
                  <a:cubicBezTo>
                    <a:pt x="456" y="898"/>
                    <a:pt x="175" y="0"/>
                    <a:pt x="65" y="183"/>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37" name="Freeform 605">
              <a:extLst>
                <a:ext uri="{FF2B5EF4-FFF2-40B4-BE49-F238E27FC236}">
                  <a16:creationId xmlns:a16="http://schemas.microsoft.com/office/drawing/2014/main" id="{38ACBA71-7503-E6F2-748D-942C0E6E300C}"/>
                </a:ext>
              </a:extLst>
            </p:cNvPr>
            <p:cNvSpPr>
              <a:spLocks/>
            </p:cNvSpPr>
            <p:nvPr/>
          </p:nvSpPr>
          <p:spPr bwMode="auto">
            <a:xfrm>
              <a:off x="6153150" y="4405313"/>
              <a:ext cx="153988" cy="165100"/>
            </a:xfrm>
            <a:custGeom>
              <a:avLst/>
              <a:gdLst>
                <a:gd name="T0" fmla="*/ 201 w 840"/>
                <a:gd name="T1" fmla="*/ 899 h 905"/>
                <a:gd name="T2" fmla="*/ 812 w 840"/>
                <a:gd name="T3" fmla="*/ 777 h 905"/>
                <a:gd name="T4" fmla="*/ 460 w 840"/>
                <a:gd name="T5" fmla="*/ 137 h 905"/>
                <a:gd name="T6" fmla="*/ 201 w 840"/>
                <a:gd name="T7" fmla="*/ 899 h 905"/>
              </a:gdLst>
              <a:ahLst/>
              <a:cxnLst>
                <a:cxn ang="0">
                  <a:pos x="T0" y="T1"/>
                </a:cxn>
                <a:cxn ang="0">
                  <a:pos x="T2" y="T3"/>
                </a:cxn>
                <a:cxn ang="0">
                  <a:pos x="T4" y="T5"/>
                </a:cxn>
                <a:cxn ang="0">
                  <a:pos x="T6" y="T7"/>
                </a:cxn>
              </a:cxnLst>
              <a:rect l="0" t="0" r="r" b="b"/>
              <a:pathLst>
                <a:path w="840" h="905">
                  <a:moveTo>
                    <a:pt x="201" y="899"/>
                  </a:moveTo>
                  <a:cubicBezTo>
                    <a:pt x="446" y="905"/>
                    <a:pt x="786" y="848"/>
                    <a:pt x="812" y="777"/>
                  </a:cubicBezTo>
                  <a:cubicBezTo>
                    <a:pt x="840" y="702"/>
                    <a:pt x="669" y="331"/>
                    <a:pt x="460" y="137"/>
                  </a:cubicBezTo>
                  <a:cubicBezTo>
                    <a:pt x="313" y="0"/>
                    <a:pt x="0" y="894"/>
                    <a:pt x="201" y="899"/>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38" name="Freeform 606">
              <a:extLst>
                <a:ext uri="{FF2B5EF4-FFF2-40B4-BE49-F238E27FC236}">
                  <a16:creationId xmlns:a16="http://schemas.microsoft.com/office/drawing/2014/main" id="{257C79B7-1496-F342-B055-C7CBC9F9C36E}"/>
                </a:ext>
              </a:extLst>
            </p:cNvPr>
            <p:cNvSpPr>
              <a:spLocks/>
            </p:cNvSpPr>
            <p:nvPr/>
          </p:nvSpPr>
          <p:spPr bwMode="auto">
            <a:xfrm>
              <a:off x="6200775" y="4548188"/>
              <a:ext cx="101600" cy="96838"/>
            </a:xfrm>
            <a:custGeom>
              <a:avLst/>
              <a:gdLst>
                <a:gd name="T0" fmla="*/ 448 w 558"/>
                <a:gd name="T1" fmla="*/ 481 h 535"/>
                <a:gd name="T2" fmla="*/ 556 w 558"/>
                <a:gd name="T3" fmla="*/ 0 h 535"/>
                <a:gd name="T4" fmla="*/ 2 w 558"/>
                <a:gd name="T5" fmla="*/ 273 h 535"/>
                <a:gd name="T6" fmla="*/ 448 w 558"/>
                <a:gd name="T7" fmla="*/ 481 h 535"/>
              </a:gdLst>
              <a:ahLst/>
              <a:cxnLst>
                <a:cxn ang="0">
                  <a:pos x="T0" y="T1"/>
                </a:cxn>
                <a:cxn ang="0">
                  <a:pos x="T2" y="T3"/>
                </a:cxn>
                <a:cxn ang="0">
                  <a:pos x="T4" y="T5"/>
                </a:cxn>
                <a:cxn ang="0">
                  <a:pos x="T6" y="T7"/>
                </a:cxn>
              </a:cxnLst>
              <a:rect l="0" t="0" r="r" b="b"/>
              <a:pathLst>
                <a:path w="558" h="535">
                  <a:moveTo>
                    <a:pt x="448" y="481"/>
                  </a:moveTo>
                  <a:cubicBezTo>
                    <a:pt x="558" y="427"/>
                    <a:pt x="556" y="0"/>
                    <a:pt x="556" y="0"/>
                  </a:cubicBezTo>
                  <a:cubicBezTo>
                    <a:pt x="556" y="0"/>
                    <a:pt x="0" y="118"/>
                    <a:pt x="2" y="273"/>
                  </a:cubicBezTo>
                  <a:cubicBezTo>
                    <a:pt x="3" y="396"/>
                    <a:pt x="337" y="535"/>
                    <a:pt x="448" y="481"/>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grpSp>
          <p:nvGrpSpPr>
            <p:cNvPr id="339" name="Group 338">
              <a:extLst>
                <a:ext uri="{FF2B5EF4-FFF2-40B4-BE49-F238E27FC236}">
                  <a16:creationId xmlns:a16="http://schemas.microsoft.com/office/drawing/2014/main" id="{1E842896-82C1-E5D1-E906-49F82600EF1D}"/>
                </a:ext>
              </a:extLst>
            </p:cNvPr>
            <p:cNvGrpSpPr/>
            <p:nvPr/>
          </p:nvGrpSpPr>
          <p:grpSpPr>
            <a:xfrm>
              <a:off x="6403976" y="4008438"/>
              <a:ext cx="1055688" cy="1338263"/>
              <a:chOff x="6403976" y="4008438"/>
              <a:chExt cx="1055688" cy="1338263"/>
            </a:xfrm>
          </p:grpSpPr>
          <p:sp>
            <p:nvSpPr>
              <p:cNvPr id="340" name="Freeform 608">
                <a:extLst>
                  <a:ext uri="{FF2B5EF4-FFF2-40B4-BE49-F238E27FC236}">
                    <a16:creationId xmlns:a16="http://schemas.microsoft.com/office/drawing/2014/main" id="{309C322A-6E87-EB1D-FBD8-34F37B6BF19D}"/>
                  </a:ext>
                </a:extLst>
              </p:cNvPr>
              <p:cNvSpPr>
                <a:spLocks/>
              </p:cNvSpPr>
              <p:nvPr/>
            </p:nvSpPr>
            <p:spPr bwMode="auto">
              <a:xfrm>
                <a:off x="6403976" y="4164013"/>
                <a:ext cx="227013" cy="204788"/>
              </a:xfrm>
              <a:custGeom>
                <a:avLst/>
                <a:gdLst>
                  <a:gd name="T0" fmla="*/ 1240 w 1240"/>
                  <a:gd name="T1" fmla="*/ 550 h 1116"/>
                  <a:gd name="T2" fmla="*/ 389 w 1240"/>
                  <a:gd name="T3" fmla="*/ 1022 h 1116"/>
                  <a:gd name="T4" fmla="*/ 178 w 1240"/>
                  <a:gd name="T5" fmla="*/ 772 h 1116"/>
                  <a:gd name="T6" fmla="*/ 122 w 1240"/>
                  <a:gd name="T7" fmla="*/ 77 h 1116"/>
                  <a:gd name="T8" fmla="*/ 590 w 1240"/>
                  <a:gd name="T9" fmla="*/ 145 h 1116"/>
                  <a:gd name="T10" fmla="*/ 1071 w 1240"/>
                  <a:gd name="T11" fmla="*/ 429 h 1116"/>
                  <a:gd name="T12" fmla="*/ 1240 w 1240"/>
                  <a:gd name="T13" fmla="*/ 549 h 1116"/>
                  <a:gd name="T14" fmla="*/ 1240 w 1240"/>
                  <a:gd name="T15" fmla="*/ 550 h 1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0" h="1116">
                    <a:moveTo>
                      <a:pt x="1240" y="550"/>
                    </a:moveTo>
                    <a:cubicBezTo>
                      <a:pt x="1240" y="550"/>
                      <a:pt x="613" y="1116"/>
                      <a:pt x="389" y="1022"/>
                    </a:cubicBezTo>
                    <a:cubicBezTo>
                      <a:pt x="313" y="991"/>
                      <a:pt x="238" y="894"/>
                      <a:pt x="178" y="772"/>
                    </a:cubicBezTo>
                    <a:cubicBezTo>
                      <a:pt x="58" y="528"/>
                      <a:pt x="0" y="186"/>
                      <a:pt x="122" y="77"/>
                    </a:cubicBezTo>
                    <a:cubicBezTo>
                      <a:pt x="210" y="0"/>
                      <a:pt x="395" y="52"/>
                      <a:pt x="590" y="145"/>
                    </a:cubicBezTo>
                    <a:cubicBezTo>
                      <a:pt x="763" y="228"/>
                      <a:pt x="944" y="343"/>
                      <a:pt x="1071" y="429"/>
                    </a:cubicBezTo>
                    <a:cubicBezTo>
                      <a:pt x="1167" y="495"/>
                      <a:pt x="1232" y="544"/>
                      <a:pt x="1240" y="549"/>
                    </a:cubicBezTo>
                    <a:lnTo>
                      <a:pt x="1240" y="550"/>
                    </a:ln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41" name="Freeform 609">
                <a:extLst>
                  <a:ext uri="{FF2B5EF4-FFF2-40B4-BE49-F238E27FC236}">
                    <a16:creationId xmlns:a16="http://schemas.microsoft.com/office/drawing/2014/main" id="{3C08DA07-74A4-E3E0-C997-27350B1C3164}"/>
                  </a:ext>
                </a:extLst>
              </p:cNvPr>
              <p:cNvSpPr>
                <a:spLocks/>
              </p:cNvSpPr>
              <p:nvPr/>
            </p:nvSpPr>
            <p:spPr bwMode="auto">
              <a:xfrm>
                <a:off x="6451601" y="4067175"/>
                <a:ext cx="271463" cy="198438"/>
              </a:xfrm>
              <a:custGeom>
                <a:avLst/>
                <a:gdLst>
                  <a:gd name="T0" fmla="*/ 975 w 1482"/>
                  <a:gd name="T1" fmla="*/ 1081 h 1081"/>
                  <a:gd name="T2" fmla="*/ 975 w 1482"/>
                  <a:gd name="T3" fmla="*/ 1080 h 1081"/>
                  <a:gd name="T4" fmla="*/ 790 w 1482"/>
                  <a:gd name="T5" fmla="*/ 980 h 1081"/>
                  <a:gd name="T6" fmla="*/ 325 w 1482"/>
                  <a:gd name="T7" fmla="*/ 676 h 1081"/>
                  <a:gd name="T8" fmla="*/ 44 w 1482"/>
                  <a:gd name="T9" fmla="*/ 262 h 1081"/>
                  <a:gd name="T10" fmla="*/ 979 w 1482"/>
                  <a:gd name="T11" fmla="*/ 72 h 1081"/>
                  <a:gd name="T12" fmla="*/ 1361 w 1482"/>
                  <a:gd name="T13" fmla="*/ 262 h 1081"/>
                  <a:gd name="T14" fmla="*/ 975 w 1482"/>
                  <a:gd name="T15" fmla="*/ 1081 h 10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2" h="1081">
                    <a:moveTo>
                      <a:pt x="975" y="1081"/>
                    </a:moveTo>
                    <a:lnTo>
                      <a:pt x="975" y="1080"/>
                    </a:lnTo>
                    <a:cubicBezTo>
                      <a:pt x="967" y="1076"/>
                      <a:pt x="893" y="1038"/>
                      <a:pt x="790" y="980"/>
                    </a:cubicBezTo>
                    <a:cubicBezTo>
                      <a:pt x="658" y="904"/>
                      <a:pt x="477" y="794"/>
                      <a:pt x="325" y="676"/>
                    </a:cubicBezTo>
                    <a:cubicBezTo>
                      <a:pt x="141" y="533"/>
                      <a:pt x="0" y="378"/>
                      <a:pt x="44" y="262"/>
                    </a:cubicBezTo>
                    <a:cubicBezTo>
                      <a:pt x="122" y="55"/>
                      <a:pt x="613" y="0"/>
                      <a:pt x="979" y="72"/>
                    </a:cubicBezTo>
                    <a:cubicBezTo>
                      <a:pt x="1156" y="107"/>
                      <a:pt x="1304" y="171"/>
                      <a:pt x="1361" y="262"/>
                    </a:cubicBezTo>
                    <a:cubicBezTo>
                      <a:pt x="1482" y="453"/>
                      <a:pt x="975" y="1081"/>
                      <a:pt x="975" y="1081"/>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42" name="Freeform 610">
                <a:extLst>
                  <a:ext uri="{FF2B5EF4-FFF2-40B4-BE49-F238E27FC236}">
                    <a16:creationId xmlns:a16="http://schemas.microsoft.com/office/drawing/2014/main" id="{622A8758-DE7B-CC8D-4577-ED7CC16B1D9C}"/>
                  </a:ext>
                </a:extLst>
              </p:cNvPr>
              <p:cNvSpPr>
                <a:spLocks/>
              </p:cNvSpPr>
              <p:nvPr/>
            </p:nvSpPr>
            <p:spPr bwMode="auto">
              <a:xfrm>
                <a:off x="6630988" y="4200525"/>
                <a:ext cx="184150" cy="192088"/>
              </a:xfrm>
              <a:custGeom>
                <a:avLst/>
                <a:gdLst>
                  <a:gd name="T0" fmla="*/ 0 w 1014"/>
                  <a:gd name="T1" fmla="*/ 357 h 1056"/>
                  <a:gd name="T2" fmla="*/ 386 w 1014"/>
                  <a:gd name="T3" fmla="*/ 1055 h 1056"/>
                  <a:gd name="T4" fmla="*/ 865 w 1014"/>
                  <a:gd name="T5" fmla="*/ 177 h 1056"/>
                  <a:gd name="T6" fmla="*/ 0 w 1014"/>
                  <a:gd name="T7" fmla="*/ 357 h 1056"/>
                </a:gdLst>
                <a:ahLst/>
                <a:cxnLst>
                  <a:cxn ang="0">
                    <a:pos x="T0" y="T1"/>
                  </a:cxn>
                  <a:cxn ang="0">
                    <a:pos x="T2" y="T3"/>
                  </a:cxn>
                  <a:cxn ang="0">
                    <a:pos x="T4" y="T5"/>
                  </a:cxn>
                  <a:cxn ang="0">
                    <a:pos x="T6" y="T7"/>
                  </a:cxn>
                </a:cxnLst>
                <a:rect l="0" t="0" r="r" b="b"/>
                <a:pathLst>
                  <a:path w="1014" h="1056">
                    <a:moveTo>
                      <a:pt x="0" y="357"/>
                    </a:moveTo>
                    <a:cubicBezTo>
                      <a:pt x="0" y="357"/>
                      <a:pt x="187" y="1056"/>
                      <a:pt x="386" y="1055"/>
                    </a:cubicBezTo>
                    <a:cubicBezTo>
                      <a:pt x="636" y="1055"/>
                      <a:pt x="1014" y="378"/>
                      <a:pt x="865" y="177"/>
                    </a:cubicBezTo>
                    <a:cubicBezTo>
                      <a:pt x="734" y="0"/>
                      <a:pt x="0" y="357"/>
                      <a:pt x="0" y="357"/>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43" name="Freeform 611">
                <a:extLst>
                  <a:ext uri="{FF2B5EF4-FFF2-40B4-BE49-F238E27FC236}">
                    <a16:creationId xmlns:a16="http://schemas.microsoft.com/office/drawing/2014/main" id="{8363FBE0-151A-3D86-AB77-04B591EA6825}"/>
                  </a:ext>
                </a:extLst>
              </p:cNvPr>
              <p:cNvSpPr>
                <a:spLocks/>
              </p:cNvSpPr>
              <p:nvPr/>
            </p:nvSpPr>
            <p:spPr bwMode="auto">
              <a:xfrm>
                <a:off x="6464301" y="4181475"/>
                <a:ext cx="165100" cy="155575"/>
              </a:xfrm>
              <a:custGeom>
                <a:avLst/>
                <a:gdLst>
                  <a:gd name="T0" fmla="*/ 310 w 897"/>
                  <a:gd name="T1" fmla="*/ 789 h 854"/>
                  <a:gd name="T2" fmla="*/ 897 w 897"/>
                  <a:gd name="T3" fmla="*/ 464 h 854"/>
                  <a:gd name="T4" fmla="*/ 127 w 897"/>
                  <a:gd name="T5" fmla="*/ 139 h 854"/>
                  <a:gd name="T6" fmla="*/ 310 w 897"/>
                  <a:gd name="T7" fmla="*/ 789 h 854"/>
                </a:gdLst>
                <a:ahLst/>
                <a:cxnLst>
                  <a:cxn ang="0">
                    <a:pos x="T0" y="T1"/>
                  </a:cxn>
                  <a:cxn ang="0">
                    <a:pos x="T2" y="T3"/>
                  </a:cxn>
                  <a:cxn ang="0">
                    <a:pos x="T4" y="T5"/>
                  </a:cxn>
                  <a:cxn ang="0">
                    <a:pos x="T6" y="T7"/>
                  </a:cxn>
                </a:cxnLst>
                <a:rect l="0" t="0" r="r" b="b"/>
                <a:pathLst>
                  <a:path w="897" h="854">
                    <a:moveTo>
                      <a:pt x="310" y="789"/>
                    </a:moveTo>
                    <a:cubicBezTo>
                      <a:pt x="465" y="854"/>
                      <a:pt x="897" y="464"/>
                      <a:pt x="897" y="464"/>
                    </a:cubicBezTo>
                    <a:cubicBezTo>
                      <a:pt x="897" y="464"/>
                      <a:pt x="283" y="0"/>
                      <a:pt x="127" y="139"/>
                    </a:cubicBezTo>
                    <a:cubicBezTo>
                      <a:pt x="0" y="250"/>
                      <a:pt x="154" y="724"/>
                      <a:pt x="310" y="789"/>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44" name="Freeform 612">
                <a:extLst>
                  <a:ext uri="{FF2B5EF4-FFF2-40B4-BE49-F238E27FC236}">
                    <a16:creationId xmlns:a16="http://schemas.microsoft.com/office/drawing/2014/main" id="{AE23CC52-3816-55AB-D715-49D0FFEDF682}"/>
                  </a:ext>
                </a:extLst>
              </p:cNvPr>
              <p:cNvSpPr>
                <a:spLocks/>
              </p:cNvSpPr>
              <p:nvPr/>
            </p:nvSpPr>
            <p:spPr bwMode="auto">
              <a:xfrm>
                <a:off x="6497638" y="4124325"/>
                <a:ext cx="195263" cy="141288"/>
              </a:xfrm>
              <a:custGeom>
                <a:avLst/>
                <a:gdLst>
                  <a:gd name="T0" fmla="*/ 75 w 1066"/>
                  <a:gd name="T1" fmla="*/ 212 h 776"/>
                  <a:gd name="T2" fmla="*/ 717 w 1066"/>
                  <a:gd name="T3" fmla="*/ 776 h 776"/>
                  <a:gd name="T4" fmla="*/ 983 w 1066"/>
                  <a:gd name="T5" fmla="*/ 212 h 776"/>
                  <a:gd name="T6" fmla="*/ 75 w 1066"/>
                  <a:gd name="T7" fmla="*/ 212 h 776"/>
                </a:gdLst>
                <a:ahLst/>
                <a:cxnLst>
                  <a:cxn ang="0">
                    <a:pos x="T0" y="T1"/>
                  </a:cxn>
                  <a:cxn ang="0">
                    <a:pos x="T2" y="T3"/>
                  </a:cxn>
                  <a:cxn ang="0">
                    <a:pos x="T4" y="T5"/>
                  </a:cxn>
                  <a:cxn ang="0">
                    <a:pos x="T6" y="T7"/>
                  </a:cxn>
                </a:cxnLst>
                <a:rect l="0" t="0" r="r" b="b"/>
                <a:pathLst>
                  <a:path w="1066" h="776">
                    <a:moveTo>
                      <a:pt x="75" y="212"/>
                    </a:moveTo>
                    <a:cubicBezTo>
                      <a:pt x="0" y="412"/>
                      <a:pt x="717" y="776"/>
                      <a:pt x="717" y="776"/>
                    </a:cubicBezTo>
                    <a:cubicBezTo>
                      <a:pt x="717" y="776"/>
                      <a:pt x="1066" y="344"/>
                      <a:pt x="983" y="212"/>
                    </a:cubicBezTo>
                    <a:cubicBezTo>
                      <a:pt x="861" y="21"/>
                      <a:pt x="155" y="0"/>
                      <a:pt x="75" y="212"/>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45" name="Freeform 613">
                <a:extLst>
                  <a:ext uri="{FF2B5EF4-FFF2-40B4-BE49-F238E27FC236}">
                    <a16:creationId xmlns:a16="http://schemas.microsoft.com/office/drawing/2014/main" id="{9400F840-3BB9-02AE-B360-28EAAF4266BF}"/>
                  </a:ext>
                </a:extLst>
              </p:cNvPr>
              <p:cNvSpPr>
                <a:spLocks/>
              </p:cNvSpPr>
              <p:nvPr/>
            </p:nvSpPr>
            <p:spPr bwMode="auto">
              <a:xfrm>
                <a:off x="6629401" y="4221163"/>
                <a:ext cx="127000" cy="133350"/>
              </a:xfrm>
              <a:custGeom>
                <a:avLst/>
                <a:gdLst>
                  <a:gd name="T0" fmla="*/ 0 w 698"/>
                  <a:gd name="T1" fmla="*/ 246 h 728"/>
                  <a:gd name="T2" fmla="*/ 265 w 698"/>
                  <a:gd name="T3" fmla="*/ 727 h 728"/>
                  <a:gd name="T4" fmla="*/ 596 w 698"/>
                  <a:gd name="T5" fmla="*/ 122 h 728"/>
                  <a:gd name="T6" fmla="*/ 0 w 698"/>
                  <a:gd name="T7" fmla="*/ 246 h 728"/>
                </a:gdLst>
                <a:ahLst/>
                <a:cxnLst>
                  <a:cxn ang="0">
                    <a:pos x="T0" y="T1"/>
                  </a:cxn>
                  <a:cxn ang="0">
                    <a:pos x="T2" y="T3"/>
                  </a:cxn>
                  <a:cxn ang="0">
                    <a:pos x="T4" y="T5"/>
                  </a:cxn>
                  <a:cxn ang="0">
                    <a:pos x="T6" y="T7"/>
                  </a:cxn>
                </a:cxnLst>
                <a:rect l="0" t="0" r="r" b="b"/>
                <a:pathLst>
                  <a:path w="698" h="728">
                    <a:moveTo>
                      <a:pt x="0" y="246"/>
                    </a:moveTo>
                    <a:cubicBezTo>
                      <a:pt x="0" y="246"/>
                      <a:pt x="128" y="728"/>
                      <a:pt x="265" y="727"/>
                    </a:cubicBezTo>
                    <a:cubicBezTo>
                      <a:pt x="438" y="727"/>
                      <a:pt x="698" y="261"/>
                      <a:pt x="596" y="122"/>
                    </a:cubicBezTo>
                    <a:cubicBezTo>
                      <a:pt x="505" y="0"/>
                      <a:pt x="0" y="246"/>
                      <a:pt x="0" y="246"/>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46" name="Freeform 614">
                <a:extLst>
                  <a:ext uri="{FF2B5EF4-FFF2-40B4-BE49-F238E27FC236}">
                    <a16:creationId xmlns:a16="http://schemas.microsoft.com/office/drawing/2014/main" id="{CAD850F7-B874-5C9B-1B00-DA465C5DAA01}"/>
                  </a:ext>
                </a:extLst>
              </p:cNvPr>
              <p:cNvSpPr>
                <a:spLocks/>
              </p:cNvSpPr>
              <p:nvPr/>
            </p:nvSpPr>
            <p:spPr bwMode="auto">
              <a:xfrm>
                <a:off x="6845301" y="4384675"/>
                <a:ext cx="184150" cy="146050"/>
              </a:xfrm>
              <a:custGeom>
                <a:avLst/>
                <a:gdLst>
                  <a:gd name="T0" fmla="*/ 190 w 1011"/>
                  <a:gd name="T1" fmla="*/ 800 h 800"/>
                  <a:gd name="T2" fmla="*/ 0 w 1011"/>
                  <a:gd name="T3" fmla="*/ 786 h 800"/>
                  <a:gd name="T4" fmla="*/ 528 w 1011"/>
                  <a:gd name="T5" fmla="*/ 1 h 800"/>
                  <a:gd name="T6" fmla="*/ 545 w 1011"/>
                  <a:gd name="T7" fmla="*/ 0 h 800"/>
                  <a:gd name="T8" fmla="*/ 1011 w 1011"/>
                  <a:gd name="T9" fmla="*/ 431 h 800"/>
                  <a:gd name="T10" fmla="*/ 997 w 1011"/>
                  <a:gd name="T11" fmla="*/ 450 h 800"/>
                  <a:gd name="T12" fmla="*/ 781 w 1011"/>
                  <a:gd name="T13" fmla="*/ 289 h 800"/>
                  <a:gd name="T14" fmla="*/ 769 w 1011"/>
                  <a:gd name="T15" fmla="*/ 290 h 800"/>
                  <a:gd name="T16" fmla="*/ 425 w 1011"/>
                  <a:gd name="T17" fmla="*/ 778 h 800"/>
                  <a:gd name="T18" fmla="*/ 190 w 1011"/>
                  <a:gd name="T19"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1" h="800">
                    <a:moveTo>
                      <a:pt x="190" y="800"/>
                    </a:moveTo>
                    <a:cubicBezTo>
                      <a:pt x="125" y="800"/>
                      <a:pt x="61" y="795"/>
                      <a:pt x="0" y="786"/>
                    </a:cubicBezTo>
                    <a:cubicBezTo>
                      <a:pt x="48" y="470"/>
                      <a:pt x="315" y="32"/>
                      <a:pt x="528" y="1"/>
                    </a:cubicBezTo>
                    <a:cubicBezTo>
                      <a:pt x="533" y="0"/>
                      <a:pt x="539" y="0"/>
                      <a:pt x="545" y="0"/>
                    </a:cubicBezTo>
                    <a:cubicBezTo>
                      <a:pt x="685" y="0"/>
                      <a:pt x="869" y="221"/>
                      <a:pt x="1011" y="431"/>
                    </a:cubicBezTo>
                    <a:cubicBezTo>
                      <a:pt x="1007" y="438"/>
                      <a:pt x="1002" y="444"/>
                      <a:pt x="997" y="450"/>
                    </a:cubicBezTo>
                    <a:cubicBezTo>
                      <a:pt x="924" y="360"/>
                      <a:pt x="845" y="289"/>
                      <a:pt x="781" y="289"/>
                    </a:cubicBezTo>
                    <a:cubicBezTo>
                      <a:pt x="777" y="289"/>
                      <a:pt x="773" y="289"/>
                      <a:pt x="769" y="290"/>
                    </a:cubicBezTo>
                    <a:cubicBezTo>
                      <a:pt x="635" y="309"/>
                      <a:pt x="469" y="573"/>
                      <a:pt x="425" y="778"/>
                    </a:cubicBezTo>
                    <a:cubicBezTo>
                      <a:pt x="350" y="792"/>
                      <a:pt x="271" y="800"/>
                      <a:pt x="190" y="800"/>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47" name="Freeform 615">
                <a:extLst>
                  <a:ext uri="{FF2B5EF4-FFF2-40B4-BE49-F238E27FC236}">
                    <a16:creationId xmlns:a16="http://schemas.microsoft.com/office/drawing/2014/main" id="{AFB629A6-F692-382C-B087-9BD03DF87686}"/>
                  </a:ext>
                </a:extLst>
              </p:cNvPr>
              <p:cNvSpPr>
                <a:spLocks/>
              </p:cNvSpPr>
              <p:nvPr/>
            </p:nvSpPr>
            <p:spPr bwMode="auto">
              <a:xfrm>
                <a:off x="6923088" y="4437063"/>
                <a:ext cx="104775" cy="88900"/>
              </a:xfrm>
              <a:custGeom>
                <a:avLst/>
                <a:gdLst>
                  <a:gd name="T0" fmla="*/ 0 w 572"/>
                  <a:gd name="T1" fmla="*/ 489 h 489"/>
                  <a:gd name="T2" fmla="*/ 344 w 572"/>
                  <a:gd name="T3" fmla="*/ 1 h 489"/>
                  <a:gd name="T4" fmla="*/ 356 w 572"/>
                  <a:gd name="T5" fmla="*/ 0 h 489"/>
                  <a:gd name="T6" fmla="*/ 572 w 572"/>
                  <a:gd name="T7" fmla="*/ 161 h 489"/>
                  <a:gd name="T8" fmla="*/ 0 w 572"/>
                  <a:gd name="T9" fmla="*/ 489 h 489"/>
                </a:gdLst>
                <a:ahLst/>
                <a:cxnLst>
                  <a:cxn ang="0">
                    <a:pos x="T0" y="T1"/>
                  </a:cxn>
                  <a:cxn ang="0">
                    <a:pos x="T2" y="T3"/>
                  </a:cxn>
                  <a:cxn ang="0">
                    <a:pos x="T4" y="T5"/>
                  </a:cxn>
                  <a:cxn ang="0">
                    <a:pos x="T6" y="T7"/>
                  </a:cxn>
                  <a:cxn ang="0">
                    <a:pos x="T8" y="T9"/>
                  </a:cxn>
                </a:cxnLst>
                <a:rect l="0" t="0" r="r" b="b"/>
                <a:pathLst>
                  <a:path w="572" h="489">
                    <a:moveTo>
                      <a:pt x="0" y="489"/>
                    </a:moveTo>
                    <a:cubicBezTo>
                      <a:pt x="44" y="284"/>
                      <a:pt x="210" y="20"/>
                      <a:pt x="344" y="1"/>
                    </a:cubicBezTo>
                    <a:cubicBezTo>
                      <a:pt x="348" y="0"/>
                      <a:pt x="352" y="0"/>
                      <a:pt x="356" y="0"/>
                    </a:cubicBezTo>
                    <a:cubicBezTo>
                      <a:pt x="420" y="0"/>
                      <a:pt x="499" y="71"/>
                      <a:pt x="572" y="161"/>
                    </a:cubicBezTo>
                    <a:cubicBezTo>
                      <a:pt x="454" y="321"/>
                      <a:pt x="248" y="442"/>
                      <a:pt x="0" y="489"/>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48" name="Freeform 616">
                <a:extLst>
                  <a:ext uri="{FF2B5EF4-FFF2-40B4-BE49-F238E27FC236}">
                    <a16:creationId xmlns:a16="http://schemas.microsoft.com/office/drawing/2014/main" id="{99453EFB-2DA0-248B-8B4F-8B809102C609}"/>
                  </a:ext>
                </a:extLst>
              </p:cNvPr>
              <p:cNvSpPr>
                <a:spLocks/>
              </p:cNvSpPr>
              <p:nvPr/>
            </p:nvSpPr>
            <p:spPr bwMode="auto">
              <a:xfrm>
                <a:off x="7102476" y="4351338"/>
                <a:ext cx="193675" cy="187325"/>
              </a:xfrm>
              <a:custGeom>
                <a:avLst/>
                <a:gdLst>
                  <a:gd name="T0" fmla="*/ 992 w 1058"/>
                  <a:gd name="T1" fmla="*/ 1028 h 1028"/>
                  <a:gd name="T2" fmla="*/ 644 w 1058"/>
                  <a:gd name="T3" fmla="*/ 919 h 1028"/>
                  <a:gd name="T4" fmla="*/ 193 w 1058"/>
                  <a:gd name="T5" fmla="*/ 350 h 1028"/>
                  <a:gd name="T6" fmla="*/ 188 w 1058"/>
                  <a:gd name="T7" fmla="*/ 350 h 1028"/>
                  <a:gd name="T8" fmla="*/ 23 w 1058"/>
                  <a:gd name="T9" fmla="*/ 501 h 1028"/>
                  <a:gd name="T10" fmla="*/ 0 w 1058"/>
                  <a:gd name="T11" fmla="*/ 475 h 1028"/>
                  <a:gd name="T12" fmla="*/ 369 w 1058"/>
                  <a:gd name="T13" fmla="*/ 0 h 1028"/>
                  <a:gd name="T14" fmla="*/ 377 w 1058"/>
                  <a:gd name="T15" fmla="*/ 0 h 1028"/>
                  <a:gd name="T16" fmla="*/ 1058 w 1058"/>
                  <a:gd name="T17" fmla="*/ 872 h 1028"/>
                  <a:gd name="T18" fmla="*/ 1052 w 1058"/>
                  <a:gd name="T19" fmla="*/ 929 h 1028"/>
                  <a:gd name="T20" fmla="*/ 1034 w 1058"/>
                  <a:gd name="T21" fmla="*/ 980 h 1028"/>
                  <a:gd name="T22" fmla="*/ 992 w 1058"/>
                  <a:gd name="T23" fmla="*/ 1028 h 1028"/>
                  <a:gd name="T24" fmla="*/ 992 w 1058"/>
                  <a:gd name="T25" fmla="*/ 1028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8" h="1028">
                    <a:moveTo>
                      <a:pt x="992" y="1028"/>
                    </a:moveTo>
                    <a:cubicBezTo>
                      <a:pt x="870" y="1000"/>
                      <a:pt x="754" y="964"/>
                      <a:pt x="644" y="919"/>
                    </a:cubicBezTo>
                    <a:cubicBezTo>
                      <a:pt x="637" y="712"/>
                      <a:pt x="364" y="350"/>
                      <a:pt x="193" y="350"/>
                    </a:cubicBezTo>
                    <a:cubicBezTo>
                      <a:pt x="191" y="350"/>
                      <a:pt x="190" y="350"/>
                      <a:pt x="188" y="350"/>
                    </a:cubicBezTo>
                    <a:cubicBezTo>
                      <a:pt x="131" y="352"/>
                      <a:pt x="74" y="415"/>
                      <a:pt x="23" y="501"/>
                    </a:cubicBezTo>
                    <a:cubicBezTo>
                      <a:pt x="15" y="492"/>
                      <a:pt x="7" y="484"/>
                      <a:pt x="0" y="475"/>
                    </a:cubicBezTo>
                    <a:cubicBezTo>
                      <a:pt x="100" y="238"/>
                      <a:pt x="233" y="6"/>
                      <a:pt x="369" y="0"/>
                    </a:cubicBezTo>
                    <a:cubicBezTo>
                      <a:pt x="372" y="0"/>
                      <a:pt x="374" y="0"/>
                      <a:pt x="377" y="0"/>
                    </a:cubicBezTo>
                    <a:cubicBezTo>
                      <a:pt x="639" y="0"/>
                      <a:pt x="1058" y="561"/>
                      <a:pt x="1058" y="872"/>
                    </a:cubicBezTo>
                    <a:cubicBezTo>
                      <a:pt x="1058" y="892"/>
                      <a:pt x="1056" y="911"/>
                      <a:pt x="1052" y="929"/>
                    </a:cubicBezTo>
                    <a:cubicBezTo>
                      <a:pt x="1049" y="947"/>
                      <a:pt x="1042" y="965"/>
                      <a:pt x="1034" y="980"/>
                    </a:cubicBezTo>
                    <a:cubicBezTo>
                      <a:pt x="1025" y="999"/>
                      <a:pt x="1010" y="1014"/>
                      <a:pt x="992" y="1028"/>
                    </a:cubicBezTo>
                    <a:lnTo>
                      <a:pt x="992" y="1028"/>
                    </a:ln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49" name="Freeform 617">
                <a:extLst>
                  <a:ext uri="{FF2B5EF4-FFF2-40B4-BE49-F238E27FC236}">
                    <a16:creationId xmlns:a16="http://schemas.microsoft.com/office/drawing/2014/main" id="{236D18C1-EC48-258A-3771-FB5CD032221D}"/>
                  </a:ext>
                </a:extLst>
              </p:cNvPr>
              <p:cNvSpPr>
                <a:spLocks/>
              </p:cNvSpPr>
              <p:nvPr/>
            </p:nvSpPr>
            <p:spPr bwMode="auto">
              <a:xfrm>
                <a:off x="7107238" y="4414838"/>
                <a:ext cx="114300" cy="104775"/>
              </a:xfrm>
              <a:custGeom>
                <a:avLst/>
                <a:gdLst>
                  <a:gd name="T0" fmla="*/ 621 w 621"/>
                  <a:gd name="T1" fmla="*/ 569 h 569"/>
                  <a:gd name="T2" fmla="*/ 0 w 621"/>
                  <a:gd name="T3" fmla="*/ 151 h 569"/>
                  <a:gd name="T4" fmla="*/ 165 w 621"/>
                  <a:gd name="T5" fmla="*/ 0 h 569"/>
                  <a:gd name="T6" fmla="*/ 170 w 621"/>
                  <a:gd name="T7" fmla="*/ 0 h 569"/>
                  <a:gd name="T8" fmla="*/ 621 w 621"/>
                  <a:gd name="T9" fmla="*/ 569 h 569"/>
                </a:gdLst>
                <a:ahLst/>
                <a:cxnLst>
                  <a:cxn ang="0">
                    <a:pos x="T0" y="T1"/>
                  </a:cxn>
                  <a:cxn ang="0">
                    <a:pos x="T2" y="T3"/>
                  </a:cxn>
                  <a:cxn ang="0">
                    <a:pos x="T4" y="T5"/>
                  </a:cxn>
                  <a:cxn ang="0">
                    <a:pos x="T6" y="T7"/>
                  </a:cxn>
                  <a:cxn ang="0">
                    <a:pos x="T8" y="T9"/>
                  </a:cxn>
                </a:cxnLst>
                <a:rect l="0" t="0" r="r" b="b"/>
                <a:pathLst>
                  <a:path w="621" h="569">
                    <a:moveTo>
                      <a:pt x="621" y="569"/>
                    </a:moveTo>
                    <a:cubicBezTo>
                      <a:pt x="371" y="467"/>
                      <a:pt x="158" y="324"/>
                      <a:pt x="0" y="151"/>
                    </a:cubicBezTo>
                    <a:cubicBezTo>
                      <a:pt x="51" y="66"/>
                      <a:pt x="108" y="3"/>
                      <a:pt x="165" y="0"/>
                    </a:cubicBezTo>
                    <a:cubicBezTo>
                      <a:pt x="167" y="0"/>
                      <a:pt x="168" y="0"/>
                      <a:pt x="170" y="0"/>
                    </a:cubicBezTo>
                    <a:cubicBezTo>
                      <a:pt x="341" y="0"/>
                      <a:pt x="614" y="362"/>
                      <a:pt x="621" y="569"/>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0" name="Freeform 618">
                <a:extLst>
                  <a:ext uri="{FF2B5EF4-FFF2-40B4-BE49-F238E27FC236}">
                    <a16:creationId xmlns:a16="http://schemas.microsoft.com/office/drawing/2014/main" id="{0DAE5690-6BAB-294E-58F4-C2B00C79BA79}"/>
                  </a:ext>
                </a:extLst>
              </p:cNvPr>
              <p:cNvSpPr>
                <a:spLocks/>
              </p:cNvSpPr>
              <p:nvPr/>
            </p:nvSpPr>
            <p:spPr bwMode="auto">
              <a:xfrm>
                <a:off x="6413501" y="4171950"/>
                <a:ext cx="127000" cy="136525"/>
              </a:xfrm>
              <a:custGeom>
                <a:avLst/>
                <a:gdLst>
                  <a:gd name="T0" fmla="*/ 277 w 695"/>
                  <a:gd name="T1" fmla="*/ 744 h 744"/>
                  <a:gd name="T2" fmla="*/ 123 w 695"/>
                  <a:gd name="T3" fmla="*/ 732 h 744"/>
                  <a:gd name="T4" fmla="*/ 123 w 695"/>
                  <a:gd name="T5" fmla="*/ 732 h 744"/>
                  <a:gd name="T6" fmla="*/ 0 w 695"/>
                  <a:gd name="T7" fmla="*/ 250 h 744"/>
                  <a:gd name="T8" fmla="*/ 68 w 695"/>
                  <a:gd name="T9" fmla="*/ 37 h 744"/>
                  <a:gd name="T10" fmla="*/ 186 w 695"/>
                  <a:gd name="T11" fmla="*/ 0 h 744"/>
                  <a:gd name="T12" fmla="*/ 535 w 695"/>
                  <a:gd name="T13" fmla="*/ 105 h 744"/>
                  <a:gd name="T14" fmla="*/ 535 w 695"/>
                  <a:gd name="T15" fmla="*/ 105 h 744"/>
                  <a:gd name="T16" fmla="*/ 535 w 695"/>
                  <a:gd name="T17" fmla="*/ 105 h 744"/>
                  <a:gd name="T18" fmla="*/ 535 w 695"/>
                  <a:gd name="T19" fmla="*/ 105 h 744"/>
                  <a:gd name="T20" fmla="*/ 695 w 695"/>
                  <a:gd name="T21" fmla="*/ 220 h 744"/>
                  <a:gd name="T22" fmla="*/ 487 w 695"/>
                  <a:gd name="T23" fmla="*/ 163 h 744"/>
                  <a:gd name="T24" fmla="*/ 406 w 695"/>
                  <a:gd name="T25" fmla="*/ 189 h 744"/>
                  <a:gd name="T26" fmla="*/ 475 w 695"/>
                  <a:gd name="T27" fmla="*/ 723 h 744"/>
                  <a:gd name="T28" fmla="*/ 277 w 695"/>
                  <a:gd name="T29" fmla="*/ 744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5" h="744">
                    <a:moveTo>
                      <a:pt x="277" y="744"/>
                    </a:moveTo>
                    <a:cubicBezTo>
                      <a:pt x="225" y="744"/>
                      <a:pt x="173" y="740"/>
                      <a:pt x="123" y="732"/>
                    </a:cubicBezTo>
                    <a:lnTo>
                      <a:pt x="123" y="732"/>
                    </a:lnTo>
                    <a:cubicBezTo>
                      <a:pt x="50" y="583"/>
                      <a:pt x="0" y="397"/>
                      <a:pt x="0" y="250"/>
                    </a:cubicBezTo>
                    <a:cubicBezTo>
                      <a:pt x="0" y="157"/>
                      <a:pt x="20" y="79"/>
                      <a:pt x="68" y="37"/>
                    </a:cubicBezTo>
                    <a:cubicBezTo>
                      <a:pt x="97" y="11"/>
                      <a:pt x="138" y="0"/>
                      <a:pt x="186" y="0"/>
                    </a:cubicBezTo>
                    <a:cubicBezTo>
                      <a:pt x="281" y="0"/>
                      <a:pt x="406" y="43"/>
                      <a:pt x="535" y="105"/>
                    </a:cubicBezTo>
                    <a:lnTo>
                      <a:pt x="535" y="105"/>
                    </a:lnTo>
                    <a:lnTo>
                      <a:pt x="535" y="105"/>
                    </a:lnTo>
                    <a:lnTo>
                      <a:pt x="535" y="105"/>
                    </a:lnTo>
                    <a:cubicBezTo>
                      <a:pt x="586" y="145"/>
                      <a:pt x="640" y="183"/>
                      <a:pt x="695" y="220"/>
                    </a:cubicBezTo>
                    <a:cubicBezTo>
                      <a:pt x="618" y="186"/>
                      <a:pt x="545" y="163"/>
                      <a:pt x="487" y="163"/>
                    </a:cubicBezTo>
                    <a:cubicBezTo>
                      <a:pt x="454" y="163"/>
                      <a:pt x="426" y="171"/>
                      <a:pt x="406" y="189"/>
                    </a:cubicBezTo>
                    <a:cubicBezTo>
                      <a:pt x="311" y="272"/>
                      <a:pt x="373" y="557"/>
                      <a:pt x="475" y="723"/>
                    </a:cubicBezTo>
                    <a:cubicBezTo>
                      <a:pt x="411" y="737"/>
                      <a:pt x="345" y="744"/>
                      <a:pt x="277" y="744"/>
                    </a:cubicBezTo>
                    <a:close/>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1" name="Freeform 619">
                <a:extLst>
                  <a:ext uri="{FF2B5EF4-FFF2-40B4-BE49-F238E27FC236}">
                    <a16:creationId xmlns:a16="http://schemas.microsoft.com/office/drawing/2014/main" id="{C0AAA58E-1E64-0B89-BEE7-2DA652DEFB03}"/>
                  </a:ext>
                </a:extLst>
              </p:cNvPr>
              <p:cNvSpPr>
                <a:spLocks/>
              </p:cNvSpPr>
              <p:nvPr/>
            </p:nvSpPr>
            <p:spPr bwMode="auto">
              <a:xfrm>
                <a:off x="6459538" y="4075113"/>
                <a:ext cx="179388" cy="139700"/>
              </a:xfrm>
              <a:custGeom>
                <a:avLst/>
                <a:gdLst>
                  <a:gd name="T0" fmla="*/ 482 w 984"/>
                  <a:gd name="T1" fmla="*/ 764 h 764"/>
                  <a:gd name="T2" fmla="*/ 449 w 984"/>
                  <a:gd name="T3" fmla="*/ 749 h 764"/>
                  <a:gd name="T4" fmla="*/ 289 w 984"/>
                  <a:gd name="T5" fmla="*/ 634 h 764"/>
                  <a:gd name="T6" fmla="*/ 289 w 984"/>
                  <a:gd name="T7" fmla="*/ 634 h 764"/>
                  <a:gd name="T8" fmla="*/ 0 w 984"/>
                  <a:gd name="T9" fmla="*/ 265 h 764"/>
                  <a:gd name="T10" fmla="*/ 8 w 984"/>
                  <a:gd name="T11" fmla="*/ 220 h 764"/>
                  <a:gd name="T12" fmla="*/ 622 w 984"/>
                  <a:gd name="T13" fmla="*/ 0 h 764"/>
                  <a:gd name="T14" fmla="*/ 943 w 984"/>
                  <a:gd name="T15" fmla="*/ 30 h 764"/>
                  <a:gd name="T16" fmla="*/ 984 w 984"/>
                  <a:gd name="T17" fmla="*/ 310 h 764"/>
                  <a:gd name="T18" fmla="*/ 982 w 984"/>
                  <a:gd name="T19" fmla="*/ 360 h 764"/>
                  <a:gd name="T20" fmla="*/ 711 w 984"/>
                  <a:gd name="T21" fmla="*/ 328 h 764"/>
                  <a:gd name="T22" fmla="*/ 288 w 984"/>
                  <a:gd name="T23" fmla="*/ 479 h 764"/>
                  <a:gd name="T24" fmla="*/ 482 w 984"/>
                  <a:gd name="T25" fmla="*/ 76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4" h="764">
                    <a:moveTo>
                      <a:pt x="482" y="764"/>
                    </a:moveTo>
                    <a:cubicBezTo>
                      <a:pt x="471" y="759"/>
                      <a:pt x="460" y="754"/>
                      <a:pt x="449" y="749"/>
                    </a:cubicBezTo>
                    <a:cubicBezTo>
                      <a:pt x="394" y="712"/>
                      <a:pt x="340" y="674"/>
                      <a:pt x="289" y="634"/>
                    </a:cubicBezTo>
                    <a:lnTo>
                      <a:pt x="289" y="634"/>
                    </a:lnTo>
                    <a:cubicBezTo>
                      <a:pt x="128" y="508"/>
                      <a:pt x="0" y="375"/>
                      <a:pt x="0" y="265"/>
                    </a:cubicBezTo>
                    <a:cubicBezTo>
                      <a:pt x="0" y="250"/>
                      <a:pt x="2" y="235"/>
                      <a:pt x="8" y="220"/>
                    </a:cubicBezTo>
                    <a:cubicBezTo>
                      <a:pt x="64" y="70"/>
                      <a:pt x="337" y="0"/>
                      <a:pt x="622" y="0"/>
                    </a:cubicBezTo>
                    <a:cubicBezTo>
                      <a:pt x="731" y="0"/>
                      <a:pt x="841" y="10"/>
                      <a:pt x="943" y="30"/>
                    </a:cubicBezTo>
                    <a:cubicBezTo>
                      <a:pt x="969" y="119"/>
                      <a:pt x="984" y="213"/>
                      <a:pt x="984" y="310"/>
                    </a:cubicBezTo>
                    <a:cubicBezTo>
                      <a:pt x="984" y="327"/>
                      <a:pt x="983" y="343"/>
                      <a:pt x="982" y="360"/>
                    </a:cubicBezTo>
                    <a:cubicBezTo>
                      <a:pt x="900" y="339"/>
                      <a:pt x="804" y="328"/>
                      <a:pt x="711" y="328"/>
                    </a:cubicBezTo>
                    <a:cubicBezTo>
                      <a:pt x="514" y="328"/>
                      <a:pt x="327" y="376"/>
                      <a:pt x="288" y="479"/>
                    </a:cubicBezTo>
                    <a:cubicBezTo>
                      <a:pt x="258" y="559"/>
                      <a:pt x="355" y="666"/>
                      <a:pt x="482" y="764"/>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2" name="Freeform 620">
                <a:extLst>
                  <a:ext uri="{FF2B5EF4-FFF2-40B4-BE49-F238E27FC236}">
                    <a16:creationId xmlns:a16="http://schemas.microsoft.com/office/drawing/2014/main" id="{4330E5E3-E947-E4B2-6856-22BE08490A65}"/>
                  </a:ext>
                </a:extLst>
              </p:cNvPr>
              <p:cNvSpPr>
                <a:spLocks/>
              </p:cNvSpPr>
              <p:nvPr/>
            </p:nvSpPr>
            <p:spPr bwMode="auto">
              <a:xfrm>
                <a:off x="6470651" y="4202113"/>
                <a:ext cx="125413" cy="101600"/>
              </a:xfrm>
              <a:custGeom>
                <a:avLst/>
                <a:gdLst>
                  <a:gd name="T0" fmla="*/ 164 w 684"/>
                  <a:gd name="T1" fmla="*/ 560 h 560"/>
                  <a:gd name="T2" fmla="*/ 95 w 684"/>
                  <a:gd name="T3" fmla="*/ 26 h 560"/>
                  <a:gd name="T4" fmla="*/ 176 w 684"/>
                  <a:gd name="T5" fmla="*/ 0 h 560"/>
                  <a:gd name="T6" fmla="*/ 384 w 684"/>
                  <a:gd name="T7" fmla="*/ 57 h 560"/>
                  <a:gd name="T8" fmla="*/ 417 w 684"/>
                  <a:gd name="T9" fmla="*/ 72 h 560"/>
                  <a:gd name="T10" fmla="*/ 684 w 684"/>
                  <a:gd name="T11" fmla="*/ 251 h 560"/>
                  <a:gd name="T12" fmla="*/ 164 w 684"/>
                  <a:gd name="T13" fmla="*/ 560 h 560"/>
                </a:gdLst>
                <a:ahLst/>
                <a:cxnLst>
                  <a:cxn ang="0">
                    <a:pos x="T0" y="T1"/>
                  </a:cxn>
                  <a:cxn ang="0">
                    <a:pos x="T2" y="T3"/>
                  </a:cxn>
                  <a:cxn ang="0">
                    <a:pos x="T4" y="T5"/>
                  </a:cxn>
                  <a:cxn ang="0">
                    <a:pos x="T6" y="T7"/>
                  </a:cxn>
                  <a:cxn ang="0">
                    <a:pos x="T8" y="T9"/>
                  </a:cxn>
                  <a:cxn ang="0">
                    <a:pos x="T10" y="T11"/>
                  </a:cxn>
                  <a:cxn ang="0">
                    <a:pos x="T12" y="T13"/>
                  </a:cxn>
                </a:cxnLst>
                <a:rect l="0" t="0" r="r" b="b"/>
                <a:pathLst>
                  <a:path w="684" h="560">
                    <a:moveTo>
                      <a:pt x="164" y="560"/>
                    </a:moveTo>
                    <a:cubicBezTo>
                      <a:pt x="62" y="394"/>
                      <a:pt x="0" y="109"/>
                      <a:pt x="95" y="26"/>
                    </a:cubicBezTo>
                    <a:cubicBezTo>
                      <a:pt x="115" y="8"/>
                      <a:pt x="143" y="0"/>
                      <a:pt x="176" y="0"/>
                    </a:cubicBezTo>
                    <a:cubicBezTo>
                      <a:pt x="234" y="0"/>
                      <a:pt x="307" y="23"/>
                      <a:pt x="384" y="57"/>
                    </a:cubicBezTo>
                    <a:cubicBezTo>
                      <a:pt x="395" y="62"/>
                      <a:pt x="406" y="67"/>
                      <a:pt x="417" y="72"/>
                    </a:cubicBezTo>
                    <a:cubicBezTo>
                      <a:pt x="502" y="139"/>
                      <a:pt x="601" y="202"/>
                      <a:pt x="684" y="251"/>
                    </a:cubicBezTo>
                    <a:cubicBezTo>
                      <a:pt x="551" y="405"/>
                      <a:pt x="370" y="517"/>
                      <a:pt x="164" y="560"/>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3" name="Freeform 621">
                <a:extLst>
                  <a:ext uri="{FF2B5EF4-FFF2-40B4-BE49-F238E27FC236}">
                    <a16:creationId xmlns:a16="http://schemas.microsoft.com/office/drawing/2014/main" id="{EE4CC6E5-B2DF-FD6E-DE26-FD328F0AA60F}"/>
                  </a:ext>
                </a:extLst>
              </p:cNvPr>
              <p:cNvSpPr>
                <a:spLocks/>
              </p:cNvSpPr>
              <p:nvPr/>
            </p:nvSpPr>
            <p:spPr bwMode="auto">
              <a:xfrm>
                <a:off x="6505576" y="4135438"/>
                <a:ext cx="133350" cy="112713"/>
              </a:xfrm>
              <a:custGeom>
                <a:avLst/>
                <a:gdLst>
                  <a:gd name="T0" fmla="*/ 491 w 724"/>
                  <a:gd name="T1" fmla="*/ 615 h 615"/>
                  <a:gd name="T2" fmla="*/ 224 w 724"/>
                  <a:gd name="T3" fmla="*/ 436 h 615"/>
                  <a:gd name="T4" fmla="*/ 30 w 724"/>
                  <a:gd name="T5" fmla="*/ 151 h 615"/>
                  <a:gd name="T6" fmla="*/ 453 w 724"/>
                  <a:gd name="T7" fmla="*/ 0 h 615"/>
                  <a:gd name="T8" fmla="*/ 724 w 724"/>
                  <a:gd name="T9" fmla="*/ 32 h 615"/>
                  <a:gd name="T10" fmla="*/ 512 w 724"/>
                  <a:gd name="T11" fmla="*/ 590 h 615"/>
                  <a:gd name="T12" fmla="*/ 496 w 724"/>
                  <a:gd name="T13" fmla="*/ 609 h 615"/>
                  <a:gd name="T14" fmla="*/ 491 w 724"/>
                  <a:gd name="T15" fmla="*/ 615 h 6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4" h="615">
                    <a:moveTo>
                      <a:pt x="491" y="615"/>
                    </a:moveTo>
                    <a:cubicBezTo>
                      <a:pt x="408" y="566"/>
                      <a:pt x="309" y="503"/>
                      <a:pt x="224" y="436"/>
                    </a:cubicBezTo>
                    <a:cubicBezTo>
                      <a:pt x="97" y="338"/>
                      <a:pt x="0" y="231"/>
                      <a:pt x="30" y="151"/>
                    </a:cubicBezTo>
                    <a:cubicBezTo>
                      <a:pt x="69" y="48"/>
                      <a:pt x="257" y="0"/>
                      <a:pt x="453" y="0"/>
                    </a:cubicBezTo>
                    <a:cubicBezTo>
                      <a:pt x="546" y="0"/>
                      <a:pt x="642" y="11"/>
                      <a:pt x="724" y="32"/>
                    </a:cubicBezTo>
                    <a:cubicBezTo>
                      <a:pt x="714" y="243"/>
                      <a:pt x="636" y="436"/>
                      <a:pt x="512" y="590"/>
                    </a:cubicBezTo>
                    <a:cubicBezTo>
                      <a:pt x="507" y="597"/>
                      <a:pt x="501" y="603"/>
                      <a:pt x="496" y="609"/>
                    </a:cubicBezTo>
                    <a:cubicBezTo>
                      <a:pt x="494" y="611"/>
                      <a:pt x="493" y="613"/>
                      <a:pt x="491" y="615"/>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4" name="Freeform 622">
                <a:extLst>
                  <a:ext uri="{FF2B5EF4-FFF2-40B4-BE49-F238E27FC236}">
                    <a16:creationId xmlns:a16="http://schemas.microsoft.com/office/drawing/2014/main" id="{671DA1E9-3E9A-11CA-F71B-8B94B403B2BF}"/>
                  </a:ext>
                </a:extLst>
              </p:cNvPr>
              <p:cNvSpPr>
                <a:spLocks/>
              </p:cNvSpPr>
              <p:nvPr/>
            </p:nvSpPr>
            <p:spPr bwMode="auto">
              <a:xfrm>
                <a:off x="7143751" y="4008438"/>
                <a:ext cx="112713" cy="106363"/>
              </a:xfrm>
              <a:custGeom>
                <a:avLst/>
                <a:gdLst>
                  <a:gd name="T0" fmla="*/ 167 w 617"/>
                  <a:gd name="T1" fmla="*/ 587 h 587"/>
                  <a:gd name="T2" fmla="*/ 0 w 617"/>
                  <a:gd name="T3" fmla="*/ 575 h 587"/>
                  <a:gd name="T4" fmla="*/ 0 w 617"/>
                  <a:gd name="T5" fmla="*/ 575 h 587"/>
                  <a:gd name="T6" fmla="*/ 0 w 617"/>
                  <a:gd name="T7" fmla="*/ 548 h 587"/>
                  <a:gd name="T8" fmla="*/ 215 w 617"/>
                  <a:gd name="T9" fmla="*/ 2 h 587"/>
                  <a:gd name="T10" fmla="*/ 235 w 617"/>
                  <a:gd name="T11" fmla="*/ 0 h 587"/>
                  <a:gd name="T12" fmla="*/ 617 w 617"/>
                  <a:gd name="T13" fmla="*/ 491 h 587"/>
                  <a:gd name="T14" fmla="*/ 580 w 617"/>
                  <a:gd name="T15" fmla="*/ 507 h 587"/>
                  <a:gd name="T16" fmla="*/ 537 w 617"/>
                  <a:gd name="T17" fmla="*/ 489 h 587"/>
                  <a:gd name="T18" fmla="*/ 528 w 617"/>
                  <a:gd name="T19" fmla="*/ 490 h 587"/>
                  <a:gd name="T20" fmla="*/ 472 w 617"/>
                  <a:gd name="T21" fmla="*/ 545 h 587"/>
                  <a:gd name="T22" fmla="*/ 167 w 617"/>
                  <a:gd name="T23" fmla="*/ 587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7" h="587">
                    <a:moveTo>
                      <a:pt x="167" y="587"/>
                    </a:moveTo>
                    <a:cubicBezTo>
                      <a:pt x="110" y="587"/>
                      <a:pt x="54" y="583"/>
                      <a:pt x="0" y="575"/>
                    </a:cubicBezTo>
                    <a:lnTo>
                      <a:pt x="0" y="575"/>
                    </a:lnTo>
                    <a:cubicBezTo>
                      <a:pt x="0" y="566"/>
                      <a:pt x="0" y="557"/>
                      <a:pt x="0" y="548"/>
                    </a:cubicBezTo>
                    <a:cubicBezTo>
                      <a:pt x="0" y="310"/>
                      <a:pt x="78" y="29"/>
                      <a:pt x="215" y="2"/>
                    </a:cubicBezTo>
                    <a:cubicBezTo>
                      <a:pt x="222" y="0"/>
                      <a:pt x="228" y="0"/>
                      <a:pt x="235" y="0"/>
                    </a:cubicBezTo>
                    <a:cubicBezTo>
                      <a:pt x="369" y="0"/>
                      <a:pt x="513" y="257"/>
                      <a:pt x="617" y="491"/>
                    </a:cubicBezTo>
                    <a:cubicBezTo>
                      <a:pt x="605" y="497"/>
                      <a:pt x="592" y="502"/>
                      <a:pt x="580" y="507"/>
                    </a:cubicBezTo>
                    <a:cubicBezTo>
                      <a:pt x="566" y="496"/>
                      <a:pt x="551" y="489"/>
                      <a:pt x="537" y="489"/>
                    </a:cubicBezTo>
                    <a:cubicBezTo>
                      <a:pt x="534" y="489"/>
                      <a:pt x="531" y="489"/>
                      <a:pt x="528" y="490"/>
                    </a:cubicBezTo>
                    <a:cubicBezTo>
                      <a:pt x="506" y="495"/>
                      <a:pt x="486" y="515"/>
                      <a:pt x="472" y="545"/>
                    </a:cubicBezTo>
                    <a:cubicBezTo>
                      <a:pt x="377" y="572"/>
                      <a:pt x="275" y="587"/>
                      <a:pt x="167" y="587"/>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5" name="Freeform 623">
                <a:extLst>
                  <a:ext uri="{FF2B5EF4-FFF2-40B4-BE49-F238E27FC236}">
                    <a16:creationId xmlns:a16="http://schemas.microsoft.com/office/drawing/2014/main" id="{C6CB888F-7676-1AC9-798F-7EA616CAFB86}"/>
                  </a:ext>
                </a:extLst>
              </p:cNvPr>
              <p:cNvSpPr>
                <a:spLocks/>
              </p:cNvSpPr>
              <p:nvPr/>
            </p:nvSpPr>
            <p:spPr bwMode="auto">
              <a:xfrm>
                <a:off x="7229476" y="4097338"/>
                <a:ext cx="20638" cy="11113"/>
              </a:xfrm>
              <a:custGeom>
                <a:avLst/>
                <a:gdLst>
                  <a:gd name="T0" fmla="*/ 0 w 108"/>
                  <a:gd name="T1" fmla="*/ 56 h 56"/>
                  <a:gd name="T2" fmla="*/ 56 w 108"/>
                  <a:gd name="T3" fmla="*/ 1 h 56"/>
                  <a:gd name="T4" fmla="*/ 65 w 108"/>
                  <a:gd name="T5" fmla="*/ 0 h 56"/>
                  <a:gd name="T6" fmla="*/ 108 w 108"/>
                  <a:gd name="T7" fmla="*/ 18 h 56"/>
                  <a:gd name="T8" fmla="*/ 0 w 108"/>
                  <a:gd name="T9" fmla="*/ 56 h 56"/>
                </a:gdLst>
                <a:ahLst/>
                <a:cxnLst>
                  <a:cxn ang="0">
                    <a:pos x="T0" y="T1"/>
                  </a:cxn>
                  <a:cxn ang="0">
                    <a:pos x="T2" y="T3"/>
                  </a:cxn>
                  <a:cxn ang="0">
                    <a:pos x="T4" y="T5"/>
                  </a:cxn>
                  <a:cxn ang="0">
                    <a:pos x="T6" y="T7"/>
                  </a:cxn>
                  <a:cxn ang="0">
                    <a:pos x="T8" y="T9"/>
                  </a:cxn>
                </a:cxnLst>
                <a:rect l="0" t="0" r="r" b="b"/>
                <a:pathLst>
                  <a:path w="108" h="56">
                    <a:moveTo>
                      <a:pt x="0" y="56"/>
                    </a:moveTo>
                    <a:cubicBezTo>
                      <a:pt x="14" y="26"/>
                      <a:pt x="34" y="6"/>
                      <a:pt x="56" y="1"/>
                    </a:cubicBezTo>
                    <a:cubicBezTo>
                      <a:pt x="59" y="0"/>
                      <a:pt x="62" y="0"/>
                      <a:pt x="65" y="0"/>
                    </a:cubicBezTo>
                    <a:cubicBezTo>
                      <a:pt x="79" y="0"/>
                      <a:pt x="94" y="7"/>
                      <a:pt x="108" y="18"/>
                    </a:cubicBezTo>
                    <a:cubicBezTo>
                      <a:pt x="73" y="33"/>
                      <a:pt x="37" y="45"/>
                      <a:pt x="0" y="56"/>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6" name="Freeform 624">
                <a:extLst>
                  <a:ext uri="{FF2B5EF4-FFF2-40B4-BE49-F238E27FC236}">
                    <a16:creationId xmlns:a16="http://schemas.microsoft.com/office/drawing/2014/main" id="{B6512324-77B3-2F2B-F891-508B1A04943F}"/>
                  </a:ext>
                </a:extLst>
              </p:cNvPr>
              <p:cNvSpPr>
                <a:spLocks/>
              </p:cNvSpPr>
              <p:nvPr/>
            </p:nvSpPr>
            <p:spPr bwMode="auto">
              <a:xfrm>
                <a:off x="7318376" y="4089400"/>
                <a:ext cx="141288" cy="114300"/>
              </a:xfrm>
              <a:custGeom>
                <a:avLst/>
                <a:gdLst>
                  <a:gd name="T0" fmla="*/ 658 w 774"/>
                  <a:gd name="T1" fmla="*/ 628 h 628"/>
                  <a:gd name="T2" fmla="*/ 199 w 774"/>
                  <a:gd name="T3" fmla="*/ 485 h 628"/>
                  <a:gd name="T4" fmla="*/ 196 w 774"/>
                  <a:gd name="T5" fmla="*/ 252 h 628"/>
                  <a:gd name="T6" fmla="*/ 156 w 774"/>
                  <a:gd name="T7" fmla="*/ 240 h 628"/>
                  <a:gd name="T8" fmla="*/ 6 w 774"/>
                  <a:gd name="T9" fmla="*/ 292 h 628"/>
                  <a:gd name="T10" fmla="*/ 0 w 774"/>
                  <a:gd name="T11" fmla="*/ 284 h 628"/>
                  <a:gd name="T12" fmla="*/ 614 w 774"/>
                  <a:gd name="T13" fmla="*/ 0 h 628"/>
                  <a:gd name="T14" fmla="*/ 706 w 774"/>
                  <a:gd name="T15" fmla="*/ 27 h 628"/>
                  <a:gd name="T16" fmla="*/ 774 w 774"/>
                  <a:gd name="T17" fmla="*/ 241 h 628"/>
                  <a:gd name="T18" fmla="*/ 686 w 774"/>
                  <a:gd name="T19" fmla="*/ 627 h 628"/>
                  <a:gd name="T20" fmla="*/ 686 w 774"/>
                  <a:gd name="T21" fmla="*/ 627 h 628"/>
                  <a:gd name="T22" fmla="*/ 658 w 774"/>
                  <a:gd name="T23" fmla="*/ 628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4" h="628">
                    <a:moveTo>
                      <a:pt x="658" y="628"/>
                    </a:moveTo>
                    <a:cubicBezTo>
                      <a:pt x="486" y="628"/>
                      <a:pt x="328" y="575"/>
                      <a:pt x="199" y="485"/>
                    </a:cubicBezTo>
                    <a:cubicBezTo>
                      <a:pt x="231" y="400"/>
                      <a:pt x="239" y="286"/>
                      <a:pt x="196" y="252"/>
                    </a:cubicBezTo>
                    <a:cubicBezTo>
                      <a:pt x="186" y="243"/>
                      <a:pt x="173" y="240"/>
                      <a:pt x="156" y="240"/>
                    </a:cubicBezTo>
                    <a:cubicBezTo>
                      <a:pt x="116" y="240"/>
                      <a:pt x="61" y="263"/>
                      <a:pt x="6" y="292"/>
                    </a:cubicBezTo>
                    <a:cubicBezTo>
                      <a:pt x="4" y="289"/>
                      <a:pt x="2" y="286"/>
                      <a:pt x="0" y="284"/>
                    </a:cubicBezTo>
                    <a:cubicBezTo>
                      <a:pt x="184" y="160"/>
                      <a:pt x="452" y="0"/>
                      <a:pt x="614" y="0"/>
                    </a:cubicBezTo>
                    <a:cubicBezTo>
                      <a:pt x="651" y="0"/>
                      <a:pt x="682" y="9"/>
                      <a:pt x="706" y="27"/>
                    </a:cubicBezTo>
                    <a:cubicBezTo>
                      <a:pt x="753" y="65"/>
                      <a:pt x="774" y="146"/>
                      <a:pt x="774" y="241"/>
                    </a:cubicBezTo>
                    <a:cubicBezTo>
                      <a:pt x="774" y="365"/>
                      <a:pt x="739" y="514"/>
                      <a:pt x="686" y="627"/>
                    </a:cubicBezTo>
                    <a:lnTo>
                      <a:pt x="686" y="627"/>
                    </a:lnTo>
                    <a:cubicBezTo>
                      <a:pt x="677" y="627"/>
                      <a:pt x="667" y="628"/>
                      <a:pt x="658" y="628"/>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7" name="Freeform 625">
                <a:extLst>
                  <a:ext uri="{FF2B5EF4-FFF2-40B4-BE49-F238E27FC236}">
                    <a16:creationId xmlns:a16="http://schemas.microsoft.com/office/drawing/2014/main" id="{E8D0ECF9-A72B-8650-692A-44F53CC296F5}"/>
                  </a:ext>
                </a:extLst>
              </p:cNvPr>
              <p:cNvSpPr>
                <a:spLocks/>
              </p:cNvSpPr>
              <p:nvPr/>
            </p:nvSpPr>
            <p:spPr bwMode="auto">
              <a:xfrm>
                <a:off x="7319963" y="4132263"/>
                <a:ext cx="42863" cy="44450"/>
              </a:xfrm>
              <a:custGeom>
                <a:avLst/>
                <a:gdLst>
                  <a:gd name="T0" fmla="*/ 193 w 233"/>
                  <a:gd name="T1" fmla="*/ 245 h 245"/>
                  <a:gd name="T2" fmla="*/ 0 w 233"/>
                  <a:gd name="T3" fmla="*/ 52 h 245"/>
                  <a:gd name="T4" fmla="*/ 151 w 233"/>
                  <a:gd name="T5" fmla="*/ 0 h 245"/>
                  <a:gd name="T6" fmla="*/ 191 w 233"/>
                  <a:gd name="T7" fmla="*/ 11 h 245"/>
                  <a:gd name="T8" fmla="*/ 193 w 233"/>
                  <a:gd name="T9" fmla="*/ 245 h 245"/>
                </a:gdLst>
                <a:ahLst/>
                <a:cxnLst>
                  <a:cxn ang="0">
                    <a:pos x="T0" y="T1"/>
                  </a:cxn>
                  <a:cxn ang="0">
                    <a:pos x="T2" y="T3"/>
                  </a:cxn>
                  <a:cxn ang="0">
                    <a:pos x="T4" y="T5"/>
                  </a:cxn>
                  <a:cxn ang="0">
                    <a:pos x="T6" y="T7"/>
                  </a:cxn>
                  <a:cxn ang="0">
                    <a:pos x="T8" y="T9"/>
                  </a:cxn>
                </a:cxnLst>
                <a:rect l="0" t="0" r="r" b="b"/>
                <a:pathLst>
                  <a:path w="233" h="245">
                    <a:moveTo>
                      <a:pt x="193" y="245"/>
                    </a:moveTo>
                    <a:cubicBezTo>
                      <a:pt x="118" y="192"/>
                      <a:pt x="52" y="127"/>
                      <a:pt x="0" y="52"/>
                    </a:cubicBezTo>
                    <a:cubicBezTo>
                      <a:pt x="55" y="22"/>
                      <a:pt x="111" y="0"/>
                      <a:pt x="151" y="0"/>
                    </a:cubicBezTo>
                    <a:cubicBezTo>
                      <a:pt x="167" y="0"/>
                      <a:pt x="181" y="3"/>
                      <a:pt x="191" y="11"/>
                    </a:cubicBezTo>
                    <a:cubicBezTo>
                      <a:pt x="233" y="46"/>
                      <a:pt x="225" y="160"/>
                      <a:pt x="193" y="245"/>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8" name="Freeform 626">
                <a:extLst>
                  <a:ext uri="{FF2B5EF4-FFF2-40B4-BE49-F238E27FC236}">
                    <a16:creationId xmlns:a16="http://schemas.microsoft.com/office/drawing/2014/main" id="{F6F33309-446A-739A-EB95-76987693C365}"/>
                  </a:ext>
                </a:extLst>
              </p:cNvPr>
              <p:cNvSpPr>
                <a:spLocks/>
              </p:cNvSpPr>
              <p:nvPr/>
            </p:nvSpPr>
            <p:spPr bwMode="auto">
              <a:xfrm>
                <a:off x="6761163" y="4764088"/>
                <a:ext cx="244475" cy="127000"/>
              </a:xfrm>
              <a:custGeom>
                <a:avLst/>
                <a:gdLst>
                  <a:gd name="T0" fmla="*/ 368 w 1340"/>
                  <a:gd name="T1" fmla="*/ 695 h 695"/>
                  <a:gd name="T2" fmla="*/ 228 w 1340"/>
                  <a:gd name="T3" fmla="*/ 631 h 695"/>
                  <a:gd name="T4" fmla="*/ 228 w 1340"/>
                  <a:gd name="T5" fmla="*/ 631 h 695"/>
                  <a:gd name="T6" fmla="*/ 0 w 1340"/>
                  <a:gd name="T7" fmla="*/ 332 h 695"/>
                  <a:gd name="T8" fmla="*/ 5 w 1340"/>
                  <a:gd name="T9" fmla="*/ 299 h 695"/>
                  <a:gd name="T10" fmla="*/ 801 w 1340"/>
                  <a:gd name="T11" fmla="*/ 0 h 695"/>
                  <a:gd name="T12" fmla="*/ 1323 w 1340"/>
                  <a:gd name="T13" fmla="*/ 166 h 695"/>
                  <a:gd name="T14" fmla="*/ 1340 w 1340"/>
                  <a:gd name="T15" fmla="*/ 232 h 695"/>
                  <a:gd name="T16" fmla="*/ 1231 w 1340"/>
                  <a:gd name="T17" fmla="*/ 498 h 695"/>
                  <a:gd name="T18" fmla="*/ 1231 w 1340"/>
                  <a:gd name="T19" fmla="*/ 498 h 695"/>
                  <a:gd name="T20" fmla="*/ 1126 w 1340"/>
                  <a:gd name="T21" fmla="*/ 586 h 695"/>
                  <a:gd name="T22" fmla="*/ 1132 w 1340"/>
                  <a:gd name="T23" fmla="*/ 473 h 695"/>
                  <a:gd name="T24" fmla="*/ 805 w 1340"/>
                  <a:gd name="T25" fmla="*/ 370 h 695"/>
                  <a:gd name="T26" fmla="*/ 307 w 1340"/>
                  <a:gd name="T27" fmla="*/ 557 h 695"/>
                  <a:gd name="T28" fmla="*/ 368 w 1340"/>
                  <a:gd name="T29"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0" h="695">
                    <a:moveTo>
                      <a:pt x="368" y="695"/>
                    </a:moveTo>
                    <a:cubicBezTo>
                      <a:pt x="319" y="678"/>
                      <a:pt x="273" y="656"/>
                      <a:pt x="228" y="631"/>
                    </a:cubicBezTo>
                    <a:lnTo>
                      <a:pt x="228" y="631"/>
                    </a:lnTo>
                    <a:cubicBezTo>
                      <a:pt x="99" y="529"/>
                      <a:pt x="0" y="422"/>
                      <a:pt x="0" y="332"/>
                    </a:cubicBezTo>
                    <a:cubicBezTo>
                      <a:pt x="0" y="321"/>
                      <a:pt x="1" y="310"/>
                      <a:pt x="5" y="299"/>
                    </a:cubicBezTo>
                    <a:cubicBezTo>
                      <a:pt x="64" y="111"/>
                      <a:pt x="456" y="0"/>
                      <a:pt x="801" y="0"/>
                    </a:cubicBezTo>
                    <a:cubicBezTo>
                      <a:pt x="1037" y="0"/>
                      <a:pt x="1251" y="52"/>
                      <a:pt x="1323" y="166"/>
                    </a:cubicBezTo>
                    <a:cubicBezTo>
                      <a:pt x="1334" y="185"/>
                      <a:pt x="1340" y="207"/>
                      <a:pt x="1340" y="232"/>
                    </a:cubicBezTo>
                    <a:cubicBezTo>
                      <a:pt x="1339" y="305"/>
                      <a:pt x="1295" y="400"/>
                      <a:pt x="1231" y="498"/>
                    </a:cubicBezTo>
                    <a:lnTo>
                      <a:pt x="1231" y="498"/>
                    </a:lnTo>
                    <a:cubicBezTo>
                      <a:pt x="1198" y="530"/>
                      <a:pt x="1163" y="560"/>
                      <a:pt x="1126" y="586"/>
                    </a:cubicBezTo>
                    <a:cubicBezTo>
                      <a:pt x="1144" y="541"/>
                      <a:pt x="1149" y="501"/>
                      <a:pt x="1132" y="473"/>
                    </a:cubicBezTo>
                    <a:cubicBezTo>
                      <a:pt x="1087" y="402"/>
                      <a:pt x="953" y="370"/>
                      <a:pt x="805" y="370"/>
                    </a:cubicBezTo>
                    <a:cubicBezTo>
                      <a:pt x="589" y="370"/>
                      <a:pt x="343" y="439"/>
                      <a:pt x="307" y="557"/>
                    </a:cubicBezTo>
                    <a:cubicBezTo>
                      <a:pt x="294" y="597"/>
                      <a:pt x="321" y="646"/>
                      <a:pt x="368" y="695"/>
                    </a:cubicBezTo>
                    <a:close/>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59" name="Freeform 627">
                <a:extLst>
                  <a:ext uri="{FF2B5EF4-FFF2-40B4-BE49-F238E27FC236}">
                    <a16:creationId xmlns:a16="http://schemas.microsoft.com/office/drawing/2014/main" id="{A6559504-C8E5-2F74-843B-59354D16D2B3}"/>
                  </a:ext>
                </a:extLst>
              </p:cNvPr>
              <p:cNvSpPr>
                <a:spLocks/>
              </p:cNvSpPr>
              <p:nvPr/>
            </p:nvSpPr>
            <p:spPr bwMode="auto">
              <a:xfrm>
                <a:off x="6815138" y="4832350"/>
                <a:ext cx="155575" cy="68263"/>
              </a:xfrm>
              <a:custGeom>
                <a:avLst/>
                <a:gdLst>
                  <a:gd name="T0" fmla="*/ 348 w 855"/>
                  <a:gd name="T1" fmla="*/ 372 h 372"/>
                  <a:gd name="T2" fmla="*/ 75 w 855"/>
                  <a:gd name="T3" fmla="*/ 325 h 372"/>
                  <a:gd name="T4" fmla="*/ 13 w 855"/>
                  <a:gd name="T5" fmla="*/ 187 h 372"/>
                  <a:gd name="T6" fmla="*/ 511 w 855"/>
                  <a:gd name="T7" fmla="*/ 0 h 372"/>
                  <a:gd name="T8" fmla="*/ 838 w 855"/>
                  <a:gd name="T9" fmla="*/ 103 h 372"/>
                  <a:gd name="T10" fmla="*/ 832 w 855"/>
                  <a:gd name="T11" fmla="*/ 216 h 372"/>
                  <a:gd name="T12" fmla="*/ 348 w 855"/>
                  <a:gd name="T13" fmla="*/ 372 h 372"/>
                </a:gdLst>
                <a:ahLst/>
                <a:cxnLst>
                  <a:cxn ang="0">
                    <a:pos x="T0" y="T1"/>
                  </a:cxn>
                  <a:cxn ang="0">
                    <a:pos x="T2" y="T3"/>
                  </a:cxn>
                  <a:cxn ang="0">
                    <a:pos x="T4" y="T5"/>
                  </a:cxn>
                  <a:cxn ang="0">
                    <a:pos x="T6" y="T7"/>
                  </a:cxn>
                  <a:cxn ang="0">
                    <a:pos x="T8" y="T9"/>
                  </a:cxn>
                  <a:cxn ang="0">
                    <a:pos x="T10" y="T11"/>
                  </a:cxn>
                  <a:cxn ang="0">
                    <a:pos x="T12" y="T13"/>
                  </a:cxn>
                </a:cxnLst>
                <a:rect l="0" t="0" r="r" b="b"/>
                <a:pathLst>
                  <a:path w="855" h="372">
                    <a:moveTo>
                      <a:pt x="348" y="372"/>
                    </a:moveTo>
                    <a:cubicBezTo>
                      <a:pt x="252" y="372"/>
                      <a:pt x="161" y="355"/>
                      <a:pt x="75" y="325"/>
                    </a:cubicBezTo>
                    <a:cubicBezTo>
                      <a:pt x="27" y="276"/>
                      <a:pt x="0" y="227"/>
                      <a:pt x="13" y="187"/>
                    </a:cubicBezTo>
                    <a:cubicBezTo>
                      <a:pt x="49" y="69"/>
                      <a:pt x="295" y="0"/>
                      <a:pt x="511" y="0"/>
                    </a:cubicBezTo>
                    <a:cubicBezTo>
                      <a:pt x="659" y="0"/>
                      <a:pt x="793" y="32"/>
                      <a:pt x="838" y="103"/>
                    </a:cubicBezTo>
                    <a:cubicBezTo>
                      <a:pt x="855" y="131"/>
                      <a:pt x="850" y="171"/>
                      <a:pt x="832" y="216"/>
                    </a:cubicBezTo>
                    <a:cubicBezTo>
                      <a:pt x="693" y="314"/>
                      <a:pt x="527" y="372"/>
                      <a:pt x="348" y="372"/>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60" name="Freeform 628">
                <a:extLst>
                  <a:ext uri="{FF2B5EF4-FFF2-40B4-BE49-F238E27FC236}">
                    <a16:creationId xmlns:a16="http://schemas.microsoft.com/office/drawing/2014/main" id="{DFF22899-96A3-05E6-CAE4-473E7A8A5724}"/>
                  </a:ext>
                </a:extLst>
              </p:cNvPr>
              <p:cNvSpPr>
                <a:spLocks/>
              </p:cNvSpPr>
              <p:nvPr/>
            </p:nvSpPr>
            <p:spPr bwMode="auto">
              <a:xfrm>
                <a:off x="6691313" y="4916488"/>
                <a:ext cx="168275" cy="246063"/>
              </a:xfrm>
              <a:custGeom>
                <a:avLst/>
                <a:gdLst>
                  <a:gd name="T0" fmla="*/ 665 w 917"/>
                  <a:gd name="T1" fmla="*/ 1346 h 1346"/>
                  <a:gd name="T2" fmla="*/ 665 w 917"/>
                  <a:gd name="T3" fmla="*/ 1346 h 1346"/>
                  <a:gd name="T4" fmla="*/ 0 w 917"/>
                  <a:gd name="T5" fmla="*/ 263 h 1346"/>
                  <a:gd name="T6" fmla="*/ 40 w 917"/>
                  <a:gd name="T7" fmla="*/ 94 h 1346"/>
                  <a:gd name="T8" fmla="*/ 332 w 917"/>
                  <a:gd name="T9" fmla="*/ 0 h 1346"/>
                  <a:gd name="T10" fmla="*/ 761 w 917"/>
                  <a:gd name="T11" fmla="*/ 51 h 1346"/>
                  <a:gd name="T12" fmla="*/ 772 w 917"/>
                  <a:gd name="T13" fmla="*/ 67 h 1346"/>
                  <a:gd name="T14" fmla="*/ 654 w 917"/>
                  <a:gd name="T15" fmla="*/ 59 h 1346"/>
                  <a:gd name="T16" fmla="*/ 471 w 917"/>
                  <a:gd name="T17" fmla="*/ 118 h 1346"/>
                  <a:gd name="T18" fmla="*/ 911 w 917"/>
                  <a:gd name="T19" fmla="*/ 910 h 1346"/>
                  <a:gd name="T20" fmla="*/ 917 w 917"/>
                  <a:gd name="T21" fmla="*/ 910 h 1346"/>
                  <a:gd name="T22" fmla="*/ 665 w 917"/>
                  <a:gd name="T23" fmla="*/ 1346 h 1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7" h="1346">
                    <a:moveTo>
                      <a:pt x="665" y="1346"/>
                    </a:moveTo>
                    <a:lnTo>
                      <a:pt x="665" y="1346"/>
                    </a:lnTo>
                    <a:cubicBezTo>
                      <a:pt x="366" y="1248"/>
                      <a:pt x="0" y="625"/>
                      <a:pt x="0" y="263"/>
                    </a:cubicBezTo>
                    <a:cubicBezTo>
                      <a:pt x="0" y="196"/>
                      <a:pt x="12" y="138"/>
                      <a:pt x="40" y="94"/>
                    </a:cubicBezTo>
                    <a:cubicBezTo>
                      <a:pt x="83" y="25"/>
                      <a:pt x="194" y="0"/>
                      <a:pt x="332" y="0"/>
                    </a:cubicBezTo>
                    <a:cubicBezTo>
                      <a:pt x="463" y="0"/>
                      <a:pt x="618" y="23"/>
                      <a:pt x="761" y="51"/>
                    </a:cubicBezTo>
                    <a:cubicBezTo>
                      <a:pt x="764" y="56"/>
                      <a:pt x="768" y="61"/>
                      <a:pt x="772" y="67"/>
                    </a:cubicBezTo>
                    <a:cubicBezTo>
                      <a:pt x="731" y="62"/>
                      <a:pt x="691" y="59"/>
                      <a:pt x="654" y="59"/>
                    </a:cubicBezTo>
                    <a:cubicBezTo>
                      <a:pt x="568" y="59"/>
                      <a:pt x="498" y="75"/>
                      <a:pt x="471" y="118"/>
                    </a:cubicBezTo>
                    <a:cubicBezTo>
                      <a:pt x="353" y="309"/>
                      <a:pt x="684" y="910"/>
                      <a:pt x="911" y="910"/>
                    </a:cubicBezTo>
                    <a:cubicBezTo>
                      <a:pt x="913" y="910"/>
                      <a:pt x="915" y="910"/>
                      <a:pt x="917" y="910"/>
                    </a:cubicBezTo>
                    <a:cubicBezTo>
                      <a:pt x="872" y="1080"/>
                      <a:pt x="783" y="1230"/>
                      <a:pt x="665" y="1346"/>
                    </a:cubicBezTo>
                    <a:close/>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61" name="Freeform 629">
                <a:extLst>
                  <a:ext uri="{FF2B5EF4-FFF2-40B4-BE49-F238E27FC236}">
                    <a16:creationId xmlns:a16="http://schemas.microsoft.com/office/drawing/2014/main" id="{9BC1F5AB-7F3E-0B49-0E5D-506002B58256}"/>
                  </a:ext>
                </a:extLst>
              </p:cNvPr>
              <p:cNvSpPr>
                <a:spLocks/>
              </p:cNvSpPr>
              <p:nvPr/>
            </p:nvSpPr>
            <p:spPr bwMode="auto">
              <a:xfrm>
                <a:off x="6756401" y="4927600"/>
                <a:ext cx="109538" cy="153988"/>
              </a:xfrm>
              <a:custGeom>
                <a:avLst/>
                <a:gdLst>
                  <a:gd name="T0" fmla="*/ 558 w 599"/>
                  <a:gd name="T1" fmla="*/ 851 h 851"/>
                  <a:gd name="T2" fmla="*/ 118 w 599"/>
                  <a:gd name="T3" fmla="*/ 59 h 851"/>
                  <a:gd name="T4" fmla="*/ 300 w 599"/>
                  <a:gd name="T5" fmla="*/ 0 h 851"/>
                  <a:gd name="T6" fmla="*/ 419 w 599"/>
                  <a:gd name="T7" fmla="*/ 8 h 851"/>
                  <a:gd name="T8" fmla="*/ 599 w 599"/>
                  <a:gd name="T9" fmla="*/ 585 h 851"/>
                  <a:gd name="T10" fmla="*/ 564 w 599"/>
                  <a:gd name="T11" fmla="*/ 851 h 851"/>
                  <a:gd name="T12" fmla="*/ 558 w 599"/>
                  <a:gd name="T13" fmla="*/ 851 h 851"/>
                </a:gdLst>
                <a:ahLst/>
                <a:cxnLst>
                  <a:cxn ang="0">
                    <a:pos x="T0" y="T1"/>
                  </a:cxn>
                  <a:cxn ang="0">
                    <a:pos x="T2" y="T3"/>
                  </a:cxn>
                  <a:cxn ang="0">
                    <a:pos x="T4" y="T5"/>
                  </a:cxn>
                  <a:cxn ang="0">
                    <a:pos x="T6" y="T7"/>
                  </a:cxn>
                  <a:cxn ang="0">
                    <a:pos x="T8" y="T9"/>
                  </a:cxn>
                  <a:cxn ang="0">
                    <a:pos x="T10" y="T11"/>
                  </a:cxn>
                  <a:cxn ang="0">
                    <a:pos x="T12" y="T13"/>
                  </a:cxn>
                </a:cxnLst>
                <a:rect l="0" t="0" r="r" b="b"/>
                <a:pathLst>
                  <a:path w="599" h="851">
                    <a:moveTo>
                      <a:pt x="558" y="851"/>
                    </a:moveTo>
                    <a:cubicBezTo>
                      <a:pt x="331" y="851"/>
                      <a:pt x="0" y="250"/>
                      <a:pt x="118" y="59"/>
                    </a:cubicBezTo>
                    <a:cubicBezTo>
                      <a:pt x="145" y="16"/>
                      <a:pt x="215" y="0"/>
                      <a:pt x="300" y="0"/>
                    </a:cubicBezTo>
                    <a:cubicBezTo>
                      <a:pt x="338" y="0"/>
                      <a:pt x="378" y="3"/>
                      <a:pt x="419" y="8"/>
                    </a:cubicBezTo>
                    <a:cubicBezTo>
                      <a:pt x="532" y="168"/>
                      <a:pt x="599" y="368"/>
                      <a:pt x="599" y="585"/>
                    </a:cubicBezTo>
                    <a:cubicBezTo>
                      <a:pt x="599" y="677"/>
                      <a:pt x="587" y="766"/>
                      <a:pt x="564" y="851"/>
                    </a:cubicBezTo>
                    <a:cubicBezTo>
                      <a:pt x="562" y="851"/>
                      <a:pt x="560" y="851"/>
                      <a:pt x="558" y="851"/>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62" name="Freeform 630">
                <a:extLst>
                  <a:ext uri="{FF2B5EF4-FFF2-40B4-BE49-F238E27FC236}">
                    <a16:creationId xmlns:a16="http://schemas.microsoft.com/office/drawing/2014/main" id="{CC5BC181-9060-9E87-C410-34F129302804}"/>
                  </a:ext>
                </a:extLst>
              </p:cNvPr>
              <p:cNvSpPr>
                <a:spLocks/>
              </p:cNvSpPr>
              <p:nvPr/>
            </p:nvSpPr>
            <p:spPr bwMode="auto">
              <a:xfrm>
                <a:off x="6977063" y="5321300"/>
                <a:ext cx="20638" cy="25400"/>
              </a:xfrm>
              <a:custGeom>
                <a:avLst/>
                <a:gdLst>
                  <a:gd name="T0" fmla="*/ 110 w 110"/>
                  <a:gd name="T1" fmla="*/ 146 h 146"/>
                  <a:gd name="T2" fmla="*/ 86 w 110"/>
                  <a:gd name="T3" fmla="*/ 146 h 146"/>
                  <a:gd name="T4" fmla="*/ 51 w 110"/>
                  <a:gd name="T5" fmla="*/ 146 h 146"/>
                  <a:gd name="T6" fmla="*/ 0 w 110"/>
                  <a:gd name="T7" fmla="*/ 0 h 146"/>
                  <a:gd name="T8" fmla="*/ 86 w 110"/>
                  <a:gd name="T9" fmla="*/ 54 h 146"/>
                  <a:gd name="T10" fmla="*/ 110 w 110"/>
                  <a:gd name="T11" fmla="*/ 146 h 146"/>
                </a:gdLst>
                <a:ahLst/>
                <a:cxnLst>
                  <a:cxn ang="0">
                    <a:pos x="T0" y="T1"/>
                  </a:cxn>
                  <a:cxn ang="0">
                    <a:pos x="T2" y="T3"/>
                  </a:cxn>
                  <a:cxn ang="0">
                    <a:pos x="T4" y="T5"/>
                  </a:cxn>
                  <a:cxn ang="0">
                    <a:pos x="T6" y="T7"/>
                  </a:cxn>
                  <a:cxn ang="0">
                    <a:pos x="T8" y="T9"/>
                  </a:cxn>
                  <a:cxn ang="0">
                    <a:pos x="T10" y="T11"/>
                  </a:cxn>
                </a:cxnLst>
                <a:rect l="0" t="0" r="r" b="b"/>
                <a:pathLst>
                  <a:path w="110" h="146">
                    <a:moveTo>
                      <a:pt x="110" y="146"/>
                    </a:moveTo>
                    <a:cubicBezTo>
                      <a:pt x="102" y="146"/>
                      <a:pt x="94" y="146"/>
                      <a:pt x="86" y="146"/>
                    </a:cubicBezTo>
                    <a:cubicBezTo>
                      <a:pt x="74" y="146"/>
                      <a:pt x="62" y="146"/>
                      <a:pt x="51" y="146"/>
                    </a:cubicBezTo>
                    <a:cubicBezTo>
                      <a:pt x="40" y="106"/>
                      <a:pt x="21" y="53"/>
                      <a:pt x="0" y="0"/>
                    </a:cubicBezTo>
                    <a:lnTo>
                      <a:pt x="86" y="54"/>
                    </a:lnTo>
                    <a:cubicBezTo>
                      <a:pt x="86" y="54"/>
                      <a:pt x="96" y="91"/>
                      <a:pt x="110" y="146"/>
                    </a:cubicBezTo>
                    <a:close/>
                  </a:path>
                </a:pathLst>
              </a:custGeom>
              <a:solidFill>
                <a:srgbClr val="404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63" name="Freeform 631">
                <a:extLst>
                  <a:ext uri="{FF2B5EF4-FFF2-40B4-BE49-F238E27FC236}">
                    <a16:creationId xmlns:a16="http://schemas.microsoft.com/office/drawing/2014/main" id="{710E7FB1-62BF-A083-513C-D86B062EF5F8}"/>
                  </a:ext>
                </a:extLst>
              </p:cNvPr>
              <p:cNvSpPr>
                <a:spLocks/>
              </p:cNvSpPr>
              <p:nvPr/>
            </p:nvSpPr>
            <p:spPr bwMode="auto">
              <a:xfrm>
                <a:off x="6970713" y="5316538"/>
                <a:ext cx="15875" cy="30163"/>
              </a:xfrm>
              <a:custGeom>
                <a:avLst/>
                <a:gdLst>
                  <a:gd name="T0" fmla="*/ 92 w 92"/>
                  <a:gd name="T1" fmla="*/ 172 h 172"/>
                  <a:gd name="T2" fmla="*/ 21 w 92"/>
                  <a:gd name="T3" fmla="*/ 172 h 172"/>
                  <a:gd name="T4" fmla="*/ 0 w 92"/>
                  <a:gd name="T5" fmla="*/ 0 h 172"/>
                  <a:gd name="T6" fmla="*/ 42 w 92"/>
                  <a:gd name="T7" fmla="*/ 26 h 172"/>
                  <a:gd name="T8" fmla="*/ 92 w 92"/>
                  <a:gd name="T9" fmla="*/ 172 h 172"/>
                </a:gdLst>
                <a:ahLst/>
                <a:cxnLst>
                  <a:cxn ang="0">
                    <a:pos x="T0" y="T1"/>
                  </a:cxn>
                  <a:cxn ang="0">
                    <a:pos x="T2" y="T3"/>
                  </a:cxn>
                  <a:cxn ang="0">
                    <a:pos x="T4" y="T5"/>
                  </a:cxn>
                  <a:cxn ang="0">
                    <a:pos x="T6" y="T7"/>
                  </a:cxn>
                  <a:cxn ang="0">
                    <a:pos x="T8" y="T9"/>
                  </a:cxn>
                </a:cxnLst>
                <a:rect l="0" t="0" r="r" b="b"/>
                <a:pathLst>
                  <a:path w="92" h="172">
                    <a:moveTo>
                      <a:pt x="92" y="172"/>
                    </a:moveTo>
                    <a:cubicBezTo>
                      <a:pt x="68" y="172"/>
                      <a:pt x="44" y="172"/>
                      <a:pt x="21" y="172"/>
                    </a:cubicBezTo>
                    <a:cubicBezTo>
                      <a:pt x="12" y="75"/>
                      <a:pt x="0" y="0"/>
                      <a:pt x="0" y="0"/>
                    </a:cubicBezTo>
                    <a:lnTo>
                      <a:pt x="42" y="26"/>
                    </a:lnTo>
                    <a:cubicBezTo>
                      <a:pt x="62" y="79"/>
                      <a:pt x="81" y="132"/>
                      <a:pt x="92" y="172"/>
                    </a:cubicBezTo>
                    <a:close/>
                  </a:path>
                </a:pathLst>
              </a:custGeom>
              <a:solidFill>
                <a:srgbClr val="404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grpSp>
      </p:grpSp>
      <p:grpSp>
        <p:nvGrpSpPr>
          <p:cNvPr id="364" name="Group 363">
            <a:extLst>
              <a:ext uri="{FF2B5EF4-FFF2-40B4-BE49-F238E27FC236}">
                <a16:creationId xmlns:a16="http://schemas.microsoft.com/office/drawing/2014/main" id="{922A8A73-D105-5ABD-472C-53B1BED674E5}"/>
              </a:ext>
            </a:extLst>
          </p:cNvPr>
          <p:cNvGrpSpPr/>
          <p:nvPr/>
        </p:nvGrpSpPr>
        <p:grpSpPr>
          <a:xfrm>
            <a:off x="1751826" y="6025278"/>
            <a:ext cx="952899" cy="786408"/>
            <a:chOff x="6027738" y="3756025"/>
            <a:chExt cx="1858963" cy="1925638"/>
          </a:xfrm>
        </p:grpSpPr>
        <p:sp>
          <p:nvSpPr>
            <p:cNvPr id="365" name="Freeform 522">
              <a:extLst>
                <a:ext uri="{FF2B5EF4-FFF2-40B4-BE49-F238E27FC236}">
                  <a16:creationId xmlns:a16="http://schemas.microsoft.com/office/drawing/2014/main" id="{7EA61646-B60B-9BAC-51E9-6902D3AA3840}"/>
                </a:ext>
              </a:extLst>
            </p:cNvPr>
            <p:cNvSpPr>
              <a:spLocks/>
            </p:cNvSpPr>
            <p:nvPr/>
          </p:nvSpPr>
          <p:spPr bwMode="auto">
            <a:xfrm>
              <a:off x="6756400" y="5254625"/>
              <a:ext cx="471488" cy="427038"/>
            </a:xfrm>
            <a:custGeom>
              <a:avLst/>
              <a:gdLst>
                <a:gd name="T0" fmla="*/ 2566 w 2574"/>
                <a:gd name="T1" fmla="*/ 805 h 2332"/>
                <a:gd name="T2" fmla="*/ 2464 w 2574"/>
                <a:gd name="T3" fmla="*/ 1730 h 2332"/>
                <a:gd name="T4" fmla="*/ 2337 w 2574"/>
                <a:gd name="T5" fmla="*/ 1997 h 2332"/>
                <a:gd name="T6" fmla="*/ 1830 w 2574"/>
                <a:gd name="T7" fmla="*/ 2257 h 2332"/>
                <a:gd name="T8" fmla="*/ 1737 w 2574"/>
                <a:gd name="T9" fmla="*/ 2278 h 2332"/>
                <a:gd name="T10" fmla="*/ 951 w 2574"/>
                <a:gd name="T11" fmla="*/ 2292 h 2332"/>
                <a:gd name="T12" fmla="*/ 900 w 2574"/>
                <a:gd name="T13" fmla="*/ 2284 h 2332"/>
                <a:gd name="T14" fmla="*/ 763 w 2574"/>
                <a:gd name="T15" fmla="*/ 2254 h 2332"/>
                <a:gd name="T16" fmla="*/ 419 w 2574"/>
                <a:gd name="T17" fmla="*/ 2119 h 2332"/>
                <a:gd name="T18" fmla="*/ 261 w 2574"/>
                <a:gd name="T19" fmla="*/ 1997 h 2332"/>
                <a:gd name="T20" fmla="*/ 179 w 2574"/>
                <a:gd name="T21" fmla="*/ 1864 h 2332"/>
                <a:gd name="T22" fmla="*/ 156 w 2574"/>
                <a:gd name="T23" fmla="*/ 1806 h 2332"/>
                <a:gd name="T24" fmla="*/ 60 w 2574"/>
                <a:gd name="T25" fmla="*/ 1340 h 2332"/>
                <a:gd name="T26" fmla="*/ 48 w 2574"/>
                <a:gd name="T27" fmla="*/ 1230 h 2332"/>
                <a:gd name="T28" fmla="*/ 20 w 2574"/>
                <a:gd name="T29" fmla="*/ 240 h 2332"/>
                <a:gd name="T30" fmla="*/ 784 w 2574"/>
                <a:gd name="T31" fmla="*/ 36 h 2332"/>
                <a:gd name="T32" fmla="*/ 1277 w 2574"/>
                <a:gd name="T33" fmla="*/ 7 h 2332"/>
                <a:gd name="T34" fmla="*/ 2558 w 2574"/>
                <a:gd name="T35" fmla="*/ 184 h 2332"/>
                <a:gd name="T36" fmla="*/ 2566 w 2574"/>
                <a:gd name="T37" fmla="*/ 805 h 2332"/>
                <a:gd name="T38" fmla="*/ 2568 w 2574"/>
                <a:gd name="T39" fmla="*/ 726 h 2332"/>
                <a:gd name="T40" fmla="*/ 2566 w 2574"/>
                <a:gd name="T41" fmla="*/ 805 h 2332"/>
                <a:gd name="T42" fmla="*/ 2566 w 2574"/>
                <a:gd name="T43" fmla="*/ 790 h 2332"/>
                <a:gd name="T44" fmla="*/ 2566 w 2574"/>
                <a:gd name="T45" fmla="*/ 805 h 2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74" h="2332">
                  <a:moveTo>
                    <a:pt x="2566" y="805"/>
                  </a:moveTo>
                  <a:cubicBezTo>
                    <a:pt x="2558" y="1112"/>
                    <a:pt x="2546" y="1433"/>
                    <a:pt x="2464" y="1730"/>
                  </a:cubicBezTo>
                  <a:cubicBezTo>
                    <a:pt x="2432" y="1848"/>
                    <a:pt x="2390" y="1942"/>
                    <a:pt x="2337" y="1997"/>
                  </a:cubicBezTo>
                  <a:cubicBezTo>
                    <a:pt x="2221" y="2118"/>
                    <a:pt x="2040" y="2205"/>
                    <a:pt x="1830" y="2257"/>
                  </a:cubicBezTo>
                  <a:cubicBezTo>
                    <a:pt x="1799" y="2265"/>
                    <a:pt x="1769" y="2272"/>
                    <a:pt x="1737" y="2278"/>
                  </a:cubicBezTo>
                  <a:cubicBezTo>
                    <a:pt x="1487" y="2327"/>
                    <a:pt x="1207" y="2332"/>
                    <a:pt x="951" y="2292"/>
                  </a:cubicBezTo>
                  <a:cubicBezTo>
                    <a:pt x="934" y="2290"/>
                    <a:pt x="917" y="2287"/>
                    <a:pt x="900" y="2284"/>
                  </a:cubicBezTo>
                  <a:cubicBezTo>
                    <a:pt x="853" y="2276"/>
                    <a:pt x="808" y="2266"/>
                    <a:pt x="763" y="2254"/>
                  </a:cubicBezTo>
                  <a:cubicBezTo>
                    <a:pt x="635" y="2222"/>
                    <a:pt x="517" y="2176"/>
                    <a:pt x="419" y="2119"/>
                  </a:cubicBezTo>
                  <a:cubicBezTo>
                    <a:pt x="361" y="2085"/>
                    <a:pt x="309" y="2045"/>
                    <a:pt x="261" y="1997"/>
                  </a:cubicBezTo>
                  <a:cubicBezTo>
                    <a:pt x="230" y="1965"/>
                    <a:pt x="203" y="1920"/>
                    <a:pt x="179" y="1864"/>
                  </a:cubicBezTo>
                  <a:cubicBezTo>
                    <a:pt x="171" y="1846"/>
                    <a:pt x="163" y="1826"/>
                    <a:pt x="156" y="1806"/>
                  </a:cubicBezTo>
                  <a:cubicBezTo>
                    <a:pt x="112" y="1679"/>
                    <a:pt x="81" y="1515"/>
                    <a:pt x="60" y="1340"/>
                  </a:cubicBezTo>
                  <a:cubicBezTo>
                    <a:pt x="56" y="1303"/>
                    <a:pt x="52" y="1267"/>
                    <a:pt x="48" y="1230"/>
                  </a:cubicBezTo>
                  <a:cubicBezTo>
                    <a:pt x="0" y="730"/>
                    <a:pt x="20" y="240"/>
                    <a:pt x="20" y="240"/>
                  </a:cubicBezTo>
                  <a:cubicBezTo>
                    <a:pt x="20" y="240"/>
                    <a:pt x="200" y="103"/>
                    <a:pt x="784" y="36"/>
                  </a:cubicBezTo>
                  <a:cubicBezTo>
                    <a:pt x="924" y="20"/>
                    <a:pt x="1088" y="9"/>
                    <a:pt x="1277" y="7"/>
                  </a:cubicBezTo>
                  <a:cubicBezTo>
                    <a:pt x="2038" y="0"/>
                    <a:pt x="2558" y="184"/>
                    <a:pt x="2558" y="184"/>
                  </a:cubicBezTo>
                  <a:cubicBezTo>
                    <a:pt x="2558" y="184"/>
                    <a:pt x="2574" y="437"/>
                    <a:pt x="2566" y="805"/>
                  </a:cubicBezTo>
                  <a:cubicBezTo>
                    <a:pt x="2566" y="813"/>
                    <a:pt x="2566" y="770"/>
                    <a:pt x="2568" y="726"/>
                  </a:cubicBezTo>
                  <a:cubicBezTo>
                    <a:pt x="2569" y="647"/>
                    <a:pt x="2571" y="567"/>
                    <a:pt x="2566" y="805"/>
                  </a:cubicBezTo>
                  <a:cubicBezTo>
                    <a:pt x="2562" y="954"/>
                    <a:pt x="2564" y="872"/>
                    <a:pt x="2566" y="790"/>
                  </a:cubicBezTo>
                  <a:cubicBezTo>
                    <a:pt x="2568" y="703"/>
                    <a:pt x="2570" y="616"/>
                    <a:pt x="2566" y="805"/>
                  </a:cubicBezTo>
                  <a:close/>
                </a:path>
              </a:pathLst>
            </a:custGeom>
            <a:solidFill>
              <a:srgbClr val="697F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66" name="Freeform 523">
              <a:extLst>
                <a:ext uri="{FF2B5EF4-FFF2-40B4-BE49-F238E27FC236}">
                  <a16:creationId xmlns:a16="http://schemas.microsoft.com/office/drawing/2014/main" id="{F2DF73AA-088E-5813-DCAC-D8D69ADEDFC3}"/>
                </a:ext>
              </a:extLst>
            </p:cNvPr>
            <p:cNvSpPr>
              <a:spLocks/>
            </p:cNvSpPr>
            <p:nvPr/>
          </p:nvSpPr>
          <p:spPr bwMode="auto">
            <a:xfrm>
              <a:off x="6781800" y="5329238"/>
              <a:ext cx="231775" cy="344488"/>
            </a:xfrm>
            <a:custGeom>
              <a:avLst/>
              <a:gdLst>
                <a:gd name="T0" fmla="*/ 1230 w 1268"/>
                <a:gd name="T1" fmla="*/ 564 h 1884"/>
                <a:gd name="T2" fmla="*/ 973 w 1268"/>
                <a:gd name="T3" fmla="*/ 830 h 1884"/>
                <a:gd name="T4" fmla="*/ 900 w 1268"/>
                <a:gd name="T5" fmla="*/ 1355 h 1884"/>
                <a:gd name="T6" fmla="*/ 667 w 1268"/>
                <a:gd name="T7" fmla="*/ 1462 h 1884"/>
                <a:gd name="T8" fmla="*/ 675 w 1268"/>
                <a:gd name="T9" fmla="*/ 1547 h 1884"/>
                <a:gd name="T10" fmla="*/ 813 w 1268"/>
                <a:gd name="T11" fmla="*/ 1801 h 1884"/>
                <a:gd name="T12" fmla="*/ 819 w 1268"/>
                <a:gd name="T13" fmla="*/ 1884 h 1884"/>
                <a:gd name="T14" fmla="*/ 768 w 1268"/>
                <a:gd name="T15" fmla="*/ 1876 h 1884"/>
                <a:gd name="T16" fmla="*/ 631 w 1268"/>
                <a:gd name="T17" fmla="*/ 1846 h 1884"/>
                <a:gd name="T18" fmla="*/ 464 w 1268"/>
                <a:gd name="T19" fmla="*/ 1536 h 1884"/>
                <a:gd name="T20" fmla="*/ 434 w 1268"/>
                <a:gd name="T21" fmla="*/ 1176 h 1884"/>
                <a:gd name="T22" fmla="*/ 396 w 1268"/>
                <a:gd name="T23" fmla="*/ 1092 h 1884"/>
                <a:gd name="T24" fmla="*/ 24 w 1268"/>
                <a:gd name="T25" fmla="*/ 537 h 1884"/>
                <a:gd name="T26" fmla="*/ 146 w 1268"/>
                <a:gd name="T27" fmla="*/ 0 h 1884"/>
                <a:gd name="T28" fmla="*/ 217 w 1268"/>
                <a:gd name="T29" fmla="*/ 19 h 1884"/>
                <a:gd name="T30" fmla="*/ 317 w 1268"/>
                <a:gd name="T31" fmla="*/ 39 h 1884"/>
                <a:gd name="T32" fmla="*/ 168 w 1268"/>
                <a:gd name="T33" fmla="*/ 497 h 1884"/>
                <a:gd name="T34" fmla="*/ 521 w 1268"/>
                <a:gd name="T35" fmla="*/ 946 h 1884"/>
                <a:gd name="T36" fmla="*/ 709 w 1268"/>
                <a:gd name="T37" fmla="*/ 1096 h 1884"/>
                <a:gd name="T38" fmla="*/ 654 w 1268"/>
                <a:gd name="T39" fmla="*/ 1302 h 1884"/>
                <a:gd name="T40" fmla="*/ 800 w 1268"/>
                <a:gd name="T41" fmla="*/ 816 h 1884"/>
                <a:gd name="T42" fmla="*/ 1046 w 1268"/>
                <a:gd name="T43" fmla="*/ 470 h 1884"/>
                <a:gd name="T44" fmla="*/ 1054 w 1268"/>
                <a:gd name="T45" fmla="*/ 97 h 1884"/>
                <a:gd name="T46" fmla="*/ 1125 w 1268"/>
                <a:gd name="T47" fmla="*/ 97 h 1884"/>
                <a:gd name="T48" fmla="*/ 1160 w 1268"/>
                <a:gd name="T49" fmla="*/ 97 h 1884"/>
                <a:gd name="T50" fmla="*/ 1184 w 1268"/>
                <a:gd name="T51" fmla="*/ 97 h 1884"/>
                <a:gd name="T52" fmla="*/ 1230 w 1268"/>
                <a:gd name="T53" fmla="*/ 564 h 1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8" h="1884">
                  <a:moveTo>
                    <a:pt x="1230" y="564"/>
                  </a:moveTo>
                  <a:cubicBezTo>
                    <a:pt x="1196" y="649"/>
                    <a:pt x="1006" y="743"/>
                    <a:pt x="973" y="830"/>
                  </a:cubicBezTo>
                  <a:cubicBezTo>
                    <a:pt x="926" y="954"/>
                    <a:pt x="990" y="1258"/>
                    <a:pt x="900" y="1355"/>
                  </a:cubicBezTo>
                  <a:cubicBezTo>
                    <a:pt x="857" y="1403"/>
                    <a:pt x="690" y="1402"/>
                    <a:pt x="667" y="1462"/>
                  </a:cubicBezTo>
                  <a:cubicBezTo>
                    <a:pt x="658" y="1486"/>
                    <a:pt x="663" y="1515"/>
                    <a:pt x="675" y="1547"/>
                  </a:cubicBezTo>
                  <a:cubicBezTo>
                    <a:pt x="708" y="1633"/>
                    <a:pt x="793" y="1737"/>
                    <a:pt x="813" y="1801"/>
                  </a:cubicBezTo>
                  <a:cubicBezTo>
                    <a:pt x="819" y="1818"/>
                    <a:pt x="820" y="1852"/>
                    <a:pt x="819" y="1884"/>
                  </a:cubicBezTo>
                  <a:cubicBezTo>
                    <a:pt x="801" y="1882"/>
                    <a:pt x="784" y="1879"/>
                    <a:pt x="768" y="1876"/>
                  </a:cubicBezTo>
                  <a:cubicBezTo>
                    <a:pt x="721" y="1868"/>
                    <a:pt x="676" y="1858"/>
                    <a:pt x="631" y="1846"/>
                  </a:cubicBezTo>
                  <a:cubicBezTo>
                    <a:pt x="567" y="1745"/>
                    <a:pt x="485" y="1606"/>
                    <a:pt x="464" y="1536"/>
                  </a:cubicBezTo>
                  <a:cubicBezTo>
                    <a:pt x="437" y="1450"/>
                    <a:pt x="460" y="1262"/>
                    <a:pt x="434" y="1176"/>
                  </a:cubicBezTo>
                  <a:cubicBezTo>
                    <a:pt x="426" y="1150"/>
                    <a:pt x="413" y="1122"/>
                    <a:pt x="396" y="1092"/>
                  </a:cubicBezTo>
                  <a:cubicBezTo>
                    <a:pt x="295" y="918"/>
                    <a:pt x="58" y="696"/>
                    <a:pt x="24" y="537"/>
                  </a:cubicBezTo>
                  <a:cubicBezTo>
                    <a:pt x="0" y="422"/>
                    <a:pt x="96" y="136"/>
                    <a:pt x="146" y="0"/>
                  </a:cubicBezTo>
                  <a:cubicBezTo>
                    <a:pt x="167" y="6"/>
                    <a:pt x="191" y="13"/>
                    <a:pt x="217" y="19"/>
                  </a:cubicBezTo>
                  <a:cubicBezTo>
                    <a:pt x="247" y="26"/>
                    <a:pt x="280" y="33"/>
                    <a:pt x="317" y="39"/>
                  </a:cubicBezTo>
                  <a:cubicBezTo>
                    <a:pt x="251" y="175"/>
                    <a:pt x="155" y="396"/>
                    <a:pt x="168" y="497"/>
                  </a:cubicBezTo>
                  <a:cubicBezTo>
                    <a:pt x="186" y="639"/>
                    <a:pt x="413" y="852"/>
                    <a:pt x="521" y="946"/>
                  </a:cubicBezTo>
                  <a:cubicBezTo>
                    <a:pt x="566" y="986"/>
                    <a:pt x="683" y="1042"/>
                    <a:pt x="709" y="1096"/>
                  </a:cubicBezTo>
                  <a:cubicBezTo>
                    <a:pt x="737" y="1154"/>
                    <a:pt x="654" y="1302"/>
                    <a:pt x="654" y="1302"/>
                  </a:cubicBezTo>
                  <a:cubicBezTo>
                    <a:pt x="654" y="1302"/>
                    <a:pt x="807" y="1276"/>
                    <a:pt x="800" y="816"/>
                  </a:cubicBezTo>
                  <a:cubicBezTo>
                    <a:pt x="799" y="710"/>
                    <a:pt x="1006" y="569"/>
                    <a:pt x="1046" y="470"/>
                  </a:cubicBezTo>
                  <a:cubicBezTo>
                    <a:pt x="1076" y="398"/>
                    <a:pt x="1067" y="228"/>
                    <a:pt x="1054" y="97"/>
                  </a:cubicBezTo>
                  <a:cubicBezTo>
                    <a:pt x="1077" y="97"/>
                    <a:pt x="1101" y="97"/>
                    <a:pt x="1125" y="97"/>
                  </a:cubicBezTo>
                  <a:cubicBezTo>
                    <a:pt x="1136" y="97"/>
                    <a:pt x="1148" y="97"/>
                    <a:pt x="1160" y="97"/>
                  </a:cubicBezTo>
                  <a:cubicBezTo>
                    <a:pt x="1168" y="97"/>
                    <a:pt x="1176" y="97"/>
                    <a:pt x="1184" y="97"/>
                  </a:cubicBezTo>
                  <a:cubicBezTo>
                    <a:pt x="1217" y="231"/>
                    <a:pt x="1268" y="471"/>
                    <a:pt x="1230" y="564"/>
                  </a:cubicBezTo>
                </a:path>
              </a:pathLst>
            </a:custGeom>
            <a:solidFill>
              <a:srgbClr val="ABB7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67" name="Freeform 524">
              <a:extLst>
                <a:ext uri="{FF2B5EF4-FFF2-40B4-BE49-F238E27FC236}">
                  <a16:creationId xmlns:a16="http://schemas.microsoft.com/office/drawing/2014/main" id="{17579A06-D9AA-F989-FE59-0A4AA3FCF36E}"/>
                </a:ext>
              </a:extLst>
            </p:cNvPr>
            <p:cNvSpPr>
              <a:spLocks/>
            </p:cNvSpPr>
            <p:nvPr/>
          </p:nvSpPr>
          <p:spPr bwMode="auto">
            <a:xfrm>
              <a:off x="7062788" y="5316538"/>
              <a:ext cx="100013" cy="355600"/>
            </a:xfrm>
            <a:custGeom>
              <a:avLst/>
              <a:gdLst>
                <a:gd name="T0" fmla="*/ 525 w 550"/>
                <a:gd name="T1" fmla="*/ 1211 h 1945"/>
                <a:gd name="T2" fmla="*/ 138 w 550"/>
                <a:gd name="T3" fmla="*/ 1430 h 1945"/>
                <a:gd name="T4" fmla="*/ 341 w 550"/>
                <a:gd name="T5" fmla="*/ 1677 h 1945"/>
                <a:gd name="T6" fmla="*/ 188 w 550"/>
                <a:gd name="T7" fmla="*/ 1850 h 1945"/>
                <a:gd name="T8" fmla="*/ 161 w 550"/>
                <a:gd name="T9" fmla="*/ 1924 h 1945"/>
                <a:gd name="T10" fmla="*/ 115 w 550"/>
                <a:gd name="T11" fmla="*/ 1935 h 1945"/>
                <a:gd name="T12" fmla="*/ 68 w 550"/>
                <a:gd name="T13" fmla="*/ 1945 h 1945"/>
                <a:gd name="T14" fmla="*/ 128 w 550"/>
                <a:gd name="T15" fmla="*/ 1776 h 1945"/>
                <a:gd name="T16" fmla="*/ 168 w 550"/>
                <a:gd name="T17" fmla="*/ 1650 h 1945"/>
                <a:gd name="T18" fmla="*/ 8 w 550"/>
                <a:gd name="T19" fmla="*/ 1331 h 1945"/>
                <a:gd name="T20" fmla="*/ 248 w 550"/>
                <a:gd name="T21" fmla="*/ 1021 h 1945"/>
                <a:gd name="T22" fmla="*/ 95 w 550"/>
                <a:gd name="T23" fmla="*/ 0 h 1945"/>
                <a:gd name="T24" fmla="*/ 328 w 550"/>
                <a:gd name="T25" fmla="*/ 0 h 1945"/>
                <a:gd name="T26" fmla="*/ 328 w 550"/>
                <a:gd name="T27" fmla="*/ 605 h 1945"/>
                <a:gd name="T28" fmla="*/ 361 w 550"/>
                <a:gd name="T29" fmla="*/ 898 h 1945"/>
                <a:gd name="T30" fmla="*/ 525 w 550"/>
                <a:gd name="T31" fmla="*/ 1211 h 1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0" h="1945">
                  <a:moveTo>
                    <a:pt x="525" y="1211"/>
                  </a:moveTo>
                  <a:cubicBezTo>
                    <a:pt x="494" y="1318"/>
                    <a:pt x="158" y="1321"/>
                    <a:pt x="138" y="1430"/>
                  </a:cubicBezTo>
                  <a:cubicBezTo>
                    <a:pt x="124" y="1509"/>
                    <a:pt x="342" y="1597"/>
                    <a:pt x="341" y="1677"/>
                  </a:cubicBezTo>
                  <a:cubicBezTo>
                    <a:pt x="340" y="1734"/>
                    <a:pt x="214" y="1798"/>
                    <a:pt x="188" y="1850"/>
                  </a:cubicBezTo>
                  <a:cubicBezTo>
                    <a:pt x="179" y="1868"/>
                    <a:pt x="170" y="1894"/>
                    <a:pt x="161" y="1924"/>
                  </a:cubicBezTo>
                  <a:cubicBezTo>
                    <a:pt x="146" y="1928"/>
                    <a:pt x="131" y="1932"/>
                    <a:pt x="115" y="1935"/>
                  </a:cubicBezTo>
                  <a:cubicBezTo>
                    <a:pt x="100" y="1939"/>
                    <a:pt x="84" y="1942"/>
                    <a:pt x="68" y="1945"/>
                  </a:cubicBezTo>
                  <a:cubicBezTo>
                    <a:pt x="93" y="1877"/>
                    <a:pt x="115" y="1816"/>
                    <a:pt x="128" y="1776"/>
                  </a:cubicBezTo>
                  <a:cubicBezTo>
                    <a:pt x="139" y="1745"/>
                    <a:pt x="171" y="1683"/>
                    <a:pt x="168" y="1650"/>
                  </a:cubicBezTo>
                  <a:cubicBezTo>
                    <a:pt x="161" y="1561"/>
                    <a:pt x="0" y="1420"/>
                    <a:pt x="8" y="1331"/>
                  </a:cubicBezTo>
                  <a:cubicBezTo>
                    <a:pt x="18" y="1233"/>
                    <a:pt x="223" y="1116"/>
                    <a:pt x="248" y="1021"/>
                  </a:cubicBezTo>
                  <a:cubicBezTo>
                    <a:pt x="313" y="771"/>
                    <a:pt x="95" y="0"/>
                    <a:pt x="95" y="0"/>
                  </a:cubicBezTo>
                  <a:lnTo>
                    <a:pt x="328" y="0"/>
                  </a:lnTo>
                  <a:cubicBezTo>
                    <a:pt x="328" y="0"/>
                    <a:pt x="316" y="331"/>
                    <a:pt x="328" y="605"/>
                  </a:cubicBezTo>
                  <a:cubicBezTo>
                    <a:pt x="334" y="724"/>
                    <a:pt x="344" y="832"/>
                    <a:pt x="361" y="898"/>
                  </a:cubicBezTo>
                  <a:cubicBezTo>
                    <a:pt x="384" y="983"/>
                    <a:pt x="550" y="1126"/>
                    <a:pt x="525" y="1211"/>
                  </a:cubicBezTo>
                </a:path>
              </a:pathLst>
            </a:custGeom>
            <a:solidFill>
              <a:srgbClr val="ABB7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68" name="Freeform 525">
              <a:extLst>
                <a:ext uri="{FF2B5EF4-FFF2-40B4-BE49-F238E27FC236}">
                  <a16:creationId xmlns:a16="http://schemas.microsoft.com/office/drawing/2014/main" id="{C2D360D2-5806-9349-6A90-2CFF0C1A0696}"/>
                </a:ext>
              </a:extLst>
            </p:cNvPr>
            <p:cNvSpPr>
              <a:spLocks/>
            </p:cNvSpPr>
            <p:nvPr/>
          </p:nvSpPr>
          <p:spPr bwMode="auto">
            <a:xfrm>
              <a:off x="6791325" y="5332413"/>
              <a:ext cx="203200" cy="339725"/>
            </a:xfrm>
            <a:custGeom>
              <a:avLst/>
              <a:gdLst>
                <a:gd name="T0" fmla="*/ 1081 w 1118"/>
                <a:gd name="T1" fmla="*/ 525 h 1857"/>
                <a:gd name="T2" fmla="*/ 821 w 1118"/>
                <a:gd name="T3" fmla="*/ 804 h 1857"/>
                <a:gd name="T4" fmla="*/ 821 w 1118"/>
                <a:gd name="T5" fmla="*/ 1110 h 1857"/>
                <a:gd name="T6" fmla="*/ 748 w 1118"/>
                <a:gd name="T7" fmla="*/ 1310 h 1857"/>
                <a:gd name="T8" fmla="*/ 535 w 1118"/>
                <a:gd name="T9" fmla="*/ 1410 h 1857"/>
                <a:gd name="T10" fmla="*/ 530 w 1118"/>
                <a:gd name="T11" fmla="*/ 1528 h 1857"/>
                <a:gd name="T12" fmla="*/ 535 w 1118"/>
                <a:gd name="T13" fmla="*/ 1549 h 1857"/>
                <a:gd name="T14" fmla="*/ 715 w 1118"/>
                <a:gd name="T15" fmla="*/ 1829 h 1857"/>
                <a:gd name="T16" fmla="*/ 716 w 1118"/>
                <a:gd name="T17" fmla="*/ 1857 h 1857"/>
                <a:gd name="T18" fmla="*/ 579 w 1118"/>
                <a:gd name="T19" fmla="*/ 1828 h 1857"/>
                <a:gd name="T20" fmla="*/ 412 w 1118"/>
                <a:gd name="T21" fmla="*/ 1517 h 1857"/>
                <a:gd name="T22" fmla="*/ 382 w 1118"/>
                <a:gd name="T23" fmla="*/ 1157 h 1857"/>
                <a:gd name="T24" fmla="*/ 344 w 1118"/>
                <a:gd name="T25" fmla="*/ 1073 h 1857"/>
                <a:gd name="T26" fmla="*/ 349 w 1118"/>
                <a:gd name="T27" fmla="*/ 887 h 1857"/>
                <a:gd name="T28" fmla="*/ 23 w 1118"/>
                <a:gd name="T29" fmla="*/ 472 h 1857"/>
                <a:gd name="T30" fmla="*/ 165 w 1118"/>
                <a:gd name="T31" fmla="*/ 0 h 1857"/>
                <a:gd name="T32" fmla="*/ 265 w 1118"/>
                <a:gd name="T33" fmla="*/ 20 h 1857"/>
                <a:gd name="T34" fmla="*/ 116 w 1118"/>
                <a:gd name="T35" fmla="*/ 478 h 1857"/>
                <a:gd name="T36" fmla="*/ 469 w 1118"/>
                <a:gd name="T37" fmla="*/ 927 h 1857"/>
                <a:gd name="T38" fmla="*/ 657 w 1118"/>
                <a:gd name="T39" fmla="*/ 1077 h 1857"/>
                <a:gd name="T40" fmla="*/ 602 w 1118"/>
                <a:gd name="T41" fmla="*/ 1283 h 1857"/>
                <a:gd name="T42" fmla="*/ 748 w 1118"/>
                <a:gd name="T43" fmla="*/ 798 h 1857"/>
                <a:gd name="T44" fmla="*/ 994 w 1118"/>
                <a:gd name="T45" fmla="*/ 451 h 1857"/>
                <a:gd name="T46" fmla="*/ 1002 w 1118"/>
                <a:gd name="T47" fmla="*/ 78 h 1857"/>
                <a:gd name="T48" fmla="*/ 1073 w 1118"/>
                <a:gd name="T49" fmla="*/ 78 h 1857"/>
                <a:gd name="T50" fmla="*/ 1081 w 1118"/>
                <a:gd name="T51" fmla="*/ 112 h 1857"/>
                <a:gd name="T52" fmla="*/ 1081 w 1118"/>
                <a:gd name="T53" fmla="*/ 525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8" h="1857">
                  <a:moveTo>
                    <a:pt x="1081" y="525"/>
                  </a:moveTo>
                  <a:cubicBezTo>
                    <a:pt x="1046" y="613"/>
                    <a:pt x="856" y="715"/>
                    <a:pt x="821" y="804"/>
                  </a:cubicBezTo>
                  <a:cubicBezTo>
                    <a:pt x="793" y="875"/>
                    <a:pt x="834" y="1035"/>
                    <a:pt x="821" y="1110"/>
                  </a:cubicBezTo>
                  <a:cubicBezTo>
                    <a:pt x="812" y="1163"/>
                    <a:pt x="784" y="1271"/>
                    <a:pt x="748" y="1310"/>
                  </a:cubicBezTo>
                  <a:cubicBezTo>
                    <a:pt x="708" y="1353"/>
                    <a:pt x="567" y="1360"/>
                    <a:pt x="535" y="1410"/>
                  </a:cubicBezTo>
                  <a:cubicBezTo>
                    <a:pt x="520" y="1434"/>
                    <a:pt x="523" y="1491"/>
                    <a:pt x="530" y="1528"/>
                  </a:cubicBezTo>
                  <a:cubicBezTo>
                    <a:pt x="532" y="1536"/>
                    <a:pt x="533" y="1544"/>
                    <a:pt x="535" y="1549"/>
                  </a:cubicBezTo>
                  <a:cubicBezTo>
                    <a:pt x="559" y="1629"/>
                    <a:pt x="700" y="1747"/>
                    <a:pt x="715" y="1829"/>
                  </a:cubicBezTo>
                  <a:cubicBezTo>
                    <a:pt x="716" y="1837"/>
                    <a:pt x="716" y="1846"/>
                    <a:pt x="716" y="1857"/>
                  </a:cubicBezTo>
                  <a:cubicBezTo>
                    <a:pt x="669" y="1849"/>
                    <a:pt x="624" y="1839"/>
                    <a:pt x="579" y="1828"/>
                  </a:cubicBezTo>
                  <a:cubicBezTo>
                    <a:pt x="516" y="1726"/>
                    <a:pt x="433" y="1587"/>
                    <a:pt x="412" y="1517"/>
                  </a:cubicBezTo>
                  <a:cubicBezTo>
                    <a:pt x="385" y="1431"/>
                    <a:pt x="408" y="1243"/>
                    <a:pt x="382" y="1157"/>
                  </a:cubicBezTo>
                  <a:cubicBezTo>
                    <a:pt x="374" y="1131"/>
                    <a:pt x="361" y="1103"/>
                    <a:pt x="344" y="1073"/>
                  </a:cubicBezTo>
                  <a:cubicBezTo>
                    <a:pt x="355" y="1002"/>
                    <a:pt x="362" y="933"/>
                    <a:pt x="349" y="887"/>
                  </a:cubicBezTo>
                  <a:cubicBezTo>
                    <a:pt x="311" y="761"/>
                    <a:pt x="47" y="601"/>
                    <a:pt x="23" y="472"/>
                  </a:cubicBezTo>
                  <a:cubicBezTo>
                    <a:pt x="0" y="351"/>
                    <a:pt x="106" y="114"/>
                    <a:pt x="165" y="0"/>
                  </a:cubicBezTo>
                  <a:cubicBezTo>
                    <a:pt x="195" y="7"/>
                    <a:pt x="228" y="14"/>
                    <a:pt x="265" y="20"/>
                  </a:cubicBezTo>
                  <a:cubicBezTo>
                    <a:pt x="199" y="156"/>
                    <a:pt x="103" y="377"/>
                    <a:pt x="116" y="478"/>
                  </a:cubicBezTo>
                  <a:cubicBezTo>
                    <a:pt x="134" y="620"/>
                    <a:pt x="361" y="833"/>
                    <a:pt x="469" y="927"/>
                  </a:cubicBezTo>
                  <a:cubicBezTo>
                    <a:pt x="514" y="967"/>
                    <a:pt x="631" y="1023"/>
                    <a:pt x="657" y="1077"/>
                  </a:cubicBezTo>
                  <a:cubicBezTo>
                    <a:pt x="685" y="1135"/>
                    <a:pt x="602" y="1283"/>
                    <a:pt x="602" y="1283"/>
                  </a:cubicBezTo>
                  <a:cubicBezTo>
                    <a:pt x="602" y="1283"/>
                    <a:pt x="755" y="1257"/>
                    <a:pt x="748" y="798"/>
                  </a:cubicBezTo>
                  <a:cubicBezTo>
                    <a:pt x="746" y="691"/>
                    <a:pt x="954" y="550"/>
                    <a:pt x="994" y="451"/>
                  </a:cubicBezTo>
                  <a:cubicBezTo>
                    <a:pt x="1024" y="379"/>
                    <a:pt x="1015" y="209"/>
                    <a:pt x="1002" y="78"/>
                  </a:cubicBezTo>
                  <a:cubicBezTo>
                    <a:pt x="1025" y="78"/>
                    <a:pt x="1049" y="78"/>
                    <a:pt x="1073" y="78"/>
                  </a:cubicBezTo>
                  <a:cubicBezTo>
                    <a:pt x="1076" y="91"/>
                    <a:pt x="1079" y="102"/>
                    <a:pt x="1081" y="112"/>
                  </a:cubicBezTo>
                  <a:cubicBezTo>
                    <a:pt x="1099" y="214"/>
                    <a:pt x="1118" y="429"/>
                    <a:pt x="1081" y="525"/>
                  </a:cubicBezTo>
                </a:path>
              </a:pathLst>
            </a:custGeom>
            <a:solidFill>
              <a:srgbClr val="D9DD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69" name="Freeform 526">
              <a:extLst>
                <a:ext uri="{FF2B5EF4-FFF2-40B4-BE49-F238E27FC236}">
                  <a16:creationId xmlns:a16="http://schemas.microsoft.com/office/drawing/2014/main" id="{A09E86BB-C400-4287-368E-745D8AAC5F82}"/>
                </a:ext>
              </a:extLst>
            </p:cNvPr>
            <p:cNvSpPr>
              <a:spLocks/>
            </p:cNvSpPr>
            <p:nvPr/>
          </p:nvSpPr>
          <p:spPr bwMode="auto">
            <a:xfrm>
              <a:off x="7075488" y="5426075"/>
              <a:ext cx="87313" cy="242888"/>
            </a:xfrm>
            <a:custGeom>
              <a:avLst/>
              <a:gdLst>
                <a:gd name="T0" fmla="*/ 454 w 479"/>
                <a:gd name="T1" fmla="*/ 606 h 1330"/>
                <a:gd name="T2" fmla="*/ 67 w 479"/>
                <a:gd name="T3" fmla="*/ 825 h 1330"/>
                <a:gd name="T4" fmla="*/ 270 w 479"/>
                <a:gd name="T5" fmla="*/ 1072 h 1330"/>
                <a:gd name="T6" fmla="*/ 117 w 479"/>
                <a:gd name="T7" fmla="*/ 1245 h 1330"/>
                <a:gd name="T8" fmla="*/ 90 w 479"/>
                <a:gd name="T9" fmla="*/ 1319 h 1330"/>
                <a:gd name="T10" fmla="*/ 44 w 479"/>
                <a:gd name="T11" fmla="*/ 1330 h 1330"/>
                <a:gd name="T12" fmla="*/ 84 w 479"/>
                <a:gd name="T13" fmla="*/ 1218 h 1330"/>
                <a:gd name="T14" fmla="*/ 197 w 479"/>
                <a:gd name="T15" fmla="*/ 1118 h 1330"/>
                <a:gd name="T16" fmla="*/ 107 w 479"/>
                <a:gd name="T17" fmla="*/ 965 h 1330"/>
                <a:gd name="T18" fmla="*/ 17 w 479"/>
                <a:gd name="T19" fmla="*/ 746 h 1330"/>
                <a:gd name="T20" fmla="*/ 350 w 479"/>
                <a:gd name="T21" fmla="*/ 519 h 1330"/>
                <a:gd name="T22" fmla="*/ 250 w 479"/>
                <a:gd name="T23" fmla="*/ 313 h 1330"/>
                <a:gd name="T24" fmla="*/ 257 w 479"/>
                <a:gd name="T25" fmla="*/ 0 h 1330"/>
                <a:gd name="T26" fmla="*/ 290 w 479"/>
                <a:gd name="T27" fmla="*/ 293 h 1330"/>
                <a:gd name="T28" fmla="*/ 454 w 479"/>
                <a:gd name="T29" fmla="*/ 606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9" h="1330">
                  <a:moveTo>
                    <a:pt x="454" y="606"/>
                  </a:moveTo>
                  <a:cubicBezTo>
                    <a:pt x="423" y="713"/>
                    <a:pt x="87" y="716"/>
                    <a:pt x="67" y="825"/>
                  </a:cubicBezTo>
                  <a:cubicBezTo>
                    <a:pt x="53" y="904"/>
                    <a:pt x="271" y="992"/>
                    <a:pt x="270" y="1072"/>
                  </a:cubicBezTo>
                  <a:cubicBezTo>
                    <a:pt x="269" y="1129"/>
                    <a:pt x="143" y="1193"/>
                    <a:pt x="117" y="1245"/>
                  </a:cubicBezTo>
                  <a:cubicBezTo>
                    <a:pt x="108" y="1263"/>
                    <a:pt x="99" y="1289"/>
                    <a:pt x="90" y="1319"/>
                  </a:cubicBezTo>
                  <a:cubicBezTo>
                    <a:pt x="75" y="1323"/>
                    <a:pt x="60" y="1327"/>
                    <a:pt x="44" y="1330"/>
                  </a:cubicBezTo>
                  <a:cubicBezTo>
                    <a:pt x="56" y="1285"/>
                    <a:pt x="70" y="1240"/>
                    <a:pt x="84" y="1218"/>
                  </a:cubicBezTo>
                  <a:cubicBezTo>
                    <a:pt x="104" y="1186"/>
                    <a:pt x="191" y="1155"/>
                    <a:pt x="197" y="1118"/>
                  </a:cubicBezTo>
                  <a:cubicBezTo>
                    <a:pt x="204" y="1074"/>
                    <a:pt x="127" y="1005"/>
                    <a:pt x="107" y="965"/>
                  </a:cubicBezTo>
                  <a:cubicBezTo>
                    <a:pt x="81" y="912"/>
                    <a:pt x="0" y="802"/>
                    <a:pt x="17" y="746"/>
                  </a:cubicBezTo>
                  <a:cubicBezTo>
                    <a:pt x="46" y="649"/>
                    <a:pt x="324" y="617"/>
                    <a:pt x="350" y="519"/>
                  </a:cubicBezTo>
                  <a:cubicBezTo>
                    <a:pt x="365" y="464"/>
                    <a:pt x="261" y="369"/>
                    <a:pt x="250" y="313"/>
                  </a:cubicBezTo>
                  <a:cubicBezTo>
                    <a:pt x="238" y="246"/>
                    <a:pt x="245" y="122"/>
                    <a:pt x="257" y="0"/>
                  </a:cubicBezTo>
                  <a:cubicBezTo>
                    <a:pt x="263" y="119"/>
                    <a:pt x="273" y="227"/>
                    <a:pt x="290" y="293"/>
                  </a:cubicBezTo>
                  <a:cubicBezTo>
                    <a:pt x="313" y="378"/>
                    <a:pt x="479" y="521"/>
                    <a:pt x="454" y="606"/>
                  </a:cubicBezTo>
                  <a:close/>
                </a:path>
              </a:pathLst>
            </a:custGeom>
            <a:solidFill>
              <a:srgbClr val="D9DD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0" name="Freeform 527">
              <a:extLst>
                <a:ext uri="{FF2B5EF4-FFF2-40B4-BE49-F238E27FC236}">
                  <a16:creationId xmlns:a16="http://schemas.microsoft.com/office/drawing/2014/main" id="{E0FE78E5-72E9-9114-62CE-3DBC822ADFEE}"/>
                </a:ext>
              </a:extLst>
            </p:cNvPr>
            <p:cNvSpPr>
              <a:spLocks noEditPoints="1"/>
            </p:cNvSpPr>
            <p:nvPr/>
          </p:nvSpPr>
          <p:spPr bwMode="auto">
            <a:xfrm>
              <a:off x="6784975" y="5256213"/>
              <a:ext cx="441325" cy="422275"/>
            </a:xfrm>
            <a:custGeom>
              <a:avLst/>
              <a:gdLst>
                <a:gd name="T0" fmla="*/ 795 w 2413"/>
                <a:gd name="T1" fmla="*/ 2285 h 2312"/>
                <a:gd name="T2" fmla="*/ 651 w 2413"/>
                <a:gd name="T3" fmla="*/ 1948 h 2312"/>
                <a:gd name="T4" fmla="*/ 1235 w 2413"/>
                <a:gd name="T5" fmla="*/ 326 h 2312"/>
                <a:gd name="T6" fmla="*/ 895 w 2413"/>
                <a:gd name="T7" fmla="*/ 157 h 2312"/>
                <a:gd name="T8" fmla="*/ 1121 w 2413"/>
                <a:gd name="T9" fmla="*/ 0 h 2312"/>
                <a:gd name="T10" fmla="*/ 1282 w 2413"/>
                <a:gd name="T11" fmla="*/ 2 h 2312"/>
                <a:gd name="T12" fmla="*/ 1250 w 2413"/>
                <a:gd name="T13" fmla="*/ 511 h 2312"/>
                <a:gd name="T14" fmla="*/ 1576 w 2413"/>
                <a:gd name="T15" fmla="*/ 167 h 2312"/>
                <a:gd name="T16" fmla="*/ 1922 w 2413"/>
                <a:gd name="T17" fmla="*/ 63 h 2312"/>
                <a:gd name="T18" fmla="*/ 1870 w 2413"/>
                <a:gd name="T19" fmla="*/ 465 h 2312"/>
                <a:gd name="T20" fmla="*/ 2027 w 2413"/>
                <a:gd name="T21" fmla="*/ 220 h 2312"/>
                <a:gd name="T22" fmla="*/ 2402 w 2413"/>
                <a:gd name="T23" fmla="*/ 177 h 2312"/>
                <a:gd name="T24" fmla="*/ 2411 w 2413"/>
                <a:gd name="T25" fmla="*/ 750 h 2312"/>
                <a:gd name="T26" fmla="*/ 2411 w 2413"/>
                <a:gd name="T27" fmla="*/ 750 h 2312"/>
                <a:gd name="T28" fmla="*/ 2412 w 2413"/>
                <a:gd name="T29" fmla="*/ 685 h 2312"/>
                <a:gd name="T30" fmla="*/ 2411 w 2413"/>
                <a:gd name="T31" fmla="*/ 722 h 2312"/>
                <a:gd name="T32" fmla="*/ 2411 w 2413"/>
                <a:gd name="T33" fmla="*/ 719 h 2312"/>
                <a:gd name="T34" fmla="*/ 2410 w 2413"/>
                <a:gd name="T35" fmla="*/ 798 h 2312"/>
                <a:gd name="T36" fmla="*/ 2410 w 2413"/>
                <a:gd name="T37" fmla="*/ 799 h 2312"/>
                <a:gd name="T38" fmla="*/ 2409 w 2413"/>
                <a:gd name="T39" fmla="*/ 806 h 2312"/>
                <a:gd name="T40" fmla="*/ 2408 w 2413"/>
                <a:gd name="T41" fmla="*/ 881 h 2312"/>
                <a:gd name="T42" fmla="*/ 2408 w 2413"/>
                <a:gd name="T43" fmla="*/ 862 h 2312"/>
                <a:gd name="T44" fmla="*/ 2308 w 2413"/>
                <a:gd name="T45" fmla="*/ 1723 h 2312"/>
                <a:gd name="T46" fmla="*/ 1674 w 2413"/>
                <a:gd name="T47" fmla="*/ 2250 h 2312"/>
                <a:gd name="T48" fmla="*/ 1854 w 2413"/>
                <a:gd name="T49" fmla="*/ 2003 h 2312"/>
                <a:gd name="T50" fmla="*/ 1650 w 2413"/>
                <a:gd name="T51" fmla="*/ 1764 h 2312"/>
                <a:gd name="T52" fmla="*/ 2038 w 2413"/>
                <a:gd name="T53" fmla="*/ 1537 h 2312"/>
                <a:gd name="T54" fmla="*/ 1874 w 2413"/>
                <a:gd name="T55" fmla="*/ 1224 h 2312"/>
                <a:gd name="T56" fmla="*/ 1841 w 2413"/>
                <a:gd name="T57" fmla="*/ 326 h 2312"/>
                <a:gd name="T58" fmla="*/ 1761 w 2413"/>
                <a:gd name="T59" fmla="*/ 1347 h 2312"/>
                <a:gd name="T60" fmla="*/ 1681 w 2413"/>
                <a:gd name="T61" fmla="*/ 1976 h 2312"/>
                <a:gd name="T62" fmla="*/ 1581 w 2413"/>
                <a:gd name="T63" fmla="*/ 2271 h 2312"/>
                <a:gd name="T64" fmla="*/ 1147 w 2413"/>
                <a:gd name="T65" fmla="*/ 2312 h 2312"/>
                <a:gd name="T66" fmla="*/ 1628 w 2413"/>
                <a:gd name="T67" fmla="*/ 2261 h 2312"/>
                <a:gd name="T68" fmla="*/ 1628 w 2413"/>
                <a:gd name="T69" fmla="*/ 2261 h 2312"/>
                <a:gd name="T70" fmla="*/ 1608 w 2413"/>
                <a:gd name="T71" fmla="*/ 2265 h 2312"/>
                <a:gd name="T72" fmla="*/ 263 w 2413"/>
                <a:gd name="T73" fmla="*/ 2112 h 2312"/>
                <a:gd name="T74" fmla="*/ 23 w 2413"/>
                <a:gd name="T75" fmla="*/ 1858 h 2312"/>
                <a:gd name="T76" fmla="*/ 439 w 2413"/>
                <a:gd name="T77" fmla="*/ 1937 h 2312"/>
                <a:gd name="T78" fmla="*/ 607 w 2413"/>
                <a:gd name="T79" fmla="*/ 2248 h 2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13" h="2312">
                  <a:moveTo>
                    <a:pt x="1147" y="2312"/>
                  </a:moveTo>
                  <a:cubicBezTo>
                    <a:pt x="1028" y="2312"/>
                    <a:pt x="909" y="2303"/>
                    <a:pt x="795" y="2285"/>
                  </a:cubicBezTo>
                  <a:cubicBezTo>
                    <a:pt x="796" y="2253"/>
                    <a:pt x="795" y="2219"/>
                    <a:pt x="789" y="2202"/>
                  </a:cubicBezTo>
                  <a:cubicBezTo>
                    <a:pt x="769" y="2138"/>
                    <a:pt x="684" y="2034"/>
                    <a:pt x="651" y="1948"/>
                  </a:cubicBezTo>
                  <a:cubicBezTo>
                    <a:pt x="742" y="1944"/>
                    <a:pt x="834" y="1928"/>
                    <a:pt x="925" y="1894"/>
                  </a:cubicBezTo>
                  <a:cubicBezTo>
                    <a:pt x="1388" y="1720"/>
                    <a:pt x="1235" y="326"/>
                    <a:pt x="1235" y="326"/>
                  </a:cubicBezTo>
                  <a:lnTo>
                    <a:pt x="914" y="354"/>
                  </a:lnTo>
                  <a:lnTo>
                    <a:pt x="895" y="157"/>
                  </a:lnTo>
                  <a:lnTo>
                    <a:pt x="880" y="8"/>
                  </a:lnTo>
                  <a:cubicBezTo>
                    <a:pt x="955" y="4"/>
                    <a:pt x="1036" y="1"/>
                    <a:pt x="1121" y="0"/>
                  </a:cubicBezTo>
                  <a:cubicBezTo>
                    <a:pt x="1137" y="0"/>
                    <a:pt x="1153" y="0"/>
                    <a:pt x="1169" y="0"/>
                  </a:cubicBezTo>
                  <a:cubicBezTo>
                    <a:pt x="1207" y="0"/>
                    <a:pt x="1245" y="1"/>
                    <a:pt x="1282" y="2"/>
                  </a:cubicBezTo>
                  <a:lnTo>
                    <a:pt x="1272" y="154"/>
                  </a:lnTo>
                  <a:lnTo>
                    <a:pt x="1250" y="511"/>
                  </a:lnTo>
                  <a:cubicBezTo>
                    <a:pt x="1343" y="509"/>
                    <a:pt x="1430" y="504"/>
                    <a:pt x="1515" y="499"/>
                  </a:cubicBezTo>
                  <a:lnTo>
                    <a:pt x="1576" y="167"/>
                  </a:lnTo>
                  <a:lnTo>
                    <a:pt x="1602" y="21"/>
                  </a:lnTo>
                  <a:cubicBezTo>
                    <a:pt x="1720" y="32"/>
                    <a:pt x="1827" y="47"/>
                    <a:pt x="1922" y="63"/>
                  </a:cubicBezTo>
                  <a:lnTo>
                    <a:pt x="1904" y="200"/>
                  </a:lnTo>
                  <a:lnTo>
                    <a:pt x="1870" y="465"/>
                  </a:lnTo>
                  <a:cubicBezTo>
                    <a:pt x="1918" y="458"/>
                    <a:pt x="1963" y="451"/>
                    <a:pt x="2003" y="443"/>
                  </a:cubicBezTo>
                  <a:lnTo>
                    <a:pt x="2027" y="220"/>
                  </a:lnTo>
                  <a:lnTo>
                    <a:pt x="2042" y="85"/>
                  </a:lnTo>
                  <a:cubicBezTo>
                    <a:pt x="2270" y="130"/>
                    <a:pt x="2402" y="177"/>
                    <a:pt x="2402" y="177"/>
                  </a:cubicBezTo>
                  <a:cubicBezTo>
                    <a:pt x="2402" y="177"/>
                    <a:pt x="2412" y="336"/>
                    <a:pt x="2412" y="586"/>
                  </a:cubicBezTo>
                  <a:cubicBezTo>
                    <a:pt x="2412" y="637"/>
                    <a:pt x="2412" y="692"/>
                    <a:pt x="2411" y="750"/>
                  </a:cubicBezTo>
                  <a:lnTo>
                    <a:pt x="2411" y="750"/>
                  </a:lnTo>
                  <a:lnTo>
                    <a:pt x="2411" y="750"/>
                  </a:lnTo>
                  <a:cubicBezTo>
                    <a:pt x="2411" y="714"/>
                    <a:pt x="2412" y="685"/>
                    <a:pt x="2412" y="685"/>
                  </a:cubicBezTo>
                  <a:lnTo>
                    <a:pt x="2412" y="685"/>
                  </a:lnTo>
                  <a:cubicBezTo>
                    <a:pt x="2412" y="686"/>
                    <a:pt x="2412" y="696"/>
                    <a:pt x="2411" y="722"/>
                  </a:cubicBezTo>
                  <a:lnTo>
                    <a:pt x="2411" y="722"/>
                  </a:lnTo>
                  <a:lnTo>
                    <a:pt x="2411" y="722"/>
                  </a:lnTo>
                  <a:lnTo>
                    <a:pt x="2411" y="719"/>
                  </a:lnTo>
                  <a:cubicBezTo>
                    <a:pt x="2412" y="680"/>
                    <a:pt x="2413" y="641"/>
                    <a:pt x="2413" y="639"/>
                  </a:cubicBezTo>
                  <a:cubicBezTo>
                    <a:pt x="2413" y="641"/>
                    <a:pt x="2412" y="681"/>
                    <a:pt x="2410" y="798"/>
                  </a:cubicBezTo>
                  <a:lnTo>
                    <a:pt x="2410" y="798"/>
                  </a:lnTo>
                  <a:lnTo>
                    <a:pt x="2410" y="799"/>
                  </a:lnTo>
                  <a:lnTo>
                    <a:pt x="2410" y="799"/>
                  </a:lnTo>
                  <a:cubicBezTo>
                    <a:pt x="2409" y="801"/>
                    <a:pt x="2409" y="803"/>
                    <a:pt x="2409" y="806"/>
                  </a:cubicBezTo>
                  <a:cubicBezTo>
                    <a:pt x="2408" y="860"/>
                    <a:pt x="2408" y="881"/>
                    <a:pt x="2408" y="881"/>
                  </a:cubicBezTo>
                  <a:lnTo>
                    <a:pt x="2408" y="881"/>
                  </a:lnTo>
                  <a:cubicBezTo>
                    <a:pt x="2408" y="880"/>
                    <a:pt x="2408" y="873"/>
                    <a:pt x="2408" y="862"/>
                  </a:cubicBezTo>
                  <a:lnTo>
                    <a:pt x="2408" y="862"/>
                  </a:lnTo>
                  <a:lnTo>
                    <a:pt x="2408" y="862"/>
                  </a:lnTo>
                  <a:cubicBezTo>
                    <a:pt x="2400" y="1149"/>
                    <a:pt x="2384" y="1447"/>
                    <a:pt x="2308" y="1723"/>
                  </a:cubicBezTo>
                  <a:cubicBezTo>
                    <a:pt x="2276" y="1841"/>
                    <a:pt x="2234" y="1935"/>
                    <a:pt x="2181" y="1990"/>
                  </a:cubicBezTo>
                  <a:cubicBezTo>
                    <a:pt x="2065" y="2111"/>
                    <a:pt x="1884" y="2198"/>
                    <a:pt x="1674" y="2250"/>
                  </a:cubicBezTo>
                  <a:cubicBezTo>
                    <a:pt x="1682" y="2220"/>
                    <a:pt x="1692" y="2194"/>
                    <a:pt x="1701" y="2176"/>
                  </a:cubicBezTo>
                  <a:cubicBezTo>
                    <a:pt x="1728" y="2124"/>
                    <a:pt x="1853" y="2060"/>
                    <a:pt x="1854" y="2003"/>
                  </a:cubicBezTo>
                  <a:lnTo>
                    <a:pt x="1854" y="2002"/>
                  </a:lnTo>
                  <a:cubicBezTo>
                    <a:pt x="1854" y="1925"/>
                    <a:pt x="1650" y="1840"/>
                    <a:pt x="1650" y="1764"/>
                  </a:cubicBezTo>
                  <a:cubicBezTo>
                    <a:pt x="1650" y="1761"/>
                    <a:pt x="1651" y="1759"/>
                    <a:pt x="1651" y="1756"/>
                  </a:cubicBezTo>
                  <a:cubicBezTo>
                    <a:pt x="1671" y="1647"/>
                    <a:pt x="2007" y="1644"/>
                    <a:pt x="2038" y="1537"/>
                  </a:cubicBezTo>
                  <a:cubicBezTo>
                    <a:pt x="2040" y="1531"/>
                    <a:pt x="2041" y="1525"/>
                    <a:pt x="2041" y="1518"/>
                  </a:cubicBezTo>
                  <a:cubicBezTo>
                    <a:pt x="2040" y="1432"/>
                    <a:pt x="1895" y="1303"/>
                    <a:pt x="1874" y="1224"/>
                  </a:cubicBezTo>
                  <a:cubicBezTo>
                    <a:pt x="1857" y="1158"/>
                    <a:pt x="1846" y="1050"/>
                    <a:pt x="1841" y="931"/>
                  </a:cubicBezTo>
                  <a:cubicBezTo>
                    <a:pt x="1829" y="657"/>
                    <a:pt x="1841" y="326"/>
                    <a:pt x="1841" y="326"/>
                  </a:cubicBezTo>
                  <a:lnTo>
                    <a:pt x="1608" y="326"/>
                  </a:lnTo>
                  <a:cubicBezTo>
                    <a:pt x="1608" y="326"/>
                    <a:pt x="1826" y="1097"/>
                    <a:pt x="1761" y="1347"/>
                  </a:cubicBezTo>
                  <a:cubicBezTo>
                    <a:pt x="1736" y="1442"/>
                    <a:pt x="1531" y="1559"/>
                    <a:pt x="1521" y="1657"/>
                  </a:cubicBezTo>
                  <a:cubicBezTo>
                    <a:pt x="1513" y="1746"/>
                    <a:pt x="1674" y="1887"/>
                    <a:pt x="1681" y="1976"/>
                  </a:cubicBezTo>
                  <a:cubicBezTo>
                    <a:pt x="1684" y="2009"/>
                    <a:pt x="1652" y="2071"/>
                    <a:pt x="1641" y="2102"/>
                  </a:cubicBezTo>
                  <a:cubicBezTo>
                    <a:pt x="1628" y="2142"/>
                    <a:pt x="1606" y="2203"/>
                    <a:pt x="1581" y="2271"/>
                  </a:cubicBezTo>
                  <a:lnTo>
                    <a:pt x="1581" y="2271"/>
                  </a:lnTo>
                  <a:cubicBezTo>
                    <a:pt x="1443" y="2298"/>
                    <a:pt x="1295" y="2312"/>
                    <a:pt x="1147" y="2312"/>
                  </a:cubicBezTo>
                  <a:moveTo>
                    <a:pt x="1608" y="2265"/>
                  </a:moveTo>
                  <a:cubicBezTo>
                    <a:pt x="1615" y="2264"/>
                    <a:pt x="1622" y="2262"/>
                    <a:pt x="1628" y="2261"/>
                  </a:cubicBezTo>
                  <a:lnTo>
                    <a:pt x="1628" y="2261"/>
                  </a:lnTo>
                  <a:lnTo>
                    <a:pt x="1628" y="2261"/>
                  </a:lnTo>
                  <a:cubicBezTo>
                    <a:pt x="1632" y="2260"/>
                    <a:pt x="1636" y="2259"/>
                    <a:pt x="1640" y="2258"/>
                  </a:cubicBezTo>
                  <a:cubicBezTo>
                    <a:pt x="1630" y="2261"/>
                    <a:pt x="1619" y="2263"/>
                    <a:pt x="1608" y="2265"/>
                  </a:cubicBezTo>
                  <a:close/>
                  <a:moveTo>
                    <a:pt x="607" y="2248"/>
                  </a:moveTo>
                  <a:cubicBezTo>
                    <a:pt x="479" y="2214"/>
                    <a:pt x="361" y="2169"/>
                    <a:pt x="263" y="2112"/>
                  </a:cubicBezTo>
                  <a:cubicBezTo>
                    <a:pt x="205" y="2078"/>
                    <a:pt x="153" y="2038"/>
                    <a:pt x="105" y="1990"/>
                  </a:cubicBezTo>
                  <a:cubicBezTo>
                    <a:pt x="74" y="1958"/>
                    <a:pt x="47" y="1913"/>
                    <a:pt x="23" y="1858"/>
                  </a:cubicBezTo>
                  <a:cubicBezTo>
                    <a:pt x="15" y="1839"/>
                    <a:pt x="7" y="1819"/>
                    <a:pt x="0" y="1799"/>
                  </a:cubicBezTo>
                  <a:cubicBezTo>
                    <a:pt x="110" y="1851"/>
                    <a:pt x="266" y="1911"/>
                    <a:pt x="439" y="1937"/>
                  </a:cubicBezTo>
                  <a:lnTo>
                    <a:pt x="439" y="1937"/>
                  </a:lnTo>
                  <a:cubicBezTo>
                    <a:pt x="461" y="2007"/>
                    <a:pt x="544" y="2146"/>
                    <a:pt x="607" y="2248"/>
                  </a:cubicBezTo>
                </a:path>
              </a:pathLst>
            </a:custGeom>
            <a:solidFill>
              <a:srgbClr val="4B5A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1" name="Freeform 528">
              <a:extLst>
                <a:ext uri="{FF2B5EF4-FFF2-40B4-BE49-F238E27FC236}">
                  <a16:creationId xmlns:a16="http://schemas.microsoft.com/office/drawing/2014/main" id="{E06DC775-67C1-51E1-9445-E468DE6917F2}"/>
                </a:ext>
              </a:extLst>
            </p:cNvPr>
            <p:cNvSpPr>
              <a:spLocks/>
            </p:cNvSpPr>
            <p:nvPr/>
          </p:nvSpPr>
          <p:spPr bwMode="auto">
            <a:xfrm>
              <a:off x="6888163" y="5611813"/>
              <a:ext cx="42863" cy="61913"/>
            </a:xfrm>
            <a:custGeom>
              <a:avLst/>
              <a:gdLst>
                <a:gd name="T0" fmla="*/ 236 w 238"/>
                <a:gd name="T1" fmla="*/ 337 h 337"/>
                <a:gd name="T2" fmla="*/ 185 w 238"/>
                <a:gd name="T3" fmla="*/ 329 h 337"/>
                <a:gd name="T4" fmla="*/ 185 w 238"/>
                <a:gd name="T5" fmla="*/ 301 h 337"/>
                <a:gd name="T6" fmla="*/ 5 w 238"/>
                <a:gd name="T7" fmla="*/ 22 h 337"/>
                <a:gd name="T8" fmla="*/ 0 w 238"/>
                <a:gd name="T9" fmla="*/ 0 h 337"/>
                <a:gd name="T10" fmla="*/ 47 w 238"/>
                <a:gd name="T11" fmla="*/ 2 h 337"/>
                <a:gd name="T12" fmla="*/ 93 w 238"/>
                <a:gd name="T13" fmla="*/ 0 h 337"/>
                <a:gd name="T14" fmla="*/ 93 w 238"/>
                <a:gd name="T15" fmla="*/ 0 h 337"/>
                <a:gd name="T16" fmla="*/ 231 w 238"/>
                <a:gd name="T17" fmla="*/ 254 h 337"/>
                <a:gd name="T18" fmla="*/ 236 w 238"/>
                <a:gd name="T19" fmla="*/ 337 h 337"/>
                <a:gd name="T20" fmla="*/ 236 w 238"/>
                <a:gd name="T21"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8" h="337">
                  <a:moveTo>
                    <a:pt x="236" y="337"/>
                  </a:moveTo>
                  <a:cubicBezTo>
                    <a:pt x="219" y="335"/>
                    <a:pt x="202" y="332"/>
                    <a:pt x="185" y="329"/>
                  </a:cubicBezTo>
                  <a:cubicBezTo>
                    <a:pt x="186" y="318"/>
                    <a:pt x="186" y="309"/>
                    <a:pt x="185" y="301"/>
                  </a:cubicBezTo>
                  <a:cubicBezTo>
                    <a:pt x="170" y="219"/>
                    <a:pt x="28" y="101"/>
                    <a:pt x="5" y="22"/>
                  </a:cubicBezTo>
                  <a:cubicBezTo>
                    <a:pt x="3" y="16"/>
                    <a:pt x="2" y="8"/>
                    <a:pt x="0" y="0"/>
                  </a:cubicBezTo>
                  <a:cubicBezTo>
                    <a:pt x="16" y="1"/>
                    <a:pt x="32" y="2"/>
                    <a:pt x="47" y="2"/>
                  </a:cubicBezTo>
                  <a:cubicBezTo>
                    <a:pt x="63" y="2"/>
                    <a:pt x="78" y="1"/>
                    <a:pt x="93" y="0"/>
                  </a:cubicBezTo>
                  <a:lnTo>
                    <a:pt x="93" y="0"/>
                  </a:lnTo>
                  <a:cubicBezTo>
                    <a:pt x="126" y="86"/>
                    <a:pt x="211" y="191"/>
                    <a:pt x="231" y="254"/>
                  </a:cubicBezTo>
                  <a:cubicBezTo>
                    <a:pt x="237" y="272"/>
                    <a:pt x="238" y="305"/>
                    <a:pt x="236" y="337"/>
                  </a:cubicBezTo>
                  <a:lnTo>
                    <a:pt x="236" y="337"/>
                  </a:lnTo>
                  <a:close/>
                </a:path>
              </a:pathLst>
            </a:custGeom>
            <a:solidFill>
              <a:srgbClr val="798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2" name="Freeform 529">
              <a:extLst>
                <a:ext uri="{FF2B5EF4-FFF2-40B4-BE49-F238E27FC236}">
                  <a16:creationId xmlns:a16="http://schemas.microsoft.com/office/drawing/2014/main" id="{18C02C2E-FF97-687B-B33D-19E77A3A6C15}"/>
                </a:ext>
              </a:extLst>
            </p:cNvPr>
            <p:cNvSpPr>
              <a:spLocks/>
            </p:cNvSpPr>
            <p:nvPr/>
          </p:nvSpPr>
          <p:spPr bwMode="auto">
            <a:xfrm>
              <a:off x="7062788" y="5316538"/>
              <a:ext cx="95250" cy="355600"/>
            </a:xfrm>
            <a:custGeom>
              <a:avLst/>
              <a:gdLst>
                <a:gd name="T0" fmla="*/ 68 w 528"/>
                <a:gd name="T1" fmla="*/ 1945 h 1945"/>
                <a:gd name="T2" fmla="*/ 68 w 528"/>
                <a:gd name="T3" fmla="*/ 1945 h 1945"/>
                <a:gd name="T4" fmla="*/ 128 w 528"/>
                <a:gd name="T5" fmla="*/ 1776 h 1945"/>
                <a:gd name="T6" fmla="*/ 168 w 528"/>
                <a:gd name="T7" fmla="*/ 1650 h 1945"/>
                <a:gd name="T8" fmla="*/ 8 w 528"/>
                <a:gd name="T9" fmla="*/ 1331 h 1945"/>
                <a:gd name="T10" fmla="*/ 248 w 528"/>
                <a:gd name="T11" fmla="*/ 1021 h 1945"/>
                <a:gd name="T12" fmla="*/ 95 w 528"/>
                <a:gd name="T13" fmla="*/ 0 h 1945"/>
                <a:gd name="T14" fmla="*/ 328 w 528"/>
                <a:gd name="T15" fmla="*/ 0 h 1945"/>
                <a:gd name="T16" fmla="*/ 328 w 528"/>
                <a:gd name="T17" fmla="*/ 605 h 1945"/>
                <a:gd name="T18" fmla="*/ 361 w 528"/>
                <a:gd name="T19" fmla="*/ 898 h 1945"/>
                <a:gd name="T20" fmla="*/ 528 w 528"/>
                <a:gd name="T21" fmla="*/ 1192 h 1945"/>
                <a:gd name="T22" fmla="*/ 361 w 528"/>
                <a:gd name="T23" fmla="*/ 898 h 1945"/>
                <a:gd name="T24" fmla="*/ 328 w 528"/>
                <a:gd name="T25" fmla="*/ 605 h 1945"/>
                <a:gd name="T26" fmla="*/ 321 w 528"/>
                <a:gd name="T27" fmla="*/ 918 h 1945"/>
                <a:gd name="T28" fmla="*/ 421 w 528"/>
                <a:gd name="T29" fmla="*/ 1124 h 1945"/>
                <a:gd name="T30" fmla="*/ 88 w 528"/>
                <a:gd name="T31" fmla="*/ 1351 h 1945"/>
                <a:gd name="T32" fmla="*/ 178 w 528"/>
                <a:gd name="T33" fmla="*/ 1570 h 1945"/>
                <a:gd name="T34" fmla="*/ 268 w 528"/>
                <a:gd name="T35" fmla="*/ 1723 h 1945"/>
                <a:gd name="T36" fmla="*/ 155 w 528"/>
                <a:gd name="T37" fmla="*/ 1823 h 1945"/>
                <a:gd name="T38" fmla="*/ 116 w 528"/>
                <a:gd name="T39" fmla="*/ 1935 h 1945"/>
                <a:gd name="T40" fmla="*/ 116 w 528"/>
                <a:gd name="T41" fmla="*/ 1935 h 1945"/>
                <a:gd name="T42" fmla="*/ 96 w 528"/>
                <a:gd name="T43" fmla="*/ 1939 h 1945"/>
                <a:gd name="T44" fmla="*/ 96 w 528"/>
                <a:gd name="T45" fmla="*/ 1939 h 1945"/>
                <a:gd name="T46" fmla="*/ 68 w 528"/>
                <a:gd name="T47" fmla="*/ 1945 h 1945"/>
                <a:gd name="T48" fmla="*/ 68 w 528"/>
                <a:gd name="T49" fmla="*/ 1945 h 1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8" h="1945">
                  <a:moveTo>
                    <a:pt x="68" y="1945"/>
                  </a:moveTo>
                  <a:lnTo>
                    <a:pt x="68" y="1945"/>
                  </a:lnTo>
                  <a:cubicBezTo>
                    <a:pt x="93" y="1877"/>
                    <a:pt x="115" y="1816"/>
                    <a:pt x="128" y="1776"/>
                  </a:cubicBezTo>
                  <a:cubicBezTo>
                    <a:pt x="139" y="1745"/>
                    <a:pt x="171" y="1683"/>
                    <a:pt x="168" y="1650"/>
                  </a:cubicBezTo>
                  <a:cubicBezTo>
                    <a:pt x="161" y="1561"/>
                    <a:pt x="0" y="1419"/>
                    <a:pt x="8" y="1331"/>
                  </a:cubicBezTo>
                  <a:cubicBezTo>
                    <a:pt x="18" y="1233"/>
                    <a:pt x="223" y="1116"/>
                    <a:pt x="248" y="1021"/>
                  </a:cubicBezTo>
                  <a:cubicBezTo>
                    <a:pt x="313" y="771"/>
                    <a:pt x="95" y="0"/>
                    <a:pt x="95" y="0"/>
                  </a:cubicBezTo>
                  <a:lnTo>
                    <a:pt x="328" y="0"/>
                  </a:lnTo>
                  <a:cubicBezTo>
                    <a:pt x="328" y="0"/>
                    <a:pt x="316" y="331"/>
                    <a:pt x="328" y="605"/>
                  </a:cubicBezTo>
                  <a:cubicBezTo>
                    <a:pt x="334" y="724"/>
                    <a:pt x="344" y="832"/>
                    <a:pt x="361" y="898"/>
                  </a:cubicBezTo>
                  <a:cubicBezTo>
                    <a:pt x="382" y="977"/>
                    <a:pt x="527" y="1106"/>
                    <a:pt x="528" y="1192"/>
                  </a:cubicBezTo>
                  <a:cubicBezTo>
                    <a:pt x="527" y="1106"/>
                    <a:pt x="382" y="977"/>
                    <a:pt x="361" y="898"/>
                  </a:cubicBezTo>
                  <a:cubicBezTo>
                    <a:pt x="344" y="832"/>
                    <a:pt x="334" y="724"/>
                    <a:pt x="328" y="605"/>
                  </a:cubicBezTo>
                  <a:cubicBezTo>
                    <a:pt x="316" y="727"/>
                    <a:pt x="309" y="851"/>
                    <a:pt x="321" y="918"/>
                  </a:cubicBezTo>
                  <a:cubicBezTo>
                    <a:pt x="332" y="974"/>
                    <a:pt x="436" y="1069"/>
                    <a:pt x="421" y="1124"/>
                  </a:cubicBezTo>
                  <a:cubicBezTo>
                    <a:pt x="395" y="1221"/>
                    <a:pt x="117" y="1254"/>
                    <a:pt x="88" y="1351"/>
                  </a:cubicBezTo>
                  <a:cubicBezTo>
                    <a:pt x="71" y="1407"/>
                    <a:pt x="152" y="1517"/>
                    <a:pt x="178" y="1570"/>
                  </a:cubicBezTo>
                  <a:cubicBezTo>
                    <a:pt x="198" y="1610"/>
                    <a:pt x="275" y="1679"/>
                    <a:pt x="268" y="1723"/>
                  </a:cubicBezTo>
                  <a:cubicBezTo>
                    <a:pt x="262" y="1760"/>
                    <a:pt x="175" y="1791"/>
                    <a:pt x="155" y="1823"/>
                  </a:cubicBezTo>
                  <a:cubicBezTo>
                    <a:pt x="141" y="1845"/>
                    <a:pt x="127" y="1890"/>
                    <a:pt x="116" y="1935"/>
                  </a:cubicBezTo>
                  <a:lnTo>
                    <a:pt x="116" y="1935"/>
                  </a:lnTo>
                  <a:cubicBezTo>
                    <a:pt x="109" y="1936"/>
                    <a:pt x="102" y="1938"/>
                    <a:pt x="96" y="1939"/>
                  </a:cubicBezTo>
                  <a:lnTo>
                    <a:pt x="96" y="1939"/>
                  </a:lnTo>
                  <a:cubicBezTo>
                    <a:pt x="86" y="1941"/>
                    <a:pt x="77" y="1943"/>
                    <a:pt x="68" y="1945"/>
                  </a:cubicBezTo>
                  <a:lnTo>
                    <a:pt x="68" y="1945"/>
                  </a:lnTo>
                </a:path>
              </a:pathLst>
            </a:custGeom>
            <a:solidFill>
              <a:srgbClr val="798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3" name="Freeform 530">
              <a:extLst>
                <a:ext uri="{FF2B5EF4-FFF2-40B4-BE49-F238E27FC236}">
                  <a16:creationId xmlns:a16="http://schemas.microsoft.com/office/drawing/2014/main" id="{8D9502C2-B7AC-B424-28F6-0929822166D7}"/>
                </a:ext>
              </a:extLst>
            </p:cNvPr>
            <p:cNvSpPr>
              <a:spLocks/>
            </p:cNvSpPr>
            <p:nvPr/>
          </p:nvSpPr>
          <p:spPr bwMode="auto">
            <a:xfrm>
              <a:off x="6865938" y="5610225"/>
              <a:ext cx="55563" cy="61913"/>
            </a:xfrm>
            <a:custGeom>
              <a:avLst/>
              <a:gdLst>
                <a:gd name="T0" fmla="*/ 305 w 305"/>
                <a:gd name="T1" fmla="*/ 340 h 340"/>
                <a:gd name="T2" fmla="*/ 168 w 305"/>
                <a:gd name="T3" fmla="*/ 311 h 340"/>
                <a:gd name="T4" fmla="*/ 168 w 305"/>
                <a:gd name="T5" fmla="*/ 311 h 340"/>
                <a:gd name="T6" fmla="*/ 0 w 305"/>
                <a:gd name="T7" fmla="*/ 0 h 340"/>
                <a:gd name="T8" fmla="*/ 119 w 305"/>
                <a:gd name="T9" fmla="*/ 11 h 340"/>
                <a:gd name="T10" fmla="*/ 119 w 305"/>
                <a:gd name="T11" fmla="*/ 11 h 340"/>
                <a:gd name="T12" fmla="*/ 124 w 305"/>
                <a:gd name="T13" fmla="*/ 33 h 340"/>
                <a:gd name="T14" fmla="*/ 304 w 305"/>
                <a:gd name="T15" fmla="*/ 312 h 340"/>
                <a:gd name="T16" fmla="*/ 305 w 305"/>
                <a:gd name="T17" fmla="*/ 340 h 340"/>
                <a:gd name="T18" fmla="*/ 305 w 305"/>
                <a:gd name="T19"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5" h="340">
                  <a:moveTo>
                    <a:pt x="305" y="340"/>
                  </a:moveTo>
                  <a:cubicBezTo>
                    <a:pt x="258" y="332"/>
                    <a:pt x="212" y="322"/>
                    <a:pt x="168" y="311"/>
                  </a:cubicBezTo>
                  <a:lnTo>
                    <a:pt x="168" y="311"/>
                  </a:lnTo>
                  <a:cubicBezTo>
                    <a:pt x="104" y="209"/>
                    <a:pt x="22" y="70"/>
                    <a:pt x="0" y="0"/>
                  </a:cubicBezTo>
                  <a:cubicBezTo>
                    <a:pt x="39" y="6"/>
                    <a:pt x="79" y="10"/>
                    <a:pt x="119" y="11"/>
                  </a:cubicBezTo>
                  <a:lnTo>
                    <a:pt x="119" y="11"/>
                  </a:lnTo>
                  <a:cubicBezTo>
                    <a:pt x="121" y="19"/>
                    <a:pt x="122" y="27"/>
                    <a:pt x="124" y="33"/>
                  </a:cubicBezTo>
                  <a:cubicBezTo>
                    <a:pt x="147" y="112"/>
                    <a:pt x="289" y="230"/>
                    <a:pt x="304" y="312"/>
                  </a:cubicBezTo>
                  <a:cubicBezTo>
                    <a:pt x="305" y="320"/>
                    <a:pt x="305" y="329"/>
                    <a:pt x="305" y="340"/>
                  </a:cubicBezTo>
                  <a:lnTo>
                    <a:pt x="305" y="340"/>
                  </a:lnTo>
                  <a:close/>
                </a:path>
              </a:pathLst>
            </a:custGeom>
            <a:solidFill>
              <a:srgbClr val="9A9D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4" name="Freeform 531">
              <a:extLst>
                <a:ext uri="{FF2B5EF4-FFF2-40B4-BE49-F238E27FC236}">
                  <a16:creationId xmlns:a16="http://schemas.microsoft.com/office/drawing/2014/main" id="{3DC9A181-1377-FF0A-04FB-148DDB089B6B}"/>
                </a:ext>
              </a:extLst>
            </p:cNvPr>
            <p:cNvSpPr>
              <a:spLocks noEditPoints="1"/>
            </p:cNvSpPr>
            <p:nvPr/>
          </p:nvSpPr>
          <p:spPr bwMode="auto">
            <a:xfrm>
              <a:off x="6900863" y="5257800"/>
              <a:ext cx="325438" cy="115888"/>
            </a:xfrm>
            <a:custGeom>
              <a:avLst/>
              <a:gdLst>
                <a:gd name="T0" fmla="*/ 1785 w 1785"/>
                <a:gd name="T1" fmla="*/ 633 h 633"/>
                <a:gd name="T2" fmla="*/ 1785 w 1785"/>
                <a:gd name="T3" fmla="*/ 633 h 633"/>
                <a:gd name="T4" fmla="*/ 1785 w 1785"/>
                <a:gd name="T5" fmla="*/ 633 h 633"/>
                <a:gd name="T6" fmla="*/ 734 w 1785"/>
                <a:gd name="T7" fmla="*/ 473 h 633"/>
                <a:gd name="T8" fmla="*/ 759 w 1785"/>
                <a:gd name="T9" fmla="*/ 151 h 633"/>
                <a:gd name="T10" fmla="*/ 772 w 1785"/>
                <a:gd name="T11" fmla="*/ 0 h 633"/>
                <a:gd name="T12" fmla="*/ 820 w 1785"/>
                <a:gd name="T13" fmla="*/ 3 h 633"/>
                <a:gd name="T14" fmla="*/ 792 w 1785"/>
                <a:gd name="T15" fmla="*/ 153 h 633"/>
                <a:gd name="T16" fmla="*/ 734 w 1785"/>
                <a:gd name="T17" fmla="*/ 473 h 633"/>
                <a:gd name="T18" fmla="*/ 70 w 1785"/>
                <a:gd name="T19" fmla="*/ 366 h 633"/>
                <a:gd name="T20" fmla="*/ 39 w 1785"/>
                <a:gd name="T21" fmla="*/ 96 h 633"/>
                <a:gd name="T22" fmla="*/ 0 w 1785"/>
                <a:gd name="T23" fmla="*/ 23 h 633"/>
                <a:gd name="T24" fmla="*/ 113 w 1785"/>
                <a:gd name="T25" fmla="*/ 12 h 633"/>
                <a:gd name="T26" fmla="*/ 140 w 1785"/>
                <a:gd name="T27" fmla="*/ 234 h 633"/>
                <a:gd name="T28" fmla="*/ 158 w 1785"/>
                <a:gd name="T29" fmla="*/ 359 h 633"/>
                <a:gd name="T30" fmla="*/ 70 w 1785"/>
                <a:gd name="T31" fmla="*/ 36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5" h="633">
                  <a:moveTo>
                    <a:pt x="1785" y="633"/>
                  </a:moveTo>
                  <a:lnTo>
                    <a:pt x="1785" y="633"/>
                  </a:lnTo>
                  <a:lnTo>
                    <a:pt x="1785" y="633"/>
                  </a:lnTo>
                  <a:close/>
                  <a:moveTo>
                    <a:pt x="734" y="473"/>
                  </a:moveTo>
                  <a:lnTo>
                    <a:pt x="759" y="151"/>
                  </a:lnTo>
                  <a:lnTo>
                    <a:pt x="772" y="0"/>
                  </a:lnTo>
                  <a:cubicBezTo>
                    <a:pt x="788" y="1"/>
                    <a:pt x="804" y="2"/>
                    <a:pt x="820" y="3"/>
                  </a:cubicBezTo>
                  <a:lnTo>
                    <a:pt x="792" y="153"/>
                  </a:lnTo>
                  <a:lnTo>
                    <a:pt x="734" y="473"/>
                  </a:lnTo>
                  <a:moveTo>
                    <a:pt x="70" y="366"/>
                  </a:moveTo>
                  <a:lnTo>
                    <a:pt x="39" y="96"/>
                  </a:lnTo>
                  <a:lnTo>
                    <a:pt x="0" y="23"/>
                  </a:lnTo>
                  <a:cubicBezTo>
                    <a:pt x="36" y="19"/>
                    <a:pt x="74" y="15"/>
                    <a:pt x="113" y="12"/>
                  </a:cubicBezTo>
                  <a:lnTo>
                    <a:pt x="140" y="234"/>
                  </a:lnTo>
                  <a:lnTo>
                    <a:pt x="158" y="359"/>
                  </a:lnTo>
                  <a:lnTo>
                    <a:pt x="70" y="366"/>
                  </a:lnTo>
                  <a:close/>
                </a:path>
              </a:pathLst>
            </a:custGeom>
            <a:solidFill>
              <a:srgbClr val="4B5A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5" name="Freeform 532">
              <a:extLst>
                <a:ext uri="{FF2B5EF4-FFF2-40B4-BE49-F238E27FC236}">
                  <a16:creationId xmlns:a16="http://schemas.microsoft.com/office/drawing/2014/main" id="{3E8AEEA0-E27C-F40C-C9CC-23215ECE0BE6}"/>
                </a:ext>
              </a:extLst>
            </p:cNvPr>
            <p:cNvSpPr>
              <a:spLocks/>
            </p:cNvSpPr>
            <p:nvPr/>
          </p:nvSpPr>
          <p:spPr bwMode="auto">
            <a:xfrm>
              <a:off x="7075488" y="5426075"/>
              <a:ext cx="82550" cy="242888"/>
            </a:xfrm>
            <a:custGeom>
              <a:avLst/>
              <a:gdLst>
                <a:gd name="T0" fmla="*/ 45 w 457"/>
                <a:gd name="T1" fmla="*/ 1330 h 1330"/>
                <a:gd name="T2" fmla="*/ 45 w 457"/>
                <a:gd name="T3" fmla="*/ 1330 h 1330"/>
                <a:gd name="T4" fmla="*/ 84 w 457"/>
                <a:gd name="T5" fmla="*/ 1218 h 1330"/>
                <a:gd name="T6" fmla="*/ 197 w 457"/>
                <a:gd name="T7" fmla="*/ 1118 h 1330"/>
                <a:gd name="T8" fmla="*/ 107 w 457"/>
                <a:gd name="T9" fmla="*/ 965 h 1330"/>
                <a:gd name="T10" fmla="*/ 17 w 457"/>
                <a:gd name="T11" fmla="*/ 746 h 1330"/>
                <a:gd name="T12" fmla="*/ 350 w 457"/>
                <a:gd name="T13" fmla="*/ 519 h 1330"/>
                <a:gd name="T14" fmla="*/ 250 w 457"/>
                <a:gd name="T15" fmla="*/ 313 h 1330"/>
                <a:gd name="T16" fmla="*/ 257 w 457"/>
                <a:gd name="T17" fmla="*/ 0 h 1330"/>
                <a:gd name="T18" fmla="*/ 290 w 457"/>
                <a:gd name="T19" fmla="*/ 293 h 1330"/>
                <a:gd name="T20" fmla="*/ 457 w 457"/>
                <a:gd name="T21" fmla="*/ 587 h 1330"/>
                <a:gd name="T22" fmla="*/ 454 w 457"/>
                <a:gd name="T23" fmla="*/ 606 h 1330"/>
                <a:gd name="T24" fmla="*/ 67 w 457"/>
                <a:gd name="T25" fmla="*/ 825 h 1330"/>
                <a:gd name="T26" fmla="*/ 66 w 457"/>
                <a:gd name="T27" fmla="*/ 833 h 1330"/>
                <a:gd name="T28" fmla="*/ 270 w 457"/>
                <a:gd name="T29" fmla="*/ 1071 h 1330"/>
                <a:gd name="T30" fmla="*/ 270 w 457"/>
                <a:gd name="T31" fmla="*/ 1072 h 1330"/>
                <a:gd name="T32" fmla="*/ 117 w 457"/>
                <a:gd name="T33" fmla="*/ 1245 h 1330"/>
                <a:gd name="T34" fmla="*/ 90 w 457"/>
                <a:gd name="T35" fmla="*/ 1319 h 1330"/>
                <a:gd name="T36" fmla="*/ 90 w 457"/>
                <a:gd name="T37" fmla="*/ 1319 h 1330"/>
                <a:gd name="T38" fmla="*/ 90 w 457"/>
                <a:gd name="T39" fmla="*/ 1319 h 1330"/>
                <a:gd name="T40" fmla="*/ 56 w 457"/>
                <a:gd name="T41" fmla="*/ 1327 h 1330"/>
                <a:gd name="T42" fmla="*/ 56 w 457"/>
                <a:gd name="T43" fmla="*/ 1327 h 1330"/>
                <a:gd name="T44" fmla="*/ 45 w 457"/>
                <a:gd name="T45" fmla="*/ 1330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7" h="1330">
                  <a:moveTo>
                    <a:pt x="45" y="1330"/>
                  </a:moveTo>
                  <a:lnTo>
                    <a:pt x="45" y="1330"/>
                  </a:lnTo>
                  <a:cubicBezTo>
                    <a:pt x="56" y="1285"/>
                    <a:pt x="70" y="1240"/>
                    <a:pt x="84" y="1218"/>
                  </a:cubicBezTo>
                  <a:cubicBezTo>
                    <a:pt x="104" y="1186"/>
                    <a:pt x="191" y="1155"/>
                    <a:pt x="197" y="1118"/>
                  </a:cubicBezTo>
                  <a:cubicBezTo>
                    <a:pt x="204" y="1074"/>
                    <a:pt x="127" y="1005"/>
                    <a:pt x="107" y="965"/>
                  </a:cubicBezTo>
                  <a:cubicBezTo>
                    <a:pt x="81" y="912"/>
                    <a:pt x="0" y="802"/>
                    <a:pt x="17" y="746"/>
                  </a:cubicBezTo>
                  <a:cubicBezTo>
                    <a:pt x="46" y="649"/>
                    <a:pt x="324" y="616"/>
                    <a:pt x="350" y="519"/>
                  </a:cubicBezTo>
                  <a:cubicBezTo>
                    <a:pt x="365" y="464"/>
                    <a:pt x="261" y="369"/>
                    <a:pt x="250" y="313"/>
                  </a:cubicBezTo>
                  <a:cubicBezTo>
                    <a:pt x="238" y="246"/>
                    <a:pt x="245" y="122"/>
                    <a:pt x="257" y="0"/>
                  </a:cubicBezTo>
                  <a:cubicBezTo>
                    <a:pt x="263" y="119"/>
                    <a:pt x="273" y="227"/>
                    <a:pt x="290" y="293"/>
                  </a:cubicBezTo>
                  <a:cubicBezTo>
                    <a:pt x="311" y="372"/>
                    <a:pt x="456" y="501"/>
                    <a:pt x="457" y="587"/>
                  </a:cubicBezTo>
                  <a:cubicBezTo>
                    <a:pt x="457" y="594"/>
                    <a:pt x="456" y="600"/>
                    <a:pt x="454" y="606"/>
                  </a:cubicBezTo>
                  <a:cubicBezTo>
                    <a:pt x="423" y="713"/>
                    <a:pt x="88" y="716"/>
                    <a:pt x="67" y="825"/>
                  </a:cubicBezTo>
                  <a:cubicBezTo>
                    <a:pt x="67" y="828"/>
                    <a:pt x="66" y="830"/>
                    <a:pt x="66" y="833"/>
                  </a:cubicBezTo>
                  <a:cubicBezTo>
                    <a:pt x="66" y="909"/>
                    <a:pt x="270" y="994"/>
                    <a:pt x="270" y="1071"/>
                  </a:cubicBezTo>
                  <a:lnTo>
                    <a:pt x="270" y="1072"/>
                  </a:lnTo>
                  <a:cubicBezTo>
                    <a:pt x="269" y="1129"/>
                    <a:pt x="144" y="1193"/>
                    <a:pt x="117" y="1245"/>
                  </a:cubicBezTo>
                  <a:cubicBezTo>
                    <a:pt x="108" y="1263"/>
                    <a:pt x="99" y="1289"/>
                    <a:pt x="90" y="1319"/>
                  </a:cubicBezTo>
                  <a:lnTo>
                    <a:pt x="90" y="1319"/>
                  </a:lnTo>
                  <a:lnTo>
                    <a:pt x="90" y="1319"/>
                  </a:lnTo>
                  <a:cubicBezTo>
                    <a:pt x="79" y="1322"/>
                    <a:pt x="67" y="1325"/>
                    <a:pt x="56" y="1327"/>
                  </a:cubicBezTo>
                  <a:lnTo>
                    <a:pt x="56" y="1327"/>
                  </a:lnTo>
                  <a:cubicBezTo>
                    <a:pt x="52" y="1328"/>
                    <a:pt x="48" y="1329"/>
                    <a:pt x="45" y="1330"/>
                  </a:cubicBezTo>
                  <a:close/>
                </a:path>
              </a:pathLst>
            </a:custGeom>
            <a:solidFill>
              <a:srgbClr val="9A9D9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6" name="Freeform 533">
              <a:extLst>
                <a:ext uri="{FF2B5EF4-FFF2-40B4-BE49-F238E27FC236}">
                  <a16:creationId xmlns:a16="http://schemas.microsoft.com/office/drawing/2014/main" id="{5979B8B3-BC30-43EC-BFDD-A783654467DF}"/>
                </a:ext>
              </a:extLst>
            </p:cNvPr>
            <p:cNvSpPr>
              <a:spLocks/>
            </p:cNvSpPr>
            <p:nvPr/>
          </p:nvSpPr>
          <p:spPr bwMode="auto">
            <a:xfrm>
              <a:off x="6788150" y="5268913"/>
              <a:ext cx="411163" cy="96838"/>
            </a:xfrm>
            <a:custGeom>
              <a:avLst/>
              <a:gdLst>
                <a:gd name="T0" fmla="*/ 2249 w 2249"/>
                <a:gd name="T1" fmla="*/ 258 h 531"/>
                <a:gd name="T2" fmla="*/ 0 w 2249"/>
                <a:gd name="T3" fmla="*/ 258 h 531"/>
                <a:gd name="T4" fmla="*/ 2249 w 2249"/>
                <a:gd name="T5" fmla="*/ 258 h 531"/>
                <a:gd name="T6" fmla="*/ 2249 w 2249"/>
                <a:gd name="T7" fmla="*/ 258 h 531"/>
              </a:gdLst>
              <a:ahLst/>
              <a:cxnLst>
                <a:cxn ang="0">
                  <a:pos x="T0" y="T1"/>
                </a:cxn>
                <a:cxn ang="0">
                  <a:pos x="T2" y="T3"/>
                </a:cxn>
                <a:cxn ang="0">
                  <a:pos x="T4" y="T5"/>
                </a:cxn>
                <a:cxn ang="0">
                  <a:pos x="T6" y="T7"/>
                </a:cxn>
              </a:cxnLst>
              <a:rect l="0" t="0" r="r" b="b"/>
              <a:pathLst>
                <a:path w="2249" h="531">
                  <a:moveTo>
                    <a:pt x="2249" y="258"/>
                  </a:moveTo>
                  <a:cubicBezTo>
                    <a:pt x="2249" y="483"/>
                    <a:pt x="0" y="531"/>
                    <a:pt x="0" y="258"/>
                  </a:cubicBezTo>
                  <a:cubicBezTo>
                    <a:pt x="0" y="0"/>
                    <a:pt x="2249" y="15"/>
                    <a:pt x="2249" y="258"/>
                  </a:cubicBezTo>
                  <a:cubicBezTo>
                    <a:pt x="2249" y="300"/>
                    <a:pt x="2249" y="218"/>
                    <a:pt x="2249" y="258"/>
                  </a:cubicBezTo>
                  <a:close/>
                </a:path>
              </a:pathLst>
            </a:custGeom>
            <a:solidFill>
              <a:srgbClr val="404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7" name="Freeform 534">
              <a:extLst>
                <a:ext uri="{FF2B5EF4-FFF2-40B4-BE49-F238E27FC236}">
                  <a16:creationId xmlns:a16="http://schemas.microsoft.com/office/drawing/2014/main" id="{5F27AECA-0E4F-EACA-5CE4-590AFA334B8D}"/>
                </a:ext>
              </a:extLst>
            </p:cNvPr>
            <p:cNvSpPr>
              <a:spLocks noEditPoints="1"/>
            </p:cNvSpPr>
            <p:nvPr/>
          </p:nvSpPr>
          <p:spPr bwMode="auto">
            <a:xfrm>
              <a:off x="6532563" y="3870325"/>
              <a:ext cx="1354138" cy="1479550"/>
            </a:xfrm>
            <a:custGeom>
              <a:avLst/>
              <a:gdLst>
                <a:gd name="T0" fmla="*/ 3789 w 7408"/>
                <a:gd name="T1" fmla="*/ 4789 h 8099"/>
                <a:gd name="T2" fmla="*/ 3788 w 7408"/>
                <a:gd name="T3" fmla="*/ 4799 h 8099"/>
                <a:gd name="T4" fmla="*/ 3498 w 7408"/>
                <a:gd name="T5" fmla="*/ 4997 h 8099"/>
                <a:gd name="T6" fmla="*/ 3707 w 7408"/>
                <a:gd name="T7" fmla="*/ 4808 h 8099"/>
                <a:gd name="T8" fmla="*/ 3297 w 7408"/>
                <a:gd name="T9" fmla="*/ 5173 h 8099"/>
                <a:gd name="T10" fmla="*/ 3225 w 7408"/>
                <a:gd name="T11" fmla="*/ 5469 h 8099"/>
                <a:gd name="T12" fmla="*/ 2747 w 7408"/>
                <a:gd name="T13" fmla="*/ 8066 h 8099"/>
                <a:gd name="T14" fmla="*/ 2996 w 7408"/>
                <a:gd name="T15" fmla="*/ 4973 h 8099"/>
                <a:gd name="T16" fmla="*/ 3297 w 7408"/>
                <a:gd name="T17" fmla="*/ 5173 h 8099"/>
                <a:gd name="T18" fmla="*/ 7326 w 7408"/>
                <a:gd name="T19" fmla="*/ 3616 h 8099"/>
                <a:gd name="T20" fmla="*/ 6368 w 7408"/>
                <a:gd name="T21" fmla="*/ 3439 h 8099"/>
                <a:gd name="T22" fmla="*/ 5875 w 7408"/>
                <a:gd name="T23" fmla="*/ 2816 h 8099"/>
                <a:gd name="T24" fmla="*/ 5581 w 7408"/>
                <a:gd name="T25" fmla="*/ 1644 h 8099"/>
                <a:gd name="T26" fmla="*/ 5655 w 7408"/>
                <a:gd name="T27" fmla="*/ 1214 h 8099"/>
                <a:gd name="T28" fmla="*/ 4396 w 7408"/>
                <a:gd name="T29" fmla="*/ 531 h 8099"/>
                <a:gd name="T30" fmla="*/ 3424 w 7408"/>
                <a:gd name="T31" fmla="*/ 174 h 8099"/>
                <a:gd name="T32" fmla="*/ 2947 w 7408"/>
                <a:gd name="T33" fmla="*/ 896 h 8099"/>
                <a:gd name="T34" fmla="*/ 2594 w 7408"/>
                <a:gd name="T35" fmla="*/ 174 h 8099"/>
                <a:gd name="T36" fmla="*/ 1896 w 7408"/>
                <a:gd name="T37" fmla="*/ 1851 h 8099"/>
                <a:gd name="T38" fmla="*/ 1264 w 7408"/>
                <a:gd name="T39" fmla="*/ 759 h 8099"/>
                <a:gd name="T40" fmla="*/ 1254 w 7408"/>
                <a:gd name="T41" fmla="*/ 2094 h 8099"/>
                <a:gd name="T42" fmla="*/ 885 w 7408"/>
                <a:gd name="T43" fmla="*/ 1214 h 8099"/>
                <a:gd name="T44" fmla="*/ 583 w 7408"/>
                <a:gd name="T45" fmla="*/ 2563 h 8099"/>
                <a:gd name="T46" fmla="*/ 767 w 7408"/>
                <a:gd name="T47" fmla="*/ 4363 h 8099"/>
                <a:gd name="T48" fmla="*/ 873 w 7408"/>
                <a:gd name="T49" fmla="*/ 5389 h 8099"/>
                <a:gd name="T50" fmla="*/ 1167 w 7408"/>
                <a:gd name="T51" fmla="*/ 4612 h 8099"/>
                <a:gd name="T52" fmla="*/ 1677 w 7408"/>
                <a:gd name="T53" fmla="*/ 8048 h 8099"/>
                <a:gd name="T54" fmla="*/ 1755 w 7408"/>
                <a:gd name="T55" fmla="*/ 7786 h 8099"/>
                <a:gd name="T56" fmla="*/ 1683 w 7408"/>
                <a:gd name="T57" fmla="*/ 5276 h 8099"/>
                <a:gd name="T58" fmla="*/ 2154 w 7408"/>
                <a:gd name="T59" fmla="*/ 7827 h 8099"/>
                <a:gd name="T60" fmla="*/ 2315 w 7408"/>
                <a:gd name="T61" fmla="*/ 8099 h 8099"/>
                <a:gd name="T62" fmla="*/ 2031 w 7408"/>
                <a:gd name="T63" fmla="*/ 5196 h 8099"/>
                <a:gd name="T64" fmla="*/ 2658 w 7408"/>
                <a:gd name="T65" fmla="*/ 7741 h 8099"/>
                <a:gd name="T66" fmla="*/ 2901 w 7408"/>
                <a:gd name="T67" fmla="*/ 8086 h 8099"/>
                <a:gd name="T68" fmla="*/ 3356 w 7408"/>
                <a:gd name="T69" fmla="*/ 5588 h 8099"/>
                <a:gd name="T70" fmla="*/ 3291 w 7408"/>
                <a:gd name="T71" fmla="*/ 7787 h 8099"/>
                <a:gd name="T72" fmla="*/ 3389 w 7408"/>
                <a:gd name="T73" fmla="*/ 8030 h 8099"/>
                <a:gd name="T74" fmla="*/ 3640 w 7408"/>
                <a:gd name="T75" fmla="*/ 5723 h 8099"/>
                <a:gd name="T76" fmla="*/ 3937 w 7408"/>
                <a:gd name="T77" fmla="*/ 4828 h 8099"/>
                <a:gd name="T78" fmla="*/ 4824 w 7408"/>
                <a:gd name="T79" fmla="*/ 4668 h 8099"/>
                <a:gd name="T80" fmla="*/ 4637 w 7408"/>
                <a:gd name="T81" fmla="*/ 4276 h 8099"/>
                <a:gd name="T82" fmla="*/ 4850 w 7408"/>
                <a:gd name="T83" fmla="*/ 3316 h 8099"/>
                <a:gd name="T84" fmla="*/ 5687 w 7408"/>
                <a:gd name="T85" fmla="*/ 3780 h 8099"/>
                <a:gd name="T86" fmla="*/ 6731 w 7408"/>
                <a:gd name="T87" fmla="*/ 4520 h 8099"/>
                <a:gd name="T88" fmla="*/ 6583 w 7408"/>
                <a:gd name="T89" fmla="*/ 3615 h 8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408" h="8099">
                  <a:moveTo>
                    <a:pt x="3788" y="4799"/>
                  </a:moveTo>
                  <a:lnTo>
                    <a:pt x="3789" y="4789"/>
                  </a:lnTo>
                  <a:lnTo>
                    <a:pt x="3812" y="4784"/>
                  </a:lnTo>
                  <a:cubicBezTo>
                    <a:pt x="3812" y="4784"/>
                    <a:pt x="3803" y="4789"/>
                    <a:pt x="3788" y="4799"/>
                  </a:cubicBezTo>
                  <a:close/>
                  <a:moveTo>
                    <a:pt x="3699" y="4855"/>
                  </a:moveTo>
                  <a:cubicBezTo>
                    <a:pt x="3642" y="4893"/>
                    <a:pt x="3570" y="4942"/>
                    <a:pt x="3498" y="4997"/>
                  </a:cubicBezTo>
                  <a:lnTo>
                    <a:pt x="3533" y="4848"/>
                  </a:lnTo>
                  <a:lnTo>
                    <a:pt x="3707" y="4808"/>
                  </a:lnTo>
                  <a:lnTo>
                    <a:pt x="3699" y="4855"/>
                  </a:lnTo>
                  <a:close/>
                  <a:moveTo>
                    <a:pt x="3297" y="5173"/>
                  </a:moveTo>
                  <a:cubicBezTo>
                    <a:pt x="3224" y="5250"/>
                    <a:pt x="3176" y="5327"/>
                    <a:pt x="3187" y="5389"/>
                  </a:cubicBezTo>
                  <a:cubicBezTo>
                    <a:pt x="3192" y="5415"/>
                    <a:pt x="3205" y="5442"/>
                    <a:pt x="3225" y="5469"/>
                  </a:cubicBezTo>
                  <a:lnTo>
                    <a:pt x="2806" y="7746"/>
                  </a:lnTo>
                  <a:lnTo>
                    <a:pt x="2747" y="8066"/>
                  </a:lnTo>
                  <a:lnTo>
                    <a:pt x="2773" y="7744"/>
                  </a:lnTo>
                  <a:lnTo>
                    <a:pt x="2996" y="4973"/>
                  </a:lnTo>
                  <a:lnTo>
                    <a:pt x="3366" y="4887"/>
                  </a:lnTo>
                  <a:lnTo>
                    <a:pt x="3297" y="5173"/>
                  </a:lnTo>
                  <a:close/>
                  <a:moveTo>
                    <a:pt x="6583" y="3615"/>
                  </a:moveTo>
                  <a:cubicBezTo>
                    <a:pt x="6653" y="3632"/>
                    <a:pt x="7261" y="3780"/>
                    <a:pt x="7326" y="3616"/>
                  </a:cubicBezTo>
                  <a:cubicBezTo>
                    <a:pt x="7408" y="3409"/>
                    <a:pt x="6895" y="2985"/>
                    <a:pt x="6674" y="3008"/>
                  </a:cubicBezTo>
                  <a:cubicBezTo>
                    <a:pt x="6542" y="3021"/>
                    <a:pt x="6368" y="3439"/>
                    <a:pt x="6368" y="3439"/>
                  </a:cubicBezTo>
                  <a:cubicBezTo>
                    <a:pt x="6368" y="3439"/>
                    <a:pt x="6222" y="3006"/>
                    <a:pt x="6114" y="2906"/>
                  </a:cubicBezTo>
                  <a:cubicBezTo>
                    <a:pt x="6067" y="2863"/>
                    <a:pt x="5875" y="2816"/>
                    <a:pt x="5875" y="2816"/>
                  </a:cubicBezTo>
                  <a:lnTo>
                    <a:pt x="5585" y="2213"/>
                  </a:lnTo>
                  <a:cubicBezTo>
                    <a:pt x="5585" y="2213"/>
                    <a:pt x="5672" y="1753"/>
                    <a:pt x="5581" y="1644"/>
                  </a:cubicBezTo>
                  <a:cubicBezTo>
                    <a:pt x="5498" y="1544"/>
                    <a:pt x="5070" y="1547"/>
                    <a:pt x="5070" y="1547"/>
                  </a:cubicBezTo>
                  <a:cubicBezTo>
                    <a:pt x="5070" y="1547"/>
                    <a:pt x="5633" y="1381"/>
                    <a:pt x="5655" y="1214"/>
                  </a:cubicBezTo>
                  <a:cubicBezTo>
                    <a:pt x="5682" y="1012"/>
                    <a:pt x="5259" y="732"/>
                    <a:pt x="5078" y="640"/>
                  </a:cubicBezTo>
                  <a:cubicBezTo>
                    <a:pt x="4924" y="561"/>
                    <a:pt x="4396" y="531"/>
                    <a:pt x="4396" y="531"/>
                  </a:cubicBezTo>
                  <a:lnTo>
                    <a:pt x="4398" y="320"/>
                  </a:lnTo>
                  <a:cubicBezTo>
                    <a:pt x="4398" y="320"/>
                    <a:pt x="3598" y="0"/>
                    <a:pt x="3424" y="174"/>
                  </a:cubicBezTo>
                  <a:cubicBezTo>
                    <a:pt x="3255" y="343"/>
                    <a:pt x="3565" y="1121"/>
                    <a:pt x="3565" y="1121"/>
                  </a:cubicBezTo>
                  <a:lnTo>
                    <a:pt x="2947" y="896"/>
                  </a:lnTo>
                  <a:cubicBezTo>
                    <a:pt x="2947" y="896"/>
                    <a:pt x="3231" y="805"/>
                    <a:pt x="3238" y="721"/>
                  </a:cubicBezTo>
                  <a:cubicBezTo>
                    <a:pt x="3255" y="510"/>
                    <a:pt x="2797" y="117"/>
                    <a:pt x="2594" y="174"/>
                  </a:cubicBezTo>
                  <a:cubicBezTo>
                    <a:pt x="2411" y="225"/>
                    <a:pt x="2356" y="896"/>
                    <a:pt x="2356" y="896"/>
                  </a:cubicBezTo>
                  <a:lnTo>
                    <a:pt x="1896" y="1851"/>
                  </a:lnTo>
                  <a:lnTo>
                    <a:pt x="1298" y="727"/>
                  </a:lnTo>
                  <a:lnTo>
                    <a:pt x="1264" y="759"/>
                  </a:lnTo>
                  <a:lnTo>
                    <a:pt x="1805" y="1891"/>
                  </a:lnTo>
                  <a:lnTo>
                    <a:pt x="1254" y="2094"/>
                  </a:lnTo>
                  <a:cubicBezTo>
                    <a:pt x="1254" y="2094"/>
                    <a:pt x="1227" y="1770"/>
                    <a:pt x="1188" y="1670"/>
                  </a:cubicBezTo>
                  <a:cubicBezTo>
                    <a:pt x="1138" y="1542"/>
                    <a:pt x="1019" y="1241"/>
                    <a:pt x="885" y="1214"/>
                  </a:cubicBezTo>
                  <a:cubicBezTo>
                    <a:pt x="638" y="1164"/>
                    <a:pt x="95" y="1524"/>
                    <a:pt x="46" y="1771"/>
                  </a:cubicBezTo>
                  <a:cubicBezTo>
                    <a:pt x="0" y="2006"/>
                    <a:pt x="583" y="2563"/>
                    <a:pt x="583" y="2563"/>
                  </a:cubicBezTo>
                  <a:cubicBezTo>
                    <a:pt x="583" y="2563"/>
                    <a:pt x="157" y="2974"/>
                    <a:pt x="142" y="3158"/>
                  </a:cubicBezTo>
                  <a:cubicBezTo>
                    <a:pt x="115" y="3496"/>
                    <a:pt x="767" y="4363"/>
                    <a:pt x="767" y="4363"/>
                  </a:cubicBezTo>
                  <a:cubicBezTo>
                    <a:pt x="767" y="4363"/>
                    <a:pt x="170" y="4496"/>
                    <a:pt x="142" y="4668"/>
                  </a:cubicBezTo>
                  <a:cubicBezTo>
                    <a:pt x="100" y="4921"/>
                    <a:pt x="632" y="5474"/>
                    <a:pt x="873" y="5389"/>
                  </a:cubicBezTo>
                  <a:cubicBezTo>
                    <a:pt x="1113" y="5304"/>
                    <a:pt x="988" y="4382"/>
                    <a:pt x="988" y="4382"/>
                  </a:cubicBezTo>
                  <a:lnTo>
                    <a:pt x="1167" y="4612"/>
                  </a:lnTo>
                  <a:lnTo>
                    <a:pt x="1645" y="7805"/>
                  </a:lnTo>
                  <a:lnTo>
                    <a:pt x="1677" y="8048"/>
                  </a:lnTo>
                  <a:cubicBezTo>
                    <a:pt x="1679" y="8050"/>
                    <a:pt x="1793" y="8066"/>
                    <a:pt x="1796" y="8066"/>
                  </a:cubicBezTo>
                  <a:lnTo>
                    <a:pt x="1755" y="7786"/>
                  </a:lnTo>
                  <a:lnTo>
                    <a:pt x="1312" y="4798"/>
                  </a:lnTo>
                  <a:lnTo>
                    <a:pt x="1683" y="5276"/>
                  </a:lnTo>
                  <a:lnTo>
                    <a:pt x="1851" y="5314"/>
                  </a:lnTo>
                  <a:lnTo>
                    <a:pt x="2154" y="7827"/>
                  </a:lnTo>
                  <a:lnTo>
                    <a:pt x="2193" y="8096"/>
                  </a:lnTo>
                  <a:cubicBezTo>
                    <a:pt x="2233" y="8098"/>
                    <a:pt x="2274" y="8098"/>
                    <a:pt x="2315" y="8099"/>
                  </a:cubicBezTo>
                  <a:lnTo>
                    <a:pt x="2281" y="7744"/>
                  </a:lnTo>
                  <a:lnTo>
                    <a:pt x="2031" y="5196"/>
                  </a:lnTo>
                  <a:lnTo>
                    <a:pt x="2837" y="5010"/>
                  </a:lnTo>
                  <a:lnTo>
                    <a:pt x="2658" y="7741"/>
                  </a:lnTo>
                  <a:lnTo>
                    <a:pt x="2636" y="8098"/>
                  </a:lnTo>
                  <a:cubicBezTo>
                    <a:pt x="2729" y="8096"/>
                    <a:pt x="2816" y="8091"/>
                    <a:pt x="2901" y="8086"/>
                  </a:cubicBezTo>
                  <a:lnTo>
                    <a:pt x="2962" y="7754"/>
                  </a:lnTo>
                  <a:lnTo>
                    <a:pt x="3356" y="5588"/>
                  </a:lnTo>
                  <a:cubicBezTo>
                    <a:pt x="3416" y="5629"/>
                    <a:pt x="3485" y="5666"/>
                    <a:pt x="3556" y="5694"/>
                  </a:cubicBezTo>
                  <a:lnTo>
                    <a:pt x="3291" y="7787"/>
                  </a:lnTo>
                  <a:lnTo>
                    <a:pt x="3256" y="8052"/>
                  </a:lnTo>
                  <a:cubicBezTo>
                    <a:pt x="3304" y="8045"/>
                    <a:pt x="3349" y="8037"/>
                    <a:pt x="3389" y="8030"/>
                  </a:cubicBezTo>
                  <a:lnTo>
                    <a:pt x="3413" y="7808"/>
                  </a:lnTo>
                  <a:lnTo>
                    <a:pt x="3640" y="5723"/>
                  </a:lnTo>
                  <a:cubicBezTo>
                    <a:pt x="3759" y="5758"/>
                    <a:pt x="3871" y="5765"/>
                    <a:pt x="3934" y="5725"/>
                  </a:cubicBezTo>
                  <a:cubicBezTo>
                    <a:pt x="4120" y="5604"/>
                    <a:pt x="3940" y="4844"/>
                    <a:pt x="3937" y="4828"/>
                  </a:cubicBezTo>
                  <a:cubicBezTo>
                    <a:pt x="3945" y="4844"/>
                    <a:pt x="4352" y="5634"/>
                    <a:pt x="4592" y="5577"/>
                  </a:cubicBezTo>
                  <a:cubicBezTo>
                    <a:pt x="4820" y="5523"/>
                    <a:pt x="4968" y="4853"/>
                    <a:pt x="4824" y="4668"/>
                  </a:cubicBezTo>
                  <a:cubicBezTo>
                    <a:pt x="4697" y="4504"/>
                    <a:pt x="4005" y="4663"/>
                    <a:pt x="3986" y="4668"/>
                  </a:cubicBezTo>
                  <a:cubicBezTo>
                    <a:pt x="4001" y="4660"/>
                    <a:pt x="4497" y="4400"/>
                    <a:pt x="4637" y="4276"/>
                  </a:cubicBezTo>
                  <a:cubicBezTo>
                    <a:pt x="4770" y="4160"/>
                    <a:pt x="5078" y="3725"/>
                    <a:pt x="5078" y="3725"/>
                  </a:cubicBezTo>
                  <a:lnTo>
                    <a:pt x="4850" y="3316"/>
                  </a:lnTo>
                  <a:lnTo>
                    <a:pt x="5596" y="3349"/>
                  </a:lnTo>
                  <a:cubicBezTo>
                    <a:pt x="5596" y="3349"/>
                    <a:pt x="5593" y="3724"/>
                    <a:pt x="5687" y="3780"/>
                  </a:cubicBezTo>
                  <a:cubicBezTo>
                    <a:pt x="5840" y="3870"/>
                    <a:pt x="6368" y="3575"/>
                    <a:pt x="6368" y="3575"/>
                  </a:cubicBezTo>
                  <a:cubicBezTo>
                    <a:pt x="6368" y="3575"/>
                    <a:pt x="6486" y="4457"/>
                    <a:pt x="6731" y="4520"/>
                  </a:cubicBezTo>
                  <a:cubicBezTo>
                    <a:pt x="6920" y="4568"/>
                    <a:pt x="7346" y="4210"/>
                    <a:pt x="7326" y="4016"/>
                  </a:cubicBezTo>
                  <a:cubicBezTo>
                    <a:pt x="7305" y="3817"/>
                    <a:pt x="6656" y="3634"/>
                    <a:pt x="6583" y="3615"/>
                  </a:cubicBezTo>
                </a:path>
              </a:pathLst>
            </a:custGeom>
            <a:solidFill>
              <a:srgbClr val="721E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8" name="Freeform 535">
              <a:extLst>
                <a:ext uri="{FF2B5EF4-FFF2-40B4-BE49-F238E27FC236}">
                  <a16:creationId xmlns:a16="http://schemas.microsoft.com/office/drawing/2014/main" id="{BC678C08-5D6D-229D-1BE2-332E765F9254}"/>
                </a:ext>
              </a:extLst>
            </p:cNvPr>
            <p:cNvSpPr>
              <a:spLocks/>
            </p:cNvSpPr>
            <p:nvPr/>
          </p:nvSpPr>
          <p:spPr bwMode="auto">
            <a:xfrm>
              <a:off x="6256338" y="4246563"/>
              <a:ext cx="414338" cy="250825"/>
            </a:xfrm>
            <a:custGeom>
              <a:avLst/>
              <a:gdLst>
                <a:gd name="T0" fmla="*/ 0 w 261"/>
                <a:gd name="T1" fmla="*/ 7 h 158"/>
                <a:gd name="T2" fmla="*/ 261 w 261"/>
                <a:gd name="T3" fmla="*/ 158 h 158"/>
                <a:gd name="T4" fmla="*/ 261 w 261"/>
                <a:gd name="T5" fmla="*/ 148 h 158"/>
                <a:gd name="T6" fmla="*/ 0 w 261"/>
                <a:gd name="T7" fmla="*/ 0 h 158"/>
                <a:gd name="T8" fmla="*/ 0 w 261"/>
                <a:gd name="T9" fmla="*/ 7 h 158"/>
              </a:gdLst>
              <a:ahLst/>
              <a:cxnLst>
                <a:cxn ang="0">
                  <a:pos x="T0" y="T1"/>
                </a:cxn>
                <a:cxn ang="0">
                  <a:pos x="T2" y="T3"/>
                </a:cxn>
                <a:cxn ang="0">
                  <a:pos x="T4" y="T5"/>
                </a:cxn>
                <a:cxn ang="0">
                  <a:pos x="T6" y="T7"/>
                </a:cxn>
                <a:cxn ang="0">
                  <a:pos x="T8" y="T9"/>
                </a:cxn>
              </a:cxnLst>
              <a:rect l="0" t="0" r="r" b="b"/>
              <a:pathLst>
                <a:path w="261" h="158">
                  <a:moveTo>
                    <a:pt x="0" y="7"/>
                  </a:moveTo>
                  <a:lnTo>
                    <a:pt x="261" y="158"/>
                  </a:lnTo>
                  <a:lnTo>
                    <a:pt x="261" y="148"/>
                  </a:lnTo>
                  <a:lnTo>
                    <a:pt x="0" y="0"/>
                  </a:lnTo>
                  <a:lnTo>
                    <a:pt x="0" y="7"/>
                  </a:lnTo>
                  <a:close/>
                </a:path>
              </a:pathLst>
            </a:custGeom>
            <a:solidFill>
              <a:srgbClr val="721E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79" name="Freeform 536">
              <a:extLst>
                <a:ext uri="{FF2B5EF4-FFF2-40B4-BE49-F238E27FC236}">
                  <a16:creationId xmlns:a16="http://schemas.microsoft.com/office/drawing/2014/main" id="{B0D1150F-CA70-5766-5034-9D16C89EC06A}"/>
                </a:ext>
              </a:extLst>
            </p:cNvPr>
            <p:cNvSpPr>
              <a:spLocks/>
            </p:cNvSpPr>
            <p:nvPr/>
          </p:nvSpPr>
          <p:spPr bwMode="auto">
            <a:xfrm>
              <a:off x="6291263" y="4422775"/>
              <a:ext cx="371475" cy="293688"/>
            </a:xfrm>
            <a:custGeom>
              <a:avLst/>
              <a:gdLst>
                <a:gd name="T0" fmla="*/ 873 w 2039"/>
                <a:gd name="T1" fmla="*/ 842 h 1606"/>
                <a:gd name="T2" fmla="*/ 921 w 2039"/>
                <a:gd name="T3" fmla="*/ 1470 h 1606"/>
                <a:gd name="T4" fmla="*/ 130 w 2039"/>
                <a:gd name="T5" fmla="*/ 1354 h 1606"/>
                <a:gd name="T6" fmla="*/ 495 w 2039"/>
                <a:gd name="T7" fmla="*/ 812 h 1606"/>
                <a:gd name="T8" fmla="*/ 69 w 2039"/>
                <a:gd name="T9" fmla="*/ 345 h 1606"/>
                <a:gd name="T10" fmla="*/ 560 w 2039"/>
                <a:gd name="T11" fmla="*/ 34 h 1606"/>
                <a:gd name="T12" fmla="*/ 921 w 2039"/>
                <a:gd name="T13" fmla="*/ 697 h 1606"/>
                <a:gd name="T14" fmla="*/ 1904 w 2039"/>
                <a:gd name="T15" fmla="*/ 411 h 1606"/>
                <a:gd name="T16" fmla="*/ 1661 w 2039"/>
                <a:gd name="T17" fmla="*/ 1079 h 1606"/>
                <a:gd name="T18" fmla="*/ 873 w 2039"/>
                <a:gd name="T19" fmla="*/ 842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9" h="1606">
                  <a:moveTo>
                    <a:pt x="873" y="842"/>
                  </a:moveTo>
                  <a:cubicBezTo>
                    <a:pt x="873" y="842"/>
                    <a:pt x="1036" y="1362"/>
                    <a:pt x="921" y="1470"/>
                  </a:cubicBezTo>
                  <a:cubicBezTo>
                    <a:pt x="775" y="1606"/>
                    <a:pt x="211" y="1536"/>
                    <a:pt x="130" y="1354"/>
                  </a:cubicBezTo>
                  <a:cubicBezTo>
                    <a:pt x="64" y="1204"/>
                    <a:pt x="495" y="812"/>
                    <a:pt x="495" y="812"/>
                  </a:cubicBezTo>
                  <a:cubicBezTo>
                    <a:pt x="495" y="812"/>
                    <a:pt x="0" y="782"/>
                    <a:pt x="69" y="345"/>
                  </a:cubicBezTo>
                  <a:cubicBezTo>
                    <a:pt x="119" y="29"/>
                    <a:pt x="473" y="0"/>
                    <a:pt x="560" y="34"/>
                  </a:cubicBezTo>
                  <a:cubicBezTo>
                    <a:pt x="736" y="102"/>
                    <a:pt x="921" y="697"/>
                    <a:pt x="921" y="697"/>
                  </a:cubicBezTo>
                  <a:cubicBezTo>
                    <a:pt x="921" y="697"/>
                    <a:pt x="1711" y="243"/>
                    <a:pt x="1904" y="411"/>
                  </a:cubicBezTo>
                  <a:cubicBezTo>
                    <a:pt x="2039" y="528"/>
                    <a:pt x="1820" y="1000"/>
                    <a:pt x="1661" y="1079"/>
                  </a:cubicBezTo>
                  <a:cubicBezTo>
                    <a:pt x="1477" y="1172"/>
                    <a:pt x="873" y="842"/>
                    <a:pt x="873" y="842"/>
                  </a:cubicBezTo>
                </a:path>
              </a:pathLst>
            </a:custGeom>
            <a:solidFill>
              <a:srgbClr val="721E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0" name="Freeform 537">
              <a:extLst>
                <a:ext uri="{FF2B5EF4-FFF2-40B4-BE49-F238E27FC236}">
                  <a16:creationId xmlns:a16="http://schemas.microsoft.com/office/drawing/2014/main" id="{8260DDE6-74FC-BF78-188C-728133653183}"/>
                </a:ext>
              </a:extLst>
            </p:cNvPr>
            <p:cNvSpPr>
              <a:spLocks/>
            </p:cNvSpPr>
            <p:nvPr/>
          </p:nvSpPr>
          <p:spPr bwMode="auto">
            <a:xfrm>
              <a:off x="7078663" y="3776663"/>
              <a:ext cx="257175" cy="193675"/>
            </a:xfrm>
            <a:custGeom>
              <a:avLst/>
              <a:gdLst>
                <a:gd name="T0" fmla="*/ 658 w 1404"/>
                <a:gd name="T1" fmla="*/ 987 h 1055"/>
                <a:gd name="T2" fmla="*/ 1404 w 1404"/>
                <a:gd name="T3" fmla="*/ 827 h 1055"/>
                <a:gd name="T4" fmla="*/ 140 w 1404"/>
                <a:gd name="T5" fmla="*/ 268 h 1055"/>
                <a:gd name="T6" fmla="*/ 658 w 1404"/>
                <a:gd name="T7" fmla="*/ 987 h 1055"/>
              </a:gdLst>
              <a:ahLst/>
              <a:cxnLst>
                <a:cxn ang="0">
                  <a:pos x="T0" y="T1"/>
                </a:cxn>
                <a:cxn ang="0">
                  <a:pos x="T2" y="T3"/>
                </a:cxn>
                <a:cxn ang="0">
                  <a:pos x="T4" y="T5"/>
                </a:cxn>
                <a:cxn ang="0">
                  <a:pos x="T6" y="T7"/>
                </a:cxn>
              </a:cxnLst>
              <a:rect l="0" t="0" r="r" b="b"/>
              <a:pathLst>
                <a:path w="1404" h="1055">
                  <a:moveTo>
                    <a:pt x="658" y="987"/>
                  </a:moveTo>
                  <a:cubicBezTo>
                    <a:pt x="836" y="1055"/>
                    <a:pt x="1404" y="827"/>
                    <a:pt x="1404" y="827"/>
                  </a:cubicBezTo>
                  <a:cubicBezTo>
                    <a:pt x="1404" y="827"/>
                    <a:pt x="357" y="0"/>
                    <a:pt x="140" y="268"/>
                  </a:cubicBezTo>
                  <a:cubicBezTo>
                    <a:pt x="0" y="441"/>
                    <a:pt x="452" y="908"/>
                    <a:pt x="658" y="987"/>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1" name="Freeform 538">
              <a:extLst>
                <a:ext uri="{FF2B5EF4-FFF2-40B4-BE49-F238E27FC236}">
                  <a16:creationId xmlns:a16="http://schemas.microsoft.com/office/drawing/2014/main" id="{3A1796D5-5DD1-9A50-E057-D9862DE096B8}"/>
                </a:ext>
              </a:extLst>
            </p:cNvPr>
            <p:cNvSpPr>
              <a:spLocks/>
            </p:cNvSpPr>
            <p:nvPr/>
          </p:nvSpPr>
          <p:spPr bwMode="auto">
            <a:xfrm>
              <a:off x="7329488" y="3756025"/>
              <a:ext cx="233363" cy="188913"/>
            </a:xfrm>
            <a:custGeom>
              <a:avLst/>
              <a:gdLst>
                <a:gd name="T0" fmla="*/ 192 w 1274"/>
                <a:gd name="T1" fmla="*/ 121 h 1042"/>
                <a:gd name="T2" fmla="*/ 33 w 1274"/>
                <a:gd name="T3" fmla="*/ 946 h 1042"/>
                <a:gd name="T4" fmla="*/ 1217 w 1274"/>
                <a:gd name="T5" fmla="*/ 747 h 1042"/>
                <a:gd name="T6" fmla="*/ 192 w 1274"/>
                <a:gd name="T7" fmla="*/ 121 h 1042"/>
              </a:gdLst>
              <a:ahLst/>
              <a:cxnLst>
                <a:cxn ang="0">
                  <a:pos x="T0" y="T1"/>
                </a:cxn>
                <a:cxn ang="0">
                  <a:pos x="T2" y="T3"/>
                </a:cxn>
                <a:cxn ang="0">
                  <a:pos x="T4" y="T5"/>
                </a:cxn>
                <a:cxn ang="0">
                  <a:pos x="T6" y="T7"/>
                </a:cxn>
              </a:cxnLst>
              <a:rect l="0" t="0" r="r" b="b"/>
              <a:pathLst>
                <a:path w="1274" h="1042">
                  <a:moveTo>
                    <a:pt x="192" y="121"/>
                  </a:moveTo>
                  <a:cubicBezTo>
                    <a:pt x="0" y="206"/>
                    <a:pt x="33" y="946"/>
                    <a:pt x="33" y="946"/>
                  </a:cubicBezTo>
                  <a:cubicBezTo>
                    <a:pt x="33" y="946"/>
                    <a:pt x="1160" y="1042"/>
                    <a:pt x="1217" y="747"/>
                  </a:cubicBezTo>
                  <a:cubicBezTo>
                    <a:pt x="1274" y="452"/>
                    <a:pt x="467" y="0"/>
                    <a:pt x="192" y="121"/>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2" name="Freeform 539">
              <a:extLst>
                <a:ext uri="{FF2B5EF4-FFF2-40B4-BE49-F238E27FC236}">
                  <a16:creationId xmlns:a16="http://schemas.microsoft.com/office/drawing/2014/main" id="{2C786FA1-32AE-A405-E40F-0C3AEA64C306}"/>
                </a:ext>
              </a:extLst>
            </p:cNvPr>
            <p:cNvSpPr>
              <a:spLocks/>
            </p:cNvSpPr>
            <p:nvPr/>
          </p:nvSpPr>
          <p:spPr bwMode="auto">
            <a:xfrm>
              <a:off x="7335838" y="3927475"/>
              <a:ext cx="192088" cy="158750"/>
            </a:xfrm>
            <a:custGeom>
              <a:avLst/>
              <a:gdLst>
                <a:gd name="T0" fmla="*/ 266 w 1050"/>
                <a:gd name="T1" fmla="*/ 786 h 867"/>
                <a:gd name="T2" fmla="*/ 1038 w 1050"/>
                <a:gd name="T3" fmla="*/ 393 h 867"/>
                <a:gd name="T4" fmla="*/ 0 w 1050"/>
                <a:gd name="T5" fmla="*/ 0 h 867"/>
                <a:gd name="T6" fmla="*/ 266 w 1050"/>
                <a:gd name="T7" fmla="*/ 786 h 867"/>
              </a:gdLst>
              <a:ahLst/>
              <a:cxnLst>
                <a:cxn ang="0">
                  <a:pos x="T0" y="T1"/>
                </a:cxn>
                <a:cxn ang="0">
                  <a:pos x="T2" y="T3"/>
                </a:cxn>
                <a:cxn ang="0">
                  <a:pos x="T4" y="T5"/>
                </a:cxn>
                <a:cxn ang="0">
                  <a:pos x="T6" y="T7"/>
                </a:cxn>
              </a:cxnLst>
              <a:rect l="0" t="0" r="r" b="b"/>
              <a:pathLst>
                <a:path w="1050" h="867">
                  <a:moveTo>
                    <a:pt x="266" y="786"/>
                  </a:moveTo>
                  <a:cubicBezTo>
                    <a:pt x="466" y="867"/>
                    <a:pt x="1050" y="609"/>
                    <a:pt x="1038" y="393"/>
                  </a:cubicBezTo>
                  <a:cubicBezTo>
                    <a:pt x="1023" y="116"/>
                    <a:pt x="0" y="0"/>
                    <a:pt x="0" y="0"/>
                  </a:cubicBezTo>
                  <a:cubicBezTo>
                    <a:pt x="0" y="0"/>
                    <a:pt x="74" y="707"/>
                    <a:pt x="266" y="786"/>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3" name="Freeform 540">
              <a:extLst>
                <a:ext uri="{FF2B5EF4-FFF2-40B4-BE49-F238E27FC236}">
                  <a16:creationId xmlns:a16="http://schemas.microsoft.com/office/drawing/2014/main" id="{3264DC0C-F413-80F8-1116-0EBC8FF76423}"/>
                </a:ext>
              </a:extLst>
            </p:cNvPr>
            <p:cNvSpPr>
              <a:spLocks/>
            </p:cNvSpPr>
            <p:nvPr/>
          </p:nvSpPr>
          <p:spPr bwMode="auto">
            <a:xfrm>
              <a:off x="6446838" y="4741863"/>
              <a:ext cx="230188" cy="222250"/>
            </a:xfrm>
            <a:custGeom>
              <a:avLst/>
              <a:gdLst>
                <a:gd name="T0" fmla="*/ 1002 w 1259"/>
                <a:gd name="T1" fmla="*/ 116 h 1221"/>
                <a:gd name="T2" fmla="*/ 63 w 1259"/>
                <a:gd name="T3" fmla="*/ 909 h 1221"/>
                <a:gd name="T4" fmla="*/ 1109 w 1259"/>
                <a:gd name="T5" fmla="*/ 1221 h 1221"/>
                <a:gd name="T6" fmla="*/ 1002 w 1259"/>
                <a:gd name="T7" fmla="*/ 116 h 1221"/>
              </a:gdLst>
              <a:ahLst/>
              <a:cxnLst>
                <a:cxn ang="0">
                  <a:pos x="T0" y="T1"/>
                </a:cxn>
                <a:cxn ang="0">
                  <a:pos x="T2" y="T3"/>
                </a:cxn>
                <a:cxn ang="0">
                  <a:pos x="T4" y="T5"/>
                </a:cxn>
                <a:cxn ang="0">
                  <a:pos x="T6" y="T7"/>
                </a:cxn>
              </a:cxnLst>
              <a:rect l="0" t="0" r="r" b="b"/>
              <a:pathLst>
                <a:path w="1259" h="1221">
                  <a:moveTo>
                    <a:pt x="1002" y="116"/>
                  </a:moveTo>
                  <a:cubicBezTo>
                    <a:pt x="718" y="0"/>
                    <a:pt x="0" y="608"/>
                    <a:pt x="63" y="909"/>
                  </a:cubicBezTo>
                  <a:cubicBezTo>
                    <a:pt x="118" y="1176"/>
                    <a:pt x="1109" y="1221"/>
                    <a:pt x="1109" y="1221"/>
                  </a:cubicBezTo>
                  <a:cubicBezTo>
                    <a:pt x="1109" y="1221"/>
                    <a:pt x="1259" y="221"/>
                    <a:pt x="1002" y="116"/>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4" name="Freeform 541">
              <a:extLst>
                <a:ext uri="{FF2B5EF4-FFF2-40B4-BE49-F238E27FC236}">
                  <a16:creationId xmlns:a16="http://schemas.microsoft.com/office/drawing/2014/main" id="{8D4637C8-8795-9627-A41C-116A3AAE5409}"/>
                </a:ext>
              </a:extLst>
            </p:cNvPr>
            <p:cNvSpPr>
              <a:spLocks/>
            </p:cNvSpPr>
            <p:nvPr/>
          </p:nvSpPr>
          <p:spPr bwMode="auto">
            <a:xfrm>
              <a:off x="6440488" y="4964113"/>
              <a:ext cx="260350" cy="252413"/>
            </a:xfrm>
            <a:custGeom>
              <a:avLst/>
              <a:gdLst>
                <a:gd name="T0" fmla="*/ 54 w 1420"/>
                <a:gd name="T1" fmla="*/ 386 h 1376"/>
                <a:gd name="T2" fmla="*/ 1145 w 1420"/>
                <a:gd name="T3" fmla="*/ 1224 h 1376"/>
                <a:gd name="T4" fmla="*/ 1145 w 1420"/>
                <a:gd name="T5" fmla="*/ 0 h 1376"/>
                <a:gd name="T6" fmla="*/ 54 w 1420"/>
                <a:gd name="T7" fmla="*/ 386 h 1376"/>
              </a:gdLst>
              <a:ahLst/>
              <a:cxnLst>
                <a:cxn ang="0">
                  <a:pos x="T0" y="T1"/>
                </a:cxn>
                <a:cxn ang="0">
                  <a:pos x="T2" y="T3"/>
                </a:cxn>
                <a:cxn ang="0">
                  <a:pos x="T4" y="T5"/>
                </a:cxn>
                <a:cxn ang="0">
                  <a:pos x="T6" y="T7"/>
                </a:cxn>
              </a:cxnLst>
              <a:rect l="0" t="0" r="r" b="b"/>
              <a:pathLst>
                <a:path w="1420" h="1376">
                  <a:moveTo>
                    <a:pt x="54" y="386"/>
                  </a:moveTo>
                  <a:cubicBezTo>
                    <a:pt x="0" y="725"/>
                    <a:pt x="837" y="1376"/>
                    <a:pt x="1145" y="1224"/>
                  </a:cubicBezTo>
                  <a:cubicBezTo>
                    <a:pt x="1420" y="1089"/>
                    <a:pt x="1145" y="0"/>
                    <a:pt x="1145" y="0"/>
                  </a:cubicBezTo>
                  <a:cubicBezTo>
                    <a:pt x="1145" y="0"/>
                    <a:pt x="99" y="100"/>
                    <a:pt x="54" y="38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5" name="Freeform 542">
              <a:extLst>
                <a:ext uri="{FF2B5EF4-FFF2-40B4-BE49-F238E27FC236}">
                  <a16:creationId xmlns:a16="http://schemas.microsoft.com/office/drawing/2014/main" id="{93363888-FCFF-EF7B-7C89-A19F3D7F5C84}"/>
                </a:ext>
              </a:extLst>
            </p:cNvPr>
            <p:cNvSpPr>
              <a:spLocks/>
            </p:cNvSpPr>
            <p:nvPr/>
          </p:nvSpPr>
          <p:spPr bwMode="auto">
            <a:xfrm>
              <a:off x="6650038" y="4818063"/>
              <a:ext cx="219075" cy="284163"/>
            </a:xfrm>
            <a:custGeom>
              <a:avLst/>
              <a:gdLst>
                <a:gd name="T0" fmla="*/ 792 w 1202"/>
                <a:gd name="T1" fmla="*/ 96 h 1556"/>
                <a:gd name="T2" fmla="*/ 0 w 1202"/>
                <a:gd name="T3" fmla="*/ 802 h 1556"/>
                <a:gd name="T4" fmla="*/ 918 w 1202"/>
                <a:gd name="T5" fmla="*/ 1414 h 1556"/>
                <a:gd name="T6" fmla="*/ 792 w 1202"/>
                <a:gd name="T7" fmla="*/ 96 h 1556"/>
              </a:gdLst>
              <a:ahLst/>
              <a:cxnLst>
                <a:cxn ang="0">
                  <a:pos x="T0" y="T1"/>
                </a:cxn>
                <a:cxn ang="0">
                  <a:pos x="T2" y="T3"/>
                </a:cxn>
                <a:cxn ang="0">
                  <a:pos x="T4" y="T5"/>
                </a:cxn>
                <a:cxn ang="0">
                  <a:pos x="T6" y="T7"/>
                </a:cxn>
              </a:cxnLst>
              <a:rect l="0" t="0" r="r" b="b"/>
              <a:pathLst>
                <a:path w="1202" h="1556">
                  <a:moveTo>
                    <a:pt x="792" y="96"/>
                  </a:moveTo>
                  <a:cubicBezTo>
                    <a:pt x="545" y="0"/>
                    <a:pt x="0" y="802"/>
                    <a:pt x="0" y="802"/>
                  </a:cubicBezTo>
                  <a:cubicBezTo>
                    <a:pt x="0" y="802"/>
                    <a:pt x="681" y="1556"/>
                    <a:pt x="918" y="1414"/>
                  </a:cubicBezTo>
                  <a:cubicBezTo>
                    <a:pt x="1202" y="1244"/>
                    <a:pt x="1100" y="217"/>
                    <a:pt x="792" y="9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6" name="Freeform 543">
              <a:extLst>
                <a:ext uri="{FF2B5EF4-FFF2-40B4-BE49-F238E27FC236}">
                  <a16:creationId xmlns:a16="http://schemas.microsoft.com/office/drawing/2014/main" id="{7315872F-A6BC-3893-030A-CBC91B9EDAB9}"/>
                </a:ext>
              </a:extLst>
            </p:cNvPr>
            <p:cNvSpPr>
              <a:spLocks/>
            </p:cNvSpPr>
            <p:nvPr/>
          </p:nvSpPr>
          <p:spPr bwMode="auto">
            <a:xfrm>
              <a:off x="6529388" y="4829175"/>
              <a:ext cx="138113" cy="133350"/>
            </a:xfrm>
            <a:custGeom>
              <a:avLst/>
              <a:gdLst>
                <a:gd name="T0" fmla="*/ 601 w 755"/>
                <a:gd name="T1" fmla="*/ 69 h 731"/>
                <a:gd name="T2" fmla="*/ 38 w 755"/>
                <a:gd name="T3" fmla="*/ 544 h 731"/>
                <a:gd name="T4" fmla="*/ 665 w 755"/>
                <a:gd name="T5" fmla="*/ 731 h 731"/>
                <a:gd name="T6" fmla="*/ 601 w 755"/>
                <a:gd name="T7" fmla="*/ 69 h 731"/>
              </a:gdLst>
              <a:ahLst/>
              <a:cxnLst>
                <a:cxn ang="0">
                  <a:pos x="T0" y="T1"/>
                </a:cxn>
                <a:cxn ang="0">
                  <a:pos x="T2" y="T3"/>
                </a:cxn>
                <a:cxn ang="0">
                  <a:pos x="T4" y="T5"/>
                </a:cxn>
                <a:cxn ang="0">
                  <a:pos x="T6" y="T7"/>
                </a:cxn>
              </a:cxnLst>
              <a:rect l="0" t="0" r="r" b="b"/>
              <a:pathLst>
                <a:path w="755" h="731">
                  <a:moveTo>
                    <a:pt x="601" y="69"/>
                  </a:moveTo>
                  <a:cubicBezTo>
                    <a:pt x="431" y="0"/>
                    <a:pt x="0" y="364"/>
                    <a:pt x="38" y="544"/>
                  </a:cubicBezTo>
                  <a:cubicBezTo>
                    <a:pt x="71" y="704"/>
                    <a:pt x="665" y="731"/>
                    <a:pt x="665" y="731"/>
                  </a:cubicBezTo>
                  <a:cubicBezTo>
                    <a:pt x="665" y="731"/>
                    <a:pt x="755" y="132"/>
                    <a:pt x="601" y="69"/>
                  </a:cubicBezTo>
                  <a:close/>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7" name="Freeform 544">
              <a:extLst>
                <a:ext uri="{FF2B5EF4-FFF2-40B4-BE49-F238E27FC236}">
                  <a16:creationId xmlns:a16="http://schemas.microsoft.com/office/drawing/2014/main" id="{2CC31108-4A6D-94FA-EB3E-C564702D3254}"/>
                </a:ext>
              </a:extLst>
            </p:cNvPr>
            <p:cNvSpPr>
              <a:spLocks/>
            </p:cNvSpPr>
            <p:nvPr/>
          </p:nvSpPr>
          <p:spPr bwMode="auto">
            <a:xfrm>
              <a:off x="6524625" y="4962525"/>
              <a:ext cx="155575" cy="152400"/>
            </a:xfrm>
            <a:custGeom>
              <a:avLst/>
              <a:gdLst>
                <a:gd name="T0" fmla="*/ 33 w 852"/>
                <a:gd name="T1" fmla="*/ 232 h 826"/>
                <a:gd name="T2" fmla="*/ 687 w 852"/>
                <a:gd name="T3" fmla="*/ 734 h 826"/>
                <a:gd name="T4" fmla="*/ 687 w 852"/>
                <a:gd name="T5" fmla="*/ 0 h 826"/>
                <a:gd name="T6" fmla="*/ 33 w 852"/>
                <a:gd name="T7" fmla="*/ 232 h 826"/>
              </a:gdLst>
              <a:ahLst/>
              <a:cxnLst>
                <a:cxn ang="0">
                  <a:pos x="T0" y="T1"/>
                </a:cxn>
                <a:cxn ang="0">
                  <a:pos x="T2" y="T3"/>
                </a:cxn>
                <a:cxn ang="0">
                  <a:pos x="T4" y="T5"/>
                </a:cxn>
                <a:cxn ang="0">
                  <a:pos x="T6" y="T7"/>
                </a:cxn>
              </a:cxnLst>
              <a:rect l="0" t="0" r="r" b="b"/>
              <a:pathLst>
                <a:path w="852" h="826">
                  <a:moveTo>
                    <a:pt x="33" y="232"/>
                  </a:moveTo>
                  <a:cubicBezTo>
                    <a:pt x="0" y="436"/>
                    <a:pt x="502" y="826"/>
                    <a:pt x="687" y="734"/>
                  </a:cubicBezTo>
                  <a:cubicBezTo>
                    <a:pt x="852" y="653"/>
                    <a:pt x="687" y="0"/>
                    <a:pt x="687" y="0"/>
                  </a:cubicBezTo>
                  <a:cubicBezTo>
                    <a:pt x="687" y="0"/>
                    <a:pt x="60" y="60"/>
                    <a:pt x="33" y="232"/>
                  </a:cubicBezTo>
                  <a:close/>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8" name="Freeform 545">
              <a:extLst>
                <a:ext uri="{FF2B5EF4-FFF2-40B4-BE49-F238E27FC236}">
                  <a16:creationId xmlns:a16="http://schemas.microsoft.com/office/drawing/2014/main" id="{2CF4C60E-A7DE-BBF8-1E40-9D9733046464}"/>
                </a:ext>
              </a:extLst>
            </p:cNvPr>
            <p:cNvSpPr>
              <a:spLocks/>
            </p:cNvSpPr>
            <p:nvPr/>
          </p:nvSpPr>
          <p:spPr bwMode="auto">
            <a:xfrm>
              <a:off x="6650038" y="4875213"/>
              <a:ext cx="131763" cy="169863"/>
            </a:xfrm>
            <a:custGeom>
              <a:avLst/>
              <a:gdLst>
                <a:gd name="T0" fmla="*/ 475 w 721"/>
                <a:gd name="T1" fmla="*/ 58 h 933"/>
                <a:gd name="T2" fmla="*/ 0 w 721"/>
                <a:gd name="T3" fmla="*/ 481 h 933"/>
                <a:gd name="T4" fmla="*/ 551 w 721"/>
                <a:gd name="T5" fmla="*/ 848 h 933"/>
                <a:gd name="T6" fmla="*/ 475 w 721"/>
                <a:gd name="T7" fmla="*/ 58 h 933"/>
              </a:gdLst>
              <a:ahLst/>
              <a:cxnLst>
                <a:cxn ang="0">
                  <a:pos x="T0" y="T1"/>
                </a:cxn>
                <a:cxn ang="0">
                  <a:pos x="T2" y="T3"/>
                </a:cxn>
                <a:cxn ang="0">
                  <a:pos x="T4" y="T5"/>
                </a:cxn>
                <a:cxn ang="0">
                  <a:pos x="T6" y="T7"/>
                </a:cxn>
              </a:cxnLst>
              <a:rect l="0" t="0" r="r" b="b"/>
              <a:pathLst>
                <a:path w="721" h="933">
                  <a:moveTo>
                    <a:pt x="475" y="58"/>
                  </a:moveTo>
                  <a:cubicBezTo>
                    <a:pt x="327" y="0"/>
                    <a:pt x="0" y="481"/>
                    <a:pt x="0" y="481"/>
                  </a:cubicBezTo>
                  <a:cubicBezTo>
                    <a:pt x="0" y="481"/>
                    <a:pt x="409" y="933"/>
                    <a:pt x="551" y="848"/>
                  </a:cubicBezTo>
                  <a:cubicBezTo>
                    <a:pt x="721" y="747"/>
                    <a:pt x="660" y="131"/>
                    <a:pt x="475" y="58"/>
                  </a:cubicBezTo>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89" name="Freeform 546">
              <a:extLst>
                <a:ext uri="{FF2B5EF4-FFF2-40B4-BE49-F238E27FC236}">
                  <a16:creationId xmlns:a16="http://schemas.microsoft.com/office/drawing/2014/main" id="{29521CDF-E5FE-C298-61DD-1184BD19A187}"/>
                </a:ext>
              </a:extLst>
            </p:cNvPr>
            <p:cNvSpPr>
              <a:spLocks/>
            </p:cNvSpPr>
            <p:nvPr/>
          </p:nvSpPr>
          <p:spPr bwMode="auto">
            <a:xfrm>
              <a:off x="6465888" y="4224338"/>
              <a:ext cx="182563" cy="176213"/>
            </a:xfrm>
            <a:custGeom>
              <a:avLst/>
              <a:gdLst>
                <a:gd name="T0" fmla="*/ 412 w 1005"/>
                <a:gd name="T1" fmla="*/ 963 h 963"/>
                <a:gd name="T2" fmla="*/ 146 w 1005"/>
                <a:gd name="T3" fmla="*/ 151 h 963"/>
                <a:gd name="T4" fmla="*/ 944 w 1005"/>
                <a:gd name="T5" fmla="*/ 354 h 963"/>
                <a:gd name="T6" fmla="*/ 412 w 1005"/>
                <a:gd name="T7" fmla="*/ 963 h 963"/>
              </a:gdLst>
              <a:ahLst/>
              <a:cxnLst>
                <a:cxn ang="0">
                  <a:pos x="T0" y="T1"/>
                </a:cxn>
                <a:cxn ang="0">
                  <a:pos x="T2" y="T3"/>
                </a:cxn>
                <a:cxn ang="0">
                  <a:pos x="T4" y="T5"/>
                </a:cxn>
                <a:cxn ang="0">
                  <a:pos x="T6" y="T7"/>
                </a:cxn>
              </a:cxnLst>
              <a:rect l="0" t="0" r="r" b="b"/>
              <a:pathLst>
                <a:path w="1005" h="963">
                  <a:moveTo>
                    <a:pt x="412" y="963"/>
                  </a:moveTo>
                  <a:cubicBezTo>
                    <a:pt x="412" y="963"/>
                    <a:pt x="0" y="307"/>
                    <a:pt x="146" y="151"/>
                  </a:cubicBezTo>
                  <a:cubicBezTo>
                    <a:pt x="286" y="0"/>
                    <a:pt x="883" y="157"/>
                    <a:pt x="944" y="354"/>
                  </a:cubicBezTo>
                  <a:cubicBezTo>
                    <a:pt x="1005" y="547"/>
                    <a:pt x="412" y="963"/>
                    <a:pt x="412" y="963"/>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0" name="Freeform 547">
              <a:extLst>
                <a:ext uri="{FF2B5EF4-FFF2-40B4-BE49-F238E27FC236}">
                  <a16:creationId xmlns:a16="http://schemas.microsoft.com/office/drawing/2014/main" id="{16ABE36E-36AD-EB4A-9642-041A7A8249D5}"/>
                </a:ext>
              </a:extLst>
            </p:cNvPr>
            <p:cNvSpPr>
              <a:spLocks/>
            </p:cNvSpPr>
            <p:nvPr/>
          </p:nvSpPr>
          <p:spPr bwMode="auto">
            <a:xfrm>
              <a:off x="6421438" y="4400550"/>
              <a:ext cx="260350" cy="201613"/>
            </a:xfrm>
            <a:custGeom>
              <a:avLst/>
              <a:gdLst>
                <a:gd name="T0" fmla="*/ 157 w 1425"/>
                <a:gd name="T1" fmla="*/ 848 h 1103"/>
                <a:gd name="T2" fmla="*/ 649 w 1425"/>
                <a:gd name="T3" fmla="*/ 0 h 1103"/>
                <a:gd name="T4" fmla="*/ 1407 w 1425"/>
                <a:gd name="T5" fmla="*/ 410 h 1103"/>
                <a:gd name="T6" fmla="*/ 157 w 1425"/>
                <a:gd name="T7" fmla="*/ 848 h 1103"/>
              </a:gdLst>
              <a:ahLst/>
              <a:cxnLst>
                <a:cxn ang="0">
                  <a:pos x="T0" y="T1"/>
                </a:cxn>
                <a:cxn ang="0">
                  <a:pos x="T2" y="T3"/>
                </a:cxn>
                <a:cxn ang="0">
                  <a:pos x="T4" y="T5"/>
                </a:cxn>
                <a:cxn ang="0">
                  <a:pos x="T6" y="T7"/>
                </a:cxn>
              </a:cxnLst>
              <a:rect l="0" t="0" r="r" b="b"/>
              <a:pathLst>
                <a:path w="1425" h="1103">
                  <a:moveTo>
                    <a:pt x="157" y="848"/>
                  </a:moveTo>
                  <a:cubicBezTo>
                    <a:pt x="0" y="659"/>
                    <a:pt x="649" y="0"/>
                    <a:pt x="649" y="0"/>
                  </a:cubicBezTo>
                  <a:cubicBezTo>
                    <a:pt x="649" y="0"/>
                    <a:pt x="1425" y="195"/>
                    <a:pt x="1407" y="410"/>
                  </a:cubicBezTo>
                  <a:cubicBezTo>
                    <a:pt x="1381" y="740"/>
                    <a:pt x="368" y="1103"/>
                    <a:pt x="157" y="848"/>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1" name="Freeform 548">
              <a:extLst>
                <a:ext uri="{FF2B5EF4-FFF2-40B4-BE49-F238E27FC236}">
                  <a16:creationId xmlns:a16="http://schemas.microsoft.com/office/drawing/2014/main" id="{61648147-8644-01B2-260C-A22437F0E5C1}"/>
                </a:ext>
              </a:extLst>
            </p:cNvPr>
            <p:cNvSpPr>
              <a:spLocks/>
            </p:cNvSpPr>
            <p:nvPr/>
          </p:nvSpPr>
          <p:spPr bwMode="auto">
            <a:xfrm>
              <a:off x="6323013" y="4291013"/>
              <a:ext cx="217488" cy="217488"/>
            </a:xfrm>
            <a:custGeom>
              <a:avLst/>
              <a:gdLst>
                <a:gd name="T0" fmla="*/ 180 w 1191"/>
                <a:gd name="T1" fmla="*/ 1010 h 1186"/>
                <a:gd name="T2" fmla="*/ 1191 w 1191"/>
                <a:gd name="T3" fmla="*/ 600 h 1186"/>
                <a:gd name="T4" fmla="*/ 383 w 1191"/>
                <a:gd name="T5" fmla="*/ 92 h 1186"/>
                <a:gd name="T6" fmla="*/ 180 w 1191"/>
                <a:gd name="T7" fmla="*/ 1010 h 1186"/>
              </a:gdLst>
              <a:ahLst/>
              <a:cxnLst>
                <a:cxn ang="0">
                  <a:pos x="T0" y="T1"/>
                </a:cxn>
                <a:cxn ang="0">
                  <a:pos x="T2" y="T3"/>
                </a:cxn>
                <a:cxn ang="0">
                  <a:pos x="T4" y="T5"/>
                </a:cxn>
                <a:cxn ang="0">
                  <a:pos x="T6" y="T7"/>
                </a:cxn>
              </a:cxnLst>
              <a:rect l="0" t="0" r="r" b="b"/>
              <a:pathLst>
                <a:path w="1191" h="1186">
                  <a:moveTo>
                    <a:pt x="180" y="1010"/>
                  </a:moveTo>
                  <a:cubicBezTo>
                    <a:pt x="388" y="1186"/>
                    <a:pt x="1191" y="600"/>
                    <a:pt x="1191" y="600"/>
                  </a:cubicBezTo>
                  <a:cubicBezTo>
                    <a:pt x="1191" y="600"/>
                    <a:pt x="603" y="0"/>
                    <a:pt x="383" y="92"/>
                  </a:cubicBezTo>
                  <a:cubicBezTo>
                    <a:pt x="167" y="183"/>
                    <a:pt x="0" y="858"/>
                    <a:pt x="180" y="1010"/>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2" name="Freeform 549">
              <a:extLst>
                <a:ext uri="{FF2B5EF4-FFF2-40B4-BE49-F238E27FC236}">
                  <a16:creationId xmlns:a16="http://schemas.microsoft.com/office/drawing/2014/main" id="{FC73F808-7DA6-D857-496E-B4BEB1C3FE79}"/>
                </a:ext>
              </a:extLst>
            </p:cNvPr>
            <p:cNvSpPr>
              <a:spLocks/>
            </p:cNvSpPr>
            <p:nvPr/>
          </p:nvSpPr>
          <p:spPr bwMode="auto">
            <a:xfrm>
              <a:off x="7478713" y="4027488"/>
              <a:ext cx="276225" cy="246063"/>
            </a:xfrm>
            <a:custGeom>
              <a:avLst/>
              <a:gdLst>
                <a:gd name="T0" fmla="*/ 193 w 1510"/>
                <a:gd name="T1" fmla="*/ 222 h 1347"/>
                <a:gd name="T2" fmla="*/ 1391 w 1510"/>
                <a:gd name="T3" fmla="*/ 348 h 1347"/>
                <a:gd name="T4" fmla="*/ 409 w 1510"/>
                <a:gd name="T5" fmla="*/ 1347 h 1347"/>
                <a:gd name="T6" fmla="*/ 193 w 1510"/>
                <a:gd name="T7" fmla="*/ 222 h 1347"/>
              </a:gdLst>
              <a:ahLst/>
              <a:cxnLst>
                <a:cxn ang="0">
                  <a:pos x="T0" y="T1"/>
                </a:cxn>
                <a:cxn ang="0">
                  <a:pos x="T2" y="T3"/>
                </a:cxn>
                <a:cxn ang="0">
                  <a:pos x="T4" y="T5"/>
                </a:cxn>
                <a:cxn ang="0">
                  <a:pos x="T6" y="T7"/>
                </a:cxn>
              </a:cxnLst>
              <a:rect l="0" t="0" r="r" b="b"/>
              <a:pathLst>
                <a:path w="1510" h="1347">
                  <a:moveTo>
                    <a:pt x="193" y="222"/>
                  </a:moveTo>
                  <a:cubicBezTo>
                    <a:pt x="397" y="0"/>
                    <a:pt x="1289" y="64"/>
                    <a:pt x="1391" y="348"/>
                  </a:cubicBezTo>
                  <a:cubicBezTo>
                    <a:pt x="1510" y="677"/>
                    <a:pt x="409" y="1347"/>
                    <a:pt x="409" y="1347"/>
                  </a:cubicBezTo>
                  <a:cubicBezTo>
                    <a:pt x="409" y="1347"/>
                    <a:pt x="0" y="433"/>
                    <a:pt x="193" y="222"/>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3" name="Freeform 550">
              <a:extLst>
                <a:ext uri="{FF2B5EF4-FFF2-40B4-BE49-F238E27FC236}">
                  <a16:creationId xmlns:a16="http://schemas.microsoft.com/office/drawing/2014/main" id="{A06906C6-4E64-89C7-AB0B-A628D304974A}"/>
                </a:ext>
              </a:extLst>
            </p:cNvPr>
            <p:cNvSpPr>
              <a:spLocks/>
            </p:cNvSpPr>
            <p:nvPr/>
          </p:nvSpPr>
          <p:spPr bwMode="auto">
            <a:xfrm>
              <a:off x="7553325" y="4194175"/>
              <a:ext cx="247650" cy="225425"/>
            </a:xfrm>
            <a:custGeom>
              <a:avLst/>
              <a:gdLst>
                <a:gd name="T0" fmla="*/ 982 w 1356"/>
                <a:gd name="T1" fmla="*/ 1129 h 1236"/>
                <a:gd name="T2" fmla="*/ 0 w 1356"/>
                <a:gd name="T3" fmla="*/ 436 h 1236"/>
                <a:gd name="T4" fmla="*/ 1195 w 1356"/>
                <a:gd name="T5" fmla="*/ 220 h 1236"/>
                <a:gd name="T6" fmla="*/ 982 w 1356"/>
                <a:gd name="T7" fmla="*/ 1129 h 1236"/>
              </a:gdLst>
              <a:ahLst/>
              <a:cxnLst>
                <a:cxn ang="0">
                  <a:pos x="T0" y="T1"/>
                </a:cxn>
                <a:cxn ang="0">
                  <a:pos x="T2" y="T3"/>
                </a:cxn>
                <a:cxn ang="0">
                  <a:pos x="T4" y="T5"/>
                </a:cxn>
                <a:cxn ang="0">
                  <a:pos x="T6" y="T7"/>
                </a:cxn>
              </a:cxnLst>
              <a:rect l="0" t="0" r="r" b="b"/>
              <a:pathLst>
                <a:path w="1356" h="1236">
                  <a:moveTo>
                    <a:pt x="982" y="1129"/>
                  </a:moveTo>
                  <a:cubicBezTo>
                    <a:pt x="701" y="1236"/>
                    <a:pt x="0" y="436"/>
                    <a:pt x="0" y="436"/>
                  </a:cubicBezTo>
                  <a:cubicBezTo>
                    <a:pt x="0" y="436"/>
                    <a:pt x="986" y="0"/>
                    <a:pt x="1195" y="220"/>
                  </a:cubicBezTo>
                  <a:cubicBezTo>
                    <a:pt x="1356" y="389"/>
                    <a:pt x="1200" y="1046"/>
                    <a:pt x="982" y="1129"/>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4" name="Freeform 551">
              <a:extLst>
                <a:ext uri="{FF2B5EF4-FFF2-40B4-BE49-F238E27FC236}">
                  <a16:creationId xmlns:a16="http://schemas.microsoft.com/office/drawing/2014/main" id="{F11FBE96-4D76-629F-18B2-457FDB3197DD}"/>
                </a:ext>
              </a:extLst>
            </p:cNvPr>
            <p:cNvSpPr>
              <a:spLocks/>
            </p:cNvSpPr>
            <p:nvPr/>
          </p:nvSpPr>
          <p:spPr bwMode="auto">
            <a:xfrm>
              <a:off x="7326313" y="4219575"/>
              <a:ext cx="261938" cy="269875"/>
            </a:xfrm>
            <a:custGeom>
              <a:avLst/>
              <a:gdLst>
                <a:gd name="T0" fmla="*/ 1182 w 1429"/>
                <a:gd name="T1" fmla="*/ 1344 h 1472"/>
                <a:gd name="T2" fmla="*/ 157 w 1429"/>
                <a:gd name="T3" fmla="*/ 245 h 1472"/>
                <a:gd name="T4" fmla="*/ 1238 w 1429"/>
                <a:gd name="T5" fmla="*/ 295 h 1472"/>
                <a:gd name="T6" fmla="*/ 1182 w 1429"/>
                <a:gd name="T7" fmla="*/ 1344 h 1472"/>
              </a:gdLst>
              <a:ahLst/>
              <a:cxnLst>
                <a:cxn ang="0">
                  <a:pos x="T0" y="T1"/>
                </a:cxn>
                <a:cxn ang="0">
                  <a:pos x="T2" y="T3"/>
                </a:cxn>
                <a:cxn ang="0">
                  <a:pos x="T4" y="T5"/>
                </a:cxn>
                <a:cxn ang="0">
                  <a:pos x="T6" y="T7"/>
                </a:cxn>
              </a:cxnLst>
              <a:rect l="0" t="0" r="r" b="b"/>
              <a:pathLst>
                <a:path w="1429" h="1472">
                  <a:moveTo>
                    <a:pt x="1182" y="1344"/>
                  </a:moveTo>
                  <a:cubicBezTo>
                    <a:pt x="829" y="1472"/>
                    <a:pt x="0" y="587"/>
                    <a:pt x="157" y="245"/>
                  </a:cubicBezTo>
                  <a:cubicBezTo>
                    <a:pt x="271" y="0"/>
                    <a:pt x="1238" y="295"/>
                    <a:pt x="1238" y="295"/>
                  </a:cubicBezTo>
                  <a:cubicBezTo>
                    <a:pt x="1238" y="295"/>
                    <a:pt x="1429" y="1254"/>
                    <a:pt x="1182" y="1344"/>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5" name="Freeform 552">
              <a:extLst>
                <a:ext uri="{FF2B5EF4-FFF2-40B4-BE49-F238E27FC236}">
                  <a16:creationId xmlns:a16="http://schemas.microsoft.com/office/drawing/2014/main" id="{5B48B214-79E3-013C-8BB5-82DE19F63265}"/>
                </a:ext>
              </a:extLst>
            </p:cNvPr>
            <p:cNvSpPr>
              <a:spLocks/>
            </p:cNvSpPr>
            <p:nvPr/>
          </p:nvSpPr>
          <p:spPr bwMode="auto">
            <a:xfrm>
              <a:off x="6184900" y="4779963"/>
              <a:ext cx="171450" cy="161925"/>
            </a:xfrm>
            <a:custGeom>
              <a:avLst/>
              <a:gdLst>
                <a:gd name="T0" fmla="*/ 40 w 932"/>
                <a:gd name="T1" fmla="*/ 306 h 892"/>
                <a:gd name="T2" fmla="*/ 639 w 932"/>
                <a:gd name="T3" fmla="*/ 842 h 892"/>
                <a:gd name="T4" fmla="*/ 932 w 932"/>
                <a:gd name="T5" fmla="*/ 0 h 892"/>
                <a:gd name="T6" fmla="*/ 40 w 932"/>
                <a:gd name="T7" fmla="*/ 306 h 892"/>
              </a:gdLst>
              <a:ahLst/>
              <a:cxnLst>
                <a:cxn ang="0">
                  <a:pos x="T0" y="T1"/>
                </a:cxn>
                <a:cxn ang="0">
                  <a:pos x="T2" y="T3"/>
                </a:cxn>
                <a:cxn ang="0">
                  <a:pos x="T4" y="T5"/>
                </a:cxn>
                <a:cxn ang="0">
                  <a:pos x="T6" y="T7"/>
                </a:cxn>
              </a:cxnLst>
              <a:rect l="0" t="0" r="r" b="b"/>
              <a:pathLst>
                <a:path w="932" h="892">
                  <a:moveTo>
                    <a:pt x="40" y="306"/>
                  </a:moveTo>
                  <a:cubicBezTo>
                    <a:pt x="0" y="503"/>
                    <a:pt x="445" y="892"/>
                    <a:pt x="639" y="842"/>
                  </a:cubicBezTo>
                  <a:cubicBezTo>
                    <a:pt x="855" y="786"/>
                    <a:pt x="932" y="0"/>
                    <a:pt x="932" y="0"/>
                  </a:cubicBezTo>
                  <a:cubicBezTo>
                    <a:pt x="932" y="0"/>
                    <a:pt x="87" y="75"/>
                    <a:pt x="40" y="30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6" name="Freeform 553">
              <a:extLst>
                <a:ext uri="{FF2B5EF4-FFF2-40B4-BE49-F238E27FC236}">
                  <a16:creationId xmlns:a16="http://schemas.microsoft.com/office/drawing/2014/main" id="{C84F0E49-F032-3A73-0159-8F804F778376}"/>
                </a:ext>
              </a:extLst>
            </p:cNvPr>
            <p:cNvSpPr>
              <a:spLocks/>
            </p:cNvSpPr>
            <p:nvPr/>
          </p:nvSpPr>
          <p:spPr bwMode="auto">
            <a:xfrm>
              <a:off x="6356350" y="4762500"/>
              <a:ext cx="182563" cy="173038"/>
            </a:xfrm>
            <a:custGeom>
              <a:avLst/>
              <a:gdLst>
                <a:gd name="T0" fmla="*/ 453 w 1004"/>
                <a:gd name="T1" fmla="*/ 936 h 944"/>
                <a:gd name="T2" fmla="*/ 0 w 1004"/>
                <a:gd name="T3" fmla="*/ 94 h 944"/>
                <a:gd name="T4" fmla="*/ 911 w 1004"/>
                <a:gd name="T5" fmla="*/ 208 h 944"/>
                <a:gd name="T6" fmla="*/ 453 w 1004"/>
                <a:gd name="T7" fmla="*/ 936 h 944"/>
              </a:gdLst>
              <a:ahLst/>
              <a:cxnLst>
                <a:cxn ang="0">
                  <a:pos x="T0" y="T1"/>
                </a:cxn>
                <a:cxn ang="0">
                  <a:pos x="T2" y="T3"/>
                </a:cxn>
                <a:cxn ang="0">
                  <a:pos x="T4" y="T5"/>
                </a:cxn>
                <a:cxn ang="0">
                  <a:pos x="T6" y="T7"/>
                </a:cxn>
              </a:cxnLst>
              <a:rect l="0" t="0" r="r" b="b"/>
              <a:pathLst>
                <a:path w="1004" h="944">
                  <a:moveTo>
                    <a:pt x="453" y="936"/>
                  </a:moveTo>
                  <a:cubicBezTo>
                    <a:pt x="214" y="928"/>
                    <a:pt x="0" y="94"/>
                    <a:pt x="0" y="94"/>
                  </a:cubicBezTo>
                  <a:cubicBezTo>
                    <a:pt x="0" y="94"/>
                    <a:pt x="813" y="0"/>
                    <a:pt x="911" y="208"/>
                  </a:cubicBezTo>
                  <a:cubicBezTo>
                    <a:pt x="1004" y="402"/>
                    <a:pt x="668" y="944"/>
                    <a:pt x="453" y="93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7" name="Freeform 554">
              <a:extLst>
                <a:ext uri="{FF2B5EF4-FFF2-40B4-BE49-F238E27FC236}">
                  <a16:creationId xmlns:a16="http://schemas.microsoft.com/office/drawing/2014/main" id="{4421FCC0-88BD-CB8B-16A1-800D88794F4B}"/>
                </a:ext>
              </a:extLst>
            </p:cNvPr>
            <p:cNvSpPr>
              <a:spLocks/>
            </p:cNvSpPr>
            <p:nvPr/>
          </p:nvSpPr>
          <p:spPr bwMode="auto">
            <a:xfrm>
              <a:off x="6224588" y="4586288"/>
              <a:ext cx="215900" cy="193675"/>
            </a:xfrm>
            <a:custGeom>
              <a:avLst/>
              <a:gdLst>
                <a:gd name="T0" fmla="*/ 78 w 1183"/>
                <a:gd name="T1" fmla="*/ 352 h 1057"/>
                <a:gd name="T2" fmla="*/ 1034 w 1183"/>
                <a:gd name="T3" fmla="*/ 186 h 1057"/>
                <a:gd name="T4" fmla="*/ 716 w 1183"/>
                <a:gd name="T5" fmla="*/ 1057 h 1057"/>
                <a:gd name="T6" fmla="*/ 78 w 1183"/>
                <a:gd name="T7" fmla="*/ 352 h 1057"/>
              </a:gdLst>
              <a:ahLst/>
              <a:cxnLst>
                <a:cxn ang="0">
                  <a:pos x="T0" y="T1"/>
                </a:cxn>
                <a:cxn ang="0">
                  <a:pos x="T2" y="T3"/>
                </a:cxn>
                <a:cxn ang="0">
                  <a:pos x="T4" y="T5"/>
                </a:cxn>
                <a:cxn ang="0">
                  <a:pos x="T6" y="T7"/>
                </a:cxn>
              </a:cxnLst>
              <a:rect l="0" t="0" r="r" b="b"/>
              <a:pathLst>
                <a:path w="1183" h="1057">
                  <a:moveTo>
                    <a:pt x="78" y="352"/>
                  </a:moveTo>
                  <a:cubicBezTo>
                    <a:pt x="157" y="123"/>
                    <a:pt x="879" y="0"/>
                    <a:pt x="1034" y="186"/>
                  </a:cubicBezTo>
                  <a:cubicBezTo>
                    <a:pt x="1183" y="364"/>
                    <a:pt x="716" y="1057"/>
                    <a:pt x="716" y="1057"/>
                  </a:cubicBezTo>
                  <a:cubicBezTo>
                    <a:pt x="716" y="1057"/>
                    <a:pt x="0" y="577"/>
                    <a:pt x="78" y="352"/>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8" name="Freeform 555">
              <a:extLst>
                <a:ext uri="{FF2B5EF4-FFF2-40B4-BE49-F238E27FC236}">
                  <a16:creationId xmlns:a16="http://schemas.microsoft.com/office/drawing/2014/main" id="{079E0C64-BC04-90B3-E023-369BECDAB5FC}"/>
                </a:ext>
              </a:extLst>
            </p:cNvPr>
            <p:cNvSpPr>
              <a:spLocks/>
            </p:cNvSpPr>
            <p:nvPr/>
          </p:nvSpPr>
          <p:spPr bwMode="auto">
            <a:xfrm>
              <a:off x="6713538" y="4165600"/>
              <a:ext cx="211138" cy="228600"/>
            </a:xfrm>
            <a:custGeom>
              <a:avLst/>
              <a:gdLst>
                <a:gd name="T0" fmla="*/ 130 w 1155"/>
                <a:gd name="T1" fmla="*/ 1013 h 1245"/>
                <a:gd name="T2" fmla="*/ 1155 w 1155"/>
                <a:gd name="T3" fmla="*/ 1013 h 1245"/>
                <a:gd name="T4" fmla="*/ 915 w 1155"/>
                <a:gd name="T5" fmla="*/ 68 h 1245"/>
                <a:gd name="T6" fmla="*/ 130 w 1155"/>
                <a:gd name="T7" fmla="*/ 1013 h 1245"/>
              </a:gdLst>
              <a:ahLst/>
              <a:cxnLst>
                <a:cxn ang="0">
                  <a:pos x="T0" y="T1"/>
                </a:cxn>
                <a:cxn ang="0">
                  <a:pos x="T2" y="T3"/>
                </a:cxn>
                <a:cxn ang="0">
                  <a:pos x="T4" y="T5"/>
                </a:cxn>
                <a:cxn ang="0">
                  <a:pos x="T6" y="T7"/>
                </a:cxn>
              </a:cxnLst>
              <a:rect l="0" t="0" r="r" b="b"/>
              <a:pathLst>
                <a:path w="1155" h="1245">
                  <a:moveTo>
                    <a:pt x="130" y="1013"/>
                  </a:moveTo>
                  <a:cubicBezTo>
                    <a:pt x="239" y="1245"/>
                    <a:pt x="1155" y="1013"/>
                    <a:pt x="1155" y="1013"/>
                  </a:cubicBezTo>
                  <a:cubicBezTo>
                    <a:pt x="1155" y="1013"/>
                    <a:pt x="1153" y="122"/>
                    <a:pt x="915" y="68"/>
                  </a:cubicBezTo>
                  <a:cubicBezTo>
                    <a:pt x="616" y="0"/>
                    <a:pt x="0" y="735"/>
                    <a:pt x="130" y="1013"/>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399" name="Freeform 556">
              <a:extLst>
                <a:ext uri="{FF2B5EF4-FFF2-40B4-BE49-F238E27FC236}">
                  <a16:creationId xmlns:a16="http://schemas.microsoft.com/office/drawing/2014/main" id="{0F8E8E74-B015-5F08-79C4-0712ABD9EA7B}"/>
                </a:ext>
              </a:extLst>
            </p:cNvPr>
            <p:cNvSpPr>
              <a:spLocks/>
            </p:cNvSpPr>
            <p:nvPr/>
          </p:nvSpPr>
          <p:spPr bwMode="auto">
            <a:xfrm>
              <a:off x="6924675" y="4165600"/>
              <a:ext cx="219075" cy="258763"/>
            </a:xfrm>
            <a:custGeom>
              <a:avLst/>
              <a:gdLst>
                <a:gd name="T0" fmla="*/ 772 w 1200"/>
                <a:gd name="T1" fmla="*/ 76 h 1422"/>
                <a:gd name="T2" fmla="*/ 0 w 1200"/>
                <a:gd name="T3" fmla="*/ 1021 h 1422"/>
                <a:gd name="T4" fmla="*/ 985 w 1200"/>
                <a:gd name="T5" fmla="*/ 1247 h 1422"/>
                <a:gd name="T6" fmla="*/ 772 w 1200"/>
                <a:gd name="T7" fmla="*/ 76 h 1422"/>
              </a:gdLst>
              <a:ahLst/>
              <a:cxnLst>
                <a:cxn ang="0">
                  <a:pos x="T0" y="T1"/>
                </a:cxn>
                <a:cxn ang="0">
                  <a:pos x="T2" y="T3"/>
                </a:cxn>
                <a:cxn ang="0">
                  <a:pos x="T4" y="T5"/>
                </a:cxn>
                <a:cxn ang="0">
                  <a:pos x="T6" y="T7"/>
                </a:cxn>
              </a:cxnLst>
              <a:rect l="0" t="0" r="r" b="b"/>
              <a:pathLst>
                <a:path w="1200" h="1422">
                  <a:moveTo>
                    <a:pt x="772" y="76"/>
                  </a:moveTo>
                  <a:cubicBezTo>
                    <a:pt x="476" y="0"/>
                    <a:pt x="0" y="1021"/>
                    <a:pt x="0" y="1021"/>
                  </a:cubicBezTo>
                  <a:cubicBezTo>
                    <a:pt x="0" y="1021"/>
                    <a:pt x="802" y="1422"/>
                    <a:pt x="985" y="1247"/>
                  </a:cubicBezTo>
                  <a:cubicBezTo>
                    <a:pt x="1200" y="1042"/>
                    <a:pt x="1060" y="150"/>
                    <a:pt x="772" y="76"/>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0" name="Freeform 557">
              <a:extLst>
                <a:ext uri="{FF2B5EF4-FFF2-40B4-BE49-F238E27FC236}">
                  <a16:creationId xmlns:a16="http://schemas.microsoft.com/office/drawing/2014/main" id="{0ACF262E-D425-7D5C-E6EF-2A82D90BBBA3}"/>
                </a:ext>
              </a:extLst>
            </p:cNvPr>
            <p:cNvSpPr>
              <a:spLocks/>
            </p:cNvSpPr>
            <p:nvPr/>
          </p:nvSpPr>
          <p:spPr bwMode="auto">
            <a:xfrm>
              <a:off x="6775450" y="4351338"/>
              <a:ext cx="269875" cy="225425"/>
            </a:xfrm>
            <a:custGeom>
              <a:avLst/>
              <a:gdLst>
                <a:gd name="T0" fmla="*/ 69 w 1475"/>
                <a:gd name="T1" fmla="*/ 705 h 1230"/>
                <a:gd name="T2" fmla="*/ 1306 w 1475"/>
                <a:gd name="T3" fmla="*/ 980 h 1230"/>
                <a:gd name="T4" fmla="*/ 814 w 1475"/>
                <a:gd name="T5" fmla="*/ 0 h 1230"/>
                <a:gd name="T6" fmla="*/ 69 w 1475"/>
                <a:gd name="T7" fmla="*/ 705 h 1230"/>
              </a:gdLst>
              <a:ahLst/>
              <a:cxnLst>
                <a:cxn ang="0">
                  <a:pos x="T0" y="T1"/>
                </a:cxn>
                <a:cxn ang="0">
                  <a:pos x="T2" y="T3"/>
                </a:cxn>
                <a:cxn ang="0">
                  <a:pos x="T4" y="T5"/>
                </a:cxn>
                <a:cxn ang="0">
                  <a:pos x="T6" y="T7"/>
                </a:cxn>
              </a:cxnLst>
              <a:rect l="0" t="0" r="r" b="b"/>
              <a:pathLst>
                <a:path w="1475" h="1230">
                  <a:moveTo>
                    <a:pt x="69" y="705"/>
                  </a:moveTo>
                  <a:cubicBezTo>
                    <a:pt x="153" y="1011"/>
                    <a:pt x="1111" y="1230"/>
                    <a:pt x="1306" y="980"/>
                  </a:cubicBezTo>
                  <a:cubicBezTo>
                    <a:pt x="1475" y="764"/>
                    <a:pt x="814" y="0"/>
                    <a:pt x="814" y="0"/>
                  </a:cubicBezTo>
                  <a:cubicBezTo>
                    <a:pt x="814" y="0"/>
                    <a:pt x="0" y="458"/>
                    <a:pt x="69" y="705"/>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1" name="Freeform 558">
              <a:extLst>
                <a:ext uri="{FF2B5EF4-FFF2-40B4-BE49-F238E27FC236}">
                  <a16:creationId xmlns:a16="http://schemas.microsoft.com/office/drawing/2014/main" id="{47ACBDF1-8D4B-5BAF-A825-61966F4CCE8A}"/>
                </a:ext>
              </a:extLst>
            </p:cNvPr>
            <p:cNvSpPr>
              <a:spLocks/>
            </p:cNvSpPr>
            <p:nvPr/>
          </p:nvSpPr>
          <p:spPr bwMode="auto">
            <a:xfrm>
              <a:off x="7191375" y="4167188"/>
              <a:ext cx="222250" cy="195263"/>
            </a:xfrm>
            <a:custGeom>
              <a:avLst/>
              <a:gdLst>
                <a:gd name="T0" fmla="*/ 1060 w 1217"/>
                <a:gd name="T1" fmla="*/ 865 h 1075"/>
                <a:gd name="T2" fmla="*/ 501 w 1217"/>
                <a:gd name="T3" fmla="*/ 0 h 1075"/>
                <a:gd name="T4" fmla="*/ 48 w 1217"/>
                <a:gd name="T5" fmla="*/ 539 h 1075"/>
                <a:gd name="T6" fmla="*/ 1060 w 1217"/>
                <a:gd name="T7" fmla="*/ 865 h 1075"/>
              </a:gdLst>
              <a:ahLst/>
              <a:cxnLst>
                <a:cxn ang="0">
                  <a:pos x="T0" y="T1"/>
                </a:cxn>
                <a:cxn ang="0">
                  <a:pos x="T2" y="T3"/>
                </a:cxn>
                <a:cxn ang="0">
                  <a:pos x="T4" y="T5"/>
                </a:cxn>
                <a:cxn ang="0">
                  <a:pos x="T6" y="T7"/>
                </a:cxn>
              </a:cxnLst>
              <a:rect l="0" t="0" r="r" b="b"/>
              <a:pathLst>
                <a:path w="1217" h="1075">
                  <a:moveTo>
                    <a:pt x="1060" y="865"/>
                  </a:moveTo>
                  <a:cubicBezTo>
                    <a:pt x="1217" y="660"/>
                    <a:pt x="501" y="0"/>
                    <a:pt x="501" y="0"/>
                  </a:cubicBezTo>
                  <a:cubicBezTo>
                    <a:pt x="501" y="0"/>
                    <a:pt x="0" y="370"/>
                    <a:pt x="48" y="539"/>
                  </a:cubicBezTo>
                  <a:cubicBezTo>
                    <a:pt x="122" y="794"/>
                    <a:pt x="898" y="1075"/>
                    <a:pt x="1060" y="865"/>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2" name="Freeform 559">
              <a:extLst>
                <a:ext uri="{FF2B5EF4-FFF2-40B4-BE49-F238E27FC236}">
                  <a16:creationId xmlns:a16="http://schemas.microsoft.com/office/drawing/2014/main" id="{1EC58B2A-6674-B976-A8E2-C693E621688A}"/>
                </a:ext>
              </a:extLst>
            </p:cNvPr>
            <p:cNvSpPr>
              <a:spLocks/>
            </p:cNvSpPr>
            <p:nvPr/>
          </p:nvSpPr>
          <p:spPr bwMode="auto">
            <a:xfrm>
              <a:off x="7281863" y="4075113"/>
              <a:ext cx="185738" cy="174625"/>
            </a:xfrm>
            <a:custGeom>
              <a:avLst/>
              <a:gdLst>
                <a:gd name="T0" fmla="*/ 885 w 1014"/>
                <a:gd name="T1" fmla="*/ 701 h 955"/>
                <a:gd name="T2" fmla="*/ 758 w 1014"/>
                <a:gd name="T3" fmla="*/ 860 h 955"/>
                <a:gd name="T4" fmla="*/ 0 w 1014"/>
                <a:gd name="T5" fmla="*/ 501 h 955"/>
                <a:gd name="T6" fmla="*/ 199 w 1014"/>
                <a:gd name="T7" fmla="*/ 358 h 955"/>
                <a:gd name="T8" fmla="*/ 905 w 1014"/>
                <a:gd name="T9" fmla="*/ 101 h 955"/>
                <a:gd name="T10" fmla="*/ 885 w 1014"/>
                <a:gd name="T11" fmla="*/ 701 h 955"/>
              </a:gdLst>
              <a:ahLst/>
              <a:cxnLst>
                <a:cxn ang="0">
                  <a:pos x="T0" y="T1"/>
                </a:cxn>
                <a:cxn ang="0">
                  <a:pos x="T2" y="T3"/>
                </a:cxn>
                <a:cxn ang="0">
                  <a:pos x="T4" y="T5"/>
                </a:cxn>
                <a:cxn ang="0">
                  <a:pos x="T6" y="T7"/>
                </a:cxn>
                <a:cxn ang="0">
                  <a:pos x="T8" y="T9"/>
                </a:cxn>
                <a:cxn ang="0">
                  <a:pos x="T10" y="T11"/>
                </a:cxn>
              </a:cxnLst>
              <a:rect l="0" t="0" r="r" b="b"/>
              <a:pathLst>
                <a:path w="1014" h="955">
                  <a:moveTo>
                    <a:pt x="885" y="701"/>
                  </a:moveTo>
                  <a:cubicBezTo>
                    <a:pt x="850" y="777"/>
                    <a:pt x="806" y="836"/>
                    <a:pt x="758" y="860"/>
                  </a:cubicBezTo>
                  <a:cubicBezTo>
                    <a:pt x="571" y="955"/>
                    <a:pt x="0" y="501"/>
                    <a:pt x="0" y="501"/>
                  </a:cubicBezTo>
                  <a:cubicBezTo>
                    <a:pt x="0" y="501"/>
                    <a:pt x="83" y="436"/>
                    <a:pt x="199" y="358"/>
                  </a:cubicBezTo>
                  <a:cubicBezTo>
                    <a:pt x="425" y="206"/>
                    <a:pt x="777" y="0"/>
                    <a:pt x="905" y="101"/>
                  </a:cubicBezTo>
                  <a:cubicBezTo>
                    <a:pt x="1014" y="189"/>
                    <a:pt x="979" y="502"/>
                    <a:pt x="885" y="701"/>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3" name="Freeform 560">
              <a:extLst>
                <a:ext uri="{FF2B5EF4-FFF2-40B4-BE49-F238E27FC236}">
                  <a16:creationId xmlns:a16="http://schemas.microsoft.com/office/drawing/2014/main" id="{581672C2-B5C8-F9FC-5A18-F525F9D3F5D3}"/>
                </a:ext>
              </a:extLst>
            </p:cNvPr>
            <p:cNvSpPr>
              <a:spLocks/>
            </p:cNvSpPr>
            <p:nvPr/>
          </p:nvSpPr>
          <p:spPr bwMode="auto">
            <a:xfrm>
              <a:off x="7142163" y="4003675"/>
              <a:ext cx="139700" cy="184150"/>
            </a:xfrm>
            <a:custGeom>
              <a:avLst/>
              <a:gdLst>
                <a:gd name="T0" fmla="*/ 767 w 767"/>
                <a:gd name="T1" fmla="*/ 893 h 1007"/>
                <a:gd name="T2" fmla="*/ 75 w 767"/>
                <a:gd name="T3" fmla="*/ 873 h 1007"/>
                <a:gd name="T4" fmla="*/ 6 w 767"/>
                <a:gd name="T5" fmla="*/ 601 h 1007"/>
                <a:gd name="T6" fmla="*/ 222 w 767"/>
                <a:gd name="T7" fmla="*/ 28 h 1007"/>
                <a:gd name="T8" fmla="*/ 623 w 767"/>
                <a:gd name="T9" fmla="*/ 517 h 1007"/>
                <a:gd name="T10" fmla="*/ 767 w 767"/>
                <a:gd name="T11" fmla="*/ 893 h 1007"/>
              </a:gdLst>
              <a:ahLst/>
              <a:cxnLst>
                <a:cxn ang="0">
                  <a:pos x="T0" y="T1"/>
                </a:cxn>
                <a:cxn ang="0">
                  <a:pos x="T2" y="T3"/>
                </a:cxn>
                <a:cxn ang="0">
                  <a:pos x="T4" y="T5"/>
                </a:cxn>
                <a:cxn ang="0">
                  <a:pos x="T6" y="T7"/>
                </a:cxn>
                <a:cxn ang="0">
                  <a:pos x="T8" y="T9"/>
                </a:cxn>
                <a:cxn ang="0">
                  <a:pos x="T10" y="T11"/>
                </a:cxn>
              </a:cxnLst>
              <a:rect l="0" t="0" r="r" b="b"/>
              <a:pathLst>
                <a:path w="767" h="1007">
                  <a:moveTo>
                    <a:pt x="767" y="893"/>
                  </a:moveTo>
                  <a:cubicBezTo>
                    <a:pt x="767" y="893"/>
                    <a:pt x="184" y="1007"/>
                    <a:pt x="75" y="873"/>
                  </a:cubicBezTo>
                  <a:cubicBezTo>
                    <a:pt x="31" y="819"/>
                    <a:pt x="9" y="717"/>
                    <a:pt x="6" y="601"/>
                  </a:cubicBezTo>
                  <a:cubicBezTo>
                    <a:pt x="0" y="358"/>
                    <a:pt x="79" y="56"/>
                    <a:pt x="222" y="28"/>
                  </a:cubicBezTo>
                  <a:cubicBezTo>
                    <a:pt x="361" y="0"/>
                    <a:pt x="514" y="271"/>
                    <a:pt x="623" y="517"/>
                  </a:cubicBezTo>
                  <a:cubicBezTo>
                    <a:pt x="709" y="713"/>
                    <a:pt x="767" y="893"/>
                    <a:pt x="767" y="893"/>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4" name="Freeform 561">
              <a:extLst>
                <a:ext uri="{FF2B5EF4-FFF2-40B4-BE49-F238E27FC236}">
                  <a16:creationId xmlns:a16="http://schemas.microsoft.com/office/drawing/2014/main" id="{6D9EB0DC-5065-CC28-16CD-B49E7CD98789}"/>
                </a:ext>
              </a:extLst>
            </p:cNvPr>
            <p:cNvSpPr>
              <a:spLocks/>
            </p:cNvSpPr>
            <p:nvPr/>
          </p:nvSpPr>
          <p:spPr bwMode="auto">
            <a:xfrm>
              <a:off x="7243763" y="4165600"/>
              <a:ext cx="96838" cy="85725"/>
            </a:xfrm>
            <a:custGeom>
              <a:avLst/>
              <a:gdLst>
                <a:gd name="T0" fmla="*/ 459 w 527"/>
                <a:gd name="T1" fmla="*/ 375 h 466"/>
                <a:gd name="T2" fmla="*/ 217 w 527"/>
                <a:gd name="T3" fmla="*/ 0 h 466"/>
                <a:gd name="T4" fmla="*/ 21 w 527"/>
                <a:gd name="T5" fmla="*/ 234 h 466"/>
                <a:gd name="T6" fmla="*/ 459 w 527"/>
                <a:gd name="T7" fmla="*/ 375 h 466"/>
              </a:gdLst>
              <a:ahLst/>
              <a:cxnLst>
                <a:cxn ang="0">
                  <a:pos x="T0" y="T1"/>
                </a:cxn>
                <a:cxn ang="0">
                  <a:pos x="T2" y="T3"/>
                </a:cxn>
                <a:cxn ang="0">
                  <a:pos x="T4" y="T5"/>
                </a:cxn>
                <a:cxn ang="0">
                  <a:pos x="T6" y="T7"/>
                </a:cxn>
              </a:cxnLst>
              <a:rect l="0" t="0" r="r" b="b"/>
              <a:pathLst>
                <a:path w="527" h="466">
                  <a:moveTo>
                    <a:pt x="459" y="375"/>
                  </a:moveTo>
                  <a:cubicBezTo>
                    <a:pt x="527" y="286"/>
                    <a:pt x="217" y="0"/>
                    <a:pt x="217" y="0"/>
                  </a:cubicBezTo>
                  <a:cubicBezTo>
                    <a:pt x="217" y="0"/>
                    <a:pt x="0" y="160"/>
                    <a:pt x="21" y="234"/>
                  </a:cubicBezTo>
                  <a:cubicBezTo>
                    <a:pt x="53" y="344"/>
                    <a:pt x="389" y="466"/>
                    <a:pt x="459" y="375"/>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5" name="Freeform 562">
              <a:extLst>
                <a:ext uri="{FF2B5EF4-FFF2-40B4-BE49-F238E27FC236}">
                  <a16:creationId xmlns:a16="http://schemas.microsoft.com/office/drawing/2014/main" id="{AB565118-B24E-CCF4-9595-A89350FBFB6E}"/>
                </a:ext>
              </a:extLst>
            </p:cNvPr>
            <p:cNvSpPr>
              <a:spLocks/>
            </p:cNvSpPr>
            <p:nvPr/>
          </p:nvSpPr>
          <p:spPr bwMode="auto">
            <a:xfrm>
              <a:off x="7283450" y="4122738"/>
              <a:ext cx="82550" cy="79375"/>
            </a:xfrm>
            <a:custGeom>
              <a:avLst/>
              <a:gdLst>
                <a:gd name="T0" fmla="*/ 391 w 457"/>
                <a:gd name="T1" fmla="*/ 67 h 436"/>
                <a:gd name="T2" fmla="*/ 0 w 457"/>
                <a:gd name="T3" fmla="*/ 239 h 436"/>
                <a:gd name="T4" fmla="*/ 328 w 457"/>
                <a:gd name="T5" fmla="*/ 395 h 436"/>
                <a:gd name="T6" fmla="*/ 391 w 457"/>
                <a:gd name="T7" fmla="*/ 67 h 436"/>
              </a:gdLst>
              <a:ahLst/>
              <a:cxnLst>
                <a:cxn ang="0">
                  <a:pos x="T0" y="T1"/>
                </a:cxn>
                <a:cxn ang="0">
                  <a:pos x="T2" y="T3"/>
                </a:cxn>
                <a:cxn ang="0">
                  <a:pos x="T4" y="T5"/>
                </a:cxn>
                <a:cxn ang="0">
                  <a:pos x="T6" y="T7"/>
                </a:cxn>
              </a:cxnLst>
              <a:rect l="0" t="0" r="r" b="b"/>
              <a:pathLst>
                <a:path w="457" h="436">
                  <a:moveTo>
                    <a:pt x="391" y="67"/>
                  </a:moveTo>
                  <a:cubicBezTo>
                    <a:pt x="308" y="0"/>
                    <a:pt x="0" y="239"/>
                    <a:pt x="0" y="239"/>
                  </a:cubicBezTo>
                  <a:cubicBezTo>
                    <a:pt x="0" y="239"/>
                    <a:pt x="247" y="436"/>
                    <a:pt x="328" y="395"/>
                  </a:cubicBezTo>
                  <a:cubicBezTo>
                    <a:pt x="403" y="357"/>
                    <a:pt x="457" y="119"/>
                    <a:pt x="391" y="67"/>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6" name="Freeform 563">
              <a:extLst>
                <a:ext uri="{FF2B5EF4-FFF2-40B4-BE49-F238E27FC236}">
                  <a16:creationId xmlns:a16="http://schemas.microsoft.com/office/drawing/2014/main" id="{6315255F-33A5-C1EB-B3DF-0D5D8075E840}"/>
                </a:ext>
              </a:extLst>
            </p:cNvPr>
            <p:cNvSpPr>
              <a:spLocks/>
            </p:cNvSpPr>
            <p:nvPr/>
          </p:nvSpPr>
          <p:spPr bwMode="auto">
            <a:xfrm>
              <a:off x="7218363" y="4094163"/>
              <a:ext cx="65088" cy="80963"/>
            </a:xfrm>
            <a:custGeom>
              <a:avLst/>
              <a:gdLst>
                <a:gd name="T0" fmla="*/ 59 w 359"/>
                <a:gd name="T1" fmla="*/ 388 h 446"/>
                <a:gd name="T2" fmla="*/ 359 w 359"/>
                <a:gd name="T3" fmla="*/ 396 h 446"/>
                <a:gd name="T4" fmla="*/ 122 w 359"/>
                <a:gd name="T5" fmla="*/ 22 h 446"/>
                <a:gd name="T6" fmla="*/ 59 w 359"/>
                <a:gd name="T7" fmla="*/ 388 h 446"/>
              </a:gdLst>
              <a:ahLst/>
              <a:cxnLst>
                <a:cxn ang="0">
                  <a:pos x="T0" y="T1"/>
                </a:cxn>
                <a:cxn ang="0">
                  <a:pos x="T2" y="T3"/>
                </a:cxn>
                <a:cxn ang="0">
                  <a:pos x="T4" y="T5"/>
                </a:cxn>
                <a:cxn ang="0">
                  <a:pos x="T6" y="T7"/>
                </a:cxn>
              </a:cxnLst>
              <a:rect l="0" t="0" r="r" b="b"/>
              <a:pathLst>
                <a:path w="359" h="446">
                  <a:moveTo>
                    <a:pt x="59" y="388"/>
                  </a:moveTo>
                  <a:cubicBezTo>
                    <a:pt x="107" y="446"/>
                    <a:pt x="359" y="396"/>
                    <a:pt x="359" y="396"/>
                  </a:cubicBezTo>
                  <a:cubicBezTo>
                    <a:pt x="359" y="396"/>
                    <a:pt x="231" y="0"/>
                    <a:pt x="122" y="22"/>
                  </a:cubicBezTo>
                  <a:cubicBezTo>
                    <a:pt x="31" y="40"/>
                    <a:pt x="0" y="316"/>
                    <a:pt x="59" y="388"/>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7" name="Freeform 564">
              <a:extLst>
                <a:ext uri="{FF2B5EF4-FFF2-40B4-BE49-F238E27FC236}">
                  <a16:creationId xmlns:a16="http://schemas.microsoft.com/office/drawing/2014/main" id="{79FF586E-0AC2-6AFC-3BB4-C1BDB4657AB9}"/>
                </a:ext>
              </a:extLst>
            </p:cNvPr>
            <p:cNvSpPr>
              <a:spLocks/>
            </p:cNvSpPr>
            <p:nvPr/>
          </p:nvSpPr>
          <p:spPr bwMode="auto">
            <a:xfrm>
              <a:off x="6667500" y="4908550"/>
              <a:ext cx="242888" cy="255588"/>
            </a:xfrm>
            <a:custGeom>
              <a:avLst/>
              <a:gdLst>
                <a:gd name="T0" fmla="*/ 1334 w 1334"/>
                <a:gd name="T1" fmla="*/ 203 h 1403"/>
                <a:gd name="T2" fmla="*/ 895 w 1334"/>
                <a:gd name="T3" fmla="*/ 1401 h 1403"/>
                <a:gd name="T4" fmla="*/ 801 w 1334"/>
                <a:gd name="T5" fmla="*/ 1388 h 1403"/>
                <a:gd name="T6" fmla="*/ 176 w 1334"/>
                <a:gd name="T7" fmla="*/ 136 h 1403"/>
                <a:gd name="T8" fmla="*/ 897 w 1334"/>
                <a:gd name="T9" fmla="*/ 93 h 1403"/>
                <a:gd name="T10" fmla="*/ 1334 w 1334"/>
                <a:gd name="T11" fmla="*/ 203 h 1403"/>
                <a:gd name="T12" fmla="*/ 1334 w 1334"/>
                <a:gd name="T13" fmla="*/ 203 h 1403"/>
              </a:gdLst>
              <a:ahLst/>
              <a:cxnLst>
                <a:cxn ang="0">
                  <a:pos x="T0" y="T1"/>
                </a:cxn>
                <a:cxn ang="0">
                  <a:pos x="T2" y="T3"/>
                </a:cxn>
                <a:cxn ang="0">
                  <a:pos x="T4" y="T5"/>
                </a:cxn>
                <a:cxn ang="0">
                  <a:pos x="T6" y="T7"/>
                </a:cxn>
                <a:cxn ang="0">
                  <a:pos x="T8" y="T9"/>
                </a:cxn>
                <a:cxn ang="0">
                  <a:pos x="T10" y="T11"/>
                </a:cxn>
                <a:cxn ang="0">
                  <a:pos x="T12" y="T13"/>
                </a:cxn>
              </a:cxnLst>
              <a:rect l="0" t="0" r="r" b="b"/>
              <a:pathLst>
                <a:path w="1334" h="1403">
                  <a:moveTo>
                    <a:pt x="1334" y="203"/>
                  </a:moveTo>
                  <a:cubicBezTo>
                    <a:pt x="1334" y="203"/>
                    <a:pt x="1213" y="1374"/>
                    <a:pt x="895" y="1401"/>
                  </a:cubicBezTo>
                  <a:cubicBezTo>
                    <a:pt x="865" y="1403"/>
                    <a:pt x="833" y="1399"/>
                    <a:pt x="801" y="1388"/>
                  </a:cubicBezTo>
                  <a:cubicBezTo>
                    <a:pt x="447" y="1272"/>
                    <a:pt x="0" y="420"/>
                    <a:pt x="176" y="136"/>
                  </a:cubicBezTo>
                  <a:cubicBezTo>
                    <a:pt x="260" y="0"/>
                    <a:pt x="605" y="35"/>
                    <a:pt x="897" y="93"/>
                  </a:cubicBezTo>
                  <a:cubicBezTo>
                    <a:pt x="1127" y="139"/>
                    <a:pt x="1324" y="200"/>
                    <a:pt x="1334" y="203"/>
                  </a:cubicBezTo>
                  <a:lnTo>
                    <a:pt x="1334" y="203"/>
                  </a:ln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8" name="Freeform 565">
              <a:extLst>
                <a:ext uri="{FF2B5EF4-FFF2-40B4-BE49-F238E27FC236}">
                  <a16:creationId xmlns:a16="http://schemas.microsoft.com/office/drawing/2014/main" id="{3D783D41-A489-70B5-D88F-03D9C93EF448}"/>
                </a:ext>
              </a:extLst>
            </p:cNvPr>
            <p:cNvSpPr>
              <a:spLocks/>
            </p:cNvSpPr>
            <p:nvPr/>
          </p:nvSpPr>
          <p:spPr bwMode="auto">
            <a:xfrm>
              <a:off x="6910388" y="4872038"/>
              <a:ext cx="276225" cy="298450"/>
            </a:xfrm>
            <a:custGeom>
              <a:avLst/>
              <a:gdLst>
                <a:gd name="T0" fmla="*/ 0 w 1510"/>
                <a:gd name="T1" fmla="*/ 405 h 1633"/>
                <a:gd name="T2" fmla="*/ 745 w 1510"/>
                <a:gd name="T3" fmla="*/ 1603 h 1633"/>
                <a:gd name="T4" fmla="*/ 1291 w 1510"/>
                <a:gd name="T5" fmla="*/ 258 h 1633"/>
                <a:gd name="T6" fmla="*/ 0 w 1510"/>
                <a:gd name="T7" fmla="*/ 405 h 1633"/>
              </a:gdLst>
              <a:ahLst/>
              <a:cxnLst>
                <a:cxn ang="0">
                  <a:pos x="T0" y="T1"/>
                </a:cxn>
                <a:cxn ang="0">
                  <a:pos x="T2" y="T3"/>
                </a:cxn>
                <a:cxn ang="0">
                  <a:pos x="T4" y="T5"/>
                </a:cxn>
                <a:cxn ang="0">
                  <a:pos x="T6" y="T7"/>
                </a:cxn>
              </a:cxnLst>
              <a:rect l="0" t="0" r="r" b="b"/>
              <a:pathLst>
                <a:path w="1510" h="1633">
                  <a:moveTo>
                    <a:pt x="0" y="405"/>
                  </a:moveTo>
                  <a:cubicBezTo>
                    <a:pt x="0" y="405"/>
                    <a:pt x="394" y="1633"/>
                    <a:pt x="745" y="1603"/>
                  </a:cubicBezTo>
                  <a:cubicBezTo>
                    <a:pt x="1106" y="1572"/>
                    <a:pt x="1510" y="547"/>
                    <a:pt x="1291" y="258"/>
                  </a:cubicBezTo>
                  <a:cubicBezTo>
                    <a:pt x="1095" y="0"/>
                    <a:pt x="0" y="405"/>
                    <a:pt x="0" y="405"/>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09" name="Freeform 566">
              <a:extLst>
                <a:ext uri="{FF2B5EF4-FFF2-40B4-BE49-F238E27FC236}">
                  <a16:creationId xmlns:a16="http://schemas.microsoft.com/office/drawing/2014/main" id="{90A018AB-0695-53E8-3A26-4689FEE0171E}"/>
                </a:ext>
              </a:extLst>
            </p:cNvPr>
            <p:cNvSpPr>
              <a:spLocks/>
            </p:cNvSpPr>
            <p:nvPr/>
          </p:nvSpPr>
          <p:spPr bwMode="auto">
            <a:xfrm>
              <a:off x="6756400" y="4743450"/>
              <a:ext cx="255588" cy="201613"/>
            </a:xfrm>
            <a:custGeom>
              <a:avLst/>
              <a:gdLst>
                <a:gd name="T0" fmla="*/ 1256 w 1394"/>
                <a:gd name="T1" fmla="*/ 613 h 1106"/>
                <a:gd name="T2" fmla="*/ 842 w 1394"/>
                <a:gd name="T3" fmla="*/ 1106 h 1106"/>
                <a:gd name="T4" fmla="*/ 842 w 1394"/>
                <a:gd name="T5" fmla="*/ 1106 h 1106"/>
                <a:gd name="T6" fmla="*/ 253 w 1394"/>
                <a:gd name="T7" fmla="*/ 745 h 1106"/>
                <a:gd name="T8" fmla="*/ 30 w 1394"/>
                <a:gd name="T9" fmla="*/ 414 h 1106"/>
                <a:gd name="T10" fmla="*/ 1348 w 1394"/>
                <a:gd name="T11" fmla="*/ 281 h 1106"/>
                <a:gd name="T12" fmla="*/ 1256 w 1394"/>
                <a:gd name="T13" fmla="*/ 613 h 1106"/>
              </a:gdLst>
              <a:ahLst/>
              <a:cxnLst>
                <a:cxn ang="0">
                  <a:pos x="T0" y="T1"/>
                </a:cxn>
                <a:cxn ang="0">
                  <a:pos x="T2" y="T3"/>
                </a:cxn>
                <a:cxn ang="0">
                  <a:pos x="T4" y="T5"/>
                </a:cxn>
                <a:cxn ang="0">
                  <a:pos x="T6" y="T7"/>
                </a:cxn>
                <a:cxn ang="0">
                  <a:pos x="T8" y="T9"/>
                </a:cxn>
                <a:cxn ang="0">
                  <a:pos x="T10" y="T11"/>
                </a:cxn>
                <a:cxn ang="0">
                  <a:pos x="T12" y="T13"/>
                </a:cxn>
              </a:cxnLst>
              <a:rect l="0" t="0" r="r" b="b"/>
              <a:pathLst>
                <a:path w="1394" h="1106">
                  <a:moveTo>
                    <a:pt x="1256" y="613"/>
                  </a:moveTo>
                  <a:cubicBezTo>
                    <a:pt x="1103" y="850"/>
                    <a:pt x="842" y="1106"/>
                    <a:pt x="842" y="1106"/>
                  </a:cubicBezTo>
                  <a:lnTo>
                    <a:pt x="842" y="1106"/>
                  </a:lnTo>
                  <a:cubicBezTo>
                    <a:pt x="828" y="1099"/>
                    <a:pt x="490" y="932"/>
                    <a:pt x="253" y="745"/>
                  </a:cubicBezTo>
                  <a:cubicBezTo>
                    <a:pt x="107" y="631"/>
                    <a:pt x="0" y="509"/>
                    <a:pt x="30" y="414"/>
                  </a:cubicBezTo>
                  <a:cubicBezTo>
                    <a:pt x="129" y="98"/>
                    <a:pt x="1172" y="0"/>
                    <a:pt x="1348" y="281"/>
                  </a:cubicBezTo>
                  <a:cubicBezTo>
                    <a:pt x="1394" y="354"/>
                    <a:pt x="1342" y="481"/>
                    <a:pt x="1256" y="613"/>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0" name="Freeform 567">
              <a:extLst>
                <a:ext uri="{FF2B5EF4-FFF2-40B4-BE49-F238E27FC236}">
                  <a16:creationId xmlns:a16="http://schemas.microsoft.com/office/drawing/2014/main" id="{8BFC4E9F-BCE2-C761-302C-7E6F6F0B2282}"/>
                </a:ext>
              </a:extLst>
            </p:cNvPr>
            <p:cNvSpPr>
              <a:spLocks/>
            </p:cNvSpPr>
            <p:nvPr/>
          </p:nvSpPr>
          <p:spPr bwMode="auto">
            <a:xfrm>
              <a:off x="6756400" y="4910138"/>
              <a:ext cx="153988" cy="176213"/>
            </a:xfrm>
            <a:custGeom>
              <a:avLst/>
              <a:gdLst>
                <a:gd name="T0" fmla="*/ 570 w 845"/>
                <a:gd name="T1" fmla="*/ 946 h 964"/>
                <a:gd name="T2" fmla="*/ 845 w 845"/>
                <a:gd name="T3" fmla="*/ 196 h 964"/>
                <a:gd name="T4" fmla="*/ 120 w 845"/>
                <a:gd name="T5" fmla="*/ 154 h 964"/>
                <a:gd name="T6" fmla="*/ 570 w 845"/>
                <a:gd name="T7" fmla="*/ 946 h 964"/>
              </a:gdLst>
              <a:ahLst/>
              <a:cxnLst>
                <a:cxn ang="0">
                  <a:pos x="T0" y="T1"/>
                </a:cxn>
                <a:cxn ang="0">
                  <a:pos x="T2" y="T3"/>
                </a:cxn>
                <a:cxn ang="0">
                  <a:pos x="T4" y="T5"/>
                </a:cxn>
                <a:cxn ang="0">
                  <a:pos x="T6" y="T7"/>
                </a:cxn>
              </a:cxnLst>
              <a:rect l="0" t="0" r="r" b="b"/>
              <a:pathLst>
                <a:path w="845" h="964">
                  <a:moveTo>
                    <a:pt x="570" y="946"/>
                  </a:moveTo>
                  <a:cubicBezTo>
                    <a:pt x="769" y="929"/>
                    <a:pt x="845" y="196"/>
                    <a:pt x="845" y="196"/>
                  </a:cubicBezTo>
                  <a:cubicBezTo>
                    <a:pt x="845" y="196"/>
                    <a:pt x="216" y="0"/>
                    <a:pt x="120" y="154"/>
                  </a:cubicBezTo>
                  <a:cubicBezTo>
                    <a:pt x="0" y="347"/>
                    <a:pt x="343" y="964"/>
                    <a:pt x="570" y="946"/>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1" name="Freeform 568">
              <a:extLst>
                <a:ext uri="{FF2B5EF4-FFF2-40B4-BE49-F238E27FC236}">
                  <a16:creationId xmlns:a16="http://schemas.microsoft.com/office/drawing/2014/main" id="{72C59DB8-AAEE-42C6-E6A1-A93558708505}"/>
                </a:ext>
              </a:extLst>
            </p:cNvPr>
            <p:cNvSpPr>
              <a:spLocks/>
            </p:cNvSpPr>
            <p:nvPr/>
          </p:nvSpPr>
          <p:spPr bwMode="auto">
            <a:xfrm>
              <a:off x="6910388" y="4899025"/>
              <a:ext cx="173038" cy="187325"/>
            </a:xfrm>
            <a:custGeom>
              <a:avLst/>
              <a:gdLst>
                <a:gd name="T0" fmla="*/ 0 w 946"/>
                <a:gd name="T1" fmla="*/ 254 h 1023"/>
                <a:gd name="T2" fmla="*/ 467 w 946"/>
                <a:gd name="T3" fmla="*/ 1004 h 1023"/>
                <a:gd name="T4" fmla="*/ 808 w 946"/>
                <a:gd name="T5" fmla="*/ 162 h 1023"/>
                <a:gd name="T6" fmla="*/ 0 w 946"/>
                <a:gd name="T7" fmla="*/ 254 h 1023"/>
              </a:gdLst>
              <a:ahLst/>
              <a:cxnLst>
                <a:cxn ang="0">
                  <a:pos x="T0" y="T1"/>
                </a:cxn>
                <a:cxn ang="0">
                  <a:pos x="T2" y="T3"/>
                </a:cxn>
                <a:cxn ang="0">
                  <a:pos x="T4" y="T5"/>
                </a:cxn>
                <a:cxn ang="0">
                  <a:pos x="T6" y="T7"/>
                </a:cxn>
              </a:cxnLst>
              <a:rect l="0" t="0" r="r" b="b"/>
              <a:pathLst>
                <a:path w="946" h="1023">
                  <a:moveTo>
                    <a:pt x="0" y="254"/>
                  </a:moveTo>
                  <a:cubicBezTo>
                    <a:pt x="0" y="254"/>
                    <a:pt x="247" y="1023"/>
                    <a:pt x="467" y="1004"/>
                  </a:cubicBezTo>
                  <a:cubicBezTo>
                    <a:pt x="693" y="984"/>
                    <a:pt x="946" y="343"/>
                    <a:pt x="808" y="162"/>
                  </a:cubicBezTo>
                  <a:cubicBezTo>
                    <a:pt x="685" y="0"/>
                    <a:pt x="0" y="254"/>
                    <a:pt x="0" y="254"/>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2" name="Freeform 569">
              <a:extLst>
                <a:ext uri="{FF2B5EF4-FFF2-40B4-BE49-F238E27FC236}">
                  <a16:creationId xmlns:a16="http://schemas.microsoft.com/office/drawing/2014/main" id="{7060433C-EC2D-9ED8-F35C-42146CE8484B}"/>
                </a:ext>
              </a:extLst>
            </p:cNvPr>
            <p:cNvSpPr>
              <a:spLocks/>
            </p:cNvSpPr>
            <p:nvPr/>
          </p:nvSpPr>
          <p:spPr bwMode="auto">
            <a:xfrm>
              <a:off x="6808788" y="4818063"/>
              <a:ext cx="174625" cy="127000"/>
            </a:xfrm>
            <a:custGeom>
              <a:avLst/>
              <a:gdLst>
                <a:gd name="T0" fmla="*/ 50 w 955"/>
                <a:gd name="T1" fmla="*/ 259 h 692"/>
                <a:gd name="T2" fmla="*/ 558 w 955"/>
                <a:gd name="T3" fmla="*/ 692 h 692"/>
                <a:gd name="T4" fmla="*/ 875 w 955"/>
                <a:gd name="T5" fmla="*/ 175 h 692"/>
                <a:gd name="T6" fmla="*/ 50 w 955"/>
                <a:gd name="T7" fmla="*/ 259 h 692"/>
              </a:gdLst>
              <a:ahLst/>
              <a:cxnLst>
                <a:cxn ang="0">
                  <a:pos x="T0" y="T1"/>
                </a:cxn>
                <a:cxn ang="0">
                  <a:pos x="T2" y="T3"/>
                </a:cxn>
                <a:cxn ang="0">
                  <a:pos x="T4" y="T5"/>
                </a:cxn>
                <a:cxn ang="0">
                  <a:pos x="T6" y="T7"/>
                </a:cxn>
              </a:cxnLst>
              <a:rect l="0" t="0" r="r" b="b"/>
              <a:pathLst>
                <a:path w="955" h="692">
                  <a:moveTo>
                    <a:pt x="50" y="259"/>
                  </a:moveTo>
                  <a:cubicBezTo>
                    <a:pt x="0" y="418"/>
                    <a:pt x="558" y="692"/>
                    <a:pt x="558" y="692"/>
                  </a:cubicBezTo>
                  <a:cubicBezTo>
                    <a:pt x="558" y="692"/>
                    <a:pt x="955" y="303"/>
                    <a:pt x="875" y="175"/>
                  </a:cubicBezTo>
                  <a:cubicBezTo>
                    <a:pt x="764" y="0"/>
                    <a:pt x="111" y="61"/>
                    <a:pt x="50" y="259"/>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3" name="Freeform 570">
              <a:extLst>
                <a:ext uri="{FF2B5EF4-FFF2-40B4-BE49-F238E27FC236}">
                  <a16:creationId xmlns:a16="http://schemas.microsoft.com/office/drawing/2014/main" id="{32B6C683-4175-603B-C8FC-8C0019F40D06}"/>
                </a:ext>
              </a:extLst>
            </p:cNvPr>
            <p:cNvSpPr>
              <a:spLocks/>
            </p:cNvSpPr>
            <p:nvPr/>
          </p:nvSpPr>
          <p:spPr bwMode="auto">
            <a:xfrm>
              <a:off x="7281863" y="4549775"/>
              <a:ext cx="247650" cy="228600"/>
            </a:xfrm>
            <a:custGeom>
              <a:avLst/>
              <a:gdLst>
                <a:gd name="T0" fmla="*/ 1 w 1350"/>
                <a:gd name="T1" fmla="*/ 486 h 1245"/>
                <a:gd name="T2" fmla="*/ 1132 w 1350"/>
                <a:gd name="T3" fmla="*/ 1059 h 1245"/>
                <a:gd name="T4" fmla="*/ 974 w 1350"/>
                <a:gd name="T5" fmla="*/ 0 h 1245"/>
                <a:gd name="T6" fmla="*/ 1 w 1350"/>
                <a:gd name="T7" fmla="*/ 486 h 1245"/>
              </a:gdLst>
              <a:ahLst/>
              <a:cxnLst>
                <a:cxn ang="0">
                  <a:pos x="T0" y="T1"/>
                </a:cxn>
                <a:cxn ang="0">
                  <a:pos x="T2" y="T3"/>
                </a:cxn>
                <a:cxn ang="0">
                  <a:pos x="T4" y="T5"/>
                </a:cxn>
                <a:cxn ang="0">
                  <a:pos x="T6" y="T7"/>
                </a:cxn>
              </a:cxnLst>
              <a:rect l="0" t="0" r="r" b="b"/>
              <a:pathLst>
                <a:path w="1350" h="1245">
                  <a:moveTo>
                    <a:pt x="1" y="486"/>
                  </a:moveTo>
                  <a:cubicBezTo>
                    <a:pt x="0" y="803"/>
                    <a:pt x="875" y="1245"/>
                    <a:pt x="1132" y="1059"/>
                  </a:cubicBezTo>
                  <a:cubicBezTo>
                    <a:pt x="1350" y="902"/>
                    <a:pt x="974" y="0"/>
                    <a:pt x="974" y="0"/>
                  </a:cubicBezTo>
                  <a:cubicBezTo>
                    <a:pt x="974" y="0"/>
                    <a:pt x="2" y="214"/>
                    <a:pt x="1" y="486"/>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4" name="Freeform 571">
              <a:extLst>
                <a:ext uri="{FF2B5EF4-FFF2-40B4-BE49-F238E27FC236}">
                  <a16:creationId xmlns:a16="http://schemas.microsoft.com/office/drawing/2014/main" id="{7A01EF3B-85B5-F43D-7C29-1B711F1B6752}"/>
                </a:ext>
              </a:extLst>
            </p:cNvPr>
            <p:cNvSpPr>
              <a:spLocks/>
            </p:cNvSpPr>
            <p:nvPr/>
          </p:nvSpPr>
          <p:spPr bwMode="auto">
            <a:xfrm>
              <a:off x="7243763" y="4376738"/>
              <a:ext cx="215900" cy="173038"/>
            </a:xfrm>
            <a:custGeom>
              <a:avLst/>
              <a:gdLst>
                <a:gd name="T0" fmla="*/ 698 w 1185"/>
                <a:gd name="T1" fmla="*/ 40 h 949"/>
                <a:gd name="T2" fmla="*/ 43 w 1185"/>
                <a:gd name="T3" fmla="*/ 596 h 949"/>
                <a:gd name="T4" fmla="*/ 1185 w 1185"/>
                <a:gd name="T5" fmla="*/ 949 h 949"/>
                <a:gd name="T6" fmla="*/ 698 w 1185"/>
                <a:gd name="T7" fmla="*/ 40 h 949"/>
              </a:gdLst>
              <a:ahLst/>
              <a:cxnLst>
                <a:cxn ang="0">
                  <a:pos x="T0" y="T1"/>
                </a:cxn>
                <a:cxn ang="0">
                  <a:pos x="T2" y="T3"/>
                </a:cxn>
                <a:cxn ang="0">
                  <a:pos x="T4" y="T5"/>
                </a:cxn>
                <a:cxn ang="0">
                  <a:pos x="T6" y="T7"/>
                </a:cxn>
              </a:cxnLst>
              <a:rect l="0" t="0" r="r" b="b"/>
              <a:pathLst>
                <a:path w="1185" h="949">
                  <a:moveTo>
                    <a:pt x="698" y="40"/>
                  </a:moveTo>
                  <a:cubicBezTo>
                    <a:pt x="487" y="0"/>
                    <a:pt x="0" y="385"/>
                    <a:pt x="43" y="596"/>
                  </a:cubicBezTo>
                  <a:cubicBezTo>
                    <a:pt x="103" y="888"/>
                    <a:pt x="1185" y="949"/>
                    <a:pt x="1185" y="949"/>
                  </a:cubicBezTo>
                  <a:cubicBezTo>
                    <a:pt x="1185" y="949"/>
                    <a:pt x="951" y="88"/>
                    <a:pt x="698" y="40"/>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5" name="Freeform 572">
              <a:extLst>
                <a:ext uri="{FF2B5EF4-FFF2-40B4-BE49-F238E27FC236}">
                  <a16:creationId xmlns:a16="http://schemas.microsoft.com/office/drawing/2014/main" id="{734495FF-A48C-ACF7-085F-89715DA6C958}"/>
                </a:ext>
              </a:extLst>
            </p:cNvPr>
            <p:cNvSpPr>
              <a:spLocks/>
            </p:cNvSpPr>
            <p:nvPr/>
          </p:nvSpPr>
          <p:spPr bwMode="auto">
            <a:xfrm>
              <a:off x="7459663" y="4505325"/>
              <a:ext cx="204788" cy="188913"/>
            </a:xfrm>
            <a:custGeom>
              <a:avLst/>
              <a:gdLst>
                <a:gd name="T0" fmla="*/ 869 w 1114"/>
                <a:gd name="T1" fmla="*/ 135 h 1031"/>
                <a:gd name="T2" fmla="*/ 0 w 1114"/>
                <a:gd name="T3" fmla="*/ 244 h 1031"/>
                <a:gd name="T4" fmla="*/ 954 w 1114"/>
                <a:gd name="T5" fmla="*/ 882 h 1031"/>
                <a:gd name="T6" fmla="*/ 869 w 1114"/>
                <a:gd name="T7" fmla="*/ 135 h 1031"/>
              </a:gdLst>
              <a:ahLst/>
              <a:cxnLst>
                <a:cxn ang="0">
                  <a:pos x="T0" y="T1"/>
                </a:cxn>
                <a:cxn ang="0">
                  <a:pos x="T2" y="T3"/>
                </a:cxn>
                <a:cxn ang="0">
                  <a:pos x="T4" y="T5"/>
                </a:cxn>
                <a:cxn ang="0">
                  <a:pos x="T6" y="T7"/>
                </a:cxn>
              </a:cxnLst>
              <a:rect l="0" t="0" r="r" b="b"/>
              <a:pathLst>
                <a:path w="1114" h="1031">
                  <a:moveTo>
                    <a:pt x="869" y="135"/>
                  </a:moveTo>
                  <a:cubicBezTo>
                    <a:pt x="698" y="0"/>
                    <a:pt x="0" y="244"/>
                    <a:pt x="0" y="244"/>
                  </a:cubicBezTo>
                  <a:cubicBezTo>
                    <a:pt x="0" y="244"/>
                    <a:pt x="709" y="1031"/>
                    <a:pt x="954" y="882"/>
                  </a:cubicBezTo>
                  <a:cubicBezTo>
                    <a:pt x="1114" y="784"/>
                    <a:pt x="1017" y="251"/>
                    <a:pt x="869" y="135"/>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6" name="Freeform 573">
              <a:extLst>
                <a:ext uri="{FF2B5EF4-FFF2-40B4-BE49-F238E27FC236}">
                  <a16:creationId xmlns:a16="http://schemas.microsoft.com/office/drawing/2014/main" id="{D68EE10F-67B3-65A4-7887-B66772D69E14}"/>
                </a:ext>
              </a:extLst>
            </p:cNvPr>
            <p:cNvSpPr>
              <a:spLocks/>
            </p:cNvSpPr>
            <p:nvPr/>
          </p:nvSpPr>
          <p:spPr bwMode="auto">
            <a:xfrm>
              <a:off x="7369175" y="4551363"/>
              <a:ext cx="128588" cy="119063"/>
            </a:xfrm>
            <a:custGeom>
              <a:avLst/>
              <a:gdLst>
                <a:gd name="T0" fmla="*/ 1 w 697"/>
                <a:gd name="T1" fmla="*/ 251 h 643"/>
                <a:gd name="T2" fmla="*/ 585 w 697"/>
                <a:gd name="T3" fmla="*/ 547 h 643"/>
                <a:gd name="T4" fmla="*/ 503 w 697"/>
                <a:gd name="T5" fmla="*/ 0 h 643"/>
                <a:gd name="T6" fmla="*/ 1 w 697"/>
                <a:gd name="T7" fmla="*/ 251 h 643"/>
              </a:gdLst>
              <a:ahLst/>
              <a:cxnLst>
                <a:cxn ang="0">
                  <a:pos x="T0" y="T1"/>
                </a:cxn>
                <a:cxn ang="0">
                  <a:pos x="T2" y="T3"/>
                </a:cxn>
                <a:cxn ang="0">
                  <a:pos x="T4" y="T5"/>
                </a:cxn>
                <a:cxn ang="0">
                  <a:pos x="T6" y="T7"/>
                </a:cxn>
              </a:cxnLst>
              <a:rect l="0" t="0" r="r" b="b"/>
              <a:pathLst>
                <a:path w="697" h="643">
                  <a:moveTo>
                    <a:pt x="1" y="251"/>
                  </a:moveTo>
                  <a:cubicBezTo>
                    <a:pt x="0" y="415"/>
                    <a:pt x="452" y="643"/>
                    <a:pt x="585" y="547"/>
                  </a:cubicBezTo>
                  <a:cubicBezTo>
                    <a:pt x="697" y="466"/>
                    <a:pt x="503" y="0"/>
                    <a:pt x="503" y="0"/>
                  </a:cubicBezTo>
                  <a:cubicBezTo>
                    <a:pt x="503" y="0"/>
                    <a:pt x="1" y="111"/>
                    <a:pt x="1" y="251"/>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7" name="Freeform 574">
              <a:extLst>
                <a:ext uri="{FF2B5EF4-FFF2-40B4-BE49-F238E27FC236}">
                  <a16:creationId xmlns:a16="http://schemas.microsoft.com/office/drawing/2014/main" id="{02A88B83-AE0C-CADC-E7BA-9B13C5D5FF42}"/>
                </a:ext>
              </a:extLst>
            </p:cNvPr>
            <p:cNvSpPr>
              <a:spLocks/>
            </p:cNvSpPr>
            <p:nvPr/>
          </p:nvSpPr>
          <p:spPr bwMode="auto">
            <a:xfrm>
              <a:off x="7350125" y="4462463"/>
              <a:ext cx="111125" cy="88900"/>
            </a:xfrm>
            <a:custGeom>
              <a:avLst/>
              <a:gdLst>
                <a:gd name="T0" fmla="*/ 361 w 612"/>
                <a:gd name="T1" fmla="*/ 20 h 490"/>
                <a:gd name="T2" fmla="*/ 22 w 612"/>
                <a:gd name="T3" fmla="*/ 307 h 490"/>
                <a:gd name="T4" fmla="*/ 612 w 612"/>
                <a:gd name="T5" fmla="*/ 490 h 490"/>
                <a:gd name="T6" fmla="*/ 361 w 612"/>
                <a:gd name="T7" fmla="*/ 20 h 490"/>
              </a:gdLst>
              <a:ahLst/>
              <a:cxnLst>
                <a:cxn ang="0">
                  <a:pos x="T0" y="T1"/>
                </a:cxn>
                <a:cxn ang="0">
                  <a:pos x="T2" y="T3"/>
                </a:cxn>
                <a:cxn ang="0">
                  <a:pos x="T4" y="T5"/>
                </a:cxn>
                <a:cxn ang="0">
                  <a:pos x="T6" y="T7"/>
                </a:cxn>
              </a:cxnLst>
              <a:rect l="0" t="0" r="r" b="b"/>
              <a:pathLst>
                <a:path w="612" h="490">
                  <a:moveTo>
                    <a:pt x="361" y="20"/>
                  </a:moveTo>
                  <a:cubicBezTo>
                    <a:pt x="252" y="0"/>
                    <a:pt x="0" y="199"/>
                    <a:pt x="22" y="307"/>
                  </a:cubicBezTo>
                  <a:cubicBezTo>
                    <a:pt x="53" y="459"/>
                    <a:pt x="612" y="490"/>
                    <a:pt x="612" y="490"/>
                  </a:cubicBezTo>
                  <a:cubicBezTo>
                    <a:pt x="612" y="490"/>
                    <a:pt x="492" y="45"/>
                    <a:pt x="361" y="20"/>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8" name="Freeform 575">
              <a:extLst>
                <a:ext uri="{FF2B5EF4-FFF2-40B4-BE49-F238E27FC236}">
                  <a16:creationId xmlns:a16="http://schemas.microsoft.com/office/drawing/2014/main" id="{F32D935C-2FAD-66B3-9B30-5006BE982E79}"/>
                </a:ext>
              </a:extLst>
            </p:cNvPr>
            <p:cNvSpPr>
              <a:spLocks/>
            </p:cNvSpPr>
            <p:nvPr/>
          </p:nvSpPr>
          <p:spPr bwMode="auto">
            <a:xfrm>
              <a:off x="7461250" y="4529138"/>
              <a:ext cx="104775" cy="96838"/>
            </a:xfrm>
            <a:custGeom>
              <a:avLst/>
              <a:gdLst>
                <a:gd name="T0" fmla="*/ 449 w 575"/>
                <a:gd name="T1" fmla="*/ 70 h 532"/>
                <a:gd name="T2" fmla="*/ 0 w 575"/>
                <a:gd name="T3" fmla="*/ 126 h 532"/>
                <a:gd name="T4" fmla="*/ 492 w 575"/>
                <a:gd name="T5" fmla="*/ 455 h 532"/>
                <a:gd name="T6" fmla="*/ 449 w 575"/>
                <a:gd name="T7" fmla="*/ 70 h 532"/>
              </a:gdLst>
              <a:ahLst/>
              <a:cxnLst>
                <a:cxn ang="0">
                  <a:pos x="T0" y="T1"/>
                </a:cxn>
                <a:cxn ang="0">
                  <a:pos x="T2" y="T3"/>
                </a:cxn>
                <a:cxn ang="0">
                  <a:pos x="T4" y="T5"/>
                </a:cxn>
                <a:cxn ang="0">
                  <a:pos x="T6" y="T7"/>
                </a:cxn>
              </a:cxnLst>
              <a:rect l="0" t="0" r="r" b="b"/>
              <a:pathLst>
                <a:path w="575" h="532">
                  <a:moveTo>
                    <a:pt x="449" y="70"/>
                  </a:moveTo>
                  <a:cubicBezTo>
                    <a:pt x="360" y="0"/>
                    <a:pt x="0" y="126"/>
                    <a:pt x="0" y="126"/>
                  </a:cubicBezTo>
                  <a:cubicBezTo>
                    <a:pt x="0" y="126"/>
                    <a:pt x="366" y="532"/>
                    <a:pt x="492" y="455"/>
                  </a:cubicBezTo>
                  <a:cubicBezTo>
                    <a:pt x="575" y="405"/>
                    <a:pt x="525" y="130"/>
                    <a:pt x="449" y="70"/>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19" name="Freeform 576">
              <a:extLst>
                <a:ext uri="{FF2B5EF4-FFF2-40B4-BE49-F238E27FC236}">
                  <a16:creationId xmlns:a16="http://schemas.microsoft.com/office/drawing/2014/main" id="{FDEE45FD-D9F6-D635-5BE4-8D0F631972EA}"/>
                </a:ext>
              </a:extLst>
            </p:cNvPr>
            <p:cNvSpPr>
              <a:spLocks/>
            </p:cNvSpPr>
            <p:nvPr/>
          </p:nvSpPr>
          <p:spPr bwMode="auto">
            <a:xfrm>
              <a:off x="6861175" y="3846513"/>
              <a:ext cx="193675" cy="155575"/>
            </a:xfrm>
            <a:custGeom>
              <a:avLst/>
              <a:gdLst>
                <a:gd name="T0" fmla="*/ 114 w 1060"/>
                <a:gd name="T1" fmla="*/ 179 h 846"/>
                <a:gd name="T2" fmla="*/ 1012 w 1060"/>
                <a:gd name="T3" fmla="*/ 352 h 846"/>
                <a:gd name="T4" fmla="*/ 409 w 1060"/>
                <a:gd name="T5" fmla="*/ 846 h 846"/>
                <a:gd name="T6" fmla="*/ 114 w 1060"/>
                <a:gd name="T7" fmla="*/ 179 h 846"/>
              </a:gdLst>
              <a:ahLst/>
              <a:cxnLst>
                <a:cxn ang="0">
                  <a:pos x="T0" y="T1"/>
                </a:cxn>
                <a:cxn ang="0">
                  <a:pos x="T2" y="T3"/>
                </a:cxn>
                <a:cxn ang="0">
                  <a:pos x="T4" y="T5"/>
                </a:cxn>
                <a:cxn ang="0">
                  <a:pos x="T6" y="T7"/>
                </a:cxn>
              </a:cxnLst>
              <a:rect l="0" t="0" r="r" b="b"/>
              <a:pathLst>
                <a:path w="1060" h="846">
                  <a:moveTo>
                    <a:pt x="114" y="179"/>
                  </a:moveTo>
                  <a:cubicBezTo>
                    <a:pt x="256" y="0"/>
                    <a:pt x="956" y="130"/>
                    <a:pt x="1012" y="352"/>
                  </a:cubicBezTo>
                  <a:cubicBezTo>
                    <a:pt x="1060" y="541"/>
                    <a:pt x="409" y="846"/>
                    <a:pt x="409" y="846"/>
                  </a:cubicBezTo>
                  <a:cubicBezTo>
                    <a:pt x="409" y="846"/>
                    <a:pt x="0" y="322"/>
                    <a:pt x="114" y="179"/>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0" name="Freeform 577">
              <a:extLst>
                <a:ext uri="{FF2B5EF4-FFF2-40B4-BE49-F238E27FC236}">
                  <a16:creationId xmlns:a16="http://schemas.microsoft.com/office/drawing/2014/main" id="{06D68A3F-77DB-DECF-5DF3-8576FBB8824E}"/>
                </a:ext>
              </a:extLst>
            </p:cNvPr>
            <p:cNvSpPr>
              <a:spLocks/>
            </p:cNvSpPr>
            <p:nvPr/>
          </p:nvSpPr>
          <p:spPr bwMode="auto">
            <a:xfrm>
              <a:off x="6935788" y="3994150"/>
              <a:ext cx="173038" cy="122238"/>
            </a:xfrm>
            <a:custGeom>
              <a:avLst/>
              <a:gdLst>
                <a:gd name="T0" fmla="*/ 482 w 944"/>
                <a:gd name="T1" fmla="*/ 666 h 673"/>
                <a:gd name="T2" fmla="*/ 0 w 944"/>
                <a:gd name="T3" fmla="*/ 42 h 673"/>
                <a:gd name="T4" fmla="*/ 896 w 944"/>
                <a:gd name="T5" fmla="*/ 217 h 673"/>
                <a:gd name="T6" fmla="*/ 482 w 944"/>
                <a:gd name="T7" fmla="*/ 666 h 673"/>
              </a:gdLst>
              <a:ahLst/>
              <a:cxnLst>
                <a:cxn ang="0">
                  <a:pos x="T0" y="T1"/>
                </a:cxn>
                <a:cxn ang="0">
                  <a:pos x="T2" y="T3"/>
                </a:cxn>
                <a:cxn ang="0">
                  <a:pos x="T4" y="T5"/>
                </a:cxn>
                <a:cxn ang="0">
                  <a:pos x="T6" y="T7"/>
                </a:cxn>
              </a:cxnLst>
              <a:rect l="0" t="0" r="r" b="b"/>
              <a:pathLst>
                <a:path w="944" h="673">
                  <a:moveTo>
                    <a:pt x="482" y="666"/>
                  </a:moveTo>
                  <a:cubicBezTo>
                    <a:pt x="286" y="657"/>
                    <a:pt x="0" y="42"/>
                    <a:pt x="0" y="42"/>
                  </a:cubicBezTo>
                  <a:cubicBezTo>
                    <a:pt x="0" y="42"/>
                    <a:pt x="825" y="0"/>
                    <a:pt x="896" y="217"/>
                  </a:cubicBezTo>
                  <a:cubicBezTo>
                    <a:pt x="944" y="362"/>
                    <a:pt x="635" y="673"/>
                    <a:pt x="482" y="66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1" name="Freeform 578">
              <a:extLst>
                <a:ext uri="{FF2B5EF4-FFF2-40B4-BE49-F238E27FC236}">
                  <a16:creationId xmlns:a16="http://schemas.microsoft.com/office/drawing/2014/main" id="{31BC869E-CC9A-26FC-9B53-E84F70129DC7}"/>
                </a:ext>
              </a:extLst>
            </p:cNvPr>
            <p:cNvSpPr>
              <a:spLocks/>
            </p:cNvSpPr>
            <p:nvPr/>
          </p:nvSpPr>
          <p:spPr bwMode="auto">
            <a:xfrm>
              <a:off x="6764338" y="3944938"/>
              <a:ext cx="171450" cy="149225"/>
            </a:xfrm>
            <a:custGeom>
              <a:avLst/>
              <a:gdLst>
                <a:gd name="T0" fmla="*/ 438 w 945"/>
                <a:gd name="T1" fmla="*/ 789 h 817"/>
                <a:gd name="T2" fmla="*/ 945 w 945"/>
                <a:gd name="T3" fmla="*/ 312 h 817"/>
                <a:gd name="T4" fmla="*/ 101 w 945"/>
                <a:gd name="T5" fmla="*/ 175 h 817"/>
                <a:gd name="T6" fmla="*/ 438 w 945"/>
                <a:gd name="T7" fmla="*/ 789 h 817"/>
              </a:gdLst>
              <a:ahLst/>
              <a:cxnLst>
                <a:cxn ang="0">
                  <a:pos x="T0" y="T1"/>
                </a:cxn>
                <a:cxn ang="0">
                  <a:pos x="T2" y="T3"/>
                </a:cxn>
                <a:cxn ang="0">
                  <a:pos x="T4" y="T5"/>
                </a:cxn>
                <a:cxn ang="0">
                  <a:pos x="T6" y="T7"/>
                </a:cxn>
              </a:cxnLst>
              <a:rect l="0" t="0" r="r" b="b"/>
              <a:pathLst>
                <a:path w="945" h="817">
                  <a:moveTo>
                    <a:pt x="438" y="789"/>
                  </a:moveTo>
                  <a:cubicBezTo>
                    <a:pt x="610" y="817"/>
                    <a:pt x="945" y="312"/>
                    <a:pt x="945" y="312"/>
                  </a:cubicBezTo>
                  <a:cubicBezTo>
                    <a:pt x="945" y="312"/>
                    <a:pt x="225" y="0"/>
                    <a:pt x="101" y="175"/>
                  </a:cubicBezTo>
                  <a:cubicBezTo>
                    <a:pt x="0" y="318"/>
                    <a:pt x="265" y="762"/>
                    <a:pt x="438" y="789"/>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2" name="Freeform 579">
              <a:extLst>
                <a:ext uri="{FF2B5EF4-FFF2-40B4-BE49-F238E27FC236}">
                  <a16:creationId xmlns:a16="http://schemas.microsoft.com/office/drawing/2014/main" id="{C2B9864A-10EA-8ED0-E5A0-77B3EA309404}"/>
                </a:ext>
              </a:extLst>
            </p:cNvPr>
            <p:cNvSpPr>
              <a:spLocks/>
            </p:cNvSpPr>
            <p:nvPr/>
          </p:nvSpPr>
          <p:spPr bwMode="auto">
            <a:xfrm>
              <a:off x="6573838" y="4403725"/>
              <a:ext cx="300038" cy="312738"/>
            </a:xfrm>
            <a:custGeom>
              <a:avLst/>
              <a:gdLst>
                <a:gd name="T0" fmla="*/ 308 w 1641"/>
                <a:gd name="T1" fmla="*/ 104 h 1717"/>
                <a:gd name="T2" fmla="*/ 162 w 1641"/>
                <a:gd name="T3" fmla="*/ 922 h 1717"/>
                <a:gd name="T4" fmla="*/ 1027 w 1641"/>
                <a:gd name="T5" fmla="*/ 591 h 1717"/>
                <a:gd name="T6" fmla="*/ 308 w 1641"/>
                <a:gd name="T7" fmla="*/ 1445 h 1717"/>
                <a:gd name="T8" fmla="*/ 1500 w 1641"/>
                <a:gd name="T9" fmla="*/ 1445 h 1717"/>
                <a:gd name="T10" fmla="*/ 1137 w 1641"/>
                <a:gd name="T11" fmla="*/ 513 h 1717"/>
                <a:gd name="T12" fmla="*/ 308 w 1641"/>
                <a:gd name="T13" fmla="*/ 104 h 1717"/>
              </a:gdLst>
              <a:ahLst/>
              <a:cxnLst>
                <a:cxn ang="0">
                  <a:pos x="T0" y="T1"/>
                </a:cxn>
                <a:cxn ang="0">
                  <a:pos x="T2" y="T3"/>
                </a:cxn>
                <a:cxn ang="0">
                  <a:pos x="T4" y="T5"/>
                </a:cxn>
                <a:cxn ang="0">
                  <a:pos x="T6" y="T7"/>
                </a:cxn>
                <a:cxn ang="0">
                  <a:pos x="T8" y="T9"/>
                </a:cxn>
                <a:cxn ang="0">
                  <a:pos x="T10" y="T11"/>
                </a:cxn>
                <a:cxn ang="0">
                  <a:pos x="T12" y="T13"/>
                </a:cxn>
              </a:cxnLst>
              <a:rect l="0" t="0" r="r" b="b"/>
              <a:pathLst>
                <a:path w="1641" h="1717">
                  <a:moveTo>
                    <a:pt x="308" y="104"/>
                  </a:moveTo>
                  <a:cubicBezTo>
                    <a:pt x="123" y="198"/>
                    <a:pt x="0" y="792"/>
                    <a:pt x="162" y="922"/>
                  </a:cubicBezTo>
                  <a:cubicBezTo>
                    <a:pt x="320" y="1049"/>
                    <a:pt x="807" y="742"/>
                    <a:pt x="1027" y="591"/>
                  </a:cubicBezTo>
                  <a:cubicBezTo>
                    <a:pt x="780" y="772"/>
                    <a:pt x="208" y="1221"/>
                    <a:pt x="308" y="1445"/>
                  </a:cubicBezTo>
                  <a:cubicBezTo>
                    <a:pt x="430" y="1717"/>
                    <a:pt x="1332" y="1691"/>
                    <a:pt x="1500" y="1445"/>
                  </a:cubicBezTo>
                  <a:cubicBezTo>
                    <a:pt x="1641" y="1238"/>
                    <a:pt x="1137" y="513"/>
                    <a:pt x="1137" y="513"/>
                  </a:cubicBezTo>
                  <a:cubicBezTo>
                    <a:pt x="1137" y="513"/>
                    <a:pt x="515" y="0"/>
                    <a:pt x="308" y="104"/>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3" name="Freeform 580">
              <a:extLst>
                <a:ext uri="{FF2B5EF4-FFF2-40B4-BE49-F238E27FC236}">
                  <a16:creationId xmlns:a16="http://schemas.microsoft.com/office/drawing/2014/main" id="{ABF91293-CAC0-D38F-DE5E-D9D6FFDB7CD7}"/>
                </a:ext>
              </a:extLst>
            </p:cNvPr>
            <p:cNvSpPr>
              <a:spLocks/>
            </p:cNvSpPr>
            <p:nvPr/>
          </p:nvSpPr>
          <p:spPr bwMode="auto">
            <a:xfrm>
              <a:off x="6781800" y="4359275"/>
              <a:ext cx="230188" cy="198438"/>
            </a:xfrm>
            <a:custGeom>
              <a:avLst/>
              <a:gdLst>
                <a:gd name="T0" fmla="*/ 667 w 1256"/>
                <a:gd name="T1" fmla="*/ 28 h 1089"/>
                <a:gd name="T2" fmla="*/ 0 w 1256"/>
                <a:gd name="T3" fmla="*/ 755 h 1089"/>
                <a:gd name="T4" fmla="*/ 1128 w 1256"/>
                <a:gd name="T5" fmla="*/ 852 h 1089"/>
                <a:gd name="T6" fmla="*/ 667 w 1256"/>
                <a:gd name="T7" fmla="*/ 28 h 1089"/>
              </a:gdLst>
              <a:ahLst/>
              <a:cxnLst>
                <a:cxn ang="0">
                  <a:pos x="T0" y="T1"/>
                </a:cxn>
                <a:cxn ang="0">
                  <a:pos x="T2" y="T3"/>
                </a:cxn>
                <a:cxn ang="0">
                  <a:pos x="T4" y="T5"/>
                </a:cxn>
                <a:cxn ang="0">
                  <a:pos x="T6" y="T7"/>
                </a:cxn>
              </a:cxnLst>
              <a:rect l="0" t="0" r="r" b="b"/>
              <a:pathLst>
                <a:path w="1256" h="1089">
                  <a:moveTo>
                    <a:pt x="667" y="28"/>
                  </a:moveTo>
                  <a:cubicBezTo>
                    <a:pt x="422" y="0"/>
                    <a:pt x="0" y="755"/>
                    <a:pt x="0" y="755"/>
                  </a:cubicBezTo>
                  <a:cubicBezTo>
                    <a:pt x="0" y="755"/>
                    <a:pt x="975" y="1089"/>
                    <a:pt x="1128" y="852"/>
                  </a:cubicBezTo>
                  <a:cubicBezTo>
                    <a:pt x="1256" y="653"/>
                    <a:pt x="902" y="56"/>
                    <a:pt x="667" y="28"/>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4" name="Freeform 581">
              <a:extLst>
                <a:ext uri="{FF2B5EF4-FFF2-40B4-BE49-F238E27FC236}">
                  <a16:creationId xmlns:a16="http://schemas.microsoft.com/office/drawing/2014/main" id="{F59F7A8F-81A2-7F4D-DDB7-E39F99E8EF8D}"/>
                </a:ext>
              </a:extLst>
            </p:cNvPr>
            <p:cNvSpPr>
              <a:spLocks/>
            </p:cNvSpPr>
            <p:nvPr/>
          </p:nvSpPr>
          <p:spPr bwMode="auto">
            <a:xfrm>
              <a:off x="6675438" y="4449763"/>
              <a:ext cx="158750" cy="165100"/>
            </a:xfrm>
            <a:custGeom>
              <a:avLst/>
              <a:gdLst>
                <a:gd name="T0" fmla="*/ 163 w 869"/>
                <a:gd name="T1" fmla="*/ 55 h 909"/>
                <a:gd name="T2" fmla="*/ 86 w 869"/>
                <a:gd name="T3" fmla="*/ 489 h 909"/>
                <a:gd name="T4" fmla="*/ 544 w 869"/>
                <a:gd name="T5" fmla="*/ 313 h 909"/>
                <a:gd name="T6" fmla="*/ 163 w 869"/>
                <a:gd name="T7" fmla="*/ 765 h 909"/>
                <a:gd name="T8" fmla="*/ 794 w 869"/>
                <a:gd name="T9" fmla="*/ 765 h 909"/>
                <a:gd name="T10" fmla="*/ 602 w 869"/>
                <a:gd name="T11" fmla="*/ 272 h 909"/>
                <a:gd name="T12" fmla="*/ 163 w 869"/>
                <a:gd name="T13" fmla="*/ 55 h 909"/>
              </a:gdLst>
              <a:ahLst/>
              <a:cxnLst>
                <a:cxn ang="0">
                  <a:pos x="T0" y="T1"/>
                </a:cxn>
                <a:cxn ang="0">
                  <a:pos x="T2" y="T3"/>
                </a:cxn>
                <a:cxn ang="0">
                  <a:pos x="T4" y="T5"/>
                </a:cxn>
                <a:cxn ang="0">
                  <a:pos x="T6" y="T7"/>
                </a:cxn>
                <a:cxn ang="0">
                  <a:pos x="T8" y="T9"/>
                </a:cxn>
                <a:cxn ang="0">
                  <a:pos x="T10" y="T11"/>
                </a:cxn>
                <a:cxn ang="0">
                  <a:pos x="T12" y="T13"/>
                </a:cxn>
              </a:cxnLst>
              <a:rect l="0" t="0" r="r" b="b"/>
              <a:pathLst>
                <a:path w="869" h="909">
                  <a:moveTo>
                    <a:pt x="163" y="55"/>
                  </a:moveTo>
                  <a:cubicBezTo>
                    <a:pt x="65" y="105"/>
                    <a:pt x="0" y="420"/>
                    <a:pt x="86" y="489"/>
                  </a:cubicBezTo>
                  <a:cubicBezTo>
                    <a:pt x="169" y="556"/>
                    <a:pt x="427" y="393"/>
                    <a:pt x="544" y="313"/>
                  </a:cubicBezTo>
                  <a:cubicBezTo>
                    <a:pt x="413" y="409"/>
                    <a:pt x="110" y="647"/>
                    <a:pt x="163" y="765"/>
                  </a:cubicBezTo>
                  <a:cubicBezTo>
                    <a:pt x="228" y="909"/>
                    <a:pt x="705" y="896"/>
                    <a:pt x="794" y="765"/>
                  </a:cubicBezTo>
                  <a:cubicBezTo>
                    <a:pt x="869" y="656"/>
                    <a:pt x="602" y="272"/>
                    <a:pt x="602" y="272"/>
                  </a:cubicBezTo>
                  <a:cubicBezTo>
                    <a:pt x="602" y="272"/>
                    <a:pt x="272" y="0"/>
                    <a:pt x="163" y="55"/>
                  </a:cubicBezTo>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5" name="Freeform 582">
              <a:extLst>
                <a:ext uri="{FF2B5EF4-FFF2-40B4-BE49-F238E27FC236}">
                  <a16:creationId xmlns:a16="http://schemas.microsoft.com/office/drawing/2014/main" id="{C67852EA-96AF-E9C9-02D9-7D0A881EE0D1}"/>
                </a:ext>
              </a:extLst>
            </p:cNvPr>
            <p:cNvSpPr>
              <a:spLocks/>
            </p:cNvSpPr>
            <p:nvPr/>
          </p:nvSpPr>
          <p:spPr bwMode="auto">
            <a:xfrm>
              <a:off x="6784975" y="4425950"/>
              <a:ext cx="122238" cy="104775"/>
            </a:xfrm>
            <a:custGeom>
              <a:avLst/>
              <a:gdLst>
                <a:gd name="T0" fmla="*/ 353 w 665"/>
                <a:gd name="T1" fmla="*/ 15 h 577"/>
                <a:gd name="T2" fmla="*/ 0 w 665"/>
                <a:gd name="T3" fmla="*/ 400 h 577"/>
                <a:gd name="T4" fmla="*/ 597 w 665"/>
                <a:gd name="T5" fmla="*/ 451 h 577"/>
                <a:gd name="T6" fmla="*/ 353 w 665"/>
                <a:gd name="T7" fmla="*/ 15 h 577"/>
              </a:gdLst>
              <a:ahLst/>
              <a:cxnLst>
                <a:cxn ang="0">
                  <a:pos x="T0" y="T1"/>
                </a:cxn>
                <a:cxn ang="0">
                  <a:pos x="T2" y="T3"/>
                </a:cxn>
                <a:cxn ang="0">
                  <a:pos x="T4" y="T5"/>
                </a:cxn>
                <a:cxn ang="0">
                  <a:pos x="T6" y="T7"/>
                </a:cxn>
              </a:cxnLst>
              <a:rect l="0" t="0" r="r" b="b"/>
              <a:pathLst>
                <a:path w="665" h="577">
                  <a:moveTo>
                    <a:pt x="353" y="15"/>
                  </a:moveTo>
                  <a:cubicBezTo>
                    <a:pt x="224" y="0"/>
                    <a:pt x="0" y="400"/>
                    <a:pt x="0" y="400"/>
                  </a:cubicBezTo>
                  <a:cubicBezTo>
                    <a:pt x="0" y="400"/>
                    <a:pt x="516" y="577"/>
                    <a:pt x="597" y="451"/>
                  </a:cubicBezTo>
                  <a:cubicBezTo>
                    <a:pt x="665" y="346"/>
                    <a:pt x="478" y="29"/>
                    <a:pt x="353" y="15"/>
                  </a:cubicBezTo>
                </a:path>
              </a:pathLst>
            </a:custGeom>
            <a:solidFill>
              <a:srgbClr val="B73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6" name="Freeform 583">
              <a:extLst>
                <a:ext uri="{FF2B5EF4-FFF2-40B4-BE49-F238E27FC236}">
                  <a16:creationId xmlns:a16="http://schemas.microsoft.com/office/drawing/2014/main" id="{AAA3C2DF-3E1A-793C-E797-8A4B54F1139F}"/>
                </a:ext>
              </a:extLst>
            </p:cNvPr>
            <p:cNvSpPr>
              <a:spLocks/>
            </p:cNvSpPr>
            <p:nvPr/>
          </p:nvSpPr>
          <p:spPr bwMode="auto">
            <a:xfrm>
              <a:off x="6594475" y="4008438"/>
              <a:ext cx="214313" cy="141288"/>
            </a:xfrm>
            <a:custGeom>
              <a:avLst/>
              <a:gdLst>
                <a:gd name="T0" fmla="*/ 2 w 1175"/>
                <a:gd name="T1" fmla="*/ 280 h 777"/>
                <a:gd name="T2" fmla="*/ 1067 w 1175"/>
                <a:gd name="T3" fmla="*/ 586 h 777"/>
                <a:gd name="T4" fmla="*/ 927 w 1175"/>
                <a:gd name="T5" fmla="*/ 0 h 777"/>
                <a:gd name="T6" fmla="*/ 2 w 1175"/>
                <a:gd name="T7" fmla="*/ 280 h 777"/>
              </a:gdLst>
              <a:ahLst/>
              <a:cxnLst>
                <a:cxn ang="0">
                  <a:pos x="T0" y="T1"/>
                </a:cxn>
                <a:cxn ang="0">
                  <a:pos x="T2" y="T3"/>
                </a:cxn>
                <a:cxn ang="0">
                  <a:pos x="T4" y="T5"/>
                </a:cxn>
                <a:cxn ang="0">
                  <a:pos x="T6" y="T7"/>
                </a:cxn>
              </a:cxnLst>
              <a:rect l="0" t="0" r="r" b="b"/>
              <a:pathLst>
                <a:path w="1175" h="777">
                  <a:moveTo>
                    <a:pt x="2" y="280"/>
                  </a:moveTo>
                  <a:cubicBezTo>
                    <a:pt x="4" y="557"/>
                    <a:pt x="866" y="777"/>
                    <a:pt x="1067" y="586"/>
                  </a:cubicBezTo>
                  <a:cubicBezTo>
                    <a:pt x="1175" y="482"/>
                    <a:pt x="927" y="0"/>
                    <a:pt x="927" y="0"/>
                  </a:cubicBezTo>
                  <a:cubicBezTo>
                    <a:pt x="927" y="0"/>
                    <a:pt x="0" y="38"/>
                    <a:pt x="2" y="280"/>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7" name="Freeform 584">
              <a:extLst>
                <a:ext uri="{FF2B5EF4-FFF2-40B4-BE49-F238E27FC236}">
                  <a16:creationId xmlns:a16="http://schemas.microsoft.com/office/drawing/2014/main" id="{5711C538-7477-9FAA-4735-19BECACCE696}"/>
                </a:ext>
              </a:extLst>
            </p:cNvPr>
            <p:cNvSpPr>
              <a:spLocks/>
            </p:cNvSpPr>
            <p:nvPr/>
          </p:nvSpPr>
          <p:spPr bwMode="auto">
            <a:xfrm>
              <a:off x="6602413" y="3824288"/>
              <a:ext cx="207963" cy="184150"/>
            </a:xfrm>
            <a:custGeom>
              <a:avLst/>
              <a:gdLst>
                <a:gd name="T0" fmla="*/ 7 w 1138"/>
                <a:gd name="T1" fmla="*/ 566 h 1006"/>
                <a:gd name="T2" fmla="*/ 879 w 1138"/>
                <a:gd name="T3" fmla="*/ 1006 h 1006"/>
                <a:gd name="T4" fmla="*/ 965 w 1138"/>
                <a:gd name="T5" fmla="*/ 154 h 1006"/>
                <a:gd name="T6" fmla="*/ 7 w 1138"/>
                <a:gd name="T7" fmla="*/ 566 h 1006"/>
              </a:gdLst>
              <a:ahLst/>
              <a:cxnLst>
                <a:cxn ang="0">
                  <a:pos x="T0" y="T1"/>
                </a:cxn>
                <a:cxn ang="0">
                  <a:pos x="T2" y="T3"/>
                </a:cxn>
                <a:cxn ang="0">
                  <a:pos x="T4" y="T5"/>
                </a:cxn>
                <a:cxn ang="0">
                  <a:pos x="T6" y="T7"/>
                </a:cxn>
              </a:cxnLst>
              <a:rect l="0" t="0" r="r" b="b"/>
              <a:pathLst>
                <a:path w="1138" h="1006">
                  <a:moveTo>
                    <a:pt x="7" y="566"/>
                  </a:moveTo>
                  <a:cubicBezTo>
                    <a:pt x="0" y="810"/>
                    <a:pt x="879" y="1006"/>
                    <a:pt x="879" y="1006"/>
                  </a:cubicBezTo>
                  <a:cubicBezTo>
                    <a:pt x="879" y="1006"/>
                    <a:pt x="1138" y="280"/>
                    <a:pt x="965" y="154"/>
                  </a:cubicBezTo>
                  <a:cubicBezTo>
                    <a:pt x="755" y="0"/>
                    <a:pt x="15" y="306"/>
                    <a:pt x="7" y="566"/>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8" name="Freeform 585">
              <a:extLst>
                <a:ext uri="{FF2B5EF4-FFF2-40B4-BE49-F238E27FC236}">
                  <a16:creationId xmlns:a16="http://schemas.microsoft.com/office/drawing/2014/main" id="{C30C5D9A-C714-E494-0854-CE66D855DE7C}"/>
                </a:ext>
              </a:extLst>
            </p:cNvPr>
            <p:cNvSpPr>
              <a:spLocks/>
            </p:cNvSpPr>
            <p:nvPr/>
          </p:nvSpPr>
          <p:spPr bwMode="auto">
            <a:xfrm>
              <a:off x="6762750" y="3867150"/>
              <a:ext cx="165100" cy="182563"/>
            </a:xfrm>
            <a:custGeom>
              <a:avLst/>
              <a:gdLst>
                <a:gd name="T0" fmla="*/ 653 w 901"/>
                <a:gd name="T1" fmla="*/ 72 h 1007"/>
                <a:gd name="T2" fmla="*/ 0 w 901"/>
                <a:gd name="T3" fmla="*/ 778 h 1007"/>
                <a:gd name="T4" fmla="*/ 759 w 901"/>
                <a:gd name="T5" fmla="*/ 871 h 1007"/>
                <a:gd name="T6" fmla="*/ 653 w 901"/>
                <a:gd name="T7" fmla="*/ 72 h 1007"/>
              </a:gdLst>
              <a:ahLst/>
              <a:cxnLst>
                <a:cxn ang="0">
                  <a:pos x="T0" y="T1"/>
                </a:cxn>
                <a:cxn ang="0">
                  <a:pos x="T2" y="T3"/>
                </a:cxn>
                <a:cxn ang="0">
                  <a:pos x="T4" y="T5"/>
                </a:cxn>
                <a:cxn ang="0">
                  <a:pos x="T6" y="T7"/>
                </a:cxn>
              </a:cxnLst>
              <a:rect l="0" t="0" r="r" b="b"/>
              <a:pathLst>
                <a:path w="901" h="1007">
                  <a:moveTo>
                    <a:pt x="653" y="72"/>
                  </a:moveTo>
                  <a:cubicBezTo>
                    <a:pt x="424" y="0"/>
                    <a:pt x="0" y="778"/>
                    <a:pt x="0" y="778"/>
                  </a:cubicBezTo>
                  <a:cubicBezTo>
                    <a:pt x="0" y="778"/>
                    <a:pt x="625" y="1007"/>
                    <a:pt x="759" y="871"/>
                  </a:cubicBezTo>
                  <a:cubicBezTo>
                    <a:pt x="901" y="728"/>
                    <a:pt x="845" y="133"/>
                    <a:pt x="653" y="72"/>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29" name="Freeform 586">
              <a:extLst>
                <a:ext uri="{FF2B5EF4-FFF2-40B4-BE49-F238E27FC236}">
                  <a16:creationId xmlns:a16="http://schemas.microsoft.com/office/drawing/2014/main" id="{0F8536BF-CF9E-8F20-BE21-892597CF058C}"/>
                </a:ext>
              </a:extLst>
            </p:cNvPr>
            <p:cNvSpPr>
              <a:spLocks/>
            </p:cNvSpPr>
            <p:nvPr/>
          </p:nvSpPr>
          <p:spPr bwMode="auto">
            <a:xfrm>
              <a:off x="6911975" y="4530725"/>
              <a:ext cx="354013" cy="242888"/>
            </a:xfrm>
            <a:custGeom>
              <a:avLst/>
              <a:gdLst>
                <a:gd name="T0" fmla="*/ 151 w 1935"/>
                <a:gd name="T1" fmla="*/ 963 h 1334"/>
                <a:gd name="T2" fmla="*/ 1854 w 1935"/>
                <a:gd name="T3" fmla="*/ 750 h 1334"/>
                <a:gd name="T4" fmla="*/ 869 w 1935"/>
                <a:gd name="T5" fmla="*/ 0 h 1334"/>
                <a:gd name="T6" fmla="*/ 151 w 1935"/>
                <a:gd name="T7" fmla="*/ 963 h 1334"/>
              </a:gdLst>
              <a:ahLst/>
              <a:cxnLst>
                <a:cxn ang="0">
                  <a:pos x="T0" y="T1"/>
                </a:cxn>
                <a:cxn ang="0">
                  <a:pos x="T2" y="T3"/>
                </a:cxn>
                <a:cxn ang="0">
                  <a:pos x="T4" y="T5"/>
                </a:cxn>
                <a:cxn ang="0">
                  <a:pos x="T6" y="T7"/>
                </a:cxn>
              </a:cxnLst>
              <a:rect l="0" t="0" r="r" b="b"/>
              <a:pathLst>
                <a:path w="1935" h="1334">
                  <a:moveTo>
                    <a:pt x="151" y="963"/>
                  </a:moveTo>
                  <a:cubicBezTo>
                    <a:pt x="366" y="1334"/>
                    <a:pt x="1742" y="1165"/>
                    <a:pt x="1854" y="750"/>
                  </a:cubicBezTo>
                  <a:cubicBezTo>
                    <a:pt x="1935" y="451"/>
                    <a:pt x="869" y="0"/>
                    <a:pt x="869" y="0"/>
                  </a:cubicBezTo>
                  <a:cubicBezTo>
                    <a:pt x="869" y="0"/>
                    <a:pt x="0" y="704"/>
                    <a:pt x="151" y="963"/>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0" name="Freeform 587">
              <a:extLst>
                <a:ext uri="{FF2B5EF4-FFF2-40B4-BE49-F238E27FC236}">
                  <a16:creationId xmlns:a16="http://schemas.microsoft.com/office/drawing/2014/main" id="{A96CF300-DFC0-7F0A-3F4A-E5103D6C4749}"/>
                </a:ext>
              </a:extLst>
            </p:cNvPr>
            <p:cNvSpPr>
              <a:spLocks/>
            </p:cNvSpPr>
            <p:nvPr/>
          </p:nvSpPr>
          <p:spPr bwMode="auto">
            <a:xfrm>
              <a:off x="6842125" y="4381500"/>
              <a:ext cx="228600" cy="238125"/>
            </a:xfrm>
            <a:custGeom>
              <a:avLst/>
              <a:gdLst>
                <a:gd name="T0" fmla="*/ 1252 w 1252"/>
                <a:gd name="T1" fmla="*/ 819 h 1302"/>
                <a:gd name="T2" fmla="*/ 1252 w 1252"/>
                <a:gd name="T3" fmla="*/ 819 h 1302"/>
                <a:gd name="T4" fmla="*/ 54 w 1252"/>
                <a:gd name="T5" fmla="*/ 1063 h 1302"/>
                <a:gd name="T6" fmla="*/ 17 w 1252"/>
                <a:gd name="T7" fmla="*/ 805 h 1302"/>
                <a:gd name="T8" fmla="*/ 545 w 1252"/>
                <a:gd name="T9" fmla="*/ 20 h 1302"/>
                <a:gd name="T10" fmla="*/ 1028 w 1252"/>
                <a:gd name="T11" fmla="*/ 450 h 1302"/>
                <a:gd name="T12" fmla="*/ 1252 w 1252"/>
                <a:gd name="T13" fmla="*/ 819 h 1302"/>
              </a:gdLst>
              <a:ahLst/>
              <a:cxnLst>
                <a:cxn ang="0">
                  <a:pos x="T0" y="T1"/>
                </a:cxn>
                <a:cxn ang="0">
                  <a:pos x="T2" y="T3"/>
                </a:cxn>
                <a:cxn ang="0">
                  <a:pos x="T4" y="T5"/>
                </a:cxn>
                <a:cxn ang="0">
                  <a:pos x="T6" y="T7"/>
                </a:cxn>
                <a:cxn ang="0">
                  <a:pos x="T8" y="T9"/>
                </a:cxn>
                <a:cxn ang="0">
                  <a:pos x="T10" y="T11"/>
                </a:cxn>
                <a:cxn ang="0">
                  <a:pos x="T12" y="T13"/>
                </a:cxn>
              </a:cxnLst>
              <a:rect l="0" t="0" r="r" b="b"/>
              <a:pathLst>
                <a:path w="1252" h="1302">
                  <a:moveTo>
                    <a:pt x="1252" y="819"/>
                  </a:moveTo>
                  <a:lnTo>
                    <a:pt x="1252" y="819"/>
                  </a:lnTo>
                  <a:cubicBezTo>
                    <a:pt x="1238" y="826"/>
                    <a:pt x="242" y="1302"/>
                    <a:pt x="54" y="1063"/>
                  </a:cubicBezTo>
                  <a:cubicBezTo>
                    <a:pt x="9" y="1006"/>
                    <a:pt x="0" y="912"/>
                    <a:pt x="17" y="805"/>
                  </a:cubicBezTo>
                  <a:cubicBezTo>
                    <a:pt x="65" y="489"/>
                    <a:pt x="332" y="51"/>
                    <a:pt x="545" y="20"/>
                  </a:cubicBezTo>
                  <a:cubicBezTo>
                    <a:pt x="686" y="0"/>
                    <a:pt x="879" y="231"/>
                    <a:pt x="1028" y="450"/>
                  </a:cubicBezTo>
                  <a:cubicBezTo>
                    <a:pt x="1157" y="639"/>
                    <a:pt x="1252" y="819"/>
                    <a:pt x="1252" y="819"/>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1" name="Freeform 588">
              <a:extLst>
                <a:ext uri="{FF2B5EF4-FFF2-40B4-BE49-F238E27FC236}">
                  <a16:creationId xmlns:a16="http://schemas.microsoft.com/office/drawing/2014/main" id="{E67383F8-D243-24AD-24B3-7EDFF47CE8C7}"/>
                </a:ext>
              </a:extLst>
            </p:cNvPr>
            <p:cNvSpPr>
              <a:spLocks/>
            </p:cNvSpPr>
            <p:nvPr/>
          </p:nvSpPr>
          <p:spPr bwMode="auto">
            <a:xfrm>
              <a:off x="7070725" y="4349750"/>
              <a:ext cx="246063" cy="222250"/>
            </a:xfrm>
            <a:custGeom>
              <a:avLst/>
              <a:gdLst>
                <a:gd name="T0" fmla="*/ 1211 w 1350"/>
                <a:gd name="T1" fmla="*/ 993 h 1222"/>
                <a:gd name="T2" fmla="*/ 1169 w 1350"/>
                <a:gd name="T3" fmla="*/ 1041 h 1222"/>
                <a:gd name="T4" fmla="*/ 1 w 1350"/>
                <a:gd name="T5" fmla="*/ 993 h 1222"/>
                <a:gd name="T6" fmla="*/ 0 w 1350"/>
                <a:gd name="T7" fmla="*/ 993 h 1222"/>
                <a:gd name="T8" fmla="*/ 177 w 1350"/>
                <a:gd name="T9" fmla="*/ 488 h 1222"/>
                <a:gd name="T10" fmla="*/ 546 w 1350"/>
                <a:gd name="T11" fmla="*/ 13 h 1222"/>
                <a:gd name="T12" fmla="*/ 1211 w 1350"/>
                <a:gd name="T13" fmla="*/ 993 h 1222"/>
              </a:gdLst>
              <a:ahLst/>
              <a:cxnLst>
                <a:cxn ang="0">
                  <a:pos x="T0" y="T1"/>
                </a:cxn>
                <a:cxn ang="0">
                  <a:pos x="T2" y="T3"/>
                </a:cxn>
                <a:cxn ang="0">
                  <a:pos x="T4" y="T5"/>
                </a:cxn>
                <a:cxn ang="0">
                  <a:pos x="T6" y="T7"/>
                </a:cxn>
                <a:cxn ang="0">
                  <a:pos x="T8" y="T9"/>
                </a:cxn>
                <a:cxn ang="0">
                  <a:pos x="T10" y="T11"/>
                </a:cxn>
                <a:cxn ang="0">
                  <a:pos x="T12" y="T13"/>
                </a:cxn>
              </a:cxnLst>
              <a:rect l="0" t="0" r="r" b="b"/>
              <a:pathLst>
                <a:path w="1350" h="1222">
                  <a:moveTo>
                    <a:pt x="1211" y="993"/>
                  </a:moveTo>
                  <a:cubicBezTo>
                    <a:pt x="1201" y="1011"/>
                    <a:pt x="1187" y="1027"/>
                    <a:pt x="1169" y="1041"/>
                  </a:cubicBezTo>
                  <a:cubicBezTo>
                    <a:pt x="930" y="1222"/>
                    <a:pt x="29" y="1000"/>
                    <a:pt x="1" y="993"/>
                  </a:cubicBezTo>
                  <a:lnTo>
                    <a:pt x="0" y="993"/>
                  </a:lnTo>
                  <a:cubicBezTo>
                    <a:pt x="0" y="993"/>
                    <a:pt x="70" y="738"/>
                    <a:pt x="177" y="488"/>
                  </a:cubicBezTo>
                  <a:cubicBezTo>
                    <a:pt x="277" y="251"/>
                    <a:pt x="410" y="19"/>
                    <a:pt x="546" y="13"/>
                  </a:cubicBezTo>
                  <a:cubicBezTo>
                    <a:pt x="842" y="0"/>
                    <a:pt x="1350" y="731"/>
                    <a:pt x="1211" y="993"/>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2" name="Freeform 589">
              <a:extLst>
                <a:ext uri="{FF2B5EF4-FFF2-40B4-BE49-F238E27FC236}">
                  <a16:creationId xmlns:a16="http://schemas.microsoft.com/office/drawing/2014/main" id="{4A81199C-E9C6-93CC-41B4-AED6C768BA1D}"/>
                </a:ext>
              </a:extLst>
            </p:cNvPr>
            <p:cNvSpPr>
              <a:spLocks/>
            </p:cNvSpPr>
            <p:nvPr/>
          </p:nvSpPr>
          <p:spPr bwMode="auto">
            <a:xfrm>
              <a:off x="6965950" y="4533900"/>
              <a:ext cx="234950" cy="161925"/>
            </a:xfrm>
            <a:custGeom>
              <a:avLst/>
              <a:gdLst>
                <a:gd name="T0" fmla="*/ 101 w 1283"/>
                <a:gd name="T1" fmla="*/ 638 h 884"/>
                <a:gd name="T2" fmla="*/ 1230 w 1283"/>
                <a:gd name="T3" fmla="*/ 497 h 884"/>
                <a:gd name="T4" fmla="*/ 577 w 1283"/>
                <a:gd name="T5" fmla="*/ 0 h 884"/>
                <a:gd name="T6" fmla="*/ 101 w 1283"/>
                <a:gd name="T7" fmla="*/ 638 h 884"/>
              </a:gdLst>
              <a:ahLst/>
              <a:cxnLst>
                <a:cxn ang="0">
                  <a:pos x="T0" y="T1"/>
                </a:cxn>
                <a:cxn ang="0">
                  <a:pos x="T2" y="T3"/>
                </a:cxn>
                <a:cxn ang="0">
                  <a:pos x="T4" y="T5"/>
                </a:cxn>
                <a:cxn ang="0">
                  <a:pos x="T6" y="T7"/>
                </a:cxn>
              </a:cxnLst>
              <a:rect l="0" t="0" r="r" b="b"/>
              <a:pathLst>
                <a:path w="1283" h="884">
                  <a:moveTo>
                    <a:pt x="101" y="638"/>
                  </a:moveTo>
                  <a:cubicBezTo>
                    <a:pt x="244" y="884"/>
                    <a:pt x="1156" y="772"/>
                    <a:pt x="1230" y="497"/>
                  </a:cubicBezTo>
                  <a:cubicBezTo>
                    <a:pt x="1283" y="299"/>
                    <a:pt x="577" y="0"/>
                    <a:pt x="577" y="0"/>
                  </a:cubicBezTo>
                  <a:cubicBezTo>
                    <a:pt x="577" y="0"/>
                    <a:pt x="0" y="466"/>
                    <a:pt x="101" y="638"/>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3" name="Freeform 590">
              <a:extLst>
                <a:ext uri="{FF2B5EF4-FFF2-40B4-BE49-F238E27FC236}">
                  <a16:creationId xmlns:a16="http://schemas.microsoft.com/office/drawing/2014/main" id="{84E28D0A-E3D8-B09A-67A3-A025B436DD52}"/>
                </a:ext>
              </a:extLst>
            </p:cNvPr>
            <p:cNvSpPr>
              <a:spLocks/>
            </p:cNvSpPr>
            <p:nvPr/>
          </p:nvSpPr>
          <p:spPr bwMode="auto">
            <a:xfrm>
              <a:off x="6904038" y="4432300"/>
              <a:ext cx="166688" cy="160338"/>
            </a:xfrm>
            <a:custGeom>
              <a:avLst/>
              <a:gdLst>
                <a:gd name="T0" fmla="*/ 118 w 912"/>
                <a:gd name="T1" fmla="*/ 717 h 876"/>
                <a:gd name="T2" fmla="*/ 912 w 912"/>
                <a:gd name="T3" fmla="*/ 555 h 876"/>
                <a:gd name="T4" fmla="*/ 443 w 912"/>
                <a:gd name="T5" fmla="*/ 25 h 876"/>
                <a:gd name="T6" fmla="*/ 118 w 912"/>
                <a:gd name="T7" fmla="*/ 717 h 876"/>
              </a:gdLst>
              <a:ahLst/>
              <a:cxnLst>
                <a:cxn ang="0">
                  <a:pos x="T0" y="T1"/>
                </a:cxn>
                <a:cxn ang="0">
                  <a:pos x="T2" y="T3"/>
                </a:cxn>
                <a:cxn ang="0">
                  <a:pos x="T4" y="T5"/>
                </a:cxn>
                <a:cxn ang="0">
                  <a:pos x="T6" y="T7"/>
                </a:cxn>
              </a:cxnLst>
              <a:rect l="0" t="0" r="r" b="b"/>
              <a:pathLst>
                <a:path w="912" h="876">
                  <a:moveTo>
                    <a:pt x="118" y="717"/>
                  </a:moveTo>
                  <a:cubicBezTo>
                    <a:pt x="243" y="876"/>
                    <a:pt x="912" y="555"/>
                    <a:pt x="912" y="555"/>
                  </a:cubicBezTo>
                  <a:cubicBezTo>
                    <a:pt x="912" y="555"/>
                    <a:pt x="618" y="0"/>
                    <a:pt x="443" y="25"/>
                  </a:cubicBezTo>
                  <a:cubicBezTo>
                    <a:pt x="254" y="52"/>
                    <a:pt x="0" y="567"/>
                    <a:pt x="118" y="717"/>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4" name="Freeform 591">
              <a:extLst>
                <a:ext uri="{FF2B5EF4-FFF2-40B4-BE49-F238E27FC236}">
                  <a16:creationId xmlns:a16="http://schemas.microsoft.com/office/drawing/2014/main" id="{C824391A-78B7-F44A-9B33-B96BE7DAF35B}"/>
                </a:ext>
              </a:extLst>
            </p:cNvPr>
            <p:cNvSpPr>
              <a:spLocks/>
            </p:cNvSpPr>
            <p:nvPr/>
          </p:nvSpPr>
          <p:spPr bwMode="auto">
            <a:xfrm>
              <a:off x="7070725" y="4413250"/>
              <a:ext cx="163513" cy="153988"/>
            </a:xfrm>
            <a:custGeom>
              <a:avLst/>
              <a:gdLst>
                <a:gd name="T0" fmla="*/ 362 w 895"/>
                <a:gd name="T1" fmla="*/ 9 h 836"/>
                <a:gd name="T2" fmla="*/ 0 w 895"/>
                <a:gd name="T3" fmla="*/ 659 h 836"/>
                <a:gd name="T4" fmla="*/ 803 w 895"/>
                <a:gd name="T5" fmla="*/ 659 h 836"/>
                <a:gd name="T6" fmla="*/ 362 w 895"/>
                <a:gd name="T7" fmla="*/ 9 h 836"/>
              </a:gdLst>
              <a:ahLst/>
              <a:cxnLst>
                <a:cxn ang="0">
                  <a:pos x="T0" y="T1"/>
                </a:cxn>
                <a:cxn ang="0">
                  <a:pos x="T2" y="T3"/>
                </a:cxn>
                <a:cxn ang="0">
                  <a:pos x="T4" y="T5"/>
                </a:cxn>
                <a:cxn ang="0">
                  <a:pos x="T6" y="T7"/>
                </a:cxn>
              </a:cxnLst>
              <a:rect l="0" t="0" r="r" b="b"/>
              <a:pathLst>
                <a:path w="895" h="836">
                  <a:moveTo>
                    <a:pt x="362" y="9"/>
                  </a:moveTo>
                  <a:cubicBezTo>
                    <a:pt x="176" y="17"/>
                    <a:pt x="0" y="659"/>
                    <a:pt x="0" y="659"/>
                  </a:cubicBezTo>
                  <a:cubicBezTo>
                    <a:pt x="0" y="659"/>
                    <a:pt x="709" y="836"/>
                    <a:pt x="803" y="659"/>
                  </a:cubicBezTo>
                  <a:cubicBezTo>
                    <a:pt x="895" y="485"/>
                    <a:pt x="558" y="0"/>
                    <a:pt x="362" y="9"/>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5" name="Freeform 592">
              <a:extLst>
                <a:ext uri="{FF2B5EF4-FFF2-40B4-BE49-F238E27FC236}">
                  <a16:creationId xmlns:a16="http://schemas.microsoft.com/office/drawing/2014/main" id="{9821A020-4869-6141-93C1-F463916ECF4A}"/>
                </a:ext>
              </a:extLst>
            </p:cNvPr>
            <p:cNvSpPr>
              <a:spLocks/>
            </p:cNvSpPr>
            <p:nvPr/>
          </p:nvSpPr>
          <p:spPr bwMode="auto">
            <a:xfrm>
              <a:off x="7546975" y="4803775"/>
              <a:ext cx="195263" cy="223838"/>
            </a:xfrm>
            <a:custGeom>
              <a:avLst/>
              <a:gdLst>
                <a:gd name="T0" fmla="*/ 812 w 1066"/>
                <a:gd name="T1" fmla="*/ 1118 h 1226"/>
                <a:gd name="T2" fmla="*/ 812 w 1066"/>
                <a:gd name="T3" fmla="*/ 0 h 1226"/>
                <a:gd name="T4" fmla="*/ 26 w 1066"/>
                <a:gd name="T5" fmla="*/ 440 h 1226"/>
                <a:gd name="T6" fmla="*/ 812 w 1066"/>
                <a:gd name="T7" fmla="*/ 1118 h 1226"/>
              </a:gdLst>
              <a:ahLst/>
              <a:cxnLst>
                <a:cxn ang="0">
                  <a:pos x="T0" y="T1"/>
                </a:cxn>
                <a:cxn ang="0">
                  <a:pos x="T2" y="T3"/>
                </a:cxn>
                <a:cxn ang="0">
                  <a:pos x="T4" y="T5"/>
                </a:cxn>
                <a:cxn ang="0">
                  <a:pos x="T6" y="T7"/>
                </a:cxn>
              </a:cxnLst>
              <a:rect l="0" t="0" r="r" b="b"/>
              <a:pathLst>
                <a:path w="1066" h="1226">
                  <a:moveTo>
                    <a:pt x="812" y="1118"/>
                  </a:moveTo>
                  <a:cubicBezTo>
                    <a:pt x="1066" y="1002"/>
                    <a:pt x="812" y="0"/>
                    <a:pt x="812" y="0"/>
                  </a:cubicBezTo>
                  <a:cubicBezTo>
                    <a:pt x="812" y="0"/>
                    <a:pt x="49" y="216"/>
                    <a:pt x="26" y="440"/>
                  </a:cubicBezTo>
                  <a:cubicBezTo>
                    <a:pt x="0" y="698"/>
                    <a:pt x="576" y="1226"/>
                    <a:pt x="812" y="1118"/>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6" name="Freeform 593">
              <a:extLst>
                <a:ext uri="{FF2B5EF4-FFF2-40B4-BE49-F238E27FC236}">
                  <a16:creationId xmlns:a16="http://schemas.microsoft.com/office/drawing/2014/main" id="{B4AA8F5D-9C90-31D7-D854-2EB8385AF288}"/>
                </a:ext>
              </a:extLst>
            </p:cNvPr>
            <p:cNvSpPr>
              <a:spLocks/>
            </p:cNvSpPr>
            <p:nvPr/>
          </p:nvSpPr>
          <p:spPr bwMode="auto">
            <a:xfrm>
              <a:off x="7696200" y="4656138"/>
              <a:ext cx="149225" cy="287338"/>
            </a:xfrm>
            <a:custGeom>
              <a:avLst/>
              <a:gdLst>
                <a:gd name="T0" fmla="*/ 0 w 814"/>
                <a:gd name="T1" fmla="*/ 806 h 1572"/>
                <a:gd name="T2" fmla="*/ 465 w 814"/>
                <a:gd name="T3" fmla="*/ 1512 h 1572"/>
                <a:gd name="T4" fmla="*/ 465 w 814"/>
                <a:gd name="T5" fmla="*/ 61 h 1572"/>
                <a:gd name="T6" fmla="*/ 0 w 814"/>
                <a:gd name="T7" fmla="*/ 806 h 1572"/>
              </a:gdLst>
              <a:ahLst/>
              <a:cxnLst>
                <a:cxn ang="0">
                  <a:pos x="T0" y="T1"/>
                </a:cxn>
                <a:cxn ang="0">
                  <a:pos x="T2" y="T3"/>
                </a:cxn>
                <a:cxn ang="0">
                  <a:pos x="T4" y="T5"/>
                </a:cxn>
                <a:cxn ang="0">
                  <a:pos x="T6" y="T7"/>
                </a:cxn>
              </a:cxnLst>
              <a:rect l="0" t="0" r="r" b="b"/>
              <a:pathLst>
                <a:path w="814" h="1572">
                  <a:moveTo>
                    <a:pt x="0" y="806"/>
                  </a:moveTo>
                  <a:cubicBezTo>
                    <a:pt x="0" y="806"/>
                    <a:pt x="263" y="1572"/>
                    <a:pt x="465" y="1512"/>
                  </a:cubicBezTo>
                  <a:cubicBezTo>
                    <a:pt x="813" y="1407"/>
                    <a:pt x="814" y="161"/>
                    <a:pt x="465" y="61"/>
                  </a:cubicBezTo>
                  <a:cubicBezTo>
                    <a:pt x="254" y="0"/>
                    <a:pt x="0" y="806"/>
                    <a:pt x="0" y="806"/>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7" name="Freeform 594">
              <a:extLst>
                <a:ext uri="{FF2B5EF4-FFF2-40B4-BE49-F238E27FC236}">
                  <a16:creationId xmlns:a16="http://schemas.microsoft.com/office/drawing/2014/main" id="{B3DFA500-FF1B-B8ED-F395-0B8FB025AB31}"/>
                </a:ext>
              </a:extLst>
            </p:cNvPr>
            <p:cNvSpPr>
              <a:spLocks/>
            </p:cNvSpPr>
            <p:nvPr/>
          </p:nvSpPr>
          <p:spPr bwMode="auto">
            <a:xfrm>
              <a:off x="7556500" y="4584700"/>
              <a:ext cx="180975" cy="219075"/>
            </a:xfrm>
            <a:custGeom>
              <a:avLst/>
              <a:gdLst>
                <a:gd name="T0" fmla="*/ 102 w 997"/>
                <a:gd name="T1" fmla="*/ 1024 h 1197"/>
                <a:gd name="T2" fmla="*/ 767 w 997"/>
                <a:gd name="T3" fmla="*/ 1197 h 1197"/>
                <a:gd name="T4" fmla="*/ 727 w 997"/>
                <a:gd name="T5" fmla="*/ 77 h 1197"/>
                <a:gd name="T6" fmla="*/ 102 w 997"/>
                <a:gd name="T7" fmla="*/ 1024 h 1197"/>
              </a:gdLst>
              <a:ahLst/>
              <a:cxnLst>
                <a:cxn ang="0">
                  <a:pos x="T0" y="T1"/>
                </a:cxn>
                <a:cxn ang="0">
                  <a:pos x="T2" y="T3"/>
                </a:cxn>
                <a:cxn ang="0">
                  <a:pos x="T4" y="T5"/>
                </a:cxn>
                <a:cxn ang="0">
                  <a:pos x="T6" y="T7"/>
                </a:cxn>
              </a:cxnLst>
              <a:rect l="0" t="0" r="r" b="b"/>
              <a:pathLst>
                <a:path w="997" h="1197">
                  <a:moveTo>
                    <a:pt x="102" y="1024"/>
                  </a:moveTo>
                  <a:cubicBezTo>
                    <a:pt x="164" y="1185"/>
                    <a:pt x="767" y="1197"/>
                    <a:pt x="767" y="1197"/>
                  </a:cubicBezTo>
                  <a:cubicBezTo>
                    <a:pt x="767" y="1197"/>
                    <a:pt x="997" y="153"/>
                    <a:pt x="727" y="77"/>
                  </a:cubicBezTo>
                  <a:cubicBezTo>
                    <a:pt x="454" y="0"/>
                    <a:pt x="0" y="760"/>
                    <a:pt x="102" y="1024"/>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8" name="Freeform 595">
              <a:extLst>
                <a:ext uri="{FF2B5EF4-FFF2-40B4-BE49-F238E27FC236}">
                  <a16:creationId xmlns:a16="http://schemas.microsoft.com/office/drawing/2014/main" id="{829204BC-C8F4-6D11-D08C-BA04CD372C44}"/>
                </a:ext>
              </a:extLst>
            </p:cNvPr>
            <p:cNvSpPr>
              <a:spLocks/>
            </p:cNvSpPr>
            <p:nvPr/>
          </p:nvSpPr>
          <p:spPr bwMode="auto">
            <a:xfrm>
              <a:off x="7613650" y="4802188"/>
              <a:ext cx="107950" cy="125413"/>
            </a:xfrm>
            <a:custGeom>
              <a:avLst/>
              <a:gdLst>
                <a:gd name="T0" fmla="*/ 454 w 596"/>
                <a:gd name="T1" fmla="*/ 625 h 685"/>
                <a:gd name="T2" fmla="*/ 454 w 596"/>
                <a:gd name="T3" fmla="*/ 0 h 685"/>
                <a:gd name="T4" fmla="*/ 15 w 596"/>
                <a:gd name="T5" fmla="*/ 245 h 685"/>
                <a:gd name="T6" fmla="*/ 454 w 596"/>
                <a:gd name="T7" fmla="*/ 625 h 685"/>
              </a:gdLst>
              <a:ahLst/>
              <a:cxnLst>
                <a:cxn ang="0">
                  <a:pos x="T0" y="T1"/>
                </a:cxn>
                <a:cxn ang="0">
                  <a:pos x="T2" y="T3"/>
                </a:cxn>
                <a:cxn ang="0">
                  <a:pos x="T4" y="T5"/>
                </a:cxn>
                <a:cxn ang="0">
                  <a:pos x="T6" y="T7"/>
                </a:cxn>
              </a:cxnLst>
              <a:rect l="0" t="0" r="r" b="b"/>
              <a:pathLst>
                <a:path w="596" h="685">
                  <a:moveTo>
                    <a:pt x="454" y="625"/>
                  </a:moveTo>
                  <a:cubicBezTo>
                    <a:pt x="596" y="560"/>
                    <a:pt x="454" y="0"/>
                    <a:pt x="454" y="0"/>
                  </a:cubicBezTo>
                  <a:cubicBezTo>
                    <a:pt x="454" y="0"/>
                    <a:pt x="28" y="120"/>
                    <a:pt x="15" y="245"/>
                  </a:cubicBezTo>
                  <a:cubicBezTo>
                    <a:pt x="0" y="390"/>
                    <a:pt x="322" y="685"/>
                    <a:pt x="454" y="625"/>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39" name="Freeform 596">
              <a:extLst>
                <a:ext uri="{FF2B5EF4-FFF2-40B4-BE49-F238E27FC236}">
                  <a16:creationId xmlns:a16="http://schemas.microsoft.com/office/drawing/2014/main" id="{404BB90E-A4A9-F70E-0E33-3BB7F8032DA4}"/>
                </a:ext>
              </a:extLst>
            </p:cNvPr>
            <p:cNvSpPr>
              <a:spLocks/>
            </p:cNvSpPr>
            <p:nvPr/>
          </p:nvSpPr>
          <p:spPr bwMode="auto">
            <a:xfrm>
              <a:off x="7696200" y="4719638"/>
              <a:ext cx="82550" cy="160338"/>
            </a:xfrm>
            <a:custGeom>
              <a:avLst/>
              <a:gdLst>
                <a:gd name="T0" fmla="*/ 0 w 455"/>
                <a:gd name="T1" fmla="*/ 450 h 878"/>
                <a:gd name="T2" fmla="*/ 260 w 455"/>
                <a:gd name="T3" fmla="*/ 844 h 878"/>
                <a:gd name="T4" fmla="*/ 260 w 455"/>
                <a:gd name="T5" fmla="*/ 34 h 878"/>
                <a:gd name="T6" fmla="*/ 0 w 455"/>
                <a:gd name="T7" fmla="*/ 450 h 878"/>
              </a:gdLst>
              <a:ahLst/>
              <a:cxnLst>
                <a:cxn ang="0">
                  <a:pos x="T0" y="T1"/>
                </a:cxn>
                <a:cxn ang="0">
                  <a:pos x="T2" y="T3"/>
                </a:cxn>
                <a:cxn ang="0">
                  <a:pos x="T4" y="T5"/>
                </a:cxn>
                <a:cxn ang="0">
                  <a:pos x="T6" y="T7"/>
                </a:cxn>
              </a:cxnLst>
              <a:rect l="0" t="0" r="r" b="b"/>
              <a:pathLst>
                <a:path w="455" h="878">
                  <a:moveTo>
                    <a:pt x="0" y="450"/>
                  </a:moveTo>
                  <a:cubicBezTo>
                    <a:pt x="0" y="450"/>
                    <a:pt x="147" y="878"/>
                    <a:pt x="260" y="844"/>
                  </a:cubicBezTo>
                  <a:cubicBezTo>
                    <a:pt x="454" y="786"/>
                    <a:pt x="455" y="89"/>
                    <a:pt x="260" y="34"/>
                  </a:cubicBezTo>
                  <a:cubicBezTo>
                    <a:pt x="142" y="0"/>
                    <a:pt x="0" y="450"/>
                    <a:pt x="0" y="450"/>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0" name="Freeform 597">
              <a:extLst>
                <a:ext uri="{FF2B5EF4-FFF2-40B4-BE49-F238E27FC236}">
                  <a16:creationId xmlns:a16="http://schemas.microsoft.com/office/drawing/2014/main" id="{C669CCF3-FD22-2C26-E469-3865EFE3493B}"/>
                </a:ext>
              </a:extLst>
            </p:cNvPr>
            <p:cNvSpPr>
              <a:spLocks/>
            </p:cNvSpPr>
            <p:nvPr/>
          </p:nvSpPr>
          <p:spPr bwMode="auto">
            <a:xfrm>
              <a:off x="7618413" y="4679950"/>
              <a:ext cx="101600" cy="122238"/>
            </a:xfrm>
            <a:custGeom>
              <a:avLst/>
              <a:gdLst>
                <a:gd name="T0" fmla="*/ 57 w 557"/>
                <a:gd name="T1" fmla="*/ 572 h 669"/>
                <a:gd name="T2" fmla="*/ 428 w 557"/>
                <a:gd name="T3" fmla="*/ 669 h 669"/>
                <a:gd name="T4" fmla="*/ 406 w 557"/>
                <a:gd name="T5" fmla="*/ 43 h 669"/>
                <a:gd name="T6" fmla="*/ 57 w 557"/>
                <a:gd name="T7" fmla="*/ 572 h 669"/>
              </a:gdLst>
              <a:ahLst/>
              <a:cxnLst>
                <a:cxn ang="0">
                  <a:pos x="T0" y="T1"/>
                </a:cxn>
                <a:cxn ang="0">
                  <a:pos x="T2" y="T3"/>
                </a:cxn>
                <a:cxn ang="0">
                  <a:pos x="T4" y="T5"/>
                </a:cxn>
                <a:cxn ang="0">
                  <a:pos x="T6" y="T7"/>
                </a:cxn>
              </a:cxnLst>
              <a:rect l="0" t="0" r="r" b="b"/>
              <a:pathLst>
                <a:path w="557" h="669">
                  <a:moveTo>
                    <a:pt x="57" y="572"/>
                  </a:moveTo>
                  <a:cubicBezTo>
                    <a:pt x="91" y="662"/>
                    <a:pt x="428" y="669"/>
                    <a:pt x="428" y="669"/>
                  </a:cubicBezTo>
                  <a:cubicBezTo>
                    <a:pt x="428" y="669"/>
                    <a:pt x="557" y="86"/>
                    <a:pt x="406" y="43"/>
                  </a:cubicBezTo>
                  <a:cubicBezTo>
                    <a:pt x="254" y="0"/>
                    <a:pt x="0" y="424"/>
                    <a:pt x="57" y="572"/>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1" name="Freeform 598">
              <a:extLst>
                <a:ext uri="{FF2B5EF4-FFF2-40B4-BE49-F238E27FC236}">
                  <a16:creationId xmlns:a16="http://schemas.microsoft.com/office/drawing/2014/main" id="{F0B27300-8FBA-E322-0686-E4EF36C5AEC4}"/>
                </a:ext>
              </a:extLst>
            </p:cNvPr>
            <p:cNvSpPr>
              <a:spLocks/>
            </p:cNvSpPr>
            <p:nvPr/>
          </p:nvSpPr>
          <p:spPr bwMode="auto">
            <a:xfrm>
              <a:off x="6084888" y="4071938"/>
              <a:ext cx="185738" cy="225425"/>
            </a:xfrm>
            <a:custGeom>
              <a:avLst/>
              <a:gdLst>
                <a:gd name="T0" fmla="*/ 675 w 1015"/>
                <a:gd name="T1" fmla="*/ 18 h 1233"/>
                <a:gd name="T2" fmla="*/ 163 w 1015"/>
                <a:gd name="T3" fmla="*/ 1056 h 1233"/>
                <a:gd name="T4" fmla="*/ 1015 w 1015"/>
                <a:gd name="T5" fmla="*/ 987 h 1233"/>
                <a:gd name="T6" fmla="*/ 675 w 1015"/>
                <a:gd name="T7" fmla="*/ 18 h 1233"/>
              </a:gdLst>
              <a:ahLst/>
              <a:cxnLst>
                <a:cxn ang="0">
                  <a:pos x="T0" y="T1"/>
                </a:cxn>
                <a:cxn ang="0">
                  <a:pos x="T2" y="T3"/>
                </a:cxn>
                <a:cxn ang="0">
                  <a:pos x="T4" y="T5"/>
                </a:cxn>
                <a:cxn ang="0">
                  <a:pos x="T6" y="T7"/>
                </a:cxn>
              </a:cxnLst>
              <a:rect l="0" t="0" r="r" b="b"/>
              <a:pathLst>
                <a:path w="1015" h="1233">
                  <a:moveTo>
                    <a:pt x="675" y="18"/>
                  </a:moveTo>
                  <a:cubicBezTo>
                    <a:pt x="386" y="0"/>
                    <a:pt x="0" y="817"/>
                    <a:pt x="163" y="1056"/>
                  </a:cubicBezTo>
                  <a:cubicBezTo>
                    <a:pt x="283" y="1233"/>
                    <a:pt x="1015" y="987"/>
                    <a:pt x="1015" y="987"/>
                  </a:cubicBezTo>
                  <a:cubicBezTo>
                    <a:pt x="1015" y="987"/>
                    <a:pt x="932" y="34"/>
                    <a:pt x="675" y="18"/>
                  </a:cubicBezTo>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2" name="Freeform 599">
              <a:extLst>
                <a:ext uri="{FF2B5EF4-FFF2-40B4-BE49-F238E27FC236}">
                  <a16:creationId xmlns:a16="http://schemas.microsoft.com/office/drawing/2014/main" id="{6E21AE86-CBB2-7387-3854-DE3992DCFAFF}"/>
                </a:ext>
              </a:extLst>
            </p:cNvPr>
            <p:cNvSpPr>
              <a:spLocks/>
            </p:cNvSpPr>
            <p:nvPr/>
          </p:nvSpPr>
          <p:spPr bwMode="auto">
            <a:xfrm>
              <a:off x="6084888" y="4252913"/>
              <a:ext cx="185738" cy="130175"/>
            </a:xfrm>
            <a:custGeom>
              <a:avLst/>
              <a:gdLst>
                <a:gd name="T0" fmla="*/ 6 w 1018"/>
                <a:gd name="T1" fmla="*/ 406 h 714"/>
                <a:gd name="T2" fmla="*/ 698 w 1018"/>
                <a:gd name="T3" fmla="*/ 645 h 714"/>
                <a:gd name="T4" fmla="*/ 1018 w 1018"/>
                <a:gd name="T5" fmla="*/ 0 h 714"/>
                <a:gd name="T6" fmla="*/ 6 w 1018"/>
                <a:gd name="T7" fmla="*/ 406 h 714"/>
              </a:gdLst>
              <a:ahLst/>
              <a:cxnLst>
                <a:cxn ang="0">
                  <a:pos x="T0" y="T1"/>
                </a:cxn>
                <a:cxn ang="0">
                  <a:pos x="T2" y="T3"/>
                </a:cxn>
                <a:cxn ang="0">
                  <a:pos x="T4" y="T5"/>
                </a:cxn>
                <a:cxn ang="0">
                  <a:pos x="T6" y="T7"/>
                </a:cxn>
              </a:cxnLst>
              <a:rect l="0" t="0" r="r" b="b"/>
              <a:pathLst>
                <a:path w="1018" h="714">
                  <a:moveTo>
                    <a:pt x="6" y="406"/>
                  </a:moveTo>
                  <a:cubicBezTo>
                    <a:pt x="11" y="589"/>
                    <a:pt x="528" y="714"/>
                    <a:pt x="698" y="645"/>
                  </a:cubicBezTo>
                  <a:cubicBezTo>
                    <a:pt x="864" y="577"/>
                    <a:pt x="1018" y="0"/>
                    <a:pt x="1018" y="0"/>
                  </a:cubicBezTo>
                  <a:cubicBezTo>
                    <a:pt x="1018" y="0"/>
                    <a:pt x="0" y="134"/>
                    <a:pt x="6" y="406"/>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3" name="Freeform 600">
              <a:extLst>
                <a:ext uri="{FF2B5EF4-FFF2-40B4-BE49-F238E27FC236}">
                  <a16:creationId xmlns:a16="http://schemas.microsoft.com/office/drawing/2014/main" id="{3437B7B3-9174-7683-A10A-F05EBF99D1F7}"/>
                </a:ext>
              </a:extLst>
            </p:cNvPr>
            <p:cNvSpPr>
              <a:spLocks/>
            </p:cNvSpPr>
            <p:nvPr/>
          </p:nvSpPr>
          <p:spPr bwMode="auto">
            <a:xfrm>
              <a:off x="6257925" y="4060825"/>
              <a:ext cx="131763" cy="192088"/>
            </a:xfrm>
            <a:custGeom>
              <a:avLst/>
              <a:gdLst>
                <a:gd name="T0" fmla="*/ 250 w 719"/>
                <a:gd name="T1" fmla="*/ 38 h 1044"/>
                <a:gd name="T2" fmla="*/ 671 w 719"/>
                <a:gd name="T3" fmla="*/ 708 h 1044"/>
                <a:gd name="T4" fmla="*/ 72 w 719"/>
                <a:gd name="T5" fmla="*/ 1044 h 1044"/>
                <a:gd name="T6" fmla="*/ 250 w 719"/>
                <a:gd name="T7" fmla="*/ 38 h 1044"/>
              </a:gdLst>
              <a:ahLst/>
              <a:cxnLst>
                <a:cxn ang="0">
                  <a:pos x="T0" y="T1"/>
                </a:cxn>
                <a:cxn ang="0">
                  <a:pos x="T2" y="T3"/>
                </a:cxn>
                <a:cxn ang="0">
                  <a:pos x="T4" y="T5"/>
                </a:cxn>
                <a:cxn ang="0">
                  <a:pos x="T6" y="T7"/>
                </a:cxn>
              </a:cxnLst>
              <a:rect l="0" t="0" r="r" b="b"/>
              <a:pathLst>
                <a:path w="719" h="1044">
                  <a:moveTo>
                    <a:pt x="250" y="38"/>
                  </a:moveTo>
                  <a:cubicBezTo>
                    <a:pt x="444" y="0"/>
                    <a:pt x="719" y="516"/>
                    <a:pt x="671" y="708"/>
                  </a:cubicBezTo>
                  <a:cubicBezTo>
                    <a:pt x="628" y="874"/>
                    <a:pt x="72" y="1044"/>
                    <a:pt x="72" y="1044"/>
                  </a:cubicBezTo>
                  <a:cubicBezTo>
                    <a:pt x="72" y="1044"/>
                    <a:pt x="0" y="87"/>
                    <a:pt x="250" y="38"/>
                  </a:cubicBezTo>
                  <a:close/>
                </a:path>
              </a:pathLst>
            </a:custGeom>
            <a:solidFill>
              <a:srgbClr val="892E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4" name="Freeform 601">
              <a:extLst>
                <a:ext uri="{FF2B5EF4-FFF2-40B4-BE49-F238E27FC236}">
                  <a16:creationId xmlns:a16="http://schemas.microsoft.com/office/drawing/2014/main" id="{7874DA97-AF6C-3597-4D77-96B5FC7B3541}"/>
                </a:ext>
              </a:extLst>
            </p:cNvPr>
            <p:cNvSpPr>
              <a:spLocks/>
            </p:cNvSpPr>
            <p:nvPr/>
          </p:nvSpPr>
          <p:spPr bwMode="auto">
            <a:xfrm>
              <a:off x="6280150" y="4278313"/>
              <a:ext cx="153988" cy="352425"/>
            </a:xfrm>
            <a:custGeom>
              <a:avLst/>
              <a:gdLst>
                <a:gd name="T0" fmla="*/ 121 w 844"/>
                <a:gd name="T1" fmla="*/ 338 h 1933"/>
                <a:gd name="T2" fmla="*/ 121 w 844"/>
                <a:gd name="T3" fmla="*/ 1522 h 1933"/>
                <a:gd name="T4" fmla="*/ 508 w 844"/>
                <a:gd name="T5" fmla="*/ 1866 h 1933"/>
                <a:gd name="T6" fmla="*/ 121 w 844"/>
                <a:gd name="T7" fmla="*/ 338 h 1933"/>
              </a:gdLst>
              <a:ahLst/>
              <a:cxnLst>
                <a:cxn ang="0">
                  <a:pos x="T0" y="T1"/>
                </a:cxn>
                <a:cxn ang="0">
                  <a:pos x="T2" y="T3"/>
                </a:cxn>
                <a:cxn ang="0">
                  <a:pos x="T4" y="T5"/>
                </a:cxn>
                <a:cxn ang="0">
                  <a:pos x="T6" y="T7"/>
                </a:cxn>
              </a:cxnLst>
              <a:rect l="0" t="0" r="r" b="b"/>
              <a:pathLst>
                <a:path w="844" h="1933">
                  <a:moveTo>
                    <a:pt x="121" y="338"/>
                  </a:moveTo>
                  <a:cubicBezTo>
                    <a:pt x="82" y="404"/>
                    <a:pt x="0" y="1252"/>
                    <a:pt x="121" y="1522"/>
                  </a:cubicBezTo>
                  <a:cubicBezTo>
                    <a:pt x="175" y="1640"/>
                    <a:pt x="397" y="1933"/>
                    <a:pt x="508" y="1866"/>
                  </a:cubicBezTo>
                  <a:cubicBezTo>
                    <a:pt x="844" y="1661"/>
                    <a:pt x="324" y="0"/>
                    <a:pt x="121" y="338"/>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5" name="Freeform 602">
              <a:extLst>
                <a:ext uri="{FF2B5EF4-FFF2-40B4-BE49-F238E27FC236}">
                  <a16:creationId xmlns:a16="http://schemas.microsoft.com/office/drawing/2014/main" id="{6FB491CC-C353-A185-8B44-D24E72B95570}"/>
                </a:ext>
              </a:extLst>
            </p:cNvPr>
            <p:cNvSpPr>
              <a:spLocks/>
            </p:cNvSpPr>
            <p:nvPr/>
          </p:nvSpPr>
          <p:spPr bwMode="auto">
            <a:xfrm>
              <a:off x="6027738" y="4292600"/>
              <a:ext cx="284163" cy="306388"/>
            </a:xfrm>
            <a:custGeom>
              <a:avLst/>
              <a:gdLst>
                <a:gd name="T0" fmla="*/ 372 w 1555"/>
                <a:gd name="T1" fmla="*/ 1664 h 1675"/>
                <a:gd name="T2" fmla="*/ 1504 w 1555"/>
                <a:gd name="T3" fmla="*/ 1438 h 1675"/>
                <a:gd name="T4" fmla="*/ 852 w 1555"/>
                <a:gd name="T5" fmla="*/ 254 h 1675"/>
                <a:gd name="T6" fmla="*/ 372 w 1555"/>
                <a:gd name="T7" fmla="*/ 1664 h 1675"/>
              </a:gdLst>
              <a:ahLst/>
              <a:cxnLst>
                <a:cxn ang="0">
                  <a:pos x="T0" y="T1"/>
                </a:cxn>
                <a:cxn ang="0">
                  <a:pos x="T2" y="T3"/>
                </a:cxn>
                <a:cxn ang="0">
                  <a:pos x="T4" y="T5"/>
                </a:cxn>
                <a:cxn ang="0">
                  <a:pos x="T6" y="T7"/>
                </a:cxn>
              </a:cxnLst>
              <a:rect l="0" t="0" r="r" b="b"/>
              <a:pathLst>
                <a:path w="1555" h="1675">
                  <a:moveTo>
                    <a:pt x="372" y="1664"/>
                  </a:moveTo>
                  <a:cubicBezTo>
                    <a:pt x="825" y="1675"/>
                    <a:pt x="1455" y="1569"/>
                    <a:pt x="1504" y="1438"/>
                  </a:cubicBezTo>
                  <a:cubicBezTo>
                    <a:pt x="1555" y="1300"/>
                    <a:pt x="1239" y="612"/>
                    <a:pt x="852" y="254"/>
                  </a:cubicBezTo>
                  <a:cubicBezTo>
                    <a:pt x="579" y="0"/>
                    <a:pt x="0" y="1655"/>
                    <a:pt x="372" y="1664"/>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6" name="Freeform 603">
              <a:extLst>
                <a:ext uri="{FF2B5EF4-FFF2-40B4-BE49-F238E27FC236}">
                  <a16:creationId xmlns:a16="http://schemas.microsoft.com/office/drawing/2014/main" id="{FB4EC9AA-102F-6DC6-78F4-2B171780A841}"/>
                </a:ext>
              </a:extLst>
            </p:cNvPr>
            <p:cNvSpPr>
              <a:spLocks/>
            </p:cNvSpPr>
            <p:nvPr/>
          </p:nvSpPr>
          <p:spPr bwMode="auto">
            <a:xfrm>
              <a:off x="6115050" y="4556125"/>
              <a:ext cx="188913" cy="180975"/>
            </a:xfrm>
            <a:custGeom>
              <a:avLst/>
              <a:gdLst>
                <a:gd name="T0" fmla="*/ 828 w 1033"/>
                <a:gd name="T1" fmla="*/ 892 h 992"/>
                <a:gd name="T2" fmla="*/ 1028 w 1033"/>
                <a:gd name="T3" fmla="*/ 0 h 992"/>
                <a:gd name="T4" fmla="*/ 3 w 1033"/>
                <a:gd name="T5" fmla="*/ 506 h 992"/>
                <a:gd name="T6" fmla="*/ 828 w 1033"/>
                <a:gd name="T7" fmla="*/ 892 h 992"/>
              </a:gdLst>
              <a:ahLst/>
              <a:cxnLst>
                <a:cxn ang="0">
                  <a:pos x="T0" y="T1"/>
                </a:cxn>
                <a:cxn ang="0">
                  <a:pos x="T2" y="T3"/>
                </a:cxn>
                <a:cxn ang="0">
                  <a:pos x="T4" y="T5"/>
                </a:cxn>
                <a:cxn ang="0">
                  <a:pos x="T6" y="T7"/>
                </a:cxn>
              </a:cxnLst>
              <a:rect l="0" t="0" r="r" b="b"/>
              <a:pathLst>
                <a:path w="1033" h="992">
                  <a:moveTo>
                    <a:pt x="828" y="892"/>
                  </a:moveTo>
                  <a:cubicBezTo>
                    <a:pt x="1033" y="791"/>
                    <a:pt x="1028" y="0"/>
                    <a:pt x="1028" y="0"/>
                  </a:cubicBezTo>
                  <a:cubicBezTo>
                    <a:pt x="1028" y="0"/>
                    <a:pt x="0" y="220"/>
                    <a:pt x="3" y="506"/>
                  </a:cubicBezTo>
                  <a:cubicBezTo>
                    <a:pt x="5" y="733"/>
                    <a:pt x="624" y="992"/>
                    <a:pt x="828" y="892"/>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7" name="Freeform 604">
              <a:extLst>
                <a:ext uri="{FF2B5EF4-FFF2-40B4-BE49-F238E27FC236}">
                  <a16:creationId xmlns:a16="http://schemas.microsoft.com/office/drawing/2014/main" id="{5A914DC6-1A80-F734-D946-02ADA8F90EAC}"/>
                </a:ext>
              </a:extLst>
            </p:cNvPr>
            <p:cNvSpPr>
              <a:spLocks/>
            </p:cNvSpPr>
            <p:nvPr/>
          </p:nvSpPr>
          <p:spPr bwMode="auto">
            <a:xfrm>
              <a:off x="6289675" y="4397375"/>
              <a:ext cx="84138" cy="190500"/>
            </a:xfrm>
            <a:custGeom>
              <a:avLst/>
              <a:gdLst>
                <a:gd name="T0" fmla="*/ 65 w 456"/>
                <a:gd name="T1" fmla="*/ 183 h 1044"/>
                <a:gd name="T2" fmla="*/ 65 w 456"/>
                <a:gd name="T3" fmla="*/ 823 h 1044"/>
                <a:gd name="T4" fmla="*/ 274 w 456"/>
                <a:gd name="T5" fmla="*/ 1008 h 1044"/>
                <a:gd name="T6" fmla="*/ 65 w 456"/>
                <a:gd name="T7" fmla="*/ 183 h 1044"/>
              </a:gdLst>
              <a:ahLst/>
              <a:cxnLst>
                <a:cxn ang="0">
                  <a:pos x="T0" y="T1"/>
                </a:cxn>
                <a:cxn ang="0">
                  <a:pos x="T2" y="T3"/>
                </a:cxn>
                <a:cxn ang="0">
                  <a:pos x="T4" y="T5"/>
                </a:cxn>
                <a:cxn ang="0">
                  <a:pos x="T6" y="T7"/>
                </a:cxn>
              </a:cxnLst>
              <a:rect l="0" t="0" r="r" b="b"/>
              <a:pathLst>
                <a:path w="456" h="1044">
                  <a:moveTo>
                    <a:pt x="65" y="183"/>
                  </a:moveTo>
                  <a:cubicBezTo>
                    <a:pt x="44" y="219"/>
                    <a:pt x="0" y="677"/>
                    <a:pt x="65" y="823"/>
                  </a:cubicBezTo>
                  <a:cubicBezTo>
                    <a:pt x="94" y="886"/>
                    <a:pt x="214" y="1044"/>
                    <a:pt x="274" y="1008"/>
                  </a:cubicBezTo>
                  <a:cubicBezTo>
                    <a:pt x="456" y="898"/>
                    <a:pt x="175" y="0"/>
                    <a:pt x="65" y="183"/>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8" name="Freeform 605">
              <a:extLst>
                <a:ext uri="{FF2B5EF4-FFF2-40B4-BE49-F238E27FC236}">
                  <a16:creationId xmlns:a16="http://schemas.microsoft.com/office/drawing/2014/main" id="{64EB35D7-DFC2-EF6B-928A-70EF8F99A78E}"/>
                </a:ext>
              </a:extLst>
            </p:cNvPr>
            <p:cNvSpPr>
              <a:spLocks/>
            </p:cNvSpPr>
            <p:nvPr/>
          </p:nvSpPr>
          <p:spPr bwMode="auto">
            <a:xfrm>
              <a:off x="6153150" y="4405313"/>
              <a:ext cx="153988" cy="165100"/>
            </a:xfrm>
            <a:custGeom>
              <a:avLst/>
              <a:gdLst>
                <a:gd name="T0" fmla="*/ 201 w 840"/>
                <a:gd name="T1" fmla="*/ 899 h 905"/>
                <a:gd name="T2" fmla="*/ 812 w 840"/>
                <a:gd name="T3" fmla="*/ 777 h 905"/>
                <a:gd name="T4" fmla="*/ 460 w 840"/>
                <a:gd name="T5" fmla="*/ 137 h 905"/>
                <a:gd name="T6" fmla="*/ 201 w 840"/>
                <a:gd name="T7" fmla="*/ 899 h 905"/>
              </a:gdLst>
              <a:ahLst/>
              <a:cxnLst>
                <a:cxn ang="0">
                  <a:pos x="T0" y="T1"/>
                </a:cxn>
                <a:cxn ang="0">
                  <a:pos x="T2" y="T3"/>
                </a:cxn>
                <a:cxn ang="0">
                  <a:pos x="T4" y="T5"/>
                </a:cxn>
                <a:cxn ang="0">
                  <a:pos x="T6" y="T7"/>
                </a:cxn>
              </a:cxnLst>
              <a:rect l="0" t="0" r="r" b="b"/>
              <a:pathLst>
                <a:path w="840" h="905">
                  <a:moveTo>
                    <a:pt x="201" y="899"/>
                  </a:moveTo>
                  <a:cubicBezTo>
                    <a:pt x="446" y="905"/>
                    <a:pt x="786" y="848"/>
                    <a:pt x="812" y="777"/>
                  </a:cubicBezTo>
                  <a:cubicBezTo>
                    <a:pt x="840" y="702"/>
                    <a:pt x="669" y="331"/>
                    <a:pt x="460" y="137"/>
                  </a:cubicBezTo>
                  <a:cubicBezTo>
                    <a:pt x="313" y="0"/>
                    <a:pt x="0" y="894"/>
                    <a:pt x="201" y="899"/>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49" name="Freeform 606">
              <a:extLst>
                <a:ext uri="{FF2B5EF4-FFF2-40B4-BE49-F238E27FC236}">
                  <a16:creationId xmlns:a16="http://schemas.microsoft.com/office/drawing/2014/main" id="{6BDE1EB9-6221-1D25-1499-D9E6C77E372E}"/>
                </a:ext>
              </a:extLst>
            </p:cNvPr>
            <p:cNvSpPr>
              <a:spLocks/>
            </p:cNvSpPr>
            <p:nvPr/>
          </p:nvSpPr>
          <p:spPr bwMode="auto">
            <a:xfrm>
              <a:off x="6200775" y="4548188"/>
              <a:ext cx="101600" cy="96838"/>
            </a:xfrm>
            <a:custGeom>
              <a:avLst/>
              <a:gdLst>
                <a:gd name="T0" fmla="*/ 448 w 558"/>
                <a:gd name="T1" fmla="*/ 481 h 535"/>
                <a:gd name="T2" fmla="*/ 556 w 558"/>
                <a:gd name="T3" fmla="*/ 0 h 535"/>
                <a:gd name="T4" fmla="*/ 2 w 558"/>
                <a:gd name="T5" fmla="*/ 273 h 535"/>
                <a:gd name="T6" fmla="*/ 448 w 558"/>
                <a:gd name="T7" fmla="*/ 481 h 535"/>
              </a:gdLst>
              <a:ahLst/>
              <a:cxnLst>
                <a:cxn ang="0">
                  <a:pos x="T0" y="T1"/>
                </a:cxn>
                <a:cxn ang="0">
                  <a:pos x="T2" y="T3"/>
                </a:cxn>
                <a:cxn ang="0">
                  <a:pos x="T4" y="T5"/>
                </a:cxn>
                <a:cxn ang="0">
                  <a:pos x="T6" y="T7"/>
                </a:cxn>
              </a:cxnLst>
              <a:rect l="0" t="0" r="r" b="b"/>
              <a:pathLst>
                <a:path w="558" h="535">
                  <a:moveTo>
                    <a:pt x="448" y="481"/>
                  </a:moveTo>
                  <a:cubicBezTo>
                    <a:pt x="558" y="427"/>
                    <a:pt x="556" y="0"/>
                    <a:pt x="556" y="0"/>
                  </a:cubicBezTo>
                  <a:cubicBezTo>
                    <a:pt x="556" y="0"/>
                    <a:pt x="0" y="118"/>
                    <a:pt x="2" y="273"/>
                  </a:cubicBezTo>
                  <a:cubicBezTo>
                    <a:pt x="3" y="396"/>
                    <a:pt x="337" y="535"/>
                    <a:pt x="448" y="481"/>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grpSp>
          <p:nvGrpSpPr>
            <p:cNvPr id="450" name="Group 449">
              <a:extLst>
                <a:ext uri="{FF2B5EF4-FFF2-40B4-BE49-F238E27FC236}">
                  <a16:creationId xmlns:a16="http://schemas.microsoft.com/office/drawing/2014/main" id="{E44F5E4C-3442-6297-53A5-88D81189BCF1}"/>
                </a:ext>
              </a:extLst>
            </p:cNvPr>
            <p:cNvGrpSpPr/>
            <p:nvPr/>
          </p:nvGrpSpPr>
          <p:grpSpPr>
            <a:xfrm>
              <a:off x="6403976" y="4008438"/>
              <a:ext cx="1055688" cy="1338263"/>
              <a:chOff x="6403976" y="4008438"/>
              <a:chExt cx="1055688" cy="1338263"/>
            </a:xfrm>
          </p:grpSpPr>
          <p:sp>
            <p:nvSpPr>
              <p:cNvPr id="451" name="Freeform 608">
                <a:extLst>
                  <a:ext uri="{FF2B5EF4-FFF2-40B4-BE49-F238E27FC236}">
                    <a16:creationId xmlns:a16="http://schemas.microsoft.com/office/drawing/2014/main" id="{5BCA77D3-E40D-7B5C-2226-AA05ABA7844B}"/>
                  </a:ext>
                </a:extLst>
              </p:cNvPr>
              <p:cNvSpPr>
                <a:spLocks/>
              </p:cNvSpPr>
              <p:nvPr/>
            </p:nvSpPr>
            <p:spPr bwMode="auto">
              <a:xfrm>
                <a:off x="6403976" y="4164013"/>
                <a:ext cx="227013" cy="204788"/>
              </a:xfrm>
              <a:custGeom>
                <a:avLst/>
                <a:gdLst>
                  <a:gd name="T0" fmla="*/ 1240 w 1240"/>
                  <a:gd name="T1" fmla="*/ 550 h 1116"/>
                  <a:gd name="T2" fmla="*/ 389 w 1240"/>
                  <a:gd name="T3" fmla="*/ 1022 h 1116"/>
                  <a:gd name="T4" fmla="*/ 178 w 1240"/>
                  <a:gd name="T5" fmla="*/ 772 h 1116"/>
                  <a:gd name="T6" fmla="*/ 122 w 1240"/>
                  <a:gd name="T7" fmla="*/ 77 h 1116"/>
                  <a:gd name="T8" fmla="*/ 590 w 1240"/>
                  <a:gd name="T9" fmla="*/ 145 h 1116"/>
                  <a:gd name="T10" fmla="*/ 1071 w 1240"/>
                  <a:gd name="T11" fmla="*/ 429 h 1116"/>
                  <a:gd name="T12" fmla="*/ 1240 w 1240"/>
                  <a:gd name="T13" fmla="*/ 549 h 1116"/>
                  <a:gd name="T14" fmla="*/ 1240 w 1240"/>
                  <a:gd name="T15" fmla="*/ 550 h 1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0" h="1116">
                    <a:moveTo>
                      <a:pt x="1240" y="550"/>
                    </a:moveTo>
                    <a:cubicBezTo>
                      <a:pt x="1240" y="550"/>
                      <a:pt x="613" y="1116"/>
                      <a:pt x="389" y="1022"/>
                    </a:cubicBezTo>
                    <a:cubicBezTo>
                      <a:pt x="313" y="991"/>
                      <a:pt x="238" y="894"/>
                      <a:pt x="178" y="772"/>
                    </a:cubicBezTo>
                    <a:cubicBezTo>
                      <a:pt x="58" y="528"/>
                      <a:pt x="0" y="186"/>
                      <a:pt x="122" y="77"/>
                    </a:cubicBezTo>
                    <a:cubicBezTo>
                      <a:pt x="210" y="0"/>
                      <a:pt x="395" y="52"/>
                      <a:pt x="590" y="145"/>
                    </a:cubicBezTo>
                    <a:cubicBezTo>
                      <a:pt x="763" y="228"/>
                      <a:pt x="944" y="343"/>
                      <a:pt x="1071" y="429"/>
                    </a:cubicBezTo>
                    <a:cubicBezTo>
                      <a:pt x="1167" y="495"/>
                      <a:pt x="1232" y="544"/>
                      <a:pt x="1240" y="549"/>
                    </a:cubicBezTo>
                    <a:lnTo>
                      <a:pt x="1240" y="550"/>
                    </a:ln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52" name="Freeform 609">
                <a:extLst>
                  <a:ext uri="{FF2B5EF4-FFF2-40B4-BE49-F238E27FC236}">
                    <a16:creationId xmlns:a16="http://schemas.microsoft.com/office/drawing/2014/main" id="{878F94B4-B5F3-1BA2-BA94-ABB7036F4219}"/>
                  </a:ext>
                </a:extLst>
              </p:cNvPr>
              <p:cNvSpPr>
                <a:spLocks/>
              </p:cNvSpPr>
              <p:nvPr/>
            </p:nvSpPr>
            <p:spPr bwMode="auto">
              <a:xfrm>
                <a:off x="6451601" y="4067175"/>
                <a:ext cx="271463" cy="198438"/>
              </a:xfrm>
              <a:custGeom>
                <a:avLst/>
                <a:gdLst>
                  <a:gd name="T0" fmla="*/ 975 w 1482"/>
                  <a:gd name="T1" fmla="*/ 1081 h 1081"/>
                  <a:gd name="T2" fmla="*/ 975 w 1482"/>
                  <a:gd name="T3" fmla="*/ 1080 h 1081"/>
                  <a:gd name="T4" fmla="*/ 790 w 1482"/>
                  <a:gd name="T5" fmla="*/ 980 h 1081"/>
                  <a:gd name="T6" fmla="*/ 325 w 1482"/>
                  <a:gd name="T7" fmla="*/ 676 h 1081"/>
                  <a:gd name="T8" fmla="*/ 44 w 1482"/>
                  <a:gd name="T9" fmla="*/ 262 h 1081"/>
                  <a:gd name="T10" fmla="*/ 979 w 1482"/>
                  <a:gd name="T11" fmla="*/ 72 h 1081"/>
                  <a:gd name="T12" fmla="*/ 1361 w 1482"/>
                  <a:gd name="T13" fmla="*/ 262 h 1081"/>
                  <a:gd name="T14" fmla="*/ 975 w 1482"/>
                  <a:gd name="T15" fmla="*/ 1081 h 10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2" h="1081">
                    <a:moveTo>
                      <a:pt x="975" y="1081"/>
                    </a:moveTo>
                    <a:lnTo>
                      <a:pt x="975" y="1080"/>
                    </a:lnTo>
                    <a:cubicBezTo>
                      <a:pt x="967" y="1076"/>
                      <a:pt x="893" y="1038"/>
                      <a:pt x="790" y="980"/>
                    </a:cubicBezTo>
                    <a:cubicBezTo>
                      <a:pt x="658" y="904"/>
                      <a:pt x="477" y="794"/>
                      <a:pt x="325" y="676"/>
                    </a:cubicBezTo>
                    <a:cubicBezTo>
                      <a:pt x="141" y="533"/>
                      <a:pt x="0" y="378"/>
                      <a:pt x="44" y="262"/>
                    </a:cubicBezTo>
                    <a:cubicBezTo>
                      <a:pt x="122" y="55"/>
                      <a:pt x="613" y="0"/>
                      <a:pt x="979" y="72"/>
                    </a:cubicBezTo>
                    <a:cubicBezTo>
                      <a:pt x="1156" y="107"/>
                      <a:pt x="1304" y="171"/>
                      <a:pt x="1361" y="262"/>
                    </a:cubicBezTo>
                    <a:cubicBezTo>
                      <a:pt x="1482" y="453"/>
                      <a:pt x="975" y="1081"/>
                      <a:pt x="975" y="1081"/>
                    </a:cubicBezTo>
                    <a:close/>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53" name="Freeform 610">
                <a:extLst>
                  <a:ext uri="{FF2B5EF4-FFF2-40B4-BE49-F238E27FC236}">
                    <a16:creationId xmlns:a16="http://schemas.microsoft.com/office/drawing/2014/main" id="{3BC7FAA7-DF5B-0EC4-31C3-EB4C2E019E05}"/>
                  </a:ext>
                </a:extLst>
              </p:cNvPr>
              <p:cNvSpPr>
                <a:spLocks/>
              </p:cNvSpPr>
              <p:nvPr/>
            </p:nvSpPr>
            <p:spPr bwMode="auto">
              <a:xfrm>
                <a:off x="6630988" y="4200525"/>
                <a:ext cx="184150" cy="192088"/>
              </a:xfrm>
              <a:custGeom>
                <a:avLst/>
                <a:gdLst>
                  <a:gd name="T0" fmla="*/ 0 w 1014"/>
                  <a:gd name="T1" fmla="*/ 357 h 1056"/>
                  <a:gd name="T2" fmla="*/ 386 w 1014"/>
                  <a:gd name="T3" fmla="*/ 1055 h 1056"/>
                  <a:gd name="T4" fmla="*/ 865 w 1014"/>
                  <a:gd name="T5" fmla="*/ 177 h 1056"/>
                  <a:gd name="T6" fmla="*/ 0 w 1014"/>
                  <a:gd name="T7" fmla="*/ 357 h 1056"/>
                </a:gdLst>
                <a:ahLst/>
                <a:cxnLst>
                  <a:cxn ang="0">
                    <a:pos x="T0" y="T1"/>
                  </a:cxn>
                  <a:cxn ang="0">
                    <a:pos x="T2" y="T3"/>
                  </a:cxn>
                  <a:cxn ang="0">
                    <a:pos x="T4" y="T5"/>
                  </a:cxn>
                  <a:cxn ang="0">
                    <a:pos x="T6" y="T7"/>
                  </a:cxn>
                </a:cxnLst>
                <a:rect l="0" t="0" r="r" b="b"/>
                <a:pathLst>
                  <a:path w="1014" h="1056">
                    <a:moveTo>
                      <a:pt x="0" y="357"/>
                    </a:moveTo>
                    <a:cubicBezTo>
                      <a:pt x="0" y="357"/>
                      <a:pt x="187" y="1056"/>
                      <a:pt x="386" y="1055"/>
                    </a:cubicBezTo>
                    <a:cubicBezTo>
                      <a:pt x="636" y="1055"/>
                      <a:pt x="1014" y="378"/>
                      <a:pt x="865" y="177"/>
                    </a:cubicBezTo>
                    <a:cubicBezTo>
                      <a:pt x="734" y="0"/>
                      <a:pt x="0" y="357"/>
                      <a:pt x="0" y="357"/>
                    </a:cubicBezTo>
                  </a:path>
                </a:pathLst>
              </a:custGeom>
              <a:solidFill>
                <a:srgbClr val="A047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54" name="Freeform 611">
                <a:extLst>
                  <a:ext uri="{FF2B5EF4-FFF2-40B4-BE49-F238E27FC236}">
                    <a16:creationId xmlns:a16="http://schemas.microsoft.com/office/drawing/2014/main" id="{F0E00F6B-56C4-067C-CC1B-DB3B69379122}"/>
                  </a:ext>
                </a:extLst>
              </p:cNvPr>
              <p:cNvSpPr>
                <a:spLocks/>
              </p:cNvSpPr>
              <p:nvPr/>
            </p:nvSpPr>
            <p:spPr bwMode="auto">
              <a:xfrm>
                <a:off x="6464301" y="4181475"/>
                <a:ext cx="165100" cy="155575"/>
              </a:xfrm>
              <a:custGeom>
                <a:avLst/>
                <a:gdLst>
                  <a:gd name="T0" fmla="*/ 310 w 897"/>
                  <a:gd name="T1" fmla="*/ 789 h 854"/>
                  <a:gd name="T2" fmla="*/ 897 w 897"/>
                  <a:gd name="T3" fmla="*/ 464 h 854"/>
                  <a:gd name="T4" fmla="*/ 127 w 897"/>
                  <a:gd name="T5" fmla="*/ 139 h 854"/>
                  <a:gd name="T6" fmla="*/ 310 w 897"/>
                  <a:gd name="T7" fmla="*/ 789 h 854"/>
                </a:gdLst>
                <a:ahLst/>
                <a:cxnLst>
                  <a:cxn ang="0">
                    <a:pos x="T0" y="T1"/>
                  </a:cxn>
                  <a:cxn ang="0">
                    <a:pos x="T2" y="T3"/>
                  </a:cxn>
                  <a:cxn ang="0">
                    <a:pos x="T4" y="T5"/>
                  </a:cxn>
                  <a:cxn ang="0">
                    <a:pos x="T6" y="T7"/>
                  </a:cxn>
                </a:cxnLst>
                <a:rect l="0" t="0" r="r" b="b"/>
                <a:pathLst>
                  <a:path w="897" h="854">
                    <a:moveTo>
                      <a:pt x="310" y="789"/>
                    </a:moveTo>
                    <a:cubicBezTo>
                      <a:pt x="465" y="854"/>
                      <a:pt x="897" y="464"/>
                      <a:pt x="897" y="464"/>
                    </a:cubicBezTo>
                    <a:cubicBezTo>
                      <a:pt x="897" y="464"/>
                      <a:pt x="283" y="0"/>
                      <a:pt x="127" y="139"/>
                    </a:cubicBezTo>
                    <a:cubicBezTo>
                      <a:pt x="0" y="250"/>
                      <a:pt x="154" y="724"/>
                      <a:pt x="310" y="789"/>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55" name="Freeform 612">
                <a:extLst>
                  <a:ext uri="{FF2B5EF4-FFF2-40B4-BE49-F238E27FC236}">
                    <a16:creationId xmlns:a16="http://schemas.microsoft.com/office/drawing/2014/main" id="{F41C7514-B5E6-8C82-4782-A9BF9ED37787}"/>
                  </a:ext>
                </a:extLst>
              </p:cNvPr>
              <p:cNvSpPr>
                <a:spLocks/>
              </p:cNvSpPr>
              <p:nvPr/>
            </p:nvSpPr>
            <p:spPr bwMode="auto">
              <a:xfrm>
                <a:off x="6497638" y="4124325"/>
                <a:ext cx="195263" cy="141288"/>
              </a:xfrm>
              <a:custGeom>
                <a:avLst/>
                <a:gdLst>
                  <a:gd name="T0" fmla="*/ 75 w 1066"/>
                  <a:gd name="T1" fmla="*/ 212 h 776"/>
                  <a:gd name="T2" fmla="*/ 717 w 1066"/>
                  <a:gd name="T3" fmla="*/ 776 h 776"/>
                  <a:gd name="T4" fmla="*/ 983 w 1066"/>
                  <a:gd name="T5" fmla="*/ 212 h 776"/>
                  <a:gd name="T6" fmla="*/ 75 w 1066"/>
                  <a:gd name="T7" fmla="*/ 212 h 776"/>
                </a:gdLst>
                <a:ahLst/>
                <a:cxnLst>
                  <a:cxn ang="0">
                    <a:pos x="T0" y="T1"/>
                  </a:cxn>
                  <a:cxn ang="0">
                    <a:pos x="T2" y="T3"/>
                  </a:cxn>
                  <a:cxn ang="0">
                    <a:pos x="T4" y="T5"/>
                  </a:cxn>
                  <a:cxn ang="0">
                    <a:pos x="T6" y="T7"/>
                  </a:cxn>
                </a:cxnLst>
                <a:rect l="0" t="0" r="r" b="b"/>
                <a:pathLst>
                  <a:path w="1066" h="776">
                    <a:moveTo>
                      <a:pt x="75" y="212"/>
                    </a:moveTo>
                    <a:cubicBezTo>
                      <a:pt x="0" y="412"/>
                      <a:pt x="717" y="776"/>
                      <a:pt x="717" y="776"/>
                    </a:cubicBezTo>
                    <a:cubicBezTo>
                      <a:pt x="717" y="776"/>
                      <a:pt x="1066" y="344"/>
                      <a:pt x="983" y="212"/>
                    </a:cubicBezTo>
                    <a:cubicBezTo>
                      <a:pt x="861" y="21"/>
                      <a:pt x="155" y="0"/>
                      <a:pt x="75" y="212"/>
                    </a:cubicBezTo>
                    <a:close/>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56" name="Freeform 613">
                <a:extLst>
                  <a:ext uri="{FF2B5EF4-FFF2-40B4-BE49-F238E27FC236}">
                    <a16:creationId xmlns:a16="http://schemas.microsoft.com/office/drawing/2014/main" id="{C38BF3A1-1CB0-2C29-E984-D70CC29CE867}"/>
                  </a:ext>
                </a:extLst>
              </p:cNvPr>
              <p:cNvSpPr>
                <a:spLocks/>
              </p:cNvSpPr>
              <p:nvPr/>
            </p:nvSpPr>
            <p:spPr bwMode="auto">
              <a:xfrm>
                <a:off x="6629401" y="4221163"/>
                <a:ext cx="127000" cy="133350"/>
              </a:xfrm>
              <a:custGeom>
                <a:avLst/>
                <a:gdLst>
                  <a:gd name="T0" fmla="*/ 0 w 698"/>
                  <a:gd name="T1" fmla="*/ 246 h 728"/>
                  <a:gd name="T2" fmla="*/ 265 w 698"/>
                  <a:gd name="T3" fmla="*/ 727 h 728"/>
                  <a:gd name="T4" fmla="*/ 596 w 698"/>
                  <a:gd name="T5" fmla="*/ 122 h 728"/>
                  <a:gd name="T6" fmla="*/ 0 w 698"/>
                  <a:gd name="T7" fmla="*/ 246 h 728"/>
                </a:gdLst>
                <a:ahLst/>
                <a:cxnLst>
                  <a:cxn ang="0">
                    <a:pos x="T0" y="T1"/>
                  </a:cxn>
                  <a:cxn ang="0">
                    <a:pos x="T2" y="T3"/>
                  </a:cxn>
                  <a:cxn ang="0">
                    <a:pos x="T4" y="T5"/>
                  </a:cxn>
                  <a:cxn ang="0">
                    <a:pos x="T6" y="T7"/>
                  </a:cxn>
                </a:cxnLst>
                <a:rect l="0" t="0" r="r" b="b"/>
                <a:pathLst>
                  <a:path w="698" h="728">
                    <a:moveTo>
                      <a:pt x="0" y="246"/>
                    </a:moveTo>
                    <a:cubicBezTo>
                      <a:pt x="0" y="246"/>
                      <a:pt x="128" y="728"/>
                      <a:pt x="265" y="727"/>
                    </a:cubicBezTo>
                    <a:cubicBezTo>
                      <a:pt x="438" y="727"/>
                      <a:pt x="698" y="261"/>
                      <a:pt x="596" y="122"/>
                    </a:cubicBezTo>
                    <a:cubicBezTo>
                      <a:pt x="505" y="0"/>
                      <a:pt x="0" y="246"/>
                      <a:pt x="0" y="246"/>
                    </a:cubicBezTo>
                  </a:path>
                </a:pathLst>
              </a:custGeom>
              <a:solidFill>
                <a:srgbClr val="D357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57" name="Freeform 614">
                <a:extLst>
                  <a:ext uri="{FF2B5EF4-FFF2-40B4-BE49-F238E27FC236}">
                    <a16:creationId xmlns:a16="http://schemas.microsoft.com/office/drawing/2014/main" id="{B08A11A1-0904-148D-E534-5D296ABA028A}"/>
                  </a:ext>
                </a:extLst>
              </p:cNvPr>
              <p:cNvSpPr>
                <a:spLocks/>
              </p:cNvSpPr>
              <p:nvPr/>
            </p:nvSpPr>
            <p:spPr bwMode="auto">
              <a:xfrm>
                <a:off x="6845301" y="4384675"/>
                <a:ext cx="184150" cy="146050"/>
              </a:xfrm>
              <a:custGeom>
                <a:avLst/>
                <a:gdLst>
                  <a:gd name="T0" fmla="*/ 190 w 1011"/>
                  <a:gd name="T1" fmla="*/ 800 h 800"/>
                  <a:gd name="T2" fmla="*/ 0 w 1011"/>
                  <a:gd name="T3" fmla="*/ 786 h 800"/>
                  <a:gd name="T4" fmla="*/ 528 w 1011"/>
                  <a:gd name="T5" fmla="*/ 1 h 800"/>
                  <a:gd name="T6" fmla="*/ 545 w 1011"/>
                  <a:gd name="T7" fmla="*/ 0 h 800"/>
                  <a:gd name="T8" fmla="*/ 1011 w 1011"/>
                  <a:gd name="T9" fmla="*/ 431 h 800"/>
                  <a:gd name="T10" fmla="*/ 997 w 1011"/>
                  <a:gd name="T11" fmla="*/ 450 h 800"/>
                  <a:gd name="T12" fmla="*/ 781 w 1011"/>
                  <a:gd name="T13" fmla="*/ 289 h 800"/>
                  <a:gd name="T14" fmla="*/ 769 w 1011"/>
                  <a:gd name="T15" fmla="*/ 290 h 800"/>
                  <a:gd name="T16" fmla="*/ 425 w 1011"/>
                  <a:gd name="T17" fmla="*/ 778 h 800"/>
                  <a:gd name="T18" fmla="*/ 190 w 1011"/>
                  <a:gd name="T19"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1" h="800">
                    <a:moveTo>
                      <a:pt x="190" y="800"/>
                    </a:moveTo>
                    <a:cubicBezTo>
                      <a:pt x="125" y="800"/>
                      <a:pt x="61" y="795"/>
                      <a:pt x="0" y="786"/>
                    </a:cubicBezTo>
                    <a:cubicBezTo>
                      <a:pt x="48" y="470"/>
                      <a:pt x="315" y="32"/>
                      <a:pt x="528" y="1"/>
                    </a:cubicBezTo>
                    <a:cubicBezTo>
                      <a:pt x="533" y="0"/>
                      <a:pt x="539" y="0"/>
                      <a:pt x="545" y="0"/>
                    </a:cubicBezTo>
                    <a:cubicBezTo>
                      <a:pt x="685" y="0"/>
                      <a:pt x="869" y="221"/>
                      <a:pt x="1011" y="431"/>
                    </a:cubicBezTo>
                    <a:cubicBezTo>
                      <a:pt x="1007" y="438"/>
                      <a:pt x="1002" y="444"/>
                      <a:pt x="997" y="450"/>
                    </a:cubicBezTo>
                    <a:cubicBezTo>
                      <a:pt x="924" y="360"/>
                      <a:pt x="845" y="289"/>
                      <a:pt x="781" y="289"/>
                    </a:cubicBezTo>
                    <a:cubicBezTo>
                      <a:pt x="777" y="289"/>
                      <a:pt x="773" y="289"/>
                      <a:pt x="769" y="290"/>
                    </a:cubicBezTo>
                    <a:cubicBezTo>
                      <a:pt x="635" y="309"/>
                      <a:pt x="469" y="573"/>
                      <a:pt x="425" y="778"/>
                    </a:cubicBezTo>
                    <a:cubicBezTo>
                      <a:pt x="350" y="792"/>
                      <a:pt x="271" y="800"/>
                      <a:pt x="190" y="800"/>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58" name="Freeform 615">
                <a:extLst>
                  <a:ext uri="{FF2B5EF4-FFF2-40B4-BE49-F238E27FC236}">
                    <a16:creationId xmlns:a16="http://schemas.microsoft.com/office/drawing/2014/main" id="{F3CD0D0D-0295-9086-FDBB-D43400548463}"/>
                  </a:ext>
                </a:extLst>
              </p:cNvPr>
              <p:cNvSpPr>
                <a:spLocks/>
              </p:cNvSpPr>
              <p:nvPr/>
            </p:nvSpPr>
            <p:spPr bwMode="auto">
              <a:xfrm>
                <a:off x="6923088" y="4437063"/>
                <a:ext cx="104775" cy="88900"/>
              </a:xfrm>
              <a:custGeom>
                <a:avLst/>
                <a:gdLst>
                  <a:gd name="T0" fmla="*/ 0 w 572"/>
                  <a:gd name="T1" fmla="*/ 489 h 489"/>
                  <a:gd name="T2" fmla="*/ 344 w 572"/>
                  <a:gd name="T3" fmla="*/ 1 h 489"/>
                  <a:gd name="T4" fmla="*/ 356 w 572"/>
                  <a:gd name="T5" fmla="*/ 0 h 489"/>
                  <a:gd name="T6" fmla="*/ 572 w 572"/>
                  <a:gd name="T7" fmla="*/ 161 h 489"/>
                  <a:gd name="T8" fmla="*/ 0 w 572"/>
                  <a:gd name="T9" fmla="*/ 489 h 489"/>
                </a:gdLst>
                <a:ahLst/>
                <a:cxnLst>
                  <a:cxn ang="0">
                    <a:pos x="T0" y="T1"/>
                  </a:cxn>
                  <a:cxn ang="0">
                    <a:pos x="T2" y="T3"/>
                  </a:cxn>
                  <a:cxn ang="0">
                    <a:pos x="T4" y="T5"/>
                  </a:cxn>
                  <a:cxn ang="0">
                    <a:pos x="T6" y="T7"/>
                  </a:cxn>
                  <a:cxn ang="0">
                    <a:pos x="T8" y="T9"/>
                  </a:cxn>
                </a:cxnLst>
                <a:rect l="0" t="0" r="r" b="b"/>
                <a:pathLst>
                  <a:path w="572" h="489">
                    <a:moveTo>
                      <a:pt x="0" y="489"/>
                    </a:moveTo>
                    <a:cubicBezTo>
                      <a:pt x="44" y="284"/>
                      <a:pt x="210" y="20"/>
                      <a:pt x="344" y="1"/>
                    </a:cubicBezTo>
                    <a:cubicBezTo>
                      <a:pt x="348" y="0"/>
                      <a:pt x="352" y="0"/>
                      <a:pt x="356" y="0"/>
                    </a:cubicBezTo>
                    <a:cubicBezTo>
                      <a:pt x="420" y="0"/>
                      <a:pt x="499" y="71"/>
                      <a:pt x="572" y="161"/>
                    </a:cubicBezTo>
                    <a:cubicBezTo>
                      <a:pt x="454" y="321"/>
                      <a:pt x="248" y="442"/>
                      <a:pt x="0" y="489"/>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59" name="Freeform 616">
                <a:extLst>
                  <a:ext uri="{FF2B5EF4-FFF2-40B4-BE49-F238E27FC236}">
                    <a16:creationId xmlns:a16="http://schemas.microsoft.com/office/drawing/2014/main" id="{D5EFBFFC-BCA1-5EAA-1FE5-7BDBCCD60F19}"/>
                  </a:ext>
                </a:extLst>
              </p:cNvPr>
              <p:cNvSpPr>
                <a:spLocks/>
              </p:cNvSpPr>
              <p:nvPr/>
            </p:nvSpPr>
            <p:spPr bwMode="auto">
              <a:xfrm>
                <a:off x="7102476" y="4351338"/>
                <a:ext cx="193675" cy="187325"/>
              </a:xfrm>
              <a:custGeom>
                <a:avLst/>
                <a:gdLst>
                  <a:gd name="T0" fmla="*/ 992 w 1058"/>
                  <a:gd name="T1" fmla="*/ 1028 h 1028"/>
                  <a:gd name="T2" fmla="*/ 644 w 1058"/>
                  <a:gd name="T3" fmla="*/ 919 h 1028"/>
                  <a:gd name="T4" fmla="*/ 193 w 1058"/>
                  <a:gd name="T5" fmla="*/ 350 h 1028"/>
                  <a:gd name="T6" fmla="*/ 188 w 1058"/>
                  <a:gd name="T7" fmla="*/ 350 h 1028"/>
                  <a:gd name="T8" fmla="*/ 23 w 1058"/>
                  <a:gd name="T9" fmla="*/ 501 h 1028"/>
                  <a:gd name="T10" fmla="*/ 0 w 1058"/>
                  <a:gd name="T11" fmla="*/ 475 h 1028"/>
                  <a:gd name="T12" fmla="*/ 369 w 1058"/>
                  <a:gd name="T13" fmla="*/ 0 h 1028"/>
                  <a:gd name="T14" fmla="*/ 377 w 1058"/>
                  <a:gd name="T15" fmla="*/ 0 h 1028"/>
                  <a:gd name="T16" fmla="*/ 1058 w 1058"/>
                  <a:gd name="T17" fmla="*/ 872 h 1028"/>
                  <a:gd name="T18" fmla="*/ 1052 w 1058"/>
                  <a:gd name="T19" fmla="*/ 929 h 1028"/>
                  <a:gd name="T20" fmla="*/ 1034 w 1058"/>
                  <a:gd name="T21" fmla="*/ 980 h 1028"/>
                  <a:gd name="T22" fmla="*/ 992 w 1058"/>
                  <a:gd name="T23" fmla="*/ 1028 h 1028"/>
                  <a:gd name="T24" fmla="*/ 992 w 1058"/>
                  <a:gd name="T25" fmla="*/ 1028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8" h="1028">
                    <a:moveTo>
                      <a:pt x="992" y="1028"/>
                    </a:moveTo>
                    <a:cubicBezTo>
                      <a:pt x="870" y="1000"/>
                      <a:pt x="754" y="964"/>
                      <a:pt x="644" y="919"/>
                    </a:cubicBezTo>
                    <a:cubicBezTo>
                      <a:pt x="637" y="712"/>
                      <a:pt x="364" y="350"/>
                      <a:pt x="193" y="350"/>
                    </a:cubicBezTo>
                    <a:cubicBezTo>
                      <a:pt x="191" y="350"/>
                      <a:pt x="190" y="350"/>
                      <a:pt x="188" y="350"/>
                    </a:cubicBezTo>
                    <a:cubicBezTo>
                      <a:pt x="131" y="352"/>
                      <a:pt x="74" y="415"/>
                      <a:pt x="23" y="501"/>
                    </a:cubicBezTo>
                    <a:cubicBezTo>
                      <a:pt x="15" y="492"/>
                      <a:pt x="7" y="484"/>
                      <a:pt x="0" y="475"/>
                    </a:cubicBezTo>
                    <a:cubicBezTo>
                      <a:pt x="100" y="238"/>
                      <a:pt x="233" y="6"/>
                      <a:pt x="369" y="0"/>
                    </a:cubicBezTo>
                    <a:cubicBezTo>
                      <a:pt x="372" y="0"/>
                      <a:pt x="374" y="0"/>
                      <a:pt x="377" y="0"/>
                    </a:cubicBezTo>
                    <a:cubicBezTo>
                      <a:pt x="639" y="0"/>
                      <a:pt x="1058" y="561"/>
                      <a:pt x="1058" y="872"/>
                    </a:cubicBezTo>
                    <a:cubicBezTo>
                      <a:pt x="1058" y="892"/>
                      <a:pt x="1056" y="911"/>
                      <a:pt x="1052" y="929"/>
                    </a:cubicBezTo>
                    <a:cubicBezTo>
                      <a:pt x="1049" y="947"/>
                      <a:pt x="1042" y="965"/>
                      <a:pt x="1034" y="980"/>
                    </a:cubicBezTo>
                    <a:cubicBezTo>
                      <a:pt x="1025" y="999"/>
                      <a:pt x="1010" y="1014"/>
                      <a:pt x="992" y="1028"/>
                    </a:cubicBezTo>
                    <a:lnTo>
                      <a:pt x="992" y="1028"/>
                    </a:ln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0" name="Freeform 617">
                <a:extLst>
                  <a:ext uri="{FF2B5EF4-FFF2-40B4-BE49-F238E27FC236}">
                    <a16:creationId xmlns:a16="http://schemas.microsoft.com/office/drawing/2014/main" id="{CCF3B26B-4B1E-8ECB-3BF5-C36B8D327DF1}"/>
                  </a:ext>
                </a:extLst>
              </p:cNvPr>
              <p:cNvSpPr>
                <a:spLocks/>
              </p:cNvSpPr>
              <p:nvPr/>
            </p:nvSpPr>
            <p:spPr bwMode="auto">
              <a:xfrm>
                <a:off x="7107238" y="4414838"/>
                <a:ext cx="114300" cy="104775"/>
              </a:xfrm>
              <a:custGeom>
                <a:avLst/>
                <a:gdLst>
                  <a:gd name="T0" fmla="*/ 621 w 621"/>
                  <a:gd name="T1" fmla="*/ 569 h 569"/>
                  <a:gd name="T2" fmla="*/ 0 w 621"/>
                  <a:gd name="T3" fmla="*/ 151 h 569"/>
                  <a:gd name="T4" fmla="*/ 165 w 621"/>
                  <a:gd name="T5" fmla="*/ 0 h 569"/>
                  <a:gd name="T6" fmla="*/ 170 w 621"/>
                  <a:gd name="T7" fmla="*/ 0 h 569"/>
                  <a:gd name="T8" fmla="*/ 621 w 621"/>
                  <a:gd name="T9" fmla="*/ 569 h 569"/>
                </a:gdLst>
                <a:ahLst/>
                <a:cxnLst>
                  <a:cxn ang="0">
                    <a:pos x="T0" y="T1"/>
                  </a:cxn>
                  <a:cxn ang="0">
                    <a:pos x="T2" y="T3"/>
                  </a:cxn>
                  <a:cxn ang="0">
                    <a:pos x="T4" y="T5"/>
                  </a:cxn>
                  <a:cxn ang="0">
                    <a:pos x="T6" y="T7"/>
                  </a:cxn>
                  <a:cxn ang="0">
                    <a:pos x="T8" y="T9"/>
                  </a:cxn>
                </a:cxnLst>
                <a:rect l="0" t="0" r="r" b="b"/>
                <a:pathLst>
                  <a:path w="621" h="569">
                    <a:moveTo>
                      <a:pt x="621" y="569"/>
                    </a:moveTo>
                    <a:cubicBezTo>
                      <a:pt x="371" y="467"/>
                      <a:pt x="158" y="324"/>
                      <a:pt x="0" y="151"/>
                    </a:cubicBezTo>
                    <a:cubicBezTo>
                      <a:pt x="51" y="66"/>
                      <a:pt x="108" y="3"/>
                      <a:pt x="165" y="0"/>
                    </a:cubicBezTo>
                    <a:cubicBezTo>
                      <a:pt x="167" y="0"/>
                      <a:pt x="168" y="0"/>
                      <a:pt x="170" y="0"/>
                    </a:cubicBezTo>
                    <a:cubicBezTo>
                      <a:pt x="341" y="0"/>
                      <a:pt x="614" y="362"/>
                      <a:pt x="621" y="569"/>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1" name="Freeform 618">
                <a:extLst>
                  <a:ext uri="{FF2B5EF4-FFF2-40B4-BE49-F238E27FC236}">
                    <a16:creationId xmlns:a16="http://schemas.microsoft.com/office/drawing/2014/main" id="{410827E3-D014-FF91-B48D-EB8AED1D4243}"/>
                  </a:ext>
                </a:extLst>
              </p:cNvPr>
              <p:cNvSpPr>
                <a:spLocks/>
              </p:cNvSpPr>
              <p:nvPr/>
            </p:nvSpPr>
            <p:spPr bwMode="auto">
              <a:xfrm>
                <a:off x="6413501" y="4171950"/>
                <a:ext cx="127000" cy="136525"/>
              </a:xfrm>
              <a:custGeom>
                <a:avLst/>
                <a:gdLst>
                  <a:gd name="T0" fmla="*/ 277 w 695"/>
                  <a:gd name="T1" fmla="*/ 744 h 744"/>
                  <a:gd name="T2" fmla="*/ 123 w 695"/>
                  <a:gd name="T3" fmla="*/ 732 h 744"/>
                  <a:gd name="T4" fmla="*/ 123 w 695"/>
                  <a:gd name="T5" fmla="*/ 732 h 744"/>
                  <a:gd name="T6" fmla="*/ 0 w 695"/>
                  <a:gd name="T7" fmla="*/ 250 h 744"/>
                  <a:gd name="T8" fmla="*/ 68 w 695"/>
                  <a:gd name="T9" fmla="*/ 37 h 744"/>
                  <a:gd name="T10" fmla="*/ 186 w 695"/>
                  <a:gd name="T11" fmla="*/ 0 h 744"/>
                  <a:gd name="T12" fmla="*/ 535 w 695"/>
                  <a:gd name="T13" fmla="*/ 105 h 744"/>
                  <a:gd name="T14" fmla="*/ 535 w 695"/>
                  <a:gd name="T15" fmla="*/ 105 h 744"/>
                  <a:gd name="T16" fmla="*/ 535 w 695"/>
                  <a:gd name="T17" fmla="*/ 105 h 744"/>
                  <a:gd name="T18" fmla="*/ 535 w 695"/>
                  <a:gd name="T19" fmla="*/ 105 h 744"/>
                  <a:gd name="T20" fmla="*/ 695 w 695"/>
                  <a:gd name="T21" fmla="*/ 220 h 744"/>
                  <a:gd name="T22" fmla="*/ 487 w 695"/>
                  <a:gd name="T23" fmla="*/ 163 h 744"/>
                  <a:gd name="T24" fmla="*/ 406 w 695"/>
                  <a:gd name="T25" fmla="*/ 189 h 744"/>
                  <a:gd name="T26" fmla="*/ 475 w 695"/>
                  <a:gd name="T27" fmla="*/ 723 h 744"/>
                  <a:gd name="T28" fmla="*/ 277 w 695"/>
                  <a:gd name="T29" fmla="*/ 744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5" h="744">
                    <a:moveTo>
                      <a:pt x="277" y="744"/>
                    </a:moveTo>
                    <a:cubicBezTo>
                      <a:pt x="225" y="744"/>
                      <a:pt x="173" y="740"/>
                      <a:pt x="123" y="732"/>
                    </a:cubicBezTo>
                    <a:lnTo>
                      <a:pt x="123" y="732"/>
                    </a:lnTo>
                    <a:cubicBezTo>
                      <a:pt x="50" y="583"/>
                      <a:pt x="0" y="397"/>
                      <a:pt x="0" y="250"/>
                    </a:cubicBezTo>
                    <a:cubicBezTo>
                      <a:pt x="0" y="157"/>
                      <a:pt x="20" y="79"/>
                      <a:pt x="68" y="37"/>
                    </a:cubicBezTo>
                    <a:cubicBezTo>
                      <a:pt x="97" y="11"/>
                      <a:pt x="138" y="0"/>
                      <a:pt x="186" y="0"/>
                    </a:cubicBezTo>
                    <a:cubicBezTo>
                      <a:pt x="281" y="0"/>
                      <a:pt x="406" y="43"/>
                      <a:pt x="535" y="105"/>
                    </a:cubicBezTo>
                    <a:lnTo>
                      <a:pt x="535" y="105"/>
                    </a:lnTo>
                    <a:lnTo>
                      <a:pt x="535" y="105"/>
                    </a:lnTo>
                    <a:lnTo>
                      <a:pt x="535" y="105"/>
                    </a:lnTo>
                    <a:cubicBezTo>
                      <a:pt x="586" y="145"/>
                      <a:pt x="640" y="183"/>
                      <a:pt x="695" y="220"/>
                    </a:cubicBezTo>
                    <a:cubicBezTo>
                      <a:pt x="618" y="186"/>
                      <a:pt x="545" y="163"/>
                      <a:pt x="487" y="163"/>
                    </a:cubicBezTo>
                    <a:cubicBezTo>
                      <a:pt x="454" y="163"/>
                      <a:pt x="426" y="171"/>
                      <a:pt x="406" y="189"/>
                    </a:cubicBezTo>
                    <a:cubicBezTo>
                      <a:pt x="311" y="272"/>
                      <a:pt x="373" y="557"/>
                      <a:pt x="475" y="723"/>
                    </a:cubicBezTo>
                    <a:cubicBezTo>
                      <a:pt x="411" y="737"/>
                      <a:pt x="345" y="744"/>
                      <a:pt x="277" y="744"/>
                    </a:cubicBezTo>
                    <a:close/>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2" name="Freeform 619">
                <a:extLst>
                  <a:ext uri="{FF2B5EF4-FFF2-40B4-BE49-F238E27FC236}">
                    <a16:creationId xmlns:a16="http://schemas.microsoft.com/office/drawing/2014/main" id="{99EF590D-A644-C7E5-3447-866DDDDE7F9E}"/>
                  </a:ext>
                </a:extLst>
              </p:cNvPr>
              <p:cNvSpPr>
                <a:spLocks/>
              </p:cNvSpPr>
              <p:nvPr/>
            </p:nvSpPr>
            <p:spPr bwMode="auto">
              <a:xfrm>
                <a:off x="6459538" y="4075113"/>
                <a:ext cx="179388" cy="139700"/>
              </a:xfrm>
              <a:custGeom>
                <a:avLst/>
                <a:gdLst>
                  <a:gd name="T0" fmla="*/ 482 w 984"/>
                  <a:gd name="T1" fmla="*/ 764 h 764"/>
                  <a:gd name="T2" fmla="*/ 449 w 984"/>
                  <a:gd name="T3" fmla="*/ 749 h 764"/>
                  <a:gd name="T4" fmla="*/ 289 w 984"/>
                  <a:gd name="T5" fmla="*/ 634 h 764"/>
                  <a:gd name="T6" fmla="*/ 289 w 984"/>
                  <a:gd name="T7" fmla="*/ 634 h 764"/>
                  <a:gd name="T8" fmla="*/ 0 w 984"/>
                  <a:gd name="T9" fmla="*/ 265 h 764"/>
                  <a:gd name="T10" fmla="*/ 8 w 984"/>
                  <a:gd name="T11" fmla="*/ 220 h 764"/>
                  <a:gd name="T12" fmla="*/ 622 w 984"/>
                  <a:gd name="T13" fmla="*/ 0 h 764"/>
                  <a:gd name="T14" fmla="*/ 943 w 984"/>
                  <a:gd name="T15" fmla="*/ 30 h 764"/>
                  <a:gd name="T16" fmla="*/ 984 w 984"/>
                  <a:gd name="T17" fmla="*/ 310 h 764"/>
                  <a:gd name="T18" fmla="*/ 982 w 984"/>
                  <a:gd name="T19" fmla="*/ 360 h 764"/>
                  <a:gd name="T20" fmla="*/ 711 w 984"/>
                  <a:gd name="T21" fmla="*/ 328 h 764"/>
                  <a:gd name="T22" fmla="*/ 288 w 984"/>
                  <a:gd name="T23" fmla="*/ 479 h 764"/>
                  <a:gd name="T24" fmla="*/ 482 w 984"/>
                  <a:gd name="T25" fmla="*/ 76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4" h="764">
                    <a:moveTo>
                      <a:pt x="482" y="764"/>
                    </a:moveTo>
                    <a:cubicBezTo>
                      <a:pt x="471" y="759"/>
                      <a:pt x="460" y="754"/>
                      <a:pt x="449" y="749"/>
                    </a:cubicBezTo>
                    <a:cubicBezTo>
                      <a:pt x="394" y="712"/>
                      <a:pt x="340" y="674"/>
                      <a:pt x="289" y="634"/>
                    </a:cubicBezTo>
                    <a:lnTo>
                      <a:pt x="289" y="634"/>
                    </a:lnTo>
                    <a:cubicBezTo>
                      <a:pt x="128" y="508"/>
                      <a:pt x="0" y="375"/>
                      <a:pt x="0" y="265"/>
                    </a:cubicBezTo>
                    <a:cubicBezTo>
                      <a:pt x="0" y="250"/>
                      <a:pt x="2" y="235"/>
                      <a:pt x="8" y="220"/>
                    </a:cubicBezTo>
                    <a:cubicBezTo>
                      <a:pt x="64" y="70"/>
                      <a:pt x="337" y="0"/>
                      <a:pt x="622" y="0"/>
                    </a:cubicBezTo>
                    <a:cubicBezTo>
                      <a:pt x="731" y="0"/>
                      <a:pt x="841" y="10"/>
                      <a:pt x="943" y="30"/>
                    </a:cubicBezTo>
                    <a:cubicBezTo>
                      <a:pt x="969" y="119"/>
                      <a:pt x="984" y="213"/>
                      <a:pt x="984" y="310"/>
                    </a:cubicBezTo>
                    <a:cubicBezTo>
                      <a:pt x="984" y="327"/>
                      <a:pt x="983" y="343"/>
                      <a:pt x="982" y="360"/>
                    </a:cubicBezTo>
                    <a:cubicBezTo>
                      <a:pt x="900" y="339"/>
                      <a:pt x="804" y="328"/>
                      <a:pt x="711" y="328"/>
                    </a:cubicBezTo>
                    <a:cubicBezTo>
                      <a:pt x="514" y="328"/>
                      <a:pt x="327" y="376"/>
                      <a:pt x="288" y="479"/>
                    </a:cubicBezTo>
                    <a:cubicBezTo>
                      <a:pt x="258" y="559"/>
                      <a:pt x="355" y="666"/>
                      <a:pt x="482" y="764"/>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3" name="Freeform 620">
                <a:extLst>
                  <a:ext uri="{FF2B5EF4-FFF2-40B4-BE49-F238E27FC236}">
                    <a16:creationId xmlns:a16="http://schemas.microsoft.com/office/drawing/2014/main" id="{CCCE3282-61DA-AB6A-F5B8-41C8CCD02DC5}"/>
                  </a:ext>
                </a:extLst>
              </p:cNvPr>
              <p:cNvSpPr>
                <a:spLocks/>
              </p:cNvSpPr>
              <p:nvPr/>
            </p:nvSpPr>
            <p:spPr bwMode="auto">
              <a:xfrm>
                <a:off x="6470651" y="4202113"/>
                <a:ext cx="125413" cy="101600"/>
              </a:xfrm>
              <a:custGeom>
                <a:avLst/>
                <a:gdLst>
                  <a:gd name="T0" fmla="*/ 164 w 684"/>
                  <a:gd name="T1" fmla="*/ 560 h 560"/>
                  <a:gd name="T2" fmla="*/ 95 w 684"/>
                  <a:gd name="T3" fmla="*/ 26 h 560"/>
                  <a:gd name="T4" fmla="*/ 176 w 684"/>
                  <a:gd name="T5" fmla="*/ 0 h 560"/>
                  <a:gd name="T6" fmla="*/ 384 w 684"/>
                  <a:gd name="T7" fmla="*/ 57 h 560"/>
                  <a:gd name="T8" fmla="*/ 417 w 684"/>
                  <a:gd name="T9" fmla="*/ 72 h 560"/>
                  <a:gd name="T10" fmla="*/ 684 w 684"/>
                  <a:gd name="T11" fmla="*/ 251 h 560"/>
                  <a:gd name="T12" fmla="*/ 164 w 684"/>
                  <a:gd name="T13" fmla="*/ 560 h 560"/>
                </a:gdLst>
                <a:ahLst/>
                <a:cxnLst>
                  <a:cxn ang="0">
                    <a:pos x="T0" y="T1"/>
                  </a:cxn>
                  <a:cxn ang="0">
                    <a:pos x="T2" y="T3"/>
                  </a:cxn>
                  <a:cxn ang="0">
                    <a:pos x="T4" y="T5"/>
                  </a:cxn>
                  <a:cxn ang="0">
                    <a:pos x="T6" y="T7"/>
                  </a:cxn>
                  <a:cxn ang="0">
                    <a:pos x="T8" y="T9"/>
                  </a:cxn>
                  <a:cxn ang="0">
                    <a:pos x="T10" y="T11"/>
                  </a:cxn>
                  <a:cxn ang="0">
                    <a:pos x="T12" y="T13"/>
                  </a:cxn>
                </a:cxnLst>
                <a:rect l="0" t="0" r="r" b="b"/>
                <a:pathLst>
                  <a:path w="684" h="560">
                    <a:moveTo>
                      <a:pt x="164" y="560"/>
                    </a:moveTo>
                    <a:cubicBezTo>
                      <a:pt x="62" y="394"/>
                      <a:pt x="0" y="109"/>
                      <a:pt x="95" y="26"/>
                    </a:cubicBezTo>
                    <a:cubicBezTo>
                      <a:pt x="115" y="8"/>
                      <a:pt x="143" y="0"/>
                      <a:pt x="176" y="0"/>
                    </a:cubicBezTo>
                    <a:cubicBezTo>
                      <a:pt x="234" y="0"/>
                      <a:pt x="307" y="23"/>
                      <a:pt x="384" y="57"/>
                    </a:cubicBezTo>
                    <a:cubicBezTo>
                      <a:pt x="395" y="62"/>
                      <a:pt x="406" y="67"/>
                      <a:pt x="417" y="72"/>
                    </a:cubicBezTo>
                    <a:cubicBezTo>
                      <a:pt x="502" y="139"/>
                      <a:pt x="601" y="202"/>
                      <a:pt x="684" y="251"/>
                    </a:cubicBezTo>
                    <a:cubicBezTo>
                      <a:pt x="551" y="405"/>
                      <a:pt x="370" y="517"/>
                      <a:pt x="164" y="560"/>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4" name="Freeform 621">
                <a:extLst>
                  <a:ext uri="{FF2B5EF4-FFF2-40B4-BE49-F238E27FC236}">
                    <a16:creationId xmlns:a16="http://schemas.microsoft.com/office/drawing/2014/main" id="{7165D052-090C-512C-22EF-4E6F5DF09E50}"/>
                  </a:ext>
                </a:extLst>
              </p:cNvPr>
              <p:cNvSpPr>
                <a:spLocks/>
              </p:cNvSpPr>
              <p:nvPr/>
            </p:nvSpPr>
            <p:spPr bwMode="auto">
              <a:xfrm>
                <a:off x="6505576" y="4135438"/>
                <a:ext cx="133350" cy="112713"/>
              </a:xfrm>
              <a:custGeom>
                <a:avLst/>
                <a:gdLst>
                  <a:gd name="T0" fmla="*/ 491 w 724"/>
                  <a:gd name="T1" fmla="*/ 615 h 615"/>
                  <a:gd name="T2" fmla="*/ 224 w 724"/>
                  <a:gd name="T3" fmla="*/ 436 h 615"/>
                  <a:gd name="T4" fmla="*/ 30 w 724"/>
                  <a:gd name="T5" fmla="*/ 151 h 615"/>
                  <a:gd name="T6" fmla="*/ 453 w 724"/>
                  <a:gd name="T7" fmla="*/ 0 h 615"/>
                  <a:gd name="T8" fmla="*/ 724 w 724"/>
                  <a:gd name="T9" fmla="*/ 32 h 615"/>
                  <a:gd name="T10" fmla="*/ 512 w 724"/>
                  <a:gd name="T11" fmla="*/ 590 h 615"/>
                  <a:gd name="T12" fmla="*/ 496 w 724"/>
                  <a:gd name="T13" fmla="*/ 609 h 615"/>
                  <a:gd name="T14" fmla="*/ 491 w 724"/>
                  <a:gd name="T15" fmla="*/ 615 h 6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4" h="615">
                    <a:moveTo>
                      <a:pt x="491" y="615"/>
                    </a:moveTo>
                    <a:cubicBezTo>
                      <a:pt x="408" y="566"/>
                      <a:pt x="309" y="503"/>
                      <a:pt x="224" y="436"/>
                    </a:cubicBezTo>
                    <a:cubicBezTo>
                      <a:pt x="97" y="338"/>
                      <a:pt x="0" y="231"/>
                      <a:pt x="30" y="151"/>
                    </a:cubicBezTo>
                    <a:cubicBezTo>
                      <a:pt x="69" y="48"/>
                      <a:pt x="257" y="0"/>
                      <a:pt x="453" y="0"/>
                    </a:cubicBezTo>
                    <a:cubicBezTo>
                      <a:pt x="546" y="0"/>
                      <a:pt x="642" y="11"/>
                      <a:pt x="724" y="32"/>
                    </a:cubicBezTo>
                    <a:cubicBezTo>
                      <a:pt x="714" y="243"/>
                      <a:pt x="636" y="436"/>
                      <a:pt x="512" y="590"/>
                    </a:cubicBezTo>
                    <a:cubicBezTo>
                      <a:pt x="507" y="597"/>
                      <a:pt x="501" y="603"/>
                      <a:pt x="496" y="609"/>
                    </a:cubicBezTo>
                    <a:cubicBezTo>
                      <a:pt x="494" y="611"/>
                      <a:pt x="493" y="613"/>
                      <a:pt x="491" y="615"/>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5" name="Freeform 622">
                <a:extLst>
                  <a:ext uri="{FF2B5EF4-FFF2-40B4-BE49-F238E27FC236}">
                    <a16:creationId xmlns:a16="http://schemas.microsoft.com/office/drawing/2014/main" id="{2603BAA7-2DC5-7915-51F0-B00F2D307ADF}"/>
                  </a:ext>
                </a:extLst>
              </p:cNvPr>
              <p:cNvSpPr>
                <a:spLocks/>
              </p:cNvSpPr>
              <p:nvPr/>
            </p:nvSpPr>
            <p:spPr bwMode="auto">
              <a:xfrm>
                <a:off x="7143751" y="4008438"/>
                <a:ext cx="112713" cy="106363"/>
              </a:xfrm>
              <a:custGeom>
                <a:avLst/>
                <a:gdLst>
                  <a:gd name="T0" fmla="*/ 167 w 617"/>
                  <a:gd name="T1" fmla="*/ 587 h 587"/>
                  <a:gd name="T2" fmla="*/ 0 w 617"/>
                  <a:gd name="T3" fmla="*/ 575 h 587"/>
                  <a:gd name="T4" fmla="*/ 0 w 617"/>
                  <a:gd name="T5" fmla="*/ 575 h 587"/>
                  <a:gd name="T6" fmla="*/ 0 w 617"/>
                  <a:gd name="T7" fmla="*/ 548 h 587"/>
                  <a:gd name="T8" fmla="*/ 215 w 617"/>
                  <a:gd name="T9" fmla="*/ 2 h 587"/>
                  <a:gd name="T10" fmla="*/ 235 w 617"/>
                  <a:gd name="T11" fmla="*/ 0 h 587"/>
                  <a:gd name="T12" fmla="*/ 617 w 617"/>
                  <a:gd name="T13" fmla="*/ 491 h 587"/>
                  <a:gd name="T14" fmla="*/ 580 w 617"/>
                  <a:gd name="T15" fmla="*/ 507 h 587"/>
                  <a:gd name="T16" fmla="*/ 537 w 617"/>
                  <a:gd name="T17" fmla="*/ 489 h 587"/>
                  <a:gd name="T18" fmla="*/ 528 w 617"/>
                  <a:gd name="T19" fmla="*/ 490 h 587"/>
                  <a:gd name="T20" fmla="*/ 472 w 617"/>
                  <a:gd name="T21" fmla="*/ 545 h 587"/>
                  <a:gd name="T22" fmla="*/ 167 w 617"/>
                  <a:gd name="T23" fmla="*/ 587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7" h="587">
                    <a:moveTo>
                      <a:pt x="167" y="587"/>
                    </a:moveTo>
                    <a:cubicBezTo>
                      <a:pt x="110" y="587"/>
                      <a:pt x="54" y="583"/>
                      <a:pt x="0" y="575"/>
                    </a:cubicBezTo>
                    <a:lnTo>
                      <a:pt x="0" y="575"/>
                    </a:lnTo>
                    <a:cubicBezTo>
                      <a:pt x="0" y="566"/>
                      <a:pt x="0" y="557"/>
                      <a:pt x="0" y="548"/>
                    </a:cubicBezTo>
                    <a:cubicBezTo>
                      <a:pt x="0" y="310"/>
                      <a:pt x="78" y="29"/>
                      <a:pt x="215" y="2"/>
                    </a:cubicBezTo>
                    <a:cubicBezTo>
                      <a:pt x="222" y="0"/>
                      <a:pt x="228" y="0"/>
                      <a:pt x="235" y="0"/>
                    </a:cubicBezTo>
                    <a:cubicBezTo>
                      <a:pt x="369" y="0"/>
                      <a:pt x="513" y="257"/>
                      <a:pt x="617" y="491"/>
                    </a:cubicBezTo>
                    <a:cubicBezTo>
                      <a:pt x="605" y="497"/>
                      <a:pt x="592" y="502"/>
                      <a:pt x="580" y="507"/>
                    </a:cubicBezTo>
                    <a:cubicBezTo>
                      <a:pt x="566" y="496"/>
                      <a:pt x="551" y="489"/>
                      <a:pt x="537" y="489"/>
                    </a:cubicBezTo>
                    <a:cubicBezTo>
                      <a:pt x="534" y="489"/>
                      <a:pt x="531" y="489"/>
                      <a:pt x="528" y="490"/>
                    </a:cubicBezTo>
                    <a:cubicBezTo>
                      <a:pt x="506" y="495"/>
                      <a:pt x="486" y="515"/>
                      <a:pt x="472" y="545"/>
                    </a:cubicBezTo>
                    <a:cubicBezTo>
                      <a:pt x="377" y="572"/>
                      <a:pt x="275" y="587"/>
                      <a:pt x="167" y="587"/>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6" name="Freeform 623">
                <a:extLst>
                  <a:ext uri="{FF2B5EF4-FFF2-40B4-BE49-F238E27FC236}">
                    <a16:creationId xmlns:a16="http://schemas.microsoft.com/office/drawing/2014/main" id="{AD4BFD0E-9418-06B6-62E2-E56ED0913028}"/>
                  </a:ext>
                </a:extLst>
              </p:cNvPr>
              <p:cNvSpPr>
                <a:spLocks/>
              </p:cNvSpPr>
              <p:nvPr/>
            </p:nvSpPr>
            <p:spPr bwMode="auto">
              <a:xfrm>
                <a:off x="7229476" y="4097338"/>
                <a:ext cx="20638" cy="11113"/>
              </a:xfrm>
              <a:custGeom>
                <a:avLst/>
                <a:gdLst>
                  <a:gd name="T0" fmla="*/ 0 w 108"/>
                  <a:gd name="T1" fmla="*/ 56 h 56"/>
                  <a:gd name="T2" fmla="*/ 56 w 108"/>
                  <a:gd name="T3" fmla="*/ 1 h 56"/>
                  <a:gd name="T4" fmla="*/ 65 w 108"/>
                  <a:gd name="T5" fmla="*/ 0 h 56"/>
                  <a:gd name="T6" fmla="*/ 108 w 108"/>
                  <a:gd name="T7" fmla="*/ 18 h 56"/>
                  <a:gd name="T8" fmla="*/ 0 w 108"/>
                  <a:gd name="T9" fmla="*/ 56 h 56"/>
                </a:gdLst>
                <a:ahLst/>
                <a:cxnLst>
                  <a:cxn ang="0">
                    <a:pos x="T0" y="T1"/>
                  </a:cxn>
                  <a:cxn ang="0">
                    <a:pos x="T2" y="T3"/>
                  </a:cxn>
                  <a:cxn ang="0">
                    <a:pos x="T4" y="T5"/>
                  </a:cxn>
                  <a:cxn ang="0">
                    <a:pos x="T6" y="T7"/>
                  </a:cxn>
                  <a:cxn ang="0">
                    <a:pos x="T8" y="T9"/>
                  </a:cxn>
                </a:cxnLst>
                <a:rect l="0" t="0" r="r" b="b"/>
                <a:pathLst>
                  <a:path w="108" h="56">
                    <a:moveTo>
                      <a:pt x="0" y="56"/>
                    </a:moveTo>
                    <a:cubicBezTo>
                      <a:pt x="14" y="26"/>
                      <a:pt x="34" y="6"/>
                      <a:pt x="56" y="1"/>
                    </a:cubicBezTo>
                    <a:cubicBezTo>
                      <a:pt x="59" y="0"/>
                      <a:pt x="62" y="0"/>
                      <a:pt x="65" y="0"/>
                    </a:cubicBezTo>
                    <a:cubicBezTo>
                      <a:pt x="79" y="0"/>
                      <a:pt x="94" y="7"/>
                      <a:pt x="108" y="18"/>
                    </a:cubicBezTo>
                    <a:cubicBezTo>
                      <a:pt x="73" y="33"/>
                      <a:pt x="37" y="45"/>
                      <a:pt x="0" y="56"/>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7" name="Freeform 624">
                <a:extLst>
                  <a:ext uri="{FF2B5EF4-FFF2-40B4-BE49-F238E27FC236}">
                    <a16:creationId xmlns:a16="http://schemas.microsoft.com/office/drawing/2014/main" id="{75C82968-CCBA-4B96-C05D-76C83AC6CD4E}"/>
                  </a:ext>
                </a:extLst>
              </p:cNvPr>
              <p:cNvSpPr>
                <a:spLocks/>
              </p:cNvSpPr>
              <p:nvPr/>
            </p:nvSpPr>
            <p:spPr bwMode="auto">
              <a:xfrm>
                <a:off x="7318376" y="4089400"/>
                <a:ext cx="141288" cy="114300"/>
              </a:xfrm>
              <a:custGeom>
                <a:avLst/>
                <a:gdLst>
                  <a:gd name="T0" fmla="*/ 658 w 774"/>
                  <a:gd name="T1" fmla="*/ 628 h 628"/>
                  <a:gd name="T2" fmla="*/ 199 w 774"/>
                  <a:gd name="T3" fmla="*/ 485 h 628"/>
                  <a:gd name="T4" fmla="*/ 196 w 774"/>
                  <a:gd name="T5" fmla="*/ 252 h 628"/>
                  <a:gd name="T6" fmla="*/ 156 w 774"/>
                  <a:gd name="T7" fmla="*/ 240 h 628"/>
                  <a:gd name="T8" fmla="*/ 6 w 774"/>
                  <a:gd name="T9" fmla="*/ 292 h 628"/>
                  <a:gd name="T10" fmla="*/ 0 w 774"/>
                  <a:gd name="T11" fmla="*/ 284 h 628"/>
                  <a:gd name="T12" fmla="*/ 614 w 774"/>
                  <a:gd name="T13" fmla="*/ 0 h 628"/>
                  <a:gd name="T14" fmla="*/ 706 w 774"/>
                  <a:gd name="T15" fmla="*/ 27 h 628"/>
                  <a:gd name="T16" fmla="*/ 774 w 774"/>
                  <a:gd name="T17" fmla="*/ 241 h 628"/>
                  <a:gd name="T18" fmla="*/ 686 w 774"/>
                  <a:gd name="T19" fmla="*/ 627 h 628"/>
                  <a:gd name="T20" fmla="*/ 686 w 774"/>
                  <a:gd name="T21" fmla="*/ 627 h 628"/>
                  <a:gd name="T22" fmla="*/ 658 w 774"/>
                  <a:gd name="T23" fmla="*/ 628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4" h="628">
                    <a:moveTo>
                      <a:pt x="658" y="628"/>
                    </a:moveTo>
                    <a:cubicBezTo>
                      <a:pt x="486" y="628"/>
                      <a:pt x="328" y="575"/>
                      <a:pt x="199" y="485"/>
                    </a:cubicBezTo>
                    <a:cubicBezTo>
                      <a:pt x="231" y="400"/>
                      <a:pt x="239" y="286"/>
                      <a:pt x="196" y="252"/>
                    </a:cubicBezTo>
                    <a:cubicBezTo>
                      <a:pt x="186" y="243"/>
                      <a:pt x="173" y="240"/>
                      <a:pt x="156" y="240"/>
                    </a:cubicBezTo>
                    <a:cubicBezTo>
                      <a:pt x="116" y="240"/>
                      <a:pt x="61" y="263"/>
                      <a:pt x="6" y="292"/>
                    </a:cubicBezTo>
                    <a:cubicBezTo>
                      <a:pt x="4" y="289"/>
                      <a:pt x="2" y="286"/>
                      <a:pt x="0" y="284"/>
                    </a:cubicBezTo>
                    <a:cubicBezTo>
                      <a:pt x="184" y="160"/>
                      <a:pt x="452" y="0"/>
                      <a:pt x="614" y="0"/>
                    </a:cubicBezTo>
                    <a:cubicBezTo>
                      <a:pt x="651" y="0"/>
                      <a:pt x="682" y="9"/>
                      <a:pt x="706" y="27"/>
                    </a:cubicBezTo>
                    <a:cubicBezTo>
                      <a:pt x="753" y="65"/>
                      <a:pt x="774" y="146"/>
                      <a:pt x="774" y="241"/>
                    </a:cubicBezTo>
                    <a:cubicBezTo>
                      <a:pt x="774" y="365"/>
                      <a:pt x="739" y="514"/>
                      <a:pt x="686" y="627"/>
                    </a:cubicBezTo>
                    <a:lnTo>
                      <a:pt x="686" y="627"/>
                    </a:lnTo>
                    <a:cubicBezTo>
                      <a:pt x="677" y="627"/>
                      <a:pt x="667" y="628"/>
                      <a:pt x="658" y="628"/>
                    </a:cubicBezTo>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8" name="Freeform 625">
                <a:extLst>
                  <a:ext uri="{FF2B5EF4-FFF2-40B4-BE49-F238E27FC236}">
                    <a16:creationId xmlns:a16="http://schemas.microsoft.com/office/drawing/2014/main" id="{E12A8A50-933A-94F0-321D-DB9C357A9A65}"/>
                  </a:ext>
                </a:extLst>
              </p:cNvPr>
              <p:cNvSpPr>
                <a:spLocks/>
              </p:cNvSpPr>
              <p:nvPr/>
            </p:nvSpPr>
            <p:spPr bwMode="auto">
              <a:xfrm>
                <a:off x="7319963" y="4132263"/>
                <a:ext cx="42863" cy="44450"/>
              </a:xfrm>
              <a:custGeom>
                <a:avLst/>
                <a:gdLst>
                  <a:gd name="T0" fmla="*/ 193 w 233"/>
                  <a:gd name="T1" fmla="*/ 245 h 245"/>
                  <a:gd name="T2" fmla="*/ 0 w 233"/>
                  <a:gd name="T3" fmla="*/ 52 h 245"/>
                  <a:gd name="T4" fmla="*/ 151 w 233"/>
                  <a:gd name="T5" fmla="*/ 0 h 245"/>
                  <a:gd name="T6" fmla="*/ 191 w 233"/>
                  <a:gd name="T7" fmla="*/ 11 h 245"/>
                  <a:gd name="T8" fmla="*/ 193 w 233"/>
                  <a:gd name="T9" fmla="*/ 245 h 245"/>
                </a:gdLst>
                <a:ahLst/>
                <a:cxnLst>
                  <a:cxn ang="0">
                    <a:pos x="T0" y="T1"/>
                  </a:cxn>
                  <a:cxn ang="0">
                    <a:pos x="T2" y="T3"/>
                  </a:cxn>
                  <a:cxn ang="0">
                    <a:pos x="T4" y="T5"/>
                  </a:cxn>
                  <a:cxn ang="0">
                    <a:pos x="T6" y="T7"/>
                  </a:cxn>
                  <a:cxn ang="0">
                    <a:pos x="T8" y="T9"/>
                  </a:cxn>
                </a:cxnLst>
                <a:rect l="0" t="0" r="r" b="b"/>
                <a:pathLst>
                  <a:path w="233" h="245">
                    <a:moveTo>
                      <a:pt x="193" y="245"/>
                    </a:moveTo>
                    <a:cubicBezTo>
                      <a:pt x="118" y="192"/>
                      <a:pt x="52" y="127"/>
                      <a:pt x="0" y="52"/>
                    </a:cubicBezTo>
                    <a:cubicBezTo>
                      <a:pt x="55" y="22"/>
                      <a:pt x="111" y="0"/>
                      <a:pt x="151" y="0"/>
                    </a:cubicBezTo>
                    <a:cubicBezTo>
                      <a:pt x="167" y="0"/>
                      <a:pt x="181" y="3"/>
                      <a:pt x="191" y="11"/>
                    </a:cubicBezTo>
                    <a:cubicBezTo>
                      <a:pt x="233" y="46"/>
                      <a:pt x="225" y="160"/>
                      <a:pt x="193" y="245"/>
                    </a:cubicBezTo>
                    <a:close/>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69" name="Freeform 626">
                <a:extLst>
                  <a:ext uri="{FF2B5EF4-FFF2-40B4-BE49-F238E27FC236}">
                    <a16:creationId xmlns:a16="http://schemas.microsoft.com/office/drawing/2014/main" id="{CF87E718-294A-D6ED-1C2C-8E270A77BEA1}"/>
                  </a:ext>
                </a:extLst>
              </p:cNvPr>
              <p:cNvSpPr>
                <a:spLocks/>
              </p:cNvSpPr>
              <p:nvPr/>
            </p:nvSpPr>
            <p:spPr bwMode="auto">
              <a:xfrm>
                <a:off x="6761163" y="4764088"/>
                <a:ext cx="244475" cy="127000"/>
              </a:xfrm>
              <a:custGeom>
                <a:avLst/>
                <a:gdLst>
                  <a:gd name="T0" fmla="*/ 368 w 1340"/>
                  <a:gd name="T1" fmla="*/ 695 h 695"/>
                  <a:gd name="T2" fmla="*/ 228 w 1340"/>
                  <a:gd name="T3" fmla="*/ 631 h 695"/>
                  <a:gd name="T4" fmla="*/ 228 w 1340"/>
                  <a:gd name="T5" fmla="*/ 631 h 695"/>
                  <a:gd name="T6" fmla="*/ 0 w 1340"/>
                  <a:gd name="T7" fmla="*/ 332 h 695"/>
                  <a:gd name="T8" fmla="*/ 5 w 1340"/>
                  <a:gd name="T9" fmla="*/ 299 h 695"/>
                  <a:gd name="T10" fmla="*/ 801 w 1340"/>
                  <a:gd name="T11" fmla="*/ 0 h 695"/>
                  <a:gd name="T12" fmla="*/ 1323 w 1340"/>
                  <a:gd name="T13" fmla="*/ 166 h 695"/>
                  <a:gd name="T14" fmla="*/ 1340 w 1340"/>
                  <a:gd name="T15" fmla="*/ 232 h 695"/>
                  <a:gd name="T16" fmla="*/ 1231 w 1340"/>
                  <a:gd name="T17" fmla="*/ 498 h 695"/>
                  <a:gd name="T18" fmla="*/ 1231 w 1340"/>
                  <a:gd name="T19" fmla="*/ 498 h 695"/>
                  <a:gd name="T20" fmla="*/ 1126 w 1340"/>
                  <a:gd name="T21" fmla="*/ 586 h 695"/>
                  <a:gd name="T22" fmla="*/ 1132 w 1340"/>
                  <a:gd name="T23" fmla="*/ 473 h 695"/>
                  <a:gd name="T24" fmla="*/ 805 w 1340"/>
                  <a:gd name="T25" fmla="*/ 370 h 695"/>
                  <a:gd name="T26" fmla="*/ 307 w 1340"/>
                  <a:gd name="T27" fmla="*/ 557 h 695"/>
                  <a:gd name="T28" fmla="*/ 368 w 1340"/>
                  <a:gd name="T29"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0" h="695">
                    <a:moveTo>
                      <a:pt x="368" y="695"/>
                    </a:moveTo>
                    <a:cubicBezTo>
                      <a:pt x="319" y="678"/>
                      <a:pt x="273" y="656"/>
                      <a:pt x="228" y="631"/>
                    </a:cubicBezTo>
                    <a:lnTo>
                      <a:pt x="228" y="631"/>
                    </a:lnTo>
                    <a:cubicBezTo>
                      <a:pt x="99" y="529"/>
                      <a:pt x="0" y="422"/>
                      <a:pt x="0" y="332"/>
                    </a:cubicBezTo>
                    <a:cubicBezTo>
                      <a:pt x="0" y="321"/>
                      <a:pt x="1" y="310"/>
                      <a:pt x="5" y="299"/>
                    </a:cubicBezTo>
                    <a:cubicBezTo>
                      <a:pt x="64" y="111"/>
                      <a:pt x="456" y="0"/>
                      <a:pt x="801" y="0"/>
                    </a:cubicBezTo>
                    <a:cubicBezTo>
                      <a:pt x="1037" y="0"/>
                      <a:pt x="1251" y="52"/>
                      <a:pt x="1323" y="166"/>
                    </a:cubicBezTo>
                    <a:cubicBezTo>
                      <a:pt x="1334" y="185"/>
                      <a:pt x="1340" y="207"/>
                      <a:pt x="1340" y="232"/>
                    </a:cubicBezTo>
                    <a:cubicBezTo>
                      <a:pt x="1339" y="305"/>
                      <a:pt x="1295" y="400"/>
                      <a:pt x="1231" y="498"/>
                    </a:cubicBezTo>
                    <a:lnTo>
                      <a:pt x="1231" y="498"/>
                    </a:lnTo>
                    <a:cubicBezTo>
                      <a:pt x="1198" y="530"/>
                      <a:pt x="1163" y="560"/>
                      <a:pt x="1126" y="586"/>
                    </a:cubicBezTo>
                    <a:cubicBezTo>
                      <a:pt x="1144" y="541"/>
                      <a:pt x="1149" y="501"/>
                      <a:pt x="1132" y="473"/>
                    </a:cubicBezTo>
                    <a:cubicBezTo>
                      <a:pt x="1087" y="402"/>
                      <a:pt x="953" y="370"/>
                      <a:pt x="805" y="370"/>
                    </a:cubicBezTo>
                    <a:cubicBezTo>
                      <a:pt x="589" y="370"/>
                      <a:pt x="343" y="439"/>
                      <a:pt x="307" y="557"/>
                    </a:cubicBezTo>
                    <a:cubicBezTo>
                      <a:pt x="294" y="597"/>
                      <a:pt x="321" y="646"/>
                      <a:pt x="368" y="695"/>
                    </a:cubicBezTo>
                    <a:close/>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70" name="Freeform 627">
                <a:extLst>
                  <a:ext uri="{FF2B5EF4-FFF2-40B4-BE49-F238E27FC236}">
                    <a16:creationId xmlns:a16="http://schemas.microsoft.com/office/drawing/2014/main" id="{8D49B3DC-96E5-E023-4A41-B1167C1C5831}"/>
                  </a:ext>
                </a:extLst>
              </p:cNvPr>
              <p:cNvSpPr>
                <a:spLocks/>
              </p:cNvSpPr>
              <p:nvPr/>
            </p:nvSpPr>
            <p:spPr bwMode="auto">
              <a:xfrm>
                <a:off x="6815138" y="4832350"/>
                <a:ext cx="155575" cy="68263"/>
              </a:xfrm>
              <a:custGeom>
                <a:avLst/>
                <a:gdLst>
                  <a:gd name="T0" fmla="*/ 348 w 855"/>
                  <a:gd name="T1" fmla="*/ 372 h 372"/>
                  <a:gd name="T2" fmla="*/ 75 w 855"/>
                  <a:gd name="T3" fmla="*/ 325 h 372"/>
                  <a:gd name="T4" fmla="*/ 13 w 855"/>
                  <a:gd name="T5" fmla="*/ 187 h 372"/>
                  <a:gd name="T6" fmla="*/ 511 w 855"/>
                  <a:gd name="T7" fmla="*/ 0 h 372"/>
                  <a:gd name="T8" fmla="*/ 838 w 855"/>
                  <a:gd name="T9" fmla="*/ 103 h 372"/>
                  <a:gd name="T10" fmla="*/ 832 w 855"/>
                  <a:gd name="T11" fmla="*/ 216 h 372"/>
                  <a:gd name="T12" fmla="*/ 348 w 855"/>
                  <a:gd name="T13" fmla="*/ 372 h 372"/>
                </a:gdLst>
                <a:ahLst/>
                <a:cxnLst>
                  <a:cxn ang="0">
                    <a:pos x="T0" y="T1"/>
                  </a:cxn>
                  <a:cxn ang="0">
                    <a:pos x="T2" y="T3"/>
                  </a:cxn>
                  <a:cxn ang="0">
                    <a:pos x="T4" y="T5"/>
                  </a:cxn>
                  <a:cxn ang="0">
                    <a:pos x="T6" y="T7"/>
                  </a:cxn>
                  <a:cxn ang="0">
                    <a:pos x="T8" y="T9"/>
                  </a:cxn>
                  <a:cxn ang="0">
                    <a:pos x="T10" y="T11"/>
                  </a:cxn>
                  <a:cxn ang="0">
                    <a:pos x="T12" y="T13"/>
                  </a:cxn>
                </a:cxnLst>
                <a:rect l="0" t="0" r="r" b="b"/>
                <a:pathLst>
                  <a:path w="855" h="372">
                    <a:moveTo>
                      <a:pt x="348" y="372"/>
                    </a:moveTo>
                    <a:cubicBezTo>
                      <a:pt x="252" y="372"/>
                      <a:pt x="161" y="355"/>
                      <a:pt x="75" y="325"/>
                    </a:cubicBezTo>
                    <a:cubicBezTo>
                      <a:pt x="27" y="276"/>
                      <a:pt x="0" y="227"/>
                      <a:pt x="13" y="187"/>
                    </a:cubicBezTo>
                    <a:cubicBezTo>
                      <a:pt x="49" y="69"/>
                      <a:pt x="295" y="0"/>
                      <a:pt x="511" y="0"/>
                    </a:cubicBezTo>
                    <a:cubicBezTo>
                      <a:pt x="659" y="0"/>
                      <a:pt x="793" y="32"/>
                      <a:pt x="838" y="103"/>
                    </a:cubicBezTo>
                    <a:cubicBezTo>
                      <a:pt x="855" y="131"/>
                      <a:pt x="850" y="171"/>
                      <a:pt x="832" y="216"/>
                    </a:cubicBezTo>
                    <a:cubicBezTo>
                      <a:pt x="693" y="314"/>
                      <a:pt x="527" y="372"/>
                      <a:pt x="348" y="372"/>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71" name="Freeform 628">
                <a:extLst>
                  <a:ext uri="{FF2B5EF4-FFF2-40B4-BE49-F238E27FC236}">
                    <a16:creationId xmlns:a16="http://schemas.microsoft.com/office/drawing/2014/main" id="{1826EAF4-BF03-673B-C307-0D4C55ABFE63}"/>
                  </a:ext>
                </a:extLst>
              </p:cNvPr>
              <p:cNvSpPr>
                <a:spLocks/>
              </p:cNvSpPr>
              <p:nvPr/>
            </p:nvSpPr>
            <p:spPr bwMode="auto">
              <a:xfrm>
                <a:off x="6691313" y="4916488"/>
                <a:ext cx="168275" cy="246063"/>
              </a:xfrm>
              <a:custGeom>
                <a:avLst/>
                <a:gdLst>
                  <a:gd name="T0" fmla="*/ 665 w 917"/>
                  <a:gd name="T1" fmla="*/ 1346 h 1346"/>
                  <a:gd name="T2" fmla="*/ 665 w 917"/>
                  <a:gd name="T3" fmla="*/ 1346 h 1346"/>
                  <a:gd name="T4" fmla="*/ 0 w 917"/>
                  <a:gd name="T5" fmla="*/ 263 h 1346"/>
                  <a:gd name="T6" fmla="*/ 40 w 917"/>
                  <a:gd name="T7" fmla="*/ 94 h 1346"/>
                  <a:gd name="T8" fmla="*/ 332 w 917"/>
                  <a:gd name="T9" fmla="*/ 0 h 1346"/>
                  <a:gd name="T10" fmla="*/ 761 w 917"/>
                  <a:gd name="T11" fmla="*/ 51 h 1346"/>
                  <a:gd name="T12" fmla="*/ 772 w 917"/>
                  <a:gd name="T13" fmla="*/ 67 h 1346"/>
                  <a:gd name="T14" fmla="*/ 654 w 917"/>
                  <a:gd name="T15" fmla="*/ 59 h 1346"/>
                  <a:gd name="T16" fmla="*/ 471 w 917"/>
                  <a:gd name="T17" fmla="*/ 118 h 1346"/>
                  <a:gd name="T18" fmla="*/ 911 w 917"/>
                  <a:gd name="T19" fmla="*/ 910 h 1346"/>
                  <a:gd name="T20" fmla="*/ 917 w 917"/>
                  <a:gd name="T21" fmla="*/ 910 h 1346"/>
                  <a:gd name="T22" fmla="*/ 665 w 917"/>
                  <a:gd name="T23" fmla="*/ 1346 h 1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7" h="1346">
                    <a:moveTo>
                      <a:pt x="665" y="1346"/>
                    </a:moveTo>
                    <a:lnTo>
                      <a:pt x="665" y="1346"/>
                    </a:lnTo>
                    <a:cubicBezTo>
                      <a:pt x="366" y="1248"/>
                      <a:pt x="0" y="625"/>
                      <a:pt x="0" y="263"/>
                    </a:cubicBezTo>
                    <a:cubicBezTo>
                      <a:pt x="0" y="196"/>
                      <a:pt x="12" y="138"/>
                      <a:pt x="40" y="94"/>
                    </a:cubicBezTo>
                    <a:cubicBezTo>
                      <a:pt x="83" y="25"/>
                      <a:pt x="194" y="0"/>
                      <a:pt x="332" y="0"/>
                    </a:cubicBezTo>
                    <a:cubicBezTo>
                      <a:pt x="463" y="0"/>
                      <a:pt x="618" y="23"/>
                      <a:pt x="761" y="51"/>
                    </a:cubicBezTo>
                    <a:cubicBezTo>
                      <a:pt x="764" y="56"/>
                      <a:pt x="768" y="61"/>
                      <a:pt x="772" y="67"/>
                    </a:cubicBezTo>
                    <a:cubicBezTo>
                      <a:pt x="731" y="62"/>
                      <a:pt x="691" y="59"/>
                      <a:pt x="654" y="59"/>
                    </a:cubicBezTo>
                    <a:cubicBezTo>
                      <a:pt x="568" y="59"/>
                      <a:pt x="498" y="75"/>
                      <a:pt x="471" y="118"/>
                    </a:cubicBezTo>
                    <a:cubicBezTo>
                      <a:pt x="353" y="309"/>
                      <a:pt x="684" y="910"/>
                      <a:pt x="911" y="910"/>
                    </a:cubicBezTo>
                    <a:cubicBezTo>
                      <a:pt x="913" y="910"/>
                      <a:pt x="915" y="910"/>
                      <a:pt x="917" y="910"/>
                    </a:cubicBezTo>
                    <a:cubicBezTo>
                      <a:pt x="872" y="1080"/>
                      <a:pt x="783" y="1230"/>
                      <a:pt x="665" y="1346"/>
                    </a:cubicBezTo>
                    <a:close/>
                  </a:path>
                </a:pathLst>
              </a:custGeom>
              <a:solidFill>
                <a:srgbClr val="B26A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72" name="Freeform 629">
                <a:extLst>
                  <a:ext uri="{FF2B5EF4-FFF2-40B4-BE49-F238E27FC236}">
                    <a16:creationId xmlns:a16="http://schemas.microsoft.com/office/drawing/2014/main" id="{C34831A9-D59E-3425-9C56-67E1193D0512}"/>
                  </a:ext>
                </a:extLst>
              </p:cNvPr>
              <p:cNvSpPr>
                <a:spLocks/>
              </p:cNvSpPr>
              <p:nvPr/>
            </p:nvSpPr>
            <p:spPr bwMode="auto">
              <a:xfrm>
                <a:off x="6756401" y="4927600"/>
                <a:ext cx="109538" cy="153988"/>
              </a:xfrm>
              <a:custGeom>
                <a:avLst/>
                <a:gdLst>
                  <a:gd name="T0" fmla="*/ 558 w 599"/>
                  <a:gd name="T1" fmla="*/ 851 h 851"/>
                  <a:gd name="T2" fmla="*/ 118 w 599"/>
                  <a:gd name="T3" fmla="*/ 59 h 851"/>
                  <a:gd name="T4" fmla="*/ 300 w 599"/>
                  <a:gd name="T5" fmla="*/ 0 h 851"/>
                  <a:gd name="T6" fmla="*/ 419 w 599"/>
                  <a:gd name="T7" fmla="*/ 8 h 851"/>
                  <a:gd name="T8" fmla="*/ 599 w 599"/>
                  <a:gd name="T9" fmla="*/ 585 h 851"/>
                  <a:gd name="T10" fmla="*/ 564 w 599"/>
                  <a:gd name="T11" fmla="*/ 851 h 851"/>
                  <a:gd name="T12" fmla="*/ 558 w 599"/>
                  <a:gd name="T13" fmla="*/ 851 h 851"/>
                </a:gdLst>
                <a:ahLst/>
                <a:cxnLst>
                  <a:cxn ang="0">
                    <a:pos x="T0" y="T1"/>
                  </a:cxn>
                  <a:cxn ang="0">
                    <a:pos x="T2" y="T3"/>
                  </a:cxn>
                  <a:cxn ang="0">
                    <a:pos x="T4" y="T5"/>
                  </a:cxn>
                  <a:cxn ang="0">
                    <a:pos x="T6" y="T7"/>
                  </a:cxn>
                  <a:cxn ang="0">
                    <a:pos x="T8" y="T9"/>
                  </a:cxn>
                  <a:cxn ang="0">
                    <a:pos x="T10" y="T11"/>
                  </a:cxn>
                  <a:cxn ang="0">
                    <a:pos x="T12" y="T13"/>
                  </a:cxn>
                </a:cxnLst>
                <a:rect l="0" t="0" r="r" b="b"/>
                <a:pathLst>
                  <a:path w="599" h="851">
                    <a:moveTo>
                      <a:pt x="558" y="851"/>
                    </a:moveTo>
                    <a:cubicBezTo>
                      <a:pt x="331" y="851"/>
                      <a:pt x="0" y="250"/>
                      <a:pt x="118" y="59"/>
                    </a:cubicBezTo>
                    <a:cubicBezTo>
                      <a:pt x="145" y="16"/>
                      <a:pt x="215" y="0"/>
                      <a:pt x="300" y="0"/>
                    </a:cubicBezTo>
                    <a:cubicBezTo>
                      <a:pt x="338" y="0"/>
                      <a:pt x="378" y="3"/>
                      <a:pt x="419" y="8"/>
                    </a:cubicBezTo>
                    <a:cubicBezTo>
                      <a:pt x="532" y="168"/>
                      <a:pt x="599" y="368"/>
                      <a:pt x="599" y="585"/>
                    </a:cubicBezTo>
                    <a:cubicBezTo>
                      <a:pt x="599" y="677"/>
                      <a:pt x="587" y="766"/>
                      <a:pt x="564" y="851"/>
                    </a:cubicBezTo>
                    <a:cubicBezTo>
                      <a:pt x="562" y="851"/>
                      <a:pt x="560" y="851"/>
                      <a:pt x="558" y="851"/>
                    </a:cubicBezTo>
                  </a:path>
                </a:pathLst>
              </a:custGeom>
              <a:solidFill>
                <a:srgbClr val="DB7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73" name="Freeform 630">
                <a:extLst>
                  <a:ext uri="{FF2B5EF4-FFF2-40B4-BE49-F238E27FC236}">
                    <a16:creationId xmlns:a16="http://schemas.microsoft.com/office/drawing/2014/main" id="{BFCA1C31-6BE4-2C0A-ADC8-0B3236B0B809}"/>
                  </a:ext>
                </a:extLst>
              </p:cNvPr>
              <p:cNvSpPr>
                <a:spLocks/>
              </p:cNvSpPr>
              <p:nvPr/>
            </p:nvSpPr>
            <p:spPr bwMode="auto">
              <a:xfrm>
                <a:off x="6977063" y="5321300"/>
                <a:ext cx="20638" cy="25400"/>
              </a:xfrm>
              <a:custGeom>
                <a:avLst/>
                <a:gdLst>
                  <a:gd name="T0" fmla="*/ 110 w 110"/>
                  <a:gd name="T1" fmla="*/ 146 h 146"/>
                  <a:gd name="T2" fmla="*/ 86 w 110"/>
                  <a:gd name="T3" fmla="*/ 146 h 146"/>
                  <a:gd name="T4" fmla="*/ 51 w 110"/>
                  <a:gd name="T5" fmla="*/ 146 h 146"/>
                  <a:gd name="T6" fmla="*/ 0 w 110"/>
                  <a:gd name="T7" fmla="*/ 0 h 146"/>
                  <a:gd name="T8" fmla="*/ 86 w 110"/>
                  <a:gd name="T9" fmla="*/ 54 h 146"/>
                  <a:gd name="T10" fmla="*/ 110 w 110"/>
                  <a:gd name="T11" fmla="*/ 146 h 146"/>
                </a:gdLst>
                <a:ahLst/>
                <a:cxnLst>
                  <a:cxn ang="0">
                    <a:pos x="T0" y="T1"/>
                  </a:cxn>
                  <a:cxn ang="0">
                    <a:pos x="T2" y="T3"/>
                  </a:cxn>
                  <a:cxn ang="0">
                    <a:pos x="T4" y="T5"/>
                  </a:cxn>
                  <a:cxn ang="0">
                    <a:pos x="T6" y="T7"/>
                  </a:cxn>
                  <a:cxn ang="0">
                    <a:pos x="T8" y="T9"/>
                  </a:cxn>
                  <a:cxn ang="0">
                    <a:pos x="T10" y="T11"/>
                  </a:cxn>
                </a:cxnLst>
                <a:rect l="0" t="0" r="r" b="b"/>
                <a:pathLst>
                  <a:path w="110" h="146">
                    <a:moveTo>
                      <a:pt x="110" y="146"/>
                    </a:moveTo>
                    <a:cubicBezTo>
                      <a:pt x="102" y="146"/>
                      <a:pt x="94" y="146"/>
                      <a:pt x="86" y="146"/>
                    </a:cubicBezTo>
                    <a:cubicBezTo>
                      <a:pt x="74" y="146"/>
                      <a:pt x="62" y="146"/>
                      <a:pt x="51" y="146"/>
                    </a:cubicBezTo>
                    <a:cubicBezTo>
                      <a:pt x="40" y="106"/>
                      <a:pt x="21" y="53"/>
                      <a:pt x="0" y="0"/>
                    </a:cubicBezTo>
                    <a:lnTo>
                      <a:pt x="86" y="54"/>
                    </a:lnTo>
                    <a:cubicBezTo>
                      <a:pt x="86" y="54"/>
                      <a:pt x="96" y="91"/>
                      <a:pt x="110" y="146"/>
                    </a:cubicBezTo>
                    <a:close/>
                  </a:path>
                </a:pathLst>
              </a:custGeom>
              <a:solidFill>
                <a:srgbClr val="404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sp>
            <p:nvSpPr>
              <p:cNvPr id="474" name="Freeform 631">
                <a:extLst>
                  <a:ext uri="{FF2B5EF4-FFF2-40B4-BE49-F238E27FC236}">
                    <a16:creationId xmlns:a16="http://schemas.microsoft.com/office/drawing/2014/main" id="{CADCF752-EE3A-9F72-D361-5BA1BEEF4B8E}"/>
                  </a:ext>
                </a:extLst>
              </p:cNvPr>
              <p:cNvSpPr>
                <a:spLocks/>
              </p:cNvSpPr>
              <p:nvPr/>
            </p:nvSpPr>
            <p:spPr bwMode="auto">
              <a:xfrm>
                <a:off x="6970713" y="5316538"/>
                <a:ext cx="15875" cy="30163"/>
              </a:xfrm>
              <a:custGeom>
                <a:avLst/>
                <a:gdLst>
                  <a:gd name="T0" fmla="*/ 92 w 92"/>
                  <a:gd name="T1" fmla="*/ 172 h 172"/>
                  <a:gd name="T2" fmla="*/ 21 w 92"/>
                  <a:gd name="T3" fmla="*/ 172 h 172"/>
                  <a:gd name="T4" fmla="*/ 0 w 92"/>
                  <a:gd name="T5" fmla="*/ 0 h 172"/>
                  <a:gd name="T6" fmla="*/ 42 w 92"/>
                  <a:gd name="T7" fmla="*/ 26 h 172"/>
                  <a:gd name="T8" fmla="*/ 92 w 92"/>
                  <a:gd name="T9" fmla="*/ 172 h 172"/>
                </a:gdLst>
                <a:ahLst/>
                <a:cxnLst>
                  <a:cxn ang="0">
                    <a:pos x="T0" y="T1"/>
                  </a:cxn>
                  <a:cxn ang="0">
                    <a:pos x="T2" y="T3"/>
                  </a:cxn>
                  <a:cxn ang="0">
                    <a:pos x="T4" y="T5"/>
                  </a:cxn>
                  <a:cxn ang="0">
                    <a:pos x="T6" y="T7"/>
                  </a:cxn>
                  <a:cxn ang="0">
                    <a:pos x="T8" y="T9"/>
                  </a:cxn>
                </a:cxnLst>
                <a:rect l="0" t="0" r="r" b="b"/>
                <a:pathLst>
                  <a:path w="92" h="172">
                    <a:moveTo>
                      <a:pt x="92" y="172"/>
                    </a:moveTo>
                    <a:cubicBezTo>
                      <a:pt x="68" y="172"/>
                      <a:pt x="44" y="172"/>
                      <a:pt x="21" y="172"/>
                    </a:cubicBezTo>
                    <a:cubicBezTo>
                      <a:pt x="12" y="75"/>
                      <a:pt x="0" y="0"/>
                      <a:pt x="0" y="0"/>
                    </a:cubicBezTo>
                    <a:lnTo>
                      <a:pt x="42" y="26"/>
                    </a:lnTo>
                    <a:cubicBezTo>
                      <a:pt x="62" y="79"/>
                      <a:pt x="81" y="132"/>
                      <a:pt x="92" y="172"/>
                    </a:cubicBezTo>
                    <a:close/>
                  </a:path>
                </a:pathLst>
              </a:custGeom>
              <a:solidFill>
                <a:srgbClr val="4049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757070"/>
                  </a:solidFill>
                  <a:effectLst/>
                  <a:uLnTx/>
                  <a:uFillTx/>
                  <a:latin typeface="思源黑体 Medium"/>
                  <a:cs typeface="+mn-cs"/>
                </a:endParaRPr>
              </a:p>
            </p:txBody>
          </p:sp>
        </p:grpSp>
      </p:grpSp>
    </p:spTree>
    <p:extLst>
      <p:ext uri="{BB962C8B-B14F-4D97-AF65-F5344CB8AC3E}">
        <p14:creationId xmlns:p14="http://schemas.microsoft.com/office/powerpoint/2010/main" val="275732816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wipe(down)">
                                          <p:cBhvr>
                                            <p:cTn id="7" dur="750"/>
                                            <p:tgtEl>
                                              <p:spTgt spid="141"/>
                                            </p:tgtEl>
                                          </p:cBhvr>
                                        </p:animEffect>
                                      </p:childTnLst>
                                    </p:cTn>
                                  </p:par>
                                  <p:par>
                                    <p:cTn id="8" presetID="2" presetClass="entr" presetSubtype="4" fill="hold" nodeType="withEffect" p14:presetBounceEnd="74000">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14:bounceEnd="74000">
                                          <p:cBhvr additive="base">
                                            <p:cTn id="10" dur="500" fill="hold"/>
                                            <p:tgtEl>
                                              <p:spTgt spid="14"/>
                                            </p:tgtEl>
                                            <p:attrNameLst>
                                              <p:attrName>ppt_x</p:attrName>
                                            </p:attrNameLst>
                                          </p:cBhvr>
                                          <p:tavLst>
                                            <p:tav tm="0">
                                              <p:val>
                                                <p:strVal val="#ppt_x"/>
                                              </p:val>
                                            </p:tav>
                                            <p:tav tm="100000">
                                              <p:val>
                                                <p:strVal val="#ppt_x"/>
                                              </p:val>
                                            </p:tav>
                                          </p:tavLst>
                                        </p:anim>
                                        <p:anim calcmode="lin" valueType="num" p14:bounceEnd="74000">
                                          <p:cBhvr additive="base">
                                            <p:cTn id="11" dur="500" fill="hold"/>
                                            <p:tgtEl>
                                              <p:spTgt spid="14"/>
                                            </p:tgtEl>
                                            <p:attrNameLst>
                                              <p:attrName>ppt_y</p:attrName>
                                            </p:attrNameLst>
                                          </p:cBhvr>
                                          <p:tavLst>
                                            <p:tav tm="0">
                                              <p:val>
                                                <p:strVal val="1+#ppt_h/2"/>
                                              </p:val>
                                            </p:tav>
                                            <p:tav tm="100000">
                                              <p:val>
                                                <p:strVal val="#ppt_y"/>
                                              </p:val>
                                            </p:tav>
                                          </p:tavLst>
                                        </p:anim>
                                      </p:childTnLst>
                                    </p:cTn>
                                  </p:par>
                                  <p:par>
                                    <p:cTn id="12" presetID="50" presetClass="entr" presetSubtype="0" decel="10000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3"/>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par>
                              <p:cTn id="17" fill="hold">
                                <p:stCondLst>
                                  <p:cond delay="1000"/>
                                </p:stCondLst>
                                <p:childTnLst>
                                  <p:par>
                                    <p:cTn id="18" presetID="2" presetClass="entr" presetSubtype="8" fill="hold" grpId="0" nodeType="afterEffect" p14:presetBounceEnd="60000">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14:bounceEnd="60000">
                                          <p:cBhvr additive="base">
                                            <p:cTn id="20"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childTnLst>
                              </p:cTn>
                            </p:par>
                            <p:par>
                              <p:cTn id="30" fill="hold">
                                <p:stCondLst>
                                  <p:cond delay="500"/>
                                </p:stCondLst>
                                <p:childTnLst>
                                  <p:par>
                                    <p:cTn id="31" presetID="49" presetClass="entr" presetSubtype="0" decel="100000" fill="hold" grpId="0" nodeType="afterEffect">
                                      <p:stCondLst>
                                        <p:cond delay="0"/>
                                      </p:stCondLst>
                                      <p:iterate type="wd">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 calcmode="lin" valueType="num">
                                          <p:cBhvr>
                                            <p:cTn id="35" dur="500" fill="hold"/>
                                            <p:tgtEl>
                                              <p:spTgt spid="12"/>
                                            </p:tgtEl>
                                            <p:attrNameLst>
                                              <p:attrName>style.rotation</p:attrName>
                                            </p:attrNameLst>
                                          </p:cBhvr>
                                          <p:tavLst>
                                            <p:tav tm="0">
                                              <p:val>
                                                <p:fltVal val="360"/>
                                              </p:val>
                                            </p:tav>
                                            <p:tav tm="100000">
                                              <p:val>
                                                <p:fltVal val="0"/>
                                              </p:val>
                                            </p:tav>
                                          </p:tavLst>
                                        </p:anim>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wipe(down)">
                                          <p:cBhvr>
                                            <p:cTn id="7" dur="750"/>
                                            <p:tgtEl>
                                              <p:spTgt spid="141"/>
                                            </p:tgtEl>
                                          </p:cBhvr>
                                        </p:animEffect>
                                      </p:childTnLst>
                                    </p:cTn>
                                  </p:par>
                                  <p:par>
                                    <p:cTn id="8" presetID="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1+#ppt_h/2"/>
                                              </p:val>
                                            </p:tav>
                                            <p:tav tm="100000">
                                              <p:val>
                                                <p:strVal val="#ppt_y"/>
                                              </p:val>
                                            </p:tav>
                                          </p:tavLst>
                                        </p:anim>
                                      </p:childTnLst>
                                    </p:cTn>
                                  </p:par>
                                  <p:par>
                                    <p:cTn id="12" presetID="50" presetClass="entr" presetSubtype="0" decel="10000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3"/>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childTnLst>
                              </p:cTn>
                            </p:par>
                            <p:par>
                              <p:cTn id="30" fill="hold">
                                <p:stCondLst>
                                  <p:cond delay="500"/>
                                </p:stCondLst>
                                <p:childTnLst>
                                  <p:par>
                                    <p:cTn id="31" presetID="49" presetClass="entr" presetSubtype="0" decel="100000" fill="hold" grpId="0" nodeType="afterEffect">
                                      <p:stCondLst>
                                        <p:cond delay="0"/>
                                      </p:stCondLst>
                                      <p:iterate type="wd">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 calcmode="lin" valueType="num">
                                          <p:cBhvr>
                                            <p:cTn id="35" dur="500" fill="hold"/>
                                            <p:tgtEl>
                                              <p:spTgt spid="12"/>
                                            </p:tgtEl>
                                            <p:attrNameLst>
                                              <p:attrName>style.rotation</p:attrName>
                                            </p:attrNameLst>
                                          </p:cBhvr>
                                          <p:tavLst>
                                            <p:tav tm="0">
                                              <p:val>
                                                <p:fltVal val="360"/>
                                              </p:val>
                                            </p:tav>
                                            <p:tav tm="100000">
                                              <p:val>
                                                <p:fltVal val="0"/>
                                              </p:val>
                                            </p:tav>
                                          </p:tavLst>
                                        </p:anim>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73460-C2C2-0F7E-7EBC-AFD36F3511FB}"/>
              </a:ext>
            </a:extLst>
          </p:cNvPr>
          <p:cNvSpPr>
            <a:spLocks noGrp="1"/>
          </p:cNvSpPr>
          <p:nvPr>
            <p:ph type="ctrTitle"/>
          </p:nvPr>
        </p:nvSpPr>
        <p:spPr/>
        <p:txBody>
          <a:bodyPr/>
          <a:lstStyle/>
          <a:p>
            <a:endParaRPr lang="vi-VN"/>
          </a:p>
        </p:txBody>
      </p:sp>
      <p:sp>
        <p:nvSpPr>
          <p:cNvPr id="3" name="Subtitle 2">
            <a:extLst>
              <a:ext uri="{FF2B5EF4-FFF2-40B4-BE49-F238E27FC236}">
                <a16:creationId xmlns:a16="http://schemas.microsoft.com/office/drawing/2014/main" id="{2A650729-C8B5-4906-47B5-8C9DC1C99E2D}"/>
              </a:ext>
            </a:extLst>
          </p:cNvPr>
          <p:cNvSpPr>
            <a:spLocks noGrp="1"/>
          </p:cNvSpPr>
          <p:nvPr>
            <p:ph type="subTitle" idx="1"/>
          </p:nvPr>
        </p:nvSpPr>
        <p:spPr/>
        <p:txBody>
          <a:bodyPr/>
          <a:lstStyle/>
          <a:p>
            <a:endParaRPr lang="vi-VN"/>
          </a:p>
        </p:txBody>
      </p:sp>
      <p:pic>
        <p:nvPicPr>
          <p:cNvPr id="5" name="Picture 4" descr="A frame of flowers and trees&#10;&#10;Description automatically generated">
            <a:extLst>
              <a:ext uri="{FF2B5EF4-FFF2-40B4-BE49-F238E27FC236}">
                <a16:creationId xmlns:a16="http://schemas.microsoft.com/office/drawing/2014/main" id="{E0EB0C71-F75A-D41B-29E9-E9BC35550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Freeform 15">
            <a:extLst>
              <a:ext uri="{FF2B5EF4-FFF2-40B4-BE49-F238E27FC236}">
                <a16:creationId xmlns:a16="http://schemas.microsoft.com/office/drawing/2014/main" id="{57727E57-B7D0-26C3-8481-3C51A99BB472}"/>
              </a:ext>
            </a:extLst>
          </p:cNvPr>
          <p:cNvSpPr/>
          <p:nvPr/>
        </p:nvSpPr>
        <p:spPr>
          <a:xfrm>
            <a:off x="3950963" y="3784691"/>
            <a:ext cx="3701588" cy="3475724"/>
          </a:xfrm>
          <a:custGeom>
            <a:avLst/>
            <a:gdLst/>
            <a:ahLst/>
            <a:cxnLst/>
            <a:rect l="l" t="t" r="r" b="b"/>
            <a:pathLst>
              <a:path w="2706406" h="2472978">
                <a:moveTo>
                  <a:pt x="0" y="0"/>
                </a:moveTo>
                <a:lnTo>
                  <a:pt x="2706406" y="0"/>
                </a:lnTo>
                <a:lnTo>
                  <a:pt x="2706406" y="2472978"/>
                </a:lnTo>
                <a:lnTo>
                  <a:pt x="0" y="24729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4" name="Picture 3">
            <a:extLst>
              <a:ext uri="{FF2B5EF4-FFF2-40B4-BE49-F238E27FC236}">
                <a16:creationId xmlns:a16="http://schemas.microsoft.com/office/drawing/2014/main" id="{29706ED9-68A9-F8F5-4AAD-0F4B96BD7453}"/>
              </a:ext>
            </a:extLst>
          </p:cNvPr>
          <p:cNvPicPr>
            <a:picLocks noChangeAspect="1"/>
          </p:cNvPicPr>
          <p:nvPr/>
        </p:nvPicPr>
        <p:blipFill>
          <a:blip r:embed="rId5"/>
          <a:stretch>
            <a:fillRect/>
          </a:stretch>
        </p:blipFill>
        <p:spPr>
          <a:xfrm>
            <a:off x="891300" y="923106"/>
            <a:ext cx="10047079" cy="2786113"/>
          </a:xfrm>
          <a:prstGeom prst="rect">
            <a:avLst/>
          </a:prstGeom>
        </p:spPr>
      </p:pic>
    </p:spTree>
    <p:extLst>
      <p:ext uri="{BB962C8B-B14F-4D97-AF65-F5344CB8AC3E}">
        <p14:creationId xmlns:p14="http://schemas.microsoft.com/office/powerpoint/2010/main" val="5875951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E21A49E-53F6-4064-9529-E710DA0B1482}"/>
              </a:ext>
            </a:extLst>
          </p:cNvPr>
          <p:cNvSpPr/>
          <p:nvPr/>
        </p:nvSpPr>
        <p:spPr>
          <a:xfrm>
            <a:off x="254000" y="685800"/>
            <a:ext cx="11410661" cy="56895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835298">
              <a:defRPr/>
            </a:pPr>
            <a:endParaRPr lang="en-US" sz="2667" b="1" dirty="0">
              <a:solidFill>
                <a:srgbClr val="0070C0"/>
              </a:solidFill>
              <a:latin typeface="Times New Roman" panose="02020603050405020304" pitchFamily="18" charset="0"/>
              <a:cs typeface="Times New Roman" panose="02020603050405020304" pitchFamily="18" charset="0"/>
              <a:sym typeface="Arial"/>
            </a:endParaRPr>
          </a:p>
        </p:txBody>
      </p:sp>
      <p:pic>
        <p:nvPicPr>
          <p:cNvPr id="3" name="Picture 2">
            <a:extLst>
              <a:ext uri="{FF2B5EF4-FFF2-40B4-BE49-F238E27FC236}">
                <a16:creationId xmlns:a16="http://schemas.microsoft.com/office/drawing/2014/main" id="{2AB5A403-E871-4CEB-8DF9-59BD1F022496}"/>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758" b="98384" l="6600" r="93800">
                        <a14:foregroundMark x1="9800" y1="59495" x2="9800" y2="59495"/>
                        <a14:foregroundMark x1="8900" y1="46768" x2="8900" y2="46768"/>
                        <a14:foregroundMark x1="6600" y1="52929" x2="6600" y2="52929"/>
                        <a14:foregroundMark x1="48700" y1="8687" x2="48700" y2="8687"/>
                        <a14:foregroundMark x1="74900" y1="11414" x2="74900" y2="11414"/>
                        <a14:foregroundMark x1="56900" y1="7172" x2="56900" y2="7172"/>
                        <a14:foregroundMark x1="45200" y1="6768" x2="45200" y2="6768"/>
                        <a14:foregroundMark x1="75600" y1="5758" x2="75600" y2="5758"/>
                        <a14:foregroundMark x1="93800" y1="20707" x2="93800" y2="20707"/>
                        <a14:foregroundMark x1="86500" y1="19495" x2="86500" y2="19495"/>
                        <a14:foregroundMark x1="74900" y1="16263" x2="74900" y2="16263"/>
                        <a14:foregroundMark x1="52500" y1="93535" x2="52500" y2="93535"/>
                        <a14:foregroundMark x1="46200" y1="98384" x2="46200" y2="98384"/>
                        <a14:foregroundMark x1="39300" y1="7778" x2="39300" y2="7778"/>
                        <a14:foregroundMark x1="36800" y1="8081" x2="36800" y2="8081"/>
                        <a14:foregroundMark x1="36000" y1="8889" x2="36000" y2="8889"/>
                        <a14:foregroundMark x1="76000" y1="7172" x2="76000" y2="7172"/>
                      </a14:backgroundRemoval>
                    </a14:imgEffect>
                  </a14:imgLayer>
                </a14:imgProps>
              </a:ext>
              <a:ext uri="{28A0092B-C50C-407E-A947-70E740481C1C}">
                <a14:useLocalDpi xmlns:a14="http://schemas.microsoft.com/office/drawing/2010/main" val="0"/>
              </a:ext>
            </a:extLst>
          </a:blip>
          <a:stretch>
            <a:fillRect/>
          </a:stretch>
        </p:blipFill>
        <p:spPr>
          <a:xfrm>
            <a:off x="3" y="482603"/>
            <a:ext cx="1108143" cy="1097060"/>
          </a:xfrm>
          <a:prstGeom prst="rect">
            <a:avLst/>
          </a:prstGeom>
        </p:spPr>
      </p:pic>
      <p:sp>
        <p:nvSpPr>
          <p:cNvPr id="4" name="TextBox 3">
            <a:extLst>
              <a:ext uri="{FF2B5EF4-FFF2-40B4-BE49-F238E27FC236}">
                <a16:creationId xmlns:a16="http://schemas.microsoft.com/office/drawing/2014/main" id="{0C11FC58-0E62-0D0A-682B-28A3738A3423}"/>
              </a:ext>
            </a:extLst>
          </p:cNvPr>
          <p:cNvSpPr txBox="1"/>
          <p:nvPr/>
        </p:nvSpPr>
        <p:spPr>
          <a:xfrm>
            <a:off x="608521" y="1579665"/>
            <a:ext cx="5637467" cy="1569660"/>
          </a:xfrm>
          <a:prstGeom prst="rect">
            <a:avLst/>
          </a:prstGeom>
          <a:noFill/>
        </p:spPr>
        <p:txBody>
          <a:bodyPr wrap="square" rtlCol="0">
            <a:spAutoFit/>
          </a:bodyPr>
          <a:lstStyle/>
          <a:p>
            <a:pPr algn="ctr" defTabSz="835298">
              <a:defRPr/>
            </a:pPr>
            <a:r>
              <a:rPr lang="en-US" sz="4800" b="1" dirty="0">
                <a:solidFill>
                  <a:srgbClr val="FF0000"/>
                </a:solidFill>
                <a:latin typeface="Times New Roman" panose="02020603050405020304" pitchFamily="18" charset="0"/>
                <a:cs typeface="Times New Roman" panose="02020603050405020304" pitchFamily="18" charset="0"/>
                <a:sym typeface="Arial"/>
              </a:rPr>
              <a:t>HƯƠNG THẢO</a:t>
            </a:r>
          </a:p>
          <a:p>
            <a:pPr algn="ctr" defTabSz="835298">
              <a:defRPr/>
            </a:pPr>
            <a:r>
              <a:rPr lang="en-US" sz="4800" b="1" dirty="0">
                <a:solidFill>
                  <a:srgbClr val="FF0000"/>
                </a:solidFill>
                <a:latin typeface="Times New Roman" panose="02020603050405020304" pitchFamily="18" charset="0"/>
                <a:cs typeface="Times New Roman" panose="02020603050405020304" pitchFamily="18" charset="0"/>
                <a:sym typeface="Arial"/>
              </a:rPr>
              <a:t>ZALO: 0972115126</a:t>
            </a:r>
            <a:endParaRPr lang="en-US" sz="2667" b="1" dirty="0">
              <a:solidFill>
                <a:srgbClr val="0070C0"/>
              </a:solidFill>
              <a:latin typeface="Times New Roman" panose="02020603050405020304" pitchFamily="18" charset="0"/>
              <a:cs typeface="Times New Roman" panose="02020603050405020304" pitchFamily="18" charset="0"/>
              <a:sym typeface="Arial"/>
            </a:endParaRPr>
          </a:p>
        </p:txBody>
      </p:sp>
      <p:pic>
        <p:nvPicPr>
          <p:cNvPr id="7" name="Picture 6" descr="A screenshot of a qr code&#10;&#10;Description automatically generated">
            <a:extLst>
              <a:ext uri="{FF2B5EF4-FFF2-40B4-BE49-F238E27FC236}">
                <a16:creationId xmlns:a16="http://schemas.microsoft.com/office/drawing/2014/main" id="{DD794CEB-5B21-FDEC-103B-6CAD55F9ED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88980" y="967563"/>
            <a:ext cx="3405077" cy="5188688"/>
          </a:xfrm>
          <a:prstGeom prst="rect">
            <a:avLst/>
          </a:prstGeom>
        </p:spPr>
      </p:pic>
    </p:spTree>
    <p:extLst>
      <p:ext uri="{BB962C8B-B14F-4D97-AF65-F5344CB8AC3E}">
        <p14:creationId xmlns:p14="http://schemas.microsoft.com/office/powerpoint/2010/main" val="17955438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475" fill="hold">
                                          <p:stCondLst>
                                            <p:cond delay="0"/>
                                          </p:stCondLst>
                                        </p:cTn>
                                        <p:tgtEl>
                                          <p:spTgt spid="3"/>
                                        </p:tgtEl>
                                        <p:attrNameLst>
                                          <p:attrName>r</p:attrName>
                                        </p:attrNameLst>
                                      </p:cBhvr>
                                    </p:animRot>
                                    <p:animRot by="-240000">
                                      <p:cBhvr>
                                        <p:cTn id="7" dur="950" fill="hold">
                                          <p:stCondLst>
                                            <p:cond delay="950"/>
                                          </p:stCondLst>
                                        </p:cTn>
                                        <p:tgtEl>
                                          <p:spTgt spid="3"/>
                                        </p:tgtEl>
                                        <p:attrNameLst>
                                          <p:attrName>r</p:attrName>
                                        </p:attrNameLst>
                                      </p:cBhvr>
                                    </p:animRot>
                                    <p:animRot by="240000">
                                      <p:cBhvr>
                                        <p:cTn id="8" dur="950" fill="hold">
                                          <p:stCondLst>
                                            <p:cond delay="1900"/>
                                          </p:stCondLst>
                                        </p:cTn>
                                        <p:tgtEl>
                                          <p:spTgt spid="3"/>
                                        </p:tgtEl>
                                        <p:attrNameLst>
                                          <p:attrName>r</p:attrName>
                                        </p:attrNameLst>
                                      </p:cBhvr>
                                    </p:animRot>
                                    <p:animRot by="-240000">
                                      <p:cBhvr>
                                        <p:cTn id="9" dur="950" fill="hold">
                                          <p:stCondLst>
                                            <p:cond delay="2850"/>
                                          </p:stCondLst>
                                        </p:cTn>
                                        <p:tgtEl>
                                          <p:spTgt spid="3"/>
                                        </p:tgtEl>
                                        <p:attrNameLst>
                                          <p:attrName>r</p:attrName>
                                        </p:attrNameLst>
                                      </p:cBhvr>
                                    </p:animRot>
                                    <p:animRot by="120000">
                                      <p:cBhvr>
                                        <p:cTn id="10" dur="950" fill="hold">
                                          <p:stCondLst>
                                            <p:cond delay="3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主题​​">
  <a:themeElements>
    <a:clrScheme name="自定义 213">
      <a:dk1>
        <a:srgbClr val="757070"/>
      </a:dk1>
      <a:lt1>
        <a:sysClr val="window" lastClr="FFFFFF"/>
      </a:lt1>
      <a:dk2>
        <a:srgbClr val="44546A"/>
      </a:dk2>
      <a:lt2>
        <a:srgbClr val="E7E6E6"/>
      </a:lt2>
      <a:accent1>
        <a:srgbClr val="9EDAC6"/>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1">
      <a:majorFont>
        <a:latin typeface="思源黑体 Medium"/>
        <a:ea typeface="字魂27号-布丁体"/>
        <a:cs typeface=""/>
      </a:majorFont>
      <a:minorFont>
        <a:latin typeface="思源黑体 Medium"/>
        <a:ea typeface="字魂27号-布丁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alpha val="27000"/>
          </a:schemeClr>
        </a:solidFill>
      </a:spPr>
      <a:bodyPr rtlCol="0" anchor="ctr"/>
      <a:lstStyle>
        <a:defPPr algn="ctr">
          <a:defRPr sz="2800" dirty="0">
            <a:solidFill>
              <a:srgbClr val="73A09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9Slide.vn</Template>
  <TotalTime>226</TotalTime>
  <Words>778</Words>
  <Application>Microsoft Office PowerPoint</Application>
  <PresentationFormat>Widescreen</PresentationFormat>
  <Paragraphs>47</Paragraphs>
  <Slides>24</Slides>
  <Notes>2</Notes>
  <HiddenSlides>0</HiddenSlides>
  <MMClips>1</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24</vt:i4>
      </vt:variant>
    </vt:vector>
  </HeadingPairs>
  <TitlesOfParts>
    <vt:vector size="35" baseType="lpstr">
      <vt:lpstr>思源黑体 Medium</vt:lpstr>
      <vt:lpstr>Aptos</vt:lpstr>
      <vt:lpstr>Aptos Display</vt:lpstr>
      <vt:lpstr>Arial</vt:lpstr>
      <vt:lpstr>Calibri</vt:lpstr>
      <vt:lpstr>Cambria</vt:lpstr>
      <vt:lpstr>Times New Roman</vt:lpstr>
      <vt:lpstr>Office Theme</vt:lpstr>
      <vt:lpstr>Custom Design</vt:lpstr>
      <vt:lpstr>Office 主题​​</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huong</dc:creator>
  <dc:description>9Slide.vn</dc:description>
  <cp:lastModifiedBy>Thao Tran</cp:lastModifiedBy>
  <cp:revision>35</cp:revision>
  <dcterms:created xsi:type="dcterms:W3CDTF">2024-03-31T11:53:42Z</dcterms:created>
  <dcterms:modified xsi:type="dcterms:W3CDTF">2025-02-08T12:20:29Z</dcterms:modified>
  <cp:category>9Slide.vn</cp:category>
</cp:coreProperties>
</file>