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 id="2147483688" r:id="rId5"/>
    <p:sldMasterId id="2147483701" r:id="rId6"/>
    <p:sldMasterId id="2147483713" r:id="rId7"/>
  </p:sldMasterIdLst>
  <p:notesMasterIdLst>
    <p:notesMasterId r:id="rId38"/>
  </p:notesMasterIdLst>
  <p:sldIdLst>
    <p:sldId id="260" r:id="rId8"/>
    <p:sldId id="295" r:id="rId9"/>
    <p:sldId id="262" r:id="rId10"/>
    <p:sldId id="287" r:id="rId11"/>
    <p:sldId id="296" r:id="rId12"/>
    <p:sldId id="297" r:id="rId13"/>
    <p:sldId id="291" r:id="rId14"/>
    <p:sldId id="2634" r:id="rId15"/>
    <p:sldId id="258" r:id="rId16"/>
    <p:sldId id="261" r:id="rId17"/>
    <p:sldId id="300" r:id="rId18"/>
    <p:sldId id="2635" r:id="rId19"/>
    <p:sldId id="306" r:id="rId20"/>
    <p:sldId id="2636" r:id="rId21"/>
    <p:sldId id="307" r:id="rId22"/>
    <p:sldId id="285" r:id="rId23"/>
    <p:sldId id="279" r:id="rId24"/>
    <p:sldId id="2638" r:id="rId25"/>
    <p:sldId id="2641" r:id="rId26"/>
    <p:sldId id="2639" r:id="rId27"/>
    <p:sldId id="2640" r:id="rId28"/>
    <p:sldId id="2644" r:id="rId29"/>
    <p:sldId id="2642" r:id="rId30"/>
    <p:sldId id="2643" r:id="rId31"/>
    <p:sldId id="2645" r:id="rId32"/>
    <p:sldId id="281" r:id="rId33"/>
    <p:sldId id="2646" r:id="rId34"/>
    <p:sldId id="2647" r:id="rId35"/>
    <p:sldId id="292" r:id="rId36"/>
    <p:sldId id="2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00"/>
    <a:srgbClr val="00FFFF"/>
    <a:srgbClr val="FA7496"/>
    <a:srgbClr val="FF3399"/>
    <a:srgbClr val="E4E5E8"/>
    <a:srgbClr val="000000"/>
    <a:srgbClr val="FFFFCC"/>
    <a:srgbClr val="CCCCFF"/>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474" autoAdjust="0"/>
  </p:normalViewPr>
  <p:slideViewPr>
    <p:cSldViewPr snapToGrid="0">
      <p:cViewPr varScale="1">
        <p:scale>
          <a:sx n="55" d="100"/>
          <a:sy n="55" d="100"/>
        </p:scale>
        <p:origin x="109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16A490-8969-4D8D-989F-2BEB2D66A6FF}" type="datetimeFigureOut">
              <a:rPr lang="en-US" smtClean="0"/>
              <a:t>12/15/2024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936335-B69E-4D85-B7CC-E77266A875B5}" type="slidenum">
              <a:rPr lang="en-US" smtClean="0"/>
              <a:t>‹#›</a:t>
            </a:fld>
            <a:endParaRPr lang="en-US"/>
          </a:p>
        </p:txBody>
      </p:sp>
    </p:spTree>
    <p:extLst>
      <p:ext uri="{BB962C8B-B14F-4D97-AF65-F5344CB8AC3E}">
        <p14:creationId xmlns:p14="http://schemas.microsoft.com/office/powerpoint/2010/main" val="2284693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936335-B69E-4D85-B7CC-E77266A875B5}" type="slidenum">
              <a:rPr lang="en-US" smtClean="0"/>
              <a:t>23</a:t>
            </a:fld>
            <a:endParaRPr lang="en-US"/>
          </a:p>
        </p:txBody>
      </p:sp>
    </p:spTree>
    <p:extLst>
      <p:ext uri="{BB962C8B-B14F-4D97-AF65-F5344CB8AC3E}">
        <p14:creationId xmlns:p14="http://schemas.microsoft.com/office/powerpoint/2010/main" val="1700253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936335-B69E-4D85-B7CC-E77266A875B5}" type="slidenum">
              <a:rPr lang="en-US" smtClean="0"/>
              <a:t>24</a:t>
            </a:fld>
            <a:endParaRPr lang="en-US"/>
          </a:p>
        </p:txBody>
      </p:sp>
    </p:spTree>
    <p:extLst>
      <p:ext uri="{BB962C8B-B14F-4D97-AF65-F5344CB8AC3E}">
        <p14:creationId xmlns:p14="http://schemas.microsoft.com/office/powerpoint/2010/main" val="185927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285E5-3499-79CD-D4A0-9A0FB777E0B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6FE1A-D2E8-9FED-7353-D9A0531657C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486936-4C26-1DD1-42CF-5A856BBC468C}"/>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1ED06B07-BA08-63ED-6BF1-B58D1B4161E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45336A-54C4-B51F-BEA9-62E3C173D754}"/>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1999231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51D6B-0B77-62CE-7971-4A276052450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FDB642F-1B13-1AB4-3D47-BF2C0570871E}"/>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55AAD-ACCA-B481-3FBD-9A40CF92B7D1}"/>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BAB36E94-76D9-B434-609B-8703904872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67B764D-AF39-BD2A-797F-1D8CEDEF669F}"/>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789145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521D6-4CE4-5EC5-60B4-3561EA12306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491D95-236A-E39F-17D8-02EAE5B0AD4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A76ED1-317F-43EA-3D9F-CCD6630B4D87}"/>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4AA3B16D-0197-6FB4-A14F-1FAC3AE6D4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A66511F-9F77-57DC-5D27-4771E485CDB7}"/>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6651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1939-D73E-9F5B-B76A-4050DE95E62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271CC68-E542-3666-216C-0449C011CAF3}"/>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BC2EB8-8189-5F3E-CE8F-EDBAAE18551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DF04FF-5F68-1C96-2611-9289AC898ADB}"/>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6" name="Footer Placeholder 5">
            <a:extLst>
              <a:ext uri="{FF2B5EF4-FFF2-40B4-BE49-F238E27FC236}">
                <a16:creationId xmlns:a16="http://schemas.microsoft.com/office/drawing/2014/main" id="{EDAC4C64-6B31-8101-A08E-14AEDCA983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B4C4801-5C0B-9C2D-1582-D2D5083B39A7}"/>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4044590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3E826-7416-DFE4-E64B-F39B5A8CDAD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FEE1C0-D8B9-40CA-5756-A33552BC0E3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B5B2C-8699-2707-184A-97EA728132A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C17991-B6E2-9CCB-53FE-CF7F2BE1DCC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19C6E5-39B2-F488-61ED-01DAEA12DFC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4C1422-821C-0551-CC9A-9867A20A52B7}"/>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8" name="Footer Placeholder 7">
            <a:extLst>
              <a:ext uri="{FF2B5EF4-FFF2-40B4-BE49-F238E27FC236}">
                <a16:creationId xmlns:a16="http://schemas.microsoft.com/office/drawing/2014/main" id="{670AAD14-6817-0A8A-F460-5DA7F1181E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341DF8F6-928A-FE52-535C-07E9E94E0F08}"/>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92712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7850-C959-A108-7585-577387CFB15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B1CF750-1F1C-1CA2-CF89-9682854BCCF9}"/>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4" name="Footer Placeholder 3">
            <a:extLst>
              <a:ext uri="{FF2B5EF4-FFF2-40B4-BE49-F238E27FC236}">
                <a16:creationId xmlns:a16="http://schemas.microsoft.com/office/drawing/2014/main" id="{58CDBF80-C737-19C0-6F4A-C09443A1C66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60F1DA0-754D-FE1F-424F-8EC7F36F829B}"/>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827613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453D95-BE57-7370-EE9E-550D50271380}"/>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3" name="Footer Placeholder 2">
            <a:extLst>
              <a:ext uri="{FF2B5EF4-FFF2-40B4-BE49-F238E27FC236}">
                <a16:creationId xmlns:a16="http://schemas.microsoft.com/office/drawing/2014/main" id="{8C7CC7CA-5955-B84D-14D5-EF37E90538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F41C2C4-794C-5541-E92F-D71B25C761AA}"/>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146155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1A71F-8BB9-D874-4265-8A31648CFE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74F56D-DC3B-23A9-A3B0-5CD2AF82422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4D28FF-0D49-4633-D1F1-828971FEAA1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FF04FD-1862-99BD-2F27-0CCC481AC629}"/>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6" name="Footer Placeholder 5">
            <a:extLst>
              <a:ext uri="{FF2B5EF4-FFF2-40B4-BE49-F238E27FC236}">
                <a16:creationId xmlns:a16="http://schemas.microsoft.com/office/drawing/2014/main" id="{094C4179-E539-43BC-CD43-631BE7B931E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727EE77-2CAE-CCA4-BE1F-E23D5D7AAC37}"/>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005492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25E5A-D732-4762-D017-0FD71CF8FF0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621A4B-17BA-41A8-D73D-C9FE57F1EB4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52B2E6-4E0E-AAE8-B623-02AF74B083C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C8DCD0-FB89-DDBA-E5CF-102075138CAB}"/>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6" name="Footer Placeholder 5">
            <a:extLst>
              <a:ext uri="{FF2B5EF4-FFF2-40B4-BE49-F238E27FC236}">
                <a16:creationId xmlns:a16="http://schemas.microsoft.com/office/drawing/2014/main" id="{5144EFE2-DB5F-A1C2-0B64-81C9AD4A97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9F05B3E-B799-536C-8A38-1517E6BC6C2E}"/>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582221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DF364-1E15-02CE-55E1-99F47B0000C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1D8FED-CAF8-38DE-324D-95A8D86BC256}"/>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5C0696-E281-5E91-7BDB-8F6959CD4448}"/>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D68C964E-3ABE-E366-C585-BD1E576A7D6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92B6A9-F5DE-22E7-79C5-C3703062E0EC}"/>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629316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DEA13C-B81C-EE0B-9EE4-EE4E45662BA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83A7D8-C912-C1EF-82C0-DA6BD264C5D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D06C4D-F1A6-9D65-4D44-2A68B0B934F7}"/>
              </a:ext>
            </a:extLst>
          </p:cNvPr>
          <p:cNvSpPr>
            <a:spLocks noGrp="1"/>
          </p:cNvSpPr>
          <p:nvPr>
            <p:ph type="dt" sz="half" idx="10"/>
          </p:nvPr>
        </p:nvSpPr>
        <p:spPr>
          <a:xfrm>
            <a:off x="838200" y="6356350"/>
            <a:ext cx="2743200" cy="365125"/>
          </a:xfrm>
          <a:prstGeom prst="rect">
            <a:avLst/>
          </a:prstGeom>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53A79BFB-FEEE-7AB9-1B27-8E40BCB7C2F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C366F81-EE8C-04D5-923A-ACF6960CE18C}"/>
              </a:ext>
            </a:extLst>
          </p:cNvPr>
          <p:cNvSpPr>
            <a:spLocks noGrp="1"/>
          </p:cNvSpPr>
          <p:nvPr>
            <p:ph type="sldNum" sz="quarter" idx="12"/>
          </p:nvPr>
        </p:nvSpPr>
        <p:spPr>
          <a:xfrm>
            <a:off x="8610600" y="6356350"/>
            <a:ext cx="2743200" cy="365125"/>
          </a:xfrm>
          <a:prstGeom prst="rect">
            <a:avLst/>
          </a:prstGeom>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758307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36BF-6640-BC28-F5EC-EF01515EA2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A23A0-6F4F-5AAB-70B2-30272A1B0627}"/>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5AD2A7-E983-FB4E-988C-B76F0C2800E2}"/>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5" name="Footer Placeholder 4">
            <a:extLst>
              <a:ext uri="{FF2B5EF4-FFF2-40B4-BE49-F238E27FC236}">
                <a16:creationId xmlns:a16="http://schemas.microsoft.com/office/drawing/2014/main" id="{58810C67-4446-5CB6-E777-4B763F942F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B124-77EE-35C8-2534-3888AD5EF1FA}"/>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4187335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75023-D8FE-9424-05F3-72AD1D66A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44973F-1939-17A0-DAC1-786EB94F6E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9A7BF-7782-9377-A4A5-DFCFE03B6650}"/>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5" name="Footer Placeholder 4">
            <a:extLst>
              <a:ext uri="{FF2B5EF4-FFF2-40B4-BE49-F238E27FC236}">
                <a16:creationId xmlns:a16="http://schemas.microsoft.com/office/drawing/2014/main" id="{4C8E9DAC-5CF7-E141-3A86-5564A68559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E491EC-5DDD-90CA-A905-9C680A9E42E9}"/>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697208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EEA4-7ACF-A48F-3624-56F9FFE432F9}"/>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DB19A1-8BC2-4536-2ED2-FAD9733A7F1F}"/>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466304-B197-E91D-96AA-9E4C0C48CC07}"/>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5" name="Footer Placeholder 4">
            <a:extLst>
              <a:ext uri="{FF2B5EF4-FFF2-40B4-BE49-F238E27FC236}">
                <a16:creationId xmlns:a16="http://schemas.microsoft.com/office/drawing/2014/main" id="{5546EA49-8509-0F84-370B-53AAD01EF3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8FA69-3858-5FA2-931A-5EDE255AC23C}"/>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71346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0BE5-836B-8978-79EA-4BDF27A6A2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58BC9-1913-A28E-AB7F-66821912A2EE}"/>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8CA3E2-B14B-21D4-0590-A4A2F958EE5A}"/>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F2F11C-BFC4-9B51-4BF9-C48D87ECCEA4}"/>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6" name="Footer Placeholder 5">
            <a:extLst>
              <a:ext uri="{FF2B5EF4-FFF2-40B4-BE49-F238E27FC236}">
                <a16:creationId xmlns:a16="http://schemas.microsoft.com/office/drawing/2014/main" id="{C25C408E-CB87-15DC-319D-936F16E7FE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27C4BB-A375-6B8B-C789-B099A4F89948}"/>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640078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2FB5-ACEA-23D3-F5FA-5E5AB5EF68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DB29F8-2C6F-5A87-F37D-03783C939FE5}"/>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3E7CF6-DB36-3194-8357-AC79DEC5167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D75393-9048-94BE-6F55-1CA186CA2A77}"/>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FB38E7-CCE6-11AF-EC14-8231E8BF5C86}"/>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A880D7-DD5B-24E3-FEFB-51306CA9DA3F}"/>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8" name="Footer Placeholder 7">
            <a:extLst>
              <a:ext uri="{FF2B5EF4-FFF2-40B4-BE49-F238E27FC236}">
                <a16:creationId xmlns:a16="http://schemas.microsoft.com/office/drawing/2014/main" id="{171F1526-E0D5-1A2F-0DAC-6004DE6DB4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08F007-BA18-CA05-041F-F034479DD09E}"/>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931648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8712-CF05-8229-CEF6-2B3ED9EF8C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17C8D8-2B59-BBE8-0F0C-0E4262C20B51}"/>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4" name="Footer Placeholder 3">
            <a:extLst>
              <a:ext uri="{FF2B5EF4-FFF2-40B4-BE49-F238E27FC236}">
                <a16:creationId xmlns:a16="http://schemas.microsoft.com/office/drawing/2014/main" id="{843F4C14-801A-8AE4-2D33-210A005A77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49715-5760-F4DA-9D32-FC17BEA7BDBD}"/>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179376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D12A2A-2AFB-4757-E0EE-45095BF83E71}"/>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3" name="Footer Placeholder 2">
            <a:extLst>
              <a:ext uri="{FF2B5EF4-FFF2-40B4-BE49-F238E27FC236}">
                <a16:creationId xmlns:a16="http://schemas.microsoft.com/office/drawing/2014/main" id="{0D0DE234-3C04-4897-02E9-787073A8D8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BDFF2B-2953-C29A-D141-0074F7EFD9B7}"/>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3182684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64E4-B489-9A64-80F7-03520B8D45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575035-56CA-D083-DF9F-003B64ABBA5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2A20DF-FDBA-F59C-23D4-3D8CFC80BFF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9766B-51DB-424E-968B-B4B8C6E70286}"/>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6" name="Footer Placeholder 5">
            <a:extLst>
              <a:ext uri="{FF2B5EF4-FFF2-40B4-BE49-F238E27FC236}">
                <a16:creationId xmlns:a16="http://schemas.microsoft.com/office/drawing/2014/main" id="{5D408D19-6CF4-BA1F-64E9-156ECAFA18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6A6803-DF62-EEA9-51F2-B012C1C505D6}"/>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752546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E9467-FE29-CA2A-E01C-5CA7178D22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D99E53-0DBF-52F4-052B-BFE84C8A5D5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3C5F3B43-A0F5-DB27-CE27-BCABB178D21C}"/>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0FEC5-9C73-4178-F814-FC670B8C8ED3}"/>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6" name="Footer Placeholder 5">
            <a:extLst>
              <a:ext uri="{FF2B5EF4-FFF2-40B4-BE49-F238E27FC236}">
                <a16:creationId xmlns:a16="http://schemas.microsoft.com/office/drawing/2014/main" id="{7D13E09E-5BB1-D466-3D0E-10C356B06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1BB4F4-D225-7D31-ED03-6FC15D7705A5}"/>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962943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1417-AEA5-B058-A3B0-F5B78F568C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31F88E-0874-795F-A1F1-C591511842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9F9A4A-320E-D258-1401-7F3646B0CA9E}"/>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5" name="Footer Placeholder 4">
            <a:extLst>
              <a:ext uri="{FF2B5EF4-FFF2-40B4-BE49-F238E27FC236}">
                <a16:creationId xmlns:a16="http://schemas.microsoft.com/office/drawing/2014/main" id="{A5542A4F-A35D-C630-CBE1-9644ADE8A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D23B5-FF74-5D98-6EFC-3E4B3CCCBEA9}"/>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3978819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1BBA1F-C4C2-FF94-86DD-C20E376D570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BBCCC9-ADD3-FED2-D398-30B04D6A6ADE}"/>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7DF85-DC5C-8E9D-A517-1D64E1400DDC}"/>
              </a:ext>
            </a:extLst>
          </p:cNvPr>
          <p:cNvSpPr>
            <a:spLocks noGrp="1"/>
          </p:cNvSpPr>
          <p:nvPr>
            <p:ph type="dt" sz="half" idx="10"/>
          </p:nvPr>
        </p:nvSpPr>
        <p:spPr/>
        <p:txBody>
          <a:bodyPr/>
          <a:lstStyle/>
          <a:p>
            <a:fld id="{22C5AE06-28D5-4F22-973B-2A07B6E547CE}" type="datetimeFigureOut">
              <a:rPr lang="en-US" smtClean="0"/>
              <a:t>12/15/2024</a:t>
            </a:fld>
            <a:endParaRPr lang="en-US"/>
          </a:p>
        </p:txBody>
      </p:sp>
      <p:sp>
        <p:nvSpPr>
          <p:cNvPr id="5" name="Footer Placeholder 4">
            <a:extLst>
              <a:ext uri="{FF2B5EF4-FFF2-40B4-BE49-F238E27FC236}">
                <a16:creationId xmlns:a16="http://schemas.microsoft.com/office/drawing/2014/main" id="{C028BDF7-E871-AFE1-B7FD-804D482980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4204D9-B05E-ECEF-DDA6-62A9CA4BB894}"/>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3645830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7717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285E5-3499-79CD-D4A0-9A0FB777E0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6FE1A-D2E8-9FED-7353-D9A053165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486936-4C26-1DD1-42CF-5A856BBC468C}"/>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1ED06B07-BA08-63ED-6BF1-B58D1B416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336A-54C4-B51F-BEA9-62E3C173D754}"/>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1140199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51D6B-0B77-62CE-7971-4A27605245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DB642F-1B13-1AB4-3D47-BF2C057087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55AAD-ACCA-B481-3FBD-9A40CF92B7D1}"/>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BAB36E94-76D9-B434-609B-870390487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B764D-AF39-BD2A-797F-1D8CEDEF669F}"/>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812993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521D6-4CE4-5EC5-60B4-3561EA1230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491D95-236A-E39F-17D8-02EAE5B0AD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A76ED1-317F-43EA-3D9F-CCD6630B4D87}"/>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4AA3B16D-0197-6FB4-A14F-1FAC3AE6D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6511F-9F77-57DC-5D27-4771E485CDB7}"/>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603649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1939-D73E-9F5B-B76A-4050DE95E6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71CC68-E542-3666-216C-0449C011CA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BC2EB8-8189-5F3E-CE8F-EDBAAE1855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DF04FF-5F68-1C96-2611-9289AC898ADB}"/>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6" name="Footer Placeholder 5">
            <a:extLst>
              <a:ext uri="{FF2B5EF4-FFF2-40B4-BE49-F238E27FC236}">
                <a16:creationId xmlns:a16="http://schemas.microsoft.com/office/drawing/2014/main" id="{EDAC4C64-6B31-8101-A08E-14AEDCA983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C4801-5C0B-9C2D-1582-D2D5083B39A7}"/>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238810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3E826-7416-DFE4-E64B-F39B5A8CDA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FEE1C0-D8B9-40CA-5756-A33552BC0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B5B2C-8699-2707-184A-97EA728132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C17991-B6E2-9CCB-53FE-CF7F2BE1DC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19C6E5-39B2-F488-61ED-01DAEA12DF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4C1422-821C-0551-CC9A-9867A20A52B7}"/>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8" name="Footer Placeholder 7">
            <a:extLst>
              <a:ext uri="{FF2B5EF4-FFF2-40B4-BE49-F238E27FC236}">
                <a16:creationId xmlns:a16="http://schemas.microsoft.com/office/drawing/2014/main" id="{670AAD14-6817-0A8A-F460-5DA7F1181E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1DF8F6-928A-FE52-535C-07E9E94E0F08}"/>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8273271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7850-C959-A108-7585-577387CFB1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1CF750-1F1C-1CA2-CF89-9682854BCCF9}"/>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4" name="Footer Placeholder 3">
            <a:extLst>
              <a:ext uri="{FF2B5EF4-FFF2-40B4-BE49-F238E27FC236}">
                <a16:creationId xmlns:a16="http://schemas.microsoft.com/office/drawing/2014/main" id="{58CDBF80-C737-19C0-6F4A-C09443A1C6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0F1DA0-754D-FE1F-424F-8EC7F36F829B}"/>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7772319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453D95-BE57-7370-EE9E-550D50271380}"/>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3" name="Footer Placeholder 2">
            <a:extLst>
              <a:ext uri="{FF2B5EF4-FFF2-40B4-BE49-F238E27FC236}">
                <a16:creationId xmlns:a16="http://schemas.microsoft.com/office/drawing/2014/main" id="{8C7CC7CA-5955-B84D-14D5-EF37E90538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41C2C4-794C-5541-E92F-D71B25C761AA}"/>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10609000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1A71F-8BB9-D874-4265-8A31648CF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74F56D-DC3B-23A9-A3B0-5CD2AF824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4D28FF-0D49-4633-D1F1-828971FEA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FF04FD-1862-99BD-2F27-0CCC481AC629}"/>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6" name="Footer Placeholder 5">
            <a:extLst>
              <a:ext uri="{FF2B5EF4-FFF2-40B4-BE49-F238E27FC236}">
                <a16:creationId xmlns:a16="http://schemas.microsoft.com/office/drawing/2014/main" id="{094C4179-E539-43BC-CD43-631BE7B931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27EE77-2CAE-CCA4-BE1F-E23D5D7AAC37}"/>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1022029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25E5A-D732-4762-D017-0FD71CF8F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621A4B-17BA-41A8-D73D-C9FE57F1E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52B2E6-4E0E-AAE8-B623-02AF74B083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C8DCD0-FB89-DDBA-E5CF-102075138CAB}"/>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6" name="Footer Placeholder 5">
            <a:extLst>
              <a:ext uri="{FF2B5EF4-FFF2-40B4-BE49-F238E27FC236}">
                <a16:creationId xmlns:a16="http://schemas.microsoft.com/office/drawing/2014/main" id="{5144EFE2-DB5F-A1C2-0B64-81C9AD4A9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05B3E-B799-536C-8A38-1517E6BC6C2E}"/>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7609156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DF364-1E15-02CE-55E1-99F47B000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1D8FED-CAF8-38DE-324D-95A8D86BC2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5C0696-E281-5E91-7BDB-8F6959CD4448}"/>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D68C964E-3ABE-E366-C585-BD1E576A7D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92B6A9-F5DE-22E7-79C5-C3703062E0EC}"/>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6792994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DEA13C-B81C-EE0B-9EE4-EE4E45662B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83A7D8-C912-C1EF-82C0-DA6BD264C5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D06C4D-F1A6-9D65-4D44-2A68B0B934F7}"/>
              </a:ext>
            </a:extLst>
          </p:cNvPr>
          <p:cNvSpPr>
            <a:spLocks noGrp="1"/>
          </p:cNvSpPr>
          <p:nvPr>
            <p:ph type="dt" sz="half" idx="10"/>
          </p:nvPr>
        </p:nvSpPr>
        <p:spPr/>
        <p:txBody>
          <a:body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53A79BFB-FEEE-7AB9-1B27-8E40BCB7C2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366F81-EE8C-04D5-923A-ACF6960CE18C}"/>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458674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AF34-91B3-8C83-2393-DDC4402652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A02A3-E305-4E86-F6CD-7EA4885EF72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B75D49-F0FF-D55A-B8B3-BEB2E5B65D2B}"/>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5" name="Footer Placeholder 4">
            <a:extLst>
              <a:ext uri="{FF2B5EF4-FFF2-40B4-BE49-F238E27FC236}">
                <a16:creationId xmlns:a16="http://schemas.microsoft.com/office/drawing/2014/main" id="{B9FB1298-7E7A-0C8B-EA8C-0F3EB527DC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1EE0407-0D19-7E65-BA43-C997C31537CC}"/>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0287561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27A1-BF89-2455-AB89-F891BAA2B9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1C0ADF-63C7-C882-9FEA-FF9F582D83E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64FB9-8C8E-2BD5-6637-2E1D9E76876E}"/>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5" name="Footer Placeholder 4">
            <a:extLst>
              <a:ext uri="{FF2B5EF4-FFF2-40B4-BE49-F238E27FC236}">
                <a16:creationId xmlns:a16="http://schemas.microsoft.com/office/drawing/2014/main" id="{0749EC12-3029-8E25-A443-57F0EA26D2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7EBB34E-32E0-57C8-EE29-B32DFF07F48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302090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1894-515C-08E3-4AD7-23FE4E963DE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1B13C-6DC8-6F9E-A968-9E7FA9B890E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79B02-76B0-FA52-6C1B-0F149689A907}"/>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5" name="Footer Placeholder 4">
            <a:extLst>
              <a:ext uri="{FF2B5EF4-FFF2-40B4-BE49-F238E27FC236}">
                <a16:creationId xmlns:a16="http://schemas.microsoft.com/office/drawing/2014/main" id="{A4AC090C-5B44-D8AC-96D0-E0FBAD5EA4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D3C7C6D-15EF-3201-FE4B-99BF248A7D6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0461163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B745-A084-1445-D899-59C31E3D4E2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7BCCA36-E201-09DB-9377-F5530820B9D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BB1626-38F6-351F-F73F-6C1E51868A3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0D610-92C3-850D-F4CD-AF9A90C46A4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6" name="Footer Placeholder 5">
            <a:extLst>
              <a:ext uri="{FF2B5EF4-FFF2-40B4-BE49-F238E27FC236}">
                <a16:creationId xmlns:a16="http://schemas.microsoft.com/office/drawing/2014/main" id="{254CDDFE-68E9-364F-242A-F583E74F8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1F9ABA-C2E9-4FAB-D5B6-6D8258E9A6B8}"/>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3261162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0D21-4B13-587D-A2D9-5E99D2F001D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F28D2F-BFB4-212E-7647-52AA8EC25F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20D926-A861-5970-4944-165DEDBD4E9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A9D15-5D70-CDD4-0887-799F6A58228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2FD43-6A37-8FC7-C545-139625012F4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EB626-EBDF-6887-EAF7-8D22DBF703D2}"/>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8" name="Footer Placeholder 7">
            <a:extLst>
              <a:ext uri="{FF2B5EF4-FFF2-40B4-BE49-F238E27FC236}">
                <a16:creationId xmlns:a16="http://schemas.microsoft.com/office/drawing/2014/main" id="{19E26F4C-1B9E-B07B-7001-1CAA545037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8BC1DE3-6985-690E-8867-E64CC13629AD}"/>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3310285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E3A7-E39D-86AC-0751-B35A47A10B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C23343C-E329-6C15-486C-6EB1CD7D8AC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4" name="Footer Placeholder 3">
            <a:extLst>
              <a:ext uri="{FF2B5EF4-FFF2-40B4-BE49-F238E27FC236}">
                <a16:creationId xmlns:a16="http://schemas.microsoft.com/office/drawing/2014/main" id="{8AAA05C8-A432-3B2C-BAEA-3450B69FA1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8B39B37-80E6-9B79-16D5-C0C38292FA59}"/>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1935353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3DAD47-7519-6897-44E5-DBAD98593E6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3" name="Footer Placeholder 2">
            <a:extLst>
              <a:ext uri="{FF2B5EF4-FFF2-40B4-BE49-F238E27FC236}">
                <a16:creationId xmlns:a16="http://schemas.microsoft.com/office/drawing/2014/main" id="{9B5DB4A1-1E72-FDA3-EF0F-7A685EE8EA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43DD24-DC1D-09A2-28AA-CD866088404E}"/>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8577447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2576-CE0C-7FB4-CD1D-5CA710E4FA4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EB1DD-7C7E-939D-BB12-F69CBE69E23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C54670-6DFB-1F09-C937-D8C22B22A9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93E85-D607-76F9-666C-19B3C19817FD}"/>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6" name="Footer Placeholder 5">
            <a:extLst>
              <a:ext uri="{FF2B5EF4-FFF2-40B4-BE49-F238E27FC236}">
                <a16:creationId xmlns:a16="http://schemas.microsoft.com/office/drawing/2014/main" id="{8FCB23E3-7E52-FF4E-AE0C-1EC8B57852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42456A-0C28-C079-DF99-31F8F5C3F5E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5480406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5A14-B090-AB69-42CB-D351D3F85B7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DD392-642F-DB51-97F3-5F27212564E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46B8F2-C8E8-7A53-F182-FF9A3CE6124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54AAE-A612-73A8-E5B2-B0926669037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6" name="Footer Placeholder 5">
            <a:extLst>
              <a:ext uri="{FF2B5EF4-FFF2-40B4-BE49-F238E27FC236}">
                <a16:creationId xmlns:a16="http://schemas.microsoft.com/office/drawing/2014/main" id="{EBEE9846-34C6-3964-23C1-97F60A606D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FD3A427-039A-6988-4A08-E18C876758E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607404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03B6-A4A6-87C3-B5BC-6816F0E133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CFBDD2-3614-AD2F-D406-F6AA13CC180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F1FEC-64A8-900C-EA7F-7602192E682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5" name="Footer Placeholder 4">
            <a:extLst>
              <a:ext uri="{FF2B5EF4-FFF2-40B4-BE49-F238E27FC236}">
                <a16:creationId xmlns:a16="http://schemas.microsoft.com/office/drawing/2014/main" id="{0A3BE049-F3A7-E6C5-EA40-43905CD4DA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369D19-BBC5-2493-89D9-E663BA8F848A}"/>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5886727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BB4E2-0492-BBB1-95AD-83085A006AD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14FDA3-608C-3E18-02DB-AC1A4B87BEA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D723B-2A73-F1DF-D7D1-519B200129B4}"/>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12/15/2024</a:t>
            </a:fld>
            <a:endParaRPr lang="en-US"/>
          </a:p>
        </p:txBody>
      </p:sp>
      <p:sp>
        <p:nvSpPr>
          <p:cNvPr id="5" name="Footer Placeholder 4">
            <a:extLst>
              <a:ext uri="{FF2B5EF4-FFF2-40B4-BE49-F238E27FC236}">
                <a16:creationId xmlns:a16="http://schemas.microsoft.com/office/drawing/2014/main" id="{A9BDE330-C6AF-4877-8C0E-5C7891315B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CE8FC0-40C8-A484-88F5-BFF0616C98A5}"/>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209580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A round pink label with white text and a black background&#10;&#10;Description automatically generated">
            <a:extLst>
              <a:ext uri="{FF2B5EF4-FFF2-40B4-BE49-F238E27FC236}">
                <a16:creationId xmlns:a16="http://schemas.microsoft.com/office/drawing/2014/main" id="{3597FF09-557E-FB40-EBCE-9C4BA0323D00}"/>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9227" y="153526"/>
            <a:ext cx="1509622" cy="1509622"/>
          </a:xfrm>
          <a:prstGeom prst="rect">
            <a:avLst/>
          </a:prstGeom>
        </p:spPr>
      </p:pic>
    </p:spTree>
    <p:extLst>
      <p:ext uri="{BB962C8B-B14F-4D97-AF65-F5344CB8AC3E}">
        <p14:creationId xmlns:p14="http://schemas.microsoft.com/office/powerpoint/2010/main" val="175435654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493B8979-FCA8-89E3-A819-A87C2222E6B4}"/>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EB1F35BC-FFC4-3130-BFC6-379BC31C3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FC8303-A8B5-07DE-6D52-2103E2AFC22B}"/>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EDD5A-2F3F-F56C-A720-D57C4798009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C5AE06-28D5-4F22-973B-2A07B6E547CE}" type="datetimeFigureOut">
              <a:rPr lang="en-US" smtClean="0"/>
              <a:t>12/15/2024</a:t>
            </a:fld>
            <a:endParaRPr lang="en-US"/>
          </a:p>
        </p:txBody>
      </p:sp>
      <p:sp>
        <p:nvSpPr>
          <p:cNvPr id="5" name="Footer Placeholder 4">
            <a:extLst>
              <a:ext uri="{FF2B5EF4-FFF2-40B4-BE49-F238E27FC236}">
                <a16:creationId xmlns:a16="http://schemas.microsoft.com/office/drawing/2014/main" id="{873E3AD6-5A13-B96C-974D-152D1272FF4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054A2CD-8830-B48C-AB38-18EC092D747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00D655-8907-4898-8AD2-B8061F3EF3C2}" type="slidenum">
              <a:rPr lang="en-US" smtClean="0"/>
              <a:t>‹#›</a:t>
            </a:fld>
            <a:endParaRPr lang="en-US"/>
          </a:p>
        </p:txBody>
      </p:sp>
      <p:pic>
        <p:nvPicPr>
          <p:cNvPr id="2050" name="Picture 2" descr="Hình ảnh Nền Gia đình, Gia đình Vector Nền Và Tập Tin Tải về Miễn Phí |  Pngtree">
            <a:extLst>
              <a:ext uri="{FF2B5EF4-FFF2-40B4-BE49-F238E27FC236}">
                <a16:creationId xmlns:a16="http://schemas.microsoft.com/office/drawing/2014/main" id="{9026374D-8182-AAD2-240B-2ECFFC81103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1"/>
            <a:ext cx="12192000" cy="69056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round pink label with white text and a black background&#10;&#10;Description automatically generated">
            <a:extLst>
              <a:ext uri="{FF2B5EF4-FFF2-40B4-BE49-F238E27FC236}">
                <a16:creationId xmlns:a16="http://schemas.microsoft.com/office/drawing/2014/main" id="{326ED7C2-8209-5634-7D3D-B7E07BA9560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759227" y="153526"/>
            <a:ext cx="1509622" cy="1509622"/>
          </a:xfrm>
          <a:prstGeom prst="rect">
            <a:avLst/>
          </a:prstGeom>
        </p:spPr>
      </p:pic>
    </p:spTree>
    <p:extLst>
      <p:ext uri="{BB962C8B-B14F-4D97-AF65-F5344CB8AC3E}">
        <p14:creationId xmlns:p14="http://schemas.microsoft.com/office/powerpoint/2010/main" val="206271201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7567B2AA-3A5C-EE12-7954-801908E43E43}"/>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39F6A6E1-2F87-6770-7832-A8A278CE9A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BCA5D2-51F4-2A3D-6247-4CBA0FE74C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870578-1BCF-647E-9B89-B55A40A953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18DE0D-C7C3-4155-95A2-3205EED884C2}" type="datetimeFigureOut">
              <a:rPr lang="en-US" smtClean="0"/>
              <a:t>12/15/2024</a:t>
            </a:fld>
            <a:endParaRPr lang="en-US"/>
          </a:p>
        </p:txBody>
      </p:sp>
      <p:sp>
        <p:nvSpPr>
          <p:cNvPr id="5" name="Footer Placeholder 4">
            <a:extLst>
              <a:ext uri="{FF2B5EF4-FFF2-40B4-BE49-F238E27FC236}">
                <a16:creationId xmlns:a16="http://schemas.microsoft.com/office/drawing/2014/main" id="{75E7E648-086A-321E-7223-DE225B89F6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2405CF-A92C-F9A8-868A-A67AB492F2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F0BB06-A84A-44BC-80A3-06B62BF87D90}" type="slidenum">
              <a:rPr lang="en-US" smtClean="0"/>
              <a:t>‹#›</a:t>
            </a:fld>
            <a:endParaRPr lang="en-US"/>
          </a:p>
        </p:txBody>
      </p:sp>
    </p:spTree>
    <p:extLst>
      <p:ext uri="{BB962C8B-B14F-4D97-AF65-F5344CB8AC3E}">
        <p14:creationId xmlns:p14="http://schemas.microsoft.com/office/powerpoint/2010/main" val="79160683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59483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41.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artoon of kids sitting on a field&#10;&#10;Description automatically generated">
            <a:extLst>
              <a:ext uri="{FF2B5EF4-FFF2-40B4-BE49-F238E27FC236}">
                <a16:creationId xmlns:a16="http://schemas.microsoft.com/office/drawing/2014/main" id="{AE492B05-A6EB-54D8-E7A6-64B7CD6B8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5087"/>
            <a:ext cx="12188952" cy="7066783"/>
          </a:xfrm>
          <a:prstGeom prst="rect">
            <a:avLst/>
          </a:prstGeom>
        </p:spPr>
      </p:pic>
      <p:sp>
        <p:nvSpPr>
          <p:cNvPr id="13" name="TextBox 12">
            <a:extLst>
              <a:ext uri="{FF2B5EF4-FFF2-40B4-BE49-F238E27FC236}">
                <a16:creationId xmlns:a16="http://schemas.microsoft.com/office/drawing/2014/main" id="{3992D11F-75D8-51BD-3C8F-CF25E3F9D9A9}"/>
              </a:ext>
            </a:extLst>
          </p:cNvPr>
          <p:cNvSpPr txBox="1"/>
          <p:nvPr/>
        </p:nvSpPr>
        <p:spPr>
          <a:xfrm>
            <a:off x="3195723" y="1251997"/>
            <a:ext cx="7661007" cy="707886"/>
          </a:xfrm>
          <a:prstGeom prst="rect">
            <a:avLst/>
          </a:prstGeom>
          <a:noFill/>
        </p:spPr>
        <p:txBody>
          <a:bodyPr wrap="square" rtlCol="0">
            <a:spAutoFit/>
          </a:bodyPr>
          <a:lstStyle/>
          <a:p>
            <a:r>
              <a:rPr lang="en-US" sz="4000" b="1" dirty="0" err="1">
                <a:latin typeface="Calibri" panose="020F0502020204030204" pitchFamily="34" charset="0"/>
                <a:cs typeface="Calibri" panose="020F0502020204030204" pitchFamily="34" charset="0"/>
              </a:rPr>
              <a:t>Thứ</a:t>
            </a:r>
            <a:r>
              <a:rPr lang="en-US" sz="4000" b="1" dirty="0">
                <a:latin typeface="Calibri" panose="020F0502020204030204" pitchFamily="34" charset="0"/>
                <a:cs typeface="Calibri" panose="020F0502020204030204" pitchFamily="34" charset="0"/>
              </a:rPr>
              <a:t> … </a:t>
            </a:r>
            <a:r>
              <a:rPr lang="en-US" sz="4000" b="1" dirty="0" err="1">
                <a:latin typeface="Calibri" panose="020F0502020204030204" pitchFamily="34" charset="0"/>
                <a:cs typeface="Calibri" panose="020F0502020204030204" pitchFamily="34" charset="0"/>
              </a:rPr>
              <a:t>ngày</a:t>
            </a:r>
            <a:r>
              <a:rPr lang="en-US" sz="4000" b="1" dirty="0">
                <a:latin typeface="Calibri" panose="020F0502020204030204" pitchFamily="34" charset="0"/>
                <a:cs typeface="Calibri" panose="020F0502020204030204" pitchFamily="34" charset="0"/>
              </a:rPr>
              <a:t> … </a:t>
            </a:r>
            <a:r>
              <a:rPr lang="en-US" sz="4000" b="1" dirty="0" err="1">
                <a:latin typeface="Calibri" panose="020F0502020204030204" pitchFamily="34" charset="0"/>
                <a:cs typeface="Calibri" panose="020F0502020204030204" pitchFamily="34" charset="0"/>
              </a:rPr>
              <a:t>tháng</a:t>
            </a:r>
            <a:r>
              <a:rPr lang="en-US" sz="4000" b="1" dirty="0">
                <a:latin typeface="Calibri" panose="020F0502020204030204" pitchFamily="34" charset="0"/>
                <a:cs typeface="Calibri" panose="020F0502020204030204" pitchFamily="34" charset="0"/>
              </a:rPr>
              <a:t> … </a:t>
            </a:r>
            <a:r>
              <a:rPr lang="en-US" sz="4000" b="1" dirty="0" err="1">
                <a:latin typeface="Calibri" panose="020F0502020204030204" pitchFamily="34" charset="0"/>
                <a:cs typeface="Calibri" panose="020F0502020204030204" pitchFamily="34" charset="0"/>
              </a:rPr>
              <a:t>năm</a:t>
            </a:r>
            <a:r>
              <a:rPr lang="en-US" sz="4000" b="1" dirty="0">
                <a:latin typeface="Calibri" panose="020F0502020204030204" pitchFamily="34" charset="0"/>
                <a:cs typeface="Calibri" panose="020F0502020204030204" pitchFamily="34" charset="0"/>
              </a:rPr>
              <a:t> …</a:t>
            </a:r>
          </a:p>
        </p:txBody>
      </p:sp>
      <p:pic>
        <p:nvPicPr>
          <p:cNvPr id="2" name="Picture 1">
            <a:extLst>
              <a:ext uri="{FF2B5EF4-FFF2-40B4-BE49-F238E27FC236}">
                <a16:creationId xmlns:a16="http://schemas.microsoft.com/office/drawing/2014/main" id="{B4CF1805-CBEC-F4F8-1638-122BCC5419F3}"/>
              </a:ext>
            </a:extLst>
          </p:cNvPr>
          <p:cNvPicPr>
            <a:picLocks noChangeAspect="1"/>
          </p:cNvPicPr>
          <p:nvPr/>
        </p:nvPicPr>
        <p:blipFill>
          <a:blip r:embed="rId3"/>
          <a:stretch>
            <a:fillRect/>
          </a:stretch>
        </p:blipFill>
        <p:spPr>
          <a:xfrm>
            <a:off x="4778121" y="292566"/>
            <a:ext cx="2920237" cy="969348"/>
          </a:xfrm>
          <a:prstGeom prst="rect">
            <a:avLst/>
          </a:prstGeom>
        </p:spPr>
      </p:pic>
      <p:pic>
        <p:nvPicPr>
          <p:cNvPr id="5" name="Picture 4">
            <a:extLst>
              <a:ext uri="{FF2B5EF4-FFF2-40B4-BE49-F238E27FC236}">
                <a16:creationId xmlns:a16="http://schemas.microsoft.com/office/drawing/2014/main" id="{8BB2FC91-8360-415A-0A9A-240B64177705}"/>
              </a:ext>
            </a:extLst>
          </p:cNvPr>
          <p:cNvPicPr>
            <a:picLocks noChangeAspect="1"/>
          </p:cNvPicPr>
          <p:nvPr/>
        </p:nvPicPr>
        <p:blipFill>
          <a:blip r:embed="rId4"/>
          <a:stretch>
            <a:fillRect/>
          </a:stretch>
        </p:blipFill>
        <p:spPr>
          <a:xfrm>
            <a:off x="2283626" y="2028821"/>
            <a:ext cx="7888908" cy="3023878"/>
          </a:xfrm>
          <a:prstGeom prst="rect">
            <a:avLst/>
          </a:prstGeom>
        </p:spPr>
      </p:pic>
      <p:pic>
        <p:nvPicPr>
          <p:cNvPr id="6" name="Picture 5" descr="A round pink label with white text and a black background&#10;&#10;Description automatically generated">
            <a:extLst>
              <a:ext uri="{FF2B5EF4-FFF2-40B4-BE49-F238E27FC236}">
                <a16:creationId xmlns:a16="http://schemas.microsoft.com/office/drawing/2014/main" id="{813995DC-6841-72E8-D190-E6B6B0B4DF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9227" y="153526"/>
            <a:ext cx="1509622" cy="1509622"/>
          </a:xfrm>
          <a:prstGeom prst="rect">
            <a:avLst/>
          </a:prstGeom>
        </p:spPr>
      </p:pic>
    </p:spTree>
    <p:extLst>
      <p:ext uri="{BB962C8B-B14F-4D97-AF65-F5344CB8AC3E}">
        <p14:creationId xmlns:p14="http://schemas.microsoft.com/office/powerpoint/2010/main" val="154828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kids in a classroom&#10;&#10;Description automatically generated">
            <a:extLst>
              <a:ext uri="{FF2B5EF4-FFF2-40B4-BE49-F238E27FC236}">
                <a16:creationId xmlns:a16="http://schemas.microsoft.com/office/drawing/2014/main" id="{5A7AD137-9AE2-D292-EBCC-04727899A8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1" name="Picture 10" descr="A person holding a pointer and a box&#10;&#10;Description automatically generated">
            <a:extLst>
              <a:ext uri="{FF2B5EF4-FFF2-40B4-BE49-F238E27FC236}">
                <a16:creationId xmlns:a16="http://schemas.microsoft.com/office/drawing/2014/main" id="{C462C323-B02C-55C6-5371-92241177C4F2}"/>
              </a:ext>
            </a:extLst>
          </p:cNvPr>
          <p:cNvPicPr>
            <a:picLocks noChangeAspect="1"/>
          </p:cNvPicPr>
          <p:nvPr/>
        </p:nvPicPr>
        <p:blipFill rotWithShape="1">
          <a:blip r:embed="rId3">
            <a:extLst>
              <a:ext uri="{28A0092B-C50C-407E-A947-70E740481C1C}">
                <a14:useLocalDpi xmlns:a14="http://schemas.microsoft.com/office/drawing/2010/main" val="0"/>
              </a:ext>
            </a:extLst>
          </a:blip>
          <a:srcRect l="42820" t="13489" r="42704" b="21240"/>
          <a:stretch/>
        </p:blipFill>
        <p:spPr>
          <a:xfrm>
            <a:off x="2317897" y="1268545"/>
            <a:ext cx="2147778" cy="4605015"/>
          </a:xfrm>
          <a:prstGeom prst="rect">
            <a:avLst/>
          </a:prstGeom>
        </p:spPr>
      </p:pic>
      <p:pic>
        <p:nvPicPr>
          <p:cNvPr id="3" name="Picture 2">
            <a:extLst>
              <a:ext uri="{FF2B5EF4-FFF2-40B4-BE49-F238E27FC236}">
                <a16:creationId xmlns:a16="http://schemas.microsoft.com/office/drawing/2014/main" id="{0EC4E0DC-592A-1B13-3DD2-95B8C8762FCE}"/>
              </a:ext>
            </a:extLst>
          </p:cNvPr>
          <p:cNvPicPr>
            <a:picLocks noChangeAspect="1"/>
          </p:cNvPicPr>
          <p:nvPr/>
        </p:nvPicPr>
        <p:blipFill>
          <a:blip r:embed="rId4"/>
          <a:stretch>
            <a:fillRect/>
          </a:stretch>
        </p:blipFill>
        <p:spPr>
          <a:xfrm>
            <a:off x="2916584" y="139418"/>
            <a:ext cx="8114479" cy="3700593"/>
          </a:xfrm>
          <a:prstGeom prst="rect">
            <a:avLst/>
          </a:prstGeom>
        </p:spPr>
      </p:pic>
    </p:spTree>
    <p:extLst>
      <p:ext uri="{BB962C8B-B14F-4D97-AF65-F5344CB8AC3E}">
        <p14:creationId xmlns:p14="http://schemas.microsoft.com/office/powerpoint/2010/main" val="1202485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t="19"/>
          <a:stretch/>
        </p:blipFill>
        <p:spPr>
          <a:xfrm>
            <a:off x="0" y="0"/>
            <a:ext cx="12192000" cy="6858000"/>
          </a:xfrm>
          <a:prstGeom prst="rect">
            <a:avLst/>
          </a:prstGeom>
        </p:spPr>
      </p:pic>
      <p:pic>
        <p:nvPicPr>
          <p:cNvPr id="5" name="Picture 4" descr="A cartoon pig in a green shirt and green shirt&#10;&#10;Description automatically generated">
            <a:extLst>
              <a:ext uri="{FF2B5EF4-FFF2-40B4-BE49-F238E27FC236}">
                <a16:creationId xmlns:a16="http://schemas.microsoft.com/office/drawing/2014/main" id="{6E2F9D8B-16B1-6664-0C84-CAE385012A19}"/>
              </a:ext>
            </a:extLst>
          </p:cNvPr>
          <p:cNvPicPr>
            <a:picLocks noChangeAspect="1"/>
          </p:cNvPicPr>
          <p:nvPr/>
        </p:nvPicPr>
        <p:blipFill rotWithShape="1">
          <a:blip r:embed="rId5">
            <a:extLst>
              <a:ext uri="{28A0092B-C50C-407E-A947-70E740481C1C}">
                <a14:useLocalDpi xmlns:a14="http://schemas.microsoft.com/office/drawing/2010/main" val="0"/>
              </a:ext>
            </a:extLst>
          </a:blip>
          <a:srcRect l="40204" t="25520" r="44233" b="33396"/>
          <a:stretch/>
        </p:blipFill>
        <p:spPr>
          <a:xfrm>
            <a:off x="9043332" y="2115879"/>
            <a:ext cx="2433652" cy="3613715"/>
          </a:xfrm>
          <a:prstGeom prst="rect">
            <a:avLst/>
          </a:prstGeom>
        </p:spPr>
      </p:pic>
      <p:pic>
        <p:nvPicPr>
          <p:cNvPr id="11" name="8-bit-arcade-138828">
            <a:hlinkClick r:id="" action="ppaction://media"/>
            <a:extLst>
              <a:ext uri="{FF2B5EF4-FFF2-40B4-BE49-F238E27FC236}">
                <a16:creationId xmlns:a16="http://schemas.microsoft.com/office/drawing/2014/main" id="{8DC7DD6E-382F-43BB-29BA-254E03CF81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84986" y="89195"/>
            <a:ext cx="406400" cy="406400"/>
          </a:xfrm>
          <a:prstGeom prst="rect">
            <a:avLst/>
          </a:prstGeom>
        </p:spPr>
      </p:pic>
      <p:pic>
        <p:nvPicPr>
          <p:cNvPr id="13" name="Picture 12">
            <a:extLst>
              <a:ext uri="{FF2B5EF4-FFF2-40B4-BE49-F238E27FC236}">
                <a16:creationId xmlns:a16="http://schemas.microsoft.com/office/drawing/2014/main" id="{56602BA4-9DF8-232A-701A-227795B92167}"/>
              </a:ext>
            </a:extLst>
          </p:cNvPr>
          <p:cNvPicPr>
            <a:picLocks noChangeAspect="1"/>
          </p:cNvPicPr>
          <p:nvPr/>
        </p:nvPicPr>
        <p:blipFill>
          <a:blip r:embed="rId7"/>
          <a:stretch>
            <a:fillRect/>
          </a:stretch>
        </p:blipFill>
        <p:spPr>
          <a:xfrm>
            <a:off x="829586" y="541315"/>
            <a:ext cx="7498730" cy="4413887"/>
          </a:xfrm>
          <a:prstGeom prst="rect">
            <a:avLst/>
          </a:prstGeom>
        </p:spPr>
      </p:pic>
    </p:spTree>
    <p:extLst>
      <p:ext uri="{BB962C8B-B14F-4D97-AF65-F5344CB8AC3E}">
        <p14:creationId xmlns:p14="http://schemas.microsoft.com/office/powerpoint/2010/main" val="22618402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408">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t="19"/>
          <a:stretch/>
        </p:blipFill>
        <p:spPr>
          <a:xfrm>
            <a:off x="0" y="0"/>
            <a:ext cx="12192000" cy="6858000"/>
          </a:xfrm>
          <a:prstGeom prst="rect">
            <a:avLst/>
          </a:prstGeom>
        </p:spPr>
      </p:pic>
      <p:sp>
        <p:nvSpPr>
          <p:cNvPr id="21" name="Rectangle: Rounded Corners 20">
            <a:extLst>
              <a:ext uri="{FF2B5EF4-FFF2-40B4-BE49-F238E27FC236}">
                <a16:creationId xmlns:a16="http://schemas.microsoft.com/office/drawing/2014/main" id="{31545F4A-3761-862C-1363-B1AB1B4201A8}"/>
              </a:ext>
            </a:extLst>
          </p:cNvPr>
          <p:cNvSpPr>
            <a:spLocks/>
          </p:cNvSpPr>
          <p:nvPr/>
        </p:nvSpPr>
        <p:spPr>
          <a:xfrm>
            <a:off x="158212" y="162564"/>
            <a:ext cx="11728988" cy="1513836"/>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E0BA8ACF-39C0-E722-FB73-C86D16259963}"/>
              </a:ext>
            </a:extLst>
          </p:cNvPr>
          <p:cNvSpPr txBox="1"/>
          <p:nvPr/>
        </p:nvSpPr>
        <p:spPr>
          <a:xfrm>
            <a:off x="416560" y="221831"/>
            <a:ext cx="11338559" cy="1015663"/>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lang="vi-VN" sz="3200" b="1" dirty="0">
                <a:blipFill dpi="0" rotWithShape="1">
                  <a:blip r:embed="rId5">
                    <a:extLst>
                      <a:ext uri="{28A0092B-C50C-407E-A947-70E740481C1C}">
                        <a14:useLocalDpi xmlns:a14="http://schemas.microsoft.com/office/drawing/2010/main" val="0"/>
                      </a:ext>
                    </a:extLst>
                  </a:blip>
                  <a:srcRect/>
                  <a:stretch>
                    <a:fillRect/>
                  </a:stretch>
                </a:blipFill>
                <a:latin typeface="Cambria" panose="02040503050406030204" pitchFamily="18" charset="0"/>
                <a:ea typeface="Cambria" panose="02040503050406030204" pitchFamily="18" charset="0"/>
              </a:rPr>
              <a:t>Các vế của câu ghép sau được nối với nhau như thế nào?</a:t>
            </a:r>
            <a:endParaRPr lang="en-US" sz="3200" b="1" dirty="0">
              <a:blipFill dpi="0" rotWithShape="1">
                <a:blip r:embed="rId5">
                  <a:extLst>
                    <a:ext uri="{28A0092B-C50C-407E-A947-70E740481C1C}">
                      <a14:useLocalDpi xmlns:a14="http://schemas.microsoft.com/office/drawing/2010/main" val="0"/>
                    </a:ext>
                  </a:extLst>
                </a:blip>
                <a:srcRect/>
                <a:stretch>
                  <a:fillRect/>
                </a:stretch>
              </a:blipFill>
              <a:latin typeface="Cambria" panose="02040503050406030204" pitchFamily="18" charset="0"/>
              <a:ea typeface="Cambria" panose="02040503050406030204" pitchFamily="18" charset="0"/>
            </a:endParaRPr>
          </a:p>
          <a:p>
            <a:pPr marR="0" lvl="0" algn="ctr" defTabSz="914400" rtl="0" eaLnBrk="1" fontAlgn="auto" latinLnBrk="0" hangingPunct="1">
              <a:lnSpc>
                <a:spcPct val="100000"/>
              </a:lnSpc>
              <a:spcBef>
                <a:spcPts val="0"/>
              </a:spcBef>
              <a:spcAft>
                <a:spcPts val="0"/>
              </a:spcAft>
              <a:buClrTx/>
              <a:buSzTx/>
              <a:tabLst/>
              <a:defRPr/>
            </a:pPr>
            <a:r>
              <a:rPr kumimoji="0" lang="vi-VN"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Giờ ra chơi, các bạn nam chơi đá cầu, các bạn nữ chơi nhảy dây.</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grpSp>
        <p:nvGrpSpPr>
          <p:cNvPr id="31" name="Group 30">
            <a:extLst>
              <a:ext uri="{FF2B5EF4-FFF2-40B4-BE49-F238E27FC236}">
                <a16:creationId xmlns:a16="http://schemas.microsoft.com/office/drawing/2014/main" id="{D4B892FA-9BB6-9D3C-2D10-6CDF341C7D82}"/>
              </a:ext>
            </a:extLst>
          </p:cNvPr>
          <p:cNvGrpSpPr/>
          <p:nvPr/>
        </p:nvGrpSpPr>
        <p:grpSpPr>
          <a:xfrm>
            <a:off x="6094604" y="5059262"/>
            <a:ext cx="3212515" cy="1999694"/>
            <a:chOff x="6094604" y="5095139"/>
            <a:chExt cx="3212515" cy="1999694"/>
          </a:xfrm>
        </p:grpSpPr>
        <p:pic>
          <p:nvPicPr>
            <p:cNvPr id="28" name="Picture 27" descr="A blue water splashing on a black background&#10;&#10;Description automatically generated">
              <a:extLst>
                <a:ext uri="{FF2B5EF4-FFF2-40B4-BE49-F238E27FC236}">
                  <a16:creationId xmlns:a16="http://schemas.microsoft.com/office/drawing/2014/main" id="{C390FD90-F648-9311-3AA6-77758CDEE85F}"/>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30" name="Picture 29" descr="A blue water splashing on a black background&#10;&#10;Description automatically generated">
              <a:extLst>
                <a:ext uri="{FF2B5EF4-FFF2-40B4-BE49-F238E27FC236}">
                  <a16:creationId xmlns:a16="http://schemas.microsoft.com/office/drawing/2014/main" id="{39E53A07-E268-DDB7-F4A4-DC3BFACC4B08}"/>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33" name="Group 32">
            <a:extLst>
              <a:ext uri="{FF2B5EF4-FFF2-40B4-BE49-F238E27FC236}">
                <a16:creationId xmlns:a16="http://schemas.microsoft.com/office/drawing/2014/main" id="{30EC5B27-6360-F4E1-6A83-E0C52B4523A5}"/>
              </a:ext>
            </a:extLst>
          </p:cNvPr>
          <p:cNvGrpSpPr/>
          <p:nvPr/>
        </p:nvGrpSpPr>
        <p:grpSpPr>
          <a:xfrm>
            <a:off x="3308143" y="4801508"/>
            <a:ext cx="3056319" cy="2020615"/>
            <a:chOff x="3308143" y="4837385"/>
            <a:chExt cx="3056319" cy="2020615"/>
          </a:xfrm>
        </p:grpSpPr>
        <p:pic>
          <p:nvPicPr>
            <p:cNvPr id="29" name="Picture 28" descr="A blue water splashing on a black background&#10;&#10;Description automatically generated">
              <a:extLst>
                <a:ext uri="{FF2B5EF4-FFF2-40B4-BE49-F238E27FC236}">
                  <a16:creationId xmlns:a16="http://schemas.microsoft.com/office/drawing/2014/main" id="{EBD19404-5810-2868-2686-B63003E80228}"/>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2" name="Picture 31" descr="A blue water splashing on a black background&#10;&#10;Description automatically generated">
              <a:extLst>
                <a:ext uri="{FF2B5EF4-FFF2-40B4-BE49-F238E27FC236}">
                  <a16:creationId xmlns:a16="http://schemas.microsoft.com/office/drawing/2014/main" id="{186CABCB-A62D-86E9-49AB-160F3404FB8C}"/>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grpSp>
        <p:nvGrpSpPr>
          <p:cNvPr id="14" name="Group 13">
            <a:extLst>
              <a:ext uri="{FF2B5EF4-FFF2-40B4-BE49-F238E27FC236}">
                <a16:creationId xmlns:a16="http://schemas.microsoft.com/office/drawing/2014/main" id="{CE7BE157-01E7-88A1-CE9C-D06705353269}"/>
              </a:ext>
            </a:extLst>
          </p:cNvPr>
          <p:cNvGrpSpPr/>
          <p:nvPr/>
        </p:nvGrpSpPr>
        <p:grpSpPr>
          <a:xfrm>
            <a:off x="6136947" y="5043936"/>
            <a:ext cx="3212515" cy="1999694"/>
            <a:chOff x="6094604" y="5095139"/>
            <a:chExt cx="3212515" cy="1999694"/>
          </a:xfrm>
        </p:grpSpPr>
        <p:pic>
          <p:nvPicPr>
            <p:cNvPr id="15" name="Picture 14" descr="A blue water splashing on a black background&#10;&#10;Description automatically generated">
              <a:extLst>
                <a:ext uri="{FF2B5EF4-FFF2-40B4-BE49-F238E27FC236}">
                  <a16:creationId xmlns:a16="http://schemas.microsoft.com/office/drawing/2014/main" id="{FC98CF64-A228-027F-2D03-E4E8658768D7}"/>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25" name="Picture 24" descr="A blue water splashing on a black background&#10;&#10;Description automatically generated">
              <a:extLst>
                <a:ext uri="{FF2B5EF4-FFF2-40B4-BE49-F238E27FC236}">
                  <a16:creationId xmlns:a16="http://schemas.microsoft.com/office/drawing/2014/main" id="{1C5C9205-6844-E048-6A20-78C87053CEBA}"/>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26" name="Group 25">
            <a:extLst>
              <a:ext uri="{FF2B5EF4-FFF2-40B4-BE49-F238E27FC236}">
                <a16:creationId xmlns:a16="http://schemas.microsoft.com/office/drawing/2014/main" id="{888FE55A-DC60-BB3D-C446-66F57F13D8F6}"/>
              </a:ext>
            </a:extLst>
          </p:cNvPr>
          <p:cNvGrpSpPr/>
          <p:nvPr/>
        </p:nvGrpSpPr>
        <p:grpSpPr>
          <a:xfrm>
            <a:off x="3303711" y="4785968"/>
            <a:ext cx="3056319" cy="2020615"/>
            <a:chOff x="3308143" y="4837385"/>
            <a:chExt cx="3056319" cy="2020615"/>
          </a:xfrm>
        </p:grpSpPr>
        <p:pic>
          <p:nvPicPr>
            <p:cNvPr id="27" name="Picture 26" descr="A blue water splashing on a black background&#10;&#10;Description automatically generated">
              <a:extLst>
                <a:ext uri="{FF2B5EF4-FFF2-40B4-BE49-F238E27FC236}">
                  <a16:creationId xmlns:a16="http://schemas.microsoft.com/office/drawing/2014/main" id="{8650813C-4319-DB3C-0AE3-0641809CCA2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4" name="Picture 33" descr="A blue water splashing on a black background&#10;&#10;Description automatically generated">
              <a:extLst>
                <a:ext uri="{FF2B5EF4-FFF2-40B4-BE49-F238E27FC236}">
                  <a16:creationId xmlns:a16="http://schemas.microsoft.com/office/drawing/2014/main" id="{418E8F06-5810-A8EA-3897-A5392C7FFEA7}"/>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grpSp>
        <p:nvGrpSpPr>
          <p:cNvPr id="38" name="Group 37">
            <a:extLst>
              <a:ext uri="{FF2B5EF4-FFF2-40B4-BE49-F238E27FC236}">
                <a16:creationId xmlns:a16="http://schemas.microsoft.com/office/drawing/2014/main" id="{E4B75ECD-06F7-7CF0-7ADE-11821B3DE514}"/>
              </a:ext>
            </a:extLst>
          </p:cNvPr>
          <p:cNvGrpSpPr/>
          <p:nvPr/>
        </p:nvGrpSpPr>
        <p:grpSpPr>
          <a:xfrm>
            <a:off x="6154687" y="5051844"/>
            <a:ext cx="3212515" cy="1999694"/>
            <a:chOff x="6094604" y="5095139"/>
            <a:chExt cx="3212515" cy="1999694"/>
          </a:xfrm>
        </p:grpSpPr>
        <p:pic>
          <p:nvPicPr>
            <p:cNvPr id="39" name="Picture 38" descr="A blue water splashing on a black background&#10;&#10;Description automatically generated">
              <a:extLst>
                <a:ext uri="{FF2B5EF4-FFF2-40B4-BE49-F238E27FC236}">
                  <a16:creationId xmlns:a16="http://schemas.microsoft.com/office/drawing/2014/main" id="{2AD1F6CD-2862-02EF-17D9-81FF08FD77EE}"/>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40" name="Picture 39" descr="A blue water splashing on a black background&#10;&#10;Description automatically generated">
              <a:extLst>
                <a:ext uri="{FF2B5EF4-FFF2-40B4-BE49-F238E27FC236}">
                  <a16:creationId xmlns:a16="http://schemas.microsoft.com/office/drawing/2014/main" id="{EEA9D6D1-6D61-3B80-77BB-68AA10142919}"/>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41" name="Group 40">
            <a:extLst>
              <a:ext uri="{FF2B5EF4-FFF2-40B4-BE49-F238E27FC236}">
                <a16:creationId xmlns:a16="http://schemas.microsoft.com/office/drawing/2014/main" id="{58944E14-14AF-0C21-BCA8-B9C66A9B5962}"/>
              </a:ext>
            </a:extLst>
          </p:cNvPr>
          <p:cNvGrpSpPr/>
          <p:nvPr/>
        </p:nvGrpSpPr>
        <p:grpSpPr>
          <a:xfrm>
            <a:off x="3346910" y="4811784"/>
            <a:ext cx="3056319" cy="2020615"/>
            <a:chOff x="3308143" y="4837385"/>
            <a:chExt cx="3056319" cy="2020615"/>
          </a:xfrm>
        </p:grpSpPr>
        <p:pic>
          <p:nvPicPr>
            <p:cNvPr id="42" name="Picture 41" descr="A blue water splashing on a black background&#10;&#10;Description automatically generated">
              <a:extLst>
                <a:ext uri="{FF2B5EF4-FFF2-40B4-BE49-F238E27FC236}">
                  <a16:creationId xmlns:a16="http://schemas.microsoft.com/office/drawing/2014/main" id="{0D263CCD-D725-3DD9-97F5-ABA74D8CD15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43" name="Picture 42" descr="A blue water splashing on a black background&#10;&#10;Description automatically generated">
              <a:extLst>
                <a:ext uri="{FF2B5EF4-FFF2-40B4-BE49-F238E27FC236}">
                  <a16:creationId xmlns:a16="http://schemas.microsoft.com/office/drawing/2014/main" id="{6E3E5F60-8479-12F7-E30C-867A38D110D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44" name="Picture 43" descr="A cartoon pig in a green shirt and green shirt&#10;&#10;Description automatically generated">
            <a:extLst>
              <a:ext uri="{FF2B5EF4-FFF2-40B4-BE49-F238E27FC236}">
                <a16:creationId xmlns:a16="http://schemas.microsoft.com/office/drawing/2014/main" id="{C016159E-58AB-88CB-EDE0-478EE11495F3}"/>
              </a:ext>
            </a:extLst>
          </p:cNvPr>
          <p:cNvPicPr>
            <a:picLocks noChangeAspect="1"/>
          </p:cNvPicPr>
          <p:nvPr/>
        </p:nvPicPr>
        <p:blipFill rotWithShape="1">
          <a:blip r:embed="rId7">
            <a:extLst>
              <a:ext uri="{28A0092B-C50C-407E-A947-70E740481C1C}">
                <a14:useLocalDpi xmlns:a14="http://schemas.microsoft.com/office/drawing/2010/main" val="0"/>
              </a:ext>
            </a:extLst>
          </a:blip>
          <a:srcRect l="40204" t="25520" r="44233" b="33396"/>
          <a:stretch/>
        </p:blipFill>
        <p:spPr>
          <a:xfrm>
            <a:off x="10286570" y="3516045"/>
            <a:ext cx="1425058" cy="2116061"/>
          </a:xfrm>
          <a:prstGeom prst="rect">
            <a:avLst/>
          </a:prstGeom>
        </p:spPr>
      </p:pic>
      <p:pic>
        <p:nvPicPr>
          <p:cNvPr id="45" name="8-bit-arcade-138828">
            <a:hlinkClick r:id="" action="ppaction://media"/>
            <a:extLst>
              <a:ext uri="{FF2B5EF4-FFF2-40B4-BE49-F238E27FC236}">
                <a16:creationId xmlns:a16="http://schemas.microsoft.com/office/drawing/2014/main" id="{C1AEDD8B-BA89-F298-BDEA-E6197AF7197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84986" y="89195"/>
            <a:ext cx="406400" cy="406400"/>
          </a:xfrm>
          <a:prstGeom prst="rect">
            <a:avLst/>
          </a:prstGeom>
        </p:spPr>
      </p:pic>
      <p:sp>
        <p:nvSpPr>
          <p:cNvPr id="16" name="Rectangle: Rounded Corners 15">
            <a:extLst>
              <a:ext uri="{FF2B5EF4-FFF2-40B4-BE49-F238E27FC236}">
                <a16:creationId xmlns:a16="http://schemas.microsoft.com/office/drawing/2014/main" id="{ACD9C7E2-1EA5-5B16-5251-937ABDE3DDE4}"/>
              </a:ext>
            </a:extLst>
          </p:cNvPr>
          <p:cNvSpPr>
            <a:spLocks/>
          </p:cNvSpPr>
          <p:nvPr/>
        </p:nvSpPr>
        <p:spPr>
          <a:xfrm>
            <a:off x="116176" y="1920240"/>
            <a:ext cx="11875575" cy="1198880"/>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rgbClr val="0000FF"/>
                </a:solidFill>
                <a:latin typeface="Cambria" panose="02040503050406030204" pitchFamily="18" charset="0"/>
                <a:ea typeface="Cambria" panose="02040503050406030204" pitchFamily="18" charset="0"/>
              </a:rPr>
              <a:t>Các vế của câu ghép được nối trực tiếp với nhau bằng dấu phảy.</a:t>
            </a:r>
            <a:endParaRPr kumimoji="0" lang="en-US" sz="3600" b="0"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067561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4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500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4000"/>
                                        <p:tgtEl>
                                          <p:spTgt spid="41"/>
                                        </p:tgtEl>
                                      </p:cBhvr>
                                    </p:animEffect>
                                  </p:childTnLst>
                                </p:cTn>
                              </p:par>
                              <p:par>
                                <p:cTn id="15" presetID="10" presetClass="entr" presetSubtype="0" fill="hold" nodeType="withEffect">
                                  <p:stCondLst>
                                    <p:cond delay="50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4000"/>
                                        <p:tgtEl>
                                          <p:spTgt spid="38"/>
                                        </p:tgtEl>
                                      </p:cBhvr>
                                    </p:animEffect>
                                  </p:childTnLst>
                                </p:cTn>
                              </p:par>
                              <p:par>
                                <p:cTn id="18" presetID="1" presetClass="exit" presetSubtype="0" fill="hold" nodeType="withEffect">
                                  <p:stCondLst>
                                    <p:cond delay="8000"/>
                                  </p:stCondLst>
                                  <p:childTnLst>
                                    <p:set>
                                      <p:cBhvr>
                                        <p:cTn id="19" dur="1" fill="hold">
                                          <p:stCondLst>
                                            <p:cond delay="0"/>
                                          </p:stCondLst>
                                        </p:cTn>
                                        <p:tgtEl>
                                          <p:spTgt spid="41"/>
                                        </p:tgtEl>
                                        <p:attrNameLst>
                                          <p:attrName>style.visibility</p:attrName>
                                        </p:attrNameLst>
                                      </p:cBhvr>
                                      <p:to>
                                        <p:strVal val="hidden"/>
                                      </p:to>
                                    </p:set>
                                  </p:childTnLst>
                                </p:cTn>
                              </p:par>
                              <p:par>
                                <p:cTn id="20" presetID="1" presetClass="exit" presetSubtype="0" fill="hold" nodeType="withEffect">
                                  <p:stCondLst>
                                    <p:cond delay="8000"/>
                                  </p:stCondLst>
                                  <p:childTnLst>
                                    <p:set>
                                      <p:cBhvr>
                                        <p:cTn id="21" dur="1" fill="hold">
                                          <p:stCondLst>
                                            <p:cond delay="0"/>
                                          </p:stCondLst>
                                        </p:cTn>
                                        <p:tgtEl>
                                          <p:spTgt spid="3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35" presetClass="path" presetSubtype="0" accel="50000" decel="50000" fill="hold" nodeType="clickEffect">
                                  <p:stCondLst>
                                    <p:cond delay="0"/>
                                  </p:stCondLst>
                                  <p:childTnLst>
                                    <p:animMotion origin="layout" path="M -3.33333E-6 1.85185E-6 L -0.79023 0.0044 " pathEditMode="relative" rAng="0" ptsTypes="AA">
                                      <p:cBhvr>
                                        <p:cTn id="25" dur="4500" fill="hold"/>
                                        <p:tgtEl>
                                          <p:spTgt spid="44"/>
                                        </p:tgtEl>
                                        <p:attrNameLst>
                                          <p:attrName>ppt_x</p:attrName>
                                          <p:attrName>ppt_y</p:attrName>
                                        </p:attrNameLst>
                                      </p:cBhvr>
                                      <p:rCtr x="-39518" y="208"/>
                                    </p:animMotion>
                                  </p:childTnLst>
                                </p:cTn>
                              </p:par>
                              <p:par>
                                <p:cTn id="26" presetID="10" presetClass="entr" presetSubtype="0" fill="hold" nodeType="withEffect">
                                  <p:stCondLst>
                                    <p:cond delay="50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4000"/>
                                        <p:tgtEl>
                                          <p:spTgt spid="26"/>
                                        </p:tgtEl>
                                      </p:cBhvr>
                                    </p:animEffect>
                                  </p:childTnLst>
                                </p:cTn>
                              </p:par>
                              <p:par>
                                <p:cTn id="29" presetID="10" presetClass="entr" presetSubtype="0" fill="hold" nodeType="withEffect">
                                  <p:stCondLst>
                                    <p:cond delay="50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0"/>
                                        <p:tgtEl>
                                          <p:spTgt spid="14"/>
                                        </p:tgtEl>
                                      </p:cBhvr>
                                    </p:animEffect>
                                  </p:childTnLst>
                                </p:cTn>
                              </p:par>
                              <p:par>
                                <p:cTn id="32" presetID="1" presetClass="exit" presetSubtype="0" fill="hold" nodeType="withEffect">
                                  <p:stCondLst>
                                    <p:cond delay="6750"/>
                                  </p:stCondLst>
                                  <p:childTnLst>
                                    <p:set>
                                      <p:cBhvr>
                                        <p:cTn id="33" dur="1" fill="hold">
                                          <p:stCondLst>
                                            <p:cond delay="0"/>
                                          </p:stCondLst>
                                        </p:cTn>
                                        <p:tgtEl>
                                          <p:spTgt spid="26"/>
                                        </p:tgtEl>
                                        <p:attrNameLst>
                                          <p:attrName>style.visibility</p:attrName>
                                        </p:attrNameLst>
                                      </p:cBhvr>
                                      <p:to>
                                        <p:strVal val="hidden"/>
                                      </p:to>
                                    </p:set>
                                  </p:childTnLst>
                                </p:cTn>
                              </p:par>
                              <p:par>
                                <p:cTn id="34" presetID="1" presetClass="exit" presetSubtype="0" fill="hold" nodeType="withEffect">
                                  <p:stCondLst>
                                    <p:cond delay="6750"/>
                                  </p:stCondLst>
                                  <p:childTnLst>
                                    <p:set>
                                      <p:cBhvr>
                                        <p:cTn id="35" dur="1" fill="hold">
                                          <p:stCondLst>
                                            <p:cond delay="0"/>
                                          </p:stCondLst>
                                        </p:cTn>
                                        <p:tgtEl>
                                          <p:spTgt spid="14"/>
                                        </p:tgtEl>
                                        <p:attrNameLst>
                                          <p:attrName>style.visibility</p:attrName>
                                        </p:attrNameLst>
                                      </p:cBhvr>
                                      <p:to>
                                        <p:strVal val="hidden"/>
                                      </p:to>
                                    </p:set>
                                  </p:childTnLst>
                                </p:cTn>
                              </p:par>
                              <p:par>
                                <p:cTn id="36" presetID="10" presetClass="entr" presetSubtype="0" fill="hold" nodeType="withEffect">
                                  <p:stCondLst>
                                    <p:cond delay="500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4000"/>
                                        <p:tgtEl>
                                          <p:spTgt spid="33"/>
                                        </p:tgtEl>
                                      </p:cBhvr>
                                    </p:animEffect>
                                  </p:childTnLst>
                                </p:cTn>
                              </p:par>
                              <p:par>
                                <p:cTn id="39" presetID="10" presetClass="entr" presetSubtype="0" fill="hold" nodeType="withEffect">
                                  <p:stCondLst>
                                    <p:cond delay="500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4000"/>
                                        <p:tgtEl>
                                          <p:spTgt spid="31"/>
                                        </p:tgtEl>
                                      </p:cBhvr>
                                    </p:animEffect>
                                  </p:childTnLst>
                                </p:cTn>
                              </p:par>
                              <p:par>
                                <p:cTn id="42" presetID="1" presetClass="exit" presetSubtype="0" fill="hold" nodeType="withEffect">
                                  <p:stCondLst>
                                    <p:cond delay="8500"/>
                                  </p:stCondLst>
                                  <p:childTnLst>
                                    <p:set>
                                      <p:cBhvr>
                                        <p:cTn id="43" dur="1" fill="hold">
                                          <p:stCondLst>
                                            <p:cond delay="0"/>
                                          </p:stCondLst>
                                        </p:cTn>
                                        <p:tgtEl>
                                          <p:spTgt spid="33"/>
                                        </p:tgtEl>
                                        <p:attrNameLst>
                                          <p:attrName>style.visibility</p:attrName>
                                        </p:attrNameLst>
                                      </p:cBhvr>
                                      <p:to>
                                        <p:strVal val="hidden"/>
                                      </p:to>
                                    </p:set>
                                  </p:childTnLst>
                                </p:cTn>
                              </p:par>
                              <p:par>
                                <p:cTn id="44" presetID="1" presetClass="exit" presetSubtype="0" fill="hold" nodeType="withEffect">
                                  <p:stCondLst>
                                    <p:cond delay="8500"/>
                                  </p:stCondLst>
                                  <p:childTnLst>
                                    <p:set>
                                      <p:cBhvr>
                                        <p:cTn id="45"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20408">
                <p:cTn id="46" fill="hold" display="0">
                  <p:stCondLst>
                    <p:cond delay="indefinite"/>
                  </p:stCondLst>
                  <p:endCondLst>
                    <p:cond evt="onStopAudio" delay="0">
                      <p:tgtEl>
                        <p:sldTgt/>
                      </p:tgtEl>
                    </p:cond>
                  </p:endCondLst>
                </p:cTn>
                <p:tgtEl>
                  <p:spTgt spid="45"/>
                </p:tgtEl>
              </p:cMediaNode>
            </p:audio>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t="19"/>
          <a:stretch/>
        </p:blipFill>
        <p:spPr>
          <a:xfrm>
            <a:off x="0" y="0"/>
            <a:ext cx="12192000" cy="6858000"/>
          </a:xfrm>
          <a:prstGeom prst="rect">
            <a:avLst/>
          </a:prstGeom>
        </p:spPr>
      </p:pic>
      <p:sp>
        <p:nvSpPr>
          <p:cNvPr id="21" name="Rectangle: Rounded Corners 20">
            <a:extLst>
              <a:ext uri="{FF2B5EF4-FFF2-40B4-BE49-F238E27FC236}">
                <a16:creationId xmlns:a16="http://schemas.microsoft.com/office/drawing/2014/main" id="{31545F4A-3761-862C-1363-B1AB1B4201A8}"/>
              </a:ext>
            </a:extLst>
          </p:cNvPr>
          <p:cNvSpPr>
            <a:spLocks/>
          </p:cNvSpPr>
          <p:nvPr/>
        </p:nvSpPr>
        <p:spPr>
          <a:xfrm>
            <a:off x="158212" y="162564"/>
            <a:ext cx="11820428" cy="1168363"/>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E0BA8ACF-39C0-E722-FB73-C86D16259963}"/>
              </a:ext>
            </a:extLst>
          </p:cNvPr>
          <p:cNvSpPr txBox="1"/>
          <p:nvPr/>
        </p:nvSpPr>
        <p:spPr>
          <a:xfrm>
            <a:off x="426720" y="211671"/>
            <a:ext cx="11287629"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Xác</a:t>
            </a:r>
            <a:r>
              <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 </a:t>
            </a:r>
            <a:r>
              <a:rPr kumimoji="0" lang="en-US" sz="3000" b="1" i="0" u="none" strike="noStrike" kern="1200" cap="none" spc="0" normalizeH="0" baseline="0" noProof="0" dirty="0" err="1">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định</a:t>
            </a:r>
            <a:r>
              <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 </a:t>
            </a:r>
            <a:r>
              <a:rPr kumimoji="0" lang="en-US" sz="3000" b="1" i="0" u="none" strike="noStrike" kern="1200" cap="none" spc="0" normalizeH="0" baseline="0" noProof="0" dirty="0" err="1">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trạng</a:t>
            </a:r>
            <a:r>
              <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 </a:t>
            </a:r>
            <a:r>
              <a:rPr kumimoji="0" lang="en-US" sz="3000" b="1" i="0" u="none" strike="noStrike" kern="1200" cap="none" spc="0" normalizeH="0" baseline="0" noProof="0" dirty="0" err="1">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ngữ</a:t>
            </a:r>
            <a:r>
              <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 </a:t>
            </a:r>
            <a:r>
              <a:rPr kumimoji="0" lang="en-US" sz="3000" b="1" i="0" u="none" strike="noStrike" kern="1200" cap="none" spc="0" normalizeH="0" baseline="0" noProof="0" dirty="0" err="1">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trong</a:t>
            </a:r>
            <a:r>
              <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 </a:t>
            </a:r>
            <a:r>
              <a:rPr kumimoji="0" lang="en-US" sz="3000" b="1" i="0" u="none" strike="noStrike" kern="1200" cap="none" spc="0" normalizeH="0" baseline="0" noProof="0" dirty="0" err="1">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câu</a:t>
            </a:r>
            <a:r>
              <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 </a:t>
            </a:r>
            <a:r>
              <a:rPr kumimoji="0" lang="en-US" sz="3000" b="1" i="0" u="none" strike="noStrike" kern="1200" cap="none" spc="0" normalizeH="0" baseline="0" noProof="0" dirty="0" err="1">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trên</a:t>
            </a:r>
            <a:r>
              <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a:t>
            </a:r>
          </a:p>
          <a:p>
            <a:pPr algn="ctr">
              <a:defRPr/>
            </a:pPr>
            <a:r>
              <a:rPr kumimoji="0" lang="vi-VN" sz="3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Giờ ra chơi, các bạn nam chơi đá cầu, các bạn nữ chơi nhảy dây.</a:t>
            </a:r>
            <a:endParaRPr kumimoji="0" lang="en-US" sz="3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endParaRPr>
          </a:p>
        </p:txBody>
      </p:sp>
      <p:grpSp>
        <p:nvGrpSpPr>
          <p:cNvPr id="31" name="Group 30">
            <a:extLst>
              <a:ext uri="{FF2B5EF4-FFF2-40B4-BE49-F238E27FC236}">
                <a16:creationId xmlns:a16="http://schemas.microsoft.com/office/drawing/2014/main" id="{D4B892FA-9BB6-9D3C-2D10-6CDF341C7D82}"/>
              </a:ext>
            </a:extLst>
          </p:cNvPr>
          <p:cNvGrpSpPr/>
          <p:nvPr/>
        </p:nvGrpSpPr>
        <p:grpSpPr>
          <a:xfrm>
            <a:off x="6094604" y="5059262"/>
            <a:ext cx="3212515" cy="1999694"/>
            <a:chOff x="6094604" y="5095139"/>
            <a:chExt cx="3212515" cy="1999694"/>
          </a:xfrm>
        </p:grpSpPr>
        <p:pic>
          <p:nvPicPr>
            <p:cNvPr id="28" name="Picture 27" descr="A blue water splashing on a black background&#10;&#10;Description automatically generated">
              <a:extLst>
                <a:ext uri="{FF2B5EF4-FFF2-40B4-BE49-F238E27FC236}">
                  <a16:creationId xmlns:a16="http://schemas.microsoft.com/office/drawing/2014/main" id="{C390FD90-F648-9311-3AA6-77758CDEE85F}"/>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30" name="Picture 29" descr="A blue water splashing on a black background&#10;&#10;Description automatically generated">
              <a:extLst>
                <a:ext uri="{FF2B5EF4-FFF2-40B4-BE49-F238E27FC236}">
                  <a16:creationId xmlns:a16="http://schemas.microsoft.com/office/drawing/2014/main" id="{39E53A07-E268-DDB7-F4A4-DC3BFACC4B08}"/>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33" name="Group 32">
            <a:extLst>
              <a:ext uri="{FF2B5EF4-FFF2-40B4-BE49-F238E27FC236}">
                <a16:creationId xmlns:a16="http://schemas.microsoft.com/office/drawing/2014/main" id="{30EC5B27-6360-F4E1-6A83-E0C52B4523A5}"/>
              </a:ext>
            </a:extLst>
          </p:cNvPr>
          <p:cNvGrpSpPr/>
          <p:nvPr/>
        </p:nvGrpSpPr>
        <p:grpSpPr>
          <a:xfrm>
            <a:off x="3308143" y="4801508"/>
            <a:ext cx="3056319" cy="2020615"/>
            <a:chOff x="3308143" y="4837385"/>
            <a:chExt cx="3056319" cy="2020615"/>
          </a:xfrm>
        </p:grpSpPr>
        <p:pic>
          <p:nvPicPr>
            <p:cNvPr id="29" name="Picture 28" descr="A blue water splashing on a black background&#10;&#10;Description automatically generated">
              <a:extLst>
                <a:ext uri="{FF2B5EF4-FFF2-40B4-BE49-F238E27FC236}">
                  <a16:creationId xmlns:a16="http://schemas.microsoft.com/office/drawing/2014/main" id="{EBD19404-5810-2868-2686-B63003E80228}"/>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2" name="Picture 31" descr="A blue water splashing on a black background&#10;&#10;Description automatically generated">
              <a:extLst>
                <a:ext uri="{FF2B5EF4-FFF2-40B4-BE49-F238E27FC236}">
                  <a16:creationId xmlns:a16="http://schemas.microsoft.com/office/drawing/2014/main" id="{186CABCB-A62D-86E9-49AB-160F3404FB8C}"/>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grpSp>
        <p:nvGrpSpPr>
          <p:cNvPr id="14" name="Group 13">
            <a:extLst>
              <a:ext uri="{FF2B5EF4-FFF2-40B4-BE49-F238E27FC236}">
                <a16:creationId xmlns:a16="http://schemas.microsoft.com/office/drawing/2014/main" id="{CE7BE157-01E7-88A1-CE9C-D06705353269}"/>
              </a:ext>
            </a:extLst>
          </p:cNvPr>
          <p:cNvGrpSpPr/>
          <p:nvPr/>
        </p:nvGrpSpPr>
        <p:grpSpPr>
          <a:xfrm>
            <a:off x="6136947" y="5043936"/>
            <a:ext cx="3212515" cy="1999694"/>
            <a:chOff x="6094604" y="5095139"/>
            <a:chExt cx="3212515" cy="1999694"/>
          </a:xfrm>
        </p:grpSpPr>
        <p:pic>
          <p:nvPicPr>
            <p:cNvPr id="15" name="Picture 14" descr="A blue water splashing on a black background&#10;&#10;Description automatically generated">
              <a:extLst>
                <a:ext uri="{FF2B5EF4-FFF2-40B4-BE49-F238E27FC236}">
                  <a16:creationId xmlns:a16="http://schemas.microsoft.com/office/drawing/2014/main" id="{FC98CF64-A228-027F-2D03-E4E8658768D7}"/>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25" name="Picture 24" descr="A blue water splashing on a black background&#10;&#10;Description automatically generated">
              <a:extLst>
                <a:ext uri="{FF2B5EF4-FFF2-40B4-BE49-F238E27FC236}">
                  <a16:creationId xmlns:a16="http://schemas.microsoft.com/office/drawing/2014/main" id="{1C5C9205-6844-E048-6A20-78C87053CEBA}"/>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26" name="Group 25">
            <a:extLst>
              <a:ext uri="{FF2B5EF4-FFF2-40B4-BE49-F238E27FC236}">
                <a16:creationId xmlns:a16="http://schemas.microsoft.com/office/drawing/2014/main" id="{888FE55A-DC60-BB3D-C446-66F57F13D8F6}"/>
              </a:ext>
            </a:extLst>
          </p:cNvPr>
          <p:cNvGrpSpPr/>
          <p:nvPr/>
        </p:nvGrpSpPr>
        <p:grpSpPr>
          <a:xfrm>
            <a:off x="3303711" y="4785968"/>
            <a:ext cx="3056319" cy="2020615"/>
            <a:chOff x="3308143" y="4837385"/>
            <a:chExt cx="3056319" cy="2020615"/>
          </a:xfrm>
        </p:grpSpPr>
        <p:pic>
          <p:nvPicPr>
            <p:cNvPr id="27" name="Picture 26" descr="A blue water splashing on a black background&#10;&#10;Description automatically generated">
              <a:extLst>
                <a:ext uri="{FF2B5EF4-FFF2-40B4-BE49-F238E27FC236}">
                  <a16:creationId xmlns:a16="http://schemas.microsoft.com/office/drawing/2014/main" id="{8650813C-4319-DB3C-0AE3-0641809CCA2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4" name="Picture 33" descr="A blue water splashing on a black background&#10;&#10;Description automatically generated">
              <a:extLst>
                <a:ext uri="{FF2B5EF4-FFF2-40B4-BE49-F238E27FC236}">
                  <a16:creationId xmlns:a16="http://schemas.microsoft.com/office/drawing/2014/main" id="{418E8F06-5810-A8EA-3897-A5392C7FFEA7}"/>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grpSp>
        <p:nvGrpSpPr>
          <p:cNvPr id="38" name="Group 37">
            <a:extLst>
              <a:ext uri="{FF2B5EF4-FFF2-40B4-BE49-F238E27FC236}">
                <a16:creationId xmlns:a16="http://schemas.microsoft.com/office/drawing/2014/main" id="{E4B75ECD-06F7-7CF0-7ADE-11821B3DE514}"/>
              </a:ext>
            </a:extLst>
          </p:cNvPr>
          <p:cNvGrpSpPr/>
          <p:nvPr/>
        </p:nvGrpSpPr>
        <p:grpSpPr>
          <a:xfrm>
            <a:off x="6154687" y="5051844"/>
            <a:ext cx="3212515" cy="1999694"/>
            <a:chOff x="6094604" y="5095139"/>
            <a:chExt cx="3212515" cy="1999694"/>
          </a:xfrm>
        </p:grpSpPr>
        <p:pic>
          <p:nvPicPr>
            <p:cNvPr id="39" name="Picture 38" descr="A blue water splashing on a black background&#10;&#10;Description automatically generated">
              <a:extLst>
                <a:ext uri="{FF2B5EF4-FFF2-40B4-BE49-F238E27FC236}">
                  <a16:creationId xmlns:a16="http://schemas.microsoft.com/office/drawing/2014/main" id="{2AD1F6CD-2862-02EF-17D9-81FF08FD77EE}"/>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40" name="Picture 39" descr="A blue water splashing on a black background&#10;&#10;Description automatically generated">
              <a:extLst>
                <a:ext uri="{FF2B5EF4-FFF2-40B4-BE49-F238E27FC236}">
                  <a16:creationId xmlns:a16="http://schemas.microsoft.com/office/drawing/2014/main" id="{EEA9D6D1-6D61-3B80-77BB-68AA10142919}"/>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41" name="Group 40">
            <a:extLst>
              <a:ext uri="{FF2B5EF4-FFF2-40B4-BE49-F238E27FC236}">
                <a16:creationId xmlns:a16="http://schemas.microsoft.com/office/drawing/2014/main" id="{58944E14-14AF-0C21-BCA8-B9C66A9B5962}"/>
              </a:ext>
            </a:extLst>
          </p:cNvPr>
          <p:cNvGrpSpPr/>
          <p:nvPr/>
        </p:nvGrpSpPr>
        <p:grpSpPr>
          <a:xfrm>
            <a:off x="3346910" y="4811784"/>
            <a:ext cx="3056319" cy="2020615"/>
            <a:chOff x="3308143" y="4837385"/>
            <a:chExt cx="3056319" cy="2020615"/>
          </a:xfrm>
        </p:grpSpPr>
        <p:pic>
          <p:nvPicPr>
            <p:cNvPr id="42" name="Picture 41" descr="A blue water splashing on a black background&#10;&#10;Description automatically generated">
              <a:extLst>
                <a:ext uri="{FF2B5EF4-FFF2-40B4-BE49-F238E27FC236}">
                  <a16:creationId xmlns:a16="http://schemas.microsoft.com/office/drawing/2014/main" id="{0D263CCD-D725-3DD9-97F5-ABA74D8CD15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43" name="Picture 42" descr="A blue water splashing on a black background&#10;&#10;Description automatically generated">
              <a:extLst>
                <a:ext uri="{FF2B5EF4-FFF2-40B4-BE49-F238E27FC236}">
                  <a16:creationId xmlns:a16="http://schemas.microsoft.com/office/drawing/2014/main" id="{6E3E5F60-8479-12F7-E30C-867A38D110D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44" name="Picture 43" descr="A cartoon pig in a green shirt and green shirt&#10;&#10;Description automatically generated">
            <a:extLst>
              <a:ext uri="{FF2B5EF4-FFF2-40B4-BE49-F238E27FC236}">
                <a16:creationId xmlns:a16="http://schemas.microsoft.com/office/drawing/2014/main" id="{C016159E-58AB-88CB-EDE0-478EE11495F3}"/>
              </a:ext>
            </a:extLst>
          </p:cNvPr>
          <p:cNvPicPr>
            <a:picLocks noChangeAspect="1"/>
          </p:cNvPicPr>
          <p:nvPr/>
        </p:nvPicPr>
        <p:blipFill rotWithShape="1">
          <a:blip r:embed="rId7">
            <a:extLst>
              <a:ext uri="{28A0092B-C50C-407E-A947-70E740481C1C}">
                <a14:useLocalDpi xmlns:a14="http://schemas.microsoft.com/office/drawing/2010/main" val="0"/>
              </a:ext>
            </a:extLst>
          </a:blip>
          <a:srcRect l="40204" t="25520" r="44233" b="33396"/>
          <a:stretch/>
        </p:blipFill>
        <p:spPr>
          <a:xfrm>
            <a:off x="10286570" y="3516045"/>
            <a:ext cx="1425058" cy="2116061"/>
          </a:xfrm>
          <a:prstGeom prst="rect">
            <a:avLst/>
          </a:prstGeom>
        </p:spPr>
      </p:pic>
      <p:pic>
        <p:nvPicPr>
          <p:cNvPr id="45" name="8-bit-arcade-138828">
            <a:hlinkClick r:id="" action="ppaction://media"/>
            <a:extLst>
              <a:ext uri="{FF2B5EF4-FFF2-40B4-BE49-F238E27FC236}">
                <a16:creationId xmlns:a16="http://schemas.microsoft.com/office/drawing/2014/main" id="{C1AEDD8B-BA89-F298-BDEA-E6197AF7197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84986" y="89195"/>
            <a:ext cx="406400" cy="406400"/>
          </a:xfrm>
          <a:prstGeom prst="rect">
            <a:avLst/>
          </a:prstGeom>
        </p:spPr>
      </p:pic>
      <p:sp>
        <p:nvSpPr>
          <p:cNvPr id="16" name="Rectangle: Rounded Corners 15">
            <a:extLst>
              <a:ext uri="{FF2B5EF4-FFF2-40B4-BE49-F238E27FC236}">
                <a16:creationId xmlns:a16="http://schemas.microsoft.com/office/drawing/2014/main" id="{ACD9C7E2-1EA5-5B16-5251-937ABDE3DDE4}"/>
              </a:ext>
            </a:extLst>
          </p:cNvPr>
          <p:cNvSpPr>
            <a:spLocks/>
          </p:cNvSpPr>
          <p:nvPr/>
        </p:nvSpPr>
        <p:spPr>
          <a:xfrm>
            <a:off x="1904337" y="1757651"/>
            <a:ext cx="9037984" cy="955069"/>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defRPr/>
            </a:pPr>
            <a:r>
              <a:rPr lang="vi-VN" sz="4400" b="1" dirty="0">
                <a:solidFill>
                  <a:srgbClr val="0000FF"/>
                </a:solidFill>
                <a:latin typeface="Cambria" panose="02040503050406030204" pitchFamily="18" charset="0"/>
                <a:ea typeface="Cambria" panose="02040503050406030204" pitchFamily="18" charset="0"/>
              </a:rPr>
              <a:t>Trạng ngữ trong câu: Giờ ra chơi </a:t>
            </a:r>
            <a:endParaRPr kumimoji="0" lang="en-US" sz="4400" i="1"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051447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4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500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4000"/>
                                        <p:tgtEl>
                                          <p:spTgt spid="41"/>
                                        </p:tgtEl>
                                      </p:cBhvr>
                                    </p:animEffect>
                                  </p:childTnLst>
                                </p:cTn>
                              </p:par>
                              <p:par>
                                <p:cTn id="15" presetID="10" presetClass="entr" presetSubtype="0" fill="hold" nodeType="withEffect">
                                  <p:stCondLst>
                                    <p:cond delay="50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4000"/>
                                        <p:tgtEl>
                                          <p:spTgt spid="38"/>
                                        </p:tgtEl>
                                      </p:cBhvr>
                                    </p:animEffect>
                                  </p:childTnLst>
                                </p:cTn>
                              </p:par>
                              <p:par>
                                <p:cTn id="18" presetID="1" presetClass="exit" presetSubtype="0" fill="hold" nodeType="withEffect">
                                  <p:stCondLst>
                                    <p:cond delay="8000"/>
                                  </p:stCondLst>
                                  <p:childTnLst>
                                    <p:set>
                                      <p:cBhvr>
                                        <p:cTn id="19" dur="1" fill="hold">
                                          <p:stCondLst>
                                            <p:cond delay="0"/>
                                          </p:stCondLst>
                                        </p:cTn>
                                        <p:tgtEl>
                                          <p:spTgt spid="41"/>
                                        </p:tgtEl>
                                        <p:attrNameLst>
                                          <p:attrName>style.visibility</p:attrName>
                                        </p:attrNameLst>
                                      </p:cBhvr>
                                      <p:to>
                                        <p:strVal val="hidden"/>
                                      </p:to>
                                    </p:set>
                                  </p:childTnLst>
                                </p:cTn>
                              </p:par>
                              <p:par>
                                <p:cTn id="20" presetID="1" presetClass="exit" presetSubtype="0" fill="hold" nodeType="withEffect">
                                  <p:stCondLst>
                                    <p:cond delay="8000"/>
                                  </p:stCondLst>
                                  <p:childTnLst>
                                    <p:set>
                                      <p:cBhvr>
                                        <p:cTn id="21" dur="1" fill="hold">
                                          <p:stCondLst>
                                            <p:cond delay="0"/>
                                          </p:stCondLst>
                                        </p:cTn>
                                        <p:tgtEl>
                                          <p:spTgt spid="3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35" presetClass="path" presetSubtype="0" accel="50000" decel="50000" fill="hold" nodeType="clickEffect">
                                  <p:stCondLst>
                                    <p:cond delay="0"/>
                                  </p:stCondLst>
                                  <p:childTnLst>
                                    <p:animMotion origin="layout" path="M -3.33333E-6 1.85185E-6 L -0.79023 0.0044 " pathEditMode="relative" rAng="0" ptsTypes="AA">
                                      <p:cBhvr>
                                        <p:cTn id="25" dur="4500" fill="hold"/>
                                        <p:tgtEl>
                                          <p:spTgt spid="44"/>
                                        </p:tgtEl>
                                        <p:attrNameLst>
                                          <p:attrName>ppt_x</p:attrName>
                                          <p:attrName>ppt_y</p:attrName>
                                        </p:attrNameLst>
                                      </p:cBhvr>
                                      <p:rCtr x="-39518" y="208"/>
                                    </p:animMotion>
                                  </p:childTnLst>
                                </p:cTn>
                              </p:par>
                              <p:par>
                                <p:cTn id="26" presetID="10" presetClass="entr" presetSubtype="0" fill="hold" nodeType="withEffect">
                                  <p:stCondLst>
                                    <p:cond delay="50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4000"/>
                                        <p:tgtEl>
                                          <p:spTgt spid="26"/>
                                        </p:tgtEl>
                                      </p:cBhvr>
                                    </p:animEffect>
                                  </p:childTnLst>
                                </p:cTn>
                              </p:par>
                              <p:par>
                                <p:cTn id="29" presetID="10" presetClass="entr" presetSubtype="0" fill="hold" nodeType="withEffect">
                                  <p:stCondLst>
                                    <p:cond delay="50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0"/>
                                        <p:tgtEl>
                                          <p:spTgt spid="14"/>
                                        </p:tgtEl>
                                      </p:cBhvr>
                                    </p:animEffect>
                                  </p:childTnLst>
                                </p:cTn>
                              </p:par>
                              <p:par>
                                <p:cTn id="32" presetID="1" presetClass="exit" presetSubtype="0" fill="hold" nodeType="withEffect">
                                  <p:stCondLst>
                                    <p:cond delay="6750"/>
                                  </p:stCondLst>
                                  <p:childTnLst>
                                    <p:set>
                                      <p:cBhvr>
                                        <p:cTn id="33" dur="1" fill="hold">
                                          <p:stCondLst>
                                            <p:cond delay="0"/>
                                          </p:stCondLst>
                                        </p:cTn>
                                        <p:tgtEl>
                                          <p:spTgt spid="26"/>
                                        </p:tgtEl>
                                        <p:attrNameLst>
                                          <p:attrName>style.visibility</p:attrName>
                                        </p:attrNameLst>
                                      </p:cBhvr>
                                      <p:to>
                                        <p:strVal val="hidden"/>
                                      </p:to>
                                    </p:set>
                                  </p:childTnLst>
                                </p:cTn>
                              </p:par>
                              <p:par>
                                <p:cTn id="34" presetID="1" presetClass="exit" presetSubtype="0" fill="hold" nodeType="withEffect">
                                  <p:stCondLst>
                                    <p:cond delay="6750"/>
                                  </p:stCondLst>
                                  <p:childTnLst>
                                    <p:set>
                                      <p:cBhvr>
                                        <p:cTn id="35" dur="1" fill="hold">
                                          <p:stCondLst>
                                            <p:cond delay="0"/>
                                          </p:stCondLst>
                                        </p:cTn>
                                        <p:tgtEl>
                                          <p:spTgt spid="14"/>
                                        </p:tgtEl>
                                        <p:attrNameLst>
                                          <p:attrName>style.visibility</p:attrName>
                                        </p:attrNameLst>
                                      </p:cBhvr>
                                      <p:to>
                                        <p:strVal val="hidden"/>
                                      </p:to>
                                    </p:set>
                                  </p:childTnLst>
                                </p:cTn>
                              </p:par>
                              <p:par>
                                <p:cTn id="36" presetID="10" presetClass="entr" presetSubtype="0" fill="hold" nodeType="withEffect">
                                  <p:stCondLst>
                                    <p:cond delay="500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4000"/>
                                        <p:tgtEl>
                                          <p:spTgt spid="33"/>
                                        </p:tgtEl>
                                      </p:cBhvr>
                                    </p:animEffect>
                                  </p:childTnLst>
                                </p:cTn>
                              </p:par>
                              <p:par>
                                <p:cTn id="39" presetID="10" presetClass="entr" presetSubtype="0" fill="hold" nodeType="withEffect">
                                  <p:stCondLst>
                                    <p:cond delay="500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4000"/>
                                        <p:tgtEl>
                                          <p:spTgt spid="31"/>
                                        </p:tgtEl>
                                      </p:cBhvr>
                                    </p:animEffect>
                                  </p:childTnLst>
                                </p:cTn>
                              </p:par>
                              <p:par>
                                <p:cTn id="42" presetID="1" presetClass="exit" presetSubtype="0" fill="hold" nodeType="withEffect">
                                  <p:stCondLst>
                                    <p:cond delay="8500"/>
                                  </p:stCondLst>
                                  <p:childTnLst>
                                    <p:set>
                                      <p:cBhvr>
                                        <p:cTn id="43" dur="1" fill="hold">
                                          <p:stCondLst>
                                            <p:cond delay="0"/>
                                          </p:stCondLst>
                                        </p:cTn>
                                        <p:tgtEl>
                                          <p:spTgt spid="33"/>
                                        </p:tgtEl>
                                        <p:attrNameLst>
                                          <p:attrName>style.visibility</p:attrName>
                                        </p:attrNameLst>
                                      </p:cBhvr>
                                      <p:to>
                                        <p:strVal val="hidden"/>
                                      </p:to>
                                    </p:set>
                                  </p:childTnLst>
                                </p:cTn>
                              </p:par>
                              <p:par>
                                <p:cTn id="44" presetID="1" presetClass="exit" presetSubtype="0" fill="hold" nodeType="withEffect">
                                  <p:stCondLst>
                                    <p:cond delay="8500"/>
                                  </p:stCondLst>
                                  <p:childTnLst>
                                    <p:set>
                                      <p:cBhvr>
                                        <p:cTn id="45"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20408">
                <p:cTn id="46" fill="hold" display="0">
                  <p:stCondLst>
                    <p:cond delay="indefinite"/>
                  </p:stCondLst>
                  <p:endCondLst>
                    <p:cond evt="onStopAudio" delay="0">
                      <p:tgtEl>
                        <p:sldTgt/>
                      </p:tgtEl>
                    </p:cond>
                  </p:endCondLst>
                </p:cTn>
                <p:tgtEl>
                  <p:spTgt spid="45"/>
                </p:tgtEl>
              </p:cMediaNode>
            </p:audio>
          </p:childTnLst>
        </p:cTn>
      </p:par>
    </p:tnLst>
    <p:bldLst>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t="19"/>
          <a:stretch/>
        </p:blipFill>
        <p:spPr>
          <a:xfrm>
            <a:off x="0" y="0"/>
            <a:ext cx="12192000" cy="6858000"/>
          </a:xfrm>
          <a:prstGeom prst="rect">
            <a:avLst/>
          </a:prstGeom>
        </p:spPr>
      </p:pic>
      <p:sp>
        <p:nvSpPr>
          <p:cNvPr id="21" name="Rectangle: Rounded Corners 20">
            <a:extLst>
              <a:ext uri="{FF2B5EF4-FFF2-40B4-BE49-F238E27FC236}">
                <a16:creationId xmlns:a16="http://schemas.microsoft.com/office/drawing/2014/main" id="{31545F4A-3761-862C-1363-B1AB1B4201A8}"/>
              </a:ext>
            </a:extLst>
          </p:cNvPr>
          <p:cNvSpPr>
            <a:spLocks/>
          </p:cNvSpPr>
          <p:nvPr/>
        </p:nvSpPr>
        <p:spPr>
          <a:xfrm>
            <a:off x="158212" y="162564"/>
            <a:ext cx="11515628" cy="1168363"/>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E0BA8ACF-39C0-E722-FB73-C86D16259963}"/>
              </a:ext>
            </a:extLst>
          </p:cNvPr>
          <p:cNvSpPr txBox="1"/>
          <p:nvPr/>
        </p:nvSpPr>
        <p:spPr>
          <a:xfrm>
            <a:off x="375921" y="231991"/>
            <a:ext cx="1120648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rPr>
              <a:t>Đặt 1 câu ghép có cấu trúc sau: Vế thứ nhất + nhưng + vế thứ hai?</a:t>
            </a:r>
            <a:endParaRPr kumimoji="0" lang="en-US" sz="3200" b="1" i="0" u="none" strike="noStrike" kern="1200" cap="none" spc="0" normalizeH="0" baseline="0" noProof="0" dirty="0">
              <a:ln>
                <a:noFill/>
              </a:ln>
              <a:blipFill dpi="0" rotWithShape="1">
                <a:blip r:embed="rId5">
                  <a:extLst>
                    <a:ext uri="{28A0092B-C50C-407E-A947-70E740481C1C}">
                      <a14:useLocalDpi xmlns:a14="http://schemas.microsoft.com/office/drawing/2010/main" val="0"/>
                    </a:ext>
                  </a:extLst>
                </a:blip>
                <a:srcRect/>
                <a:stretch>
                  <a:fillRect/>
                </a:stretch>
              </a:blipFill>
              <a:effectLst/>
              <a:uLnTx/>
              <a:uFillTx/>
              <a:latin typeface="Cambria" panose="02040503050406030204" pitchFamily="18" charset="0"/>
              <a:ea typeface="Cambria" panose="02040503050406030204" pitchFamily="18" charset="0"/>
            </a:endParaRPr>
          </a:p>
        </p:txBody>
      </p:sp>
      <p:grpSp>
        <p:nvGrpSpPr>
          <p:cNvPr id="31" name="Group 30">
            <a:extLst>
              <a:ext uri="{FF2B5EF4-FFF2-40B4-BE49-F238E27FC236}">
                <a16:creationId xmlns:a16="http://schemas.microsoft.com/office/drawing/2014/main" id="{D4B892FA-9BB6-9D3C-2D10-6CDF341C7D82}"/>
              </a:ext>
            </a:extLst>
          </p:cNvPr>
          <p:cNvGrpSpPr/>
          <p:nvPr/>
        </p:nvGrpSpPr>
        <p:grpSpPr>
          <a:xfrm>
            <a:off x="6094604" y="5059262"/>
            <a:ext cx="3212515" cy="1999694"/>
            <a:chOff x="6094604" y="5095139"/>
            <a:chExt cx="3212515" cy="1999694"/>
          </a:xfrm>
        </p:grpSpPr>
        <p:pic>
          <p:nvPicPr>
            <p:cNvPr id="28" name="Picture 27" descr="A blue water splashing on a black background&#10;&#10;Description automatically generated">
              <a:extLst>
                <a:ext uri="{FF2B5EF4-FFF2-40B4-BE49-F238E27FC236}">
                  <a16:creationId xmlns:a16="http://schemas.microsoft.com/office/drawing/2014/main" id="{C390FD90-F648-9311-3AA6-77758CDEE85F}"/>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30" name="Picture 29" descr="A blue water splashing on a black background&#10;&#10;Description automatically generated">
              <a:extLst>
                <a:ext uri="{FF2B5EF4-FFF2-40B4-BE49-F238E27FC236}">
                  <a16:creationId xmlns:a16="http://schemas.microsoft.com/office/drawing/2014/main" id="{39E53A07-E268-DDB7-F4A4-DC3BFACC4B08}"/>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33" name="Group 32">
            <a:extLst>
              <a:ext uri="{FF2B5EF4-FFF2-40B4-BE49-F238E27FC236}">
                <a16:creationId xmlns:a16="http://schemas.microsoft.com/office/drawing/2014/main" id="{30EC5B27-6360-F4E1-6A83-E0C52B4523A5}"/>
              </a:ext>
            </a:extLst>
          </p:cNvPr>
          <p:cNvGrpSpPr/>
          <p:nvPr/>
        </p:nvGrpSpPr>
        <p:grpSpPr>
          <a:xfrm>
            <a:off x="3308143" y="4801508"/>
            <a:ext cx="3056319" cy="2020615"/>
            <a:chOff x="3308143" y="4837385"/>
            <a:chExt cx="3056319" cy="2020615"/>
          </a:xfrm>
        </p:grpSpPr>
        <p:pic>
          <p:nvPicPr>
            <p:cNvPr id="29" name="Picture 28" descr="A blue water splashing on a black background&#10;&#10;Description automatically generated">
              <a:extLst>
                <a:ext uri="{FF2B5EF4-FFF2-40B4-BE49-F238E27FC236}">
                  <a16:creationId xmlns:a16="http://schemas.microsoft.com/office/drawing/2014/main" id="{EBD19404-5810-2868-2686-B63003E80228}"/>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2" name="Picture 31" descr="A blue water splashing on a black background&#10;&#10;Description automatically generated">
              <a:extLst>
                <a:ext uri="{FF2B5EF4-FFF2-40B4-BE49-F238E27FC236}">
                  <a16:creationId xmlns:a16="http://schemas.microsoft.com/office/drawing/2014/main" id="{186CABCB-A62D-86E9-49AB-160F3404FB8C}"/>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grpSp>
        <p:nvGrpSpPr>
          <p:cNvPr id="14" name="Group 13">
            <a:extLst>
              <a:ext uri="{FF2B5EF4-FFF2-40B4-BE49-F238E27FC236}">
                <a16:creationId xmlns:a16="http://schemas.microsoft.com/office/drawing/2014/main" id="{CE7BE157-01E7-88A1-CE9C-D06705353269}"/>
              </a:ext>
            </a:extLst>
          </p:cNvPr>
          <p:cNvGrpSpPr/>
          <p:nvPr/>
        </p:nvGrpSpPr>
        <p:grpSpPr>
          <a:xfrm>
            <a:off x="6136947" y="5043936"/>
            <a:ext cx="3212515" cy="1999694"/>
            <a:chOff x="6094604" y="5095139"/>
            <a:chExt cx="3212515" cy="1999694"/>
          </a:xfrm>
        </p:grpSpPr>
        <p:pic>
          <p:nvPicPr>
            <p:cNvPr id="15" name="Picture 14" descr="A blue water splashing on a black background&#10;&#10;Description automatically generated">
              <a:extLst>
                <a:ext uri="{FF2B5EF4-FFF2-40B4-BE49-F238E27FC236}">
                  <a16:creationId xmlns:a16="http://schemas.microsoft.com/office/drawing/2014/main" id="{FC98CF64-A228-027F-2D03-E4E8658768D7}"/>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25" name="Picture 24" descr="A blue water splashing on a black background&#10;&#10;Description automatically generated">
              <a:extLst>
                <a:ext uri="{FF2B5EF4-FFF2-40B4-BE49-F238E27FC236}">
                  <a16:creationId xmlns:a16="http://schemas.microsoft.com/office/drawing/2014/main" id="{1C5C9205-6844-E048-6A20-78C87053CEBA}"/>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26" name="Group 25">
            <a:extLst>
              <a:ext uri="{FF2B5EF4-FFF2-40B4-BE49-F238E27FC236}">
                <a16:creationId xmlns:a16="http://schemas.microsoft.com/office/drawing/2014/main" id="{888FE55A-DC60-BB3D-C446-66F57F13D8F6}"/>
              </a:ext>
            </a:extLst>
          </p:cNvPr>
          <p:cNvGrpSpPr/>
          <p:nvPr/>
        </p:nvGrpSpPr>
        <p:grpSpPr>
          <a:xfrm>
            <a:off x="3303711" y="4785968"/>
            <a:ext cx="3056319" cy="2020615"/>
            <a:chOff x="3308143" y="4837385"/>
            <a:chExt cx="3056319" cy="2020615"/>
          </a:xfrm>
        </p:grpSpPr>
        <p:pic>
          <p:nvPicPr>
            <p:cNvPr id="27" name="Picture 26" descr="A blue water splashing on a black background&#10;&#10;Description automatically generated">
              <a:extLst>
                <a:ext uri="{FF2B5EF4-FFF2-40B4-BE49-F238E27FC236}">
                  <a16:creationId xmlns:a16="http://schemas.microsoft.com/office/drawing/2014/main" id="{8650813C-4319-DB3C-0AE3-0641809CCA2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4" name="Picture 33" descr="A blue water splashing on a black background&#10;&#10;Description automatically generated">
              <a:extLst>
                <a:ext uri="{FF2B5EF4-FFF2-40B4-BE49-F238E27FC236}">
                  <a16:creationId xmlns:a16="http://schemas.microsoft.com/office/drawing/2014/main" id="{418E8F06-5810-A8EA-3897-A5392C7FFEA7}"/>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grpSp>
        <p:nvGrpSpPr>
          <p:cNvPr id="38" name="Group 37">
            <a:extLst>
              <a:ext uri="{FF2B5EF4-FFF2-40B4-BE49-F238E27FC236}">
                <a16:creationId xmlns:a16="http://schemas.microsoft.com/office/drawing/2014/main" id="{E4B75ECD-06F7-7CF0-7ADE-11821B3DE514}"/>
              </a:ext>
            </a:extLst>
          </p:cNvPr>
          <p:cNvGrpSpPr/>
          <p:nvPr/>
        </p:nvGrpSpPr>
        <p:grpSpPr>
          <a:xfrm>
            <a:off x="6154687" y="5051844"/>
            <a:ext cx="3212515" cy="1999694"/>
            <a:chOff x="6094604" y="5095139"/>
            <a:chExt cx="3212515" cy="1999694"/>
          </a:xfrm>
        </p:grpSpPr>
        <p:pic>
          <p:nvPicPr>
            <p:cNvPr id="39" name="Picture 38" descr="A blue water splashing on a black background&#10;&#10;Description automatically generated">
              <a:extLst>
                <a:ext uri="{FF2B5EF4-FFF2-40B4-BE49-F238E27FC236}">
                  <a16:creationId xmlns:a16="http://schemas.microsoft.com/office/drawing/2014/main" id="{2AD1F6CD-2862-02EF-17D9-81FF08FD77EE}"/>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40" name="Picture 39" descr="A blue water splashing on a black background&#10;&#10;Description automatically generated">
              <a:extLst>
                <a:ext uri="{FF2B5EF4-FFF2-40B4-BE49-F238E27FC236}">
                  <a16:creationId xmlns:a16="http://schemas.microsoft.com/office/drawing/2014/main" id="{EEA9D6D1-6D61-3B80-77BB-68AA10142919}"/>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41" name="Group 40">
            <a:extLst>
              <a:ext uri="{FF2B5EF4-FFF2-40B4-BE49-F238E27FC236}">
                <a16:creationId xmlns:a16="http://schemas.microsoft.com/office/drawing/2014/main" id="{58944E14-14AF-0C21-BCA8-B9C66A9B5962}"/>
              </a:ext>
            </a:extLst>
          </p:cNvPr>
          <p:cNvGrpSpPr/>
          <p:nvPr/>
        </p:nvGrpSpPr>
        <p:grpSpPr>
          <a:xfrm>
            <a:off x="3346910" y="4811784"/>
            <a:ext cx="3056319" cy="2020615"/>
            <a:chOff x="3308143" y="4837385"/>
            <a:chExt cx="3056319" cy="2020615"/>
          </a:xfrm>
        </p:grpSpPr>
        <p:pic>
          <p:nvPicPr>
            <p:cNvPr id="42" name="Picture 41" descr="A blue water splashing on a black background&#10;&#10;Description automatically generated">
              <a:extLst>
                <a:ext uri="{FF2B5EF4-FFF2-40B4-BE49-F238E27FC236}">
                  <a16:creationId xmlns:a16="http://schemas.microsoft.com/office/drawing/2014/main" id="{0D263CCD-D725-3DD9-97F5-ABA74D8CD15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43" name="Picture 42" descr="A blue water splashing on a black background&#10;&#10;Description automatically generated">
              <a:extLst>
                <a:ext uri="{FF2B5EF4-FFF2-40B4-BE49-F238E27FC236}">
                  <a16:creationId xmlns:a16="http://schemas.microsoft.com/office/drawing/2014/main" id="{6E3E5F60-8479-12F7-E30C-867A38D110D3}"/>
                </a:ext>
              </a:extLst>
            </p:cNvPr>
            <p:cNvPicPr>
              <a:picLocks noChangeAspect="1"/>
            </p:cNvPicPr>
            <p:nvPr/>
          </p:nvPicPr>
          <p:blipFill rotWithShape="1">
            <a:blip r:embed="rId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44" name="Picture 43" descr="A cartoon pig in a green shirt and green shirt&#10;&#10;Description automatically generated">
            <a:extLst>
              <a:ext uri="{FF2B5EF4-FFF2-40B4-BE49-F238E27FC236}">
                <a16:creationId xmlns:a16="http://schemas.microsoft.com/office/drawing/2014/main" id="{C016159E-58AB-88CB-EDE0-478EE11495F3}"/>
              </a:ext>
            </a:extLst>
          </p:cNvPr>
          <p:cNvPicPr>
            <a:picLocks noChangeAspect="1"/>
          </p:cNvPicPr>
          <p:nvPr/>
        </p:nvPicPr>
        <p:blipFill rotWithShape="1">
          <a:blip r:embed="rId7">
            <a:extLst>
              <a:ext uri="{28A0092B-C50C-407E-A947-70E740481C1C}">
                <a14:useLocalDpi xmlns:a14="http://schemas.microsoft.com/office/drawing/2010/main" val="0"/>
              </a:ext>
            </a:extLst>
          </a:blip>
          <a:srcRect l="40204" t="25520" r="44233" b="33396"/>
          <a:stretch/>
        </p:blipFill>
        <p:spPr>
          <a:xfrm>
            <a:off x="10286570" y="3516045"/>
            <a:ext cx="1425058" cy="2116061"/>
          </a:xfrm>
          <a:prstGeom prst="rect">
            <a:avLst/>
          </a:prstGeom>
        </p:spPr>
      </p:pic>
      <p:pic>
        <p:nvPicPr>
          <p:cNvPr id="45" name="8-bit-arcade-138828">
            <a:hlinkClick r:id="" action="ppaction://media"/>
            <a:extLst>
              <a:ext uri="{FF2B5EF4-FFF2-40B4-BE49-F238E27FC236}">
                <a16:creationId xmlns:a16="http://schemas.microsoft.com/office/drawing/2014/main" id="{C1AEDD8B-BA89-F298-BDEA-E6197AF7197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84986" y="89195"/>
            <a:ext cx="406400" cy="406400"/>
          </a:xfrm>
          <a:prstGeom prst="rect">
            <a:avLst/>
          </a:prstGeom>
        </p:spPr>
      </p:pic>
      <p:sp>
        <p:nvSpPr>
          <p:cNvPr id="16" name="Rectangle: Rounded Corners 15">
            <a:extLst>
              <a:ext uri="{FF2B5EF4-FFF2-40B4-BE49-F238E27FC236}">
                <a16:creationId xmlns:a16="http://schemas.microsoft.com/office/drawing/2014/main" id="{ACD9C7E2-1EA5-5B16-5251-937ABDE3DDE4}"/>
              </a:ext>
            </a:extLst>
          </p:cNvPr>
          <p:cNvSpPr>
            <a:spLocks/>
          </p:cNvSpPr>
          <p:nvPr/>
        </p:nvSpPr>
        <p:spPr>
          <a:xfrm>
            <a:off x="156816" y="1493491"/>
            <a:ext cx="11875575" cy="1996953"/>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defRPr/>
            </a:pPr>
            <a:r>
              <a:rPr lang="en-US" sz="3600" b="1" dirty="0">
                <a:solidFill>
                  <a:srgbClr val="0000FF"/>
                </a:solidFill>
                <a:latin typeface="Cambria" panose="02040503050406030204" pitchFamily="18" charset="0"/>
                <a:ea typeface="Cambria" panose="02040503050406030204" pitchFamily="18" charset="0"/>
              </a:rPr>
              <a:t>VD: </a:t>
            </a:r>
            <a:r>
              <a:rPr lang="vi-VN" sz="3600" b="1" dirty="0">
                <a:solidFill>
                  <a:srgbClr val="0000FF"/>
                </a:solidFill>
                <a:latin typeface="Cambria" panose="02040503050406030204" pitchFamily="18" charset="0"/>
                <a:ea typeface="Cambria" panose="02040503050406030204" pitchFamily="18" charset="0"/>
              </a:rPr>
              <a:t>Cả tuần trời mưa to giá rét nhưng chúng em vẫn đi học đều đúng giờ</a:t>
            </a:r>
            <a:endParaRPr kumimoji="0" lang="en-US" sz="3600" b="0" i="1"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673913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4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500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4000"/>
                                        <p:tgtEl>
                                          <p:spTgt spid="41"/>
                                        </p:tgtEl>
                                      </p:cBhvr>
                                    </p:animEffect>
                                  </p:childTnLst>
                                </p:cTn>
                              </p:par>
                              <p:par>
                                <p:cTn id="15" presetID="10" presetClass="entr" presetSubtype="0" fill="hold" nodeType="withEffect">
                                  <p:stCondLst>
                                    <p:cond delay="50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4000"/>
                                        <p:tgtEl>
                                          <p:spTgt spid="38"/>
                                        </p:tgtEl>
                                      </p:cBhvr>
                                    </p:animEffect>
                                  </p:childTnLst>
                                </p:cTn>
                              </p:par>
                              <p:par>
                                <p:cTn id="18" presetID="1" presetClass="exit" presetSubtype="0" fill="hold" nodeType="withEffect">
                                  <p:stCondLst>
                                    <p:cond delay="8000"/>
                                  </p:stCondLst>
                                  <p:childTnLst>
                                    <p:set>
                                      <p:cBhvr>
                                        <p:cTn id="19" dur="1" fill="hold">
                                          <p:stCondLst>
                                            <p:cond delay="0"/>
                                          </p:stCondLst>
                                        </p:cTn>
                                        <p:tgtEl>
                                          <p:spTgt spid="41"/>
                                        </p:tgtEl>
                                        <p:attrNameLst>
                                          <p:attrName>style.visibility</p:attrName>
                                        </p:attrNameLst>
                                      </p:cBhvr>
                                      <p:to>
                                        <p:strVal val="hidden"/>
                                      </p:to>
                                    </p:set>
                                  </p:childTnLst>
                                </p:cTn>
                              </p:par>
                              <p:par>
                                <p:cTn id="20" presetID="1" presetClass="exit" presetSubtype="0" fill="hold" nodeType="withEffect">
                                  <p:stCondLst>
                                    <p:cond delay="8000"/>
                                  </p:stCondLst>
                                  <p:childTnLst>
                                    <p:set>
                                      <p:cBhvr>
                                        <p:cTn id="21" dur="1" fill="hold">
                                          <p:stCondLst>
                                            <p:cond delay="0"/>
                                          </p:stCondLst>
                                        </p:cTn>
                                        <p:tgtEl>
                                          <p:spTgt spid="3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35" presetClass="path" presetSubtype="0" accel="50000" decel="50000" fill="hold" nodeType="clickEffect">
                                  <p:stCondLst>
                                    <p:cond delay="0"/>
                                  </p:stCondLst>
                                  <p:childTnLst>
                                    <p:animMotion origin="layout" path="M -3.33333E-6 1.85185E-6 L -0.79023 0.0044 " pathEditMode="relative" rAng="0" ptsTypes="AA">
                                      <p:cBhvr>
                                        <p:cTn id="25" dur="4500" fill="hold"/>
                                        <p:tgtEl>
                                          <p:spTgt spid="44"/>
                                        </p:tgtEl>
                                        <p:attrNameLst>
                                          <p:attrName>ppt_x</p:attrName>
                                          <p:attrName>ppt_y</p:attrName>
                                        </p:attrNameLst>
                                      </p:cBhvr>
                                      <p:rCtr x="-39518" y="208"/>
                                    </p:animMotion>
                                  </p:childTnLst>
                                </p:cTn>
                              </p:par>
                              <p:par>
                                <p:cTn id="26" presetID="10" presetClass="entr" presetSubtype="0" fill="hold" nodeType="withEffect">
                                  <p:stCondLst>
                                    <p:cond delay="50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4000"/>
                                        <p:tgtEl>
                                          <p:spTgt spid="26"/>
                                        </p:tgtEl>
                                      </p:cBhvr>
                                    </p:animEffect>
                                  </p:childTnLst>
                                </p:cTn>
                              </p:par>
                              <p:par>
                                <p:cTn id="29" presetID="10" presetClass="entr" presetSubtype="0" fill="hold" nodeType="withEffect">
                                  <p:stCondLst>
                                    <p:cond delay="50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0"/>
                                        <p:tgtEl>
                                          <p:spTgt spid="14"/>
                                        </p:tgtEl>
                                      </p:cBhvr>
                                    </p:animEffect>
                                  </p:childTnLst>
                                </p:cTn>
                              </p:par>
                              <p:par>
                                <p:cTn id="32" presetID="1" presetClass="exit" presetSubtype="0" fill="hold" nodeType="withEffect">
                                  <p:stCondLst>
                                    <p:cond delay="6750"/>
                                  </p:stCondLst>
                                  <p:childTnLst>
                                    <p:set>
                                      <p:cBhvr>
                                        <p:cTn id="33" dur="1" fill="hold">
                                          <p:stCondLst>
                                            <p:cond delay="0"/>
                                          </p:stCondLst>
                                        </p:cTn>
                                        <p:tgtEl>
                                          <p:spTgt spid="26"/>
                                        </p:tgtEl>
                                        <p:attrNameLst>
                                          <p:attrName>style.visibility</p:attrName>
                                        </p:attrNameLst>
                                      </p:cBhvr>
                                      <p:to>
                                        <p:strVal val="hidden"/>
                                      </p:to>
                                    </p:set>
                                  </p:childTnLst>
                                </p:cTn>
                              </p:par>
                              <p:par>
                                <p:cTn id="34" presetID="1" presetClass="exit" presetSubtype="0" fill="hold" nodeType="withEffect">
                                  <p:stCondLst>
                                    <p:cond delay="6750"/>
                                  </p:stCondLst>
                                  <p:childTnLst>
                                    <p:set>
                                      <p:cBhvr>
                                        <p:cTn id="35" dur="1" fill="hold">
                                          <p:stCondLst>
                                            <p:cond delay="0"/>
                                          </p:stCondLst>
                                        </p:cTn>
                                        <p:tgtEl>
                                          <p:spTgt spid="14"/>
                                        </p:tgtEl>
                                        <p:attrNameLst>
                                          <p:attrName>style.visibility</p:attrName>
                                        </p:attrNameLst>
                                      </p:cBhvr>
                                      <p:to>
                                        <p:strVal val="hidden"/>
                                      </p:to>
                                    </p:set>
                                  </p:childTnLst>
                                </p:cTn>
                              </p:par>
                              <p:par>
                                <p:cTn id="36" presetID="10" presetClass="entr" presetSubtype="0" fill="hold" nodeType="withEffect">
                                  <p:stCondLst>
                                    <p:cond delay="500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4000"/>
                                        <p:tgtEl>
                                          <p:spTgt spid="33"/>
                                        </p:tgtEl>
                                      </p:cBhvr>
                                    </p:animEffect>
                                  </p:childTnLst>
                                </p:cTn>
                              </p:par>
                              <p:par>
                                <p:cTn id="39" presetID="10" presetClass="entr" presetSubtype="0" fill="hold" nodeType="withEffect">
                                  <p:stCondLst>
                                    <p:cond delay="500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4000"/>
                                        <p:tgtEl>
                                          <p:spTgt spid="31"/>
                                        </p:tgtEl>
                                      </p:cBhvr>
                                    </p:animEffect>
                                  </p:childTnLst>
                                </p:cTn>
                              </p:par>
                              <p:par>
                                <p:cTn id="42" presetID="1" presetClass="exit" presetSubtype="0" fill="hold" nodeType="withEffect">
                                  <p:stCondLst>
                                    <p:cond delay="8500"/>
                                  </p:stCondLst>
                                  <p:childTnLst>
                                    <p:set>
                                      <p:cBhvr>
                                        <p:cTn id="43" dur="1" fill="hold">
                                          <p:stCondLst>
                                            <p:cond delay="0"/>
                                          </p:stCondLst>
                                        </p:cTn>
                                        <p:tgtEl>
                                          <p:spTgt spid="33"/>
                                        </p:tgtEl>
                                        <p:attrNameLst>
                                          <p:attrName>style.visibility</p:attrName>
                                        </p:attrNameLst>
                                      </p:cBhvr>
                                      <p:to>
                                        <p:strVal val="hidden"/>
                                      </p:to>
                                    </p:set>
                                  </p:childTnLst>
                                </p:cTn>
                              </p:par>
                              <p:par>
                                <p:cTn id="44" presetID="1" presetClass="exit" presetSubtype="0" fill="hold" nodeType="withEffect">
                                  <p:stCondLst>
                                    <p:cond delay="8500"/>
                                  </p:stCondLst>
                                  <p:childTnLst>
                                    <p:set>
                                      <p:cBhvr>
                                        <p:cTn id="45"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20408">
                <p:cTn id="46" fill="hold" display="0">
                  <p:stCondLst>
                    <p:cond delay="indefinite"/>
                  </p:stCondLst>
                  <p:endCondLst>
                    <p:cond evt="onStopAudio" delay="0">
                      <p:tgtEl>
                        <p:sldTgt/>
                      </p:tgtEl>
                    </p:cond>
                  </p:endCondLst>
                </p:cTn>
                <p:tgtEl>
                  <p:spTgt spid="45"/>
                </p:tgtEl>
              </p:cMediaNode>
            </p:audio>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t="19"/>
          <a:stretch/>
        </p:blipFill>
        <p:spPr>
          <a:xfrm>
            <a:off x="0" y="0"/>
            <a:ext cx="12192000" cy="6858000"/>
          </a:xfrm>
          <a:prstGeom prst="rect">
            <a:avLst/>
          </a:prstGeom>
        </p:spPr>
      </p:pic>
      <p:pic>
        <p:nvPicPr>
          <p:cNvPr id="5" name="Picture 4" descr="A cartoon pig in a green shirt and green shirt&#10;&#10;Description automatically generated">
            <a:extLst>
              <a:ext uri="{FF2B5EF4-FFF2-40B4-BE49-F238E27FC236}">
                <a16:creationId xmlns:a16="http://schemas.microsoft.com/office/drawing/2014/main" id="{6E2F9D8B-16B1-6664-0C84-CAE385012A19}"/>
              </a:ext>
            </a:extLst>
          </p:cNvPr>
          <p:cNvPicPr>
            <a:picLocks noChangeAspect="1"/>
          </p:cNvPicPr>
          <p:nvPr/>
        </p:nvPicPr>
        <p:blipFill rotWithShape="1">
          <a:blip r:embed="rId5">
            <a:extLst>
              <a:ext uri="{28A0092B-C50C-407E-A947-70E740481C1C}">
                <a14:useLocalDpi xmlns:a14="http://schemas.microsoft.com/office/drawing/2010/main" val="0"/>
              </a:ext>
            </a:extLst>
          </a:blip>
          <a:srcRect l="40204" t="25520" r="44233" b="33396"/>
          <a:stretch/>
        </p:blipFill>
        <p:spPr>
          <a:xfrm>
            <a:off x="9043332" y="2115879"/>
            <a:ext cx="2433652" cy="3613715"/>
          </a:xfrm>
          <a:prstGeom prst="rect">
            <a:avLst/>
          </a:prstGeom>
        </p:spPr>
      </p:pic>
      <p:pic>
        <p:nvPicPr>
          <p:cNvPr id="4" name="Picture 3" descr="A cartoon face with a blue rectangle&#10;&#10;Description automatically generated">
            <a:extLst>
              <a:ext uri="{FF2B5EF4-FFF2-40B4-BE49-F238E27FC236}">
                <a16:creationId xmlns:a16="http://schemas.microsoft.com/office/drawing/2014/main" id="{D07272EE-93C8-44A2-8E86-993C68DCE970}"/>
              </a:ext>
            </a:extLst>
          </p:cNvPr>
          <p:cNvPicPr>
            <a:picLocks noChangeAspect="1"/>
          </p:cNvPicPr>
          <p:nvPr/>
        </p:nvPicPr>
        <p:blipFill rotWithShape="1">
          <a:blip r:embed="rId6">
            <a:extLst>
              <a:ext uri="{28A0092B-C50C-407E-A947-70E740481C1C}">
                <a14:useLocalDpi xmlns:a14="http://schemas.microsoft.com/office/drawing/2010/main" val="0"/>
              </a:ext>
            </a:extLst>
          </a:blip>
          <a:srcRect l="19012" t="17984" r="14273" b="13469"/>
          <a:stretch/>
        </p:blipFill>
        <p:spPr>
          <a:xfrm>
            <a:off x="3045342" y="3041902"/>
            <a:ext cx="6219344" cy="3418928"/>
          </a:xfrm>
          <a:prstGeom prst="rect">
            <a:avLst/>
          </a:prstGeom>
        </p:spPr>
      </p:pic>
      <p:sp>
        <p:nvSpPr>
          <p:cNvPr id="11" name="TextBox 10">
            <a:extLst>
              <a:ext uri="{FF2B5EF4-FFF2-40B4-BE49-F238E27FC236}">
                <a16:creationId xmlns:a16="http://schemas.microsoft.com/office/drawing/2014/main" id="{A8600F11-96D2-DA5C-2EF8-F82D08DBF16A}"/>
              </a:ext>
            </a:extLst>
          </p:cNvPr>
          <p:cNvSpPr txBox="1"/>
          <p:nvPr/>
        </p:nvSpPr>
        <p:spPr>
          <a:xfrm>
            <a:off x="3523660" y="3882301"/>
            <a:ext cx="6097772"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Cảm</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ơn</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các</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bạn</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đã</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giúp</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a:t>
            </a: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heo</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 con </a:t>
            </a: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rPr>
              <a:t>nhé</a:t>
            </a:r>
            <a:r>
              <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a:t>
            </a:r>
          </a:p>
        </p:txBody>
      </p:sp>
      <p:pic>
        <p:nvPicPr>
          <p:cNvPr id="2" name="8-bit-arcade-138828">
            <a:hlinkClick r:id="" action="ppaction://media"/>
            <a:extLst>
              <a:ext uri="{FF2B5EF4-FFF2-40B4-BE49-F238E27FC236}">
                <a16:creationId xmlns:a16="http://schemas.microsoft.com/office/drawing/2014/main" id="{37D63EA0-45CC-FABC-1C57-5BB123BFAC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84986" y="89195"/>
            <a:ext cx="406400" cy="406400"/>
          </a:xfrm>
          <a:prstGeom prst="rect">
            <a:avLst/>
          </a:prstGeom>
        </p:spPr>
      </p:pic>
      <p:pic>
        <p:nvPicPr>
          <p:cNvPr id="6" name="Picture 5">
            <a:extLst>
              <a:ext uri="{FF2B5EF4-FFF2-40B4-BE49-F238E27FC236}">
                <a16:creationId xmlns:a16="http://schemas.microsoft.com/office/drawing/2014/main" id="{B7772018-5A2C-BDCF-4B1D-BB9709017D9B}"/>
              </a:ext>
            </a:extLst>
          </p:cNvPr>
          <p:cNvPicPr>
            <a:picLocks noChangeAspect="1"/>
          </p:cNvPicPr>
          <p:nvPr/>
        </p:nvPicPr>
        <p:blipFill>
          <a:blip r:embed="rId8"/>
          <a:stretch>
            <a:fillRect/>
          </a:stretch>
        </p:blipFill>
        <p:spPr>
          <a:xfrm>
            <a:off x="1179216" y="495595"/>
            <a:ext cx="8297375" cy="2761727"/>
          </a:xfrm>
          <a:prstGeom prst="rect">
            <a:avLst/>
          </a:prstGeom>
        </p:spPr>
      </p:pic>
    </p:spTree>
    <p:extLst>
      <p:ext uri="{BB962C8B-B14F-4D97-AF65-F5344CB8AC3E}">
        <p14:creationId xmlns:p14="http://schemas.microsoft.com/office/powerpoint/2010/main" val="11648482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408">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kids in a classroom&#10;&#10;Description automatically generated">
            <a:extLst>
              <a:ext uri="{FF2B5EF4-FFF2-40B4-BE49-F238E27FC236}">
                <a16:creationId xmlns:a16="http://schemas.microsoft.com/office/drawing/2014/main" id="{5A7AD137-9AE2-D292-EBCC-04727899A8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1" name="Picture 10" descr="A person holding a pointer and a box&#10;&#10;Description automatically generated">
            <a:extLst>
              <a:ext uri="{FF2B5EF4-FFF2-40B4-BE49-F238E27FC236}">
                <a16:creationId xmlns:a16="http://schemas.microsoft.com/office/drawing/2014/main" id="{C462C323-B02C-55C6-5371-92241177C4F2}"/>
              </a:ext>
            </a:extLst>
          </p:cNvPr>
          <p:cNvPicPr>
            <a:picLocks noChangeAspect="1"/>
          </p:cNvPicPr>
          <p:nvPr/>
        </p:nvPicPr>
        <p:blipFill rotWithShape="1">
          <a:blip r:embed="rId3">
            <a:extLst>
              <a:ext uri="{28A0092B-C50C-407E-A947-70E740481C1C}">
                <a14:useLocalDpi xmlns:a14="http://schemas.microsoft.com/office/drawing/2010/main" val="0"/>
              </a:ext>
            </a:extLst>
          </a:blip>
          <a:srcRect l="42820" t="13489" r="42704" b="21240"/>
          <a:stretch/>
        </p:blipFill>
        <p:spPr>
          <a:xfrm>
            <a:off x="2317897" y="1268545"/>
            <a:ext cx="2147778" cy="4605015"/>
          </a:xfrm>
          <a:prstGeom prst="rect">
            <a:avLst/>
          </a:prstGeom>
        </p:spPr>
      </p:pic>
      <p:pic>
        <p:nvPicPr>
          <p:cNvPr id="4" name="Picture 3">
            <a:extLst>
              <a:ext uri="{FF2B5EF4-FFF2-40B4-BE49-F238E27FC236}">
                <a16:creationId xmlns:a16="http://schemas.microsoft.com/office/drawing/2014/main" id="{1C354CCF-2CDF-94C9-1227-DF2DEAA8F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8742" y="764893"/>
            <a:ext cx="4803536" cy="1632867"/>
          </a:xfrm>
          <a:prstGeom prst="rect">
            <a:avLst/>
          </a:prstGeom>
        </p:spPr>
      </p:pic>
    </p:spTree>
    <p:extLst>
      <p:ext uri="{BB962C8B-B14F-4D97-AF65-F5344CB8AC3E}">
        <p14:creationId xmlns:p14="http://schemas.microsoft.com/office/powerpoint/2010/main" val="34973541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noGrp="1" noRot="1" noMove="1" noResize="1" noEditPoints="1" noAdjustHandles="1" noChangeArrowheads="1" noChangeShapeType="1"/>
          </p:cNvSpPr>
          <p:nvPr/>
        </p:nvSpPr>
        <p:spPr>
          <a:xfrm>
            <a:off x="220729" y="1775637"/>
            <a:ext cx="11875575" cy="4959019"/>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EF955CF5-A999-7707-B2AC-5F83EC14D31E}"/>
              </a:ext>
            </a:extLst>
          </p:cNvPr>
          <p:cNvSpPr/>
          <p:nvPr/>
        </p:nvSpPr>
        <p:spPr>
          <a:xfrm>
            <a:off x="536342" y="1922943"/>
            <a:ext cx="11432138" cy="4637517"/>
          </a:xfrm>
          <a:prstGeom prst="roundRect">
            <a:avLst/>
          </a:prstGeom>
          <a:solidFill>
            <a:schemeClr val="bg1"/>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197334C-E5DA-72B5-9C64-B61737660868}"/>
              </a:ext>
            </a:extLst>
          </p:cNvPr>
          <p:cNvSpPr txBox="1"/>
          <p:nvPr/>
        </p:nvSpPr>
        <p:spPr>
          <a:xfrm>
            <a:off x="775186" y="2040115"/>
            <a:ext cx="8907294" cy="3046988"/>
          </a:xfrm>
          <a:prstGeom prst="rect">
            <a:avLst/>
          </a:prstGeom>
          <a:noFill/>
        </p:spPr>
        <p:txBody>
          <a:bodyPr wrap="square" rtlCol="0">
            <a:spAutoFit/>
          </a:bodyPr>
          <a:lstStyle/>
          <a:p>
            <a:pPr algn="just"/>
            <a:r>
              <a:rPr lang="vi-VN" sz="3200" baseline="30000" dirty="0">
                <a:latin typeface="Cambria" panose="02040503050406030204" pitchFamily="18" charset="0"/>
                <a:ea typeface="Cambria" panose="02040503050406030204" pitchFamily="18" charset="0"/>
              </a:rPr>
              <a:t>(1) </a:t>
            </a:r>
            <a:r>
              <a:rPr lang="vi-VN" sz="3200" dirty="0">
                <a:latin typeface="Cambria" panose="02040503050406030204" pitchFamily="18" charset="0"/>
                <a:ea typeface="Cambria" panose="02040503050406030204" pitchFamily="18" charset="0"/>
              </a:rPr>
              <a:t>Bên hàng xóm tôi có cái hang của Dế Choắt. </a:t>
            </a:r>
            <a:r>
              <a:rPr lang="vi-VN" sz="3200" baseline="30000" dirty="0">
                <a:latin typeface="Cambria" panose="02040503050406030204" pitchFamily="18" charset="0"/>
                <a:ea typeface="Cambria" panose="02040503050406030204" pitchFamily="18" charset="0"/>
              </a:rPr>
              <a:t>(2) </a:t>
            </a:r>
            <a:r>
              <a:rPr lang="vi-VN" sz="3200" dirty="0">
                <a:latin typeface="Cambria" panose="02040503050406030204" pitchFamily="18" charset="0"/>
                <a:ea typeface="Cambria" panose="02040503050406030204" pitchFamily="18" charset="0"/>
              </a:rPr>
              <a:t>Dế Choắt là tên tôi đã đặt cho nó một cách chế giễu và trịch thượng thế.</a:t>
            </a:r>
            <a:r>
              <a:rPr lang="vi-VN" sz="3200" baseline="30000" dirty="0">
                <a:latin typeface="Cambria" panose="02040503050406030204" pitchFamily="18" charset="0"/>
                <a:ea typeface="Cambria" panose="02040503050406030204" pitchFamily="18" charset="0"/>
              </a:rPr>
              <a:t>(3) </a:t>
            </a:r>
            <a:r>
              <a:rPr lang="vi-VN" sz="3200" dirty="0">
                <a:latin typeface="Cambria" panose="02040503050406030204" pitchFamily="18" charset="0"/>
                <a:ea typeface="Cambria" panose="02040503050406030204" pitchFamily="18" charset="0"/>
              </a:rPr>
              <a:t>Choắt nọ có lẽ cũng trạc tuổi tôi. </a:t>
            </a:r>
            <a:r>
              <a:rPr lang="vi-VN" sz="3200" baseline="30000" dirty="0">
                <a:latin typeface="Cambria" panose="02040503050406030204" pitchFamily="18" charset="0"/>
                <a:ea typeface="Cambria" panose="02040503050406030204" pitchFamily="18" charset="0"/>
              </a:rPr>
              <a:t>(4) </a:t>
            </a:r>
            <a:r>
              <a:rPr lang="vi-VN" sz="3200" dirty="0">
                <a:latin typeface="Cambria" panose="02040503050406030204" pitchFamily="18" charset="0"/>
                <a:ea typeface="Cambria" panose="02040503050406030204" pitchFamily="18" charset="0"/>
              </a:rPr>
              <a:t>Nhưng vì Choắt bẩm sinh yếu đuối nên tôi coi thường và gã cũng sợ tôi lắm.</a:t>
            </a:r>
          </a:p>
          <a:p>
            <a:pPr algn="r"/>
            <a:r>
              <a:rPr lang="vi-VN" sz="3200" dirty="0">
                <a:latin typeface="Cambria" panose="02040503050406030204" pitchFamily="18" charset="0"/>
                <a:ea typeface="Cambria" panose="02040503050406030204" pitchFamily="18" charset="0"/>
              </a:rPr>
              <a:t>(Tô Hoài)</a:t>
            </a:r>
          </a:p>
        </p:txBody>
      </p:sp>
      <p:pic>
        <p:nvPicPr>
          <p:cNvPr id="8" name="Picture 7" descr="A rectangular white and orange rectangle with black background&#10;&#10;Description automatically generated">
            <a:extLst>
              <a:ext uri="{FF2B5EF4-FFF2-40B4-BE49-F238E27FC236}">
                <a16:creationId xmlns:a16="http://schemas.microsoft.com/office/drawing/2014/main" id="{8CF764D0-981A-5E7B-9738-1EA755F5A0F4}"/>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5080" t="29748" r="6359" b="29695"/>
          <a:stretch/>
        </p:blipFill>
        <p:spPr>
          <a:xfrm>
            <a:off x="134574" y="150832"/>
            <a:ext cx="11875575" cy="1330869"/>
          </a:xfrm>
          <a:prstGeom prst="rect">
            <a:avLst/>
          </a:prstGeom>
        </p:spPr>
      </p:pic>
      <p:sp>
        <p:nvSpPr>
          <p:cNvPr id="9" name="TextBox 8">
            <a:extLst>
              <a:ext uri="{FF2B5EF4-FFF2-40B4-BE49-F238E27FC236}">
                <a16:creationId xmlns:a16="http://schemas.microsoft.com/office/drawing/2014/main" id="{30EC4403-41AE-5631-7D71-C17570ABE0AE}"/>
              </a:ext>
            </a:extLst>
          </p:cNvPr>
          <p:cNvSpPr txBox="1"/>
          <p:nvPr/>
        </p:nvSpPr>
        <p:spPr>
          <a:xfrm>
            <a:off x="1650504" y="439621"/>
            <a:ext cx="10304929" cy="646331"/>
          </a:xfrm>
          <a:prstGeom prst="rect">
            <a:avLst/>
          </a:prstGeom>
          <a:noFill/>
        </p:spPr>
        <p:txBody>
          <a:bodyPr wrap="square" rtlCol="0">
            <a:spAutoFit/>
          </a:bodyPr>
          <a:lstStyle/>
          <a:p>
            <a:r>
              <a:rPr lang="en-US" sz="3600" b="1" dirty="0">
                <a:solidFill>
                  <a:srgbClr val="002060"/>
                </a:solidFill>
                <a:latin typeface="Arial-Rounded-Bold"/>
              </a:rPr>
              <a:t>1. </a:t>
            </a:r>
            <a:r>
              <a:rPr lang="vi-VN" sz="3600" b="1" dirty="0">
                <a:solidFill>
                  <a:srgbClr val="002060"/>
                </a:solidFill>
                <a:latin typeface="Arial-Rounded-Bold"/>
              </a:rPr>
              <a:t>Đọc đoạn văn dưới đây và trả lời câu hỏi.</a:t>
            </a:r>
            <a:endParaRPr lang="en-US" sz="32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endParaRPr>
          </a:p>
        </p:txBody>
      </p:sp>
      <p:pic>
        <p:nvPicPr>
          <p:cNvPr id="6" name="Picture 5" descr="A cartoon monkey holding a number one&#10;&#10;Description automatically generated">
            <a:extLst>
              <a:ext uri="{FF2B5EF4-FFF2-40B4-BE49-F238E27FC236}">
                <a16:creationId xmlns:a16="http://schemas.microsoft.com/office/drawing/2014/main" id="{CBE6FA28-619A-4983-CD08-1C6AC5A2765A}"/>
              </a:ext>
            </a:extLst>
          </p:cNvPr>
          <p:cNvPicPr>
            <a:picLocks noChangeAspect="1"/>
          </p:cNvPicPr>
          <p:nvPr/>
        </p:nvPicPr>
        <p:blipFill rotWithShape="1">
          <a:blip r:embed="rId4">
            <a:extLst>
              <a:ext uri="{28A0092B-C50C-407E-A947-70E740481C1C}">
                <a14:useLocalDpi xmlns:a14="http://schemas.microsoft.com/office/drawing/2010/main" val="0"/>
              </a:ext>
            </a:extLst>
          </a:blip>
          <a:srcRect l="42384" t="33953" r="42529" b="41085"/>
          <a:stretch/>
        </p:blipFill>
        <p:spPr>
          <a:xfrm>
            <a:off x="539676" y="297540"/>
            <a:ext cx="1049868" cy="977043"/>
          </a:xfrm>
          <a:prstGeom prst="rect">
            <a:avLst/>
          </a:prstGeom>
        </p:spPr>
      </p:pic>
      <p:pic>
        <p:nvPicPr>
          <p:cNvPr id="5" name="Picture 4">
            <a:extLst>
              <a:ext uri="{FF2B5EF4-FFF2-40B4-BE49-F238E27FC236}">
                <a16:creationId xmlns:a16="http://schemas.microsoft.com/office/drawing/2014/main" id="{46A0099C-79BE-D274-492B-4F4B92BBB470}"/>
              </a:ext>
            </a:extLst>
          </p:cNvPr>
          <p:cNvPicPr>
            <a:picLocks noChangeAspect="1"/>
          </p:cNvPicPr>
          <p:nvPr/>
        </p:nvPicPr>
        <p:blipFill>
          <a:blip r:embed="rId5"/>
          <a:stretch>
            <a:fillRect/>
          </a:stretch>
        </p:blipFill>
        <p:spPr>
          <a:xfrm>
            <a:off x="9834880" y="2044065"/>
            <a:ext cx="1950720" cy="2752179"/>
          </a:xfrm>
          <a:prstGeom prst="rect">
            <a:avLst/>
          </a:prstGeom>
        </p:spPr>
      </p:pic>
      <p:sp>
        <p:nvSpPr>
          <p:cNvPr id="7" name="TextBox 6">
            <a:extLst>
              <a:ext uri="{FF2B5EF4-FFF2-40B4-BE49-F238E27FC236}">
                <a16:creationId xmlns:a16="http://schemas.microsoft.com/office/drawing/2014/main" id="{F5202FFA-662C-A087-365C-8F395450CD04}"/>
              </a:ext>
            </a:extLst>
          </p:cNvPr>
          <p:cNvSpPr txBox="1"/>
          <p:nvPr/>
        </p:nvSpPr>
        <p:spPr>
          <a:xfrm>
            <a:off x="894080" y="5171440"/>
            <a:ext cx="10200640" cy="1077218"/>
          </a:xfrm>
          <a:prstGeom prst="rect">
            <a:avLst/>
          </a:prstGeom>
          <a:noFill/>
        </p:spPr>
        <p:txBody>
          <a:bodyPr wrap="square" rtlCol="0">
            <a:spAutoFit/>
          </a:bodyPr>
          <a:lstStyle/>
          <a:p>
            <a:r>
              <a:rPr lang="vi-VN" sz="3200" i="1" dirty="0">
                <a:solidFill>
                  <a:srgbClr val="FF0000"/>
                </a:solidFill>
                <a:latin typeface="Cambria" panose="02040503050406030204" pitchFamily="18" charset="0"/>
                <a:ea typeface="Cambria" panose="02040503050406030204" pitchFamily="18" charset="0"/>
              </a:rPr>
              <a:t>a. Từ nào được lặp lại ở các câu trong đoạn văn trên?</a:t>
            </a:r>
          </a:p>
          <a:p>
            <a:r>
              <a:rPr lang="vi-VN" sz="3200" i="1" dirty="0">
                <a:solidFill>
                  <a:srgbClr val="FF0000"/>
                </a:solidFill>
                <a:latin typeface="Cambria" panose="02040503050406030204" pitchFamily="18" charset="0"/>
                <a:ea typeface="Cambria" panose="02040503050406030204" pitchFamily="18" charset="0"/>
              </a:rPr>
              <a:t>b. Việc lặp lại từ đó có tác dụng gì?</a:t>
            </a:r>
            <a:endParaRPr lang="en-US" sz="3200" i="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83033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noGrp="1" noRot="1" noMove="1" noResize="1" noEditPoints="1" noAdjustHandles="1" noChangeArrowheads="1" noChangeShapeType="1"/>
          </p:cNvSpPr>
          <p:nvPr/>
        </p:nvSpPr>
        <p:spPr>
          <a:xfrm>
            <a:off x="88604" y="138223"/>
            <a:ext cx="12007702" cy="6581553"/>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nk note with a blue pin&#10;&#10;Description automatically generated">
            <a:extLst>
              <a:ext uri="{FF2B5EF4-FFF2-40B4-BE49-F238E27FC236}">
                <a16:creationId xmlns:a16="http://schemas.microsoft.com/office/drawing/2014/main" id="{DBD19F76-F7C9-F7ED-E3EB-67D48840CA16}"/>
              </a:ext>
            </a:extLst>
          </p:cNvPr>
          <p:cNvPicPr>
            <a:picLocks noChangeAspect="1"/>
          </p:cNvPicPr>
          <p:nvPr/>
        </p:nvPicPr>
        <p:blipFill rotWithShape="1">
          <a:blip r:embed="rId3">
            <a:extLst>
              <a:ext uri="{28A0092B-C50C-407E-A947-70E740481C1C}">
                <a14:useLocalDpi xmlns:a14="http://schemas.microsoft.com/office/drawing/2010/main" val="0"/>
              </a:ext>
            </a:extLst>
          </a:blip>
          <a:srcRect l="24332" t="9923" r="26744" b="17210"/>
          <a:stretch/>
        </p:blipFill>
        <p:spPr>
          <a:xfrm>
            <a:off x="5520673" y="781492"/>
            <a:ext cx="6320219" cy="5295013"/>
          </a:xfrm>
          <a:prstGeom prst="rect">
            <a:avLst/>
          </a:prstGeom>
        </p:spPr>
      </p:pic>
      <p:pic>
        <p:nvPicPr>
          <p:cNvPr id="8" name="Picture 7" descr="A cartoon of kids sitting at a table&#10;&#10;Description automatically generated">
            <a:extLst>
              <a:ext uri="{FF2B5EF4-FFF2-40B4-BE49-F238E27FC236}">
                <a16:creationId xmlns:a16="http://schemas.microsoft.com/office/drawing/2014/main" id="{98E5A02D-547C-9872-E7B6-DE712EC13BB6}"/>
              </a:ext>
            </a:extLst>
          </p:cNvPr>
          <p:cNvPicPr>
            <a:picLocks noChangeAspect="1"/>
          </p:cNvPicPr>
          <p:nvPr/>
        </p:nvPicPr>
        <p:blipFill rotWithShape="1">
          <a:blip r:embed="rId4">
            <a:extLst>
              <a:ext uri="{28A0092B-C50C-407E-A947-70E740481C1C}">
                <a14:useLocalDpi xmlns:a14="http://schemas.microsoft.com/office/drawing/2010/main" val="0"/>
              </a:ext>
            </a:extLst>
          </a:blip>
          <a:srcRect l="39942" t="39225" r="42267" b="39069"/>
          <a:stretch/>
        </p:blipFill>
        <p:spPr>
          <a:xfrm>
            <a:off x="5911707" y="1711842"/>
            <a:ext cx="5422599" cy="3721395"/>
          </a:xfrm>
          <a:prstGeom prst="rect">
            <a:avLst/>
          </a:prstGeom>
        </p:spPr>
      </p:pic>
      <p:pic>
        <p:nvPicPr>
          <p:cNvPr id="10" name="Picture 9" descr="A cartoon of a child&#10;&#10;Description automatically generated">
            <a:extLst>
              <a:ext uri="{FF2B5EF4-FFF2-40B4-BE49-F238E27FC236}">
                <a16:creationId xmlns:a16="http://schemas.microsoft.com/office/drawing/2014/main" id="{B8C2CE38-EB70-23DD-7BC1-B45310D85EA4}"/>
              </a:ext>
            </a:extLst>
          </p:cNvPr>
          <p:cNvPicPr>
            <a:picLocks noChangeAspect="1"/>
          </p:cNvPicPr>
          <p:nvPr/>
        </p:nvPicPr>
        <p:blipFill rotWithShape="1">
          <a:blip r:embed="rId5">
            <a:extLst>
              <a:ext uri="{28A0092B-C50C-407E-A947-70E740481C1C}">
                <a14:useLocalDpi xmlns:a14="http://schemas.microsoft.com/office/drawing/2010/main" val="0"/>
              </a:ext>
            </a:extLst>
          </a:blip>
          <a:srcRect l="47267" t="15504" r="35727" b="51628"/>
          <a:stretch/>
        </p:blipFill>
        <p:spPr>
          <a:xfrm>
            <a:off x="10158169" y="138221"/>
            <a:ext cx="1916871" cy="2083982"/>
          </a:xfrm>
          <a:prstGeom prst="rect">
            <a:avLst/>
          </a:prstGeom>
        </p:spPr>
      </p:pic>
      <p:pic>
        <p:nvPicPr>
          <p:cNvPr id="16" name="Picture 15" descr="A yellow sun on a black background&#10;&#10;Description automatically generated">
            <a:extLst>
              <a:ext uri="{FF2B5EF4-FFF2-40B4-BE49-F238E27FC236}">
                <a16:creationId xmlns:a16="http://schemas.microsoft.com/office/drawing/2014/main" id="{5AEBD1A9-4321-789B-34ED-A31178FE1F49}"/>
              </a:ext>
            </a:extLst>
          </p:cNvPr>
          <p:cNvPicPr>
            <a:picLocks noChangeAspect="1"/>
          </p:cNvPicPr>
          <p:nvPr/>
        </p:nvPicPr>
        <p:blipFill rotWithShape="1">
          <a:blip r:embed="rId6">
            <a:extLst>
              <a:ext uri="{28A0092B-C50C-407E-A947-70E740481C1C}">
                <a14:useLocalDpi xmlns:a14="http://schemas.microsoft.com/office/drawing/2010/main" val="0"/>
              </a:ext>
            </a:extLst>
          </a:blip>
          <a:srcRect l="44893" t="35193" r="45165" b="45737"/>
          <a:stretch/>
        </p:blipFill>
        <p:spPr>
          <a:xfrm>
            <a:off x="552893" y="191383"/>
            <a:ext cx="1212112" cy="1307805"/>
          </a:xfrm>
          <a:prstGeom prst="rect">
            <a:avLst/>
          </a:prstGeom>
        </p:spPr>
      </p:pic>
      <p:pic>
        <p:nvPicPr>
          <p:cNvPr id="30" name="Picture 29" descr="A flower on a black background&#10;&#10;Description automatically generated">
            <a:extLst>
              <a:ext uri="{FF2B5EF4-FFF2-40B4-BE49-F238E27FC236}">
                <a16:creationId xmlns:a16="http://schemas.microsoft.com/office/drawing/2014/main" id="{61870699-3F0B-B6CB-494E-B4F0199CB722}"/>
              </a:ext>
            </a:extLst>
          </p:cNvPr>
          <p:cNvPicPr>
            <a:picLocks noGrp="1" noRot="1" noChangeAspect="1" noMove="1" noResize="1" noEditPoints="1" noAdjustHandles="1" noChangeArrowheads="1" noChangeShapeType="1" noCrop="1"/>
          </p:cNvPicPr>
          <p:nvPr/>
        </p:nvPicPr>
        <p:blipFill rotWithShape="1">
          <a:blip r:embed="rId7">
            <a:extLst>
              <a:ext uri="{28A0092B-C50C-407E-A947-70E740481C1C}">
                <a14:useLocalDpi xmlns:a14="http://schemas.microsoft.com/office/drawing/2010/main" val="0"/>
              </a:ext>
            </a:extLst>
          </a:blip>
          <a:srcRect l="39070" t="31240" r="41047" b="33954"/>
          <a:stretch/>
        </p:blipFill>
        <p:spPr>
          <a:xfrm>
            <a:off x="4995341" y="4762103"/>
            <a:ext cx="1641343" cy="1616150"/>
          </a:xfrm>
          <a:prstGeom prst="rect">
            <a:avLst/>
          </a:prstGeom>
        </p:spPr>
      </p:pic>
      <p:pic>
        <p:nvPicPr>
          <p:cNvPr id="3" name="Picture 2">
            <a:extLst>
              <a:ext uri="{FF2B5EF4-FFF2-40B4-BE49-F238E27FC236}">
                <a16:creationId xmlns:a16="http://schemas.microsoft.com/office/drawing/2014/main" id="{E83CA006-699A-F92E-BB53-522EE311FACD}"/>
              </a:ext>
            </a:extLst>
          </p:cNvPr>
          <p:cNvPicPr>
            <a:picLocks noChangeAspect="1"/>
          </p:cNvPicPr>
          <p:nvPr/>
        </p:nvPicPr>
        <p:blipFill>
          <a:blip r:embed="rId8"/>
          <a:stretch>
            <a:fillRect/>
          </a:stretch>
        </p:blipFill>
        <p:spPr>
          <a:xfrm>
            <a:off x="212115" y="2290998"/>
            <a:ext cx="5285690" cy="1889924"/>
          </a:xfrm>
          <a:prstGeom prst="rect">
            <a:avLst/>
          </a:prstGeom>
        </p:spPr>
      </p:pic>
    </p:spTree>
    <p:extLst>
      <p:ext uri="{BB962C8B-B14F-4D97-AF65-F5344CB8AC3E}">
        <p14:creationId xmlns:p14="http://schemas.microsoft.com/office/powerpoint/2010/main" val="212807133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p:cNvSpPr>
          <p:nvPr/>
        </p:nvSpPr>
        <p:spPr>
          <a:xfrm>
            <a:off x="158212" y="457201"/>
            <a:ext cx="11875575" cy="6035040"/>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Rounded Corners 22">
            <a:extLst>
              <a:ext uri="{FF2B5EF4-FFF2-40B4-BE49-F238E27FC236}">
                <a16:creationId xmlns:a16="http://schemas.microsoft.com/office/drawing/2014/main" id="{EF955CF5-A999-7707-B2AC-5F83EC14D31E}"/>
              </a:ext>
            </a:extLst>
          </p:cNvPr>
          <p:cNvSpPr/>
          <p:nvPr/>
        </p:nvSpPr>
        <p:spPr>
          <a:xfrm>
            <a:off x="440558" y="680720"/>
            <a:ext cx="11273921" cy="5492225"/>
          </a:xfrm>
          <a:prstGeom prst="roundRect">
            <a:avLst/>
          </a:prstGeom>
          <a:solidFill>
            <a:schemeClr val="bg1"/>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125E12B7-5A04-1FEC-3D47-A8B59B450770}"/>
              </a:ext>
            </a:extLst>
          </p:cNvPr>
          <p:cNvSpPr txBox="1"/>
          <p:nvPr/>
        </p:nvSpPr>
        <p:spPr>
          <a:xfrm>
            <a:off x="866626" y="902195"/>
            <a:ext cx="10502414" cy="2554545"/>
          </a:xfrm>
          <a:prstGeom prst="rect">
            <a:avLst/>
          </a:prstGeom>
          <a:noFill/>
        </p:spPr>
        <p:txBody>
          <a:bodyPr wrap="square" rtlCol="0">
            <a:spAutoFit/>
          </a:bodyPr>
          <a:lstStyle/>
          <a:p>
            <a:pPr algn="just"/>
            <a:r>
              <a:rPr lang="vi-VN" sz="3200" baseline="30000" dirty="0">
                <a:latin typeface="Cambria" panose="02040503050406030204" pitchFamily="18" charset="0"/>
                <a:ea typeface="Cambria" panose="02040503050406030204" pitchFamily="18" charset="0"/>
              </a:rPr>
              <a:t>(1) </a:t>
            </a:r>
            <a:r>
              <a:rPr lang="vi-VN" sz="3200" dirty="0">
                <a:latin typeface="Cambria" panose="02040503050406030204" pitchFamily="18" charset="0"/>
                <a:ea typeface="Cambria" panose="02040503050406030204" pitchFamily="18" charset="0"/>
              </a:rPr>
              <a:t>Bên hàng xóm tôi có cái hang của Dế Choắt. </a:t>
            </a:r>
            <a:r>
              <a:rPr lang="vi-VN" sz="3200" baseline="30000" dirty="0">
                <a:latin typeface="Cambria" panose="02040503050406030204" pitchFamily="18" charset="0"/>
                <a:ea typeface="Cambria" panose="02040503050406030204" pitchFamily="18" charset="0"/>
              </a:rPr>
              <a:t>(2) </a:t>
            </a:r>
            <a:r>
              <a:rPr lang="vi-VN" sz="3200" dirty="0">
                <a:latin typeface="Cambria" panose="02040503050406030204" pitchFamily="18" charset="0"/>
                <a:ea typeface="Cambria" panose="02040503050406030204" pitchFamily="18" charset="0"/>
              </a:rPr>
              <a:t>Dế Choắt là tên tôi đã đặt cho nó một cách chế giễu và trịch thượng thế.</a:t>
            </a:r>
            <a:r>
              <a:rPr lang="vi-VN" sz="3200" baseline="30000" dirty="0">
                <a:latin typeface="Cambria" panose="02040503050406030204" pitchFamily="18" charset="0"/>
                <a:ea typeface="Cambria" panose="02040503050406030204" pitchFamily="18" charset="0"/>
              </a:rPr>
              <a:t>(3) </a:t>
            </a:r>
            <a:r>
              <a:rPr lang="vi-VN" sz="3200" dirty="0">
                <a:latin typeface="Cambria" panose="02040503050406030204" pitchFamily="18" charset="0"/>
                <a:ea typeface="Cambria" panose="02040503050406030204" pitchFamily="18" charset="0"/>
              </a:rPr>
              <a:t>Choắt nọ có lẽ cũng trạc tuổi tôi. </a:t>
            </a:r>
            <a:r>
              <a:rPr lang="vi-VN" sz="3200" baseline="30000" dirty="0">
                <a:latin typeface="Cambria" panose="02040503050406030204" pitchFamily="18" charset="0"/>
                <a:ea typeface="Cambria" panose="02040503050406030204" pitchFamily="18" charset="0"/>
              </a:rPr>
              <a:t>(4) </a:t>
            </a:r>
            <a:r>
              <a:rPr lang="vi-VN" sz="3200" dirty="0">
                <a:latin typeface="Cambria" panose="02040503050406030204" pitchFamily="18" charset="0"/>
                <a:ea typeface="Cambria" panose="02040503050406030204" pitchFamily="18" charset="0"/>
              </a:rPr>
              <a:t>Nhưng vì Choắt bẩm sinh yếu đuối nên tôi coi thường và gã cũng sợ tôi lắm.</a:t>
            </a:r>
          </a:p>
          <a:p>
            <a:pPr algn="r"/>
            <a:r>
              <a:rPr lang="vi-VN" sz="3200" dirty="0">
                <a:latin typeface="Cambria" panose="02040503050406030204" pitchFamily="18" charset="0"/>
                <a:ea typeface="Cambria" panose="02040503050406030204" pitchFamily="18" charset="0"/>
              </a:rPr>
              <a:t>(Tô Hoài)</a:t>
            </a:r>
          </a:p>
        </p:txBody>
      </p:sp>
      <p:sp>
        <p:nvSpPr>
          <p:cNvPr id="6" name="TextBox 5">
            <a:extLst>
              <a:ext uri="{FF2B5EF4-FFF2-40B4-BE49-F238E27FC236}">
                <a16:creationId xmlns:a16="http://schemas.microsoft.com/office/drawing/2014/main" id="{C75B0206-519E-3009-5451-81A75C1E8A43}"/>
              </a:ext>
            </a:extLst>
          </p:cNvPr>
          <p:cNvSpPr txBox="1"/>
          <p:nvPr/>
        </p:nvSpPr>
        <p:spPr>
          <a:xfrm>
            <a:off x="1056640" y="3454400"/>
            <a:ext cx="10200640" cy="584775"/>
          </a:xfrm>
          <a:prstGeom prst="rect">
            <a:avLst/>
          </a:prstGeom>
          <a:noFill/>
        </p:spPr>
        <p:txBody>
          <a:bodyPr wrap="square" rtlCol="0">
            <a:spAutoFit/>
          </a:bodyPr>
          <a:lstStyle/>
          <a:p>
            <a:r>
              <a:rPr lang="vi-VN" sz="3200" i="1" dirty="0">
                <a:solidFill>
                  <a:srgbClr val="FF0000"/>
                </a:solidFill>
                <a:latin typeface="Cambria" panose="02040503050406030204" pitchFamily="18" charset="0"/>
                <a:ea typeface="Cambria" panose="02040503050406030204" pitchFamily="18" charset="0"/>
              </a:rPr>
              <a:t>a. Từ nào được lặp lại ở các câu trong đoạn văn trên?</a:t>
            </a:r>
          </a:p>
        </p:txBody>
      </p:sp>
      <p:cxnSp>
        <p:nvCxnSpPr>
          <p:cNvPr id="9" name="Straight Connector 8">
            <a:extLst>
              <a:ext uri="{FF2B5EF4-FFF2-40B4-BE49-F238E27FC236}">
                <a16:creationId xmlns:a16="http://schemas.microsoft.com/office/drawing/2014/main" id="{4D1BA725-BEC3-54AA-E0AA-08259A4A1B15}"/>
              </a:ext>
            </a:extLst>
          </p:cNvPr>
          <p:cNvCxnSpPr/>
          <p:nvPr/>
        </p:nvCxnSpPr>
        <p:spPr>
          <a:xfrm>
            <a:off x="8097520" y="141224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68C5DA2-5BCF-D68F-E06E-F56C234E6B79}"/>
              </a:ext>
            </a:extLst>
          </p:cNvPr>
          <p:cNvCxnSpPr/>
          <p:nvPr/>
        </p:nvCxnSpPr>
        <p:spPr>
          <a:xfrm>
            <a:off x="10373360" y="142240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FF39A16-667A-7097-E08B-38E365F029AD}"/>
              </a:ext>
            </a:extLst>
          </p:cNvPr>
          <p:cNvCxnSpPr/>
          <p:nvPr/>
        </p:nvCxnSpPr>
        <p:spPr>
          <a:xfrm>
            <a:off x="2082800" y="238760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51036C4-9A84-EA86-8910-4E6CEC928A8B}"/>
              </a:ext>
            </a:extLst>
          </p:cNvPr>
          <p:cNvCxnSpPr/>
          <p:nvPr/>
        </p:nvCxnSpPr>
        <p:spPr>
          <a:xfrm>
            <a:off x="10373360" y="238760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0F8E6D8-C483-93FC-9E66-B3EC202A25D5}"/>
              </a:ext>
            </a:extLst>
          </p:cNvPr>
          <p:cNvCxnSpPr>
            <a:cxnSpLocks/>
          </p:cNvCxnSpPr>
          <p:nvPr/>
        </p:nvCxnSpPr>
        <p:spPr>
          <a:xfrm>
            <a:off x="4023360" y="142240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C2854A4-68DD-8B3A-387C-17BA480E6228}"/>
              </a:ext>
            </a:extLst>
          </p:cNvPr>
          <p:cNvCxnSpPr>
            <a:cxnSpLocks/>
          </p:cNvCxnSpPr>
          <p:nvPr/>
        </p:nvCxnSpPr>
        <p:spPr>
          <a:xfrm>
            <a:off x="2072640" y="186944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7B50E5F-1F8F-35DF-1C6F-1BA860AD65BA}"/>
              </a:ext>
            </a:extLst>
          </p:cNvPr>
          <p:cNvCxnSpPr>
            <a:cxnSpLocks/>
          </p:cNvCxnSpPr>
          <p:nvPr/>
        </p:nvCxnSpPr>
        <p:spPr>
          <a:xfrm>
            <a:off x="7366000" y="236728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AB2CA85-6ED4-9FE0-92D7-35B64BCAA60C}"/>
              </a:ext>
            </a:extLst>
          </p:cNvPr>
          <p:cNvCxnSpPr>
            <a:cxnSpLocks/>
          </p:cNvCxnSpPr>
          <p:nvPr/>
        </p:nvCxnSpPr>
        <p:spPr>
          <a:xfrm>
            <a:off x="4958080" y="286512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39C415F-41CD-D149-FA42-205129948508}"/>
              </a:ext>
            </a:extLst>
          </p:cNvPr>
          <p:cNvCxnSpPr>
            <a:cxnSpLocks/>
          </p:cNvCxnSpPr>
          <p:nvPr/>
        </p:nvCxnSpPr>
        <p:spPr>
          <a:xfrm>
            <a:off x="9916160" y="286512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sp>
        <p:nvSpPr>
          <p:cNvPr id="22" name="Rectangle: Rounded Corners 21">
            <a:extLst>
              <a:ext uri="{FF2B5EF4-FFF2-40B4-BE49-F238E27FC236}">
                <a16:creationId xmlns:a16="http://schemas.microsoft.com/office/drawing/2014/main" id="{CE7D3A55-3DC8-DA10-80DD-33F65263C3EB}"/>
              </a:ext>
            </a:extLst>
          </p:cNvPr>
          <p:cNvSpPr>
            <a:spLocks/>
          </p:cNvSpPr>
          <p:nvPr/>
        </p:nvSpPr>
        <p:spPr>
          <a:xfrm>
            <a:off x="1076960" y="4378960"/>
            <a:ext cx="10290060" cy="812800"/>
          </a:xfrm>
          <a:prstGeom prst="roundRect">
            <a:avLst/>
          </a:prstGeom>
          <a:solidFill>
            <a:schemeClr val="accent5">
              <a:lumMod val="20000"/>
              <a:lumOff val="80000"/>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Từ Choắt và từ tôi được lặp lại ở cả 4 câu văn</a:t>
            </a:r>
            <a:endParaRPr kumimoji="0" lang="en-US"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079063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par>
                                <p:cTn id="27" presetID="22" presetClass="entr" presetSubtype="4"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par>
                                <p:cTn id="33" presetID="22" presetClass="entr" presetSubtype="4"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par>
                                <p:cTn id="36" presetID="22" presetClass="entr" presetSubtype="4"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down)">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p:cNvSpPr>
          <p:nvPr/>
        </p:nvSpPr>
        <p:spPr>
          <a:xfrm>
            <a:off x="158212" y="457201"/>
            <a:ext cx="11875575" cy="6035040"/>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Rounded Corners 22">
            <a:extLst>
              <a:ext uri="{FF2B5EF4-FFF2-40B4-BE49-F238E27FC236}">
                <a16:creationId xmlns:a16="http://schemas.microsoft.com/office/drawing/2014/main" id="{EF955CF5-A999-7707-B2AC-5F83EC14D31E}"/>
              </a:ext>
            </a:extLst>
          </p:cNvPr>
          <p:cNvSpPr/>
          <p:nvPr/>
        </p:nvSpPr>
        <p:spPr>
          <a:xfrm>
            <a:off x="440558" y="680720"/>
            <a:ext cx="11273921" cy="5492225"/>
          </a:xfrm>
          <a:prstGeom prst="roundRect">
            <a:avLst/>
          </a:prstGeom>
          <a:solidFill>
            <a:schemeClr val="bg1"/>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125E12B7-5A04-1FEC-3D47-A8B59B450770}"/>
              </a:ext>
            </a:extLst>
          </p:cNvPr>
          <p:cNvSpPr txBox="1"/>
          <p:nvPr/>
        </p:nvSpPr>
        <p:spPr>
          <a:xfrm>
            <a:off x="866626" y="902195"/>
            <a:ext cx="10502414"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Bên hàng xóm tôi có cái hang của Dế Choắt. </a:t>
            </a:r>
            <a:r>
              <a:rPr kumimoji="0" lang="vi-VN" sz="3200" b="0"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rPr>
              <a:t>(2)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Dế Choắt là tên tôi đã đặt cho nó một cách chế giễu và trịch thượng thế.</a:t>
            </a:r>
            <a:r>
              <a:rPr kumimoji="0" lang="vi-VN" sz="3200" b="0"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rPr>
              <a:t>(3)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Choắt nọ có lẽ cũng trạc tuổi tôi. </a:t>
            </a:r>
            <a:r>
              <a:rPr kumimoji="0" lang="vi-VN" sz="3200" b="0"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rPr>
              <a:t>(4)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Nhưng vì Choắt bẩm sinh yếu đuối nên tôi coi thường và gã cũng sợ tôi lắm.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(Tô Hoài)</a:t>
            </a:r>
          </a:p>
        </p:txBody>
      </p:sp>
      <p:sp>
        <p:nvSpPr>
          <p:cNvPr id="6" name="TextBox 5">
            <a:extLst>
              <a:ext uri="{FF2B5EF4-FFF2-40B4-BE49-F238E27FC236}">
                <a16:creationId xmlns:a16="http://schemas.microsoft.com/office/drawing/2014/main" id="{C75B0206-519E-3009-5451-81A75C1E8A43}"/>
              </a:ext>
            </a:extLst>
          </p:cNvPr>
          <p:cNvSpPr txBox="1"/>
          <p:nvPr/>
        </p:nvSpPr>
        <p:spPr>
          <a:xfrm>
            <a:off x="1056640" y="3454400"/>
            <a:ext cx="10200640" cy="584775"/>
          </a:xfrm>
          <a:prstGeom prst="rect">
            <a:avLst/>
          </a:prstGeom>
          <a:noFill/>
        </p:spPr>
        <p:txBody>
          <a:bodyPr wrap="square" rtlCol="0">
            <a:spAutoFit/>
          </a:bodyPr>
          <a:lstStyle/>
          <a:p>
            <a:pPr lvl="0"/>
            <a:r>
              <a:rPr lang="vi-VN" sz="3200" i="1" dirty="0">
                <a:solidFill>
                  <a:srgbClr val="FF0000"/>
                </a:solidFill>
                <a:latin typeface="Cambria" panose="02040503050406030204" pitchFamily="18" charset="0"/>
                <a:ea typeface="Cambria" panose="02040503050406030204" pitchFamily="18" charset="0"/>
              </a:rPr>
              <a:t>b. Việc lặp lại từ đó có tác dụng gì?</a:t>
            </a:r>
            <a:endParaRPr kumimoji="0" lang="vi-VN" sz="3200" b="0" i="1"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cxnSp>
        <p:nvCxnSpPr>
          <p:cNvPr id="9" name="Straight Connector 8">
            <a:extLst>
              <a:ext uri="{FF2B5EF4-FFF2-40B4-BE49-F238E27FC236}">
                <a16:creationId xmlns:a16="http://schemas.microsoft.com/office/drawing/2014/main" id="{4D1BA725-BEC3-54AA-E0AA-08259A4A1B15}"/>
              </a:ext>
            </a:extLst>
          </p:cNvPr>
          <p:cNvCxnSpPr/>
          <p:nvPr/>
        </p:nvCxnSpPr>
        <p:spPr>
          <a:xfrm>
            <a:off x="8097520" y="141224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68C5DA2-5BCF-D68F-E06E-F56C234E6B79}"/>
              </a:ext>
            </a:extLst>
          </p:cNvPr>
          <p:cNvCxnSpPr/>
          <p:nvPr/>
        </p:nvCxnSpPr>
        <p:spPr>
          <a:xfrm>
            <a:off x="10373360" y="142240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FF39A16-667A-7097-E08B-38E365F029AD}"/>
              </a:ext>
            </a:extLst>
          </p:cNvPr>
          <p:cNvCxnSpPr/>
          <p:nvPr/>
        </p:nvCxnSpPr>
        <p:spPr>
          <a:xfrm>
            <a:off x="2082800" y="238760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51036C4-9A84-EA86-8910-4E6CEC928A8B}"/>
              </a:ext>
            </a:extLst>
          </p:cNvPr>
          <p:cNvCxnSpPr/>
          <p:nvPr/>
        </p:nvCxnSpPr>
        <p:spPr>
          <a:xfrm>
            <a:off x="10373360" y="2387600"/>
            <a:ext cx="9144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0F8E6D8-C483-93FC-9E66-B3EC202A25D5}"/>
              </a:ext>
            </a:extLst>
          </p:cNvPr>
          <p:cNvCxnSpPr>
            <a:cxnSpLocks/>
          </p:cNvCxnSpPr>
          <p:nvPr/>
        </p:nvCxnSpPr>
        <p:spPr>
          <a:xfrm>
            <a:off x="4023360" y="142240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C2854A4-68DD-8B3A-387C-17BA480E6228}"/>
              </a:ext>
            </a:extLst>
          </p:cNvPr>
          <p:cNvCxnSpPr>
            <a:cxnSpLocks/>
          </p:cNvCxnSpPr>
          <p:nvPr/>
        </p:nvCxnSpPr>
        <p:spPr>
          <a:xfrm>
            <a:off x="2072640" y="186944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7B50E5F-1F8F-35DF-1C6F-1BA860AD65BA}"/>
              </a:ext>
            </a:extLst>
          </p:cNvPr>
          <p:cNvCxnSpPr>
            <a:cxnSpLocks/>
          </p:cNvCxnSpPr>
          <p:nvPr/>
        </p:nvCxnSpPr>
        <p:spPr>
          <a:xfrm>
            <a:off x="7366000" y="236728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AB2CA85-6ED4-9FE0-92D7-35B64BCAA60C}"/>
              </a:ext>
            </a:extLst>
          </p:cNvPr>
          <p:cNvCxnSpPr>
            <a:cxnSpLocks/>
          </p:cNvCxnSpPr>
          <p:nvPr/>
        </p:nvCxnSpPr>
        <p:spPr>
          <a:xfrm>
            <a:off x="4958080" y="286512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39C415F-41CD-D149-FA42-205129948508}"/>
              </a:ext>
            </a:extLst>
          </p:cNvPr>
          <p:cNvCxnSpPr>
            <a:cxnSpLocks/>
          </p:cNvCxnSpPr>
          <p:nvPr/>
        </p:nvCxnSpPr>
        <p:spPr>
          <a:xfrm>
            <a:off x="9916160" y="2865120"/>
            <a:ext cx="497840"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sp>
        <p:nvSpPr>
          <p:cNvPr id="22" name="Rectangle: Rounded Corners 21">
            <a:extLst>
              <a:ext uri="{FF2B5EF4-FFF2-40B4-BE49-F238E27FC236}">
                <a16:creationId xmlns:a16="http://schemas.microsoft.com/office/drawing/2014/main" id="{CE7D3A55-3DC8-DA10-80DD-33F65263C3EB}"/>
              </a:ext>
            </a:extLst>
          </p:cNvPr>
          <p:cNvSpPr>
            <a:spLocks/>
          </p:cNvSpPr>
          <p:nvPr/>
        </p:nvSpPr>
        <p:spPr>
          <a:xfrm>
            <a:off x="1076960" y="4378960"/>
            <a:ext cx="10290060" cy="1402080"/>
          </a:xfrm>
          <a:prstGeom prst="roundRect">
            <a:avLst/>
          </a:prstGeom>
          <a:solidFill>
            <a:schemeClr val="accent5">
              <a:lumMod val="20000"/>
              <a:lumOff val="80000"/>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vi-VN" sz="4000" dirty="0">
                <a:solidFill>
                  <a:srgbClr val="002060"/>
                </a:solidFill>
                <a:latin typeface="Cambria" panose="02040503050406030204" pitchFamily="18" charset="0"/>
                <a:ea typeface="Cambria" panose="02040503050406030204" pitchFamily="18" charset="0"/>
              </a:rPr>
              <a:t>Việc lặp lại những từ này giúp cho các câu trong đoạn văn liên kết chặt chẽ với nhau.</a:t>
            </a:r>
            <a:endParaRPr kumimoji="0" lang="en-US"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9222819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p:cNvSpPr>
          <p:nvPr/>
        </p:nvSpPr>
        <p:spPr>
          <a:xfrm>
            <a:off x="158212" y="1021979"/>
            <a:ext cx="11875575" cy="4959019"/>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23" name="Rectangle: Rounded Corners 22">
            <a:extLst>
              <a:ext uri="{FF2B5EF4-FFF2-40B4-BE49-F238E27FC236}">
                <a16:creationId xmlns:a16="http://schemas.microsoft.com/office/drawing/2014/main" id="{EF955CF5-A999-7707-B2AC-5F83EC14D31E}"/>
              </a:ext>
            </a:extLst>
          </p:cNvPr>
          <p:cNvSpPr/>
          <p:nvPr/>
        </p:nvSpPr>
        <p:spPr>
          <a:xfrm>
            <a:off x="440559" y="1535428"/>
            <a:ext cx="11072038" cy="4637517"/>
          </a:xfrm>
          <a:prstGeom prst="roundRect">
            <a:avLst/>
          </a:prstGeom>
          <a:solidFill>
            <a:schemeClr val="bg1"/>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5197334C-E5DA-72B5-9C64-B61737660868}"/>
              </a:ext>
            </a:extLst>
          </p:cNvPr>
          <p:cNvSpPr txBox="1"/>
          <p:nvPr/>
        </p:nvSpPr>
        <p:spPr>
          <a:xfrm>
            <a:off x="827558" y="201486"/>
            <a:ext cx="10833194" cy="1077218"/>
          </a:xfrm>
          <a:prstGeom prst="rect">
            <a:avLst/>
          </a:prstGeom>
          <a:solidFill>
            <a:schemeClr val="accent5">
              <a:lumMod val="20000"/>
              <a:lumOff val="8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2. </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Chọn từ ngữ nào trong câu 1 của đoạn văn dưới đây thay cho bông hoa để tạo sự liên kết giữa các câu trong đoạn?</a:t>
            </a:r>
            <a:endParaRPr kumimoji="0" lang="en-US" sz="32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5" name="Rectangle: Rounded Corners 4">
            <a:extLst>
              <a:ext uri="{FF2B5EF4-FFF2-40B4-BE49-F238E27FC236}">
                <a16:creationId xmlns:a16="http://schemas.microsoft.com/office/drawing/2014/main" id="{4AF49978-9B76-13C6-C9D3-88E93A48E201}"/>
              </a:ext>
            </a:extLst>
          </p:cNvPr>
          <p:cNvSpPr/>
          <p:nvPr/>
        </p:nvSpPr>
        <p:spPr>
          <a:xfrm>
            <a:off x="689563" y="1623235"/>
            <a:ext cx="10671769" cy="4256163"/>
          </a:xfrm>
          <a:prstGeom prst="roundRect">
            <a:avLst/>
          </a:prstGeom>
          <a:solidFill>
            <a:schemeClr val="accent2">
              <a:lumMod val="20000"/>
              <a:lumOff val="80000"/>
            </a:schemeClr>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3600" b="0" i="0" baseline="30000" dirty="0">
                <a:solidFill>
                  <a:srgbClr val="000000"/>
                </a:solidFill>
                <a:effectLst/>
                <a:latin typeface="Cambria" panose="02040503050406030204" pitchFamily="18" charset="0"/>
                <a:ea typeface="Cambria" panose="02040503050406030204" pitchFamily="18" charset="0"/>
              </a:rPr>
              <a:t>(1) </a:t>
            </a:r>
            <a:r>
              <a:rPr lang="vi-VN" sz="3600" b="0" i="0" dirty="0">
                <a:solidFill>
                  <a:srgbClr val="000000"/>
                </a:solidFill>
                <a:effectLst/>
                <a:latin typeface="Cambria" panose="02040503050406030204" pitchFamily="18" charset="0"/>
                <a:ea typeface="Cambria" panose="02040503050406030204" pitchFamily="18" charset="0"/>
              </a:rPr>
              <a:t>Hoa giấy đẹp một cách giản dị. </a:t>
            </a:r>
            <a:r>
              <a:rPr lang="vi-VN" sz="3600" b="0" i="0" baseline="30000" dirty="0">
                <a:solidFill>
                  <a:srgbClr val="000000"/>
                </a:solidFill>
                <a:effectLst/>
                <a:latin typeface="Cambria" panose="02040503050406030204" pitchFamily="18" charset="0"/>
                <a:ea typeface="Cambria" panose="02040503050406030204" pitchFamily="18" charset="0"/>
              </a:rPr>
              <a:t>(2) </a:t>
            </a:r>
            <a:r>
              <a:rPr lang="vi-VN" sz="3600" b="0" i="0" dirty="0">
                <a:solidFill>
                  <a:srgbClr val="000000"/>
                </a:solidFill>
                <a:effectLst/>
                <a:latin typeface="Cambria" panose="02040503050406030204" pitchFamily="18" charset="0"/>
                <a:ea typeface="Cambria" panose="02040503050406030204" pitchFamily="18" charset="0"/>
              </a:rPr>
              <a:t>Mỗi cánh </a:t>
            </a:r>
            <a:r>
              <a:rPr lang="en-US" sz="3600" b="1" i="0" dirty="0">
                <a:solidFill>
                  <a:srgbClr val="000000"/>
                </a:solidFill>
                <a:effectLst/>
                <a:latin typeface="Cambria" panose="02040503050406030204" pitchFamily="18" charset="0"/>
                <a:ea typeface="Cambria" panose="02040503050406030204" pitchFamily="18" charset="0"/>
              </a:rPr>
              <a:t>  </a:t>
            </a:r>
            <a:r>
              <a:rPr lang="vi-VN" sz="3600" b="1" i="0" dirty="0">
                <a:solidFill>
                  <a:srgbClr val="000000"/>
                </a:solidFill>
                <a:effectLst/>
                <a:latin typeface="Cambria" panose="02040503050406030204" pitchFamily="18" charset="0"/>
                <a:ea typeface="Cambria" panose="02040503050406030204" pitchFamily="18" charset="0"/>
              </a:rPr>
              <a:t> </a:t>
            </a:r>
            <a:r>
              <a:rPr lang="vi-VN" sz="3600" b="0" i="0" dirty="0">
                <a:solidFill>
                  <a:srgbClr val="000000"/>
                </a:solidFill>
                <a:effectLst/>
                <a:latin typeface="Cambria" panose="02040503050406030204" pitchFamily="18" charset="0"/>
                <a:ea typeface="Cambria" panose="02040503050406030204" pitchFamily="18" charset="0"/>
              </a:rPr>
              <a:t> giống hệt một chiếc lá, chỉ có điều mỏng mảnh hơn và có màu sắc rực rỡ. </a:t>
            </a:r>
            <a:r>
              <a:rPr lang="vi-VN" sz="3600" b="0" i="0" baseline="30000" dirty="0">
                <a:solidFill>
                  <a:srgbClr val="000000"/>
                </a:solidFill>
                <a:effectLst/>
                <a:latin typeface="Cambria" panose="02040503050406030204" pitchFamily="18" charset="0"/>
                <a:ea typeface="Cambria" panose="02040503050406030204" pitchFamily="18" charset="0"/>
              </a:rPr>
              <a:t>(3) </a:t>
            </a:r>
            <a:r>
              <a:rPr lang="vi-VN" sz="3600" b="0" i="0" dirty="0">
                <a:solidFill>
                  <a:srgbClr val="000000"/>
                </a:solidFill>
                <a:effectLst/>
                <a:latin typeface="Cambria" panose="02040503050406030204" pitchFamily="18" charset="0"/>
                <a:ea typeface="Cambria" panose="02040503050406030204" pitchFamily="18" charset="0"/>
              </a:rPr>
              <a:t>Lớp lớp </a:t>
            </a:r>
            <a:r>
              <a:rPr lang="en-US" sz="3600" b="0" i="0" dirty="0">
                <a:solidFill>
                  <a:srgbClr val="000000"/>
                </a:solidFill>
                <a:effectLst/>
                <a:latin typeface="Cambria" panose="02040503050406030204" pitchFamily="18" charset="0"/>
                <a:ea typeface="Cambria" panose="02040503050406030204" pitchFamily="18" charset="0"/>
              </a:rPr>
              <a:t>     </a:t>
            </a:r>
            <a:r>
              <a:rPr lang="vi-VN" sz="3600" b="0" i="0" dirty="0">
                <a:solidFill>
                  <a:srgbClr val="000000"/>
                </a:solidFill>
                <a:effectLst/>
                <a:latin typeface="Cambria" panose="02040503050406030204" pitchFamily="18" charset="0"/>
                <a:ea typeface="Cambria" panose="02040503050406030204" pitchFamily="18" charset="0"/>
              </a:rPr>
              <a:t>rải kín mặt sân, nhưng chỉ cần một làn gió thoảng, chúng tản mát bay đi mất.</a:t>
            </a:r>
          </a:p>
          <a:p>
            <a:pPr algn="r"/>
            <a:r>
              <a:rPr lang="vi-VN" sz="3600" b="0" i="0" dirty="0">
                <a:solidFill>
                  <a:srgbClr val="000000"/>
                </a:solidFill>
                <a:effectLst/>
                <a:latin typeface="Cambria" panose="02040503050406030204" pitchFamily="18" charset="0"/>
                <a:ea typeface="Cambria" panose="02040503050406030204" pitchFamily="18" charset="0"/>
              </a:rPr>
              <a:t>(</a:t>
            </a:r>
            <a:r>
              <a:rPr lang="vi-VN" sz="3600" b="0" i="1" dirty="0">
                <a:solidFill>
                  <a:srgbClr val="000000"/>
                </a:solidFill>
                <a:effectLst/>
                <a:latin typeface="Cambria" panose="02040503050406030204" pitchFamily="18" charset="0"/>
                <a:ea typeface="Cambria" panose="02040503050406030204" pitchFamily="18" charset="0"/>
              </a:rPr>
              <a:t>Theo</a:t>
            </a:r>
            <a:r>
              <a:rPr lang="vi-VN" sz="3600" b="0" i="0" dirty="0">
                <a:solidFill>
                  <a:srgbClr val="000000"/>
                </a:solidFill>
                <a:effectLst/>
                <a:latin typeface="Cambria" panose="02040503050406030204" pitchFamily="18" charset="0"/>
                <a:ea typeface="Cambria" panose="02040503050406030204" pitchFamily="18" charset="0"/>
              </a:rPr>
              <a:t> Trần Hoài Dương)</a:t>
            </a:r>
          </a:p>
        </p:txBody>
      </p:sp>
      <p:pic>
        <p:nvPicPr>
          <p:cNvPr id="1026" name="Picture 2" descr="Hình ảnh Một Bông Hoa Màu Xanh PNG, Vector, PSD, và biểu tượng để tải về  miễn phí | pngtree">
            <a:extLst>
              <a:ext uri="{FF2B5EF4-FFF2-40B4-BE49-F238E27FC236}">
                <a16:creationId xmlns:a16="http://schemas.microsoft.com/office/drawing/2014/main" id="{5CE7F8CF-01F7-0DFD-09C2-CC3330BF2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2560320"/>
            <a:ext cx="764540" cy="7645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ình ảnh Một Bông Hoa Màu Xanh PNG, Vector, PSD, và biểu tượng để tải về  miễn phí | pngtree">
            <a:extLst>
              <a:ext uri="{FF2B5EF4-FFF2-40B4-BE49-F238E27FC236}">
                <a16:creationId xmlns:a16="http://schemas.microsoft.com/office/drawing/2014/main" id="{B8E31458-BE99-6379-A17A-DE5CF40B5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7720" y="3129280"/>
            <a:ext cx="764540" cy="764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19602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p:cNvSpPr>
          <p:nvPr/>
        </p:nvSpPr>
        <p:spPr>
          <a:xfrm>
            <a:off x="158212" y="457201"/>
            <a:ext cx="11875575" cy="6035040"/>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Rounded Corners 22">
            <a:extLst>
              <a:ext uri="{FF2B5EF4-FFF2-40B4-BE49-F238E27FC236}">
                <a16:creationId xmlns:a16="http://schemas.microsoft.com/office/drawing/2014/main" id="{EF955CF5-A999-7707-B2AC-5F83EC14D31E}"/>
              </a:ext>
            </a:extLst>
          </p:cNvPr>
          <p:cNvSpPr/>
          <p:nvPr/>
        </p:nvSpPr>
        <p:spPr>
          <a:xfrm>
            <a:off x="440558" y="680720"/>
            <a:ext cx="11273921" cy="5492225"/>
          </a:xfrm>
          <a:prstGeom prst="roundRect">
            <a:avLst/>
          </a:prstGeom>
          <a:solidFill>
            <a:schemeClr val="bg1"/>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Viết báo cáo cho một buổi thảo luận của nhóm em lớp 4">
            <a:extLst>
              <a:ext uri="{FF2B5EF4-FFF2-40B4-BE49-F238E27FC236}">
                <a16:creationId xmlns:a16="http://schemas.microsoft.com/office/drawing/2014/main" id="{702E7DEF-38E4-9D84-6FBA-672055396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5496" y="2036762"/>
            <a:ext cx="6667500" cy="349567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CB6AB49E-6C1B-D393-7A53-FDBDDABC0B0C}"/>
              </a:ext>
            </a:extLst>
          </p:cNvPr>
          <p:cNvSpPr txBox="1">
            <a:spLocks/>
          </p:cNvSpPr>
          <p:nvPr/>
        </p:nvSpPr>
        <p:spPr>
          <a:xfrm>
            <a:off x="3202939" y="1384012"/>
            <a:ext cx="8096251" cy="9525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120000"/>
              </a:lnSpc>
              <a:spcBef>
                <a:spcPct val="0"/>
              </a:spcBef>
              <a:spcAft>
                <a:spcPts val="60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Aptos" panose="02110004020202020204"/>
                <a:ea typeface="+mj-ea"/>
                <a:cs typeface="+mj-cs"/>
              </a:rPr>
              <a:t>THẢO</a:t>
            </a:r>
            <a:r>
              <a:rPr kumimoji="0" lang="en-US" sz="4800" b="1" i="0" u="none" strike="noStrike" kern="1200" cap="none" spc="0" normalizeH="0" noProof="0" dirty="0">
                <a:ln>
                  <a:noFill/>
                </a:ln>
                <a:solidFill>
                  <a:srgbClr val="FF0000"/>
                </a:solidFill>
                <a:effectLst/>
                <a:uLnTx/>
                <a:uFillTx/>
                <a:latin typeface="Aptos" panose="02110004020202020204"/>
                <a:ea typeface="+mj-ea"/>
                <a:cs typeface="+mj-cs"/>
              </a:rPr>
              <a:t> LUẬN NHÓM 4</a:t>
            </a:r>
            <a:endParaRPr kumimoji="0" lang="en-US" sz="4800" b="1" i="0" u="none" strike="noStrike" kern="1200" cap="none" spc="0" normalizeH="0" baseline="0" noProof="0" dirty="0">
              <a:ln>
                <a:noFill/>
              </a:ln>
              <a:solidFill>
                <a:prstClr val="black"/>
              </a:solidFill>
              <a:effectLst/>
              <a:uLnTx/>
              <a:uFillTx/>
              <a:latin typeface="Aptos" panose="02110004020202020204"/>
              <a:ea typeface="+mj-ea"/>
              <a:cs typeface="+mj-cs"/>
            </a:endParaRPr>
          </a:p>
        </p:txBody>
      </p:sp>
    </p:spTree>
    <p:extLst>
      <p:ext uri="{BB962C8B-B14F-4D97-AF65-F5344CB8AC3E}">
        <p14:creationId xmlns:p14="http://schemas.microsoft.com/office/powerpoint/2010/main" val="2999467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FC11DACE-C996-8CB7-34CF-C9F28579D515}"/>
              </a:ext>
            </a:extLst>
          </p:cNvPr>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5" name="Rectangle: Rounded Corners 4">
            <a:extLst>
              <a:ext uri="{FF2B5EF4-FFF2-40B4-BE49-F238E27FC236}">
                <a16:creationId xmlns:a16="http://schemas.microsoft.com/office/drawing/2014/main" id="{F87C750D-51A7-BDC4-0682-3973474E2776}"/>
              </a:ext>
            </a:extLst>
          </p:cNvPr>
          <p:cNvSpPr>
            <a:spLocks/>
          </p:cNvSpPr>
          <p:nvPr/>
        </p:nvSpPr>
        <p:spPr>
          <a:xfrm>
            <a:off x="477520" y="396240"/>
            <a:ext cx="11206480" cy="6055360"/>
          </a:xfrm>
          <a:prstGeom prst="roundRect">
            <a:avLst/>
          </a:prstGeom>
          <a:solidFill>
            <a:schemeClr val="bg1">
              <a:lumMod val="95000"/>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FEF167B2-6D82-6C3C-B6EC-868D0A007146}"/>
              </a:ext>
            </a:extLst>
          </p:cNvPr>
          <p:cNvSpPr/>
          <p:nvPr/>
        </p:nvSpPr>
        <p:spPr>
          <a:xfrm>
            <a:off x="750523" y="912035"/>
            <a:ext cx="10671769" cy="4706445"/>
          </a:xfrm>
          <a:prstGeom prst="roundRect">
            <a:avLst/>
          </a:prstGeom>
          <a:solidFill>
            <a:schemeClr val="accent2">
              <a:lumMod val="20000"/>
              <a:lumOff val="80000"/>
            </a:schemeClr>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4000" b="0" i="0" baseline="30000" dirty="0">
                <a:solidFill>
                  <a:srgbClr val="000000"/>
                </a:solidFill>
                <a:effectLst/>
                <a:latin typeface="Cambria" panose="02040503050406030204" pitchFamily="18" charset="0"/>
                <a:ea typeface="Cambria" panose="02040503050406030204" pitchFamily="18" charset="0"/>
              </a:rPr>
              <a:t>(1) </a:t>
            </a:r>
            <a:r>
              <a:rPr lang="vi-VN" sz="4000" b="0" i="0" dirty="0">
                <a:solidFill>
                  <a:srgbClr val="000000"/>
                </a:solidFill>
                <a:effectLst/>
                <a:latin typeface="Cambria" panose="02040503050406030204" pitchFamily="18" charset="0"/>
                <a:ea typeface="Cambria" panose="02040503050406030204" pitchFamily="18" charset="0"/>
              </a:rPr>
              <a:t>Hoa giấy đẹp một cách giản dị. </a:t>
            </a:r>
            <a:r>
              <a:rPr lang="vi-VN" sz="4000" b="0" i="0" baseline="30000" dirty="0">
                <a:solidFill>
                  <a:srgbClr val="000000"/>
                </a:solidFill>
                <a:effectLst/>
                <a:latin typeface="Cambria" panose="02040503050406030204" pitchFamily="18" charset="0"/>
                <a:ea typeface="Cambria" panose="02040503050406030204" pitchFamily="18" charset="0"/>
              </a:rPr>
              <a:t>(2) </a:t>
            </a:r>
            <a:r>
              <a:rPr lang="vi-VN" sz="4000" b="0" i="0" dirty="0">
                <a:solidFill>
                  <a:srgbClr val="000000"/>
                </a:solidFill>
                <a:effectLst/>
                <a:latin typeface="Cambria" panose="02040503050406030204" pitchFamily="18" charset="0"/>
                <a:ea typeface="Cambria" panose="02040503050406030204" pitchFamily="18" charset="0"/>
              </a:rPr>
              <a:t>Mỗi cánh </a:t>
            </a:r>
            <a:r>
              <a:rPr lang="en-US" sz="4000" b="1" i="0" dirty="0" err="1">
                <a:solidFill>
                  <a:srgbClr val="000000"/>
                </a:solidFill>
                <a:effectLst/>
                <a:latin typeface="Cambria" panose="02040503050406030204" pitchFamily="18" charset="0"/>
                <a:ea typeface="Cambria" panose="02040503050406030204" pitchFamily="18" charset="0"/>
              </a:rPr>
              <a:t>hoa</a:t>
            </a:r>
            <a:r>
              <a:rPr lang="en-US" sz="4000" b="1" i="0" dirty="0">
                <a:solidFill>
                  <a:srgbClr val="000000"/>
                </a:solidFill>
                <a:effectLst/>
                <a:latin typeface="Cambria" panose="02040503050406030204" pitchFamily="18" charset="0"/>
                <a:ea typeface="Cambria" panose="02040503050406030204" pitchFamily="18" charset="0"/>
              </a:rPr>
              <a:t> (</a:t>
            </a:r>
            <a:r>
              <a:rPr lang="en-US" sz="4000" b="1" i="0" dirty="0" err="1">
                <a:solidFill>
                  <a:srgbClr val="000000"/>
                </a:solidFill>
                <a:effectLst/>
                <a:latin typeface="Cambria" panose="02040503050406030204" pitchFamily="18" charset="0"/>
                <a:ea typeface="Cambria" panose="02040503050406030204" pitchFamily="18" charset="0"/>
              </a:rPr>
              <a:t>hoa</a:t>
            </a:r>
            <a:r>
              <a:rPr lang="en-US" sz="4000" b="1" i="0" dirty="0">
                <a:solidFill>
                  <a:srgbClr val="000000"/>
                </a:solidFill>
                <a:effectLst/>
                <a:latin typeface="Cambria" panose="02040503050406030204" pitchFamily="18" charset="0"/>
                <a:ea typeface="Cambria" panose="02040503050406030204" pitchFamily="18" charset="0"/>
              </a:rPr>
              <a:t> </a:t>
            </a:r>
            <a:r>
              <a:rPr lang="en-US" sz="4000" b="1" i="0" dirty="0" err="1">
                <a:solidFill>
                  <a:srgbClr val="000000"/>
                </a:solidFill>
                <a:effectLst/>
                <a:latin typeface="Cambria" panose="02040503050406030204" pitchFamily="18" charset="0"/>
                <a:ea typeface="Cambria" panose="02040503050406030204" pitchFamily="18" charset="0"/>
              </a:rPr>
              <a:t>giấy</a:t>
            </a:r>
            <a:r>
              <a:rPr lang="en-US" sz="4000" b="1" i="0" dirty="0">
                <a:solidFill>
                  <a:srgbClr val="000000"/>
                </a:solidFill>
                <a:effectLst/>
                <a:latin typeface="Cambria" panose="02040503050406030204" pitchFamily="18" charset="0"/>
                <a:ea typeface="Cambria" panose="02040503050406030204" pitchFamily="18" charset="0"/>
              </a:rPr>
              <a:t>)</a:t>
            </a:r>
            <a:r>
              <a:rPr lang="en-US" sz="4000" b="0" i="0" dirty="0">
                <a:solidFill>
                  <a:srgbClr val="000000"/>
                </a:solidFill>
                <a:effectLst/>
                <a:latin typeface="Cambria" panose="02040503050406030204" pitchFamily="18" charset="0"/>
                <a:ea typeface="Cambria" panose="02040503050406030204" pitchFamily="18" charset="0"/>
              </a:rPr>
              <a:t> </a:t>
            </a:r>
            <a:r>
              <a:rPr lang="vi-VN" sz="4000" b="0" i="0" dirty="0">
                <a:solidFill>
                  <a:srgbClr val="000000"/>
                </a:solidFill>
                <a:effectLst/>
                <a:latin typeface="Cambria" panose="02040503050406030204" pitchFamily="18" charset="0"/>
                <a:ea typeface="Cambria" panose="02040503050406030204" pitchFamily="18" charset="0"/>
              </a:rPr>
              <a:t>giống hệt một chiếc lá, chỉ có điều mỏng mảnh hơn và có màu sắc rực rỡ. </a:t>
            </a:r>
            <a:r>
              <a:rPr lang="vi-VN" sz="4000" b="0" i="0" baseline="30000" dirty="0">
                <a:solidFill>
                  <a:srgbClr val="000000"/>
                </a:solidFill>
                <a:effectLst/>
                <a:latin typeface="Cambria" panose="02040503050406030204" pitchFamily="18" charset="0"/>
                <a:ea typeface="Cambria" panose="02040503050406030204" pitchFamily="18" charset="0"/>
              </a:rPr>
              <a:t>(3) </a:t>
            </a:r>
            <a:r>
              <a:rPr lang="vi-VN" sz="4000" b="0" i="0" dirty="0">
                <a:solidFill>
                  <a:srgbClr val="000000"/>
                </a:solidFill>
                <a:effectLst/>
                <a:latin typeface="Cambria" panose="02040503050406030204" pitchFamily="18" charset="0"/>
                <a:ea typeface="Cambria" panose="02040503050406030204" pitchFamily="18" charset="0"/>
              </a:rPr>
              <a:t>Lớp lớp </a:t>
            </a:r>
            <a:r>
              <a:rPr lang="en-US" sz="4000" b="1" i="0" dirty="0">
                <a:solidFill>
                  <a:srgbClr val="000000"/>
                </a:solidFill>
                <a:effectLst/>
                <a:latin typeface="Cambria" panose="02040503050406030204" pitchFamily="18" charset="0"/>
                <a:ea typeface="Cambria" panose="02040503050406030204" pitchFamily="18" charset="0"/>
              </a:rPr>
              <a:t> </a:t>
            </a:r>
            <a:r>
              <a:rPr lang="en-US" sz="4000" b="1" i="0" dirty="0" err="1">
                <a:solidFill>
                  <a:srgbClr val="000000"/>
                </a:solidFill>
                <a:effectLst/>
                <a:latin typeface="Cambria" panose="02040503050406030204" pitchFamily="18" charset="0"/>
                <a:ea typeface="Cambria" panose="02040503050406030204" pitchFamily="18" charset="0"/>
              </a:rPr>
              <a:t>hoa</a:t>
            </a:r>
            <a:r>
              <a:rPr lang="en-US" sz="4000" b="1" i="0" dirty="0">
                <a:solidFill>
                  <a:srgbClr val="000000"/>
                </a:solidFill>
                <a:effectLst/>
                <a:latin typeface="Cambria" panose="02040503050406030204" pitchFamily="18" charset="0"/>
                <a:ea typeface="Cambria" panose="02040503050406030204" pitchFamily="18" charset="0"/>
              </a:rPr>
              <a:t> (</a:t>
            </a:r>
            <a:r>
              <a:rPr lang="en-US" sz="4000" b="1" i="0" dirty="0" err="1">
                <a:solidFill>
                  <a:srgbClr val="000000"/>
                </a:solidFill>
                <a:effectLst/>
                <a:latin typeface="Cambria" panose="02040503050406030204" pitchFamily="18" charset="0"/>
                <a:ea typeface="Cambria" panose="02040503050406030204" pitchFamily="18" charset="0"/>
              </a:rPr>
              <a:t>hoa</a:t>
            </a:r>
            <a:r>
              <a:rPr lang="en-US" sz="4000" b="1" i="0" dirty="0">
                <a:solidFill>
                  <a:srgbClr val="000000"/>
                </a:solidFill>
                <a:effectLst/>
                <a:latin typeface="Cambria" panose="02040503050406030204" pitchFamily="18" charset="0"/>
                <a:ea typeface="Cambria" panose="02040503050406030204" pitchFamily="18" charset="0"/>
              </a:rPr>
              <a:t> </a:t>
            </a:r>
            <a:r>
              <a:rPr lang="en-US" sz="4000" b="1" i="0" dirty="0" err="1">
                <a:solidFill>
                  <a:srgbClr val="000000"/>
                </a:solidFill>
                <a:effectLst/>
                <a:latin typeface="Cambria" panose="02040503050406030204" pitchFamily="18" charset="0"/>
                <a:ea typeface="Cambria" panose="02040503050406030204" pitchFamily="18" charset="0"/>
              </a:rPr>
              <a:t>giấy</a:t>
            </a:r>
            <a:r>
              <a:rPr lang="en-US" sz="4000" b="1" i="0" dirty="0">
                <a:solidFill>
                  <a:srgbClr val="000000"/>
                </a:solidFill>
                <a:effectLst/>
                <a:latin typeface="Cambria" panose="02040503050406030204" pitchFamily="18" charset="0"/>
                <a:ea typeface="Cambria" panose="02040503050406030204" pitchFamily="18" charset="0"/>
              </a:rPr>
              <a:t>)</a:t>
            </a:r>
            <a:r>
              <a:rPr lang="en-US" sz="4000" b="0" i="0" dirty="0">
                <a:solidFill>
                  <a:srgbClr val="000000"/>
                </a:solidFill>
                <a:effectLst/>
                <a:latin typeface="Cambria" panose="02040503050406030204" pitchFamily="18" charset="0"/>
                <a:ea typeface="Cambria" panose="02040503050406030204" pitchFamily="18" charset="0"/>
              </a:rPr>
              <a:t> </a:t>
            </a:r>
            <a:r>
              <a:rPr lang="vi-VN" sz="4000" b="0" i="0" dirty="0">
                <a:solidFill>
                  <a:srgbClr val="000000"/>
                </a:solidFill>
                <a:effectLst/>
                <a:latin typeface="Cambria" panose="02040503050406030204" pitchFamily="18" charset="0"/>
                <a:ea typeface="Cambria" panose="02040503050406030204" pitchFamily="18" charset="0"/>
              </a:rPr>
              <a:t>rải kín mặt sân, nhưng chỉ cần một làn gió thoảng, chúng tản mát bay đi mất.</a:t>
            </a:r>
          </a:p>
          <a:p>
            <a:pPr algn="r"/>
            <a:r>
              <a:rPr lang="vi-VN" sz="4000" b="0" i="0" dirty="0">
                <a:solidFill>
                  <a:srgbClr val="000000"/>
                </a:solidFill>
                <a:effectLst/>
                <a:latin typeface="Cambria" panose="02040503050406030204" pitchFamily="18" charset="0"/>
                <a:ea typeface="Cambria" panose="02040503050406030204" pitchFamily="18" charset="0"/>
              </a:rPr>
              <a:t>(</a:t>
            </a:r>
            <a:r>
              <a:rPr lang="vi-VN" sz="4000" b="0" i="1" dirty="0">
                <a:solidFill>
                  <a:srgbClr val="000000"/>
                </a:solidFill>
                <a:effectLst/>
                <a:latin typeface="Cambria" panose="02040503050406030204" pitchFamily="18" charset="0"/>
                <a:ea typeface="Cambria" panose="02040503050406030204" pitchFamily="18" charset="0"/>
              </a:rPr>
              <a:t>Theo</a:t>
            </a:r>
            <a:r>
              <a:rPr lang="vi-VN" sz="4000" b="0" i="0" dirty="0">
                <a:solidFill>
                  <a:srgbClr val="000000"/>
                </a:solidFill>
                <a:effectLst/>
                <a:latin typeface="Cambria" panose="02040503050406030204" pitchFamily="18" charset="0"/>
                <a:ea typeface="Cambria" panose="02040503050406030204" pitchFamily="18" charset="0"/>
              </a:rPr>
              <a:t> Trần Hoài Dương)</a:t>
            </a:r>
          </a:p>
        </p:txBody>
      </p:sp>
      <p:pic>
        <p:nvPicPr>
          <p:cNvPr id="6" name="Picture 5">
            <a:extLst>
              <a:ext uri="{FF2B5EF4-FFF2-40B4-BE49-F238E27FC236}">
                <a16:creationId xmlns:a16="http://schemas.microsoft.com/office/drawing/2014/main" id="{896905F0-A0D8-6863-4696-F4ADEFD5797A}"/>
              </a:ext>
            </a:extLst>
          </p:cNvPr>
          <p:cNvPicPr>
            <a:picLocks noChangeAspect="1"/>
          </p:cNvPicPr>
          <p:nvPr/>
        </p:nvPicPr>
        <p:blipFill>
          <a:blip r:embed="rId3"/>
          <a:stretch>
            <a:fillRect/>
          </a:stretch>
        </p:blipFill>
        <p:spPr>
          <a:xfrm>
            <a:off x="2339657" y="1759267"/>
            <a:ext cx="3431223" cy="657225"/>
          </a:xfrm>
          <a:prstGeom prst="rect">
            <a:avLst/>
          </a:prstGeom>
        </p:spPr>
      </p:pic>
      <p:pic>
        <p:nvPicPr>
          <p:cNvPr id="7" name="Picture 6">
            <a:extLst>
              <a:ext uri="{FF2B5EF4-FFF2-40B4-BE49-F238E27FC236}">
                <a16:creationId xmlns:a16="http://schemas.microsoft.com/office/drawing/2014/main" id="{DAAD1809-1D7F-DCEE-EE99-D2BF97A48FB1}"/>
              </a:ext>
            </a:extLst>
          </p:cNvPr>
          <p:cNvPicPr>
            <a:picLocks noChangeAspect="1"/>
          </p:cNvPicPr>
          <p:nvPr/>
        </p:nvPicPr>
        <p:blipFill>
          <a:blip r:embed="rId3"/>
          <a:stretch>
            <a:fillRect/>
          </a:stretch>
        </p:blipFill>
        <p:spPr>
          <a:xfrm>
            <a:off x="4239577" y="2978467"/>
            <a:ext cx="3431223" cy="657225"/>
          </a:xfrm>
          <a:prstGeom prst="rect">
            <a:avLst/>
          </a:prstGeom>
        </p:spPr>
      </p:pic>
    </p:spTree>
    <p:extLst>
      <p:ext uri="{BB962C8B-B14F-4D97-AF65-F5344CB8AC3E}">
        <p14:creationId xmlns:p14="http://schemas.microsoft.com/office/powerpoint/2010/main" val="148675523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6"/>
                                        </p:tgtEl>
                                        <p:attrNameLst>
                                          <p:attrName>ppt_w</p:attrName>
                                        </p:attrNameLst>
                                      </p:cBhvr>
                                      <p:tavLst>
                                        <p:tav tm="0">
                                          <p:val>
                                            <p:strVal val="ppt_w"/>
                                          </p:val>
                                        </p:tav>
                                        <p:tav tm="100000">
                                          <p:val>
                                            <p:fltVal val="0"/>
                                          </p:val>
                                        </p:tav>
                                      </p:tavLst>
                                    </p:anim>
                                    <p:anim calcmode="lin" valueType="num">
                                      <p:cBhvr>
                                        <p:cTn id="7" dur="500"/>
                                        <p:tgtEl>
                                          <p:spTgt spid="6"/>
                                        </p:tgtEl>
                                        <p:attrNameLst>
                                          <p:attrName>ppt_h</p:attrName>
                                        </p:attrNameLst>
                                      </p:cBhvr>
                                      <p:tavLst>
                                        <p:tav tm="0">
                                          <p:val>
                                            <p:strVal val="ppt_h"/>
                                          </p:val>
                                        </p:tav>
                                        <p:tav tm="100000">
                                          <p:val>
                                            <p:fltVal val="0"/>
                                          </p:val>
                                        </p:tav>
                                      </p:tavLst>
                                    </p:anim>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C861D5C-1985-2230-BF88-0B9E3C377537}"/>
              </a:ext>
            </a:extLst>
          </p:cNvPr>
          <p:cNvGrpSpPr/>
          <p:nvPr/>
        </p:nvGrpSpPr>
        <p:grpSpPr>
          <a:xfrm>
            <a:off x="0" y="5316"/>
            <a:ext cx="12191999" cy="6858000"/>
            <a:chOff x="0" y="5316"/>
            <a:chExt cx="12191999" cy="6858000"/>
          </a:xfrm>
        </p:grpSpPr>
        <p:pic>
          <p:nvPicPr>
            <p:cNvPr id="9" name="Picture 8" descr="A group of kids in a classroom&#10;&#10;Description automatically generated">
              <a:extLst>
                <a:ext uri="{FF2B5EF4-FFF2-40B4-BE49-F238E27FC236}">
                  <a16:creationId xmlns:a16="http://schemas.microsoft.com/office/drawing/2014/main" id="{5A7AD137-9AE2-D292-EBCC-04727899A8E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5316"/>
              <a:ext cx="12191999" cy="6858000"/>
            </a:xfrm>
            <a:prstGeom prst="rect">
              <a:avLst/>
            </a:prstGeom>
          </p:spPr>
        </p:pic>
        <p:pic>
          <p:nvPicPr>
            <p:cNvPr id="11" name="Picture 10" descr="A person holding a pointer and a box&#10;&#10;Description automatically generated">
              <a:extLst>
                <a:ext uri="{FF2B5EF4-FFF2-40B4-BE49-F238E27FC236}">
                  <a16:creationId xmlns:a16="http://schemas.microsoft.com/office/drawing/2014/main" id="{C462C323-B02C-55C6-5371-92241177C4F2}"/>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42820" t="13489" r="42704" b="21240"/>
            <a:stretch/>
          </p:blipFill>
          <p:spPr>
            <a:xfrm>
              <a:off x="2317897" y="1268545"/>
              <a:ext cx="2147778" cy="4605015"/>
            </a:xfrm>
            <a:prstGeom prst="rect">
              <a:avLst/>
            </a:prstGeom>
          </p:spPr>
        </p:pic>
      </p:grpSp>
      <p:grpSp>
        <p:nvGrpSpPr>
          <p:cNvPr id="2" name="Group 1">
            <a:extLst>
              <a:ext uri="{FF2B5EF4-FFF2-40B4-BE49-F238E27FC236}">
                <a16:creationId xmlns:a16="http://schemas.microsoft.com/office/drawing/2014/main" id="{627DF2F0-3CE9-2DC0-9D99-911FCD0D3754}"/>
              </a:ext>
            </a:extLst>
          </p:cNvPr>
          <p:cNvGrpSpPr/>
          <p:nvPr/>
        </p:nvGrpSpPr>
        <p:grpSpPr>
          <a:xfrm>
            <a:off x="4198091" y="478465"/>
            <a:ext cx="4125433" cy="2308324"/>
            <a:chOff x="4198091" y="478465"/>
            <a:chExt cx="4125433" cy="2308324"/>
          </a:xfrm>
        </p:grpSpPr>
        <p:sp>
          <p:nvSpPr>
            <p:cNvPr id="12" name="TextBox 11">
              <a:extLst>
                <a:ext uri="{FF2B5EF4-FFF2-40B4-BE49-F238E27FC236}">
                  <a16:creationId xmlns:a16="http://schemas.microsoft.com/office/drawing/2014/main" id="{EACA256C-9A58-112D-0A4B-ED4A56EE61BD}"/>
                </a:ext>
              </a:extLst>
            </p:cNvPr>
            <p:cNvSpPr txBox="1"/>
            <p:nvPr/>
          </p:nvSpPr>
          <p:spPr>
            <a:xfrm>
              <a:off x="4198091" y="478465"/>
              <a:ext cx="4125433"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193675">
                    <a:solidFill>
                      <a:srgbClr val="0000FF"/>
                    </a:solidFill>
                  </a:ln>
                  <a:solidFill>
                    <a:srgbClr val="0000FF"/>
                  </a:solidFill>
                  <a:effectLst/>
                  <a:uLnTx/>
                  <a:uFillTx/>
                  <a:latin typeface="SVN-Apple" panose="02040603050506020204" pitchFamily="18" charset="0"/>
                  <a:ea typeface="+mn-ea"/>
                  <a:cs typeface="+mn-cs"/>
                </a:rPr>
                <a:t>CHIA SẺ TRƯỚC LỚP  </a:t>
              </a:r>
            </a:p>
          </p:txBody>
        </p:sp>
        <p:sp>
          <p:nvSpPr>
            <p:cNvPr id="13" name="TextBox 12">
              <a:extLst>
                <a:ext uri="{FF2B5EF4-FFF2-40B4-BE49-F238E27FC236}">
                  <a16:creationId xmlns:a16="http://schemas.microsoft.com/office/drawing/2014/main" id="{71B38FA0-5DF1-5B71-D36A-D762B4EA198D}"/>
                </a:ext>
              </a:extLst>
            </p:cNvPr>
            <p:cNvSpPr txBox="1"/>
            <p:nvPr/>
          </p:nvSpPr>
          <p:spPr>
            <a:xfrm>
              <a:off x="4465675" y="478465"/>
              <a:ext cx="3590267"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FF00"/>
                  </a:solidFill>
                  <a:effectLst/>
                  <a:uLnTx/>
                  <a:uFillTx/>
                  <a:latin typeface="SVN-Apple" panose="02040603050506020204" pitchFamily="18" charset="0"/>
                  <a:ea typeface="+mn-ea"/>
                  <a:cs typeface="+mn-cs"/>
                </a:rPr>
                <a:t>CHIA SẺ TRƯỚC LỚP  </a:t>
              </a:r>
            </a:p>
          </p:txBody>
        </p:sp>
      </p:grpSp>
    </p:spTree>
    <p:extLst>
      <p:ext uri="{BB962C8B-B14F-4D97-AF65-F5344CB8AC3E}">
        <p14:creationId xmlns:p14="http://schemas.microsoft.com/office/powerpoint/2010/main" val="69855556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artoon of kids sitting on a field&#10;&#10;Description automatically generated">
            <a:extLst>
              <a:ext uri="{FF2B5EF4-FFF2-40B4-BE49-F238E27FC236}">
                <a16:creationId xmlns:a16="http://schemas.microsoft.com/office/drawing/2014/main" id="{98E16464-379C-CE8D-D0D4-375A2D2AF5FF}"/>
              </a:ext>
            </a:extLst>
          </p:cNvPr>
          <p:cNvPicPr/>
          <p:nvPr/>
        </p:nvPicPr>
        <p:blipFill>
          <a:blip r:embed="rId2">
            <a:extLst>
              <a:ext uri="{28A0092B-C50C-407E-A947-70E740481C1C}">
                <a14:useLocalDpi xmlns:a14="http://schemas.microsoft.com/office/drawing/2010/main" val="0"/>
              </a:ext>
            </a:extLst>
          </a:blip>
          <a:stretch>
            <a:fillRect/>
          </a:stretch>
        </p:blipFill>
        <p:spPr>
          <a:xfrm>
            <a:off x="3048" y="-5087"/>
            <a:ext cx="12188952" cy="7066783"/>
          </a:xfrm>
          <a:prstGeom prst="rect">
            <a:avLst/>
          </a:prstGeom>
        </p:spPr>
      </p:pic>
      <p:pic>
        <p:nvPicPr>
          <p:cNvPr id="3" name="Picture 2" descr="A white rectangular frame with a rainbow and clouds&#10;&#10;Description automatically generated">
            <a:extLst>
              <a:ext uri="{FF2B5EF4-FFF2-40B4-BE49-F238E27FC236}">
                <a16:creationId xmlns:a16="http://schemas.microsoft.com/office/drawing/2014/main" id="{6937E3EA-DE98-6DEF-1681-EC44A54C18DB}"/>
              </a:ext>
            </a:extLst>
          </p:cNvPr>
          <p:cNvPicPr>
            <a:picLocks noChangeAspect="1"/>
          </p:cNvPicPr>
          <p:nvPr/>
        </p:nvPicPr>
        <p:blipFill rotWithShape="1">
          <a:blip r:embed="rId3">
            <a:extLst>
              <a:ext uri="{28A0092B-C50C-407E-A947-70E740481C1C}">
                <a14:useLocalDpi xmlns:a14="http://schemas.microsoft.com/office/drawing/2010/main" val="0"/>
              </a:ext>
            </a:extLst>
          </a:blip>
          <a:srcRect l="19056" t="10959" r="18911" b="18571"/>
          <a:stretch/>
        </p:blipFill>
        <p:spPr>
          <a:xfrm>
            <a:off x="1643448" y="472966"/>
            <a:ext cx="8905099" cy="6385034"/>
          </a:xfrm>
          <a:prstGeom prst="rect">
            <a:avLst/>
          </a:prstGeom>
        </p:spPr>
      </p:pic>
      <p:sp>
        <p:nvSpPr>
          <p:cNvPr id="7" name="TextBox 6">
            <a:extLst>
              <a:ext uri="{FF2B5EF4-FFF2-40B4-BE49-F238E27FC236}">
                <a16:creationId xmlns:a16="http://schemas.microsoft.com/office/drawing/2014/main" id="{45C1DDF7-DB65-9879-83D8-C2911EDD22CB}"/>
              </a:ext>
            </a:extLst>
          </p:cNvPr>
          <p:cNvSpPr txBox="1"/>
          <p:nvPr/>
        </p:nvSpPr>
        <p:spPr>
          <a:xfrm>
            <a:off x="2255520" y="1860719"/>
            <a:ext cx="7976301"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prstClr val="black"/>
                </a:solidFill>
                <a:effectLst/>
                <a:uLnTx/>
                <a:uFillTx/>
                <a:latin typeface="Calibri" panose="020F0502020204030204"/>
                <a:ea typeface="+mn-ea"/>
                <a:cs typeface="+mn-cs"/>
              </a:rPr>
              <a:t>Ghi nhớ:</a:t>
            </a: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i="0" u="none" strike="noStrike" kern="1200" cap="none" spc="0" normalizeH="0" baseline="0" noProof="0" dirty="0">
                <a:ln>
                  <a:noFill/>
                </a:ln>
                <a:solidFill>
                  <a:prstClr val="black"/>
                </a:solidFill>
                <a:effectLst/>
                <a:uLnTx/>
                <a:uFillTx/>
                <a:latin typeface="Calibri" panose="020F0502020204030204"/>
                <a:ea typeface="+mn-ea"/>
                <a:cs typeface="+mn-cs"/>
              </a:rPr>
              <a:t>Các câu trong một đoạn văn có thể liên kết với nhau bằng cách lặp từ ngữ: câu sau lặp lại từ ngữ ở câu trước.</a:t>
            </a:r>
            <a:endParaRPr kumimoji="0" lang="en-US" sz="48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8" name="Picture 27" descr="A cartoon of a chick&#10;&#10;Description automatically generated">
            <a:extLst>
              <a:ext uri="{FF2B5EF4-FFF2-40B4-BE49-F238E27FC236}">
                <a16:creationId xmlns:a16="http://schemas.microsoft.com/office/drawing/2014/main" id="{B7276E7F-A5AA-0DC7-C6EB-4FF596551C5B}"/>
              </a:ext>
            </a:extLst>
          </p:cNvPr>
          <p:cNvPicPr>
            <a:picLocks noChangeAspect="1"/>
          </p:cNvPicPr>
          <p:nvPr/>
        </p:nvPicPr>
        <p:blipFill rotWithShape="1">
          <a:blip r:embed="rId4">
            <a:extLst>
              <a:ext uri="{28A0092B-C50C-407E-A947-70E740481C1C}">
                <a14:useLocalDpi xmlns:a14="http://schemas.microsoft.com/office/drawing/2010/main" val="0"/>
              </a:ext>
            </a:extLst>
          </a:blip>
          <a:srcRect l="38372" t="30290" r="38779" b="29922"/>
          <a:stretch/>
        </p:blipFill>
        <p:spPr>
          <a:xfrm>
            <a:off x="8706286" y="5428514"/>
            <a:ext cx="1288320" cy="1261893"/>
          </a:xfrm>
          <a:prstGeom prst="rect">
            <a:avLst/>
          </a:prstGeom>
        </p:spPr>
      </p:pic>
    </p:spTree>
    <p:extLst>
      <p:ext uri="{BB962C8B-B14F-4D97-AF65-F5344CB8AC3E}">
        <p14:creationId xmlns:p14="http://schemas.microsoft.com/office/powerpoint/2010/main" val="35199824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noGrp="1" noRot="1" noMove="1" noResize="1" noEditPoints="1" noAdjustHandles="1" noChangeArrowheads="1" noChangeShapeType="1"/>
          </p:cNvSpPr>
          <p:nvPr/>
        </p:nvSpPr>
        <p:spPr>
          <a:xfrm>
            <a:off x="220729" y="1775637"/>
            <a:ext cx="11875575" cy="4959019"/>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Rounded Corners 22">
            <a:extLst>
              <a:ext uri="{FF2B5EF4-FFF2-40B4-BE49-F238E27FC236}">
                <a16:creationId xmlns:a16="http://schemas.microsoft.com/office/drawing/2014/main" id="{EF955CF5-A999-7707-B2AC-5F83EC14D31E}"/>
              </a:ext>
            </a:extLst>
          </p:cNvPr>
          <p:cNvSpPr/>
          <p:nvPr/>
        </p:nvSpPr>
        <p:spPr>
          <a:xfrm>
            <a:off x="396240" y="1922943"/>
            <a:ext cx="11572240" cy="4637517"/>
          </a:xfrm>
          <a:prstGeom prst="roundRect">
            <a:avLst/>
          </a:prstGeom>
          <a:solidFill>
            <a:schemeClr val="bg1"/>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descr="A rectangular white and orange rectangle with black background&#10;&#10;Description automatically generated">
            <a:extLst>
              <a:ext uri="{FF2B5EF4-FFF2-40B4-BE49-F238E27FC236}">
                <a16:creationId xmlns:a16="http://schemas.microsoft.com/office/drawing/2014/main" id="{8CF764D0-981A-5E7B-9738-1EA755F5A0F4}"/>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5080" t="29748" r="6359" b="29695"/>
          <a:stretch/>
        </p:blipFill>
        <p:spPr>
          <a:xfrm>
            <a:off x="134574" y="150832"/>
            <a:ext cx="11875575" cy="1330869"/>
          </a:xfrm>
          <a:prstGeom prst="rect">
            <a:avLst/>
          </a:prstGeom>
        </p:spPr>
      </p:pic>
      <p:sp>
        <p:nvSpPr>
          <p:cNvPr id="9" name="TextBox 8">
            <a:extLst>
              <a:ext uri="{FF2B5EF4-FFF2-40B4-BE49-F238E27FC236}">
                <a16:creationId xmlns:a16="http://schemas.microsoft.com/office/drawing/2014/main" id="{30EC4403-41AE-5631-7D71-C17570ABE0AE}"/>
              </a:ext>
            </a:extLst>
          </p:cNvPr>
          <p:cNvSpPr txBox="1"/>
          <p:nvPr/>
        </p:nvSpPr>
        <p:spPr>
          <a:xfrm>
            <a:off x="1711464" y="185621"/>
            <a:ext cx="10304929" cy="1200329"/>
          </a:xfrm>
          <a:prstGeom prst="rect">
            <a:avLst/>
          </a:prstGeom>
          <a:noFill/>
        </p:spPr>
        <p:txBody>
          <a:bodyPr wrap="square" rtlCol="0">
            <a:spAutoFit/>
          </a:bodyPr>
          <a:lstStyle/>
          <a:p>
            <a:pPr lvl="0" algn="just"/>
            <a:r>
              <a:rPr lang="en-US" sz="3600" b="1" dirty="0">
                <a:solidFill>
                  <a:srgbClr val="002060"/>
                </a:solidFill>
                <a:latin typeface="Arial-Rounded-Bold"/>
              </a:rPr>
              <a:t>3. </a:t>
            </a:r>
            <a:r>
              <a:rPr lang="vi-VN" sz="3600" b="1" dirty="0">
                <a:solidFill>
                  <a:srgbClr val="002060"/>
                </a:solidFill>
                <a:latin typeface="Arial-Rounded-Bold"/>
              </a:rPr>
              <a:t>Tìm từ ngữ được lặp lại để liên kết câu trong mỗi đoạn văn sau:</a:t>
            </a:r>
            <a:endParaRPr kumimoji="0" lang="en-US" sz="32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A02B93">
                    <a:lumMod val="60000"/>
                    <a:lumOff val="40000"/>
                  </a:srgbClr>
                </a:outerShdw>
              </a:effectLst>
              <a:uLnTx/>
              <a:uFillTx/>
              <a:latin typeface="Aptos" panose="02110004020202020204"/>
              <a:ea typeface="+mn-ea"/>
              <a:cs typeface="+mn-cs"/>
            </a:endParaRPr>
          </a:p>
        </p:txBody>
      </p:sp>
      <p:pic>
        <p:nvPicPr>
          <p:cNvPr id="6" name="Picture 5" descr="A cartoon monkey holding a number one&#10;&#10;Description automatically generated">
            <a:extLst>
              <a:ext uri="{FF2B5EF4-FFF2-40B4-BE49-F238E27FC236}">
                <a16:creationId xmlns:a16="http://schemas.microsoft.com/office/drawing/2014/main" id="{CBE6FA28-619A-4983-CD08-1C6AC5A2765A}"/>
              </a:ext>
            </a:extLst>
          </p:cNvPr>
          <p:cNvPicPr>
            <a:picLocks noChangeAspect="1"/>
          </p:cNvPicPr>
          <p:nvPr/>
        </p:nvPicPr>
        <p:blipFill rotWithShape="1">
          <a:blip r:embed="rId4">
            <a:extLst>
              <a:ext uri="{28A0092B-C50C-407E-A947-70E740481C1C}">
                <a14:useLocalDpi xmlns:a14="http://schemas.microsoft.com/office/drawing/2010/main" val="0"/>
              </a:ext>
            </a:extLst>
          </a:blip>
          <a:srcRect l="42384" t="33953" r="42529" b="41085"/>
          <a:stretch/>
        </p:blipFill>
        <p:spPr>
          <a:xfrm>
            <a:off x="539676" y="297540"/>
            <a:ext cx="1049868" cy="977043"/>
          </a:xfrm>
          <a:prstGeom prst="rect">
            <a:avLst/>
          </a:prstGeom>
        </p:spPr>
      </p:pic>
      <p:pic>
        <p:nvPicPr>
          <p:cNvPr id="10" name="Picture 9">
            <a:extLst>
              <a:ext uri="{FF2B5EF4-FFF2-40B4-BE49-F238E27FC236}">
                <a16:creationId xmlns:a16="http://schemas.microsoft.com/office/drawing/2014/main" id="{5ECD8BCD-FF9D-92C8-C973-F0145708F910}"/>
              </a:ext>
            </a:extLst>
          </p:cNvPr>
          <p:cNvPicPr>
            <a:picLocks noChangeAspect="1"/>
          </p:cNvPicPr>
          <p:nvPr/>
        </p:nvPicPr>
        <p:blipFill>
          <a:blip r:embed="rId5"/>
          <a:stretch>
            <a:fillRect/>
          </a:stretch>
        </p:blipFill>
        <p:spPr>
          <a:xfrm>
            <a:off x="1467802" y="2092960"/>
            <a:ext cx="9134475" cy="4428172"/>
          </a:xfrm>
          <a:prstGeom prst="rect">
            <a:avLst/>
          </a:prstGeom>
        </p:spPr>
      </p:pic>
    </p:spTree>
    <p:extLst>
      <p:ext uri="{BB962C8B-B14F-4D97-AF65-F5344CB8AC3E}">
        <p14:creationId xmlns:p14="http://schemas.microsoft.com/office/powerpoint/2010/main" val="949159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3" name="Rectangle: Rounded Corners 2">
            <a:extLst>
              <a:ext uri="{FF2B5EF4-FFF2-40B4-BE49-F238E27FC236}">
                <a16:creationId xmlns:a16="http://schemas.microsoft.com/office/drawing/2014/main" id="{8C250068-D02C-FA0F-72A5-F2AC7D0283F7}"/>
              </a:ext>
            </a:extLst>
          </p:cNvPr>
          <p:cNvSpPr>
            <a:spLocks/>
          </p:cNvSpPr>
          <p:nvPr/>
        </p:nvSpPr>
        <p:spPr>
          <a:xfrm>
            <a:off x="477520" y="396240"/>
            <a:ext cx="11206480" cy="6055360"/>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F4EEEF8-A81F-7F4A-BB88-29525931EAC2}"/>
              </a:ext>
            </a:extLst>
          </p:cNvPr>
          <p:cNvPicPr>
            <a:picLocks noChangeAspect="1"/>
          </p:cNvPicPr>
          <p:nvPr/>
        </p:nvPicPr>
        <p:blipFill>
          <a:blip r:embed="rId3"/>
          <a:stretch>
            <a:fillRect/>
          </a:stretch>
        </p:blipFill>
        <p:spPr>
          <a:xfrm>
            <a:off x="785495" y="1645284"/>
            <a:ext cx="10641730" cy="3007995"/>
          </a:xfrm>
          <a:prstGeom prst="rect">
            <a:avLst/>
          </a:prstGeom>
        </p:spPr>
      </p:pic>
    </p:spTree>
    <p:extLst>
      <p:ext uri="{BB962C8B-B14F-4D97-AF65-F5344CB8AC3E}">
        <p14:creationId xmlns:p14="http://schemas.microsoft.com/office/powerpoint/2010/main" val="23830370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FC11DACE-C996-8CB7-34CF-C9F28579D515}"/>
              </a:ext>
            </a:extLst>
          </p:cNvPr>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5" name="Rectangle: Rounded Corners 4">
            <a:extLst>
              <a:ext uri="{FF2B5EF4-FFF2-40B4-BE49-F238E27FC236}">
                <a16:creationId xmlns:a16="http://schemas.microsoft.com/office/drawing/2014/main" id="{F87C750D-51A7-BDC4-0682-3973474E2776}"/>
              </a:ext>
            </a:extLst>
          </p:cNvPr>
          <p:cNvSpPr>
            <a:spLocks/>
          </p:cNvSpPr>
          <p:nvPr/>
        </p:nvSpPr>
        <p:spPr>
          <a:xfrm>
            <a:off x="477520" y="396240"/>
            <a:ext cx="11206480" cy="6055360"/>
          </a:xfrm>
          <a:prstGeom prst="roundRect">
            <a:avLst/>
          </a:prstGeom>
          <a:solidFill>
            <a:schemeClr val="bg1">
              <a:lumMod val="95000"/>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3B0778C-103A-A349-071D-BC2B5A6F906C}"/>
              </a:ext>
            </a:extLst>
          </p:cNvPr>
          <p:cNvSpPr txBox="1"/>
          <p:nvPr/>
        </p:nvSpPr>
        <p:spPr>
          <a:xfrm>
            <a:off x="3413760" y="599440"/>
            <a:ext cx="5598160" cy="584775"/>
          </a:xfrm>
          <a:prstGeom prst="rect">
            <a:avLst/>
          </a:prstGeom>
          <a:noFill/>
        </p:spPr>
        <p:txBody>
          <a:bodyPr wrap="square" rtlCol="0">
            <a:spAutoFit/>
          </a:bodyPr>
          <a:lstStyle/>
          <a:p>
            <a:pPr algn="ctr"/>
            <a:r>
              <a:rPr lang="en-US" sz="3200" b="1" dirty="0">
                <a:latin typeface="Cambria" panose="02040503050406030204" pitchFamily="18" charset="0"/>
                <a:ea typeface="Cambria" panose="02040503050406030204" pitchFamily="18" charset="0"/>
              </a:rPr>
              <a:t>Hoàn </a:t>
            </a:r>
            <a:r>
              <a:rPr lang="en-US" sz="3200" b="1" dirty="0" err="1">
                <a:latin typeface="Cambria" panose="02040503050406030204" pitchFamily="18" charset="0"/>
                <a:ea typeface="Cambria" panose="02040503050406030204" pitchFamily="18" charset="0"/>
              </a:rPr>
              <a:t>thành</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phiếu</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bài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tập</a:t>
            </a:r>
            <a:endParaRPr lang="en-US" sz="3200" b="1" dirty="0">
              <a:latin typeface="Cambria" panose="02040503050406030204" pitchFamily="18" charset="0"/>
              <a:ea typeface="Cambria" panose="02040503050406030204" pitchFamily="18" charset="0"/>
            </a:endParaRPr>
          </a:p>
        </p:txBody>
      </p:sp>
      <p:pic>
        <p:nvPicPr>
          <p:cNvPr id="10" name="Picture 9">
            <a:extLst>
              <a:ext uri="{FF2B5EF4-FFF2-40B4-BE49-F238E27FC236}">
                <a16:creationId xmlns:a16="http://schemas.microsoft.com/office/drawing/2014/main" id="{2D25083A-B519-CDCC-695D-8226A0AB53DE}"/>
              </a:ext>
            </a:extLst>
          </p:cNvPr>
          <p:cNvPicPr>
            <a:picLocks noChangeAspect="1"/>
          </p:cNvPicPr>
          <p:nvPr/>
        </p:nvPicPr>
        <p:blipFill>
          <a:blip r:embed="rId3"/>
          <a:stretch>
            <a:fillRect/>
          </a:stretch>
        </p:blipFill>
        <p:spPr>
          <a:xfrm>
            <a:off x="2529522" y="1416367"/>
            <a:ext cx="7112318" cy="4623775"/>
          </a:xfrm>
          <a:prstGeom prst="rect">
            <a:avLst/>
          </a:prstGeom>
        </p:spPr>
      </p:pic>
    </p:spTree>
    <p:extLst>
      <p:ext uri="{BB962C8B-B14F-4D97-AF65-F5344CB8AC3E}">
        <p14:creationId xmlns:p14="http://schemas.microsoft.com/office/powerpoint/2010/main" val="199102854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FC11DACE-C996-8CB7-34CF-C9F28579D515}"/>
              </a:ext>
            </a:extLst>
          </p:cNvPr>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5" name="Rectangle: Rounded Corners 4">
            <a:extLst>
              <a:ext uri="{FF2B5EF4-FFF2-40B4-BE49-F238E27FC236}">
                <a16:creationId xmlns:a16="http://schemas.microsoft.com/office/drawing/2014/main" id="{F87C750D-51A7-BDC4-0682-3973474E2776}"/>
              </a:ext>
            </a:extLst>
          </p:cNvPr>
          <p:cNvSpPr>
            <a:spLocks/>
          </p:cNvSpPr>
          <p:nvPr/>
        </p:nvSpPr>
        <p:spPr>
          <a:xfrm>
            <a:off x="477520" y="396240"/>
            <a:ext cx="11206480" cy="6055360"/>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BF95433D-E246-B0C0-DB33-F8D617C09300}"/>
              </a:ext>
            </a:extLst>
          </p:cNvPr>
          <p:cNvPicPr>
            <a:picLocks noChangeAspect="1"/>
          </p:cNvPicPr>
          <p:nvPr/>
        </p:nvPicPr>
        <p:blipFill>
          <a:blip r:embed="rId3"/>
          <a:stretch>
            <a:fillRect/>
          </a:stretch>
        </p:blipFill>
        <p:spPr>
          <a:xfrm>
            <a:off x="860145" y="764472"/>
            <a:ext cx="10101080" cy="5166766"/>
          </a:xfrm>
          <a:prstGeom prst="rect">
            <a:avLst/>
          </a:prstGeom>
        </p:spPr>
      </p:pic>
      <p:cxnSp>
        <p:nvCxnSpPr>
          <p:cNvPr id="12" name="Straight Connector 11">
            <a:extLst>
              <a:ext uri="{FF2B5EF4-FFF2-40B4-BE49-F238E27FC236}">
                <a16:creationId xmlns:a16="http://schemas.microsoft.com/office/drawing/2014/main" id="{B5DD8AB1-2D6D-B0AC-66DB-23739F635324}"/>
              </a:ext>
            </a:extLst>
          </p:cNvPr>
          <p:cNvCxnSpPr/>
          <p:nvPr/>
        </p:nvCxnSpPr>
        <p:spPr>
          <a:xfrm>
            <a:off x="9826906" y="1157468"/>
            <a:ext cx="416689"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A6AB670-07F6-98A4-5746-DD20C921B5A4}"/>
              </a:ext>
            </a:extLst>
          </p:cNvPr>
          <p:cNvCxnSpPr/>
          <p:nvPr/>
        </p:nvCxnSpPr>
        <p:spPr>
          <a:xfrm>
            <a:off x="7338349" y="1493134"/>
            <a:ext cx="416689"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C3466F4-0B13-3086-0C6D-0139CAF7E118}"/>
              </a:ext>
            </a:extLst>
          </p:cNvPr>
          <p:cNvCxnSpPr/>
          <p:nvPr/>
        </p:nvCxnSpPr>
        <p:spPr>
          <a:xfrm>
            <a:off x="5613721" y="2176040"/>
            <a:ext cx="416689"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3A41381-0A7B-9F12-6A9F-26926F8AA384}"/>
              </a:ext>
            </a:extLst>
          </p:cNvPr>
          <p:cNvCxnSpPr/>
          <p:nvPr/>
        </p:nvCxnSpPr>
        <p:spPr>
          <a:xfrm>
            <a:off x="6285053" y="2511706"/>
            <a:ext cx="416689"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A96F34B-4654-0ECC-EB50-F3A8914316BA}"/>
              </a:ext>
            </a:extLst>
          </p:cNvPr>
          <p:cNvCxnSpPr/>
          <p:nvPr/>
        </p:nvCxnSpPr>
        <p:spPr>
          <a:xfrm>
            <a:off x="8171726" y="2858947"/>
            <a:ext cx="416689" cy="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5E51F85-A3F0-C0D5-848F-3FA337C35A9C}"/>
              </a:ext>
            </a:extLst>
          </p:cNvPr>
          <p:cNvCxnSpPr>
            <a:cxnSpLocks/>
          </p:cNvCxnSpPr>
          <p:nvPr/>
        </p:nvCxnSpPr>
        <p:spPr>
          <a:xfrm>
            <a:off x="7326774" y="3460830"/>
            <a:ext cx="324092"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0758286-862C-41B3-C829-6D4312C1CB14}"/>
              </a:ext>
            </a:extLst>
          </p:cNvPr>
          <p:cNvCxnSpPr>
            <a:cxnSpLocks/>
          </p:cNvCxnSpPr>
          <p:nvPr/>
        </p:nvCxnSpPr>
        <p:spPr>
          <a:xfrm>
            <a:off x="4525700" y="3808070"/>
            <a:ext cx="324092"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C112E35-E3FF-3A3E-A52A-72BAA725A378}"/>
              </a:ext>
            </a:extLst>
          </p:cNvPr>
          <p:cNvCxnSpPr>
            <a:cxnSpLocks/>
          </p:cNvCxnSpPr>
          <p:nvPr/>
        </p:nvCxnSpPr>
        <p:spPr>
          <a:xfrm>
            <a:off x="3090439" y="4479402"/>
            <a:ext cx="324092"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F3D82C5-6593-B88E-070B-455D38838C6F}"/>
              </a:ext>
            </a:extLst>
          </p:cNvPr>
          <p:cNvCxnSpPr>
            <a:cxnSpLocks/>
          </p:cNvCxnSpPr>
          <p:nvPr/>
        </p:nvCxnSpPr>
        <p:spPr>
          <a:xfrm>
            <a:off x="3449254" y="5509549"/>
            <a:ext cx="324092"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155703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500"/>
                                        <p:tgtEl>
                                          <p:spTgt spid="15"/>
                                        </p:tgtEl>
                                      </p:cBhvr>
                                    </p:animEffect>
                                  </p:childTnLst>
                                </p:cTn>
                              </p:par>
                              <p:par>
                                <p:cTn id="17" presetID="2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par>
                                <p:cTn id="28" presetID="22" presetClass="entr" presetSubtype="4"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22" presetClass="entr" presetSubtype="4"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3" name="Rectangle: Rounded Corners 2">
            <a:extLst>
              <a:ext uri="{FF2B5EF4-FFF2-40B4-BE49-F238E27FC236}">
                <a16:creationId xmlns:a16="http://schemas.microsoft.com/office/drawing/2014/main" id="{8C250068-D02C-FA0F-72A5-F2AC7D0283F7}"/>
              </a:ext>
            </a:extLst>
          </p:cNvPr>
          <p:cNvSpPr>
            <a:spLocks/>
          </p:cNvSpPr>
          <p:nvPr/>
        </p:nvSpPr>
        <p:spPr>
          <a:xfrm>
            <a:off x="477520" y="396240"/>
            <a:ext cx="11206480" cy="6055360"/>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F4EEEF8-A81F-7F4A-BB88-29525931EAC2}"/>
              </a:ext>
            </a:extLst>
          </p:cNvPr>
          <p:cNvPicPr>
            <a:picLocks noChangeAspect="1"/>
          </p:cNvPicPr>
          <p:nvPr/>
        </p:nvPicPr>
        <p:blipFill>
          <a:blip r:embed="rId3"/>
          <a:stretch>
            <a:fillRect/>
          </a:stretch>
        </p:blipFill>
        <p:spPr>
          <a:xfrm>
            <a:off x="785495" y="1645284"/>
            <a:ext cx="10641730" cy="3007995"/>
          </a:xfrm>
          <a:prstGeom prst="rect">
            <a:avLst/>
          </a:prstGeom>
        </p:spPr>
      </p:pic>
      <p:cxnSp>
        <p:nvCxnSpPr>
          <p:cNvPr id="2" name="Straight Connector 1">
            <a:extLst>
              <a:ext uri="{FF2B5EF4-FFF2-40B4-BE49-F238E27FC236}">
                <a16:creationId xmlns:a16="http://schemas.microsoft.com/office/drawing/2014/main" id="{F3718265-AE66-8DB4-F80F-1D50197AEF66}"/>
              </a:ext>
            </a:extLst>
          </p:cNvPr>
          <p:cNvCxnSpPr>
            <a:cxnSpLocks/>
          </p:cNvCxnSpPr>
          <p:nvPr/>
        </p:nvCxnSpPr>
        <p:spPr>
          <a:xfrm>
            <a:off x="2002419" y="2095017"/>
            <a:ext cx="567161" cy="0"/>
          </a:xfrm>
          <a:prstGeom prst="line">
            <a:avLst/>
          </a:prstGeom>
          <a:ln w="57150">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C197B71D-E9AE-3404-1913-6F59E8707785}"/>
              </a:ext>
            </a:extLst>
          </p:cNvPr>
          <p:cNvCxnSpPr>
            <a:cxnSpLocks/>
          </p:cNvCxnSpPr>
          <p:nvPr/>
        </p:nvCxnSpPr>
        <p:spPr>
          <a:xfrm>
            <a:off x="8715736" y="2095017"/>
            <a:ext cx="567161" cy="0"/>
          </a:xfrm>
          <a:prstGeom prst="line">
            <a:avLst/>
          </a:prstGeom>
          <a:ln w="57150">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12AD36EF-87DD-4B9C-595D-FFB9D49BB80D}"/>
              </a:ext>
            </a:extLst>
          </p:cNvPr>
          <p:cNvCxnSpPr>
            <a:cxnSpLocks/>
          </p:cNvCxnSpPr>
          <p:nvPr/>
        </p:nvCxnSpPr>
        <p:spPr>
          <a:xfrm>
            <a:off x="9792182" y="2488556"/>
            <a:ext cx="567161" cy="0"/>
          </a:xfrm>
          <a:prstGeom prst="line">
            <a:avLst/>
          </a:prstGeom>
          <a:ln w="57150">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5DA9736-3B41-3025-AACE-63C20E4B8DC9}"/>
              </a:ext>
            </a:extLst>
          </p:cNvPr>
          <p:cNvCxnSpPr>
            <a:cxnSpLocks/>
          </p:cNvCxnSpPr>
          <p:nvPr/>
        </p:nvCxnSpPr>
        <p:spPr>
          <a:xfrm>
            <a:off x="6030410" y="2916819"/>
            <a:ext cx="567161" cy="0"/>
          </a:xfrm>
          <a:prstGeom prst="line">
            <a:avLst/>
          </a:prstGeom>
          <a:ln w="57150">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D0D9F4F-AA8D-CF18-AB08-46D20BE759F7}"/>
              </a:ext>
            </a:extLst>
          </p:cNvPr>
          <p:cNvCxnSpPr>
            <a:cxnSpLocks/>
          </p:cNvCxnSpPr>
          <p:nvPr/>
        </p:nvCxnSpPr>
        <p:spPr>
          <a:xfrm>
            <a:off x="5914663" y="3379807"/>
            <a:ext cx="567161" cy="0"/>
          </a:xfrm>
          <a:prstGeom prst="line">
            <a:avLst/>
          </a:prstGeom>
          <a:ln w="57150">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2527BA6-A6AE-A2A7-BE9D-030DD002D684}"/>
              </a:ext>
            </a:extLst>
          </p:cNvPr>
          <p:cNvCxnSpPr>
            <a:cxnSpLocks/>
          </p:cNvCxnSpPr>
          <p:nvPr/>
        </p:nvCxnSpPr>
        <p:spPr>
          <a:xfrm>
            <a:off x="3264061" y="3773346"/>
            <a:ext cx="567161" cy="0"/>
          </a:xfrm>
          <a:prstGeom prst="line">
            <a:avLst/>
          </a:prstGeom>
          <a:ln w="57150">
            <a:solidFill>
              <a:srgbClr val="00206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66714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51F6C38D-4240-3BB3-F5BE-D12D02081C95}"/>
              </a:ext>
            </a:extLst>
          </p:cNvPr>
          <p:cNvSpPr>
            <a:spLocks noGrp="1" noRot="1" noMove="1" noResize="1" noEditPoints="1" noAdjustHandles="1" noChangeArrowheads="1" noChangeShapeType="1"/>
          </p:cNvSpPr>
          <p:nvPr/>
        </p:nvSpPr>
        <p:spPr>
          <a:xfrm>
            <a:off x="220729" y="1775637"/>
            <a:ext cx="11875575" cy="4959019"/>
          </a:xfrm>
          <a:prstGeom prst="roundRect">
            <a:avLst/>
          </a:prstGeom>
          <a:solidFill>
            <a:schemeClr val="bg1">
              <a:alpha val="94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Rounded Corners 22">
            <a:extLst>
              <a:ext uri="{FF2B5EF4-FFF2-40B4-BE49-F238E27FC236}">
                <a16:creationId xmlns:a16="http://schemas.microsoft.com/office/drawing/2014/main" id="{EF955CF5-A999-7707-B2AC-5F83EC14D31E}"/>
              </a:ext>
            </a:extLst>
          </p:cNvPr>
          <p:cNvSpPr/>
          <p:nvPr/>
        </p:nvSpPr>
        <p:spPr>
          <a:xfrm>
            <a:off x="396240" y="1922943"/>
            <a:ext cx="11572240" cy="4637517"/>
          </a:xfrm>
          <a:prstGeom prst="roundRect">
            <a:avLst/>
          </a:prstGeom>
          <a:solidFill>
            <a:schemeClr val="bg1"/>
          </a:solidFill>
          <a:ln w="28575" cap="flat" cmpd="thinThick">
            <a:solidFill>
              <a:schemeClr val="accent6"/>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descr="A rectangular white and orange rectangle with black background&#10;&#10;Description automatically generated">
            <a:extLst>
              <a:ext uri="{FF2B5EF4-FFF2-40B4-BE49-F238E27FC236}">
                <a16:creationId xmlns:a16="http://schemas.microsoft.com/office/drawing/2014/main" id="{8CF764D0-981A-5E7B-9738-1EA755F5A0F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5080" t="29748" r="6359" b="29695"/>
          <a:stretch/>
        </p:blipFill>
        <p:spPr>
          <a:xfrm>
            <a:off x="134574" y="150832"/>
            <a:ext cx="11875575" cy="1330869"/>
          </a:xfrm>
          <a:prstGeom prst="rect">
            <a:avLst/>
          </a:prstGeom>
        </p:spPr>
      </p:pic>
      <p:sp>
        <p:nvSpPr>
          <p:cNvPr id="9" name="TextBox 8">
            <a:extLst>
              <a:ext uri="{FF2B5EF4-FFF2-40B4-BE49-F238E27FC236}">
                <a16:creationId xmlns:a16="http://schemas.microsoft.com/office/drawing/2014/main" id="{30EC4403-41AE-5631-7D71-C17570ABE0AE}"/>
              </a:ext>
            </a:extLst>
          </p:cNvPr>
          <p:cNvSpPr txBox="1"/>
          <p:nvPr/>
        </p:nvSpPr>
        <p:spPr>
          <a:xfrm>
            <a:off x="1711464" y="185621"/>
            <a:ext cx="10304929" cy="1200329"/>
          </a:xfrm>
          <a:prstGeom prst="rect">
            <a:avLst/>
          </a:prstGeom>
          <a:noFill/>
        </p:spPr>
        <p:txBody>
          <a:bodyPr wrap="square" rtlCol="0">
            <a:spAutoFit/>
          </a:bodyPr>
          <a:lstStyle/>
          <a:p>
            <a:pPr lvl="0" algn="just"/>
            <a:r>
              <a:rPr lang="en-US" sz="3600" b="1" dirty="0">
                <a:solidFill>
                  <a:srgbClr val="002060"/>
                </a:solidFill>
                <a:latin typeface="Arial-Rounded-Bold"/>
              </a:rPr>
              <a:t>4. </a:t>
            </a:r>
            <a:r>
              <a:rPr lang="en-US" sz="3600" b="1" dirty="0" err="1">
                <a:solidFill>
                  <a:srgbClr val="002060"/>
                </a:solidFill>
                <a:latin typeface="Arial-Rounded-Bold"/>
              </a:rPr>
              <a:t>Viết</a:t>
            </a:r>
            <a:r>
              <a:rPr lang="en-US" sz="3600" b="1" dirty="0">
                <a:solidFill>
                  <a:srgbClr val="002060"/>
                </a:solidFill>
                <a:latin typeface="Arial-Rounded-Bold"/>
              </a:rPr>
              <a:t> 2 – 3 </a:t>
            </a:r>
            <a:r>
              <a:rPr lang="en-US" sz="3600" b="1" dirty="0" err="1">
                <a:solidFill>
                  <a:srgbClr val="002060"/>
                </a:solidFill>
                <a:latin typeface="Arial-Rounded-Bold"/>
              </a:rPr>
              <a:t>câu</a:t>
            </a:r>
            <a:r>
              <a:rPr lang="en-US" sz="3600" b="1" dirty="0">
                <a:solidFill>
                  <a:srgbClr val="002060"/>
                </a:solidFill>
                <a:latin typeface="Arial-Rounded-Bold"/>
              </a:rPr>
              <a:t> </a:t>
            </a:r>
            <a:r>
              <a:rPr lang="en-US" sz="3600" b="1" dirty="0" err="1">
                <a:solidFill>
                  <a:srgbClr val="002060"/>
                </a:solidFill>
                <a:latin typeface="Arial-Rounded-Bold"/>
              </a:rPr>
              <a:t>về</a:t>
            </a:r>
            <a:r>
              <a:rPr lang="en-US" sz="3600" b="1" dirty="0">
                <a:solidFill>
                  <a:srgbClr val="002060"/>
                </a:solidFill>
                <a:latin typeface="Arial-Rounded-Bold"/>
              </a:rPr>
              <a:t> </a:t>
            </a:r>
            <a:r>
              <a:rPr lang="en-US" sz="3600" b="1" dirty="0" err="1">
                <a:solidFill>
                  <a:srgbClr val="002060"/>
                </a:solidFill>
                <a:latin typeface="Arial-Rounded-Bold"/>
              </a:rPr>
              <a:t>một</a:t>
            </a:r>
            <a:r>
              <a:rPr lang="en-US" sz="3600" b="1" dirty="0">
                <a:solidFill>
                  <a:srgbClr val="002060"/>
                </a:solidFill>
                <a:latin typeface="Arial-Rounded-Bold"/>
              </a:rPr>
              <a:t> </a:t>
            </a:r>
            <a:r>
              <a:rPr lang="en-US" sz="3600" b="1" dirty="0" err="1">
                <a:solidFill>
                  <a:srgbClr val="002060"/>
                </a:solidFill>
                <a:latin typeface="Arial-Rounded-Bold"/>
              </a:rPr>
              <a:t>lễ</a:t>
            </a:r>
            <a:r>
              <a:rPr lang="en-US" sz="3600" b="1" dirty="0">
                <a:solidFill>
                  <a:srgbClr val="002060"/>
                </a:solidFill>
                <a:latin typeface="Arial-Rounded-Bold"/>
              </a:rPr>
              <a:t> </a:t>
            </a:r>
            <a:r>
              <a:rPr lang="en-US" sz="3600" b="1" dirty="0" err="1">
                <a:solidFill>
                  <a:srgbClr val="002060"/>
                </a:solidFill>
                <a:latin typeface="Arial-Rounded-Bold"/>
              </a:rPr>
              <a:t>hội</a:t>
            </a:r>
            <a:r>
              <a:rPr lang="en-US" sz="3600" b="1" dirty="0">
                <a:solidFill>
                  <a:srgbClr val="002060"/>
                </a:solidFill>
                <a:latin typeface="Arial-Rounded-Bold"/>
              </a:rPr>
              <a:t>, </a:t>
            </a:r>
            <a:r>
              <a:rPr lang="en-US" sz="3600" b="1" dirty="0" err="1">
                <a:solidFill>
                  <a:srgbClr val="002060"/>
                </a:solidFill>
                <a:latin typeface="Arial-Rounded-Bold"/>
              </a:rPr>
              <a:t>trong</a:t>
            </a:r>
            <a:r>
              <a:rPr lang="en-US" sz="3600" b="1" dirty="0">
                <a:solidFill>
                  <a:srgbClr val="002060"/>
                </a:solidFill>
                <a:latin typeface="Arial-Rounded-Bold"/>
              </a:rPr>
              <a:t> </a:t>
            </a:r>
            <a:r>
              <a:rPr lang="en-US" sz="3600" b="1" dirty="0" err="1">
                <a:solidFill>
                  <a:srgbClr val="002060"/>
                </a:solidFill>
                <a:latin typeface="Arial-Rounded-Bold"/>
              </a:rPr>
              <a:t>đó</a:t>
            </a:r>
            <a:r>
              <a:rPr lang="en-US" sz="3600" b="1" dirty="0">
                <a:solidFill>
                  <a:srgbClr val="002060"/>
                </a:solidFill>
                <a:latin typeface="Arial-Rounded-Bold"/>
              </a:rPr>
              <a:t> </a:t>
            </a:r>
            <a:r>
              <a:rPr lang="en-US" sz="3600" b="1" dirty="0" err="1">
                <a:solidFill>
                  <a:srgbClr val="002060"/>
                </a:solidFill>
                <a:latin typeface="Arial-Rounded-Bold"/>
              </a:rPr>
              <a:t>các</a:t>
            </a:r>
            <a:r>
              <a:rPr lang="en-US" sz="3600" b="1" dirty="0">
                <a:solidFill>
                  <a:srgbClr val="002060"/>
                </a:solidFill>
                <a:latin typeface="Arial-Rounded-Bold"/>
              </a:rPr>
              <a:t> </a:t>
            </a:r>
            <a:r>
              <a:rPr lang="en-US" sz="3600" b="1" dirty="0" err="1">
                <a:solidFill>
                  <a:srgbClr val="002060"/>
                </a:solidFill>
                <a:latin typeface="Arial-Rounded-Bold"/>
              </a:rPr>
              <a:t>câu</a:t>
            </a:r>
            <a:r>
              <a:rPr lang="en-US" sz="3600" b="1" dirty="0">
                <a:solidFill>
                  <a:srgbClr val="002060"/>
                </a:solidFill>
                <a:latin typeface="Arial-Rounded-Bold"/>
              </a:rPr>
              <a:t> </a:t>
            </a:r>
            <a:r>
              <a:rPr lang="en-US" sz="3600" b="1" dirty="0" err="1">
                <a:solidFill>
                  <a:srgbClr val="002060"/>
                </a:solidFill>
                <a:latin typeface="Arial-Rounded-Bold"/>
              </a:rPr>
              <a:t>liên</a:t>
            </a:r>
            <a:r>
              <a:rPr lang="en-US" sz="3600" b="1" dirty="0">
                <a:solidFill>
                  <a:srgbClr val="002060"/>
                </a:solidFill>
                <a:latin typeface="Arial-Rounded-Bold"/>
              </a:rPr>
              <a:t> </a:t>
            </a:r>
            <a:r>
              <a:rPr lang="en-US" sz="3600" b="1" dirty="0" err="1">
                <a:solidFill>
                  <a:srgbClr val="002060"/>
                </a:solidFill>
                <a:latin typeface="Arial-Rounded-Bold"/>
              </a:rPr>
              <a:t>kết</a:t>
            </a:r>
            <a:r>
              <a:rPr lang="en-US" sz="3600" b="1" dirty="0">
                <a:solidFill>
                  <a:srgbClr val="002060"/>
                </a:solidFill>
                <a:latin typeface="Arial-Rounded-Bold"/>
              </a:rPr>
              <a:t> </a:t>
            </a:r>
            <a:r>
              <a:rPr lang="en-US" sz="3600" b="1" dirty="0" err="1">
                <a:solidFill>
                  <a:srgbClr val="002060"/>
                </a:solidFill>
                <a:latin typeface="Arial-Rounded-Bold"/>
              </a:rPr>
              <a:t>với</a:t>
            </a:r>
            <a:r>
              <a:rPr lang="en-US" sz="3600" b="1" dirty="0">
                <a:solidFill>
                  <a:srgbClr val="002060"/>
                </a:solidFill>
                <a:latin typeface="Arial-Rounded-Bold"/>
              </a:rPr>
              <a:t> </a:t>
            </a:r>
            <a:r>
              <a:rPr lang="en-US" sz="3600" b="1" dirty="0" err="1">
                <a:solidFill>
                  <a:srgbClr val="002060"/>
                </a:solidFill>
                <a:latin typeface="Arial-Rounded-Bold"/>
              </a:rPr>
              <a:t>nhau</a:t>
            </a:r>
            <a:r>
              <a:rPr lang="en-US" sz="3600" b="1" dirty="0">
                <a:solidFill>
                  <a:srgbClr val="002060"/>
                </a:solidFill>
                <a:latin typeface="Arial-Rounded-Bold"/>
              </a:rPr>
              <a:t> </a:t>
            </a:r>
            <a:r>
              <a:rPr lang="en-US" sz="3600" b="1" dirty="0" err="1">
                <a:solidFill>
                  <a:srgbClr val="002060"/>
                </a:solidFill>
                <a:latin typeface="Arial-Rounded-Bold"/>
              </a:rPr>
              <a:t>bằng</a:t>
            </a:r>
            <a:r>
              <a:rPr lang="en-US" sz="3600" b="1" dirty="0">
                <a:solidFill>
                  <a:srgbClr val="002060"/>
                </a:solidFill>
                <a:latin typeface="Arial-Rounded-Bold"/>
              </a:rPr>
              <a:t> </a:t>
            </a:r>
            <a:r>
              <a:rPr lang="en-US" sz="3600" b="1" dirty="0" err="1">
                <a:solidFill>
                  <a:srgbClr val="002060"/>
                </a:solidFill>
                <a:latin typeface="Arial-Rounded-Bold"/>
              </a:rPr>
              <a:t>cách</a:t>
            </a:r>
            <a:r>
              <a:rPr lang="en-US" sz="3600" b="1" dirty="0">
                <a:solidFill>
                  <a:srgbClr val="002060"/>
                </a:solidFill>
                <a:latin typeface="Arial-Rounded-Bold"/>
              </a:rPr>
              <a:t> </a:t>
            </a:r>
            <a:r>
              <a:rPr lang="en-US" sz="3600" b="1" dirty="0" err="1">
                <a:solidFill>
                  <a:srgbClr val="002060"/>
                </a:solidFill>
                <a:latin typeface="Arial-Rounded-Bold"/>
              </a:rPr>
              <a:t>lặp</a:t>
            </a:r>
            <a:r>
              <a:rPr lang="en-US" sz="3600" b="1" dirty="0">
                <a:solidFill>
                  <a:srgbClr val="002060"/>
                </a:solidFill>
                <a:latin typeface="Arial-Rounded-Bold"/>
              </a:rPr>
              <a:t> </a:t>
            </a:r>
            <a:r>
              <a:rPr lang="en-US" sz="3600" b="1" dirty="0" err="1">
                <a:solidFill>
                  <a:srgbClr val="002060"/>
                </a:solidFill>
                <a:latin typeface="Arial-Rounded-Bold"/>
              </a:rPr>
              <a:t>từ</a:t>
            </a:r>
            <a:r>
              <a:rPr lang="en-US" sz="3600" b="1" dirty="0">
                <a:solidFill>
                  <a:srgbClr val="002060"/>
                </a:solidFill>
                <a:latin typeface="Arial-Rounded-Bold"/>
              </a:rPr>
              <a:t> </a:t>
            </a:r>
            <a:r>
              <a:rPr lang="en-US" sz="3600" b="1" dirty="0" err="1">
                <a:solidFill>
                  <a:srgbClr val="002060"/>
                </a:solidFill>
                <a:latin typeface="Arial-Rounded-Bold"/>
              </a:rPr>
              <a:t>ngữ</a:t>
            </a:r>
            <a:r>
              <a:rPr lang="en-US" sz="3600" b="1" dirty="0">
                <a:solidFill>
                  <a:srgbClr val="002060"/>
                </a:solidFill>
                <a:latin typeface="Arial-Rounded-Bold"/>
              </a:rPr>
              <a:t>.</a:t>
            </a:r>
            <a:endParaRPr kumimoji="0" lang="en-US" sz="32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A02B93">
                    <a:lumMod val="60000"/>
                    <a:lumOff val="40000"/>
                  </a:srgbClr>
                </a:outerShdw>
              </a:effectLst>
              <a:uLnTx/>
              <a:uFillTx/>
              <a:latin typeface="Aptos" panose="02110004020202020204"/>
              <a:ea typeface="+mn-ea"/>
              <a:cs typeface="+mn-cs"/>
            </a:endParaRPr>
          </a:p>
        </p:txBody>
      </p:sp>
      <p:pic>
        <p:nvPicPr>
          <p:cNvPr id="6" name="Picture 5" descr="A cartoon monkey holding a number one&#10;&#10;Description automatically generated">
            <a:extLst>
              <a:ext uri="{FF2B5EF4-FFF2-40B4-BE49-F238E27FC236}">
                <a16:creationId xmlns:a16="http://schemas.microsoft.com/office/drawing/2014/main" id="{CBE6FA28-619A-4983-CD08-1C6AC5A2765A}"/>
              </a:ext>
            </a:extLst>
          </p:cNvPr>
          <p:cNvPicPr>
            <a:picLocks noChangeAspect="1"/>
          </p:cNvPicPr>
          <p:nvPr/>
        </p:nvPicPr>
        <p:blipFill rotWithShape="1">
          <a:blip r:embed="rId5">
            <a:extLst>
              <a:ext uri="{28A0092B-C50C-407E-A947-70E740481C1C}">
                <a14:useLocalDpi xmlns:a14="http://schemas.microsoft.com/office/drawing/2010/main" val="0"/>
              </a:ext>
            </a:extLst>
          </a:blip>
          <a:srcRect l="42384" t="33953" r="42529" b="41085"/>
          <a:stretch/>
        </p:blipFill>
        <p:spPr>
          <a:xfrm>
            <a:off x="539676" y="297540"/>
            <a:ext cx="1049868" cy="977043"/>
          </a:xfrm>
          <a:prstGeom prst="rect">
            <a:avLst/>
          </a:prstGeom>
        </p:spPr>
      </p:pic>
      <p:pic>
        <p:nvPicPr>
          <p:cNvPr id="10" name="Picture 9">
            <a:extLst>
              <a:ext uri="{FF2B5EF4-FFF2-40B4-BE49-F238E27FC236}">
                <a16:creationId xmlns:a16="http://schemas.microsoft.com/office/drawing/2014/main" id="{5ECD8BCD-FF9D-92C8-C973-F0145708F910}"/>
              </a:ext>
            </a:extLst>
          </p:cNvPr>
          <p:cNvPicPr>
            <a:picLocks noChangeAspect="1"/>
          </p:cNvPicPr>
          <p:nvPr/>
        </p:nvPicPr>
        <p:blipFill>
          <a:blip r:embed="rId6"/>
          <a:stretch>
            <a:fillRect/>
          </a:stretch>
        </p:blipFill>
        <p:spPr>
          <a:xfrm>
            <a:off x="1467802" y="2092960"/>
            <a:ext cx="9134475" cy="4428172"/>
          </a:xfrm>
          <a:prstGeom prst="rect">
            <a:avLst/>
          </a:prstGeom>
        </p:spPr>
      </p:pic>
    </p:spTree>
    <p:extLst>
      <p:ext uri="{BB962C8B-B14F-4D97-AF65-F5344CB8AC3E}">
        <p14:creationId xmlns:p14="http://schemas.microsoft.com/office/powerpoint/2010/main" val="34775973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3" name="Rectangle: Rounded Corners 2">
            <a:extLst>
              <a:ext uri="{FF2B5EF4-FFF2-40B4-BE49-F238E27FC236}">
                <a16:creationId xmlns:a16="http://schemas.microsoft.com/office/drawing/2014/main" id="{8C250068-D02C-FA0F-72A5-F2AC7D0283F7}"/>
              </a:ext>
            </a:extLst>
          </p:cNvPr>
          <p:cNvSpPr>
            <a:spLocks/>
          </p:cNvSpPr>
          <p:nvPr/>
        </p:nvSpPr>
        <p:spPr>
          <a:xfrm>
            <a:off x="477520" y="1273215"/>
            <a:ext cx="11206480" cy="4363656"/>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9E84783-17E7-AC75-7BD9-C439D7C0BD6A}"/>
              </a:ext>
            </a:extLst>
          </p:cNvPr>
          <p:cNvSpPr txBox="1"/>
          <p:nvPr/>
        </p:nvSpPr>
        <p:spPr>
          <a:xfrm>
            <a:off x="937549" y="1643605"/>
            <a:ext cx="10243595" cy="3785652"/>
          </a:xfrm>
          <a:prstGeom prst="rect">
            <a:avLst/>
          </a:prstGeom>
          <a:noFill/>
        </p:spPr>
        <p:txBody>
          <a:bodyPr wrap="square" rtlCol="0">
            <a:spAutoFit/>
          </a:bodyPr>
          <a:lstStyle/>
          <a:p>
            <a:pPr algn="just"/>
            <a:r>
              <a:rPr lang="vi-VN" sz="4000" b="1" dirty="0">
                <a:solidFill>
                  <a:srgbClr val="FF0000"/>
                </a:solidFill>
              </a:rPr>
              <a:t>VD: </a:t>
            </a:r>
            <a:r>
              <a:rPr lang="vi-VN" sz="4000" dirty="0">
                <a:solidFill>
                  <a:srgbClr val="FF0000"/>
                </a:solidFill>
              </a:rPr>
              <a:t>Lễ hội đền Hùng được tổ chức vào dịp mùng 10 tháng 3 âm lịch hàng năm. Lễ hội nhằm tưởng nhớ, biết ơn công lao dựng nước và giữ nước của các Vua Hùng. Năm nào lễ hội cũng thu hút rất đông người dân cả nước tham gia.</a:t>
            </a:r>
          </a:p>
        </p:txBody>
      </p:sp>
    </p:spTree>
    <p:extLst>
      <p:ext uri="{BB962C8B-B14F-4D97-AF65-F5344CB8AC3E}">
        <p14:creationId xmlns:p14="http://schemas.microsoft.com/office/powerpoint/2010/main" val="3669765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kids in a classroom&#10;&#10;Description automatically generated">
            <a:extLst>
              <a:ext uri="{FF2B5EF4-FFF2-40B4-BE49-F238E27FC236}">
                <a16:creationId xmlns:a16="http://schemas.microsoft.com/office/drawing/2014/main" id="{5A7AD137-9AE2-D292-EBCC-04727899A8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1" name="Picture 10" descr="A person holding a pointer and a box&#10;&#10;Description automatically generated">
            <a:extLst>
              <a:ext uri="{FF2B5EF4-FFF2-40B4-BE49-F238E27FC236}">
                <a16:creationId xmlns:a16="http://schemas.microsoft.com/office/drawing/2014/main" id="{C462C323-B02C-55C6-5371-92241177C4F2}"/>
              </a:ext>
            </a:extLst>
          </p:cNvPr>
          <p:cNvPicPr>
            <a:picLocks noChangeAspect="1"/>
          </p:cNvPicPr>
          <p:nvPr/>
        </p:nvPicPr>
        <p:blipFill rotWithShape="1">
          <a:blip r:embed="rId3">
            <a:extLst>
              <a:ext uri="{28A0092B-C50C-407E-A947-70E740481C1C}">
                <a14:useLocalDpi xmlns:a14="http://schemas.microsoft.com/office/drawing/2010/main" val="0"/>
              </a:ext>
            </a:extLst>
          </a:blip>
          <a:srcRect l="42820" t="13489" r="42704" b="21240"/>
          <a:stretch/>
        </p:blipFill>
        <p:spPr>
          <a:xfrm>
            <a:off x="2317897" y="1268545"/>
            <a:ext cx="2147778" cy="4605015"/>
          </a:xfrm>
          <a:prstGeom prst="rect">
            <a:avLst/>
          </a:prstGeom>
        </p:spPr>
      </p:pic>
      <p:pic>
        <p:nvPicPr>
          <p:cNvPr id="4" name="Picture 3" descr="A close up of a black background&#10;&#10;Description automatically generated">
            <a:extLst>
              <a:ext uri="{FF2B5EF4-FFF2-40B4-BE49-F238E27FC236}">
                <a16:creationId xmlns:a16="http://schemas.microsoft.com/office/drawing/2014/main" id="{72D1E33A-A2B9-B9A6-70E8-07C9C5468B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367" y="477144"/>
            <a:ext cx="12192000" cy="2940592"/>
          </a:xfrm>
          <a:prstGeom prst="rect">
            <a:avLst/>
          </a:prstGeom>
        </p:spPr>
      </p:pic>
    </p:spTree>
    <p:extLst>
      <p:ext uri="{BB962C8B-B14F-4D97-AF65-F5344CB8AC3E}">
        <p14:creationId xmlns:p14="http://schemas.microsoft.com/office/powerpoint/2010/main" val="25500734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7000"/>
          </a:stretch>
        </a:blipFill>
        <a:effectLst/>
      </p:bgPr>
    </p:bg>
    <p:spTree>
      <p:nvGrpSpPr>
        <p:cNvPr id="1" name=""/>
        <p:cNvGrpSpPr/>
        <p:nvPr/>
      </p:nvGrpSpPr>
      <p:grpSpPr>
        <a:xfrm>
          <a:off x="0" y="0"/>
          <a:ext cx="0" cy="0"/>
          <a:chOff x="0" y="0"/>
          <a:chExt cx="0" cy="0"/>
        </a:xfrm>
      </p:grpSpPr>
      <p:pic>
        <p:nvPicPr>
          <p:cNvPr id="1026" name="Picture 2" descr="Em Bé Đi Học, Học Sinh 2 - KhoThietKe.Net">
            <a:extLst>
              <a:ext uri="{FF2B5EF4-FFF2-40B4-BE49-F238E27FC236}">
                <a16:creationId xmlns:a16="http://schemas.microsoft.com/office/drawing/2014/main" id="{302576C0-7504-4CCF-4185-A29474161F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69"/>
          <a:stretch/>
        </p:blipFill>
        <p:spPr bwMode="auto">
          <a:xfrm>
            <a:off x="2380592" y="2171700"/>
            <a:ext cx="2488653" cy="46863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Em Bé Đi Học, Học Sinh 2 - KhoThietKe.Net">
            <a:extLst>
              <a:ext uri="{FF2B5EF4-FFF2-40B4-BE49-F238E27FC236}">
                <a16:creationId xmlns:a16="http://schemas.microsoft.com/office/drawing/2014/main" id="{9937A335-4734-2F52-CDA5-7F48323CEA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65" t="-629" r="44767" b="629"/>
          <a:stretch/>
        </p:blipFill>
        <p:spPr bwMode="auto">
          <a:xfrm>
            <a:off x="7691088" y="2028558"/>
            <a:ext cx="3353692" cy="468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567849D-B79C-33B2-3399-7702AF4718E6}"/>
              </a:ext>
            </a:extLst>
          </p:cNvPr>
          <p:cNvPicPr>
            <a:picLocks noChangeAspect="1"/>
          </p:cNvPicPr>
          <p:nvPr/>
        </p:nvPicPr>
        <p:blipFill>
          <a:blip r:embed="rId4"/>
          <a:stretch>
            <a:fillRect/>
          </a:stretch>
        </p:blipFill>
        <p:spPr>
          <a:xfrm>
            <a:off x="1568134" y="826603"/>
            <a:ext cx="8986283" cy="1408298"/>
          </a:xfrm>
          <a:prstGeom prst="rect">
            <a:avLst/>
          </a:prstGeom>
        </p:spPr>
      </p:pic>
    </p:spTree>
    <p:extLst>
      <p:ext uri="{BB962C8B-B14F-4D97-AF65-F5344CB8AC3E}">
        <p14:creationId xmlns:p14="http://schemas.microsoft.com/office/powerpoint/2010/main" val="4286389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3" name="Rectangle: Rounded Corners 2">
            <a:extLst>
              <a:ext uri="{FF2B5EF4-FFF2-40B4-BE49-F238E27FC236}">
                <a16:creationId xmlns:a16="http://schemas.microsoft.com/office/drawing/2014/main" id="{8C250068-D02C-FA0F-72A5-F2AC7D0283F7}"/>
              </a:ext>
            </a:extLst>
          </p:cNvPr>
          <p:cNvSpPr>
            <a:spLocks/>
          </p:cNvSpPr>
          <p:nvPr/>
        </p:nvSpPr>
        <p:spPr>
          <a:xfrm>
            <a:off x="477520" y="396240"/>
            <a:ext cx="11206480" cy="6055360"/>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E387F28-D5EC-5F07-0BBA-BCA51D8FDE49}"/>
              </a:ext>
            </a:extLst>
          </p:cNvPr>
          <p:cNvSpPr txBox="1"/>
          <p:nvPr/>
        </p:nvSpPr>
        <p:spPr>
          <a:xfrm>
            <a:off x="1759352" y="891251"/>
            <a:ext cx="8345347" cy="1323439"/>
          </a:xfrm>
          <a:prstGeom prst="rect">
            <a:avLst/>
          </a:prstGeom>
          <a:noFill/>
        </p:spPr>
        <p:txBody>
          <a:bodyPr wrap="square" rtlCol="0">
            <a:spAutoFit/>
          </a:bodyPr>
          <a:lstStyle/>
          <a:p>
            <a:pPr algn="ctr"/>
            <a:r>
              <a:rPr lang="en-US" sz="4000" b="1" dirty="0" err="1">
                <a:latin typeface="Cambria" panose="02040503050406030204" pitchFamily="18" charset="0"/>
                <a:ea typeface="Cambria" panose="02040503050406030204" pitchFamily="18" charset="0"/>
              </a:rPr>
              <a:t>Câu</a:t>
            </a:r>
            <a:r>
              <a:rPr lang="en-US" sz="4000" b="1" dirty="0">
                <a:latin typeface="Cambria" panose="02040503050406030204" pitchFamily="18" charset="0"/>
                <a:ea typeface="Cambria" panose="02040503050406030204" pitchFamily="18" charset="0"/>
              </a:rPr>
              <a:t> 1: </a:t>
            </a:r>
            <a:r>
              <a:rPr lang="en-US" sz="4000" b="1" dirty="0" err="1">
                <a:latin typeface="Cambria" panose="02040503050406030204" pitchFamily="18" charset="0"/>
                <a:ea typeface="Cambria" panose="02040503050406030204" pitchFamily="18" charset="0"/>
              </a:rPr>
              <a:t>Đoạn</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văn</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sau</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có</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liên</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kết</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câu</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bằng</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cách</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lặp</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từ</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ngữ</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không</a:t>
            </a:r>
            <a:r>
              <a:rPr lang="en-US" sz="4000" b="1" dirty="0">
                <a:latin typeface="Cambria" panose="02040503050406030204" pitchFamily="18" charset="0"/>
                <a:ea typeface="Cambria" panose="02040503050406030204" pitchFamily="18" charset="0"/>
              </a:rPr>
              <a:t>?</a:t>
            </a:r>
          </a:p>
        </p:txBody>
      </p:sp>
      <p:pic>
        <p:nvPicPr>
          <p:cNvPr id="13" name="Picture 12">
            <a:extLst>
              <a:ext uri="{FF2B5EF4-FFF2-40B4-BE49-F238E27FC236}">
                <a16:creationId xmlns:a16="http://schemas.microsoft.com/office/drawing/2014/main" id="{472E837C-886F-1B7E-DA60-6708379B8670}"/>
              </a:ext>
            </a:extLst>
          </p:cNvPr>
          <p:cNvPicPr>
            <a:picLocks noChangeAspect="1"/>
          </p:cNvPicPr>
          <p:nvPr/>
        </p:nvPicPr>
        <p:blipFill>
          <a:blip r:embed="rId3"/>
          <a:stretch>
            <a:fillRect/>
          </a:stretch>
        </p:blipFill>
        <p:spPr>
          <a:xfrm>
            <a:off x="1693219" y="2549202"/>
            <a:ext cx="9082811" cy="2946785"/>
          </a:xfrm>
          <a:prstGeom prst="rect">
            <a:avLst/>
          </a:prstGeom>
        </p:spPr>
      </p:pic>
      <p:sp>
        <p:nvSpPr>
          <p:cNvPr id="15" name="TextBox 14">
            <a:extLst>
              <a:ext uri="{FF2B5EF4-FFF2-40B4-BE49-F238E27FC236}">
                <a16:creationId xmlns:a16="http://schemas.microsoft.com/office/drawing/2014/main" id="{5CE8FE47-92D3-601D-DDF2-AD06B0A121E1}"/>
              </a:ext>
            </a:extLst>
          </p:cNvPr>
          <p:cNvSpPr txBox="1"/>
          <p:nvPr/>
        </p:nvSpPr>
        <p:spPr>
          <a:xfrm>
            <a:off x="2639028" y="5504291"/>
            <a:ext cx="7474351" cy="646331"/>
          </a:xfrm>
          <a:prstGeom prst="rect">
            <a:avLst/>
          </a:prstGeom>
          <a:noFill/>
        </p:spPr>
        <p:txBody>
          <a:bodyPr wrap="square">
            <a:spAutoFit/>
          </a:bodyPr>
          <a:lstStyle/>
          <a:p>
            <a:r>
              <a:rPr lang="en-US" sz="3600" dirty="0">
                <a:solidFill>
                  <a:srgbClr val="FF0000"/>
                </a:solidFill>
                <a:latin typeface="Cambria" panose="02040503050406030204" pitchFamily="18" charset="0"/>
                <a:ea typeface="Cambria" panose="02040503050406030204" pitchFamily="18" charset="0"/>
              </a:rPr>
              <a:t>A. </a:t>
            </a:r>
            <a:r>
              <a:rPr lang="en-US" sz="3600" dirty="0" err="1">
                <a:solidFill>
                  <a:srgbClr val="FF0000"/>
                </a:solidFill>
                <a:latin typeface="Cambria" panose="02040503050406030204" pitchFamily="18" charset="0"/>
                <a:ea typeface="Cambria" panose="02040503050406030204" pitchFamily="18" charset="0"/>
              </a:rPr>
              <a:t>Có</a:t>
            </a:r>
            <a:r>
              <a:rPr lang="en-US" sz="3600" dirty="0">
                <a:solidFill>
                  <a:srgbClr val="FF0000"/>
                </a:solidFill>
                <a:latin typeface="Cambria" panose="02040503050406030204" pitchFamily="18" charset="0"/>
                <a:ea typeface="Cambria" panose="02040503050406030204" pitchFamily="18" charset="0"/>
              </a:rPr>
              <a:t>                                   B. </a:t>
            </a:r>
            <a:r>
              <a:rPr lang="en-US" sz="3600" dirty="0" err="1">
                <a:solidFill>
                  <a:srgbClr val="FF0000"/>
                </a:solidFill>
                <a:latin typeface="Cambria" panose="02040503050406030204" pitchFamily="18" charset="0"/>
                <a:ea typeface="Cambria" panose="02040503050406030204" pitchFamily="18" charset="0"/>
              </a:rPr>
              <a:t>Không</a:t>
            </a:r>
            <a:endParaRPr lang="en-US" sz="3600" dirty="0">
              <a:solidFill>
                <a:srgbClr val="FF0000"/>
              </a:solidFill>
              <a:latin typeface="Cambria" panose="02040503050406030204" pitchFamily="18" charset="0"/>
              <a:ea typeface="Cambria" panose="02040503050406030204" pitchFamily="18" charset="0"/>
            </a:endParaRPr>
          </a:p>
        </p:txBody>
      </p:sp>
      <p:sp>
        <p:nvSpPr>
          <p:cNvPr id="16" name="Oval 15">
            <a:extLst>
              <a:ext uri="{FF2B5EF4-FFF2-40B4-BE49-F238E27FC236}">
                <a16:creationId xmlns:a16="http://schemas.microsoft.com/office/drawing/2014/main" id="{A4E8538A-3652-BD9C-8874-74D3FAB59673}"/>
              </a:ext>
            </a:extLst>
          </p:cNvPr>
          <p:cNvSpPr/>
          <p:nvPr/>
        </p:nvSpPr>
        <p:spPr>
          <a:xfrm>
            <a:off x="2511706" y="5509549"/>
            <a:ext cx="625033" cy="659757"/>
          </a:xfrm>
          <a:prstGeom prst="ellipse">
            <a:avLst/>
          </a:pr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43827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toon kids playing with a ball&#10;&#10;Description automatically generated">
            <a:extLst>
              <a:ext uri="{FF2B5EF4-FFF2-40B4-BE49-F238E27FC236}">
                <a16:creationId xmlns:a16="http://schemas.microsoft.com/office/drawing/2014/main" id="{6DFC0F99-3609-3711-0A59-AD3E7561A9DF}"/>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sp>
        <p:nvSpPr>
          <p:cNvPr id="3" name="Rectangle: Rounded Corners 2">
            <a:extLst>
              <a:ext uri="{FF2B5EF4-FFF2-40B4-BE49-F238E27FC236}">
                <a16:creationId xmlns:a16="http://schemas.microsoft.com/office/drawing/2014/main" id="{8C250068-D02C-FA0F-72A5-F2AC7D0283F7}"/>
              </a:ext>
            </a:extLst>
          </p:cNvPr>
          <p:cNvSpPr>
            <a:spLocks/>
          </p:cNvSpPr>
          <p:nvPr/>
        </p:nvSpPr>
        <p:spPr>
          <a:xfrm>
            <a:off x="477520" y="396240"/>
            <a:ext cx="11206480" cy="6055360"/>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E387F28-D5EC-5F07-0BBA-BCA51D8FDE49}"/>
              </a:ext>
            </a:extLst>
          </p:cNvPr>
          <p:cNvSpPr txBox="1"/>
          <p:nvPr/>
        </p:nvSpPr>
        <p:spPr>
          <a:xfrm>
            <a:off x="1759352" y="891251"/>
            <a:ext cx="8889357" cy="1323439"/>
          </a:xfrm>
          <a:prstGeom prst="rect">
            <a:avLst/>
          </a:prstGeom>
          <a:noFill/>
        </p:spPr>
        <p:txBody>
          <a:bodyPr wrap="square" rtlCol="0">
            <a:spAutoFit/>
          </a:bodyPr>
          <a:lstStyle/>
          <a:p>
            <a:pPr lvl="0" algn="ctr"/>
            <a:r>
              <a:rPr lang="vi-VN" sz="4000" b="1" dirty="0">
                <a:solidFill>
                  <a:prstClr val="black"/>
                </a:solidFill>
                <a:latin typeface="Cambria" panose="02040503050406030204" pitchFamily="18" charset="0"/>
                <a:ea typeface="Cambria" panose="02040503050406030204" pitchFamily="18" charset="0"/>
              </a:rPr>
              <a:t> Câu 2: Từ ngữ nào được lặp lại để liên kết câu trong đoạn văn sau?</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6" name="Picture 5">
            <a:extLst>
              <a:ext uri="{FF2B5EF4-FFF2-40B4-BE49-F238E27FC236}">
                <a16:creationId xmlns:a16="http://schemas.microsoft.com/office/drawing/2014/main" id="{F166E980-414B-2CE3-D31D-C13F88D41552}"/>
              </a:ext>
            </a:extLst>
          </p:cNvPr>
          <p:cNvPicPr>
            <a:picLocks noChangeAspect="1"/>
          </p:cNvPicPr>
          <p:nvPr/>
        </p:nvPicPr>
        <p:blipFill>
          <a:blip r:embed="rId3"/>
          <a:stretch>
            <a:fillRect/>
          </a:stretch>
        </p:blipFill>
        <p:spPr>
          <a:xfrm>
            <a:off x="2030935" y="2290340"/>
            <a:ext cx="8652498" cy="2123312"/>
          </a:xfrm>
          <a:prstGeom prst="rect">
            <a:avLst/>
          </a:prstGeom>
        </p:spPr>
      </p:pic>
      <p:sp>
        <p:nvSpPr>
          <p:cNvPr id="7" name="TextBox 6">
            <a:extLst>
              <a:ext uri="{FF2B5EF4-FFF2-40B4-BE49-F238E27FC236}">
                <a16:creationId xmlns:a16="http://schemas.microsoft.com/office/drawing/2014/main" id="{06F43583-4C5A-6077-0648-70F9C46399A1}"/>
              </a:ext>
            </a:extLst>
          </p:cNvPr>
          <p:cNvSpPr txBox="1"/>
          <p:nvPr/>
        </p:nvSpPr>
        <p:spPr>
          <a:xfrm>
            <a:off x="1782502" y="4502551"/>
            <a:ext cx="8831483" cy="1754326"/>
          </a:xfrm>
          <a:prstGeom prst="rect">
            <a:avLst/>
          </a:prstGeom>
          <a:noFill/>
        </p:spPr>
        <p:txBody>
          <a:bodyPr wrap="square" rtlCol="0">
            <a:spAutoFit/>
          </a:bodyPr>
          <a:lstStyle/>
          <a:p>
            <a:pPr marL="342900" indent="-342900">
              <a:buAutoNum type="alphaUcPeriod"/>
            </a:pPr>
            <a:r>
              <a:rPr lang="en-US" sz="3600" dirty="0">
                <a:latin typeface="Cambria" panose="02040503050406030204" pitchFamily="18" charset="0"/>
                <a:ea typeface="Cambria" panose="02040503050406030204" pitchFamily="18" charset="0"/>
              </a:rPr>
              <a:t> </a:t>
            </a:r>
            <a:r>
              <a:rPr lang="vi-VN" sz="3600" dirty="0">
                <a:latin typeface="Cambria" panose="02040503050406030204" pitchFamily="18" charset="0"/>
                <a:ea typeface="Cambria" panose="02040503050406030204" pitchFamily="18" charset="0"/>
              </a:rPr>
              <a:t>Không có từ ngữ nào</a:t>
            </a:r>
            <a:endParaRPr lang="en-US" sz="3600" dirty="0">
              <a:latin typeface="Cambria" panose="02040503050406030204" pitchFamily="18" charset="0"/>
              <a:ea typeface="Cambria" panose="02040503050406030204" pitchFamily="18" charset="0"/>
            </a:endParaRPr>
          </a:p>
          <a:p>
            <a:r>
              <a:rPr lang="vi-VN" sz="3600" dirty="0">
                <a:latin typeface="Cambria" panose="02040503050406030204" pitchFamily="18" charset="0"/>
                <a:ea typeface="Cambria" panose="02040503050406030204" pitchFamily="18" charset="0"/>
              </a:rPr>
              <a:t>B. Lá phượng</a:t>
            </a:r>
            <a:endParaRPr lang="en-US" sz="3600" dirty="0">
              <a:latin typeface="Cambria" panose="02040503050406030204" pitchFamily="18" charset="0"/>
              <a:ea typeface="Cambria" panose="02040503050406030204" pitchFamily="18" charset="0"/>
            </a:endParaRPr>
          </a:p>
          <a:p>
            <a:r>
              <a:rPr lang="vi-VN" sz="3600" dirty="0">
                <a:latin typeface="Cambria" panose="02040503050406030204" pitchFamily="18" charset="0"/>
                <a:ea typeface="Cambria" panose="02040503050406030204" pitchFamily="18" charset="0"/>
              </a:rPr>
              <a:t>C. Lá</a:t>
            </a:r>
            <a:endParaRPr lang="en-US" sz="3600" dirty="0">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5B35362E-6BA3-9B35-E932-175470DAFF34}"/>
              </a:ext>
            </a:extLst>
          </p:cNvPr>
          <p:cNvSpPr/>
          <p:nvPr/>
        </p:nvSpPr>
        <p:spPr>
          <a:xfrm>
            <a:off x="1678329" y="5648446"/>
            <a:ext cx="625033" cy="567159"/>
          </a:xfrm>
          <a:prstGeom prst="ellipse">
            <a:avLst/>
          </a:pr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01108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oon kids playing with a ball&#10;&#10;Description automatically generated">
            <a:extLst>
              <a:ext uri="{FF2B5EF4-FFF2-40B4-BE49-F238E27FC236}">
                <a16:creationId xmlns:a16="http://schemas.microsoft.com/office/drawing/2014/main" id="{23D94B23-1FDC-CCB7-527A-7DACA954ECC3}"/>
              </a:ext>
            </a:extLst>
          </p:cNvPr>
          <p:cNvPicPr>
            <a:picLocks noGrp="1" noRo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6831" b="8915"/>
          <a:stretch/>
        </p:blipFill>
        <p:spPr>
          <a:xfrm>
            <a:off x="20" y="1282"/>
            <a:ext cx="12191980" cy="6856718"/>
          </a:xfrm>
          <a:prstGeom prst="rect">
            <a:avLst/>
          </a:prstGeom>
        </p:spPr>
      </p:pic>
      <p:pic>
        <p:nvPicPr>
          <p:cNvPr id="13" name="Content Placeholder 12" descr="A video game of a person holding a pointer&#10;&#10;Description automatically generated">
            <a:extLst>
              <a:ext uri="{FF2B5EF4-FFF2-40B4-BE49-F238E27FC236}">
                <a16:creationId xmlns:a16="http://schemas.microsoft.com/office/drawing/2014/main" id="{33B86565-1BBB-6628-3AAD-81ADD21683F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8144" y="1825625"/>
            <a:ext cx="7735712" cy="4351338"/>
          </a:xfrm>
        </p:spPr>
      </p:pic>
      <p:sp>
        <p:nvSpPr>
          <p:cNvPr id="5" name="Rectangle: Rounded Corners 4">
            <a:extLst>
              <a:ext uri="{FF2B5EF4-FFF2-40B4-BE49-F238E27FC236}">
                <a16:creationId xmlns:a16="http://schemas.microsoft.com/office/drawing/2014/main" id="{38729CA7-6EDD-152D-092F-41C89026B7DA}"/>
              </a:ext>
            </a:extLst>
          </p:cNvPr>
          <p:cNvSpPr/>
          <p:nvPr/>
        </p:nvSpPr>
        <p:spPr>
          <a:xfrm>
            <a:off x="276446" y="320786"/>
            <a:ext cx="11504428" cy="6216428"/>
          </a:xfrm>
          <a:prstGeom prst="roundRect">
            <a:avLst/>
          </a:prstGeom>
          <a:solidFill>
            <a:schemeClr val="bg1">
              <a:alpha val="9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D276AA1-F2D6-2714-5670-B0C26B7E82B1}"/>
              </a:ext>
            </a:extLst>
          </p:cNvPr>
          <p:cNvSpPr txBox="1"/>
          <p:nvPr/>
        </p:nvSpPr>
        <p:spPr>
          <a:xfrm>
            <a:off x="4550735" y="701749"/>
            <a:ext cx="295585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rPr>
              <a:t>DẶN</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baseline="0" noProof="0" dirty="0">
                <a:ln>
                  <a:noFill/>
                </a:ln>
                <a:solidFill>
                  <a:srgbClr val="FF0000"/>
                </a:solidFill>
                <a:effectLst/>
                <a:uLnTx/>
                <a:uFillTx/>
                <a:latin typeface="Calibri" panose="020F0502020204030204"/>
                <a:ea typeface="+mn-ea"/>
                <a:cs typeface="+mn-cs"/>
              </a:rPr>
              <a:t>DÒ</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TextBox 6">
            <a:extLst>
              <a:ext uri="{FF2B5EF4-FFF2-40B4-BE49-F238E27FC236}">
                <a16:creationId xmlns:a16="http://schemas.microsoft.com/office/drawing/2014/main" id="{240FE6F1-5167-2584-1F91-42C6E7488BBF}"/>
              </a:ext>
            </a:extLst>
          </p:cNvPr>
          <p:cNvSpPr txBox="1"/>
          <p:nvPr/>
        </p:nvSpPr>
        <p:spPr>
          <a:xfrm>
            <a:off x="4014326" y="2726892"/>
            <a:ext cx="4486939"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GV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điền</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vào</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đây</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 name="TextBox 7">
            <a:extLst>
              <a:ext uri="{FF2B5EF4-FFF2-40B4-BE49-F238E27FC236}">
                <a16:creationId xmlns:a16="http://schemas.microsoft.com/office/drawing/2014/main" id="{1AA080BA-5FCC-BAD7-90DF-690D39A9B0F3}"/>
              </a:ext>
            </a:extLst>
          </p:cNvPr>
          <p:cNvSpPr txBox="1"/>
          <p:nvPr/>
        </p:nvSpPr>
        <p:spPr>
          <a:xfrm>
            <a:off x="4014326" y="1947516"/>
            <a:ext cx="4486939"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GV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điền</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vào</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đây</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0" name="TextBox 9">
            <a:extLst>
              <a:ext uri="{FF2B5EF4-FFF2-40B4-BE49-F238E27FC236}">
                <a16:creationId xmlns:a16="http://schemas.microsoft.com/office/drawing/2014/main" id="{D3EA4D7E-CCB1-97A6-FADA-AA9E375DEEA5}"/>
              </a:ext>
            </a:extLst>
          </p:cNvPr>
          <p:cNvSpPr txBox="1"/>
          <p:nvPr/>
        </p:nvSpPr>
        <p:spPr>
          <a:xfrm>
            <a:off x="4014326" y="3506268"/>
            <a:ext cx="4486939"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GV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điền</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vào</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đây</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1" name="TextBox 10">
            <a:extLst>
              <a:ext uri="{FF2B5EF4-FFF2-40B4-BE49-F238E27FC236}">
                <a16:creationId xmlns:a16="http://schemas.microsoft.com/office/drawing/2014/main" id="{B40DCEFF-8483-E01D-2494-D01C5953D606}"/>
              </a:ext>
            </a:extLst>
          </p:cNvPr>
          <p:cNvSpPr txBox="1"/>
          <p:nvPr/>
        </p:nvSpPr>
        <p:spPr>
          <a:xfrm>
            <a:off x="4014326" y="4343178"/>
            <a:ext cx="4486939"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GV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điền</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vào</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0" i="0" u="none" strike="noStrike" kern="1200" cap="none" spc="0" normalizeH="0" baseline="0" noProof="0" dirty="0" err="1">
                <a:ln>
                  <a:noFill/>
                </a:ln>
                <a:solidFill>
                  <a:prstClr val="black"/>
                </a:solidFill>
                <a:effectLst/>
                <a:uLnTx/>
                <a:uFillTx/>
                <a:latin typeface="Calibri" panose="020F0502020204030204"/>
                <a:ea typeface="+mn-ea"/>
                <a:cs typeface="+mn-cs"/>
              </a:rPr>
              <a:t>đây</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12" name="Picture 11" descr="A cartoon of a child writing on a book&#10;&#10;Description automatically generated">
            <a:extLst>
              <a:ext uri="{FF2B5EF4-FFF2-40B4-BE49-F238E27FC236}">
                <a16:creationId xmlns:a16="http://schemas.microsoft.com/office/drawing/2014/main" id="{7F2A7DC5-32D1-BC92-758D-F01785E01C1E}"/>
              </a:ext>
            </a:extLst>
          </p:cNvPr>
          <p:cNvPicPr>
            <a:picLocks noChangeAspect="1"/>
          </p:cNvPicPr>
          <p:nvPr/>
        </p:nvPicPr>
        <p:blipFill rotWithShape="1">
          <a:blip r:embed="rId4">
            <a:extLst>
              <a:ext uri="{28A0092B-C50C-407E-A947-70E740481C1C}">
                <a14:useLocalDpi xmlns:a14="http://schemas.microsoft.com/office/drawing/2010/main" val="0"/>
              </a:ext>
            </a:extLst>
          </a:blip>
          <a:srcRect l="37588" t="26658" r="42791" b="33653"/>
          <a:stretch/>
        </p:blipFill>
        <p:spPr>
          <a:xfrm>
            <a:off x="9025612" y="3688272"/>
            <a:ext cx="2464981" cy="2804603"/>
          </a:xfrm>
          <a:prstGeom prst="rect">
            <a:avLst/>
          </a:prstGeom>
        </p:spPr>
      </p:pic>
      <p:pic>
        <p:nvPicPr>
          <p:cNvPr id="15" name="Picture 14" descr="A video game of a person holding a pointer&#10;&#10;Description automatically generated">
            <a:extLst>
              <a:ext uri="{FF2B5EF4-FFF2-40B4-BE49-F238E27FC236}">
                <a16:creationId xmlns:a16="http://schemas.microsoft.com/office/drawing/2014/main" id="{B974C5D6-8492-E4FF-130C-83F34810650E}"/>
              </a:ext>
            </a:extLst>
          </p:cNvPr>
          <p:cNvPicPr>
            <a:picLocks noChangeAspect="1"/>
          </p:cNvPicPr>
          <p:nvPr/>
        </p:nvPicPr>
        <p:blipFill rotWithShape="1">
          <a:blip r:embed="rId3">
            <a:extLst>
              <a:ext uri="{28A0092B-C50C-407E-A947-70E740481C1C}">
                <a14:useLocalDpi xmlns:a14="http://schemas.microsoft.com/office/drawing/2010/main" val="0"/>
              </a:ext>
            </a:extLst>
          </a:blip>
          <a:srcRect l="45523" t="29561" r="45145" b="29922"/>
          <a:stretch/>
        </p:blipFill>
        <p:spPr>
          <a:xfrm>
            <a:off x="838200" y="2194235"/>
            <a:ext cx="1713535" cy="4185023"/>
          </a:xfrm>
          <a:prstGeom prst="rect">
            <a:avLst/>
          </a:prstGeom>
        </p:spPr>
      </p:pic>
    </p:spTree>
    <p:extLst>
      <p:ext uri="{BB962C8B-B14F-4D97-AF65-F5344CB8AC3E}">
        <p14:creationId xmlns:p14="http://schemas.microsoft.com/office/powerpoint/2010/main" val="275317866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kids holding hands outside a school&#10;&#10;Description automatically generated">
            <a:extLst>
              <a:ext uri="{FF2B5EF4-FFF2-40B4-BE49-F238E27FC236}">
                <a16:creationId xmlns:a16="http://schemas.microsoft.com/office/drawing/2014/main" id="{4612C763-D1CF-9459-980F-E09ADC2A5B7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25B966F-7691-72CD-ECD2-75A0588526BB}"/>
              </a:ext>
            </a:extLst>
          </p:cNvPr>
          <p:cNvPicPr>
            <a:picLocks noChangeAspect="1"/>
          </p:cNvPicPr>
          <p:nvPr/>
        </p:nvPicPr>
        <p:blipFill>
          <a:blip r:embed="rId3"/>
          <a:stretch>
            <a:fillRect/>
          </a:stretch>
        </p:blipFill>
        <p:spPr>
          <a:xfrm>
            <a:off x="1732915" y="357483"/>
            <a:ext cx="8193734" cy="3133616"/>
          </a:xfrm>
          <a:prstGeom prst="rect">
            <a:avLst/>
          </a:prstGeom>
        </p:spPr>
      </p:pic>
    </p:spTree>
    <p:extLst>
      <p:ext uri="{BB962C8B-B14F-4D97-AF65-F5344CB8AC3E}">
        <p14:creationId xmlns:p14="http://schemas.microsoft.com/office/powerpoint/2010/main" val="2076460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9b4d614-387f-4869-a043-b320c2c8d43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4CE3B0948A614B80FA854A9E9C047F" ma:contentTypeVersion="12" ma:contentTypeDescription="Create a new document." ma:contentTypeScope="" ma:versionID="190044eba93ced93158e977644152f72">
  <xsd:schema xmlns:xsd="http://www.w3.org/2001/XMLSchema" xmlns:xs="http://www.w3.org/2001/XMLSchema" xmlns:p="http://schemas.microsoft.com/office/2006/metadata/properties" xmlns:ns3="39b4d614-387f-4869-a043-b320c2c8d431" targetNamespace="http://schemas.microsoft.com/office/2006/metadata/properties" ma:root="true" ma:fieldsID="cc47b5e57532e648f31547bee784f4f7" ns3:_="">
    <xsd:import namespace="39b4d614-387f-4869-a043-b320c2c8d431"/>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MediaServiceDateTaken" minOccurs="0"/>
                <xsd:element ref="ns3:MediaServiceLocation"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b4d614-387f-4869-a043-b320c2c8d4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663335-F450-4BE2-A5F5-6E5ED3A2DFC0}">
  <ds:schemaRefs>
    <ds:schemaRef ds:uri="http://schemas.openxmlformats.org/package/2006/metadata/core-properties"/>
    <ds:schemaRef ds:uri="http://purl.org/dc/dcmitype/"/>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elements/1.1/"/>
    <ds:schemaRef ds:uri="39b4d614-387f-4869-a043-b320c2c8d431"/>
    <ds:schemaRef ds:uri="http://www.w3.org/XML/1998/namespace"/>
  </ds:schemaRefs>
</ds:datastoreItem>
</file>

<file path=customXml/itemProps2.xml><?xml version="1.0" encoding="utf-8"?>
<ds:datastoreItem xmlns:ds="http://schemas.openxmlformats.org/officeDocument/2006/customXml" ds:itemID="{E656F6A2-A4D2-4D4F-8816-A9241AF7FAA5}">
  <ds:schemaRefs>
    <ds:schemaRef ds:uri="http://schemas.microsoft.com/sharepoint/v3/contenttype/forms"/>
  </ds:schemaRefs>
</ds:datastoreItem>
</file>

<file path=customXml/itemProps3.xml><?xml version="1.0" encoding="utf-8"?>
<ds:datastoreItem xmlns:ds="http://schemas.openxmlformats.org/officeDocument/2006/customXml" ds:itemID="{174C0A73-CF0D-464F-817C-912FB02FC1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b4d614-387f-4869-a043-b320c2c8d4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9Slide.vn</Template>
  <TotalTime>4475</TotalTime>
  <Words>843</Words>
  <Application>Microsoft Office PowerPoint</Application>
  <PresentationFormat>Widescreen</PresentationFormat>
  <Paragraphs>50</Paragraphs>
  <Slides>30</Slides>
  <Notes>2</Notes>
  <HiddenSlides>0</HiddenSlides>
  <MMClips>5</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30</vt:i4>
      </vt:variant>
    </vt:vector>
  </HeadingPairs>
  <TitlesOfParts>
    <vt:vector size="41" baseType="lpstr">
      <vt:lpstr>Arial-Rounded-Bold</vt:lpstr>
      <vt:lpstr>Aptos</vt:lpstr>
      <vt:lpstr>Aptos Display</vt:lpstr>
      <vt:lpstr>Arial</vt:lpstr>
      <vt:lpstr>Calibri</vt:lpstr>
      <vt:lpstr>Cambria</vt:lpstr>
      <vt:lpstr>SVN-Apple</vt:lpstr>
      <vt:lpstr>Custom Design</vt:lpstr>
      <vt:lpstr>1_Custom Design</vt:lpstr>
      <vt:lpstr>2_Custom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dc:creator>
  <dc:description>9Slide.vn</dc:description>
  <cp:lastModifiedBy>Thao Tran</cp:lastModifiedBy>
  <cp:revision>121</cp:revision>
  <dcterms:created xsi:type="dcterms:W3CDTF">2023-07-30T08:35:16Z</dcterms:created>
  <dcterms:modified xsi:type="dcterms:W3CDTF">2024-12-15T11:17:38Z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0x010100544CE3B0948A614B80FA854A9E9C047F</vt:lpwstr>
  </property>
</Properties>
</file>