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7" r:id="rId2"/>
    <p:sldMasterId id="2147483681" r:id="rId3"/>
  </p:sldMasterIdLst>
  <p:notesMasterIdLst>
    <p:notesMasterId r:id="rId26"/>
  </p:notesMasterIdLst>
  <p:sldIdLst>
    <p:sldId id="258" r:id="rId4"/>
    <p:sldId id="279" r:id="rId5"/>
    <p:sldId id="280" r:id="rId6"/>
    <p:sldId id="281" r:id="rId7"/>
    <p:sldId id="282" r:id="rId8"/>
    <p:sldId id="283" r:id="rId9"/>
    <p:sldId id="257" r:id="rId10"/>
    <p:sldId id="276" r:id="rId11"/>
    <p:sldId id="277" r:id="rId12"/>
    <p:sldId id="285" r:id="rId13"/>
    <p:sldId id="261" r:id="rId14"/>
    <p:sldId id="284" r:id="rId15"/>
    <p:sldId id="260" r:id="rId16"/>
    <p:sldId id="286" r:id="rId17"/>
    <p:sldId id="287" r:id="rId18"/>
    <p:sldId id="288" r:id="rId19"/>
    <p:sldId id="289" r:id="rId20"/>
    <p:sldId id="271" r:id="rId21"/>
    <p:sldId id="4411" r:id="rId22"/>
    <p:sldId id="290" r:id="rId23"/>
    <p:sldId id="274" r:id="rId24"/>
    <p:sldId id="441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1DE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7" d="100"/>
          <a:sy n="67" d="100"/>
        </p:scale>
        <p:origin x="81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D266C0-F73B-45EB-8A78-CCB5A4969475}" type="datetimeFigureOut">
              <a:rPr lang="en-US" smtClean="0"/>
              <a:t>3/3/2026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C56249-511D-4BF4-B0CF-5E7A7B03DD21}" type="slidenum">
              <a:rPr lang="en-US" smtClean="0"/>
              <a:t>‹#›</a:t>
            </a:fld>
            <a:endParaRPr lang="en-US"/>
          </a:p>
        </p:txBody>
      </p:sp>
    </p:spTree>
    <p:extLst>
      <p:ext uri="{BB962C8B-B14F-4D97-AF65-F5344CB8AC3E}">
        <p14:creationId xmlns:p14="http://schemas.microsoft.com/office/powerpoint/2010/main" val="2689053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a:t> 0972115126</a:t>
            </a:r>
          </a:p>
          <a:p>
            <a:endParaRPr lang="en-US"/>
          </a:p>
        </p:txBody>
      </p:sp>
      <p:sp>
        <p:nvSpPr>
          <p:cNvPr id="4" name="Slide Number Placeholder 3"/>
          <p:cNvSpPr>
            <a:spLocks noGrp="1"/>
          </p:cNvSpPr>
          <p:nvPr>
            <p:ph type="sldNum" sz="quarter" idx="5"/>
          </p:nvPr>
        </p:nvSpPr>
        <p:spPr/>
        <p:txBody>
          <a:bodyPr/>
          <a:lstStyle/>
          <a:p>
            <a:fld id="{18C56249-511D-4BF4-B0CF-5E7A7B03DD21}" type="slidenum">
              <a:rPr lang="en-US" smtClean="0"/>
              <a:t>1</a:t>
            </a:fld>
            <a:endParaRPr lang="en-US"/>
          </a:p>
        </p:txBody>
      </p:sp>
    </p:spTree>
    <p:extLst>
      <p:ext uri="{BB962C8B-B14F-4D97-AF65-F5344CB8AC3E}">
        <p14:creationId xmlns:p14="http://schemas.microsoft.com/office/powerpoint/2010/main" val="32747714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a:t>
            </a:r>
          </a:p>
        </p:txBody>
      </p:sp>
      <p:sp>
        <p:nvSpPr>
          <p:cNvPr id="4" name="Slide Number Placeholder 3"/>
          <p:cNvSpPr>
            <a:spLocks noGrp="1"/>
          </p:cNvSpPr>
          <p:nvPr>
            <p:ph type="sldNum" sz="quarter" idx="5"/>
          </p:nvPr>
        </p:nvSpPr>
        <p:spPr/>
        <p:txBody>
          <a:bodyPr/>
          <a:lstStyle/>
          <a:p>
            <a:fld id="{18C56249-511D-4BF4-B0CF-5E7A7B03DD21}" type="slidenum">
              <a:rPr lang="en-US" smtClean="0"/>
              <a:t>21</a:t>
            </a:fld>
            <a:endParaRPr lang="en-US"/>
          </a:p>
        </p:txBody>
      </p:sp>
    </p:spTree>
    <p:extLst>
      <p:ext uri="{BB962C8B-B14F-4D97-AF65-F5344CB8AC3E}">
        <p14:creationId xmlns:p14="http://schemas.microsoft.com/office/powerpoint/2010/main" val="31795145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2.wdp"/><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229B0D86-CA48-4787-855E-63B4005BD669}" type="datetimeFigureOut">
              <a:rPr lang="en-US" smtClean="0"/>
              <a:t>3/3/2026</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8BD4757E-6037-4188-8E71-323633840D24}" type="slidenum">
              <a:rPr lang="en-US" smtClean="0"/>
              <a:t>‹#›</a:t>
            </a:fld>
            <a:endParaRPr lang="en-US"/>
          </a:p>
        </p:txBody>
      </p:sp>
    </p:spTree>
    <p:extLst>
      <p:ext uri="{BB962C8B-B14F-4D97-AF65-F5344CB8AC3E}">
        <p14:creationId xmlns:p14="http://schemas.microsoft.com/office/powerpoint/2010/main" val="165532220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229B0D86-CA48-4787-855E-63B4005BD669}" type="datetimeFigureOut">
              <a:rPr lang="en-US" smtClean="0"/>
              <a:t>3/3/2026</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8BD4757E-6037-4188-8E71-323633840D24}" type="slidenum">
              <a:rPr lang="en-US" smtClean="0"/>
              <a:t>‹#›</a:t>
            </a:fld>
            <a:endParaRPr lang="en-US"/>
          </a:p>
        </p:txBody>
      </p:sp>
    </p:spTree>
    <p:extLst>
      <p:ext uri="{BB962C8B-B14F-4D97-AF65-F5344CB8AC3E}">
        <p14:creationId xmlns:p14="http://schemas.microsoft.com/office/powerpoint/2010/main" val="346652701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229B0D86-CA48-4787-855E-63B4005BD669}" type="datetimeFigureOut">
              <a:rPr lang="en-US" smtClean="0"/>
              <a:t>3/3/2026</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8BD4757E-6037-4188-8E71-323633840D24}" type="slidenum">
              <a:rPr lang="en-US" smtClean="0"/>
              <a:t>‹#›</a:t>
            </a:fld>
            <a:endParaRPr lang="en-US"/>
          </a:p>
        </p:txBody>
      </p:sp>
    </p:spTree>
    <p:extLst>
      <p:ext uri="{BB962C8B-B14F-4D97-AF65-F5344CB8AC3E}">
        <p14:creationId xmlns:p14="http://schemas.microsoft.com/office/powerpoint/2010/main" val="270733496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229B0D86-CA48-4787-855E-63B4005BD669}" type="datetimeFigureOut">
              <a:rPr lang="en-US" smtClean="0"/>
              <a:t>3/3/2026</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8BD4757E-6037-4188-8E71-323633840D24}" type="slidenum">
              <a:rPr lang="en-US" smtClean="0"/>
              <a:t>‹#›</a:t>
            </a:fld>
            <a:endParaRPr lang="en-US"/>
          </a:p>
        </p:txBody>
      </p:sp>
    </p:spTree>
    <p:extLst>
      <p:ext uri="{BB962C8B-B14F-4D97-AF65-F5344CB8AC3E}">
        <p14:creationId xmlns:p14="http://schemas.microsoft.com/office/powerpoint/2010/main" val="84057688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229B0D86-CA48-4787-855E-63B4005BD669}" type="datetimeFigureOut">
              <a:rPr lang="en-US" smtClean="0"/>
              <a:t>3/3/2026</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8BD4757E-6037-4188-8E71-323633840D24}" type="slidenum">
              <a:rPr lang="en-US" smtClean="0"/>
              <a:t>‹#›</a:t>
            </a:fld>
            <a:endParaRPr lang="en-US"/>
          </a:p>
        </p:txBody>
      </p:sp>
    </p:spTree>
    <p:extLst>
      <p:ext uri="{BB962C8B-B14F-4D97-AF65-F5344CB8AC3E}">
        <p14:creationId xmlns:p14="http://schemas.microsoft.com/office/powerpoint/2010/main" val="231721184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229B0D86-CA48-4787-855E-63B4005BD669}" type="datetimeFigureOut">
              <a:rPr lang="en-US" smtClean="0"/>
              <a:t>3/3/2026</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8BD4757E-6037-4188-8E71-323633840D24}" type="slidenum">
              <a:rPr lang="en-US" smtClean="0"/>
              <a:t>‹#›</a:t>
            </a:fld>
            <a:endParaRPr lang="en-US"/>
          </a:p>
        </p:txBody>
      </p:sp>
    </p:spTree>
    <p:extLst>
      <p:ext uri="{BB962C8B-B14F-4D97-AF65-F5344CB8AC3E}">
        <p14:creationId xmlns:p14="http://schemas.microsoft.com/office/powerpoint/2010/main" val="142088239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229B0D86-CA48-4787-855E-63B4005BD669}" type="datetimeFigureOut">
              <a:rPr lang="en-US" smtClean="0"/>
              <a:t>3/3/2026</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8BD4757E-6037-4188-8E71-323633840D24}" type="slidenum">
              <a:rPr lang="en-US" smtClean="0"/>
              <a:t>‹#›</a:t>
            </a:fld>
            <a:endParaRPr lang="en-US"/>
          </a:p>
        </p:txBody>
      </p:sp>
    </p:spTree>
    <p:extLst>
      <p:ext uri="{BB962C8B-B14F-4D97-AF65-F5344CB8AC3E}">
        <p14:creationId xmlns:p14="http://schemas.microsoft.com/office/powerpoint/2010/main" val="199046097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229B0D86-CA48-4787-855E-63B4005BD669}" type="datetimeFigureOut">
              <a:rPr lang="en-US" smtClean="0"/>
              <a:t>3/3/2026</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8BD4757E-6037-4188-8E71-323633840D24}" type="slidenum">
              <a:rPr lang="en-US" smtClean="0"/>
              <a:t>‹#›</a:t>
            </a:fld>
            <a:endParaRPr lang="en-US"/>
          </a:p>
        </p:txBody>
      </p:sp>
    </p:spTree>
    <p:extLst>
      <p:ext uri="{BB962C8B-B14F-4D97-AF65-F5344CB8AC3E}">
        <p14:creationId xmlns:p14="http://schemas.microsoft.com/office/powerpoint/2010/main" val="46448951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229B0D86-CA48-4787-855E-63B4005BD669}" type="datetimeFigureOut">
              <a:rPr lang="en-US" smtClean="0"/>
              <a:t>3/3/2026</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8BD4757E-6037-4188-8E71-323633840D24}" type="slidenum">
              <a:rPr lang="en-US" smtClean="0"/>
              <a:t>‹#›</a:t>
            </a:fld>
            <a:endParaRPr lang="en-US"/>
          </a:p>
        </p:txBody>
      </p:sp>
    </p:spTree>
    <p:extLst>
      <p:ext uri="{BB962C8B-B14F-4D97-AF65-F5344CB8AC3E}">
        <p14:creationId xmlns:p14="http://schemas.microsoft.com/office/powerpoint/2010/main" val="146993382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229B0D86-CA48-4787-855E-63B4005BD669}" type="datetimeFigureOut">
              <a:rPr lang="en-US" smtClean="0"/>
              <a:t>3/3/2026</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8BD4757E-6037-4188-8E71-323633840D24}" type="slidenum">
              <a:rPr lang="en-US" smtClean="0"/>
              <a:t>‹#›</a:t>
            </a:fld>
            <a:endParaRPr lang="en-US"/>
          </a:p>
        </p:txBody>
      </p:sp>
    </p:spTree>
    <p:extLst>
      <p:ext uri="{BB962C8B-B14F-4D97-AF65-F5344CB8AC3E}">
        <p14:creationId xmlns:p14="http://schemas.microsoft.com/office/powerpoint/2010/main" val="361667362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229B0D86-CA48-4787-855E-63B4005BD669}" type="datetimeFigureOut">
              <a:rPr lang="en-US" smtClean="0"/>
              <a:t>3/3/2026</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8BD4757E-6037-4188-8E71-323633840D24}" type="slidenum">
              <a:rPr lang="en-US" smtClean="0"/>
              <a:t>‹#›</a:t>
            </a:fld>
            <a:endParaRPr lang="en-US"/>
          </a:p>
        </p:txBody>
      </p:sp>
    </p:spTree>
    <p:extLst>
      <p:ext uri="{BB962C8B-B14F-4D97-AF65-F5344CB8AC3E}">
        <p14:creationId xmlns:p14="http://schemas.microsoft.com/office/powerpoint/2010/main" val="69952577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内容与标题">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6E200363-7C94-4E36-8FB5-0E352645CAB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27" r="-1"/>
          <a:stretch/>
        </p:blipFill>
        <p:spPr>
          <a:xfrm>
            <a:off x="0" y="0"/>
            <a:ext cx="12192000" cy="6858000"/>
          </a:xfrm>
          <a:prstGeom prst="rect">
            <a:avLst/>
          </a:prstGeom>
        </p:spPr>
      </p:pic>
      <p:pic>
        <p:nvPicPr>
          <p:cNvPr id="9" name="图片 8">
            <a:extLst>
              <a:ext uri="{FF2B5EF4-FFF2-40B4-BE49-F238E27FC236}">
                <a16:creationId xmlns:a16="http://schemas.microsoft.com/office/drawing/2014/main" id="{B4E77426-1DDD-4F81-95DE-5A7062A9AF1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8954"/>
            <a:ext cx="12207919" cy="6866955"/>
          </a:xfrm>
          <a:prstGeom prst="rect">
            <a:avLst/>
          </a:prstGeom>
        </p:spPr>
      </p:pic>
      <p:sp>
        <p:nvSpPr>
          <p:cNvPr id="11" name="矩形: 圆角 10">
            <a:extLst>
              <a:ext uri="{FF2B5EF4-FFF2-40B4-BE49-F238E27FC236}">
                <a16:creationId xmlns:a16="http://schemas.microsoft.com/office/drawing/2014/main" id="{EAAEC667-B4D8-448E-A070-D30133DE6F84}"/>
              </a:ext>
            </a:extLst>
          </p:cNvPr>
          <p:cNvSpPr/>
          <p:nvPr userDrawn="1"/>
        </p:nvSpPr>
        <p:spPr>
          <a:xfrm>
            <a:off x="304800" y="342900"/>
            <a:ext cx="11544300" cy="6223000"/>
          </a:xfrm>
          <a:prstGeom prst="roundRect">
            <a:avLst>
              <a:gd name="adj" fmla="val 6667"/>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72073713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内容与标题">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6E200363-7C94-4E36-8FB5-0E352645CAB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27" r="-1"/>
          <a:stretch/>
        </p:blipFill>
        <p:spPr>
          <a:xfrm>
            <a:off x="0" y="0"/>
            <a:ext cx="12192000" cy="6858000"/>
          </a:xfrm>
          <a:prstGeom prst="rect">
            <a:avLst/>
          </a:prstGeom>
        </p:spPr>
      </p:pic>
      <p:pic>
        <p:nvPicPr>
          <p:cNvPr id="9" name="图片 8">
            <a:extLst>
              <a:ext uri="{FF2B5EF4-FFF2-40B4-BE49-F238E27FC236}">
                <a16:creationId xmlns:a16="http://schemas.microsoft.com/office/drawing/2014/main" id="{B4E77426-1DDD-4F81-95DE-5A7062A9AF1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8954"/>
            <a:ext cx="12207919" cy="6866955"/>
          </a:xfrm>
          <a:prstGeom prst="rect">
            <a:avLst/>
          </a:prstGeom>
        </p:spPr>
      </p:pic>
      <p:sp>
        <p:nvSpPr>
          <p:cNvPr id="11" name="矩形: 圆角 10">
            <a:extLst>
              <a:ext uri="{FF2B5EF4-FFF2-40B4-BE49-F238E27FC236}">
                <a16:creationId xmlns:a16="http://schemas.microsoft.com/office/drawing/2014/main" id="{EAAEC667-B4D8-448E-A070-D30133DE6F84}"/>
              </a:ext>
            </a:extLst>
          </p:cNvPr>
          <p:cNvSpPr/>
          <p:nvPr userDrawn="1"/>
        </p:nvSpPr>
        <p:spPr>
          <a:xfrm>
            <a:off x="304800" y="342900"/>
            <a:ext cx="11544300" cy="6223000"/>
          </a:xfrm>
          <a:prstGeom prst="roundRect">
            <a:avLst>
              <a:gd name="adj" fmla="val 6667"/>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298547022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BEBA8EAE-BF5A-486C-A8C5-ECC9F3942E4B}">
                <a14:imgProps xmlns:a14="http://schemas.microsoft.com/office/drawing/2010/main">
                  <a14:imgLayer r:embed="rId3">
                    <a14:imgEffect>
                      <a14:colorTemperature colorTemp="7200"/>
                    </a14:imgEffect>
                    <a14:imgEffect>
                      <a14:saturation sat="400000"/>
                    </a14:imgEffect>
                  </a14:imgLayer>
                </a14:imgProps>
              </a:ext>
            </a:extLst>
          </a:blip>
          <a:stretch>
            <a:fillRect/>
          </a:stretch>
        </p:blipFill>
        <p:spPr>
          <a:xfrm>
            <a:off x="-2977" y="0"/>
            <a:ext cx="12197954" cy="6858000"/>
          </a:xfrm>
          <a:prstGeom prst="rect">
            <a:avLst/>
          </a:prstGeom>
        </p:spPr>
      </p:pic>
      <p:sp>
        <p:nvSpPr>
          <p:cNvPr id="7" name="Rectangle 6"/>
          <p:cNvSpPr/>
          <p:nvPr userDrawn="1"/>
        </p:nvSpPr>
        <p:spPr>
          <a:xfrm>
            <a:off x="298938" y="246185"/>
            <a:ext cx="11588262" cy="6400800"/>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E:\0000000我图PPT\03.20\亲子乐园\34.png"/>
          <p:cNvPicPr>
            <a:picLocks noChangeAspect="1" noChangeArrowheads="1"/>
          </p:cNvPicPr>
          <p:nvPr userDrawn="1"/>
        </p:nvPicPr>
        <p:blipFill>
          <a:blip r:embed="rId4">
            <a:extLst>
              <a:ext uri="{BEBA8EAE-BF5A-486C-A8C5-ECC9F3942E4B}">
                <a14:imgProps xmlns:a14="http://schemas.microsoft.com/office/drawing/2010/main">
                  <a14:imgLayer r:embed="rId5">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3990" y="5134708"/>
            <a:ext cx="12194117" cy="2412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874322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BB9B79B-378A-4B43-ABE8-12C910C011DE}"/>
              </a:ext>
            </a:extLst>
          </p:cNvPr>
          <p:cNvPicPr>
            <a:picLocks noChangeAspect="1"/>
          </p:cNvPicPr>
          <p:nvPr userDrawn="1"/>
        </p:nvPicPr>
        <p:blipFill>
          <a:blip r:embed="rId2"/>
          <a:stretch>
            <a:fillRect/>
          </a:stretch>
        </p:blipFill>
        <p:spPr>
          <a:xfrm>
            <a:off x="-616299" y="-895350"/>
            <a:ext cx="13815206" cy="8362950"/>
          </a:xfrm>
          <a:prstGeom prst="rect">
            <a:avLst/>
          </a:prstGeom>
        </p:spPr>
      </p:pic>
    </p:spTree>
    <p:extLst>
      <p:ext uri="{BB962C8B-B14F-4D97-AF65-F5344CB8AC3E}">
        <p14:creationId xmlns:p14="http://schemas.microsoft.com/office/powerpoint/2010/main" val="36996527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1D11014-B856-42BC-BBF2-CA7B352345E6}"/>
              </a:ext>
            </a:extLst>
          </p:cNvPr>
          <p:cNvPicPr>
            <a:picLocks noChangeAspect="1"/>
          </p:cNvPicPr>
          <p:nvPr userDrawn="1"/>
        </p:nvPicPr>
        <p:blipFill>
          <a:blip r:embed="rId2"/>
          <a:stretch>
            <a:fillRect/>
          </a:stretch>
        </p:blipFill>
        <p:spPr>
          <a:xfrm>
            <a:off x="-617584" y="-647700"/>
            <a:ext cx="13493113" cy="8362950"/>
          </a:xfrm>
          <a:prstGeom prst="rect">
            <a:avLst/>
          </a:prstGeom>
        </p:spPr>
      </p:pic>
    </p:spTree>
    <p:extLst>
      <p:ext uri="{BB962C8B-B14F-4D97-AF65-F5344CB8AC3E}">
        <p14:creationId xmlns:p14="http://schemas.microsoft.com/office/powerpoint/2010/main" val="173276102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BAE2FCB-B0B6-4D13-ABA8-E15BF4E80F88}"/>
              </a:ext>
            </a:extLst>
          </p:cNvPr>
          <p:cNvPicPr>
            <a:picLocks noChangeAspect="1"/>
          </p:cNvPicPr>
          <p:nvPr userDrawn="1"/>
        </p:nvPicPr>
        <p:blipFill>
          <a:blip r:embed="rId2"/>
          <a:stretch>
            <a:fillRect/>
          </a:stretch>
        </p:blipFill>
        <p:spPr>
          <a:xfrm>
            <a:off x="-636634" y="-704850"/>
            <a:ext cx="13457284" cy="8340744"/>
          </a:xfrm>
          <a:prstGeom prst="rect">
            <a:avLst/>
          </a:prstGeom>
        </p:spPr>
      </p:pic>
    </p:spTree>
    <p:extLst>
      <p:ext uri="{BB962C8B-B14F-4D97-AF65-F5344CB8AC3E}">
        <p14:creationId xmlns:p14="http://schemas.microsoft.com/office/powerpoint/2010/main" val="185396343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3A6BEB2-C3A9-4E2C-87D8-D3B3B9EF879B}"/>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B386B7BB-C5D7-4F47-87CD-AF32FEB105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C66626CA-93EB-42AE-94F6-4A5133BE713D}"/>
              </a:ext>
            </a:extLst>
          </p:cNvPr>
          <p:cNvSpPr>
            <a:spLocks noGrp="1"/>
          </p:cNvSpPr>
          <p:nvPr>
            <p:ph type="dt" sz="half" idx="10"/>
          </p:nvPr>
        </p:nvSpPr>
        <p:spPr/>
        <p:txBody>
          <a:bodyPr/>
          <a:lstStyle/>
          <a:p>
            <a:fld id="{2697F36E-A47A-4D45-8559-5E0803DB9047}" type="datetimeFigureOut">
              <a:rPr lang="zh-CN" altLang="en-US" smtClean="0"/>
              <a:t>2026/3/3</a:t>
            </a:fld>
            <a:endParaRPr lang="zh-CN" altLang="en-US"/>
          </a:p>
        </p:txBody>
      </p:sp>
      <p:sp>
        <p:nvSpPr>
          <p:cNvPr id="5" name="页脚占位符 4">
            <a:extLst>
              <a:ext uri="{FF2B5EF4-FFF2-40B4-BE49-F238E27FC236}">
                <a16:creationId xmlns:a16="http://schemas.microsoft.com/office/drawing/2014/main" id="{704BFEC5-914E-4233-99F4-56AE5C6274E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6B82928-80CF-4487-803B-806EEB24D56A}"/>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21798355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A2CB4767-E70A-4A02-B7C6-7CC9D1386B93}"/>
              </a:ext>
            </a:extLst>
          </p:cNvPr>
          <p:cNvSpPr/>
          <p:nvPr userDrawn="1"/>
        </p:nvSpPr>
        <p:spPr>
          <a:xfrm>
            <a:off x="0" y="0"/>
            <a:ext cx="12192000" cy="6858000"/>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id="{E0EB2F54-6478-45BC-B32C-7AC89281205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9296" b="71342"/>
          <a:stretch/>
        </p:blipFill>
        <p:spPr>
          <a:xfrm>
            <a:off x="0" y="0"/>
            <a:ext cx="2493818" cy="3636293"/>
          </a:xfrm>
          <a:prstGeom prst="rect">
            <a:avLst/>
          </a:prstGeom>
        </p:spPr>
      </p:pic>
      <p:pic>
        <p:nvPicPr>
          <p:cNvPr id="9" name="图片 8">
            <a:extLst>
              <a:ext uri="{FF2B5EF4-FFF2-40B4-BE49-F238E27FC236}">
                <a16:creationId xmlns:a16="http://schemas.microsoft.com/office/drawing/2014/main" id="{C38EF575-CF47-488C-BDDA-F1059A1EE4A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9214" r="82" b="82259"/>
          <a:stretch/>
        </p:blipFill>
        <p:spPr>
          <a:xfrm>
            <a:off x="10111143" y="0"/>
            <a:ext cx="2080857" cy="1878281"/>
          </a:xfrm>
          <a:prstGeom prst="rect">
            <a:avLst/>
          </a:prstGeom>
        </p:spPr>
      </p:pic>
      <p:pic>
        <p:nvPicPr>
          <p:cNvPr id="12" name="图片 11">
            <a:extLst>
              <a:ext uri="{FF2B5EF4-FFF2-40B4-BE49-F238E27FC236}">
                <a16:creationId xmlns:a16="http://schemas.microsoft.com/office/drawing/2014/main" id="{B6EBC239-F0AA-482B-92F8-CE62BD7F2B4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71546" r="796" b="4212"/>
          <a:stretch/>
        </p:blipFill>
        <p:spPr>
          <a:xfrm flipH="1">
            <a:off x="0" y="910413"/>
            <a:ext cx="12191999" cy="5947587"/>
          </a:xfrm>
          <a:prstGeom prst="rect">
            <a:avLst/>
          </a:prstGeom>
        </p:spPr>
      </p:pic>
      <p:sp>
        <p:nvSpPr>
          <p:cNvPr id="13" name="矩形 12">
            <a:extLst>
              <a:ext uri="{FF2B5EF4-FFF2-40B4-BE49-F238E27FC236}">
                <a16:creationId xmlns:a16="http://schemas.microsoft.com/office/drawing/2014/main" id="{F134602B-992C-4AEC-8010-41C8BB0A2D93}"/>
              </a:ext>
            </a:extLst>
          </p:cNvPr>
          <p:cNvSpPr/>
          <p:nvPr userDrawn="1"/>
        </p:nvSpPr>
        <p:spPr>
          <a:xfrm>
            <a:off x="5468587" y="528453"/>
            <a:ext cx="4821382" cy="4518559"/>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534276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2F967DDE-5030-41F2-9A2A-3984A8D4DCBC}"/>
              </a:ext>
            </a:extLst>
          </p:cNvPr>
          <p:cNvSpPr/>
          <p:nvPr userDrawn="1"/>
        </p:nvSpPr>
        <p:spPr>
          <a:xfrm>
            <a:off x="0" y="0"/>
            <a:ext cx="12192000" cy="6858000"/>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id="{8A710E1D-8E5F-49C9-98BD-73DCBBC8BD7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9296" b="71342"/>
          <a:stretch/>
        </p:blipFill>
        <p:spPr>
          <a:xfrm>
            <a:off x="0" y="0"/>
            <a:ext cx="2493818" cy="3636293"/>
          </a:xfrm>
          <a:prstGeom prst="rect">
            <a:avLst/>
          </a:prstGeom>
        </p:spPr>
      </p:pic>
      <p:pic>
        <p:nvPicPr>
          <p:cNvPr id="9" name="图片 8">
            <a:extLst>
              <a:ext uri="{FF2B5EF4-FFF2-40B4-BE49-F238E27FC236}">
                <a16:creationId xmlns:a16="http://schemas.microsoft.com/office/drawing/2014/main" id="{86EE8480-F136-4A6B-BA44-E936F43FEC5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9214" r="82" b="82259"/>
          <a:stretch/>
        </p:blipFill>
        <p:spPr>
          <a:xfrm>
            <a:off x="10111143" y="0"/>
            <a:ext cx="2080857" cy="1878281"/>
          </a:xfrm>
          <a:prstGeom prst="rect">
            <a:avLst/>
          </a:prstGeom>
        </p:spPr>
      </p:pic>
      <p:pic>
        <p:nvPicPr>
          <p:cNvPr id="10" name="图片 9">
            <a:extLst>
              <a:ext uri="{FF2B5EF4-FFF2-40B4-BE49-F238E27FC236}">
                <a16:creationId xmlns:a16="http://schemas.microsoft.com/office/drawing/2014/main" id="{7697500C-0729-4AF2-9B7C-D5AEAE9603AC}"/>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71546" r="796" b="4212"/>
          <a:stretch/>
        </p:blipFill>
        <p:spPr>
          <a:xfrm flipH="1">
            <a:off x="0" y="910413"/>
            <a:ext cx="12191999" cy="5947587"/>
          </a:xfrm>
          <a:prstGeom prst="rect">
            <a:avLst/>
          </a:prstGeom>
        </p:spPr>
      </p:pic>
      <p:sp>
        <p:nvSpPr>
          <p:cNvPr id="11" name="矩形 10">
            <a:extLst>
              <a:ext uri="{FF2B5EF4-FFF2-40B4-BE49-F238E27FC236}">
                <a16:creationId xmlns:a16="http://schemas.microsoft.com/office/drawing/2014/main" id="{B3F5C8D6-99E7-44E6-B616-FEFEDF97F38F}"/>
              </a:ext>
            </a:extLst>
          </p:cNvPr>
          <p:cNvSpPr/>
          <p:nvPr userDrawn="1"/>
        </p:nvSpPr>
        <p:spPr>
          <a:xfrm>
            <a:off x="7849590" y="1692234"/>
            <a:ext cx="4342409" cy="5165766"/>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id="{99724B21-FF83-42DF-B8B6-D05599C12298}"/>
              </a:ext>
            </a:extLst>
          </p:cNvPr>
          <p:cNvSpPr/>
          <p:nvPr userDrawn="1"/>
        </p:nvSpPr>
        <p:spPr>
          <a:xfrm>
            <a:off x="0" y="1878281"/>
            <a:ext cx="10402783" cy="4979719"/>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616870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626270-05C9-4A86-9102-1EE1F36ADE1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7E3A3AF-FB8D-482B-B333-4938140BEEB6}"/>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59D95DA0-D54D-4797-A51A-4D5D88E9F029}"/>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D2D748A6-6AC2-40F0-BE10-1D2B07101045}"/>
              </a:ext>
            </a:extLst>
          </p:cNvPr>
          <p:cNvSpPr>
            <a:spLocks noGrp="1"/>
          </p:cNvSpPr>
          <p:nvPr>
            <p:ph type="dt" sz="half" idx="10"/>
          </p:nvPr>
        </p:nvSpPr>
        <p:spPr/>
        <p:txBody>
          <a:bodyPr/>
          <a:lstStyle/>
          <a:p>
            <a:fld id="{2697F36E-A47A-4D45-8559-5E0803DB9047}" type="datetimeFigureOut">
              <a:rPr lang="zh-CN" altLang="en-US" smtClean="0"/>
              <a:t>2026/3/3</a:t>
            </a:fld>
            <a:endParaRPr lang="zh-CN" altLang="en-US"/>
          </a:p>
        </p:txBody>
      </p:sp>
      <p:sp>
        <p:nvSpPr>
          <p:cNvPr id="6" name="页脚占位符 5">
            <a:extLst>
              <a:ext uri="{FF2B5EF4-FFF2-40B4-BE49-F238E27FC236}">
                <a16:creationId xmlns:a16="http://schemas.microsoft.com/office/drawing/2014/main" id="{50D4DED3-82D4-4D47-A75B-7156B55C9DE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BDEEDD4-4C98-43F9-8E65-8F00E2C43FA5}"/>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30192406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89C04A4-16FD-4B4F-977C-46E64C9A9CDF}"/>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5AD6F4F3-FFD9-4300-B7DA-B75592F972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A9FF8EE5-6064-4E2B-B7DA-0C1FAFB286ED}"/>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7563AA0A-CFBF-4B3C-A01A-0D298DBFC8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C9FC2AD7-0D85-4E74-8ADA-7593AA43683D}"/>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AC1E3527-10C2-4A07-BB8E-6BD202DECA19}"/>
              </a:ext>
            </a:extLst>
          </p:cNvPr>
          <p:cNvSpPr>
            <a:spLocks noGrp="1"/>
          </p:cNvSpPr>
          <p:nvPr>
            <p:ph type="dt" sz="half" idx="10"/>
          </p:nvPr>
        </p:nvSpPr>
        <p:spPr/>
        <p:txBody>
          <a:bodyPr/>
          <a:lstStyle/>
          <a:p>
            <a:fld id="{2697F36E-A47A-4D45-8559-5E0803DB9047}" type="datetimeFigureOut">
              <a:rPr lang="zh-CN" altLang="en-US" smtClean="0"/>
              <a:t>2026/3/3</a:t>
            </a:fld>
            <a:endParaRPr lang="zh-CN" altLang="en-US"/>
          </a:p>
        </p:txBody>
      </p:sp>
      <p:sp>
        <p:nvSpPr>
          <p:cNvPr id="8" name="页脚占位符 7">
            <a:extLst>
              <a:ext uri="{FF2B5EF4-FFF2-40B4-BE49-F238E27FC236}">
                <a16:creationId xmlns:a16="http://schemas.microsoft.com/office/drawing/2014/main" id="{82C782C8-DF7F-49FD-A250-77DC55580C21}"/>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F1A1DD12-9F12-4694-B8F0-548E846DA03F}"/>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37891134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E0C7F4D-45A1-488E-8531-C4205ED8D19E}"/>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FD197F7A-6992-4E4A-B540-F620B081A1B1}"/>
              </a:ext>
            </a:extLst>
          </p:cNvPr>
          <p:cNvSpPr>
            <a:spLocks noGrp="1"/>
          </p:cNvSpPr>
          <p:nvPr>
            <p:ph type="dt" sz="half" idx="10"/>
          </p:nvPr>
        </p:nvSpPr>
        <p:spPr/>
        <p:txBody>
          <a:bodyPr/>
          <a:lstStyle/>
          <a:p>
            <a:fld id="{2697F36E-A47A-4D45-8559-5E0803DB9047}" type="datetimeFigureOut">
              <a:rPr lang="zh-CN" altLang="en-US" smtClean="0"/>
              <a:t>2026/3/3</a:t>
            </a:fld>
            <a:endParaRPr lang="zh-CN" altLang="en-US"/>
          </a:p>
        </p:txBody>
      </p:sp>
      <p:sp>
        <p:nvSpPr>
          <p:cNvPr id="4" name="页脚占位符 3">
            <a:extLst>
              <a:ext uri="{FF2B5EF4-FFF2-40B4-BE49-F238E27FC236}">
                <a16:creationId xmlns:a16="http://schemas.microsoft.com/office/drawing/2014/main" id="{208F24E7-9F00-461E-8015-27E47C9AFC04}"/>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13FB0D02-71A9-4313-8318-A3F6D4D338DE}"/>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25885996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0706738-1855-4FF7-9B8C-BC54972489E9}"/>
              </a:ext>
            </a:extLst>
          </p:cNvPr>
          <p:cNvSpPr>
            <a:spLocks noGrp="1"/>
          </p:cNvSpPr>
          <p:nvPr>
            <p:ph type="dt" sz="half" idx="10"/>
          </p:nvPr>
        </p:nvSpPr>
        <p:spPr/>
        <p:txBody>
          <a:bodyPr/>
          <a:lstStyle/>
          <a:p>
            <a:fld id="{2697F36E-A47A-4D45-8559-5E0803DB9047}" type="datetimeFigureOut">
              <a:rPr lang="zh-CN" altLang="en-US" smtClean="0"/>
              <a:t>2026/3/3</a:t>
            </a:fld>
            <a:endParaRPr lang="zh-CN" altLang="en-US"/>
          </a:p>
        </p:txBody>
      </p:sp>
      <p:sp>
        <p:nvSpPr>
          <p:cNvPr id="3" name="页脚占位符 2">
            <a:extLst>
              <a:ext uri="{FF2B5EF4-FFF2-40B4-BE49-F238E27FC236}">
                <a16:creationId xmlns:a16="http://schemas.microsoft.com/office/drawing/2014/main" id="{325F39FE-D8FA-4A11-9818-ECD9F86AD0BF}"/>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71DDB770-64F3-4067-BEE1-345C353E3D4C}"/>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38936155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BDEF95-D875-4B01-A29F-17A7FA9A7D0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DC4CE581-BFA1-4444-94C1-A10EB635D8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9A9E2E4A-4124-4DE5-A906-90554021B8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32D8D1C-C6DD-4070-8F90-372EAFB3117C}"/>
              </a:ext>
            </a:extLst>
          </p:cNvPr>
          <p:cNvSpPr>
            <a:spLocks noGrp="1"/>
          </p:cNvSpPr>
          <p:nvPr>
            <p:ph type="dt" sz="half" idx="10"/>
          </p:nvPr>
        </p:nvSpPr>
        <p:spPr/>
        <p:txBody>
          <a:bodyPr/>
          <a:lstStyle/>
          <a:p>
            <a:fld id="{2697F36E-A47A-4D45-8559-5E0803DB9047}" type="datetimeFigureOut">
              <a:rPr lang="zh-CN" altLang="en-US" smtClean="0"/>
              <a:t>2026/3/3</a:t>
            </a:fld>
            <a:endParaRPr lang="zh-CN" altLang="en-US"/>
          </a:p>
        </p:txBody>
      </p:sp>
      <p:sp>
        <p:nvSpPr>
          <p:cNvPr id="6" name="页脚占位符 5">
            <a:extLst>
              <a:ext uri="{FF2B5EF4-FFF2-40B4-BE49-F238E27FC236}">
                <a16:creationId xmlns:a16="http://schemas.microsoft.com/office/drawing/2014/main" id="{98DD2C15-B667-458D-861F-2B2D3298518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9A4D7F7-EF42-45FD-96D8-B2FD8E63611D}"/>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2454385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2E7F5D-41E1-4577-A1E4-9CE23BC9237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44F1DCCB-FB07-45B3-982C-564BBC913A2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993E2295-7815-4479-A656-4F3701AC31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CB8225CA-EA3B-4CBD-9CF3-ABE4CA6C9502}"/>
              </a:ext>
            </a:extLst>
          </p:cNvPr>
          <p:cNvSpPr>
            <a:spLocks noGrp="1"/>
          </p:cNvSpPr>
          <p:nvPr>
            <p:ph type="dt" sz="half" idx="10"/>
          </p:nvPr>
        </p:nvSpPr>
        <p:spPr/>
        <p:txBody>
          <a:bodyPr/>
          <a:lstStyle/>
          <a:p>
            <a:fld id="{2697F36E-A47A-4D45-8559-5E0803DB9047}" type="datetimeFigureOut">
              <a:rPr lang="zh-CN" altLang="en-US" smtClean="0"/>
              <a:t>2026/3/3</a:t>
            </a:fld>
            <a:endParaRPr lang="zh-CN" altLang="en-US"/>
          </a:p>
        </p:txBody>
      </p:sp>
      <p:sp>
        <p:nvSpPr>
          <p:cNvPr id="6" name="页脚占位符 5">
            <a:extLst>
              <a:ext uri="{FF2B5EF4-FFF2-40B4-BE49-F238E27FC236}">
                <a16:creationId xmlns:a16="http://schemas.microsoft.com/office/drawing/2014/main" id="{15357892-DDDD-4D06-9BEF-E4A3073AC74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5D60A67-557B-480E-88D1-71617ACDD80E}"/>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10480652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2F20100-572F-4CF8-8031-764432E3C1DA}"/>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F5946F2C-3939-44DE-A2E5-23015D26C0DB}"/>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968FD76-474C-42F6-98B2-74FDEC61A2FB}"/>
              </a:ext>
            </a:extLst>
          </p:cNvPr>
          <p:cNvSpPr>
            <a:spLocks noGrp="1"/>
          </p:cNvSpPr>
          <p:nvPr>
            <p:ph type="dt" sz="half" idx="10"/>
          </p:nvPr>
        </p:nvSpPr>
        <p:spPr/>
        <p:txBody>
          <a:bodyPr/>
          <a:lstStyle/>
          <a:p>
            <a:fld id="{2697F36E-A47A-4D45-8559-5E0803DB9047}" type="datetimeFigureOut">
              <a:rPr lang="zh-CN" altLang="en-US" smtClean="0"/>
              <a:t>2026/3/3</a:t>
            </a:fld>
            <a:endParaRPr lang="zh-CN" altLang="en-US"/>
          </a:p>
        </p:txBody>
      </p:sp>
      <p:sp>
        <p:nvSpPr>
          <p:cNvPr id="5" name="页脚占位符 4">
            <a:extLst>
              <a:ext uri="{FF2B5EF4-FFF2-40B4-BE49-F238E27FC236}">
                <a16:creationId xmlns:a16="http://schemas.microsoft.com/office/drawing/2014/main" id="{3AE61D4B-2712-41F8-A61F-540265EE416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084D929-411A-46B4-B8F4-700BD7CA8FE1}"/>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24913123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82C73D62-486C-489E-B836-A182E951AB57}"/>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413B8DC2-34B0-4BEB-A8E6-A410767EDB99}"/>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826C0E3-EE43-4086-9956-1453634DC328}"/>
              </a:ext>
            </a:extLst>
          </p:cNvPr>
          <p:cNvSpPr>
            <a:spLocks noGrp="1"/>
          </p:cNvSpPr>
          <p:nvPr>
            <p:ph type="dt" sz="half" idx="10"/>
          </p:nvPr>
        </p:nvSpPr>
        <p:spPr/>
        <p:txBody>
          <a:bodyPr/>
          <a:lstStyle/>
          <a:p>
            <a:fld id="{2697F36E-A47A-4D45-8559-5E0803DB9047}" type="datetimeFigureOut">
              <a:rPr lang="zh-CN" altLang="en-US" smtClean="0"/>
              <a:t>2026/3/3</a:t>
            </a:fld>
            <a:endParaRPr lang="zh-CN" altLang="en-US"/>
          </a:p>
        </p:txBody>
      </p:sp>
      <p:sp>
        <p:nvSpPr>
          <p:cNvPr id="5" name="页脚占位符 4">
            <a:extLst>
              <a:ext uri="{FF2B5EF4-FFF2-40B4-BE49-F238E27FC236}">
                <a16:creationId xmlns:a16="http://schemas.microsoft.com/office/drawing/2014/main" id="{26721D57-D5C3-4AFF-B1E4-10BB9728462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B89063E-FFD0-4E24-8DDA-C84EDBCC489C}"/>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4902816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9.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descr="A round pink circle with white text and a black background&#10;&#10;AI-generated content may be incorrect.">
            <a:extLst>
              <a:ext uri="{FF2B5EF4-FFF2-40B4-BE49-F238E27FC236}">
                <a16:creationId xmlns:a16="http://schemas.microsoft.com/office/drawing/2014/main" id="{46F4C7C3-FE06-61E9-2AA5-5E71343A1EB2}"/>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860331" y="154668"/>
            <a:ext cx="1550635" cy="1550635"/>
          </a:xfrm>
          <a:prstGeom prst="rect">
            <a:avLst/>
          </a:prstGeom>
        </p:spPr>
      </p:pic>
    </p:spTree>
    <p:extLst>
      <p:ext uri="{BB962C8B-B14F-4D97-AF65-F5344CB8AC3E}">
        <p14:creationId xmlns:p14="http://schemas.microsoft.com/office/powerpoint/2010/main" val="22914288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6" r:id="rId14"/>
  </p:sldLayoutIdLst>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descr="A round pink circle with white text and a black background&#10;&#10;AI-generated content may be incorrect.">
            <a:extLst>
              <a:ext uri="{FF2B5EF4-FFF2-40B4-BE49-F238E27FC236}">
                <a16:creationId xmlns:a16="http://schemas.microsoft.com/office/drawing/2014/main" id="{CC597B3E-355E-8F84-550B-C7F719A1730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860331" y="154668"/>
            <a:ext cx="1550635" cy="1550635"/>
          </a:xfrm>
          <a:prstGeom prst="rect">
            <a:avLst/>
          </a:prstGeom>
        </p:spPr>
      </p:pic>
    </p:spTree>
    <p:extLst>
      <p:ext uri="{BB962C8B-B14F-4D97-AF65-F5344CB8AC3E}">
        <p14:creationId xmlns:p14="http://schemas.microsoft.com/office/powerpoint/2010/main" val="330180455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Lst>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0CE3C12E-1571-493B-AD45-9F23EFABCC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7257F64D-2FF4-4538-9415-98A3C327BC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9BEEFCE-53DD-441E-832E-02C87526BA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97F36E-A47A-4D45-8559-5E0803DB9047}" type="datetimeFigureOut">
              <a:rPr lang="zh-CN" altLang="en-US" smtClean="0"/>
              <a:t>2026/3/3</a:t>
            </a:fld>
            <a:endParaRPr lang="zh-CN" altLang="en-US"/>
          </a:p>
        </p:txBody>
      </p:sp>
      <p:sp>
        <p:nvSpPr>
          <p:cNvPr id="5" name="页脚占位符 4">
            <a:extLst>
              <a:ext uri="{FF2B5EF4-FFF2-40B4-BE49-F238E27FC236}">
                <a16:creationId xmlns:a16="http://schemas.microsoft.com/office/drawing/2014/main" id="{981CCD47-2031-4365-961C-1AF05B8E1C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D688F8F8-1C9D-4D6E-9678-68A1784A03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84CBA4-4EAB-42A3-A7CF-561DD9993F6A}" type="slidenum">
              <a:rPr lang="zh-CN" altLang="en-US" smtClean="0"/>
              <a:t>‹#›</a:t>
            </a:fld>
            <a:endParaRPr lang="zh-CN" altLang="en-US"/>
          </a:p>
        </p:txBody>
      </p:sp>
      <p:pic>
        <p:nvPicPr>
          <p:cNvPr id="8" name="Picture 7" descr="A white circle with leaves and blue text&#10;&#10;Description automatically generated">
            <a:extLst>
              <a:ext uri="{FF2B5EF4-FFF2-40B4-BE49-F238E27FC236}">
                <a16:creationId xmlns:a16="http://schemas.microsoft.com/office/drawing/2014/main" id="{E68AD337-AB93-EDBF-F0EA-A5FF8CE2CBF7}"/>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442301" y="237045"/>
            <a:ext cx="1303451" cy="1303451"/>
          </a:xfrm>
          <a:prstGeom prst="rect">
            <a:avLst/>
          </a:prstGeom>
        </p:spPr>
      </p:pic>
    </p:spTree>
    <p:extLst>
      <p:ext uri="{BB962C8B-B14F-4D97-AF65-F5344CB8AC3E}">
        <p14:creationId xmlns:p14="http://schemas.microsoft.com/office/powerpoint/2010/main" val="1274396255"/>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png"/><Relationship Id="rId7"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3.png"/><Relationship Id="rId4" Type="http://schemas.openxmlformats.org/officeDocument/2006/relationships/image" Target="../media/image13.png"/><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slide" Target="slide7.xml"/><Relationship Id="rId2" Type="http://schemas.openxmlformats.org/officeDocument/2006/relationships/slide" Target="slide4.xml"/><Relationship Id="rId1" Type="http://schemas.openxmlformats.org/officeDocument/2006/relationships/slideLayout" Target="../slideLayouts/slideLayout15.xml"/><Relationship Id="rId6" Type="http://schemas.openxmlformats.org/officeDocument/2006/relationships/image" Target="../media/image19.png"/><Relationship Id="rId5" Type="http://schemas.openxmlformats.org/officeDocument/2006/relationships/slide" Target="slide6.xml"/><Relationship Id="rId4" Type="http://schemas.openxmlformats.org/officeDocument/2006/relationships/slide" Target="slide5.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audio" Target="../media/audio1.wav"/><Relationship Id="rId1" Type="http://schemas.openxmlformats.org/officeDocument/2006/relationships/slideLayout" Target="../slideLayouts/slideLayout16.xml"/><Relationship Id="rId5" Type="http://schemas.openxmlformats.org/officeDocument/2006/relationships/slide" Target="slide3.xml"/><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audio" Target="../media/audio1.wav"/><Relationship Id="rId1" Type="http://schemas.openxmlformats.org/officeDocument/2006/relationships/slideLayout" Target="../slideLayouts/slideLayout16.xml"/><Relationship Id="rId5" Type="http://schemas.openxmlformats.org/officeDocument/2006/relationships/image" Target="../media/image20.png"/><Relationship Id="rId4" Type="http://schemas.openxmlformats.org/officeDocument/2006/relationships/slide" Target="slide3.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audio" Target="../media/audio1.wav"/><Relationship Id="rId1" Type="http://schemas.openxmlformats.org/officeDocument/2006/relationships/slideLayout" Target="../slideLayouts/slideLayout16.xml"/><Relationship Id="rId5" Type="http://schemas.openxmlformats.org/officeDocument/2006/relationships/image" Target="../media/image20.png"/><Relationship Id="rId4" Type="http://schemas.openxmlformats.org/officeDocument/2006/relationships/slide" Target="slide3.xml"/></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3.png"/><Relationship Id="rId7" Type="http://schemas.openxmlformats.org/officeDocument/2006/relationships/image" Target="../media/image24.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1.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8.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9.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3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png"/><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13.png"/><Relationship Id="rId10" Type="http://schemas.microsoft.com/office/2007/relationships/hdphoto" Target="../media/hdphoto3.wdp"/><Relationship Id="rId4" Type="http://schemas.openxmlformats.org/officeDocument/2006/relationships/image" Target="../media/image21.png"/><Relationship Id="rId9" Type="http://schemas.openxmlformats.org/officeDocument/2006/relationships/image" Target="../media/image35.png"/></Relationships>
</file>

<file path=ppt/slides/_rels/slide22.xml.rels><?xml version="1.0" encoding="UTF-8" standalone="yes"?>
<Relationships xmlns="http://schemas.openxmlformats.org/package/2006/relationships"><Relationship Id="rId2" Type="http://schemas.openxmlformats.org/officeDocument/2006/relationships/hyperlink" Target="https://www.facebook.com/huongthaoGADT" TargetMode="Externa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8032F79B-120B-44A9-9855-867871F93F11}"/>
              </a:ext>
            </a:extLst>
          </p:cNvPr>
          <p:cNvPicPr>
            <a:picLocks noChangeAspect="1"/>
          </p:cNvPicPr>
          <p:nvPr/>
        </p:nvPicPr>
        <p:blipFill rotWithShape="1">
          <a:blip r:embed="rId3">
            <a:extLst>
              <a:ext uri="{28A0092B-C50C-407E-A947-70E740481C1C}">
                <a14:useLocalDpi xmlns:a14="http://schemas.microsoft.com/office/drawing/2010/main" val="0"/>
              </a:ext>
            </a:extLst>
          </a:blip>
          <a:srcRect l="827" r="-1"/>
          <a:stretch/>
        </p:blipFill>
        <p:spPr>
          <a:xfrm>
            <a:off x="0" y="0"/>
            <a:ext cx="12192000" cy="6858000"/>
          </a:xfrm>
          <a:prstGeom prst="rect">
            <a:avLst/>
          </a:prstGeom>
        </p:spPr>
      </p:pic>
      <p:pic>
        <p:nvPicPr>
          <p:cNvPr id="18" name="图片 17">
            <a:extLst>
              <a:ext uri="{FF2B5EF4-FFF2-40B4-BE49-F238E27FC236}">
                <a16:creationId xmlns:a16="http://schemas.microsoft.com/office/drawing/2014/main" id="{37D7CD6F-2029-4CB2-9331-FF452DB8A2F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5353" r="11950" b="29574"/>
          <a:stretch/>
        </p:blipFill>
        <p:spPr>
          <a:xfrm>
            <a:off x="9082601" y="-506248"/>
            <a:ext cx="2870200" cy="3477454"/>
          </a:xfrm>
          <a:prstGeom prst="rect">
            <a:avLst/>
          </a:prstGeom>
        </p:spPr>
      </p:pic>
      <p:pic>
        <p:nvPicPr>
          <p:cNvPr id="6" name="图片 5">
            <a:extLst>
              <a:ext uri="{FF2B5EF4-FFF2-40B4-BE49-F238E27FC236}">
                <a16:creationId xmlns:a16="http://schemas.microsoft.com/office/drawing/2014/main" id="{FDD62142-1B72-41B2-908A-3CA6B6EF98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5303" y="165877"/>
            <a:ext cx="12207919" cy="6866955"/>
          </a:xfrm>
          <a:prstGeom prst="rect">
            <a:avLst/>
          </a:prstGeom>
        </p:spPr>
      </p:pic>
      <p:pic>
        <p:nvPicPr>
          <p:cNvPr id="3" name="图片 2">
            <a:extLst>
              <a:ext uri="{FF2B5EF4-FFF2-40B4-BE49-F238E27FC236}">
                <a16:creationId xmlns:a16="http://schemas.microsoft.com/office/drawing/2014/main" id="{EE4BFFCF-2EAB-47FE-BB15-FEF18B0210B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245" t="8591" r="69242" b="40741"/>
          <a:stretch/>
        </p:blipFill>
        <p:spPr>
          <a:xfrm>
            <a:off x="461808" y="136931"/>
            <a:ext cx="2549926" cy="2462428"/>
          </a:xfrm>
          <a:prstGeom prst="rect">
            <a:avLst/>
          </a:prstGeom>
        </p:spPr>
      </p:pic>
      <p:pic>
        <p:nvPicPr>
          <p:cNvPr id="47" name="图片 46">
            <a:extLst>
              <a:ext uri="{FF2B5EF4-FFF2-40B4-BE49-F238E27FC236}">
                <a16:creationId xmlns:a16="http://schemas.microsoft.com/office/drawing/2014/main" id="{2A5E1603-D41E-466E-BFCA-ED1AB7081DC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5353" r="11950" b="29574"/>
          <a:stretch/>
        </p:blipFill>
        <p:spPr>
          <a:xfrm>
            <a:off x="583056" y="1860256"/>
            <a:ext cx="2870200" cy="3477454"/>
          </a:xfrm>
          <a:prstGeom prst="rect">
            <a:avLst/>
          </a:prstGeom>
        </p:spPr>
      </p:pic>
      <p:pic>
        <p:nvPicPr>
          <p:cNvPr id="4" name="图片 3">
            <a:extLst>
              <a:ext uri="{FF2B5EF4-FFF2-40B4-BE49-F238E27FC236}">
                <a16:creationId xmlns:a16="http://schemas.microsoft.com/office/drawing/2014/main" id="{92612493-5B66-4617-9C8D-FE9E20B3EE3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19582" b="18913"/>
          <a:stretch/>
        </p:blipFill>
        <p:spPr>
          <a:xfrm>
            <a:off x="4907825" y="3248013"/>
            <a:ext cx="5789243" cy="3560638"/>
          </a:xfrm>
          <a:prstGeom prst="rect">
            <a:avLst/>
          </a:prstGeom>
        </p:spPr>
      </p:pic>
      <p:pic>
        <p:nvPicPr>
          <p:cNvPr id="8" name="Picture 7">
            <a:extLst>
              <a:ext uri="{FF2B5EF4-FFF2-40B4-BE49-F238E27FC236}">
                <a16:creationId xmlns:a16="http://schemas.microsoft.com/office/drawing/2014/main" id="{778464EF-05F5-0857-A5FE-B5CE8EFD2DAB}"/>
              </a:ext>
            </a:extLst>
          </p:cNvPr>
          <p:cNvPicPr>
            <a:picLocks noChangeAspect="1"/>
          </p:cNvPicPr>
          <p:nvPr/>
        </p:nvPicPr>
        <p:blipFill>
          <a:blip r:embed="rId8"/>
          <a:stretch>
            <a:fillRect/>
          </a:stretch>
        </p:blipFill>
        <p:spPr>
          <a:xfrm>
            <a:off x="2950785" y="528098"/>
            <a:ext cx="8888738" cy="2749534"/>
          </a:xfrm>
          <a:prstGeom prst="rect">
            <a:avLst/>
          </a:prstGeom>
        </p:spPr>
      </p:pic>
      <p:pic>
        <p:nvPicPr>
          <p:cNvPr id="2" name="Picture 1" descr="A round pink circle with white text and a black background&#10;&#10;AI-generated content may be incorrect.">
            <a:extLst>
              <a:ext uri="{FF2B5EF4-FFF2-40B4-BE49-F238E27FC236}">
                <a16:creationId xmlns:a16="http://schemas.microsoft.com/office/drawing/2014/main" id="{A52A8FF1-2217-6FE0-5F96-8B9B48A919E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60331" y="154668"/>
            <a:ext cx="1550635" cy="1550635"/>
          </a:xfrm>
          <a:prstGeom prst="rect">
            <a:avLst/>
          </a:prstGeom>
        </p:spPr>
      </p:pic>
    </p:spTree>
    <p:extLst>
      <p:ext uri="{BB962C8B-B14F-4D97-AF65-F5344CB8AC3E}">
        <p14:creationId xmlns:p14="http://schemas.microsoft.com/office/powerpoint/2010/main" val="264950618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9A17F04-6C54-A695-8348-6884AB0D5E47}"/>
              </a:ext>
            </a:extLst>
          </p:cNvPr>
          <p:cNvPicPr>
            <a:picLocks noChangeAspect="1"/>
          </p:cNvPicPr>
          <p:nvPr/>
        </p:nvPicPr>
        <p:blipFill>
          <a:blip r:embed="rId2"/>
          <a:stretch>
            <a:fillRect/>
          </a:stretch>
        </p:blipFill>
        <p:spPr>
          <a:xfrm>
            <a:off x="574632" y="3429000"/>
            <a:ext cx="11327350" cy="3718882"/>
          </a:xfrm>
          <a:prstGeom prst="rect">
            <a:avLst/>
          </a:prstGeom>
        </p:spPr>
      </p:pic>
    </p:spTree>
    <p:extLst>
      <p:ext uri="{BB962C8B-B14F-4D97-AF65-F5344CB8AC3E}">
        <p14:creationId xmlns:p14="http://schemas.microsoft.com/office/powerpoint/2010/main" val="346890595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action="ppaction://hlinksldjump"/>
            <a:extLst>
              <a:ext uri="{FF2B5EF4-FFF2-40B4-BE49-F238E27FC236}">
                <a16:creationId xmlns:a16="http://schemas.microsoft.com/office/drawing/2014/main" id="{AAB64F0E-3261-E839-467F-E697E3923CF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458" t="-4859" r="68082" b="72053"/>
          <a:stretch/>
        </p:blipFill>
        <p:spPr>
          <a:xfrm>
            <a:off x="1371602" y="4347134"/>
            <a:ext cx="2102068" cy="1659528"/>
          </a:xfrm>
          <a:prstGeom prst="rect">
            <a:avLst/>
          </a:prstGeom>
        </p:spPr>
      </p:pic>
      <p:pic>
        <p:nvPicPr>
          <p:cNvPr id="5" name="Picture 4">
            <a:hlinkClick r:id="rId4" action="ppaction://hlinksldjump"/>
            <a:extLst>
              <a:ext uri="{FF2B5EF4-FFF2-40B4-BE49-F238E27FC236}">
                <a16:creationId xmlns:a16="http://schemas.microsoft.com/office/drawing/2014/main" id="{9FB841AA-4BC8-19B5-B527-238FBE30822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1731" t="-3966" r="31893" b="71160"/>
          <a:stretch/>
        </p:blipFill>
        <p:spPr>
          <a:xfrm>
            <a:off x="3283134" y="2218478"/>
            <a:ext cx="2102068" cy="1659528"/>
          </a:xfrm>
          <a:prstGeom prst="rect">
            <a:avLst/>
          </a:prstGeom>
        </p:spPr>
      </p:pic>
      <p:pic>
        <p:nvPicPr>
          <p:cNvPr id="6" name="Picture 5">
            <a:hlinkClick r:id="rId5" action="ppaction://hlinksldjump"/>
            <a:extLst>
              <a:ext uri="{FF2B5EF4-FFF2-40B4-BE49-F238E27FC236}">
                <a16:creationId xmlns:a16="http://schemas.microsoft.com/office/drawing/2014/main" id="{BF557063-49DA-C464-06BC-BDF1F786ED4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1098" t="72951" r="256" b="-5757"/>
          <a:stretch/>
        </p:blipFill>
        <p:spPr>
          <a:xfrm>
            <a:off x="6484302" y="1475865"/>
            <a:ext cx="1655379" cy="1659528"/>
          </a:xfrm>
          <a:prstGeom prst="rect">
            <a:avLst/>
          </a:prstGeom>
        </p:spPr>
      </p:pic>
      <p:pic>
        <p:nvPicPr>
          <p:cNvPr id="7" name="Picture 6">
            <a:extLst>
              <a:ext uri="{FF2B5EF4-FFF2-40B4-BE49-F238E27FC236}">
                <a16:creationId xmlns:a16="http://schemas.microsoft.com/office/drawing/2014/main" id="{80974FA6-77F1-9FB4-0BC7-971F2C345F4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76887" y="4347134"/>
            <a:ext cx="2711839" cy="2605195"/>
          </a:xfrm>
          <a:prstGeom prst="rect">
            <a:avLst/>
          </a:prstGeom>
        </p:spPr>
      </p:pic>
      <p:grpSp>
        <p:nvGrpSpPr>
          <p:cNvPr id="8" name="Group 7">
            <a:extLst>
              <a:ext uri="{FF2B5EF4-FFF2-40B4-BE49-F238E27FC236}">
                <a16:creationId xmlns:a16="http://schemas.microsoft.com/office/drawing/2014/main" id="{AD4D66D6-0751-08DE-03EA-3973E61C3AA2}"/>
              </a:ext>
            </a:extLst>
          </p:cNvPr>
          <p:cNvGrpSpPr/>
          <p:nvPr/>
        </p:nvGrpSpPr>
        <p:grpSpPr>
          <a:xfrm>
            <a:off x="302875" y="3878006"/>
            <a:ext cx="2266293" cy="859946"/>
            <a:chOff x="302875" y="3878006"/>
            <a:chExt cx="2266293" cy="859946"/>
          </a:xfrm>
        </p:grpSpPr>
        <p:sp>
          <p:nvSpPr>
            <p:cNvPr id="9" name="Speech Bubble: Oval 10">
              <a:extLst>
                <a:ext uri="{FF2B5EF4-FFF2-40B4-BE49-F238E27FC236}">
                  <a16:creationId xmlns:a16="http://schemas.microsoft.com/office/drawing/2014/main" id="{1D2AB6CC-313B-F84C-A786-F80B9A9FBDF0}"/>
                </a:ext>
              </a:extLst>
            </p:cNvPr>
            <p:cNvSpPr/>
            <p:nvPr/>
          </p:nvSpPr>
          <p:spPr>
            <a:xfrm>
              <a:off x="512465" y="3878006"/>
              <a:ext cx="1847112" cy="859946"/>
            </a:xfrm>
            <a:prstGeom prst="wedgeEllipseCallout">
              <a:avLst>
                <a:gd name="adj1" fmla="val 33373"/>
                <a:gd name="adj2" fmla="val 62500"/>
              </a:avLst>
            </a:prstGeom>
            <a:solidFill>
              <a:schemeClr val="bg1"/>
            </a:solidFill>
            <a:ln w="28575">
              <a:solidFill>
                <a:srgbClr val="1179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sp>
          <p:nvSpPr>
            <p:cNvPr id="10" name="TextBox 9">
              <a:extLst>
                <a:ext uri="{FF2B5EF4-FFF2-40B4-BE49-F238E27FC236}">
                  <a16:creationId xmlns:a16="http://schemas.microsoft.com/office/drawing/2014/main" id="{D64667E8-FC92-6B86-6C70-655D86569DF4}"/>
                </a:ext>
              </a:extLst>
            </p:cNvPr>
            <p:cNvSpPr txBox="1"/>
            <p:nvPr/>
          </p:nvSpPr>
          <p:spPr>
            <a:xfrm>
              <a:off x="302875" y="4046369"/>
              <a:ext cx="226629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rPr>
                <a:t>CHẶNG 1</a:t>
              </a:r>
              <a:endParaRPr kumimoji="0" lang="en-US"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grpSp>
      <p:grpSp>
        <p:nvGrpSpPr>
          <p:cNvPr id="11" name="Group 10">
            <a:extLst>
              <a:ext uri="{FF2B5EF4-FFF2-40B4-BE49-F238E27FC236}">
                <a16:creationId xmlns:a16="http://schemas.microsoft.com/office/drawing/2014/main" id="{B81C6010-4BEC-B7C0-8CA2-C1FE9216F991}"/>
              </a:ext>
            </a:extLst>
          </p:cNvPr>
          <p:cNvGrpSpPr/>
          <p:nvPr/>
        </p:nvGrpSpPr>
        <p:grpSpPr>
          <a:xfrm>
            <a:off x="1937413" y="1818520"/>
            <a:ext cx="2266293" cy="859946"/>
            <a:chOff x="302875" y="3878006"/>
            <a:chExt cx="2266293" cy="859946"/>
          </a:xfrm>
        </p:grpSpPr>
        <p:sp>
          <p:nvSpPr>
            <p:cNvPr id="12" name="Speech Bubble: Oval 13">
              <a:extLst>
                <a:ext uri="{FF2B5EF4-FFF2-40B4-BE49-F238E27FC236}">
                  <a16:creationId xmlns:a16="http://schemas.microsoft.com/office/drawing/2014/main" id="{B02E95A0-EB39-80B9-75F8-46AA45C3896A}"/>
                </a:ext>
              </a:extLst>
            </p:cNvPr>
            <p:cNvSpPr/>
            <p:nvPr/>
          </p:nvSpPr>
          <p:spPr>
            <a:xfrm>
              <a:off x="512465" y="3878006"/>
              <a:ext cx="1847112" cy="859946"/>
            </a:xfrm>
            <a:prstGeom prst="wedgeEllipseCallout">
              <a:avLst>
                <a:gd name="adj1" fmla="val 33373"/>
                <a:gd name="adj2" fmla="val 62500"/>
              </a:avLst>
            </a:prstGeom>
            <a:solidFill>
              <a:schemeClr val="bg1"/>
            </a:solidFill>
            <a:ln w="28575">
              <a:solidFill>
                <a:srgbClr val="1179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sp>
          <p:nvSpPr>
            <p:cNvPr id="13" name="TextBox 12">
              <a:extLst>
                <a:ext uri="{FF2B5EF4-FFF2-40B4-BE49-F238E27FC236}">
                  <a16:creationId xmlns:a16="http://schemas.microsoft.com/office/drawing/2014/main" id="{70CDEF5A-F80C-6632-4420-BCA901145F0B}"/>
                </a:ext>
              </a:extLst>
            </p:cNvPr>
            <p:cNvSpPr txBox="1"/>
            <p:nvPr/>
          </p:nvSpPr>
          <p:spPr>
            <a:xfrm>
              <a:off x="302875" y="4046369"/>
              <a:ext cx="226629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rPr>
                <a:t>CHẶNG 2</a:t>
              </a:r>
              <a:endParaRPr kumimoji="0" lang="en-US"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grpSp>
      <p:grpSp>
        <p:nvGrpSpPr>
          <p:cNvPr id="14" name="Group 13">
            <a:extLst>
              <a:ext uri="{FF2B5EF4-FFF2-40B4-BE49-F238E27FC236}">
                <a16:creationId xmlns:a16="http://schemas.microsoft.com/office/drawing/2014/main" id="{20A7838F-16A3-1692-4BB7-635493546886}"/>
              </a:ext>
            </a:extLst>
          </p:cNvPr>
          <p:cNvGrpSpPr/>
          <p:nvPr/>
        </p:nvGrpSpPr>
        <p:grpSpPr>
          <a:xfrm>
            <a:off x="5351155" y="895510"/>
            <a:ext cx="2266293" cy="859946"/>
            <a:chOff x="302875" y="3878006"/>
            <a:chExt cx="2266293" cy="859946"/>
          </a:xfrm>
        </p:grpSpPr>
        <p:sp>
          <p:nvSpPr>
            <p:cNvPr id="15" name="Speech Bubble: Oval 16">
              <a:extLst>
                <a:ext uri="{FF2B5EF4-FFF2-40B4-BE49-F238E27FC236}">
                  <a16:creationId xmlns:a16="http://schemas.microsoft.com/office/drawing/2014/main" id="{B2DFAF44-C391-87B2-C833-BDECD8121BF8}"/>
                </a:ext>
              </a:extLst>
            </p:cNvPr>
            <p:cNvSpPr/>
            <p:nvPr/>
          </p:nvSpPr>
          <p:spPr>
            <a:xfrm>
              <a:off x="512465" y="3878006"/>
              <a:ext cx="1847112" cy="859946"/>
            </a:xfrm>
            <a:prstGeom prst="wedgeEllipseCallout">
              <a:avLst>
                <a:gd name="adj1" fmla="val 33373"/>
                <a:gd name="adj2" fmla="val 62500"/>
              </a:avLst>
            </a:prstGeom>
            <a:solidFill>
              <a:schemeClr val="bg1"/>
            </a:solidFill>
            <a:ln w="28575">
              <a:solidFill>
                <a:srgbClr val="1179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sp>
          <p:nvSpPr>
            <p:cNvPr id="16" name="TextBox 15">
              <a:extLst>
                <a:ext uri="{FF2B5EF4-FFF2-40B4-BE49-F238E27FC236}">
                  <a16:creationId xmlns:a16="http://schemas.microsoft.com/office/drawing/2014/main" id="{C37F0AA9-D0B9-44ED-7D79-BAEEDA58EC00}"/>
                </a:ext>
              </a:extLst>
            </p:cNvPr>
            <p:cNvSpPr txBox="1"/>
            <p:nvPr/>
          </p:nvSpPr>
          <p:spPr>
            <a:xfrm>
              <a:off x="302875" y="4046369"/>
              <a:ext cx="226629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rPr>
                <a:t>CHẶNG 3</a:t>
              </a:r>
              <a:endParaRPr kumimoji="0" lang="en-US"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grpSp>
      <p:sp>
        <p:nvSpPr>
          <p:cNvPr id="17" name="Arrow: Right 1">
            <a:hlinkClick r:id="rId7" action="ppaction://hlinksldjump"/>
            <a:extLst>
              <a:ext uri="{FF2B5EF4-FFF2-40B4-BE49-F238E27FC236}">
                <a16:creationId xmlns:a16="http://schemas.microsoft.com/office/drawing/2014/main" id="{72D87F74-15BD-1C79-F724-2F5AFB70EFE2}"/>
              </a:ext>
            </a:extLst>
          </p:cNvPr>
          <p:cNvSpPr/>
          <p:nvPr/>
        </p:nvSpPr>
        <p:spPr>
          <a:xfrm>
            <a:off x="10820398" y="5649731"/>
            <a:ext cx="1371600" cy="763116"/>
          </a:xfrm>
          <a:prstGeom prst="rightArrow">
            <a:avLst/>
          </a:prstGeom>
          <a:solidFill>
            <a:srgbClr val="FFCD07"/>
          </a:solidFill>
          <a:ln w="19050">
            <a:solidFill>
              <a:srgbClr val="11795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973688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8"/>
                                        </p:tgtEl>
                                      </p:cBhvr>
                                    </p:animEffect>
                                    <p:animScale>
                                      <p:cBhvr>
                                        <p:cTn id="7" dur="250" autoRev="1" fill="hold"/>
                                        <p:tgtEl>
                                          <p:spTgt spid="8"/>
                                        </p:tgtEl>
                                      </p:cBhvr>
                                      <p:by x="105000" y="105000"/>
                                    </p:animScale>
                                  </p:childTnLst>
                                </p:cTn>
                              </p:par>
                            </p:childTnLst>
                          </p:cTn>
                        </p:par>
                        <p:par>
                          <p:cTn id="8" fill="hold">
                            <p:stCondLst>
                              <p:cond delay="500"/>
                            </p:stCondLst>
                            <p:childTnLst>
                              <p:par>
                                <p:cTn id="9" presetID="64" presetClass="path" presetSubtype="0" accel="50000" decel="50000" fill="hold" nodeType="afterEffect">
                                  <p:stCondLst>
                                    <p:cond delay="0"/>
                                  </p:stCondLst>
                                  <p:childTnLst>
                                    <p:animMotion origin="layout" path="M 0.01993 -1.11111E-6 L 0.12748 -0.18981 " pathEditMode="fixed" rAng="0" ptsTypes="AA">
                                      <p:cBhvr>
                                        <p:cTn id="10" dur="2000" fill="hold"/>
                                        <p:tgtEl>
                                          <p:spTgt spid="7"/>
                                        </p:tgtEl>
                                        <p:attrNameLst>
                                          <p:attrName>ppt_x</p:attrName>
                                          <p:attrName>ppt_y</p:attrName>
                                        </p:attrNameLst>
                                      </p:cBhvr>
                                      <p:rCtr x="5378" y="-9491"/>
                                    </p:animMotion>
                                  </p:childTnLst>
                                </p:cTn>
                              </p:par>
                            </p:childTnLst>
                          </p:cTn>
                        </p:par>
                      </p:childTnLst>
                    </p:cTn>
                  </p:par>
                </p:childTnLst>
              </p:cTn>
              <p:nextCondLst>
                <p:cond evt="onClick" delay="0">
                  <p:tgtEl>
                    <p:spTgt spid="4"/>
                  </p:tgtEl>
                </p:cond>
              </p:nextCondLst>
            </p:seq>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6" presetClass="emph" presetSubtype="0" fill="hold" nodeType="clickEffect">
                                  <p:stCondLst>
                                    <p:cond delay="0"/>
                                  </p:stCondLst>
                                  <p:childTnLst>
                                    <p:animEffect transition="out" filter="fade">
                                      <p:cBhvr>
                                        <p:cTn id="15" dur="500" tmFilter="0, 0; .2, .5; .8, .5; 1, 0"/>
                                        <p:tgtEl>
                                          <p:spTgt spid="11"/>
                                        </p:tgtEl>
                                      </p:cBhvr>
                                    </p:animEffect>
                                    <p:animScale>
                                      <p:cBhvr>
                                        <p:cTn id="16" dur="250" autoRev="1" fill="hold"/>
                                        <p:tgtEl>
                                          <p:spTgt spid="11"/>
                                        </p:tgtEl>
                                      </p:cBhvr>
                                      <p:by x="105000" y="105000"/>
                                    </p:animScale>
                                  </p:childTnLst>
                                </p:cTn>
                              </p:par>
                            </p:childTnLst>
                          </p:cTn>
                        </p:par>
                        <p:par>
                          <p:cTn id="17" fill="hold">
                            <p:stCondLst>
                              <p:cond delay="500"/>
                            </p:stCondLst>
                            <p:childTnLst>
                              <p:par>
                                <p:cTn id="18" presetID="64" presetClass="path" presetSubtype="0" accel="50000" decel="50000" fill="hold" nodeType="afterEffect">
                                  <p:stCondLst>
                                    <p:cond delay="0"/>
                                  </p:stCondLst>
                                  <p:childTnLst>
                                    <p:animMotion origin="layout" path="M 0.12748 -0.18981 L 0.3905 -0.3243 " pathEditMode="fixed" rAng="0" ptsTypes="AA">
                                      <p:cBhvr>
                                        <p:cTn id="19" dur="2000" fill="hold"/>
                                        <p:tgtEl>
                                          <p:spTgt spid="7"/>
                                        </p:tgtEl>
                                        <p:attrNameLst>
                                          <p:attrName>ppt_x</p:attrName>
                                          <p:attrName>ppt_y</p:attrName>
                                        </p:attrNameLst>
                                      </p:cBhvr>
                                      <p:rCtr x="13151" y="-6736"/>
                                    </p:animMotion>
                                  </p:childTnLst>
                                </p:cTn>
                              </p:par>
                            </p:childTnLst>
                          </p:cTn>
                        </p:par>
                      </p:childTnLst>
                    </p:cTn>
                  </p:par>
                </p:childTnLst>
              </p:cTn>
              <p:nextCondLst>
                <p:cond evt="onClick" delay="0">
                  <p:tgtEl>
                    <p:spTgt spid="5"/>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26" presetClass="emph" presetSubtype="0" fill="hold" nodeType="clickEffect">
                                  <p:stCondLst>
                                    <p:cond delay="0"/>
                                  </p:stCondLst>
                                  <p:childTnLst>
                                    <p:animEffect transition="out" filter="fade">
                                      <p:cBhvr>
                                        <p:cTn id="24" dur="500" tmFilter="0, 0; .2, .5; .8, .5; 1, 0"/>
                                        <p:tgtEl>
                                          <p:spTgt spid="14"/>
                                        </p:tgtEl>
                                      </p:cBhvr>
                                    </p:animEffect>
                                    <p:animScale>
                                      <p:cBhvr>
                                        <p:cTn id="25" dur="250" autoRev="1" fill="hold"/>
                                        <p:tgtEl>
                                          <p:spTgt spid="14"/>
                                        </p:tgtEl>
                                      </p:cBhvr>
                                      <p:by x="105000" y="105000"/>
                                    </p:animScale>
                                  </p:childTnLst>
                                </p:cTn>
                              </p:par>
                            </p:childTnLst>
                          </p:cTn>
                        </p:par>
                      </p:childTnLst>
                    </p:cTn>
                  </p:par>
                </p:childTnLst>
              </p:cTn>
              <p:nextCondLst>
                <p:cond evt="onClick" delay="0">
                  <p:tgtEl>
                    <p:spTgt spid="6"/>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9">
            <a:extLst>
              <a:ext uri="{FF2B5EF4-FFF2-40B4-BE49-F238E27FC236}">
                <a16:creationId xmlns:a16="http://schemas.microsoft.com/office/drawing/2014/main" id="{B0BED9AB-0B49-36B2-82A6-8B12CF08A8DD}"/>
              </a:ext>
            </a:extLst>
          </p:cNvPr>
          <p:cNvSpPr/>
          <p:nvPr/>
        </p:nvSpPr>
        <p:spPr>
          <a:xfrm>
            <a:off x="2686050" y="325706"/>
            <a:ext cx="9420225" cy="1659528"/>
          </a:xfrm>
          <a:prstGeom prst="roundRect">
            <a:avLst>
              <a:gd name="adj" fmla="val 50000"/>
            </a:avLst>
          </a:prstGeom>
          <a:solidFill>
            <a:srgbClr val="E6F5D7"/>
          </a:solidFill>
          <a:ln w="38100">
            <a:solidFill>
              <a:srgbClr val="11795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043FBE1A-12C5-2E24-9EFB-FB2B44D8F0C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458" t="-4859" r="68082" b="72053"/>
          <a:stretch/>
        </p:blipFill>
        <p:spPr>
          <a:xfrm>
            <a:off x="766563" y="316231"/>
            <a:ext cx="2102068" cy="1659528"/>
          </a:xfrm>
          <a:prstGeom prst="rect">
            <a:avLst/>
          </a:prstGeom>
        </p:spPr>
      </p:pic>
      <p:grpSp>
        <p:nvGrpSpPr>
          <p:cNvPr id="6" name="Group 5">
            <a:extLst>
              <a:ext uri="{FF2B5EF4-FFF2-40B4-BE49-F238E27FC236}">
                <a16:creationId xmlns:a16="http://schemas.microsoft.com/office/drawing/2014/main" id="{842EA7BB-F818-6B56-85F9-8CDCF9A10C3E}"/>
              </a:ext>
            </a:extLst>
          </p:cNvPr>
          <p:cNvGrpSpPr/>
          <p:nvPr/>
        </p:nvGrpSpPr>
        <p:grpSpPr>
          <a:xfrm>
            <a:off x="-214343" y="30194"/>
            <a:ext cx="2266293" cy="859946"/>
            <a:chOff x="302875" y="3878006"/>
            <a:chExt cx="2266293" cy="859946"/>
          </a:xfrm>
        </p:grpSpPr>
        <p:sp>
          <p:nvSpPr>
            <p:cNvPr id="7" name="Speech Bubble: Oval 7">
              <a:extLst>
                <a:ext uri="{FF2B5EF4-FFF2-40B4-BE49-F238E27FC236}">
                  <a16:creationId xmlns:a16="http://schemas.microsoft.com/office/drawing/2014/main" id="{88EF8AAF-1885-E1D4-38FE-B9287C929FE6}"/>
                </a:ext>
              </a:extLst>
            </p:cNvPr>
            <p:cNvSpPr/>
            <p:nvPr/>
          </p:nvSpPr>
          <p:spPr>
            <a:xfrm>
              <a:off x="512465" y="3878006"/>
              <a:ext cx="1847112" cy="859946"/>
            </a:xfrm>
            <a:prstGeom prst="wedgeEllipseCallout">
              <a:avLst>
                <a:gd name="adj1" fmla="val 33373"/>
                <a:gd name="adj2" fmla="val 62500"/>
              </a:avLst>
            </a:prstGeom>
            <a:solidFill>
              <a:schemeClr val="bg1"/>
            </a:solidFill>
            <a:ln w="28575">
              <a:solidFill>
                <a:srgbClr val="1179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sp>
          <p:nvSpPr>
            <p:cNvPr id="8" name="TextBox 7">
              <a:extLst>
                <a:ext uri="{FF2B5EF4-FFF2-40B4-BE49-F238E27FC236}">
                  <a16:creationId xmlns:a16="http://schemas.microsoft.com/office/drawing/2014/main" id="{D7482C70-07CE-2B2B-CEB2-EDBA8F735562}"/>
                </a:ext>
              </a:extLst>
            </p:cNvPr>
            <p:cNvSpPr txBox="1"/>
            <p:nvPr/>
          </p:nvSpPr>
          <p:spPr>
            <a:xfrm>
              <a:off x="302875" y="4046369"/>
              <a:ext cx="226629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rPr>
                <a:t>CHẶNG 1</a:t>
              </a:r>
              <a:endParaRPr kumimoji="0" lang="en-US"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grpSp>
      <p:sp>
        <p:nvSpPr>
          <p:cNvPr id="9" name="TextBox 8">
            <a:extLst>
              <a:ext uri="{FF2B5EF4-FFF2-40B4-BE49-F238E27FC236}">
                <a16:creationId xmlns:a16="http://schemas.microsoft.com/office/drawing/2014/main" id="{4A1B0FDC-092C-EA16-0F63-9500F0D797AD}"/>
              </a:ext>
            </a:extLst>
          </p:cNvPr>
          <p:cNvSpPr txBox="1"/>
          <p:nvPr/>
        </p:nvSpPr>
        <p:spPr>
          <a:xfrm>
            <a:off x="2647950" y="437315"/>
            <a:ext cx="954405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5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Xác định chủ ngữ của câu sau: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5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Cầu Thê Húc đỏ thắm dưới ánh bình minh.</a:t>
            </a:r>
          </a:p>
        </p:txBody>
      </p:sp>
      <p:grpSp>
        <p:nvGrpSpPr>
          <p:cNvPr id="10" name="Group 9">
            <a:extLst>
              <a:ext uri="{FF2B5EF4-FFF2-40B4-BE49-F238E27FC236}">
                <a16:creationId xmlns:a16="http://schemas.microsoft.com/office/drawing/2014/main" id="{8F5F092C-8148-A68F-0E9F-2939CB256417}"/>
              </a:ext>
            </a:extLst>
          </p:cNvPr>
          <p:cNvGrpSpPr/>
          <p:nvPr/>
        </p:nvGrpSpPr>
        <p:grpSpPr>
          <a:xfrm>
            <a:off x="4439946" y="3025982"/>
            <a:ext cx="5475579" cy="1129886"/>
            <a:chOff x="6830721" y="2864057"/>
            <a:chExt cx="4537107" cy="1129886"/>
          </a:xfrm>
        </p:grpSpPr>
        <p:sp>
          <p:nvSpPr>
            <p:cNvPr id="11" name="Rectangle: Rounded Corners 24">
              <a:extLst>
                <a:ext uri="{FF2B5EF4-FFF2-40B4-BE49-F238E27FC236}">
                  <a16:creationId xmlns:a16="http://schemas.microsoft.com/office/drawing/2014/main" id="{50BF13E3-7E5F-3970-D703-1EDA216F5988}"/>
                </a:ext>
              </a:extLst>
            </p:cNvPr>
            <p:cNvSpPr/>
            <p:nvPr/>
          </p:nvSpPr>
          <p:spPr>
            <a:xfrm>
              <a:off x="6830721" y="2864057"/>
              <a:ext cx="4537107" cy="1129886"/>
            </a:xfrm>
            <a:prstGeom prst="roundRect">
              <a:avLst>
                <a:gd name="adj" fmla="val 13859"/>
              </a:avLst>
            </a:prstGeom>
            <a:solidFill>
              <a:srgbClr val="E6F5D7"/>
            </a:solidFill>
            <a:ln w="38100">
              <a:solidFill>
                <a:srgbClr val="FBA40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DC27FD4D-74EC-22C5-C8C7-026E41DB7F45}"/>
                </a:ext>
              </a:extLst>
            </p:cNvPr>
            <p:cNvSpPr txBox="1"/>
            <p:nvPr/>
          </p:nvSpPr>
          <p:spPr>
            <a:xfrm>
              <a:off x="7223859" y="3044278"/>
              <a:ext cx="3750829"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Cầu</a:t>
              </a:r>
              <a:r>
                <a:rPr kumimoji="0" lang="en-US" sz="4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Thê</a:t>
              </a:r>
              <a:r>
                <a:rPr kumimoji="0" lang="en-US" sz="4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Húc</a:t>
              </a:r>
              <a:endParaRPr kumimoji="0" lang="en-US" sz="4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pic>
        <p:nvPicPr>
          <p:cNvPr id="26" name="Picture 25">
            <a:extLst>
              <a:ext uri="{FF2B5EF4-FFF2-40B4-BE49-F238E27FC236}">
                <a16:creationId xmlns:a16="http://schemas.microsoft.com/office/drawing/2014/main" id="{11C6CA03-ABE9-0706-2ECC-F8544732312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58208" b="61433"/>
          <a:stretch/>
        </p:blipFill>
        <p:spPr>
          <a:xfrm>
            <a:off x="9289106" y="2962275"/>
            <a:ext cx="1219213" cy="1096679"/>
          </a:xfrm>
          <a:prstGeom prst="rect">
            <a:avLst/>
          </a:prstGeom>
        </p:spPr>
      </p:pic>
      <p:sp>
        <p:nvSpPr>
          <p:cNvPr id="30" name="Arrow: Right 1">
            <a:hlinkClick r:id="rId5" action="ppaction://hlinksldjump"/>
            <a:extLst>
              <a:ext uri="{FF2B5EF4-FFF2-40B4-BE49-F238E27FC236}">
                <a16:creationId xmlns:a16="http://schemas.microsoft.com/office/drawing/2014/main" id="{72D87F74-15BD-1C79-F724-2F5AFB70EFE2}"/>
              </a:ext>
            </a:extLst>
          </p:cNvPr>
          <p:cNvSpPr/>
          <p:nvPr/>
        </p:nvSpPr>
        <p:spPr>
          <a:xfrm flipH="1">
            <a:off x="10682028" y="6094884"/>
            <a:ext cx="1371600" cy="763116"/>
          </a:xfrm>
          <a:prstGeom prst="rightArrow">
            <a:avLst/>
          </a:prstGeom>
          <a:solidFill>
            <a:srgbClr val="FFCD07"/>
          </a:solidFill>
          <a:ln w="19050">
            <a:solidFill>
              <a:srgbClr val="11795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13094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9">
            <a:extLst>
              <a:ext uri="{FF2B5EF4-FFF2-40B4-BE49-F238E27FC236}">
                <a16:creationId xmlns:a16="http://schemas.microsoft.com/office/drawing/2014/main" id="{B0BED9AB-0B49-36B2-82A6-8B12CF08A8DD}"/>
              </a:ext>
            </a:extLst>
          </p:cNvPr>
          <p:cNvSpPr/>
          <p:nvPr/>
        </p:nvSpPr>
        <p:spPr>
          <a:xfrm>
            <a:off x="2892906" y="316180"/>
            <a:ext cx="9299094" cy="1969819"/>
          </a:xfrm>
          <a:prstGeom prst="roundRect">
            <a:avLst>
              <a:gd name="adj" fmla="val 50000"/>
            </a:avLst>
          </a:prstGeom>
          <a:solidFill>
            <a:srgbClr val="E6F5D7"/>
          </a:solidFill>
          <a:ln w="38100">
            <a:solidFill>
              <a:srgbClr val="11795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4A1B0FDC-092C-EA16-0F63-9500F0D797AD}"/>
              </a:ext>
            </a:extLst>
          </p:cNvPr>
          <p:cNvSpPr txBox="1"/>
          <p:nvPr/>
        </p:nvSpPr>
        <p:spPr>
          <a:xfrm>
            <a:off x="3141244" y="481943"/>
            <a:ext cx="8765006" cy="1754326"/>
          </a:xfrm>
          <a:prstGeom prst="rect">
            <a:avLst/>
          </a:prstGeom>
          <a:noFill/>
        </p:spPr>
        <p:txBody>
          <a:bodyPr wrap="square" rtlCol="0">
            <a:spAutoFit/>
          </a:bodyPr>
          <a:lstStyle/>
          <a:p>
            <a:pPr lvl="0" algn="ctr">
              <a:defRPr/>
            </a:pPr>
            <a:r>
              <a:rPr lang="vi-VN" sz="3600" b="1" dirty="0">
                <a:solidFill>
                  <a:srgbClr val="00B050"/>
                </a:solidFill>
                <a:latin typeface="Cambria" panose="02040503050406030204" pitchFamily="18" charset="0"/>
              </a:rPr>
              <a:t>Xác định vị ngữ của câu sau:</a:t>
            </a:r>
          </a:p>
          <a:p>
            <a:pPr lvl="0" algn="ctr">
              <a:defRPr/>
            </a:pPr>
            <a:r>
              <a:rPr lang="vi-VN" sz="3600" b="1" dirty="0">
                <a:solidFill>
                  <a:srgbClr val="00B050"/>
                </a:solidFill>
                <a:latin typeface="Cambria" panose="02040503050406030204" pitchFamily="18" charset="0"/>
              </a:rPr>
              <a:t>Lý Thường Kiệt là danh tướng Việt Nam thế kỉ XI.</a:t>
            </a:r>
          </a:p>
        </p:txBody>
      </p:sp>
      <p:pic>
        <p:nvPicPr>
          <p:cNvPr id="6" name="Picture 5">
            <a:extLst>
              <a:ext uri="{FF2B5EF4-FFF2-40B4-BE49-F238E27FC236}">
                <a16:creationId xmlns:a16="http://schemas.microsoft.com/office/drawing/2014/main" id="{D1BE01AA-A31E-FEA9-0A2C-EA287F11614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1731" t="-3966" r="31893" b="71160"/>
          <a:stretch/>
        </p:blipFill>
        <p:spPr>
          <a:xfrm>
            <a:off x="1447605" y="506285"/>
            <a:ext cx="2102068" cy="1659528"/>
          </a:xfrm>
          <a:prstGeom prst="rect">
            <a:avLst/>
          </a:prstGeom>
        </p:spPr>
      </p:pic>
      <p:grpSp>
        <p:nvGrpSpPr>
          <p:cNvPr id="7" name="Group 6">
            <a:extLst>
              <a:ext uri="{FF2B5EF4-FFF2-40B4-BE49-F238E27FC236}">
                <a16:creationId xmlns:a16="http://schemas.microsoft.com/office/drawing/2014/main" id="{963223FA-0C4E-6CB7-0C4F-1A8B6CD994D7}"/>
              </a:ext>
            </a:extLst>
          </p:cNvPr>
          <p:cNvGrpSpPr/>
          <p:nvPr/>
        </p:nvGrpSpPr>
        <p:grpSpPr>
          <a:xfrm>
            <a:off x="-4141" y="132685"/>
            <a:ext cx="2266293" cy="859946"/>
            <a:chOff x="302875" y="3878006"/>
            <a:chExt cx="2266293" cy="859946"/>
          </a:xfrm>
        </p:grpSpPr>
        <p:sp>
          <p:nvSpPr>
            <p:cNvPr id="8" name="Speech Bubble: Oval 12">
              <a:extLst>
                <a:ext uri="{FF2B5EF4-FFF2-40B4-BE49-F238E27FC236}">
                  <a16:creationId xmlns:a16="http://schemas.microsoft.com/office/drawing/2014/main" id="{13682C50-C503-F446-99CD-4CC5D9D4294A}"/>
                </a:ext>
              </a:extLst>
            </p:cNvPr>
            <p:cNvSpPr/>
            <p:nvPr/>
          </p:nvSpPr>
          <p:spPr>
            <a:xfrm>
              <a:off x="512465" y="3878006"/>
              <a:ext cx="1847112" cy="859946"/>
            </a:xfrm>
            <a:prstGeom prst="wedgeEllipseCallout">
              <a:avLst>
                <a:gd name="adj1" fmla="val 33373"/>
                <a:gd name="adj2" fmla="val 62500"/>
              </a:avLst>
            </a:prstGeom>
            <a:solidFill>
              <a:schemeClr val="bg1"/>
            </a:solidFill>
            <a:ln w="28575">
              <a:solidFill>
                <a:srgbClr val="1179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sp>
          <p:nvSpPr>
            <p:cNvPr id="9" name="TextBox 8">
              <a:extLst>
                <a:ext uri="{FF2B5EF4-FFF2-40B4-BE49-F238E27FC236}">
                  <a16:creationId xmlns:a16="http://schemas.microsoft.com/office/drawing/2014/main" id="{0CE5F2A7-6830-36AD-AFDD-1586B3364CAD}"/>
                </a:ext>
              </a:extLst>
            </p:cNvPr>
            <p:cNvSpPr txBox="1"/>
            <p:nvPr/>
          </p:nvSpPr>
          <p:spPr>
            <a:xfrm>
              <a:off x="302875" y="4046369"/>
              <a:ext cx="226629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rPr>
                <a:t>CHẶNG 2</a:t>
              </a:r>
              <a:endParaRPr kumimoji="0" lang="en-US"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grpSp>
      <p:sp>
        <p:nvSpPr>
          <p:cNvPr id="30" name="Arrow: Right 4">
            <a:hlinkClick r:id="rId4" action="ppaction://hlinksldjump"/>
            <a:extLst>
              <a:ext uri="{FF2B5EF4-FFF2-40B4-BE49-F238E27FC236}">
                <a16:creationId xmlns:a16="http://schemas.microsoft.com/office/drawing/2014/main" id="{0DC08933-BA95-8197-33B3-681282FEF6C5}"/>
              </a:ext>
            </a:extLst>
          </p:cNvPr>
          <p:cNvSpPr/>
          <p:nvPr/>
        </p:nvSpPr>
        <p:spPr>
          <a:xfrm flipH="1">
            <a:off x="10682028" y="6094884"/>
            <a:ext cx="1371600" cy="763116"/>
          </a:xfrm>
          <a:prstGeom prst="rightArrow">
            <a:avLst/>
          </a:prstGeom>
          <a:solidFill>
            <a:srgbClr val="FFCD07"/>
          </a:solidFill>
          <a:ln w="19050">
            <a:solidFill>
              <a:srgbClr val="11795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9E72BC1A-8570-D437-6ADB-4014C5248AFB}"/>
              </a:ext>
            </a:extLst>
          </p:cNvPr>
          <p:cNvGrpSpPr/>
          <p:nvPr/>
        </p:nvGrpSpPr>
        <p:grpSpPr>
          <a:xfrm>
            <a:off x="2009776" y="3140282"/>
            <a:ext cx="8334374" cy="1129886"/>
            <a:chOff x="6830721" y="2864057"/>
            <a:chExt cx="4537107" cy="1129886"/>
          </a:xfrm>
        </p:grpSpPr>
        <p:sp>
          <p:nvSpPr>
            <p:cNvPr id="3" name="Rectangle: Rounded Corners 24">
              <a:extLst>
                <a:ext uri="{FF2B5EF4-FFF2-40B4-BE49-F238E27FC236}">
                  <a16:creationId xmlns:a16="http://schemas.microsoft.com/office/drawing/2014/main" id="{9FB58D79-0001-5A3E-8D2D-4080EBB8491F}"/>
                </a:ext>
              </a:extLst>
            </p:cNvPr>
            <p:cNvSpPr/>
            <p:nvPr/>
          </p:nvSpPr>
          <p:spPr>
            <a:xfrm>
              <a:off x="6830721" y="2864057"/>
              <a:ext cx="4537107" cy="1129886"/>
            </a:xfrm>
            <a:prstGeom prst="roundRect">
              <a:avLst>
                <a:gd name="adj" fmla="val 13859"/>
              </a:avLst>
            </a:prstGeom>
            <a:solidFill>
              <a:srgbClr val="E6F5D7"/>
            </a:solidFill>
            <a:ln w="38100">
              <a:solidFill>
                <a:srgbClr val="FBA40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9F9A0F2E-88BA-5F00-C529-CE9B6325899C}"/>
                </a:ext>
              </a:extLst>
            </p:cNvPr>
            <p:cNvSpPr txBox="1"/>
            <p:nvPr/>
          </p:nvSpPr>
          <p:spPr>
            <a:xfrm>
              <a:off x="7084798" y="3044278"/>
              <a:ext cx="4070434" cy="762966"/>
            </a:xfrm>
            <a:prstGeom prst="rect">
              <a:avLst/>
            </a:prstGeom>
            <a:noFill/>
          </p:spPr>
          <p:txBody>
            <a:bodyPr wrap="square" rtlCol="0">
              <a:spAutoFit/>
            </a:bodyPr>
            <a:lstStyle/>
            <a:p>
              <a:pPr marL="0" marR="0" algn="just">
                <a:lnSpc>
                  <a:spcPct val="120000"/>
                </a:lnSpc>
                <a:spcBef>
                  <a:spcPts val="0"/>
                </a:spcBef>
                <a:spcAft>
                  <a:spcPts val="0"/>
                </a:spcAft>
              </a:pPr>
              <a:r>
                <a:rPr lang="en-US" sz="4000" dirty="0" err="1">
                  <a:effectLst/>
                  <a:latin typeface="Cambria" panose="02040503050406030204" pitchFamily="18" charset="0"/>
                  <a:ea typeface="Cambria" panose="02040503050406030204" pitchFamily="18" charset="0"/>
                </a:rPr>
                <a:t>là</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danh</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tướng</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Việt</a:t>
              </a:r>
              <a:r>
                <a:rPr lang="en-US" sz="4000" dirty="0">
                  <a:effectLst/>
                  <a:latin typeface="Cambria" panose="02040503050406030204" pitchFamily="18" charset="0"/>
                  <a:ea typeface="Cambria" panose="02040503050406030204" pitchFamily="18" charset="0"/>
                </a:rPr>
                <a:t> Nam </a:t>
              </a:r>
              <a:r>
                <a:rPr lang="en-US" sz="4000" dirty="0" err="1">
                  <a:effectLst/>
                  <a:latin typeface="Cambria" panose="02040503050406030204" pitchFamily="18" charset="0"/>
                  <a:ea typeface="Cambria" panose="02040503050406030204" pitchFamily="18" charset="0"/>
                </a:rPr>
                <a:t>thế</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kỉ</a:t>
              </a:r>
              <a:r>
                <a:rPr lang="en-US" sz="4000" dirty="0">
                  <a:effectLst/>
                  <a:latin typeface="Cambria" panose="02040503050406030204" pitchFamily="18" charset="0"/>
                  <a:ea typeface="Cambria" panose="02040503050406030204" pitchFamily="18" charset="0"/>
                </a:rPr>
                <a:t> XI.</a:t>
              </a:r>
            </a:p>
          </p:txBody>
        </p:sp>
      </p:grpSp>
      <p:pic>
        <p:nvPicPr>
          <p:cNvPr id="32" name="Picture 31">
            <a:extLst>
              <a:ext uri="{FF2B5EF4-FFF2-40B4-BE49-F238E27FC236}">
                <a16:creationId xmlns:a16="http://schemas.microsoft.com/office/drawing/2014/main" id="{C8B95F66-CA12-33A7-577C-363F0CDB674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8208" b="61433"/>
          <a:stretch/>
        </p:blipFill>
        <p:spPr>
          <a:xfrm>
            <a:off x="9879656" y="3028950"/>
            <a:ext cx="1219213" cy="1096679"/>
          </a:xfrm>
          <a:prstGeom prst="rect">
            <a:avLst/>
          </a:prstGeom>
        </p:spPr>
      </p:pic>
    </p:spTree>
    <p:extLst>
      <p:ext uri="{BB962C8B-B14F-4D97-AF65-F5344CB8AC3E}">
        <p14:creationId xmlns:p14="http://schemas.microsoft.com/office/powerpoint/2010/main" val="188128223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9">
            <a:extLst>
              <a:ext uri="{FF2B5EF4-FFF2-40B4-BE49-F238E27FC236}">
                <a16:creationId xmlns:a16="http://schemas.microsoft.com/office/drawing/2014/main" id="{B0BED9AB-0B49-36B2-82A6-8B12CF08A8DD}"/>
              </a:ext>
            </a:extLst>
          </p:cNvPr>
          <p:cNvSpPr/>
          <p:nvPr/>
        </p:nvSpPr>
        <p:spPr>
          <a:xfrm>
            <a:off x="2837322" y="357680"/>
            <a:ext cx="7914290" cy="1659528"/>
          </a:xfrm>
          <a:prstGeom prst="roundRect">
            <a:avLst>
              <a:gd name="adj" fmla="val 50000"/>
            </a:avLst>
          </a:prstGeom>
          <a:solidFill>
            <a:srgbClr val="E6F5D7"/>
          </a:solidFill>
          <a:ln w="38100">
            <a:solidFill>
              <a:srgbClr val="11795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4A1B0FDC-092C-EA16-0F63-9500F0D797AD}"/>
              </a:ext>
            </a:extLst>
          </p:cNvPr>
          <p:cNvSpPr txBox="1"/>
          <p:nvPr/>
        </p:nvSpPr>
        <p:spPr>
          <a:xfrm>
            <a:off x="3359555" y="464169"/>
            <a:ext cx="7238889"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00B050"/>
                </a:solidFill>
                <a:effectLst/>
                <a:uLnTx/>
                <a:uFillTx/>
                <a:latin typeface="Cambria" panose="02040503050406030204" pitchFamily="18" charset="0"/>
                <a:ea typeface="+mn-ea"/>
                <a:cs typeface="+mn-cs"/>
              </a:rPr>
              <a:t>Xác</a:t>
            </a:r>
            <a:r>
              <a:rPr kumimoji="0" lang="en-US" sz="44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solidFill>
                  <a:srgbClr val="00B050"/>
                </a:solidFill>
                <a:effectLst/>
                <a:uLnTx/>
                <a:uFillTx/>
                <a:latin typeface="Cambria" panose="02040503050406030204" pitchFamily="18" charset="0"/>
                <a:ea typeface="+mn-ea"/>
                <a:cs typeface="+mn-cs"/>
              </a:rPr>
              <a:t>định</a:t>
            </a:r>
            <a:r>
              <a:rPr kumimoji="0" lang="en-US" sz="44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solidFill>
                  <a:srgbClr val="00B050"/>
                </a:solidFill>
                <a:effectLst/>
                <a:uLnTx/>
                <a:uFillTx/>
                <a:latin typeface="Cambria" panose="02040503050406030204" pitchFamily="18" charset="0"/>
                <a:ea typeface="+mn-ea"/>
                <a:cs typeface="+mn-cs"/>
              </a:rPr>
              <a:t>chủ</a:t>
            </a:r>
            <a:r>
              <a:rPr kumimoji="0" lang="en-US" sz="44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solidFill>
                  <a:srgbClr val="00B050"/>
                </a:solidFill>
                <a:effectLst/>
                <a:uLnTx/>
                <a:uFillTx/>
                <a:latin typeface="Cambria" panose="02040503050406030204" pitchFamily="18" charset="0"/>
                <a:ea typeface="+mn-ea"/>
                <a:cs typeface="+mn-cs"/>
              </a:rPr>
              <a:t>ngữ</a:t>
            </a:r>
            <a:r>
              <a:rPr kumimoji="0" lang="en-US" sz="44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solidFill>
                  <a:srgbClr val="00B050"/>
                </a:solidFill>
                <a:effectLst/>
                <a:uLnTx/>
                <a:uFillTx/>
                <a:latin typeface="Cambria" panose="02040503050406030204" pitchFamily="18" charset="0"/>
                <a:ea typeface="+mn-ea"/>
                <a:cs typeface="+mn-cs"/>
              </a:rPr>
              <a:t>vị</a:t>
            </a:r>
            <a:r>
              <a:rPr kumimoji="0" lang="en-US" sz="44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solidFill>
                  <a:srgbClr val="00B050"/>
                </a:solidFill>
                <a:effectLst/>
                <a:uLnTx/>
                <a:uFillTx/>
                <a:latin typeface="Cambria" panose="02040503050406030204" pitchFamily="18" charset="0"/>
                <a:ea typeface="+mn-ea"/>
                <a:cs typeface="+mn-cs"/>
              </a:rPr>
              <a:t>ngữ</a:t>
            </a:r>
            <a:r>
              <a:rPr kumimoji="0" lang="en-US" sz="44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solidFill>
                  <a:srgbClr val="00B050"/>
                </a:solidFill>
                <a:effectLst/>
                <a:uLnTx/>
                <a:uFillTx/>
                <a:latin typeface="Cambria" panose="02040503050406030204" pitchFamily="18" charset="0"/>
                <a:ea typeface="+mn-ea"/>
                <a:cs typeface="+mn-cs"/>
              </a:rPr>
              <a:t>của</a:t>
            </a:r>
            <a:r>
              <a:rPr kumimoji="0" lang="en-US" sz="44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solidFill>
                  <a:srgbClr val="00B050"/>
                </a:solidFill>
                <a:effectLst/>
                <a:uLnTx/>
                <a:uFillTx/>
                <a:latin typeface="Cambria" panose="02040503050406030204" pitchFamily="18" charset="0"/>
                <a:ea typeface="+mn-ea"/>
                <a:cs typeface="+mn-cs"/>
              </a:rPr>
              <a:t>câu</a:t>
            </a:r>
            <a:r>
              <a:rPr kumimoji="0" lang="en-US" sz="44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solidFill>
                  <a:srgbClr val="00B050"/>
                </a:solidFill>
                <a:effectLst/>
                <a:uLnTx/>
                <a:uFillTx/>
                <a:latin typeface="Cambria" panose="02040503050406030204" pitchFamily="18" charset="0"/>
                <a:ea typeface="+mn-ea"/>
                <a:cs typeface="+mn-cs"/>
              </a:rPr>
              <a:t>sau</a:t>
            </a:r>
            <a:r>
              <a:rPr kumimoji="0" lang="en-US" sz="44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solidFill>
                  <a:srgbClr val="00B050"/>
                </a:solidFill>
                <a:effectLst/>
                <a:uLnTx/>
                <a:uFillTx/>
                <a:latin typeface="Cambria" panose="02040503050406030204" pitchFamily="18" charset="0"/>
                <a:ea typeface="+mn-ea"/>
                <a:cs typeface="+mn-cs"/>
              </a:rPr>
              <a:t>Gió</a:t>
            </a:r>
            <a:r>
              <a:rPr kumimoji="0" lang="en-US" sz="44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 </a:t>
            </a:r>
            <a:r>
              <a:rPr kumimoji="0" lang="en-US" sz="4400" b="1" i="0" u="none" strike="noStrike" kern="1200" cap="none" spc="0" normalizeH="0" baseline="0" noProof="0" dirty="0" err="1">
                <a:ln>
                  <a:noFill/>
                </a:ln>
                <a:solidFill>
                  <a:srgbClr val="00B050"/>
                </a:solidFill>
                <a:effectLst/>
                <a:uLnTx/>
                <a:uFillTx/>
                <a:latin typeface="Cambria" panose="02040503050406030204" pitchFamily="18" charset="0"/>
                <a:ea typeface="+mn-ea"/>
                <a:cs typeface="+mn-cs"/>
              </a:rPr>
              <a:t>thổi</a:t>
            </a:r>
            <a:r>
              <a:rPr kumimoji="0" lang="en-US" sz="44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 vi vu.</a:t>
            </a:r>
          </a:p>
        </p:txBody>
      </p:sp>
      <p:pic>
        <p:nvPicPr>
          <p:cNvPr id="4" name="Picture 3">
            <a:extLst>
              <a:ext uri="{FF2B5EF4-FFF2-40B4-BE49-F238E27FC236}">
                <a16:creationId xmlns:a16="http://schemas.microsoft.com/office/drawing/2014/main" id="{7AB1F8C3-8BF3-D38C-1857-AB6B136938D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1098" t="72951" r="256" b="-5757"/>
          <a:stretch/>
        </p:blipFill>
        <p:spPr>
          <a:xfrm>
            <a:off x="1485865" y="692588"/>
            <a:ext cx="1655379" cy="1659528"/>
          </a:xfrm>
          <a:prstGeom prst="rect">
            <a:avLst/>
          </a:prstGeom>
        </p:spPr>
      </p:pic>
      <p:grpSp>
        <p:nvGrpSpPr>
          <p:cNvPr id="5" name="Group 4">
            <a:extLst>
              <a:ext uri="{FF2B5EF4-FFF2-40B4-BE49-F238E27FC236}">
                <a16:creationId xmlns:a16="http://schemas.microsoft.com/office/drawing/2014/main" id="{32A6547B-BE05-D944-D3B7-52C9AA08F23B}"/>
              </a:ext>
            </a:extLst>
          </p:cNvPr>
          <p:cNvGrpSpPr/>
          <p:nvPr/>
        </p:nvGrpSpPr>
        <p:grpSpPr>
          <a:xfrm>
            <a:off x="352718" y="112233"/>
            <a:ext cx="2266293" cy="859946"/>
            <a:chOff x="302875" y="3878006"/>
            <a:chExt cx="2266293" cy="859946"/>
          </a:xfrm>
        </p:grpSpPr>
        <p:sp>
          <p:nvSpPr>
            <p:cNvPr id="6" name="Speech Bubble: Oval 12">
              <a:extLst>
                <a:ext uri="{FF2B5EF4-FFF2-40B4-BE49-F238E27FC236}">
                  <a16:creationId xmlns:a16="http://schemas.microsoft.com/office/drawing/2014/main" id="{A5285F21-936A-C15F-F62D-FBA195CF981C}"/>
                </a:ext>
              </a:extLst>
            </p:cNvPr>
            <p:cNvSpPr/>
            <p:nvPr/>
          </p:nvSpPr>
          <p:spPr>
            <a:xfrm>
              <a:off x="512465" y="3878006"/>
              <a:ext cx="1847112" cy="859946"/>
            </a:xfrm>
            <a:prstGeom prst="wedgeEllipseCallout">
              <a:avLst>
                <a:gd name="adj1" fmla="val 33373"/>
                <a:gd name="adj2" fmla="val 62500"/>
              </a:avLst>
            </a:prstGeom>
            <a:solidFill>
              <a:schemeClr val="bg1"/>
            </a:solidFill>
            <a:ln w="28575">
              <a:solidFill>
                <a:srgbClr val="1179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sp>
          <p:nvSpPr>
            <p:cNvPr id="7" name="TextBox 6">
              <a:extLst>
                <a:ext uri="{FF2B5EF4-FFF2-40B4-BE49-F238E27FC236}">
                  <a16:creationId xmlns:a16="http://schemas.microsoft.com/office/drawing/2014/main" id="{F493D47E-4E9B-6B8B-FA4C-536BB2266370}"/>
                </a:ext>
              </a:extLst>
            </p:cNvPr>
            <p:cNvSpPr txBox="1"/>
            <p:nvPr/>
          </p:nvSpPr>
          <p:spPr>
            <a:xfrm>
              <a:off x="302875" y="4046369"/>
              <a:ext cx="226629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rPr>
                <a:t>CHẶNG 3</a:t>
              </a:r>
              <a:endParaRPr kumimoji="0" lang="en-US" sz="2800" b="1" i="0" u="none" strike="noStrike" kern="1200" cap="none" spc="0" normalizeH="0" baseline="0" noProof="0" dirty="0">
                <a:ln>
                  <a:noFill/>
                </a:ln>
                <a:solidFill>
                  <a:prstClr val="black"/>
                </a:solidFill>
                <a:effectLst/>
                <a:uLnTx/>
                <a:uFillTx/>
                <a:latin typeface="#9Slide03 AllRoundGothic" panose="020B0703020202020104" pitchFamily="34" charset="0"/>
                <a:ea typeface="+mn-ea"/>
                <a:cs typeface="+mn-cs"/>
              </a:endParaRPr>
            </a:p>
          </p:txBody>
        </p:sp>
      </p:grpSp>
      <p:sp>
        <p:nvSpPr>
          <p:cNvPr id="18" name="Arrow: Right 4">
            <a:hlinkClick r:id="rId4" action="ppaction://hlinksldjump"/>
            <a:extLst>
              <a:ext uri="{FF2B5EF4-FFF2-40B4-BE49-F238E27FC236}">
                <a16:creationId xmlns:a16="http://schemas.microsoft.com/office/drawing/2014/main" id="{889D5ED8-6D44-00BB-FF40-170AC5DA982D}"/>
              </a:ext>
            </a:extLst>
          </p:cNvPr>
          <p:cNvSpPr/>
          <p:nvPr/>
        </p:nvSpPr>
        <p:spPr>
          <a:xfrm flipH="1">
            <a:off x="10682028" y="6094884"/>
            <a:ext cx="1371600" cy="763116"/>
          </a:xfrm>
          <a:prstGeom prst="rightArrow">
            <a:avLst/>
          </a:prstGeom>
          <a:solidFill>
            <a:srgbClr val="FFCD07"/>
          </a:solidFill>
          <a:ln w="19050">
            <a:solidFill>
              <a:srgbClr val="11795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9" name="Group 18">
            <a:extLst>
              <a:ext uri="{FF2B5EF4-FFF2-40B4-BE49-F238E27FC236}">
                <a16:creationId xmlns:a16="http://schemas.microsoft.com/office/drawing/2014/main" id="{E922FC30-C0E3-41F7-22BE-89422BF7234A}"/>
              </a:ext>
            </a:extLst>
          </p:cNvPr>
          <p:cNvGrpSpPr/>
          <p:nvPr/>
        </p:nvGrpSpPr>
        <p:grpSpPr>
          <a:xfrm>
            <a:off x="4295774" y="2987882"/>
            <a:ext cx="4733925" cy="1450768"/>
            <a:chOff x="6830721" y="2864057"/>
            <a:chExt cx="4537107" cy="1129886"/>
          </a:xfrm>
        </p:grpSpPr>
        <p:sp>
          <p:nvSpPr>
            <p:cNvPr id="20" name="Rectangle: Rounded Corners 24">
              <a:extLst>
                <a:ext uri="{FF2B5EF4-FFF2-40B4-BE49-F238E27FC236}">
                  <a16:creationId xmlns:a16="http://schemas.microsoft.com/office/drawing/2014/main" id="{8ECF2015-B133-A2E3-B1D2-6085E4F0EE2C}"/>
                </a:ext>
              </a:extLst>
            </p:cNvPr>
            <p:cNvSpPr/>
            <p:nvPr/>
          </p:nvSpPr>
          <p:spPr>
            <a:xfrm>
              <a:off x="6830721" y="2864057"/>
              <a:ext cx="4537107" cy="1129886"/>
            </a:xfrm>
            <a:prstGeom prst="roundRect">
              <a:avLst>
                <a:gd name="adj" fmla="val 13859"/>
              </a:avLst>
            </a:prstGeom>
            <a:solidFill>
              <a:srgbClr val="E6F5D7"/>
            </a:solidFill>
            <a:ln w="38100">
              <a:solidFill>
                <a:srgbClr val="FBA40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3CDC2580-D3CE-9963-2B00-F903DAE97851}"/>
                </a:ext>
              </a:extLst>
            </p:cNvPr>
            <p:cNvSpPr txBox="1"/>
            <p:nvPr/>
          </p:nvSpPr>
          <p:spPr>
            <a:xfrm>
              <a:off x="7136651" y="2910750"/>
              <a:ext cx="4070434" cy="950020"/>
            </a:xfrm>
            <a:prstGeom prst="rect">
              <a:avLst/>
            </a:prstGeom>
            <a:noFill/>
          </p:spPr>
          <p:txBody>
            <a:bodyPr wrap="square" rtlCol="0">
              <a:spAutoFit/>
            </a:bodyPr>
            <a:lstStyle/>
            <a:p>
              <a:pPr marL="0" marR="0" algn="just">
                <a:lnSpc>
                  <a:spcPct val="120000"/>
                </a:lnSpc>
                <a:spcBef>
                  <a:spcPts val="0"/>
                </a:spcBef>
                <a:spcAft>
                  <a:spcPts val="0"/>
                </a:spcAft>
              </a:pPr>
              <a:r>
                <a:rPr lang="en-US" sz="3200" dirty="0" err="1">
                  <a:effectLst/>
                  <a:latin typeface="Cambria" panose="02040503050406030204" pitchFamily="18" charset="0"/>
                  <a:ea typeface="Cambria" panose="02040503050406030204" pitchFamily="18" charset="0"/>
                </a:rPr>
                <a:t>Chủ</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ngữ</a:t>
              </a:r>
              <a:r>
                <a:rPr lang="en-US" sz="3200" dirty="0">
                  <a:effectLst/>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G</a:t>
              </a:r>
              <a:r>
                <a:rPr lang="en-US" sz="3200" dirty="0" err="1">
                  <a:effectLst/>
                  <a:latin typeface="Cambria" panose="02040503050406030204" pitchFamily="18" charset="0"/>
                  <a:ea typeface="Cambria" panose="02040503050406030204" pitchFamily="18" charset="0"/>
                </a:rPr>
                <a:t>ió</a:t>
              </a:r>
              <a:r>
                <a:rPr lang="en-US" sz="3200" dirty="0">
                  <a:effectLst/>
                  <a:latin typeface="Cambria" panose="02040503050406030204" pitchFamily="18" charset="0"/>
                  <a:ea typeface="Cambria" panose="02040503050406030204" pitchFamily="18" charset="0"/>
                </a:rPr>
                <a:t> </a:t>
              </a:r>
            </a:p>
            <a:p>
              <a:pPr algn="just">
                <a:lnSpc>
                  <a:spcPct val="120000"/>
                </a:lnSpc>
              </a:pPr>
              <a:r>
                <a:rPr lang="en-US" sz="3200" dirty="0" err="1">
                  <a:effectLst/>
                  <a:latin typeface="Cambria" panose="02040503050406030204" pitchFamily="18" charset="0"/>
                  <a:ea typeface="Cambria" panose="02040503050406030204" pitchFamily="18" charset="0"/>
                </a:rPr>
                <a:t>Vị</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ngữ</a:t>
              </a:r>
              <a:r>
                <a:rPr lang="en-US" sz="3200" dirty="0">
                  <a:effectLst/>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thổi</a:t>
              </a:r>
              <a:r>
                <a:rPr lang="en-US" sz="3200">
                  <a:latin typeface="Cambria" panose="02040503050406030204" pitchFamily="18" charset="0"/>
                  <a:ea typeface="Cambria" panose="02040503050406030204" pitchFamily="18" charset="0"/>
                </a:rPr>
                <a:t> </a:t>
              </a:r>
              <a:r>
                <a:rPr lang="en-US" sz="3200">
                  <a:effectLst/>
                  <a:latin typeface="Cambria" panose="02040503050406030204" pitchFamily="18" charset="0"/>
                  <a:ea typeface="Cambria" panose="02040503050406030204" pitchFamily="18" charset="0"/>
                </a:rPr>
                <a:t>vi </a:t>
              </a:r>
              <a:r>
                <a:rPr lang="en-US" sz="3200" dirty="0">
                  <a:effectLst/>
                  <a:latin typeface="Cambria" panose="02040503050406030204" pitchFamily="18" charset="0"/>
                  <a:ea typeface="Cambria" panose="02040503050406030204" pitchFamily="18" charset="0"/>
                </a:rPr>
                <a:t>vu</a:t>
              </a:r>
            </a:p>
          </p:txBody>
        </p:sp>
      </p:grpSp>
      <p:pic>
        <p:nvPicPr>
          <p:cNvPr id="22" name="Picture 21">
            <a:extLst>
              <a:ext uri="{FF2B5EF4-FFF2-40B4-BE49-F238E27FC236}">
                <a16:creationId xmlns:a16="http://schemas.microsoft.com/office/drawing/2014/main" id="{5F2DA692-5B4C-9761-9A0D-173C62F2FE4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8208" b="61433"/>
          <a:stretch/>
        </p:blipFill>
        <p:spPr>
          <a:xfrm>
            <a:off x="8260406" y="3171825"/>
            <a:ext cx="1219213" cy="1096679"/>
          </a:xfrm>
          <a:prstGeom prst="rect">
            <a:avLst/>
          </a:prstGeom>
        </p:spPr>
      </p:pic>
    </p:spTree>
    <p:extLst>
      <p:ext uri="{BB962C8B-B14F-4D97-AF65-F5344CB8AC3E}">
        <p14:creationId xmlns:p14="http://schemas.microsoft.com/office/powerpoint/2010/main" val="140082734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8032F79B-120B-44A9-9855-867871F93F11}"/>
              </a:ext>
            </a:extLst>
          </p:cNvPr>
          <p:cNvPicPr>
            <a:picLocks noChangeAspect="1"/>
          </p:cNvPicPr>
          <p:nvPr/>
        </p:nvPicPr>
        <p:blipFill rotWithShape="1">
          <a:blip r:embed="rId2">
            <a:extLst>
              <a:ext uri="{28A0092B-C50C-407E-A947-70E740481C1C}">
                <a14:useLocalDpi xmlns:a14="http://schemas.microsoft.com/office/drawing/2010/main" val="0"/>
              </a:ext>
            </a:extLst>
          </a:blip>
          <a:srcRect l="827" r="-1"/>
          <a:stretch/>
        </p:blipFill>
        <p:spPr>
          <a:xfrm>
            <a:off x="0" y="0"/>
            <a:ext cx="12192000" cy="6858000"/>
          </a:xfrm>
          <a:prstGeom prst="rect">
            <a:avLst/>
          </a:prstGeom>
        </p:spPr>
      </p:pic>
      <p:pic>
        <p:nvPicPr>
          <p:cNvPr id="20" name="图片 19">
            <a:extLst>
              <a:ext uri="{FF2B5EF4-FFF2-40B4-BE49-F238E27FC236}">
                <a16:creationId xmlns:a16="http://schemas.microsoft.com/office/drawing/2014/main" id="{536EF5F4-A4B6-4797-A61B-B9C17EC7412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353" r="11950" b="29574"/>
          <a:stretch/>
        </p:blipFill>
        <p:spPr>
          <a:xfrm>
            <a:off x="2480720" y="3649425"/>
            <a:ext cx="2870200" cy="3477454"/>
          </a:xfrm>
          <a:prstGeom prst="rect">
            <a:avLst/>
          </a:prstGeom>
        </p:spPr>
      </p:pic>
      <p:grpSp>
        <p:nvGrpSpPr>
          <p:cNvPr id="2" name="组合 1"/>
          <p:cNvGrpSpPr/>
          <p:nvPr/>
        </p:nvGrpSpPr>
        <p:grpSpPr>
          <a:xfrm>
            <a:off x="-15919" y="-268880"/>
            <a:ext cx="12207919" cy="7126880"/>
            <a:chOff x="0" y="-268879"/>
            <a:chExt cx="12207919" cy="7126880"/>
          </a:xfrm>
        </p:grpSpPr>
        <p:pic>
          <p:nvPicPr>
            <p:cNvPr id="14" name="图片 13">
              <a:extLst>
                <a:ext uri="{FF2B5EF4-FFF2-40B4-BE49-F238E27FC236}">
                  <a16:creationId xmlns:a16="http://schemas.microsoft.com/office/drawing/2014/main" id="{88920206-E2C1-4CFF-AC5F-759167833D23}"/>
                </a:ext>
              </a:extLst>
            </p:cNvPr>
            <p:cNvPicPr>
              <a:picLocks noChangeAspect="1"/>
            </p:cNvPicPr>
            <p:nvPr/>
          </p:nvPicPr>
          <p:blipFill rotWithShape="1">
            <a:blip r:embed="rId4">
              <a:extLst>
                <a:ext uri="{28A0092B-C50C-407E-A947-70E740481C1C}">
                  <a14:useLocalDpi xmlns:a14="http://schemas.microsoft.com/office/drawing/2010/main" val="0"/>
                </a:ext>
              </a:extLst>
            </a:blip>
            <a:srcRect l="79133" r="695"/>
            <a:stretch/>
          </p:blipFill>
          <p:spPr>
            <a:xfrm>
              <a:off x="9652000" y="-268879"/>
              <a:ext cx="2555919" cy="7126880"/>
            </a:xfrm>
            <a:prstGeom prst="rect">
              <a:avLst/>
            </a:prstGeom>
          </p:spPr>
        </p:pic>
        <p:pic>
          <p:nvPicPr>
            <p:cNvPr id="18" name="图片 17">
              <a:extLst>
                <a:ext uri="{FF2B5EF4-FFF2-40B4-BE49-F238E27FC236}">
                  <a16:creationId xmlns:a16="http://schemas.microsoft.com/office/drawing/2014/main" id="{37D7CD6F-2029-4CB2-9331-FF452DB8A2F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353" r="11950" b="29574"/>
            <a:stretch/>
          </p:blipFill>
          <p:spPr>
            <a:xfrm>
              <a:off x="9321800" y="40446"/>
              <a:ext cx="2870200" cy="3477454"/>
            </a:xfrm>
            <a:prstGeom prst="rect">
              <a:avLst/>
            </a:prstGeom>
          </p:spPr>
        </p:pic>
        <p:pic>
          <p:nvPicPr>
            <p:cNvPr id="21" name="图片 20">
              <a:extLst>
                <a:ext uri="{FF2B5EF4-FFF2-40B4-BE49-F238E27FC236}">
                  <a16:creationId xmlns:a16="http://schemas.microsoft.com/office/drawing/2014/main" id="{03AC16CC-CBF8-42D9-B261-28776874339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707482"/>
              <a:ext cx="7378700" cy="4150519"/>
            </a:xfrm>
            <a:prstGeom prst="rect">
              <a:avLst/>
            </a:prstGeom>
          </p:spPr>
        </p:pic>
        <p:pic>
          <p:nvPicPr>
            <p:cNvPr id="9" name="图片 8">
              <a:extLst>
                <a:ext uri="{FF2B5EF4-FFF2-40B4-BE49-F238E27FC236}">
                  <a16:creationId xmlns:a16="http://schemas.microsoft.com/office/drawing/2014/main" id="{1A03F8D0-C22C-4AF3-A4F1-D5A4A808D35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33609" t="-2427" r="4668" b="1"/>
            <a:stretch/>
          </p:blipFill>
          <p:spPr>
            <a:xfrm>
              <a:off x="4705350" y="101291"/>
              <a:ext cx="7238524" cy="6756710"/>
            </a:xfrm>
            <a:prstGeom prst="rect">
              <a:avLst/>
            </a:prstGeom>
          </p:spPr>
        </p:pic>
      </p:grpSp>
      <p:pic>
        <p:nvPicPr>
          <p:cNvPr id="22" name="图片 21">
            <a:extLst>
              <a:ext uri="{FF2B5EF4-FFF2-40B4-BE49-F238E27FC236}">
                <a16:creationId xmlns:a16="http://schemas.microsoft.com/office/drawing/2014/main" id="{0A549482-44C1-451A-A0A8-412AA4FD1FE7}"/>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245" t="8591" r="69242" b="40741"/>
          <a:stretch/>
        </p:blipFill>
        <p:spPr>
          <a:xfrm>
            <a:off x="0" y="0"/>
            <a:ext cx="1809750" cy="1747651"/>
          </a:xfrm>
          <a:prstGeom prst="rect">
            <a:avLst/>
          </a:prstGeom>
        </p:spPr>
      </p:pic>
      <p:pic>
        <p:nvPicPr>
          <p:cNvPr id="10" name="Picture 9" descr="A picture containing text, font, graphics, logo&#10;&#10;Description automatically generated">
            <a:extLst>
              <a:ext uri="{FF2B5EF4-FFF2-40B4-BE49-F238E27FC236}">
                <a16:creationId xmlns:a16="http://schemas.microsoft.com/office/drawing/2014/main" id="{1D22AF88-AE79-7A27-7450-88D46356B03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81865" y="-268880"/>
            <a:ext cx="2342158" cy="2342158"/>
          </a:xfrm>
          <a:prstGeom prst="rect">
            <a:avLst/>
          </a:prstGeom>
        </p:spPr>
      </p:pic>
      <p:pic>
        <p:nvPicPr>
          <p:cNvPr id="3" name="Picture 2">
            <a:extLst>
              <a:ext uri="{FF2B5EF4-FFF2-40B4-BE49-F238E27FC236}">
                <a16:creationId xmlns:a16="http://schemas.microsoft.com/office/drawing/2014/main" id="{4E4D0121-4E11-C36A-7191-C0CA99F6B8C6}"/>
              </a:ext>
            </a:extLst>
          </p:cNvPr>
          <p:cNvPicPr>
            <a:picLocks noChangeAspect="1"/>
          </p:cNvPicPr>
          <p:nvPr/>
        </p:nvPicPr>
        <p:blipFill>
          <a:blip r:embed="rId9"/>
          <a:stretch>
            <a:fillRect/>
          </a:stretch>
        </p:blipFill>
        <p:spPr>
          <a:xfrm>
            <a:off x="1860572" y="1360423"/>
            <a:ext cx="3194581" cy="1072989"/>
          </a:xfrm>
          <a:prstGeom prst="rect">
            <a:avLst/>
          </a:prstGeom>
        </p:spPr>
      </p:pic>
      <p:pic>
        <p:nvPicPr>
          <p:cNvPr id="8" name="Picture 7">
            <a:extLst>
              <a:ext uri="{FF2B5EF4-FFF2-40B4-BE49-F238E27FC236}">
                <a16:creationId xmlns:a16="http://schemas.microsoft.com/office/drawing/2014/main" id="{F4C4473A-7EDF-A76A-F690-17CE1CA4C5CC}"/>
              </a:ext>
            </a:extLst>
          </p:cNvPr>
          <p:cNvPicPr>
            <a:picLocks noChangeAspect="1"/>
          </p:cNvPicPr>
          <p:nvPr/>
        </p:nvPicPr>
        <p:blipFill>
          <a:blip r:embed="rId10"/>
          <a:stretch>
            <a:fillRect/>
          </a:stretch>
        </p:blipFill>
        <p:spPr>
          <a:xfrm>
            <a:off x="235559" y="2388781"/>
            <a:ext cx="6444031" cy="2042337"/>
          </a:xfrm>
          <a:prstGeom prst="rect">
            <a:avLst/>
          </a:prstGeom>
        </p:spPr>
      </p:pic>
      <p:pic>
        <p:nvPicPr>
          <p:cNvPr id="4" name="Picture 3" descr="A round pink circle with white text and a black background&#10;&#10;AI-generated content may be incorrect.">
            <a:extLst>
              <a:ext uri="{FF2B5EF4-FFF2-40B4-BE49-F238E27FC236}">
                <a16:creationId xmlns:a16="http://schemas.microsoft.com/office/drawing/2014/main" id="{0461832C-37DE-489E-930D-E88B986B9BD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860331" y="154668"/>
            <a:ext cx="1550635" cy="1550635"/>
          </a:xfrm>
          <a:prstGeom prst="rect">
            <a:avLst/>
          </a:prstGeom>
        </p:spPr>
      </p:pic>
    </p:spTree>
    <p:extLst>
      <p:ext uri="{BB962C8B-B14F-4D97-AF65-F5344CB8AC3E}">
        <p14:creationId xmlns:p14="http://schemas.microsoft.com/office/powerpoint/2010/main" val="17857903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5"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fltVal val="0"/>
                                          </p:val>
                                        </p:tav>
                                        <p:tav tm="100000">
                                          <p:val>
                                            <p:strVal val="#ppt_h"/>
                                          </p:val>
                                        </p:tav>
                                      </p:tavLst>
                                    </p:anim>
                                    <p:anim calcmode="lin" valueType="num">
                                      <p:cBhvr>
                                        <p:cTn id="14"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
            <a:extLst>
              <a:ext uri="{FF2B5EF4-FFF2-40B4-BE49-F238E27FC236}">
                <a16:creationId xmlns:a16="http://schemas.microsoft.com/office/drawing/2014/main" id="{2BE9BA96-CC03-456B-A969-72102D60D676}"/>
              </a:ext>
            </a:extLst>
          </p:cNvPr>
          <p:cNvGrpSpPr/>
          <p:nvPr/>
        </p:nvGrpSpPr>
        <p:grpSpPr>
          <a:xfrm>
            <a:off x="735079" y="1273019"/>
            <a:ext cx="10363201" cy="1601524"/>
            <a:chOff x="1513192" y="1554345"/>
            <a:chExt cx="9542584" cy="2489152"/>
          </a:xfrm>
        </p:grpSpPr>
        <p:sp>
          <p:nvSpPr>
            <p:cNvPr id="3" name="Rectangle 4">
              <a:extLst>
                <a:ext uri="{FF2B5EF4-FFF2-40B4-BE49-F238E27FC236}">
                  <a16:creationId xmlns:a16="http://schemas.microsoft.com/office/drawing/2014/main" id="{A04DED19-A7ED-49D2-9E17-1A1184C17949}"/>
                </a:ext>
              </a:extLst>
            </p:cNvPr>
            <p:cNvSpPr/>
            <p:nvPr/>
          </p:nvSpPr>
          <p:spPr>
            <a:xfrm>
              <a:off x="1513192" y="1554345"/>
              <a:ext cx="9542584" cy="2489152"/>
            </a:xfrm>
            <a:prstGeom prst="roundRect">
              <a:avLst>
                <a:gd name="adj" fmla="val 50000"/>
              </a:avLst>
            </a:prstGeom>
            <a:solidFill>
              <a:sysClr val="window" lastClr="FFFFFF"/>
            </a:solidFill>
            <a:ln w="12700" cap="flat" cmpd="sng" algn="ctr">
              <a:noFill/>
              <a:prstDash val="solid"/>
              <a:miter lim="800000"/>
            </a:ln>
            <a:effectLst>
              <a:outerShdw blurRad="152400" sx="102000" sy="102000" algn="ctr" rotWithShape="0">
                <a:prstClr val="black">
                  <a:alpha val="15000"/>
                </a:prstClr>
              </a:outerShdw>
            </a:effectLst>
          </p:spPr>
          <p:txBody>
            <a:bodyPr rtlCol="0" anchor="ctr"/>
            <a:lstStyle/>
            <a:p>
              <a:pPr marL="0" marR="0" lvl="0" indent="0" algn="ctr" defTabSz="408043" rtl="0" eaLnBrk="0" fontAlgn="auto" latinLnBrk="0" hangingPunct="0">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prstClr val="white"/>
                </a:solidFill>
                <a:effectLst/>
                <a:uLnTx/>
                <a:uFillTx/>
                <a:latin typeface="Calibri"/>
                <a:ea typeface="+mn-ea"/>
                <a:cs typeface="+mn-cs"/>
              </a:endParaRPr>
            </a:p>
          </p:txBody>
        </p:sp>
        <p:sp>
          <p:nvSpPr>
            <p:cNvPr id="4" name="Rectangle 4">
              <a:extLst>
                <a:ext uri="{FF2B5EF4-FFF2-40B4-BE49-F238E27FC236}">
                  <a16:creationId xmlns:a16="http://schemas.microsoft.com/office/drawing/2014/main" id="{CEBD9C19-9706-43BC-BDF4-9ECE20B6DB08}"/>
                </a:ext>
              </a:extLst>
            </p:cNvPr>
            <p:cNvSpPr/>
            <p:nvPr/>
          </p:nvSpPr>
          <p:spPr>
            <a:xfrm>
              <a:off x="1643790" y="1660916"/>
              <a:ext cx="9304524" cy="2300557"/>
            </a:xfrm>
            <a:prstGeom prst="roundRect">
              <a:avLst>
                <a:gd name="adj" fmla="val 46361"/>
              </a:avLst>
            </a:prstGeom>
            <a:noFill/>
            <a:ln w="38100" cap="rnd" cmpd="sng" algn="ctr">
              <a:solidFill>
                <a:srgbClr val="1FC2A4"/>
              </a:solidFill>
              <a:prstDash val="dash"/>
              <a:round/>
            </a:ln>
            <a:effectLst>
              <a:outerShdw blurRad="152400" sx="102000" sy="102000" algn="ctr" rotWithShape="0">
                <a:prstClr val="black">
                  <a:alpha val="15000"/>
                </a:prstClr>
              </a:outerShdw>
            </a:effectLst>
          </p:spPr>
          <p:txBody>
            <a:bodyPr rtlCol="0" anchor="ctr"/>
            <a:lstStyle/>
            <a:p>
              <a:pPr marL="0" marR="0" lvl="0" indent="0" algn="ctr" defTabSz="408043" rtl="0" eaLnBrk="0" fontAlgn="auto" latinLnBrk="0" hangingPunct="0">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5" name="组合 7">
            <a:extLst>
              <a:ext uri="{FF2B5EF4-FFF2-40B4-BE49-F238E27FC236}">
                <a16:creationId xmlns:a16="http://schemas.microsoft.com/office/drawing/2014/main" id="{63B98217-6B10-4FDD-BDFD-B81D9FB08592}"/>
              </a:ext>
            </a:extLst>
          </p:cNvPr>
          <p:cNvGrpSpPr/>
          <p:nvPr/>
        </p:nvGrpSpPr>
        <p:grpSpPr>
          <a:xfrm>
            <a:off x="800994" y="3206936"/>
            <a:ext cx="10363201" cy="1523017"/>
            <a:chOff x="1513192" y="1554345"/>
            <a:chExt cx="9542584" cy="2489152"/>
          </a:xfrm>
        </p:grpSpPr>
        <p:sp>
          <p:nvSpPr>
            <p:cNvPr id="6" name="Rectangle 4">
              <a:extLst>
                <a:ext uri="{FF2B5EF4-FFF2-40B4-BE49-F238E27FC236}">
                  <a16:creationId xmlns:a16="http://schemas.microsoft.com/office/drawing/2014/main" id="{3F13FF09-EF85-4CFE-925A-5D151F057D84}"/>
                </a:ext>
              </a:extLst>
            </p:cNvPr>
            <p:cNvSpPr/>
            <p:nvPr/>
          </p:nvSpPr>
          <p:spPr>
            <a:xfrm>
              <a:off x="1513192" y="1554345"/>
              <a:ext cx="9542584" cy="2489152"/>
            </a:xfrm>
            <a:prstGeom prst="roundRect">
              <a:avLst>
                <a:gd name="adj" fmla="val 50000"/>
              </a:avLst>
            </a:prstGeom>
            <a:solidFill>
              <a:sysClr val="window" lastClr="FFFFFF"/>
            </a:solidFill>
            <a:ln w="12700" cap="flat" cmpd="sng" algn="ctr">
              <a:noFill/>
              <a:prstDash val="solid"/>
              <a:miter lim="800000"/>
            </a:ln>
            <a:effectLst>
              <a:outerShdw blurRad="152400" sx="102000" sy="102000" algn="ctr" rotWithShape="0">
                <a:prstClr val="black">
                  <a:alpha val="15000"/>
                </a:prstClr>
              </a:outerShdw>
            </a:effectLst>
          </p:spPr>
          <p:txBody>
            <a:bodyPr rtlCol="0" anchor="ctr"/>
            <a:lstStyle/>
            <a:p>
              <a:pPr marL="0" marR="0" lvl="0" indent="0" algn="ctr" defTabSz="408043" rtl="0" eaLnBrk="0" fontAlgn="auto" latinLnBrk="0" hangingPunct="0">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prstClr val="white"/>
                </a:solidFill>
                <a:effectLst/>
                <a:uLnTx/>
                <a:uFillTx/>
                <a:latin typeface="Calibri"/>
                <a:ea typeface="+mn-ea"/>
                <a:cs typeface="+mn-cs"/>
              </a:endParaRPr>
            </a:p>
          </p:txBody>
        </p:sp>
        <p:sp>
          <p:nvSpPr>
            <p:cNvPr id="7" name="Rectangle 4">
              <a:extLst>
                <a:ext uri="{FF2B5EF4-FFF2-40B4-BE49-F238E27FC236}">
                  <a16:creationId xmlns:a16="http://schemas.microsoft.com/office/drawing/2014/main" id="{D4A63999-31F9-40BF-8D74-B29747421612}"/>
                </a:ext>
              </a:extLst>
            </p:cNvPr>
            <p:cNvSpPr/>
            <p:nvPr/>
          </p:nvSpPr>
          <p:spPr>
            <a:xfrm>
              <a:off x="1643790" y="1660916"/>
              <a:ext cx="9304524" cy="2300557"/>
            </a:xfrm>
            <a:prstGeom prst="roundRect">
              <a:avLst>
                <a:gd name="adj" fmla="val 46361"/>
              </a:avLst>
            </a:prstGeom>
            <a:noFill/>
            <a:ln w="38100" cap="rnd" cmpd="sng" algn="ctr">
              <a:solidFill>
                <a:srgbClr val="1FC2A4"/>
              </a:solidFill>
              <a:prstDash val="dash"/>
              <a:round/>
            </a:ln>
            <a:effectLst>
              <a:outerShdw blurRad="152400" sx="102000" sy="102000" algn="ctr" rotWithShape="0">
                <a:prstClr val="black">
                  <a:alpha val="15000"/>
                </a:prstClr>
              </a:outerShdw>
            </a:effectLst>
          </p:spPr>
          <p:txBody>
            <a:bodyPr rtlCol="0" anchor="ctr"/>
            <a:lstStyle/>
            <a:p>
              <a:pPr marL="0" marR="0" lvl="0" indent="0" algn="ctr" defTabSz="408043" rtl="0" eaLnBrk="0" fontAlgn="auto" latinLnBrk="0" hangingPunct="0">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1" name="矩形 1">
            <a:extLst>
              <a:ext uri="{FF2B5EF4-FFF2-40B4-BE49-F238E27FC236}">
                <a16:creationId xmlns:a16="http://schemas.microsoft.com/office/drawing/2014/main" id="{3FF32EDE-3422-4DD8-AB79-1858FE0ED4D5}"/>
              </a:ext>
            </a:extLst>
          </p:cNvPr>
          <p:cNvSpPr/>
          <p:nvPr/>
        </p:nvSpPr>
        <p:spPr>
          <a:xfrm>
            <a:off x="1006382" y="1559886"/>
            <a:ext cx="9825451" cy="1094764"/>
          </a:xfrm>
          <a:prstGeom prst="rect">
            <a:avLst/>
          </a:prstGeom>
          <a:noFill/>
        </p:spPr>
        <p:txBody>
          <a:bodyPr wrap="square" lIns="108807" tIns="54408" rIns="108807" bIns="54408" rtlCol="0">
            <a:spAutoFit/>
          </a:bodyPr>
          <a:lstStyle/>
          <a:p>
            <a:pPr marL="0" marR="0" lvl="0" indent="228600" algn="just"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Nắm được khái niệm về thành phần trạng ngữ- thành phần phụ của câu. </a:t>
            </a:r>
            <a:endParaRPr kumimoji="0" lang="en-US" sz="4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12" name="矩形 2">
            <a:extLst>
              <a:ext uri="{FF2B5EF4-FFF2-40B4-BE49-F238E27FC236}">
                <a16:creationId xmlns:a16="http://schemas.microsoft.com/office/drawing/2014/main" id="{EAA7FB7F-6659-4E34-8710-AF86EAF5663F}"/>
              </a:ext>
            </a:extLst>
          </p:cNvPr>
          <p:cNvSpPr/>
          <p:nvPr/>
        </p:nvSpPr>
        <p:spPr>
          <a:xfrm>
            <a:off x="1189263" y="3305951"/>
            <a:ext cx="9299947" cy="1217874"/>
          </a:xfrm>
          <a:prstGeom prst="rect">
            <a:avLst/>
          </a:prstGeom>
          <a:noFill/>
        </p:spPr>
        <p:txBody>
          <a:bodyPr wrap="square" lIns="108807" tIns="54408" rIns="108807" bIns="54408" rtlCol="0">
            <a:spAutoFit/>
          </a:bodyPr>
          <a:lstStyle/>
          <a:p>
            <a:pPr marL="0" marR="0" lvl="0" indent="228600" algn="just"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Nhận diện được trạng ngữ trong câu và hiểu được nội dung của nó</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a:t>
            </a:r>
            <a:endParaRPr kumimoji="0" lang="zh-CN" altLang="en-US" sz="32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小单纯体" panose="02010601030101010101" pitchFamily="2" charset="-122"/>
              <a:cs typeface="Times New Roman" panose="02020603050405020304" pitchFamily="18" charset="0"/>
            </a:endParaRPr>
          </a:p>
        </p:txBody>
      </p:sp>
      <p:pic>
        <p:nvPicPr>
          <p:cNvPr id="14" name="图片 13">
            <a:extLst>
              <a:ext uri="{FF2B5EF4-FFF2-40B4-BE49-F238E27FC236}">
                <a16:creationId xmlns:a16="http://schemas.microsoft.com/office/drawing/2014/main" id="{4925F905-5282-4278-AD72-51B7E89CA75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17" t="10820" r="2856" b="71184"/>
          <a:stretch/>
        </p:blipFill>
        <p:spPr>
          <a:xfrm>
            <a:off x="9813816" y="2771199"/>
            <a:ext cx="1715729" cy="925642"/>
          </a:xfrm>
          <a:prstGeom prst="rect">
            <a:avLst/>
          </a:prstGeom>
        </p:spPr>
      </p:pic>
      <p:pic>
        <p:nvPicPr>
          <p:cNvPr id="15" name="图片 14">
            <a:extLst>
              <a:ext uri="{FF2B5EF4-FFF2-40B4-BE49-F238E27FC236}">
                <a16:creationId xmlns:a16="http://schemas.microsoft.com/office/drawing/2014/main" id="{7B090AC5-DA8E-4F58-A962-0E63CECE29C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617" t="10820" r="2856" b="71184"/>
          <a:stretch/>
        </p:blipFill>
        <p:spPr>
          <a:xfrm>
            <a:off x="9217732" y="975874"/>
            <a:ext cx="1715729" cy="925642"/>
          </a:xfrm>
          <a:prstGeom prst="rect">
            <a:avLst/>
          </a:prstGeom>
        </p:spPr>
      </p:pic>
      <p:sp>
        <p:nvSpPr>
          <p:cNvPr id="17" name="矩形 16">
            <a:extLst>
              <a:ext uri="{FF2B5EF4-FFF2-40B4-BE49-F238E27FC236}">
                <a16:creationId xmlns:a16="http://schemas.microsoft.com/office/drawing/2014/main" id="{D62C42A8-0AAE-4222-85E0-39DE85DD56A6}"/>
              </a:ext>
            </a:extLst>
          </p:cNvPr>
          <p:cNvSpPr/>
          <p:nvPr/>
        </p:nvSpPr>
        <p:spPr>
          <a:xfrm>
            <a:off x="3335727" y="274584"/>
            <a:ext cx="4673600" cy="826468"/>
          </a:xfrm>
          <a:prstGeom prst="rect">
            <a:avLst/>
          </a:prstGeom>
          <a:solidFill>
            <a:srgbClr val="ED7D31">
              <a:lumMod val="60000"/>
              <a:lumOff val="40000"/>
            </a:srgbClr>
          </a:solidFill>
        </p:spPr>
        <p:txBody>
          <a:bodyPr wrap="square" lIns="108807" tIns="54408" rIns="108807" bIns="54408">
            <a:spAutoFit/>
          </a:bodyPr>
          <a:lstStyle/>
          <a:p>
            <a:pPr marL="0" marR="0" lvl="0" indent="0" algn="ctr" defTabSz="408043" rtl="0" eaLnBrk="0" fontAlgn="auto" latinLnBrk="0" hangingPunct="0">
              <a:lnSpc>
                <a:spcPct val="100000"/>
              </a:lnSpc>
              <a:spcBef>
                <a:spcPts val="0"/>
              </a:spcBef>
              <a:spcAft>
                <a:spcPts val="0"/>
              </a:spcAft>
              <a:buClrTx/>
              <a:buSzTx/>
              <a:buFontTx/>
              <a:buNone/>
              <a:tabLst/>
              <a:defRPr/>
            </a:pPr>
            <a:r>
              <a:rPr kumimoji="0" lang="en-US" altLang="zh-CN" sz="4700" b="1" i="0" u="none" strike="noStrike" kern="0" cap="none" spc="0" normalizeH="0" baseline="0" noProof="0" dirty="0" err="1">
                <a:ln>
                  <a:noFill/>
                </a:ln>
                <a:solidFill>
                  <a:srgbClr val="FF0000"/>
                </a:solidFill>
                <a:effectLst/>
                <a:uLnTx/>
                <a:uFillTx/>
                <a:latin typeface="Calibri" panose="020F0502020204030204"/>
                <a:ea typeface="等线" panose="02010600030101010101" pitchFamily="2" charset="-122"/>
                <a:cs typeface="Times New Roman" panose="02020603050405020304" pitchFamily="18" charset="0"/>
              </a:rPr>
              <a:t>Yêu</a:t>
            </a:r>
            <a:r>
              <a:rPr kumimoji="0" lang="en-US" altLang="zh-CN" sz="4700" b="1" i="0" u="none" strike="noStrike" kern="0" cap="none" spc="0" normalizeH="0" baseline="0" noProof="0" dirty="0">
                <a:ln>
                  <a:noFill/>
                </a:ln>
                <a:solidFill>
                  <a:srgbClr val="FF0000"/>
                </a:solidFill>
                <a:effectLst/>
                <a:uLnTx/>
                <a:uFillTx/>
                <a:latin typeface="Calibri" panose="020F0502020204030204"/>
                <a:ea typeface="等线" panose="02010600030101010101" pitchFamily="2" charset="-122"/>
                <a:cs typeface="Times New Roman" panose="02020603050405020304" pitchFamily="18" charset="0"/>
              </a:rPr>
              <a:t> </a:t>
            </a:r>
            <a:r>
              <a:rPr kumimoji="0" lang="en-US" altLang="zh-CN" sz="4700" b="1" i="0" u="none" strike="noStrike" kern="0" cap="none" spc="0" normalizeH="0" baseline="0" noProof="0" dirty="0" err="1">
                <a:ln>
                  <a:noFill/>
                </a:ln>
                <a:solidFill>
                  <a:srgbClr val="FF0000"/>
                </a:solidFill>
                <a:effectLst/>
                <a:uLnTx/>
                <a:uFillTx/>
                <a:latin typeface="Calibri" panose="020F0502020204030204"/>
                <a:ea typeface="等线" panose="02010600030101010101" pitchFamily="2" charset="-122"/>
                <a:cs typeface="Times New Roman" panose="02020603050405020304" pitchFamily="18" charset="0"/>
              </a:rPr>
              <a:t>cầu</a:t>
            </a:r>
            <a:r>
              <a:rPr kumimoji="0" lang="en-US" altLang="zh-CN" sz="4700" b="1" i="0" u="none" strike="noStrike" kern="0" cap="none" spc="0" normalizeH="0" baseline="0" noProof="0" dirty="0">
                <a:ln>
                  <a:noFill/>
                </a:ln>
                <a:solidFill>
                  <a:srgbClr val="FF0000"/>
                </a:solidFill>
                <a:effectLst/>
                <a:uLnTx/>
                <a:uFillTx/>
                <a:latin typeface="Calibri" panose="020F0502020204030204"/>
                <a:ea typeface="等线" panose="02010600030101010101" pitchFamily="2" charset="-122"/>
                <a:cs typeface="Times New Roman" panose="02020603050405020304" pitchFamily="18" charset="0"/>
              </a:rPr>
              <a:t> </a:t>
            </a:r>
            <a:r>
              <a:rPr kumimoji="0" lang="en-US" altLang="zh-CN" sz="4700" b="1" i="0" u="none" strike="noStrike" kern="0" cap="none" spc="0" normalizeH="0" baseline="0" noProof="0" dirty="0" err="1">
                <a:ln>
                  <a:noFill/>
                </a:ln>
                <a:solidFill>
                  <a:srgbClr val="FF0000"/>
                </a:solidFill>
                <a:effectLst/>
                <a:uLnTx/>
                <a:uFillTx/>
                <a:latin typeface="Calibri" panose="020F0502020204030204"/>
                <a:ea typeface="等线" panose="02010600030101010101" pitchFamily="2" charset="-122"/>
                <a:cs typeface="Times New Roman" panose="02020603050405020304" pitchFamily="18" charset="0"/>
              </a:rPr>
              <a:t>cần</a:t>
            </a:r>
            <a:r>
              <a:rPr kumimoji="0" lang="en-US" altLang="zh-CN" sz="4700" b="1" i="0" u="none" strike="noStrike" kern="0" cap="none" spc="0" normalizeH="0" baseline="0" noProof="0" dirty="0">
                <a:ln>
                  <a:noFill/>
                </a:ln>
                <a:solidFill>
                  <a:srgbClr val="FF0000"/>
                </a:solidFill>
                <a:effectLst/>
                <a:uLnTx/>
                <a:uFillTx/>
                <a:latin typeface="Calibri" panose="020F0502020204030204"/>
                <a:ea typeface="等线" panose="02010600030101010101" pitchFamily="2" charset="-122"/>
                <a:cs typeface="Times New Roman" panose="02020603050405020304" pitchFamily="18" charset="0"/>
              </a:rPr>
              <a:t> </a:t>
            </a:r>
            <a:r>
              <a:rPr kumimoji="0" lang="en-US" altLang="zh-CN" sz="4700" b="1" i="0" u="none" strike="noStrike" kern="0" cap="none" spc="0" normalizeH="0" baseline="0" noProof="0" dirty="0" err="1">
                <a:ln>
                  <a:noFill/>
                </a:ln>
                <a:solidFill>
                  <a:srgbClr val="FF0000"/>
                </a:solidFill>
                <a:effectLst/>
                <a:uLnTx/>
                <a:uFillTx/>
                <a:latin typeface="Calibri" panose="020F0502020204030204"/>
                <a:ea typeface="等线" panose="02010600030101010101" pitchFamily="2" charset="-122"/>
                <a:cs typeface="Times New Roman" panose="02020603050405020304" pitchFamily="18" charset="0"/>
              </a:rPr>
              <a:t>đạt</a:t>
            </a:r>
            <a:endParaRPr kumimoji="0" lang="zh-CN" altLang="en-US" sz="4700" b="1" i="0" u="none" strike="noStrike" kern="0" cap="none" spc="0" normalizeH="0" baseline="0" noProof="0" dirty="0">
              <a:ln>
                <a:noFill/>
              </a:ln>
              <a:solidFill>
                <a:srgbClr val="FF0000"/>
              </a:solidFill>
              <a:effectLst/>
              <a:uLnTx/>
              <a:uFillTx/>
              <a:latin typeface="Calibri" panose="020F0502020204030204"/>
              <a:ea typeface="等线" panose="02010600030101010101" pitchFamily="2" charset="-122"/>
              <a:cs typeface="Times New Roman" panose="02020603050405020304" pitchFamily="18" charset="0"/>
            </a:endParaRPr>
          </a:p>
        </p:txBody>
      </p:sp>
      <p:pic>
        <p:nvPicPr>
          <p:cNvPr id="8" name="Picture 7" descr="A round pink circle with white text and a black background&#10;&#10;AI-generated content may be incorrect.">
            <a:extLst>
              <a:ext uri="{FF2B5EF4-FFF2-40B4-BE49-F238E27FC236}">
                <a16:creationId xmlns:a16="http://schemas.microsoft.com/office/drawing/2014/main" id="{63B67963-DA50-8222-9B8A-2720143151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0331" y="154668"/>
            <a:ext cx="1550635" cy="1550635"/>
          </a:xfrm>
          <a:prstGeom prst="rect">
            <a:avLst/>
          </a:prstGeom>
        </p:spPr>
      </p:pic>
    </p:spTree>
    <p:extLst>
      <p:ext uri="{BB962C8B-B14F-4D97-AF65-F5344CB8AC3E}">
        <p14:creationId xmlns:p14="http://schemas.microsoft.com/office/powerpoint/2010/main" val="335769221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8032F79B-120B-44A9-9855-867871F93F11}"/>
              </a:ext>
            </a:extLst>
          </p:cNvPr>
          <p:cNvPicPr>
            <a:picLocks noChangeAspect="1"/>
          </p:cNvPicPr>
          <p:nvPr/>
        </p:nvPicPr>
        <p:blipFill rotWithShape="1">
          <a:blip r:embed="rId2">
            <a:extLst>
              <a:ext uri="{28A0092B-C50C-407E-A947-70E740481C1C}">
                <a14:useLocalDpi xmlns:a14="http://schemas.microsoft.com/office/drawing/2010/main" val="0"/>
              </a:ext>
            </a:extLst>
          </a:blip>
          <a:srcRect l="827" r="-1"/>
          <a:stretch/>
        </p:blipFill>
        <p:spPr>
          <a:xfrm>
            <a:off x="0" y="0"/>
            <a:ext cx="12192000" cy="6858000"/>
          </a:xfrm>
          <a:prstGeom prst="rect">
            <a:avLst/>
          </a:prstGeom>
        </p:spPr>
      </p:pic>
      <p:pic>
        <p:nvPicPr>
          <p:cNvPr id="18" name="图片 17">
            <a:extLst>
              <a:ext uri="{FF2B5EF4-FFF2-40B4-BE49-F238E27FC236}">
                <a16:creationId xmlns:a16="http://schemas.microsoft.com/office/drawing/2014/main" id="{37D7CD6F-2029-4CB2-9331-FF452DB8A2F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353" r="11950" b="29574"/>
          <a:stretch/>
        </p:blipFill>
        <p:spPr>
          <a:xfrm>
            <a:off x="9082601" y="-506248"/>
            <a:ext cx="2870200" cy="3477454"/>
          </a:xfrm>
          <a:prstGeom prst="rect">
            <a:avLst/>
          </a:prstGeom>
        </p:spPr>
      </p:pic>
      <p:pic>
        <p:nvPicPr>
          <p:cNvPr id="6" name="图片 5">
            <a:extLst>
              <a:ext uri="{FF2B5EF4-FFF2-40B4-BE49-F238E27FC236}">
                <a16:creationId xmlns:a16="http://schemas.microsoft.com/office/drawing/2014/main" id="{FDD62142-1B72-41B2-908A-3CA6B6EF98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8954"/>
            <a:ext cx="12207919" cy="6866955"/>
          </a:xfrm>
          <a:prstGeom prst="rect">
            <a:avLst/>
          </a:prstGeom>
        </p:spPr>
      </p:pic>
      <p:pic>
        <p:nvPicPr>
          <p:cNvPr id="3" name="图片 2">
            <a:extLst>
              <a:ext uri="{FF2B5EF4-FFF2-40B4-BE49-F238E27FC236}">
                <a16:creationId xmlns:a16="http://schemas.microsoft.com/office/drawing/2014/main" id="{EE4BFFCF-2EAB-47FE-BB15-FEF18B0210B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245" t="8591" r="69242" b="40741"/>
          <a:stretch/>
        </p:blipFill>
        <p:spPr>
          <a:xfrm>
            <a:off x="1491985" y="346186"/>
            <a:ext cx="2549926" cy="2462428"/>
          </a:xfrm>
          <a:prstGeom prst="rect">
            <a:avLst/>
          </a:prstGeom>
        </p:spPr>
      </p:pic>
      <p:pic>
        <p:nvPicPr>
          <p:cNvPr id="47" name="图片 46">
            <a:extLst>
              <a:ext uri="{FF2B5EF4-FFF2-40B4-BE49-F238E27FC236}">
                <a16:creationId xmlns:a16="http://schemas.microsoft.com/office/drawing/2014/main" id="{2A5E1603-D41E-466E-BFCA-ED1AB7081DC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353" r="11950" b="29574"/>
          <a:stretch/>
        </p:blipFill>
        <p:spPr>
          <a:xfrm>
            <a:off x="133146" y="1396550"/>
            <a:ext cx="2870200" cy="3477454"/>
          </a:xfrm>
          <a:prstGeom prst="rect">
            <a:avLst/>
          </a:prstGeom>
        </p:spPr>
      </p:pic>
      <p:pic>
        <p:nvPicPr>
          <p:cNvPr id="4" name="图片 3">
            <a:extLst>
              <a:ext uri="{FF2B5EF4-FFF2-40B4-BE49-F238E27FC236}">
                <a16:creationId xmlns:a16="http://schemas.microsoft.com/office/drawing/2014/main" id="{92612493-5B66-4617-9C8D-FE9E20B3EE3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9582" b="18913"/>
          <a:stretch/>
        </p:blipFill>
        <p:spPr>
          <a:xfrm>
            <a:off x="5937971" y="3273545"/>
            <a:ext cx="5789243" cy="3560638"/>
          </a:xfrm>
          <a:prstGeom prst="rect">
            <a:avLst/>
          </a:prstGeom>
        </p:spPr>
      </p:pic>
      <p:pic>
        <p:nvPicPr>
          <p:cNvPr id="8" name="Picture 7">
            <a:extLst>
              <a:ext uri="{FF2B5EF4-FFF2-40B4-BE49-F238E27FC236}">
                <a16:creationId xmlns:a16="http://schemas.microsoft.com/office/drawing/2014/main" id="{312D5906-4868-1CCC-089A-F4AB1C4C3424}"/>
              </a:ext>
            </a:extLst>
          </p:cNvPr>
          <p:cNvPicPr>
            <a:picLocks noChangeAspect="1"/>
          </p:cNvPicPr>
          <p:nvPr/>
        </p:nvPicPr>
        <p:blipFill>
          <a:blip r:embed="rId7"/>
          <a:stretch>
            <a:fillRect/>
          </a:stretch>
        </p:blipFill>
        <p:spPr>
          <a:xfrm>
            <a:off x="2321198" y="988782"/>
            <a:ext cx="10907447" cy="2334278"/>
          </a:xfrm>
          <a:prstGeom prst="rect">
            <a:avLst/>
          </a:prstGeom>
        </p:spPr>
      </p:pic>
    </p:spTree>
    <p:extLst>
      <p:ext uri="{BB962C8B-B14F-4D97-AF65-F5344CB8AC3E}">
        <p14:creationId xmlns:p14="http://schemas.microsoft.com/office/powerpoint/2010/main" val="253588451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3557558-05D5-803D-2400-4475950D8E09}"/>
              </a:ext>
            </a:extLst>
          </p:cNvPr>
          <p:cNvSpPr/>
          <p:nvPr/>
        </p:nvSpPr>
        <p:spPr>
          <a:xfrm>
            <a:off x="5103341" y="446788"/>
            <a:ext cx="1927654" cy="46761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3" name="TextBox 2">
            <a:extLst>
              <a:ext uri="{FF2B5EF4-FFF2-40B4-BE49-F238E27FC236}">
                <a16:creationId xmlns:a16="http://schemas.microsoft.com/office/drawing/2014/main" id="{F615BA74-121E-9018-2E9F-14C96E5183C6}"/>
              </a:ext>
            </a:extLst>
          </p:cNvPr>
          <p:cNvSpPr txBox="1">
            <a:spLocks noChangeArrowheads="1"/>
          </p:cNvSpPr>
          <p:nvPr/>
        </p:nvSpPr>
        <p:spPr bwMode="auto">
          <a:xfrm>
            <a:off x="1280044" y="539141"/>
            <a:ext cx="9462974" cy="1384995"/>
          </a:xfrm>
          <a:prstGeom prst="rect">
            <a:avLst/>
          </a:prstGeom>
          <a:solidFill>
            <a:srgbClr val="FFFF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Times New Roman" panose="02020603050405020304" pitchFamily="18" charset="0"/>
              </a:rPr>
              <a:t>Đọc các câu dưới đây và thực hiện yêu cầu.</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altLang="en-US" sz="2800"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rPr>
              <a:t>- Tìm chủ ngữ, vị ngữ của mỗi câu ở cột 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altLang="en-US" sz="2800"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rPr>
              <a:t>- Tìm thành phần được thêm vào mỗi câu ở cột B</a:t>
            </a:r>
            <a:r>
              <a:rPr kumimoji="0" lang="vi-VN" altLang="en-US" sz="2800" b="1" i="0" u="none" strike="noStrike" kern="0" cap="none" spc="0" normalizeH="0" baseline="0" noProof="0" dirty="0">
                <a:ln>
                  <a:noFill/>
                </a:ln>
                <a:solidFill>
                  <a:srgbClr val="45A082"/>
                </a:solidFill>
                <a:effectLst/>
                <a:uLnTx/>
                <a:uFillTx/>
                <a:latin typeface="Cambria" panose="02040503050406030204" pitchFamily="18" charset="0"/>
                <a:ea typeface="Cambria" panose="02040503050406030204" pitchFamily="18" charset="0"/>
                <a:cs typeface="Times New Roman" panose="02020603050405020304" pitchFamily="18" charset="0"/>
              </a:rPr>
              <a:t>.</a:t>
            </a:r>
            <a:endParaRPr kumimoji="0" lang="en-US" altLang="en-US" sz="2800" b="1" i="0" u="none" strike="noStrike" kern="0" cap="none" spc="0" normalizeH="0" baseline="0" noProof="0" dirty="0">
              <a:ln>
                <a:noFill/>
              </a:ln>
              <a:solidFill>
                <a:srgbClr val="45A082"/>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grpSp>
        <p:nvGrpSpPr>
          <p:cNvPr id="4" name="Google Shape;574;p28">
            <a:extLst>
              <a:ext uri="{FF2B5EF4-FFF2-40B4-BE49-F238E27FC236}">
                <a16:creationId xmlns:a16="http://schemas.microsoft.com/office/drawing/2014/main" id="{BAB1976C-E84C-0CCA-5E3A-3DDE9145DBAE}"/>
              </a:ext>
            </a:extLst>
          </p:cNvPr>
          <p:cNvGrpSpPr/>
          <p:nvPr/>
        </p:nvGrpSpPr>
        <p:grpSpPr>
          <a:xfrm rot="-1793444">
            <a:off x="745012" y="194872"/>
            <a:ext cx="1060076" cy="532736"/>
            <a:chOff x="3093176" y="1236326"/>
            <a:chExt cx="886783" cy="445649"/>
          </a:xfrm>
        </p:grpSpPr>
        <p:sp>
          <p:nvSpPr>
            <p:cNvPr id="5" name="Google Shape;575;p28">
              <a:extLst>
                <a:ext uri="{FF2B5EF4-FFF2-40B4-BE49-F238E27FC236}">
                  <a16:creationId xmlns:a16="http://schemas.microsoft.com/office/drawing/2014/main" id="{1947434C-C1D3-AFA3-4FD8-DAAE45B9C8C3}"/>
                </a:ext>
              </a:extLst>
            </p:cNvPr>
            <p:cNvSpPr/>
            <p:nvPr/>
          </p:nvSpPr>
          <p:spPr>
            <a:xfrm>
              <a:off x="3093176" y="1236326"/>
              <a:ext cx="886783" cy="445649"/>
            </a:xfrm>
            <a:custGeom>
              <a:avLst/>
              <a:gdLst/>
              <a:ahLst/>
              <a:cxnLst/>
              <a:rect l="l" t="t" r="r" b="b"/>
              <a:pathLst>
                <a:path w="7434" h="3736" extrusionOk="0">
                  <a:moveTo>
                    <a:pt x="3811" y="1"/>
                  </a:moveTo>
                  <a:cubicBezTo>
                    <a:pt x="2390" y="1"/>
                    <a:pt x="999" y="20"/>
                    <a:pt x="612" y="29"/>
                  </a:cubicBezTo>
                  <a:cubicBezTo>
                    <a:pt x="236" y="38"/>
                    <a:pt x="1005" y="607"/>
                    <a:pt x="1039" y="728"/>
                  </a:cubicBezTo>
                  <a:cubicBezTo>
                    <a:pt x="1073" y="851"/>
                    <a:pt x="1" y="1178"/>
                    <a:pt x="38" y="1313"/>
                  </a:cubicBezTo>
                  <a:cubicBezTo>
                    <a:pt x="76" y="1449"/>
                    <a:pt x="915" y="1757"/>
                    <a:pt x="937" y="1838"/>
                  </a:cubicBezTo>
                  <a:cubicBezTo>
                    <a:pt x="960" y="1920"/>
                    <a:pt x="16" y="2312"/>
                    <a:pt x="66" y="2488"/>
                  </a:cubicBezTo>
                  <a:cubicBezTo>
                    <a:pt x="114" y="2665"/>
                    <a:pt x="877" y="2834"/>
                    <a:pt x="900" y="2915"/>
                  </a:cubicBezTo>
                  <a:cubicBezTo>
                    <a:pt x="923" y="2997"/>
                    <a:pt x="170" y="3394"/>
                    <a:pt x="242" y="3652"/>
                  </a:cubicBezTo>
                  <a:cubicBezTo>
                    <a:pt x="259" y="3713"/>
                    <a:pt x="567" y="3736"/>
                    <a:pt x="1040" y="3736"/>
                  </a:cubicBezTo>
                  <a:cubicBezTo>
                    <a:pt x="2391" y="3736"/>
                    <a:pt x="5085" y="3551"/>
                    <a:pt x="6181" y="3551"/>
                  </a:cubicBezTo>
                  <a:cubicBezTo>
                    <a:pt x="6327" y="3551"/>
                    <a:pt x="6445" y="3555"/>
                    <a:pt x="6528" y="3562"/>
                  </a:cubicBezTo>
                  <a:cubicBezTo>
                    <a:pt x="6568" y="3566"/>
                    <a:pt x="6606" y="3568"/>
                    <a:pt x="6640" y="3568"/>
                  </a:cubicBezTo>
                  <a:cubicBezTo>
                    <a:pt x="7363" y="3568"/>
                    <a:pt x="6735" y="2788"/>
                    <a:pt x="6586" y="2788"/>
                  </a:cubicBezTo>
                  <a:cubicBezTo>
                    <a:pt x="6583" y="2788"/>
                    <a:pt x="6580" y="2789"/>
                    <a:pt x="6577" y="2789"/>
                  </a:cubicBezTo>
                  <a:cubicBezTo>
                    <a:pt x="6571" y="2791"/>
                    <a:pt x="6567" y="2792"/>
                    <a:pt x="6564" y="2792"/>
                  </a:cubicBezTo>
                  <a:cubicBezTo>
                    <a:pt x="6485" y="2792"/>
                    <a:pt x="7003" y="2379"/>
                    <a:pt x="7073" y="2256"/>
                  </a:cubicBezTo>
                  <a:cubicBezTo>
                    <a:pt x="7146" y="2127"/>
                    <a:pt x="6617" y="1908"/>
                    <a:pt x="6596" y="1827"/>
                  </a:cubicBezTo>
                  <a:cubicBezTo>
                    <a:pt x="6573" y="1745"/>
                    <a:pt x="7214" y="1341"/>
                    <a:pt x="7179" y="1219"/>
                  </a:cubicBezTo>
                  <a:cubicBezTo>
                    <a:pt x="7145" y="1098"/>
                    <a:pt x="6790" y="816"/>
                    <a:pt x="6767" y="734"/>
                  </a:cubicBezTo>
                  <a:cubicBezTo>
                    <a:pt x="6745" y="653"/>
                    <a:pt x="7434" y="346"/>
                    <a:pt x="7377" y="142"/>
                  </a:cubicBezTo>
                  <a:cubicBezTo>
                    <a:pt x="7346" y="30"/>
                    <a:pt x="5556" y="1"/>
                    <a:pt x="3811" y="1"/>
                  </a:cubicBezTo>
                  <a:close/>
                </a:path>
              </a:pathLst>
            </a:custGeom>
            <a:solidFill>
              <a:srgbClr val="8AE78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 name="Google Shape;576;p28">
              <a:extLst>
                <a:ext uri="{FF2B5EF4-FFF2-40B4-BE49-F238E27FC236}">
                  <a16:creationId xmlns:a16="http://schemas.microsoft.com/office/drawing/2014/main" id="{77FE1A93-35EC-5410-2C02-381665F18538}"/>
                </a:ext>
              </a:extLst>
            </p:cNvPr>
            <p:cNvSpPr/>
            <p:nvPr/>
          </p:nvSpPr>
          <p:spPr>
            <a:xfrm>
              <a:off x="3465472" y="1291674"/>
              <a:ext cx="227123" cy="41988"/>
            </a:xfrm>
            <a:custGeom>
              <a:avLst/>
              <a:gdLst/>
              <a:ahLst/>
              <a:cxnLst/>
              <a:rect l="l" t="t" r="r" b="b"/>
              <a:pathLst>
                <a:path w="1904" h="352" extrusionOk="0">
                  <a:moveTo>
                    <a:pt x="1249" y="0"/>
                  </a:moveTo>
                  <a:cubicBezTo>
                    <a:pt x="898" y="0"/>
                    <a:pt x="547" y="14"/>
                    <a:pt x="195" y="41"/>
                  </a:cubicBezTo>
                  <a:cubicBezTo>
                    <a:pt x="1" y="56"/>
                    <a:pt x="24" y="352"/>
                    <a:pt x="211" y="352"/>
                  </a:cubicBezTo>
                  <a:cubicBezTo>
                    <a:pt x="216" y="352"/>
                    <a:pt x="221" y="352"/>
                    <a:pt x="226" y="351"/>
                  </a:cubicBezTo>
                  <a:cubicBezTo>
                    <a:pt x="581" y="324"/>
                    <a:pt x="936" y="311"/>
                    <a:pt x="1291" y="311"/>
                  </a:cubicBezTo>
                  <a:cubicBezTo>
                    <a:pt x="1429" y="311"/>
                    <a:pt x="1567" y="313"/>
                    <a:pt x="1705" y="317"/>
                  </a:cubicBezTo>
                  <a:cubicBezTo>
                    <a:pt x="1707" y="317"/>
                    <a:pt x="1709" y="317"/>
                    <a:pt x="1711" y="317"/>
                  </a:cubicBezTo>
                  <a:cubicBezTo>
                    <a:pt x="1904" y="317"/>
                    <a:pt x="1872" y="13"/>
                    <a:pt x="1674" y="7"/>
                  </a:cubicBezTo>
                  <a:cubicBezTo>
                    <a:pt x="1533" y="2"/>
                    <a:pt x="1391" y="0"/>
                    <a:pt x="1249" y="0"/>
                  </a:cubicBezTo>
                  <a:close/>
                </a:path>
              </a:pathLst>
            </a:custGeom>
            <a:solidFill>
              <a:srgbClr val="C5F3C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 name="Google Shape;577;p28">
              <a:extLst>
                <a:ext uri="{FF2B5EF4-FFF2-40B4-BE49-F238E27FC236}">
                  <a16:creationId xmlns:a16="http://schemas.microsoft.com/office/drawing/2014/main" id="{93A3C9CE-F6E4-6D24-BDC5-534395562924}"/>
                </a:ext>
              </a:extLst>
            </p:cNvPr>
            <p:cNvSpPr/>
            <p:nvPr/>
          </p:nvSpPr>
          <p:spPr>
            <a:xfrm>
              <a:off x="3714067" y="1293583"/>
              <a:ext cx="98770" cy="38768"/>
            </a:xfrm>
            <a:custGeom>
              <a:avLst/>
              <a:gdLst/>
              <a:ahLst/>
              <a:cxnLst/>
              <a:rect l="l" t="t" r="r" b="b"/>
              <a:pathLst>
                <a:path w="828" h="325" extrusionOk="0">
                  <a:moveTo>
                    <a:pt x="495" y="1"/>
                  </a:moveTo>
                  <a:cubicBezTo>
                    <a:pt x="395" y="1"/>
                    <a:pt x="295" y="4"/>
                    <a:pt x="195" y="13"/>
                  </a:cubicBezTo>
                  <a:cubicBezTo>
                    <a:pt x="0" y="29"/>
                    <a:pt x="23" y="324"/>
                    <a:pt x="210" y="324"/>
                  </a:cubicBezTo>
                  <a:cubicBezTo>
                    <a:pt x="215" y="324"/>
                    <a:pt x="220" y="324"/>
                    <a:pt x="225" y="324"/>
                  </a:cubicBezTo>
                  <a:cubicBezTo>
                    <a:pt x="325" y="315"/>
                    <a:pt x="425" y="309"/>
                    <a:pt x="524" y="309"/>
                  </a:cubicBezTo>
                  <a:cubicBezTo>
                    <a:pt x="561" y="309"/>
                    <a:pt x="597" y="310"/>
                    <a:pt x="634" y="312"/>
                  </a:cubicBezTo>
                  <a:cubicBezTo>
                    <a:pt x="638" y="312"/>
                    <a:pt x="641" y="312"/>
                    <a:pt x="645" y="312"/>
                  </a:cubicBezTo>
                  <a:cubicBezTo>
                    <a:pt x="725" y="312"/>
                    <a:pt x="799" y="272"/>
                    <a:pt x="814" y="185"/>
                  </a:cubicBezTo>
                  <a:cubicBezTo>
                    <a:pt x="827" y="110"/>
                    <a:pt x="772" y="8"/>
                    <a:pt x="687" y="5"/>
                  </a:cubicBezTo>
                  <a:cubicBezTo>
                    <a:pt x="623" y="2"/>
                    <a:pt x="559" y="1"/>
                    <a:pt x="495" y="1"/>
                  </a:cubicBezTo>
                  <a:close/>
                </a:path>
              </a:pathLst>
            </a:custGeom>
            <a:solidFill>
              <a:srgbClr val="C5F3C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8" name="Google Shape;582;p28">
            <a:extLst>
              <a:ext uri="{FF2B5EF4-FFF2-40B4-BE49-F238E27FC236}">
                <a16:creationId xmlns:a16="http://schemas.microsoft.com/office/drawing/2014/main" id="{8EB69778-2ACA-B6E1-DC1F-F3DEDBD468F7}"/>
              </a:ext>
            </a:extLst>
          </p:cNvPr>
          <p:cNvGrpSpPr/>
          <p:nvPr/>
        </p:nvGrpSpPr>
        <p:grpSpPr>
          <a:xfrm rot="1793444" flipH="1">
            <a:off x="10212978" y="252538"/>
            <a:ext cx="1060076" cy="532736"/>
            <a:chOff x="3093176" y="1236326"/>
            <a:chExt cx="886783" cy="445649"/>
          </a:xfrm>
        </p:grpSpPr>
        <p:sp>
          <p:nvSpPr>
            <p:cNvPr id="9" name="Google Shape;583;p28">
              <a:extLst>
                <a:ext uri="{FF2B5EF4-FFF2-40B4-BE49-F238E27FC236}">
                  <a16:creationId xmlns:a16="http://schemas.microsoft.com/office/drawing/2014/main" id="{6EC4A402-8D44-E5F2-7C8B-CF96841806C0}"/>
                </a:ext>
              </a:extLst>
            </p:cNvPr>
            <p:cNvSpPr/>
            <p:nvPr/>
          </p:nvSpPr>
          <p:spPr>
            <a:xfrm>
              <a:off x="3093176" y="1236326"/>
              <a:ext cx="886783" cy="445649"/>
            </a:xfrm>
            <a:custGeom>
              <a:avLst/>
              <a:gdLst/>
              <a:ahLst/>
              <a:cxnLst/>
              <a:rect l="l" t="t" r="r" b="b"/>
              <a:pathLst>
                <a:path w="7434" h="3736" extrusionOk="0">
                  <a:moveTo>
                    <a:pt x="3811" y="1"/>
                  </a:moveTo>
                  <a:cubicBezTo>
                    <a:pt x="2390" y="1"/>
                    <a:pt x="999" y="20"/>
                    <a:pt x="612" y="29"/>
                  </a:cubicBezTo>
                  <a:cubicBezTo>
                    <a:pt x="236" y="38"/>
                    <a:pt x="1005" y="607"/>
                    <a:pt x="1039" y="728"/>
                  </a:cubicBezTo>
                  <a:cubicBezTo>
                    <a:pt x="1073" y="851"/>
                    <a:pt x="1" y="1178"/>
                    <a:pt x="38" y="1313"/>
                  </a:cubicBezTo>
                  <a:cubicBezTo>
                    <a:pt x="76" y="1449"/>
                    <a:pt x="915" y="1757"/>
                    <a:pt x="937" y="1838"/>
                  </a:cubicBezTo>
                  <a:cubicBezTo>
                    <a:pt x="960" y="1920"/>
                    <a:pt x="16" y="2312"/>
                    <a:pt x="66" y="2488"/>
                  </a:cubicBezTo>
                  <a:cubicBezTo>
                    <a:pt x="114" y="2665"/>
                    <a:pt x="877" y="2834"/>
                    <a:pt x="900" y="2915"/>
                  </a:cubicBezTo>
                  <a:cubicBezTo>
                    <a:pt x="923" y="2997"/>
                    <a:pt x="170" y="3394"/>
                    <a:pt x="242" y="3652"/>
                  </a:cubicBezTo>
                  <a:cubicBezTo>
                    <a:pt x="259" y="3713"/>
                    <a:pt x="567" y="3736"/>
                    <a:pt x="1040" y="3736"/>
                  </a:cubicBezTo>
                  <a:cubicBezTo>
                    <a:pt x="2391" y="3736"/>
                    <a:pt x="5085" y="3551"/>
                    <a:pt x="6181" y="3551"/>
                  </a:cubicBezTo>
                  <a:cubicBezTo>
                    <a:pt x="6327" y="3551"/>
                    <a:pt x="6445" y="3555"/>
                    <a:pt x="6528" y="3562"/>
                  </a:cubicBezTo>
                  <a:cubicBezTo>
                    <a:pt x="6568" y="3566"/>
                    <a:pt x="6606" y="3568"/>
                    <a:pt x="6640" y="3568"/>
                  </a:cubicBezTo>
                  <a:cubicBezTo>
                    <a:pt x="7363" y="3568"/>
                    <a:pt x="6735" y="2788"/>
                    <a:pt x="6586" y="2788"/>
                  </a:cubicBezTo>
                  <a:cubicBezTo>
                    <a:pt x="6583" y="2788"/>
                    <a:pt x="6580" y="2789"/>
                    <a:pt x="6577" y="2789"/>
                  </a:cubicBezTo>
                  <a:cubicBezTo>
                    <a:pt x="6571" y="2791"/>
                    <a:pt x="6567" y="2792"/>
                    <a:pt x="6564" y="2792"/>
                  </a:cubicBezTo>
                  <a:cubicBezTo>
                    <a:pt x="6485" y="2792"/>
                    <a:pt x="7003" y="2379"/>
                    <a:pt x="7073" y="2256"/>
                  </a:cubicBezTo>
                  <a:cubicBezTo>
                    <a:pt x="7146" y="2127"/>
                    <a:pt x="6617" y="1908"/>
                    <a:pt x="6596" y="1827"/>
                  </a:cubicBezTo>
                  <a:cubicBezTo>
                    <a:pt x="6573" y="1745"/>
                    <a:pt x="7214" y="1341"/>
                    <a:pt x="7179" y="1219"/>
                  </a:cubicBezTo>
                  <a:cubicBezTo>
                    <a:pt x="7145" y="1098"/>
                    <a:pt x="6790" y="816"/>
                    <a:pt x="6767" y="734"/>
                  </a:cubicBezTo>
                  <a:cubicBezTo>
                    <a:pt x="6745" y="653"/>
                    <a:pt x="7434" y="346"/>
                    <a:pt x="7377" y="142"/>
                  </a:cubicBezTo>
                  <a:cubicBezTo>
                    <a:pt x="7346" y="30"/>
                    <a:pt x="5556" y="1"/>
                    <a:pt x="3811" y="1"/>
                  </a:cubicBezTo>
                  <a:close/>
                </a:path>
              </a:pathLst>
            </a:custGeom>
            <a:solidFill>
              <a:srgbClr val="63519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 name="Google Shape;584;p28">
              <a:extLst>
                <a:ext uri="{FF2B5EF4-FFF2-40B4-BE49-F238E27FC236}">
                  <a16:creationId xmlns:a16="http://schemas.microsoft.com/office/drawing/2014/main" id="{487ECC8D-D389-C801-45DD-8B5716BAE73D}"/>
                </a:ext>
              </a:extLst>
            </p:cNvPr>
            <p:cNvSpPr/>
            <p:nvPr/>
          </p:nvSpPr>
          <p:spPr>
            <a:xfrm>
              <a:off x="3465472" y="1291674"/>
              <a:ext cx="227123" cy="41988"/>
            </a:xfrm>
            <a:custGeom>
              <a:avLst/>
              <a:gdLst/>
              <a:ahLst/>
              <a:cxnLst/>
              <a:rect l="l" t="t" r="r" b="b"/>
              <a:pathLst>
                <a:path w="1904" h="352" extrusionOk="0">
                  <a:moveTo>
                    <a:pt x="1249" y="0"/>
                  </a:moveTo>
                  <a:cubicBezTo>
                    <a:pt x="898" y="0"/>
                    <a:pt x="547" y="14"/>
                    <a:pt x="195" y="41"/>
                  </a:cubicBezTo>
                  <a:cubicBezTo>
                    <a:pt x="1" y="56"/>
                    <a:pt x="24" y="352"/>
                    <a:pt x="211" y="352"/>
                  </a:cubicBezTo>
                  <a:cubicBezTo>
                    <a:pt x="216" y="352"/>
                    <a:pt x="221" y="352"/>
                    <a:pt x="226" y="351"/>
                  </a:cubicBezTo>
                  <a:cubicBezTo>
                    <a:pt x="581" y="324"/>
                    <a:pt x="936" y="311"/>
                    <a:pt x="1291" y="311"/>
                  </a:cubicBezTo>
                  <a:cubicBezTo>
                    <a:pt x="1429" y="311"/>
                    <a:pt x="1567" y="313"/>
                    <a:pt x="1705" y="317"/>
                  </a:cubicBezTo>
                  <a:cubicBezTo>
                    <a:pt x="1707" y="317"/>
                    <a:pt x="1709" y="317"/>
                    <a:pt x="1711" y="317"/>
                  </a:cubicBezTo>
                  <a:cubicBezTo>
                    <a:pt x="1904" y="317"/>
                    <a:pt x="1872" y="13"/>
                    <a:pt x="1674" y="7"/>
                  </a:cubicBezTo>
                  <a:cubicBezTo>
                    <a:pt x="1533" y="2"/>
                    <a:pt x="1391" y="0"/>
                    <a:pt x="124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 name="Google Shape;585;p28">
              <a:extLst>
                <a:ext uri="{FF2B5EF4-FFF2-40B4-BE49-F238E27FC236}">
                  <a16:creationId xmlns:a16="http://schemas.microsoft.com/office/drawing/2014/main" id="{DD23D72E-AD5C-CECB-A591-EC2D16675F2D}"/>
                </a:ext>
              </a:extLst>
            </p:cNvPr>
            <p:cNvSpPr/>
            <p:nvPr/>
          </p:nvSpPr>
          <p:spPr>
            <a:xfrm>
              <a:off x="3714067" y="1293583"/>
              <a:ext cx="98770" cy="38768"/>
            </a:xfrm>
            <a:custGeom>
              <a:avLst/>
              <a:gdLst/>
              <a:ahLst/>
              <a:cxnLst/>
              <a:rect l="l" t="t" r="r" b="b"/>
              <a:pathLst>
                <a:path w="828" h="325" extrusionOk="0">
                  <a:moveTo>
                    <a:pt x="495" y="1"/>
                  </a:moveTo>
                  <a:cubicBezTo>
                    <a:pt x="395" y="1"/>
                    <a:pt x="295" y="4"/>
                    <a:pt x="195" y="13"/>
                  </a:cubicBezTo>
                  <a:cubicBezTo>
                    <a:pt x="0" y="29"/>
                    <a:pt x="23" y="324"/>
                    <a:pt x="210" y="324"/>
                  </a:cubicBezTo>
                  <a:cubicBezTo>
                    <a:pt x="215" y="324"/>
                    <a:pt x="220" y="324"/>
                    <a:pt x="225" y="324"/>
                  </a:cubicBezTo>
                  <a:cubicBezTo>
                    <a:pt x="325" y="315"/>
                    <a:pt x="425" y="309"/>
                    <a:pt x="524" y="309"/>
                  </a:cubicBezTo>
                  <a:cubicBezTo>
                    <a:pt x="561" y="309"/>
                    <a:pt x="597" y="310"/>
                    <a:pt x="634" y="312"/>
                  </a:cubicBezTo>
                  <a:cubicBezTo>
                    <a:pt x="638" y="312"/>
                    <a:pt x="641" y="312"/>
                    <a:pt x="645" y="312"/>
                  </a:cubicBezTo>
                  <a:cubicBezTo>
                    <a:pt x="725" y="312"/>
                    <a:pt x="799" y="272"/>
                    <a:pt x="814" y="185"/>
                  </a:cubicBezTo>
                  <a:cubicBezTo>
                    <a:pt x="827" y="110"/>
                    <a:pt x="772" y="8"/>
                    <a:pt x="687" y="5"/>
                  </a:cubicBezTo>
                  <a:cubicBezTo>
                    <a:pt x="623" y="2"/>
                    <a:pt x="559" y="1"/>
                    <a:pt x="49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aphicFrame>
        <p:nvGraphicFramePr>
          <p:cNvPr id="12" name="Table 12">
            <a:extLst>
              <a:ext uri="{FF2B5EF4-FFF2-40B4-BE49-F238E27FC236}">
                <a16:creationId xmlns:a16="http://schemas.microsoft.com/office/drawing/2014/main" id="{D8AC5BB3-02A6-A96C-D560-0C18B83C29CE}"/>
              </a:ext>
            </a:extLst>
          </p:cNvPr>
          <p:cNvGraphicFramePr>
            <a:graphicFrameLocks noGrp="1"/>
          </p:cNvGraphicFramePr>
          <p:nvPr/>
        </p:nvGraphicFramePr>
        <p:xfrm>
          <a:off x="552451" y="2472266"/>
          <a:ext cx="4638674" cy="3400849"/>
        </p:xfrm>
        <a:graphic>
          <a:graphicData uri="http://schemas.openxmlformats.org/drawingml/2006/table">
            <a:tbl>
              <a:tblPr firstRow="1" bandRow="1">
                <a:tableStyleId>{5C22544A-7EE6-4342-B048-85BDC9FD1C3A}</a:tableStyleId>
              </a:tblPr>
              <a:tblGrid>
                <a:gridCol w="4638674">
                  <a:extLst>
                    <a:ext uri="{9D8B030D-6E8A-4147-A177-3AD203B41FA5}">
                      <a16:colId xmlns:a16="http://schemas.microsoft.com/office/drawing/2014/main" val="3931057938"/>
                    </a:ext>
                  </a:extLst>
                </a:gridCol>
              </a:tblGrid>
              <a:tr h="566209">
                <a:tc>
                  <a:txBody>
                    <a:bodyPr/>
                    <a:lstStyle/>
                    <a:p>
                      <a:pPr algn="ctr"/>
                      <a:r>
                        <a:rPr lang="en-US" sz="2800" dirty="0">
                          <a:solidFill>
                            <a:srgbClr val="002060"/>
                          </a:solidFill>
                          <a:latin typeface="Cambria" panose="02040503050406030204" pitchFamily="18" charset="0"/>
                          <a:ea typeface="Cambria" panose="02040503050406030204" pitchFamily="18" charset="0"/>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1DEFF"/>
                    </a:solidFill>
                  </a:tcPr>
                </a:tc>
                <a:extLst>
                  <a:ext uri="{0D108BD9-81ED-4DB2-BD59-A6C34878D82A}">
                    <a16:rowId xmlns:a16="http://schemas.microsoft.com/office/drawing/2014/main" val="980363629"/>
                  </a:ext>
                </a:extLst>
              </a:tr>
              <a:tr h="839259">
                <a:tc>
                  <a:txBody>
                    <a:bodyPr/>
                    <a:lstStyle/>
                    <a:p>
                      <a:pPr algn="just"/>
                      <a:r>
                        <a:rPr lang="en-US" sz="2800" dirty="0" err="1">
                          <a:solidFill>
                            <a:srgbClr val="002060"/>
                          </a:solidFill>
                          <a:latin typeface="Cambria" panose="02040503050406030204" pitchFamily="18" charset="0"/>
                          <a:ea typeface="Cambria" panose="02040503050406030204" pitchFamily="18" charset="0"/>
                        </a:rPr>
                        <a:t>Bác</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đã</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đi</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khắp</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năm</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châu</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bốn</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biển</a:t>
                      </a:r>
                      <a:r>
                        <a:rPr lang="en-US" sz="2800" dirty="0">
                          <a:solidFill>
                            <a:srgbClr val="002060"/>
                          </a:solidFill>
                          <a:latin typeface="Cambria" panose="02040503050406030204" pitchFamily="18" charset="0"/>
                          <a:ea typeface="Cambria" panose="02040503050406030204"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46309324"/>
                  </a:ext>
                </a:extLst>
              </a:tr>
              <a:tr h="839259">
                <a:tc>
                  <a:txBody>
                    <a:bodyPr/>
                    <a:lstStyle/>
                    <a:p>
                      <a:pPr algn="just"/>
                      <a:r>
                        <a:rPr lang="en-US" sz="2800" kern="1200" dirty="0" err="1">
                          <a:solidFill>
                            <a:srgbClr val="002060"/>
                          </a:solidFill>
                          <a:effectLst/>
                          <a:latin typeface="Cambria" panose="02040503050406030204" pitchFamily="18" charset="0"/>
                          <a:ea typeface="Cambria" panose="02040503050406030204" pitchFamily="18" charset="0"/>
                          <a:cs typeface="+mn-cs"/>
                        </a:rPr>
                        <a:t>Bác</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Hồ</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đọc</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i="1" kern="1200" dirty="0" err="1">
                          <a:solidFill>
                            <a:srgbClr val="002060"/>
                          </a:solidFill>
                          <a:effectLst/>
                          <a:latin typeface="Cambria" panose="02040503050406030204" pitchFamily="18" charset="0"/>
                          <a:ea typeface="Cambria" panose="02040503050406030204" pitchFamily="18" charset="0"/>
                          <a:cs typeface="+mn-cs"/>
                        </a:rPr>
                        <a:t>Tuyên</a:t>
                      </a:r>
                      <a:r>
                        <a:rPr lang="en-US" sz="2800" i="1" kern="1200" dirty="0">
                          <a:solidFill>
                            <a:srgbClr val="002060"/>
                          </a:solidFill>
                          <a:effectLst/>
                          <a:latin typeface="Cambria" panose="02040503050406030204" pitchFamily="18" charset="0"/>
                          <a:ea typeface="Cambria" panose="02040503050406030204" pitchFamily="18" charset="0"/>
                          <a:cs typeface="+mn-cs"/>
                        </a:rPr>
                        <a:t> </a:t>
                      </a:r>
                      <a:r>
                        <a:rPr lang="en-US" sz="2800" i="1" kern="1200" dirty="0" err="1">
                          <a:solidFill>
                            <a:srgbClr val="002060"/>
                          </a:solidFill>
                          <a:effectLst/>
                          <a:latin typeface="Cambria" panose="02040503050406030204" pitchFamily="18" charset="0"/>
                          <a:ea typeface="Cambria" panose="02040503050406030204" pitchFamily="18" charset="0"/>
                          <a:cs typeface="+mn-cs"/>
                        </a:rPr>
                        <a:t>ngôn</a:t>
                      </a:r>
                      <a:r>
                        <a:rPr lang="en-US" sz="2800" i="1" kern="1200" dirty="0">
                          <a:solidFill>
                            <a:srgbClr val="002060"/>
                          </a:solidFill>
                          <a:effectLst/>
                          <a:latin typeface="Cambria" panose="02040503050406030204" pitchFamily="18" charset="0"/>
                          <a:ea typeface="Cambria" panose="02040503050406030204" pitchFamily="18" charset="0"/>
                          <a:cs typeface="+mn-cs"/>
                        </a:rPr>
                        <a:t> </a:t>
                      </a:r>
                      <a:r>
                        <a:rPr lang="en-US" sz="2800" i="1" kern="1200" dirty="0" err="1">
                          <a:solidFill>
                            <a:srgbClr val="002060"/>
                          </a:solidFill>
                          <a:effectLst/>
                          <a:latin typeface="Cambria" panose="02040503050406030204" pitchFamily="18" charset="0"/>
                          <a:ea typeface="Cambria" panose="02040503050406030204" pitchFamily="18" charset="0"/>
                          <a:cs typeface="+mn-cs"/>
                        </a:rPr>
                        <a:t>độc</a:t>
                      </a:r>
                      <a:r>
                        <a:rPr lang="en-US" sz="2800" i="1" kern="1200" dirty="0">
                          <a:solidFill>
                            <a:srgbClr val="002060"/>
                          </a:solidFill>
                          <a:effectLst/>
                          <a:latin typeface="Cambria" panose="02040503050406030204" pitchFamily="18" charset="0"/>
                          <a:ea typeface="Cambria" panose="02040503050406030204" pitchFamily="18" charset="0"/>
                          <a:cs typeface="+mn-cs"/>
                        </a:rPr>
                        <a:t> </a:t>
                      </a:r>
                      <a:r>
                        <a:rPr lang="en-US" sz="2800" i="1" kern="1200" dirty="0" err="1">
                          <a:solidFill>
                            <a:srgbClr val="002060"/>
                          </a:solidFill>
                          <a:effectLst/>
                          <a:latin typeface="Cambria" panose="02040503050406030204" pitchFamily="18" charset="0"/>
                          <a:ea typeface="Cambria" panose="02040503050406030204" pitchFamily="18" charset="0"/>
                          <a:cs typeface="+mn-cs"/>
                        </a:rPr>
                        <a:t>lập</a:t>
                      </a:r>
                      <a:r>
                        <a:rPr lang="en-US" sz="2800" i="1" kern="1200" dirty="0">
                          <a:solidFill>
                            <a:srgbClr val="002060"/>
                          </a:solidFill>
                          <a:effectLst/>
                          <a:latin typeface="Cambria" panose="02040503050406030204" pitchFamily="18" charset="0"/>
                          <a:ea typeface="Cambria" panose="02040503050406030204" pitchFamily="18" charset="0"/>
                          <a:cs typeface="+mn-cs"/>
                        </a:rPr>
                        <a:t>.</a:t>
                      </a:r>
                      <a:endParaRPr lang="en-US" sz="2800"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3617942"/>
                  </a:ext>
                </a:extLst>
              </a:tr>
              <a:tr h="839259">
                <a:tc>
                  <a:txBody>
                    <a:bodyPr/>
                    <a:lstStyle/>
                    <a:p>
                      <a:pPr algn="just"/>
                      <a:r>
                        <a:rPr lang="en-US" sz="2800" kern="1200" dirty="0" err="1">
                          <a:solidFill>
                            <a:srgbClr val="002060"/>
                          </a:solidFill>
                          <a:effectLst/>
                          <a:latin typeface="Cambria" panose="02040503050406030204" pitchFamily="18" charset="0"/>
                          <a:ea typeface="Cambria" panose="02040503050406030204" pitchFamily="18" charset="0"/>
                          <a:cs typeface="+mn-cs"/>
                        </a:rPr>
                        <a:t>Vườn</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cây</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Bác</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Hồ</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xanh</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tốt</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quanh</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năm</a:t>
                      </a:r>
                      <a:r>
                        <a:rPr lang="en-US" sz="2800" kern="1200" dirty="0">
                          <a:solidFill>
                            <a:srgbClr val="002060"/>
                          </a:solidFill>
                          <a:effectLst/>
                          <a:latin typeface="Cambria" panose="02040503050406030204" pitchFamily="18" charset="0"/>
                          <a:ea typeface="Cambria" panose="02040503050406030204" pitchFamily="18" charset="0"/>
                          <a:cs typeface="+mn-cs"/>
                        </a:rPr>
                        <a:t>.</a:t>
                      </a:r>
                      <a:endParaRPr lang="en-US" sz="2800"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3133736"/>
                  </a:ext>
                </a:extLst>
              </a:tr>
            </a:tbl>
          </a:graphicData>
        </a:graphic>
      </p:graphicFrame>
      <p:graphicFrame>
        <p:nvGraphicFramePr>
          <p:cNvPr id="13" name="Table 12">
            <a:extLst>
              <a:ext uri="{FF2B5EF4-FFF2-40B4-BE49-F238E27FC236}">
                <a16:creationId xmlns:a16="http://schemas.microsoft.com/office/drawing/2014/main" id="{A60DB381-304D-D768-4F5C-4979DD47DAF0}"/>
              </a:ext>
            </a:extLst>
          </p:cNvPr>
          <p:cNvGraphicFramePr>
            <a:graphicFrameLocks noGrp="1"/>
          </p:cNvGraphicFramePr>
          <p:nvPr/>
        </p:nvGraphicFramePr>
        <p:xfrm>
          <a:off x="6219826" y="2481791"/>
          <a:ext cx="5343524" cy="3400849"/>
        </p:xfrm>
        <a:graphic>
          <a:graphicData uri="http://schemas.openxmlformats.org/drawingml/2006/table">
            <a:tbl>
              <a:tblPr firstRow="1" bandRow="1">
                <a:tableStyleId>{5C22544A-7EE6-4342-B048-85BDC9FD1C3A}</a:tableStyleId>
              </a:tblPr>
              <a:tblGrid>
                <a:gridCol w="5343524">
                  <a:extLst>
                    <a:ext uri="{9D8B030D-6E8A-4147-A177-3AD203B41FA5}">
                      <a16:colId xmlns:a16="http://schemas.microsoft.com/office/drawing/2014/main" val="3931057938"/>
                    </a:ext>
                  </a:extLst>
                </a:gridCol>
              </a:tblGrid>
              <a:tr h="566209">
                <a:tc>
                  <a:txBody>
                    <a:bodyPr/>
                    <a:lstStyle/>
                    <a:p>
                      <a:pPr algn="ctr"/>
                      <a:r>
                        <a:rPr lang="en-US" sz="2800" dirty="0">
                          <a:solidFill>
                            <a:srgbClr val="002060"/>
                          </a:solidFill>
                          <a:latin typeface="Cambria" panose="02040503050406030204" pitchFamily="18" charset="0"/>
                          <a:ea typeface="Cambria" panose="02040503050406030204" pitchFamily="18" charset="0"/>
                        </a:rPr>
                        <a:t>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1DEFF"/>
                    </a:solidFill>
                  </a:tcPr>
                </a:tc>
                <a:extLst>
                  <a:ext uri="{0D108BD9-81ED-4DB2-BD59-A6C34878D82A}">
                    <a16:rowId xmlns:a16="http://schemas.microsoft.com/office/drawing/2014/main" val="980363629"/>
                  </a:ext>
                </a:extLst>
              </a:tr>
              <a:tr h="839259">
                <a:tc>
                  <a:txBody>
                    <a:bodyPr/>
                    <a:lstStyle/>
                    <a:p>
                      <a:pPr algn="just"/>
                      <a:r>
                        <a:rPr lang="en-US" sz="2800" kern="1200" dirty="0" err="1">
                          <a:solidFill>
                            <a:schemeClr val="dk1"/>
                          </a:solidFill>
                          <a:effectLst/>
                          <a:latin typeface="Cambria" panose="02040503050406030204" pitchFamily="18" charset="0"/>
                          <a:ea typeface="Cambria" panose="02040503050406030204" pitchFamily="18" charset="0"/>
                          <a:cs typeface="+mn-cs"/>
                        </a:rPr>
                        <a:t>Để</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tìm</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đường</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cứu</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nước</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Bác</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đã</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đi</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khắp</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năm</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châu</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bốn</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biển</a:t>
                      </a:r>
                      <a:r>
                        <a:rPr lang="en-US" sz="2800" kern="1200" dirty="0">
                          <a:solidFill>
                            <a:schemeClr val="dk1"/>
                          </a:solidFill>
                          <a:effectLst/>
                          <a:latin typeface="Cambria" panose="02040503050406030204" pitchFamily="18" charset="0"/>
                          <a:ea typeface="Cambria" panose="02040503050406030204" pitchFamily="18" charset="0"/>
                          <a:cs typeface="+mn-cs"/>
                        </a:rPr>
                        <a:t>.</a:t>
                      </a:r>
                      <a:endParaRPr lang="en-US" sz="2800"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46309324"/>
                  </a:ext>
                </a:extLst>
              </a:tr>
              <a:tr h="839259">
                <a:tc>
                  <a:txBody>
                    <a:bodyPr/>
                    <a:lstStyle/>
                    <a:p>
                      <a:pPr algn="just"/>
                      <a:r>
                        <a:rPr lang="en-US" sz="2800" kern="1200" dirty="0" err="1">
                          <a:solidFill>
                            <a:schemeClr val="dk1"/>
                          </a:solidFill>
                          <a:effectLst/>
                          <a:latin typeface="Cambria" panose="02040503050406030204" pitchFamily="18" charset="0"/>
                          <a:ea typeface="Cambria" panose="02040503050406030204" pitchFamily="18" charset="0"/>
                          <a:cs typeface="+mn-cs"/>
                        </a:rPr>
                        <a:t>Ngày</a:t>
                      </a:r>
                      <a:r>
                        <a:rPr lang="en-US" sz="2800" kern="1200" dirty="0">
                          <a:solidFill>
                            <a:schemeClr val="dk1"/>
                          </a:solidFill>
                          <a:effectLst/>
                          <a:latin typeface="Cambria" panose="02040503050406030204" pitchFamily="18" charset="0"/>
                          <a:ea typeface="Cambria" panose="02040503050406030204" pitchFamily="18" charset="0"/>
                          <a:cs typeface="+mn-cs"/>
                        </a:rPr>
                        <a:t> 2 </a:t>
                      </a:r>
                      <a:r>
                        <a:rPr lang="en-US" sz="2800" kern="1200" dirty="0" err="1">
                          <a:solidFill>
                            <a:schemeClr val="dk1"/>
                          </a:solidFill>
                          <a:effectLst/>
                          <a:latin typeface="Cambria" panose="02040503050406030204" pitchFamily="18" charset="0"/>
                          <a:ea typeface="Cambria" panose="02040503050406030204" pitchFamily="18" charset="0"/>
                          <a:cs typeface="+mn-cs"/>
                        </a:rPr>
                        <a:t>tháng</a:t>
                      </a:r>
                      <a:r>
                        <a:rPr lang="en-US" sz="2800" kern="1200" dirty="0">
                          <a:solidFill>
                            <a:schemeClr val="dk1"/>
                          </a:solidFill>
                          <a:effectLst/>
                          <a:latin typeface="Cambria" panose="02040503050406030204" pitchFamily="18" charset="0"/>
                          <a:ea typeface="Cambria" panose="02040503050406030204" pitchFamily="18" charset="0"/>
                          <a:cs typeface="+mn-cs"/>
                        </a:rPr>
                        <a:t> 9 </a:t>
                      </a:r>
                      <a:r>
                        <a:rPr lang="en-US" sz="2800" kern="1200" dirty="0" err="1">
                          <a:solidFill>
                            <a:schemeClr val="dk1"/>
                          </a:solidFill>
                          <a:effectLst/>
                          <a:latin typeface="Cambria" panose="02040503050406030204" pitchFamily="18" charset="0"/>
                          <a:ea typeface="Cambria" panose="02040503050406030204" pitchFamily="18" charset="0"/>
                          <a:cs typeface="+mn-cs"/>
                        </a:rPr>
                        <a:t>năm</a:t>
                      </a:r>
                      <a:r>
                        <a:rPr lang="en-US" sz="2800" kern="1200" dirty="0">
                          <a:solidFill>
                            <a:schemeClr val="dk1"/>
                          </a:solidFill>
                          <a:effectLst/>
                          <a:latin typeface="Cambria" panose="02040503050406030204" pitchFamily="18" charset="0"/>
                          <a:ea typeface="Cambria" panose="02040503050406030204" pitchFamily="18" charset="0"/>
                          <a:cs typeface="+mn-cs"/>
                        </a:rPr>
                        <a:t> 1945, </a:t>
                      </a:r>
                      <a:r>
                        <a:rPr lang="en-US" sz="2800" kern="1200" dirty="0" err="1">
                          <a:solidFill>
                            <a:schemeClr val="dk1"/>
                          </a:solidFill>
                          <a:effectLst/>
                          <a:latin typeface="Cambria" panose="02040503050406030204" pitchFamily="18" charset="0"/>
                          <a:ea typeface="Cambria" panose="02040503050406030204" pitchFamily="18" charset="0"/>
                          <a:cs typeface="+mn-cs"/>
                        </a:rPr>
                        <a:t>Bác</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Hồ</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đọc</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i="1" kern="1200" dirty="0" err="1">
                          <a:solidFill>
                            <a:schemeClr val="dk1"/>
                          </a:solidFill>
                          <a:effectLst/>
                          <a:latin typeface="Cambria" panose="02040503050406030204" pitchFamily="18" charset="0"/>
                          <a:ea typeface="Cambria" panose="02040503050406030204" pitchFamily="18" charset="0"/>
                          <a:cs typeface="+mn-cs"/>
                        </a:rPr>
                        <a:t>Tuyên</a:t>
                      </a:r>
                      <a:r>
                        <a:rPr lang="en-US" sz="2800" i="1" kern="1200" dirty="0">
                          <a:solidFill>
                            <a:schemeClr val="dk1"/>
                          </a:solidFill>
                          <a:effectLst/>
                          <a:latin typeface="Cambria" panose="02040503050406030204" pitchFamily="18" charset="0"/>
                          <a:ea typeface="Cambria" panose="02040503050406030204" pitchFamily="18" charset="0"/>
                          <a:cs typeface="+mn-cs"/>
                        </a:rPr>
                        <a:t> </a:t>
                      </a:r>
                      <a:r>
                        <a:rPr lang="en-US" sz="2800" i="1" kern="1200" dirty="0" err="1">
                          <a:solidFill>
                            <a:schemeClr val="dk1"/>
                          </a:solidFill>
                          <a:effectLst/>
                          <a:latin typeface="Cambria" panose="02040503050406030204" pitchFamily="18" charset="0"/>
                          <a:ea typeface="Cambria" panose="02040503050406030204" pitchFamily="18" charset="0"/>
                          <a:cs typeface="+mn-cs"/>
                        </a:rPr>
                        <a:t>ngôn</a:t>
                      </a:r>
                      <a:r>
                        <a:rPr lang="en-US" sz="2800" i="1" kern="1200" dirty="0">
                          <a:solidFill>
                            <a:schemeClr val="dk1"/>
                          </a:solidFill>
                          <a:effectLst/>
                          <a:latin typeface="Cambria" panose="02040503050406030204" pitchFamily="18" charset="0"/>
                          <a:ea typeface="Cambria" panose="02040503050406030204" pitchFamily="18" charset="0"/>
                          <a:cs typeface="+mn-cs"/>
                        </a:rPr>
                        <a:t> </a:t>
                      </a:r>
                      <a:r>
                        <a:rPr lang="en-US" sz="2800" i="1" kern="1200" dirty="0" err="1">
                          <a:solidFill>
                            <a:schemeClr val="dk1"/>
                          </a:solidFill>
                          <a:effectLst/>
                          <a:latin typeface="Cambria" panose="02040503050406030204" pitchFamily="18" charset="0"/>
                          <a:ea typeface="Cambria" panose="02040503050406030204" pitchFamily="18" charset="0"/>
                          <a:cs typeface="+mn-cs"/>
                        </a:rPr>
                        <a:t>độc</a:t>
                      </a:r>
                      <a:r>
                        <a:rPr lang="en-US" sz="2800" i="1" kern="1200" dirty="0">
                          <a:solidFill>
                            <a:schemeClr val="dk1"/>
                          </a:solidFill>
                          <a:effectLst/>
                          <a:latin typeface="Cambria" panose="02040503050406030204" pitchFamily="18" charset="0"/>
                          <a:ea typeface="Cambria" panose="02040503050406030204" pitchFamily="18" charset="0"/>
                          <a:cs typeface="+mn-cs"/>
                        </a:rPr>
                        <a:t> </a:t>
                      </a:r>
                      <a:r>
                        <a:rPr lang="en-US" sz="2800" i="1" kern="1200" dirty="0" err="1">
                          <a:solidFill>
                            <a:schemeClr val="dk1"/>
                          </a:solidFill>
                          <a:effectLst/>
                          <a:latin typeface="Cambria" panose="02040503050406030204" pitchFamily="18" charset="0"/>
                          <a:ea typeface="Cambria" panose="02040503050406030204" pitchFamily="18" charset="0"/>
                          <a:cs typeface="+mn-cs"/>
                        </a:rPr>
                        <a:t>lập</a:t>
                      </a:r>
                      <a:r>
                        <a:rPr lang="en-US" sz="2800" i="1" kern="1200" dirty="0">
                          <a:solidFill>
                            <a:schemeClr val="dk1"/>
                          </a:solidFill>
                          <a:effectLst/>
                          <a:latin typeface="Cambria" panose="02040503050406030204" pitchFamily="18" charset="0"/>
                          <a:ea typeface="Cambria" panose="02040503050406030204" pitchFamily="18" charset="0"/>
                          <a:cs typeface="+mn-cs"/>
                        </a:rPr>
                        <a:t>.</a:t>
                      </a:r>
                      <a:endParaRPr lang="en-US" sz="2800"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3617942"/>
                  </a:ext>
                </a:extLst>
              </a:tr>
              <a:tr h="839259">
                <a:tc>
                  <a:txBody>
                    <a:bodyPr/>
                    <a:lstStyle/>
                    <a:p>
                      <a:pPr algn="just"/>
                      <a:r>
                        <a:rPr lang="en-US" sz="2800" kern="1200" dirty="0">
                          <a:solidFill>
                            <a:schemeClr val="dk1"/>
                          </a:solidFill>
                          <a:effectLst/>
                          <a:latin typeface="Cambria" panose="02040503050406030204" pitchFamily="18" charset="0"/>
                          <a:ea typeface="Cambria" panose="02040503050406030204" pitchFamily="18" charset="0"/>
                          <a:cs typeface="+mn-cs"/>
                        </a:rPr>
                        <a:t>Trong </a:t>
                      </a:r>
                      <a:r>
                        <a:rPr lang="en-US" sz="2800" kern="1200" dirty="0" err="1">
                          <a:solidFill>
                            <a:schemeClr val="dk1"/>
                          </a:solidFill>
                          <a:effectLst/>
                          <a:latin typeface="Cambria" panose="02040503050406030204" pitchFamily="18" charset="0"/>
                          <a:ea typeface="Cambria" panose="02040503050406030204" pitchFamily="18" charset="0"/>
                          <a:cs typeface="+mn-cs"/>
                        </a:rPr>
                        <a:t>Phủ</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Chủ</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tịch</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vườn</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cây</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Bác</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Hồ</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xanh</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tốt</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quanh</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năm</a:t>
                      </a:r>
                      <a:r>
                        <a:rPr lang="en-US" sz="2800" kern="1200" dirty="0">
                          <a:solidFill>
                            <a:schemeClr val="dk1"/>
                          </a:solidFill>
                          <a:effectLst/>
                          <a:latin typeface="Cambria" panose="02040503050406030204" pitchFamily="18" charset="0"/>
                          <a:ea typeface="Cambria" panose="02040503050406030204" pitchFamily="18" charset="0"/>
                          <a:cs typeface="+mn-cs"/>
                        </a:rPr>
                        <a:t>.</a:t>
                      </a:r>
                      <a:endParaRPr lang="en-US" sz="2800"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3133736"/>
                  </a:ext>
                </a:extLst>
              </a:tr>
            </a:tbl>
          </a:graphicData>
        </a:graphic>
      </p:graphicFrame>
    </p:spTree>
    <p:extLst>
      <p:ext uri="{BB962C8B-B14F-4D97-AF65-F5344CB8AC3E}">
        <p14:creationId xmlns:p14="http://schemas.microsoft.com/office/powerpoint/2010/main" val="90137252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2">
            <a:extLst>
              <a:ext uri="{FF2B5EF4-FFF2-40B4-BE49-F238E27FC236}">
                <a16:creationId xmlns:a16="http://schemas.microsoft.com/office/drawing/2014/main" id="{681B211F-9E7C-85D7-7F19-373A102E83EC}"/>
              </a:ext>
            </a:extLst>
          </p:cNvPr>
          <p:cNvGraphicFramePr>
            <a:graphicFrameLocks noGrp="1"/>
          </p:cNvGraphicFramePr>
          <p:nvPr>
            <p:extLst>
              <p:ext uri="{D42A27DB-BD31-4B8C-83A1-F6EECF244321}">
                <p14:modId xmlns:p14="http://schemas.microsoft.com/office/powerpoint/2010/main" val="1821597874"/>
              </p:ext>
            </p:extLst>
          </p:nvPr>
        </p:nvGraphicFramePr>
        <p:xfrm>
          <a:off x="1485901" y="1504950"/>
          <a:ext cx="9534524" cy="3895725"/>
        </p:xfrm>
        <a:graphic>
          <a:graphicData uri="http://schemas.openxmlformats.org/drawingml/2006/table">
            <a:tbl>
              <a:tblPr firstRow="1" bandRow="1">
                <a:tableStyleId>{5C22544A-7EE6-4342-B048-85BDC9FD1C3A}</a:tableStyleId>
              </a:tblPr>
              <a:tblGrid>
                <a:gridCol w="9534524">
                  <a:extLst>
                    <a:ext uri="{9D8B030D-6E8A-4147-A177-3AD203B41FA5}">
                      <a16:colId xmlns:a16="http://schemas.microsoft.com/office/drawing/2014/main" val="3931057938"/>
                    </a:ext>
                  </a:extLst>
                </a:gridCol>
              </a:tblGrid>
              <a:tr h="609600">
                <a:tc>
                  <a:txBody>
                    <a:bodyPr/>
                    <a:lstStyle/>
                    <a:p>
                      <a:pPr algn="ctr"/>
                      <a:r>
                        <a:rPr lang="en-US" sz="2800" dirty="0">
                          <a:solidFill>
                            <a:srgbClr val="002060"/>
                          </a:solidFill>
                          <a:latin typeface="Cambria" panose="02040503050406030204" pitchFamily="18" charset="0"/>
                          <a:ea typeface="Cambria" panose="02040503050406030204" pitchFamily="18" charset="0"/>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1DEFF"/>
                    </a:solidFill>
                  </a:tcPr>
                </a:tc>
                <a:extLst>
                  <a:ext uri="{0D108BD9-81ED-4DB2-BD59-A6C34878D82A}">
                    <a16:rowId xmlns:a16="http://schemas.microsoft.com/office/drawing/2014/main" val="980363629"/>
                  </a:ext>
                </a:extLst>
              </a:tr>
              <a:tr h="1028700">
                <a:tc>
                  <a:txBody>
                    <a:bodyPr/>
                    <a:lstStyle/>
                    <a:p>
                      <a:pPr algn="just"/>
                      <a:r>
                        <a:rPr lang="en-US" sz="2800" dirty="0" err="1">
                          <a:solidFill>
                            <a:srgbClr val="002060"/>
                          </a:solidFill>
                          <a:latin typeface="Cambria" panose="02040503050406030204" pitchFamily="18" charset="0"/>
                          <a:ea typeface="Cambria" panose="02040503050406030204" pitchFamily="18" charset="0"/>
                        </a:rPr>
                        <a:t>Bác</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đã</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đi</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khắp</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năm</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châu</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bốn</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biển</a:t>
                      </a:r>
                      <a:r>
                        <a:rPr lang="en-US" sz="2800" dirty="0">
                          <a:solidFill>
                            <a:srgbClr val="002060"/>
                          </a:solidFill>
                          <a:latin typeface="Cambria" panose="02040503050406030204" pitchFamily="18" charset="0"/>
                          <a:ea typeface="Cambria" panose="02040503050406030204"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46309324"/>
                  </a:ext>
                </a:extLst>
              </a:tr>
              <a:tr h="1104900">
                <a:tc>
                  <a:txBody>
                    <a:bodyPr/>
                    <a:lstStyle/>
                    <a:p>
                      <a:pPr algn="just"/>
                      <a:r>
                        <a:rPr lang="en-US" sz="2800" kern="1200" dirty="0" err="1">
                          <a:solidFill>
                            <a:srgbClr val="002060"/>
                          </a:solidFill>
                          <a:effectLst/>
                          <a:latin typeface="Cambria" panose="02040503050406030204" pitchFamily="18" charset="0"/>
                          <a:ea typeface="Cambria" panose="02040503050406030204" pitchFamily="18" charset="0"/>
                          <a:cs typeface="+mn-cs"/>
                        </a:rPr>
                        <a:t>Bác</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Hồ</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đọc</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i="1" kern="1200" dirty="0" err="1">
                          <a:solidFill>
                            <a:srgbClr val="002060"/>
                          </a:solidFill>
                          <a:effectLst/>
                          <a:latin typeface="Cambria" panose="02040503050406030204" pitchFamily="18" charset="0"/>
                          <a:ea typeface="Cambria" panose="02040503050406030204" pitchFamily="18" charset="0"/>
                          <a:cs typeface="+mn-cs"/>
                        </a:rPr>
                        <a:t>Tuyên</a:t>
                      </a:r>
                      <a:r>
                        <a:rPr lang="en-US" sz="2800" i="1" kern="1200" dirty="0">
                          <a:solidFill>
                            <a:srgbClr val="002060"/>
                          </a:solidFill>
                          <a:effectLst/>
                          <a:latin typeface="Cambria" panose="02040503050406030204" pitchFamily="18" charset="0"/>
                          <a:ea typeface="Cambria" panose="02040503050406030204" pitchFamily="18" charset="0"/>
                          <a:cs typeface="+mn-cs"/>
                        </a:rPr>
                        <a:t> </a:t>
                      </a:r>
                      <a:r>
                        <a:rPr lang="en-US" sz="2800" i="1" kern="1200" dirty="0" err="1">
                          <a:solidFill>
                            <a:srgbClr val="002060"/>
                          </a:solidFill>
                          <a:effectLst/>
                          <a:latin typeface="Cambria" panose="02040503050406030204" pitchFamily="18" charset="0"/>
                          <a:ea typeface="Cambria" panose="02040503050406030204" pitchFamily="18" charset="0"/>
                          <a:cs typeface="+mn-cs"/>
                        </a:rPr>
                        <a:t>ngôn</a:t>
                      </a:r>
                      <a:r>
                        <a:rPr lang="en-US" sz="2800" i="1" kern="1200" dirty="0">
                          <a:solidFill>
                            <a:srgbClr val="002060"/>
                          </a:solidFill>
                          <a:effectLst/>
                          <a:latin typeface="Cambria" panose="02040503050406030204" pitchFamily="18" charset="0"/>
                          <a:ea typeface="Cambria" panose="02040503050406030204" pitchFamily="18" charset="0"/>
                          <a:cs typeface="+mn-cs"/>
                        </a:rPr>
                        <a:t> </a:t>
                      </a:r>
                      <a:r>
                        <a:rPr lang="en-US" sz="2800" i="1" kern="1200" dirty="0" err="1">
                          <a:solidFill>
                            <a:srgbClr val="002060"/>
                          </a:solidFill>
                          <a:effectLst/>
                          <a:latin typeface="Cambria" panose="02040503050406030204" pitchFamily="18" charset="0"/>
                          <a:ea typeface="Cambria" panose="02040503050406030204" pitchFamily="18" charset="0"/>
                          <a:cs typeface="+mn-cs"/>
                        </a:rPr>
                        <a:t>độc</a:t>
                      </a:r>
                      <a:r>
                        <a:rPr lang="en-US" sz="2800" i="1" kern="1200" dirty="0">
                          <a:solidFill>
                            <a:srgbClr val="002060"/>
                          </a:solidFill>
                          <a:effectLst/>
                          <a:latin typeface="Cambria" panose="02040503050406030204" pitchFamily="18" charset="0"/>
                          <a:ea typeface="Cambria" panose="02040503050406030204" pitchFamily="18" charset="0"/>
                          <a:cs typeface="+mn-cs"/>
                        </a:rPr>
                        <a:t> </a:t>
                      </a:r>
                      <a:r>
                        <a:rPr lang="en-US" sz="2800" i="1" kern="1200" dirty="0" err="1">
                          <a:solidFill>
                            <a:srgbClr val="002060"/>
                          </a:solidFill>
                          <a:effectLst/>
                          <a:latin typeface="Cambria" panose="02040503050406030204" pitchFamily="18" charset="0"/>
                          <a:ea typeface="Cambria" panose="02040503050406030204" pitchFamily="18" charset="0"/>
                          <a:cs typeface="+mn-cs"/>
                        </a:rPr>
                        <a:t>lập</a:t>
                      </a:r>
                      <a:r>
                        <a:rPr lang="en-US" sz="2800" i="1" kern="1200" dirty="0">
                          <a:solidFill>
                            <a:srgbClr val="002060"/>
                          </a:solidFill>
                          <a:effectLst/>
                          <a:latin typeface="Cambria" panose="02040503050406030204" pitchFamily="18" charset="0"/>
                          <a:ea typeface="Cambria" panose="02040503050406030204" pitchFamily="18" charset="0"/>
                          <a:cs typeface="+mn-cs"/>
                        </a:rPr>
                        <a:t>.</a:t>
                      </a:r>
                      <a:endParaRPr lang="en-US" sz="2800"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3617942"/>
                  </a:ext>
                </a:extLst>
              </a:tr>
              <a:tr h="1152525">
                <a:tc>
                  <a:txBody>
                    <a:bodyPr/>
                    <a:lstStyle/>
                    <a:p>
                      <a:pPr algn="just"/>
                      <a:r>
                        <a:rPr lang="en-US" sz="2800" kern="1200" dirty="0" err="1">
                          <a:solidFill>
                            <a:srgbClr val="002060"/>
                          </a:solidFill>
                          <a:effectLst/>
                          <a:latin typeface="Cambria" panose="02040503050406030204" pitchFamily="18" charset="0"/>
                          <a:ea typeface="Cambria" panose="02040503050406030204" pitchFamily="18" charset="0"/>
                          <a:cs typeface="+mn-cs"/>
                        </a:rPr>
                        <a:t>Vườn</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cây</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Bác</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Hồ</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xanh</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tốt</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quanh</a:t>
                      </a:r>
                      <a:r>
                        <a:rPr lang="en-US" sz="2800" kern="1200" dirty="0">
                          <a:solidFill>
                            <a:srgbClr val="002060"/>
                          </a:solidFill>
                          <a:effectLst/>
                          <a:latin typeface="Cambria" panose="02040503050406030204" pitchFamily="18" charset="0"/>
                          <a:ea typeface="Cambria" panose="02040503050406030204" pitchFamily="18" charset="0"/>
                          <a:cs typeface="+mn-cs"/>
                        </a:rPr>
                        <a:t> </a:t>
                      </a:r>
                      <a:r>
                        <a:rPr lang="en-US" sz="2800" kern="1200" dirty="0" err="1">
                          <a:solidFill>
                            <a:srgbClr val="002060"/>
                          </a:solidFill>
                          <a:effectLst/>
                          <a:latin typeface="Cambria" panose="02040503050406030204" pitchFamily="18" charset="0"/>
                          <a:ea typeface="Cambria" panose="02040503050406030204" pitchFamily="18" charset="0"/>
                          <a:cs typeface="+mn-cs"/>
                        </a:rPr>
                        <a:t>năm</a:t>
                      </a:r>
                      <a:r>
                        <a:rPr lang="en-US" sz="2800" kern="1200" dirty="0">
                          <a:solidFill>
                            <a:srgbClr val="002060"/>
                          </a:solidFill>
                          <a:effectLst/>
                          <a:latin typeface="Cambria" panose="02040503050406030204" pitchFamily="18" charset="0"/>
                          <a:ea typeface="Cambria" panose="02040503050406030204" pitchFamily="18" charset="0"/>
                          <a:cs typeface="+mn-cs"/>
                        </a:rPr>
                        <a:t>.</a:t>
                      </a:r>
                      <a:endParaRPr lang="en-US" sz="2800"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3133736"/>
                  </a:ext>
                </a:extLst>
              </a:tr>
            </a:tbl>
          </a:graphicData>
        </a:graphic>
      </p:graphicFrame>
      <p:cxnSp>
        <p:nvCxnSpPr>
          <p:cNvPr id="4" name="Straight Connector 3">
            <a:extLst>
              <a:ext uri="{FF2B5EF4-FFF2-40B4-BE49-F238E27FC236}">
                <a16:creationId xmlns:a16="http://schemas.microsoft.com/office/drawing/2014/main" id="{BA7DDF2E-6CEE-E125-E9BE-4FE081534442}"/>
              </a:ext>
            </a:extLst>
          </p:cNvPr>
          <p:cNvCxnSpPr/>
          <p:nvPr/>
        </p:nvCxnSpPr>
        <p:spPr>
          <a:xfrm>
            <a:off x="1562100" y="2590800"/>
            <a:ext cx="561975"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C8970D1-94F1-5FAF-0C51-B9B523AF878B}"/>
              </a:ext>
            </a:extLst>
          </p:cNvPr>
          <p:cNvSpPr txBox="1"/>
          <p:nvPr/>
        </p:nvSpPr>
        <p:spPr>
          <a:xfrm>
            <a:off x="1533525" y="2638425"/>
            <a:ext cx="714375" cy="523220"/>
          </a:xfrm>
          <a:prstGeom prst="rect">
            <a:avLst/>
          </a:prstGeom>
          <a:noFill/>
        </p:spPr>
        <p:txBody>
          <a:bodyPr wrap="square" rtlCol="0">
            <a:spAutoFit/>
          </a:bodyPr>
          <a:lstStyle/>
          <a:p>
            <a:r>
              <a:rPr lang="en-US" sz="2800" b="1" dirty="0">
                <a:solidFill>
                  <a:srgbClr val="FF0000"/>
                </a:solidFill>
                <a:latin typeface="Cambria" panose="02040503050406030204" pitchFamily="18" charset="0"/>
                <a:ea typeface="Cambria" panose="02040503050406030204" pitchFamily="18" charset="0"/>
              </a:rPr>
              <a:t>CN</a:t>
            </a:r>
          </a:p>
        </p:txBody>
      </p:sp>
      <p:cxnSp>
        <p:nvCxnSpPr>
          <p:cNvPr id="6" name="Straight Connector 5">
            <a:extLst>
              <a:ext uri="{FF2B5EF4-FFF2-40B4-BE49-F238E27FC236}">
                <a16:creationId xmlns:a16="http://schemas.microsoft.com/office/drawing/2014/main" id="{C638B9AF-6D4F-3ED2-FB13-67FECFC53DA6}"/>
              </a:ext>
            </a:extLst>
          </p:cNvPr>
          <p:cNvCxnSpPr>
            <a:cxnSpLocks/>
          </p:cNvCxnSpPr>
          <p:nvPr/>
        </p:nvCxnSpPr>
        <p:spPr>
          <a:xfrm>
            <a:off x="2266950" y="2590800"/>
            <a:ext cx="4562475"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9A25249-792F-6611-0948-A97743727600}"/>
              </a:ext>
            </a:extLst>
          </p:cNvPr>
          <p:cNvSpPr txBox="1"/>
          <p:nvPr/>
        </p:nvSpPr>
        <p:spPr>
          <a:xfrm>
            <a:off x="4276725" y="2600325"/>
            <a:ext cx="714375" cy="523220"/>
          </a:xfrm>
          <a:prstGeom prst="rect">
            <a:avLst/>
          </a:prstGeom>
          <a:noFill/>
        </p:spPr>
        <p:txBody>
          <a:bodyPr wrap="square" rtlCol="0">
            <a:spAutoFit/>
          </a:bodyPr>
          <a:lstStyle/>
          <a:p>
            <a:r>
              <a:rPr lang="en-US" sz="2800" b="1" dirty="0">
                <a:solidFill>
                  <a:srgbClr val="FF0000"/>
                </a:solidFill>
                <a:latin typeface="Cambria" panose="02040503050406030204" pitchFamily="18" charset="0"/>
                <a:ea typeface="Cambria" panose="02040503050406030204" pitchFamily="18" charset="0"/>
              </a:rPr>
              <a:t>VN</a:t>
            </a:r>
          </a:p>
        </p:txBody>
      </p:sp>
      <p:cxnSp>
        <p:nvCxnSpPr>
          <p:cNvPr id="28" name="Straight Connector 27">
            <a:extLst>
              <a:ext uri="{FF2B5EF4-FFF2-40B4-BE49-F238E27FC236}">
                <a16:creationId xmlns:a16="http://schemas.microsoft.com/office/drawing/2014/main" id="{C1DF1650-6F97-A933-942E-ED488F8A6AB3}"/>
              </a:ext>
            </a:extLst>
          </p:cNvPr>
          <p:cNvCxnSpPr>
            <a:cxnSpLocks/>
          </p:cNvCxnSpPr>
          <p:nvPr/>
        </p:nvCxnSpPr>
        <p:spPr>
          <a:xfrm>
            <a:off x="1600200" y="3600450"/>
            <a:ext cx="10287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7CF041EC-326D-820A-FD77-15812201B38C}"/>
              </a:ext>
            </a:extLst>
          </p:cNvPr>
          <p:cNvSpPr txBox="1"/>
          <p:nvPr/>
        </p:nvSpPr>
        <p:spPr>
          <a:xfrm>
            <a:off x="1790700" y="3629025"/>
            <a:ext cx="714375" cy="523220"/>
          </a:xfrm>
          <a:prstGeom prst="rect">
            <a:avLst/>
          </a:prstGeom>
          <a:noFill/>
        </p:spPr>
        <p:txBody>
          <a:bodyPr wrap="square" rtlCol="0">
            <a:spAutoFit/>
          </a:bodyPr>
          <a:lstStyle/>
          <a:p>
            <a:r>
              <a:rPr lang="en-US" sz="2800" b="1" dirty="0">
                <a:solidFill>
                  <a:srgbClr val="FF0000"/>
                </a:solidFill>
                <a:latin typeface="Cambria" panose="02040503050406030204" pitchFamily="18" charset="0"/>
                <a:ea typeface="Cambria" panose="02040503050406030204" pitchFamily="18" charset="0"/>
              </a:rPr>
              <a:t>CN</a:t>
            </a:r>
          </a:p>
        </p:txBody>
      </p:sp>
      <p:cxnSp>
        <p:nvCxnSpPr>
          <p:cNvPr id="40" name="Straight Connector 39">
            <a:extLst>
              <a:ext uri="{FF2B5EF4-FFF2-40B4-BE49-F238E27FC236}">
                <a16:creationId xmlns:a16="http://schemas.microsoft.com/office/drawing/2014/main" id="{0CD1CD73-A28A-B497-A692-724D8DEDA21B}"/>
              </a:ext>
            </a:extLst>
          </p:cNvPr>
          <p:cNvCxnSpPr>
            <a:cxnSpLocks/>
          </p:cNvCxnSpPr>
          <p:nvPr/>
        </p:nvCxnSpPr>
        <p:spPr>
          <a:xfrm>
            <a:off x="2733675" y="3609975"/>
            <a:ext cx="348615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8EB1464E-6258-A935-C7C0-185BC31D37D0}"/>
              </a:ext>
            </a:extLst>
          </p:cNvPr>
          <p:cNvSpPr txBox="1"/>
          <p:nvPr/>
        </p:nvSpPr>
        <p:spPr>
          <a:xfrm>
            <a:off x="4229100" y="3581400"/>
            <a:ext cx="714375" cy="523220"/>
          </a:xfrm>
          <a:prstGeom prst="rect">
            <a:avLst/>
          </a:prstGeom>
          <a:noFill/>
        </p:spPr>
        <p:txBody>
          <a:bodyPr wrap="square" rtlCol="0">
            <a:spAutoFit/>
          </a:bodyPr>
          <a:lstStyle/>
          <a:p>
            <a:r>
              <a:rPr lang="en-US" sz="2800" b="1" dirty="0">
                <a:solidFill>
                  <a:srgbClr val="FF0000"/>
                </a:solidFill>
                <a:latin typeface="Cambria" panose="02040503050406030204" pitchFamily="18" charset="0"/>
                <a:ea typeface="Cambria" panose="02040503050406030204" pitchFamily="18" charset="0"/>
              </a:rPr>
              <a:t>VN</a:t>
            </a:r>
          </a:p>
        </p:txBody>
      </p:sp>
      <p:cxnSp>
        <p:nvCxnSpPr>
          <p:cNvPr id="43" name="Straight Connector 42">
            <a:extLst>
              <a:ext uri="{FF2B5EF4-FFF2-40B4-BE49-F238E27FC236}">
                <a16:creationId xmlns:a16="http://schemas.microsoft.com/office/drawing/2014/main" id="{FC1AAA60-9829-E5BE-435F-B81B0C98A28E}"/>
              </a:ext>
            </a:extLst>
          </p:cNvPr>
          <p:cNvCxnSpPr>
            <a:cxnSpLocks/>
          </p:cNvCxnSpPr>
          <p:nvPr/>
        </p:nvCxnSpPr>
        <p:spPr>
          <a:xfrm>
            <a:off x="1685925" y="4752975"/>
            <a:ext cx="241935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97BE02EB-BC86-C33E-2C98-0A838ECD0853}"/>
              </a:ext>
            </a:extLst>
          </p:cNvPr>
          <p:cNvSpPr txBox="1"/>
          <p:nvPr/>
        </p:nvSpPr>
        <p:spPr>
          <a:xfrm>
            <a:off x="2590800" y="4705350"/>
            <a:ext cx="714375" cy="523220"/>
          </a:xfrm>
          <a:prstGeom prst="rect">
            <a:avLst/>
          </a:prstGeom>
          <a:noFill/>
        </p:spPr>
        <p:txBody>
          <a:bodyPr wrap="square" rtlCol="0">
            <a:spAutoFit/>
          </a:bodyPr>
          <a:lstStyle/>
          <a:p>
            <a:r>
              <a:rPr lang="en-US" sz="2800" b="1" dirty="0">
                <a:solidFill>
                  <a:srgbClr val="FF0000"/>
                </a:solidFill>
                <a:latin typeface="Cambria" panose="02040503050406030204" pitchFamily="18" charset="0"/>
                <a:ea typeface="Cambria" panose="02040503050406030204" pitchFamily="18" charset="0"/>
              </a:rPr>
              <a:t>CN</a:t>
            </a:r>
          </a:p>
        </p:txBody>
      </p:sp>
      <p:cxnSp>
        <p:nvCxnSpPr>
          <p:cNvPr id="53" name="Straight Connector 52">
            <a:extLst>
              <a:ext uri="{FF2B5EF4-FFF2-40B4-BE49-F238E27FC236}">
                <a16:creationId xmlns:a16="http://schemas.microsoft.com/office/drawing/2014/main" id="{FEA8D605-0E17-DFA2-8C41-D28882A3F65B}"/>
              </a:ext>
            </a:extLst>
          </p:cNvPr>
          <p:cNvCxnSpPr>
            <a:cxnSpLocks/>
          </p:cNvCxnSpPr>
          <p:nvPr/>
        </p:nvCxnSpPr>
        <p:spPr>
          <a:xfrm>
            <a:off x="4210050" y="4772025"/>
            <a:ext cx="3019425"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00EE403B-6C1E-0C95-F8CD-63BBC21007F0}"/>
              </a:ext>
            </a:extLst>
          </p:cNvPr>
          <p:cNvSpPr txBox="1"/>
          <p:nvPr/>
        </p:nvSpPr>
        <p:spPr>
          <a:xfrm>
            <a:off x="5457825" y="4752975"/>
            <a:ext cx="714375" cy="523220"/>
          </a:xfrm>
          <a:prstGeom prst="rect">
            <a:avLst/>
          </a:prstGeom>
          <a:noFill/>
        </p:spPr>
        <p:txBody>
          <a:bodyPr wrap="square" rtlCol="0">
            <a:spAutoFit/>
          </a:bodyPr>
          <a:lstStyle/>
          <a:p>
            <a:r>
              <a:rPr lang="en-US" sz="2800" b="1" dirty="0">
                <a:solidFill>
                  <a:srgbClr val="FF0000"/>
                </a:solidFill>
                <a:latin typeface="Cambria" panose="02040503050406030204" pitchFamily="18" charset="0"/>
                <a:ea typeface="Cambria" panose="02040503050406030204" pitchFamily="18" charset="0"/>
              </a:rPr>
              <a:t>VN</a:t>
            </a:r>
          </a:p>
        </p:txBody>
      </p:sp>
      <p:sp>
        <p:nvSpPr>
          <p:cNvPr id="57" name="TextBox 56">
            <a:extLst>
              <a:ext uri="{FF2B5EF4-FFF2-40B4-BE49-F238E27FC236}">
                <a16:creationId xmlns:a16="http://schemas.microsoft.com/office/drawing/2014/main" id="{3A1F7A3B-CD2D-B53F-F429-D247E972F17D}"/>
              </a:ext>
            </a:extLst>
          </p:cNvPr>
          <p:cNvSpPr txBox="1"/>
          <p:nvPr/>
        </p:nvSpPr>
        <p:spPr>
          <a:xfrm>
            <a:off x="1619250" y="639246"/>
            <a:ext cx="9791700" cy="646331"/>
          </a:xfrm>
          <a:prstGeom prst="rect">
            <a:avLst/>
          </a:prstGeom>
          <a:noFill/>
        </p:spPr>
        <p:txBody>
          <a:bodyPr wrap="square">
            <a:spAutoFit/>
          </a:bodyPr>
          <a:lstStyle/>
          <a:p>
            <a:pPr lvl="0" algn="just">
              <a:defRPr/>
            </a:pPr>
            <a:r>
              <a:rPr lang="vi-VN" altLang="en-US" sz="36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Tìm chủ ngữ, vị ngữ của mỗi câu ở cột A.</a:t>
            </a:r>
          </a:p>
        </p:txBody>
      </p:sp>
    </p:spTree>
    <p:extLst>
      <p:ext uri="{BB962C8B-B14F-4D97-AF65-F5344CB8AC3E}">
        <p14:creationId xmlns:p14="http://schemas.microsoft.com/office/powerpoint/2010/main" val="11185125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barn(inVertical)">
                                      <p:cBhvr>
                                        <p:cTn id="23" dur="500"/>
                                        <p:tgtEl>
                                          <p:spTgt spid="28"/>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barn(inVertical)">
                                      <p:cBhvr>
                                        <p:cTn id="26" dur="500"/>
                                        <p:tgtEl>
                                          <p:spTgt spid="36"/>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barn(inVertical)">
                                      <p:cBhvr>
                                        <p:cTn id="31" dur="500"/>
                                        <p:tgtEl>
                                          <p:spTgt spid="40"/>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barn(inVertical)">
                                      <p:cBhvr>
                                        <p:cTn id="34" dur="500"/>
                                        <p:tgtEl>
                                          <p:spTgt spid="41"/>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barn(inVertical)">
                                      <p:cBhvr>
                                        <p:cTn id="39" dur="500"/>
                                        <p:tgtEl>
                                          <p:spTgt spid="43"/>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barn(inVertical)">
                                      <p:cBhvr>
                                        <p:cTn id="42" dur="500"/>
                                        <p:tgtEl>
                                          <p:spTgt spid="44"/>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barn(inVertical)">
                                      <p:cBhvr>
                                        <p:cTn id="47" dur="500"/>
                                        <p:tgtEl>
                                          <p:spTgt spid="53"/>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54"/>
                                        </p:tgtEl>
                                        <p:attrNameLst>
                                          <p:attrName>style.visibility</p:attrName>
                                        </p:attrNameLst>
                                      </p:cBhvr>
                                      <p:to>
                                        <p:strVal val="visible"/>
                                      </p:to>
                                    </p:set>
                                    <p:animEffect transition="in" filter="barn(inVertical)">
                                      <p:cBhvr>
                                        <p:cTn id="50"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36" grpId="0"/>
      <p:bldP spid="41" grpId="0"/>
      <p:bldP spid="44" grpId="0"/>
      <p:bldP spid="5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C4871BC-1938-56EE-045A-D7E3E3A09276}"/>
              </a:ext>
            </a:extLst>
          </p:cNvPr>
          <p:cNvGraphicFramePr>
            <a:graphicFrameLocks noGrp="1"/>
          </p:cNvGraphicFramePr>
          <p:nvPr>
            <p:extLst>
              <p:ext uri="{D42A27DB-BD31-4B8C-83A1-F6EECF244321}">
                <p14:modId xmlns:p14="http://schemas.microsoft.com/office/powerpoint/2010/main" val="2020274442"/>
              </p:ext>
            </p:extLst>
          </p:nvPr>
        </p:nvGraphicFramePr>
        <p:xfrm>
          <a:off x="1304926" y="1548341"/>
          <a:ext cx="9820274" cy="4071409"/>
        </p:xfrm>
        <a:graphic>
          <a:graphicData uri="http://schemas.openxmlformats.org/drawingml/2006/table">
            <a:tbl>
              <a:tblPr firstRow="1" bandRow="1">
                <a:tableStyleId>{5C22544A-7EE6-4342-B048-85BDC9FD1C3A}</a:tableStyleId>
              </a:tblPr>
              <a:tblGrid>
                <a:gridCol w="9820274">
                  <a:extLst>
                    <a:ext uri="{9D8B030D-6E8A-4147-A177-3AD203B41FA5}">
                      <a16:colId xmlns:a16="http://schemas.microsoft.com/office/drawing/2014/main" val="3931057938"/>
                    </a:ext>
                  </a:extLst>
                </a:gridCol>
              </a:tblGrid>
              <a:tr h="677851">
                <a:tc>
                  <a:txBody>
                    <a:bodyPr/>
                    <a:lstStyle/>
                    <a:p>
                      <a:pPr algn="ctr"/>
                      <a:r>
                        <a:rPr lang="en-US" sz="2800" dirty="0">
                          <a:solidFill>
                            <a:srgbClr val="002060"/>
                          </a:solidFill>
                          <a:latin typeface="Cambria" panose="02040503050406030204" pitchFamily="18" charset="0"/>
                          <a:ea typeface="Cambria" panose="02040503050406030204" pitchFamily="18" charset="0"/>
                        </a:rPr>
                        <a:t>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1DEFF"/>
                    </a:solidFill>
                  </a:tcPr>
                </a:tc>
                <a:extLst>
                  <a:ext uri="{0D108BD9-81ED-4DB2-BD59-A6C34878D82A}">
                    <a16:rowId xmlns:a16="http://schemas.microsoft.com/office/drawing/2014/main" val="980363629"/>
                  </a:ext>
                </a:extLst>
              </a:tr>
              <a:tr h="1131186">
                <a:tc>
                  <a:txBody>
                    <a:bodyPr/>
                    <a:lstStyle/>
                    <a:p>
                      <a:pPr algn="just"/>
                      <a:r>
                        <a:rPr lang="en-US" sz="2800" kern="1200" dirty="0" err="1">
                          <a:solidFill>
                            <a:schemeClr val="dk1"/>
                          </a:solidFill>
                          <a:effectLst/>
                          <a:latin typeface="Cambria" panose="02040503050406030204" pitchFamily="18" charset="0"/>
                          <a:ea typeface="Cambria" panose="02040503050406030204" pitchFamily="18" charset="0"/>
                          <a:cs typeface="+mn-cs"/>
                        </a:rPr>
                        <a:t>Để</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tìm</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đường</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cứu</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nước</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Bác</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đã</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đi</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khắp</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năm</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châu</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bốn</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biển</a:t>
                      </a:r>
                      <a:r>
                        <a:rPr lang="en-US" sz="2800" kern="1200" dirty="0">
                          <a:solidFill>
                            <a:schemeClr val="dk1"/>
                          </a:solidFill>
                          <a:effectLst/>
                          <a:latin typeface="Cambria" panose="02040503050406030204" pitchFamily="18" charset="0"/>
                          <a:ea typeface="Cambria" panose="02040503050406030204" pitchFamily="18" charset="0"/>
                          <a:cs typeface="+mn-cs"/>
                        </a:rPr>
                        <a:t>.</a:t>
                      </a:r>
                      <a:endParaRPr lang="en-US" sz="2800"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46309324"/>
                  </a:ext>
                </a:extLst>
              </a:tr>
              <a:tr h="1131186">
                <a:tc>
                  <a:txBody>
                    <a:bodyPr/>
                    <a:lstStyle/>
                    <a:p>
                      <a:pPr algn="just"/>
                      <a:r>
                        <a:rPr lang="en-US" sz="2800" kern="1200" dirty="0" err="1">
                          <a:solidFill>
                            <a:schemeClr val="dk1"/>
                          </a:solidFill>
                          <a:effectLst/>
                          <a:latin typeface="Cambria" panose="02040503050406030204" pitchFamily="18" charset="0"/>
                          <a:ea typeface="Cambria" panose="02040503050406030204" pitchFamily="18" charset="0"/>
                          <a:cs typeface="+mn-cs"/>
                        </a:rPr>
                        <a:t>Ngày</a:t>
                      </a:r>
                      <a:r>
                        <a:rPr lang="en-US" sz="2800" kern="1200" dirty="0">
                          <a:solidFill>
                            <a:schemeClr val="dk1"/>
                          </a:solidFill>
                          <a:effectLst/>
                          <a:latin typeface="Cambria" panose="02040503050406030204" pitchFamily="18" charset="0"/>
                          <a:ea typeface="Cambria" panose="02040503050406030204" pitchFamily="18" charset="0"/>
                          <a:cs typeface="+mn-cs"/>
                        </a:rPr>
                        <a:t> 2 </a:t>
                      </a:r>
                      <a:r>
                        <a:rPr lang="en-US" sz="2800" kern="1200" dirty="0" err="1">
                          <a:solidFill>
                            <a:schemeClr val="dk1"/>
                          </a:solidFill>
                          <a:effectLst/>
                          <a:latin typeface="Cambria" panose="02040503050406030204" pitchFamily="18" charset="0"/>
                          <a:ea typeface="Cambria" panose="02040503050406030204" pitchFamily="18" charset="0"/>
                          <a:cs typeface="+mn-cs"/>
                        </a:rPr>
                        <a:t>tháng</a:t>
                      </a:r>
                      <a:r>
                        <a:rPr lang="en-US" sz="2800" kern="1200" dirty="0">
                          <a:solidFill>
                            <a:schemeClr val="dk1"/>
                          </a:solidFill>
                          <a:effectLst/>
                          <a:latin typeface="Cambria" panose="02040503050406030204" pitchFamily="18" charset="0"/>
                          <a:ea typeface="Cambria" panose="02040503050406030204" pitchFamily="18" charset="0"/>
                          <a:cs typeface="+mn-cs"/>
                        </a:rPr>
                        <a:t> 9 </a:t>
                      </a:r>
                      <a:r>
                        <a:rPr lang="en-US" sz="2800" kern="1200" dirty="0" err="1">
                          <a:solidFill>
                            <a:schemeClr val="dk1"/>
                          </a:solidFill>
                          <a:effectLst/>
                          <a:latin typeface="Cambria" panose="02040503050406030204" pitchFamily="18" charset="0"/>
                          <a:ea typeface="Cambria" panose="02040503050406030204" pitchFamily="18" charset="0"/>
                          <a:cs typeface="+mn-cs"/>
                        </a:rPr>
                        <a:t>năm</a:t>
                      </a:r>
                      <a:r>
                        <a:rPr lang="en-US" sz="2800" kern="1200" dirty="0">
                          <a:solidFill>
                            <a:schemeClr val="dk1"/>
                          </a:solidFill>
                          <a:effectLst/>
                          <a:latin typeface="Cambria" panose="02040503050406030204" pitchFamily="18" charset="0"/>
                          <a:ea typeface="Cambria" panose="02040503050406030204" pitchFamily="18" charset="0"/>
                          <a:cs typeface="+mn-cs"/>
                        </a:rPr>
                        <a:t> 1945, </a:t>
                      </a:r>
                      <a:r>
                        <a:rPr lang="en-US" sz="2800" kern="1200" dirty="0" err="1">
                          <a:solidFill>
                            <a:schemeClr val="dk1"/>
                          </a:solidFill>
                          <a:effectLst/>
                          <a:latin typeface="Cambria" panose="02040503050406030204" pitchFamily="18" charset="0"/>
                          <a:ea typeface="Cambria" panose="02040503050406030204" pitchFamily="18" charset="0"/>
                          <a:cs typeface="+mn-cs"/>
                        </a:rPr>
                        <a:t>Bác</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Hồ</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đọc</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i="1" kern="1200" dirty="0" err="1">
                          <a:solidFill>
                            <a:schemeClr val="dk1"/>
                          </a:solidFill>
                          <a:effectLst/>
                          <a:latin typeface="Cambria" panose="02040503050406030204" pitchFamily="18" charset="0"/>
                          <a:ea typeface="Cambria" panose="02040503050406030204" pitchFamily="18" charset="0"/>
                          <a:cs typeface="+mn-cs"/>
                        </a:rPr>
                        <a:t>Tuyên</a:t>
                      </a:r>
                      <a:r>
                        <a:rPr lang="en-US" sz="2800" i="1" kern="1200" dirty="0">
                          <a:solidFill>
                            <a:schemeClr val="dk1"/>
                          </a:solidFill>
                          <a:effectLst/>
                          <a:latin typeface="Cambria" panose="02040503050406030204" pitchFamily="18" charset="0"/>
                          <a:ea typeface="Cambria" panose="02040503050406030204" pitchFamily="18" charset="0"/>
                          <a:cs typeface="+mn-cs"/>
                        </a:rPr>
                        <a:t> </a:t>
                      </a:r>
                      <a:r>
                        <a:rPr lang="en-US" sz="2800" i="1" kern="1200" dirty="0" err="1">
                          <a:solidFill>
                            <a:schemeClr val="dk1"/>
                          </a:solidFill>
                          <a:effectLst/>
                          <a:latin typeface="Cambria" panose="02040503050406030204" pitchFamily="18" charset="0"/>
                          <a:ea typeface="Cambria" panose="02040503050406030204" pitchFamily="18" charset="0"/>
                          <a:cs typeface="+mn-cs"/>
                        </a:rPr>
                        <a:t>ngôn</a:t>
                      </a:r>
                      <a:r>
                        <a:rPr lang="en-US" sz="2800" i="1" kern="1200" dirty="0">
                          <a:solidFill>
                            <a:schemeClr val="dk1"/>
                          </a:solidFill>
                          <a:effectLst/>
                          <a:latin typeface="Cambria" panose="02040503050406030204" pitchFamily="18" charset="0"/>
                          <a:ea typeface="Cambria" panose="02040503050406030204" pitchFamily="18" charset="0"/>
                          <a:cs typeface="+mn-cs"/>
                        </a:rPr>
                        <a:t> </a:t>
                      </a:r>
                      <a:r>
                        <a:rPr lang="en-US" sz="2800" i="1" kern="1200" dirty="0" err="1">
                          <a:solidFill>
                            <a:schemeClr val="dk1"/>
                          </a:solidFill>
                          <a:effectLst/>
                          <a:latin typeface="Cambria" panose="02040503050406030204" pitchFamily="18" charset="0"/>
                          <a:ea typeface="Cambria" panose="02040503050406030204" pitchFamily="18" charset="0"/>
                          <a:cs typeface="+mn-cs"/>
                        </a:rPr>
                        <a:t>độc</a:t>
                      </a:r>
                      <a:r>
                        <a:rPr lang="en-US" sz="2800" i="1" kern="1200" dirty="0">
                          <a:solidFill>
                            <a:schemeClr val="dk1"/>
                          </a:solidFill>
                          <a:effectLst/>
                          <a:latin typeface="Cambria" panose="02040503050406030204" pitchFamily="18" charset="0"/>
                          <a:ea typeface="Cambria" panose="02040503050406030204" pitchFamily="18" charset="0"/>
                          <a:cs typeface="+mn-cs"/>
                        </a:rPr>
                        <a:t> </a:t>
                      </a:r>
                      <a:r>
                        <a:rPr lang="en-US" sz="2800" i="1" kern="1200" dirty="0" err="1">
                          <a:solidFill>
                            <a:schemeClr val="dk1"/>
                          </a:solidFill>
                          <a:effectLst/>
                          <a:latin typeface="Cambria" panose="02040503050406030204" pitchFamily="18" charset="0"/>
                          <a:ea typeface="Cambria" panose="02040503050406030204" pitchFamily="18" charset="0"/>
                          <a:cs typeface="+mn-cs"/>
                        </a:rPr>
                        <a:t>lập</a:t>
                      </a:r>
                      <a:r>
                        <a:rPr lang="en-US" sz="2800" i="1" kern="1200" dirty="0">
                          <a:solidFill>
                            <a:schemeClr val="dk1"/>
                          </a:solidFill>
                          <a:effectLst/>
                          <a:latin typeface="Cambria" panose="02040503050406030204" pitchFamily="18" charset="0"/>
                          <a:ea typeface="Cambria" panose="02040503050406030204" pitchFamily="18" charset="0"/>
                          <a:cs typeface="+mn-cs"/>
                        </a:rPr>
                        <a:t>.</a:t>
                      </a:r>
                      <a:endParaRPr lang="en-US" sz="2800"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3617942"/>
                  </a:ext>
                </a:extLst>
              </a:tr>
              <a:tr h="1131186">
                <a:tc>
                  <a:txBody>
                    <a:bodyPr/>
                    <a:lstStyle/>
                    <a:p>
                      <a:pPr algn="just"/>
                      <a:r>
                        <a:rPr lang="en-US" sz="2800" kern="1200" dirty="0">
                          <a:solidFill>
                            <a:schemeClr val="dk1"/>
                          </a:solidFill>
                          <a:effectLst/>
                          <a:latin typeface="Cambria" panose="02040503050406030204" pitchFamily="18" charset="0"/>
                          <a:ea typeface="Cambria" panose="02040503050406030204" pitchFamily="18" charset="0"/>
                          <a:cs typeface="+mn-cs"/>
                        </a:rPr>
                        <a:t>Trong </a:t>
                      </a:r>
                      <a:r>
                        <a:rPr lang="en-US" sz="2800" kern="1200" dirty="0" err="1">
                          <a:solidFill>
                            <a:schemeClr val="dk1"/>
                          </a:solidFill>
                          <a:effectLst/>
                          <a:latin typeface="Cambria" panose="02040503050406030204" pitchFamily="18" charset="0"/>
                          <a:ea typeface="Cambria" panose="02040503050406030204" pitchFamily="18" charset="0"/>
                          <a:cs typeface="+mn-cs"/>
                        </a:rPr>
                        <a:t>Phủ</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Chủ</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tịch</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vườn</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cây</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Bác</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Hồ</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xanh</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tốt</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quanh</a:t>
                      </a:r>
                      <a:r>
                        <a:rPr lang="en-US" sz="2800" kern="1200" dirty="0">
                          <a:solidFill>
                            <a:schemeClr val="dk1"/>
                          </a:solidFill>
                          <a:effectLst/>
                          <a:latin typeface="Cambria" panose="02040503050406030204" pitchFamily="18" charset="0"/>
                          <a:ea typeface="Cambria" panose="02040503050406030204" pitchFamily="18" charset="0"/>
                          <a:cs typeface="+mn-cs"/>
                        </a:rPr>
                        <a:t> </a:t>
                      </a:r>
                      <a:r>
                        <a:rPr lang="en-US" sz="2800" kern="1200" dirty="0" err="1">
                          <a:solidFill>
                            <a:schemeClr val="dk1"/>
                          </a:solidFill>
                          <a:effectLst/>
                          <a:latin typeface="Cambria" panose="02040503050406030204" pitchFamily="18" charset="0"/>
                          <a:ea typeface="Cambria" panose="02040503050406030204" pitchFamily="18" charset="0"/>
                          <a:cs typeface="+mn-cs"/>
                        </a:rPr>
                        <a:t>năm</a:t>
                      </a:r>
                      <a:r>
                        <a:rPr lang="en-US" sz="2800" kern="1200" dirty="0">
                          <a:solidFill>
                            <a:schemeClr val="dk1"/>
                          </a:solidFill>
                          <a:effectLst/>
                          <a:latin typeface="Cambria" panose="02040503050406030204" pitchFamily="18" charset="0"/>
                          <a:ea typeface="Cambria" panose="02040503050406030204" pitchFamily="18" charset="0"/>
                          <a:cs typeface="+mn-cs"/>
                        </a:rPr>
                        <a:t>.</a:t>
                      </a:r>
                      <a:endParaRPr lang="en-US" sz="2800" dirty="0">
                        <a:solidFill>
                          <a:srgbClr val="002060"/>
                        </a:solidFill>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3133736"/>
                  </a:ext>
                </a:extLst>
              </a:tr>
            </a:tbl>
          </a:graphicData>
        </a:graphic>
      </p:graphicFrame>
      <p:sp>
        <p:nvSpPr>
          <p:cNvPr id="3" name="TextBox 2">
            <a:extLst>
              <a:ext uri="{FF2B5EF4-FFF2-40B4-BE49-F238E27FC236}">
                <a16:creationId xmlns:a16="http://schemas.microsoft.com/office/drawing/2014/main" id="{C97FCBFE-CE4F-1FD3-F7B1-1013AF5EC80A}"/>
              </a:ext>
            </a:extLst>
          </p:cNvPr>
          <p:cNvSpPr txBox="1"/>
          <p:nvPr/>
        </p:nvSpPr>
        <p:spPr>
          <a:xfrm>
            <a:off x="895350" y="639246"/>
            <a:ext cx="10515600" cy="646331"/>
          </a:xfrm>
          <a:prstGeom prst="rect">
            <a:avLst/>
          </a:prstGeom>
          <a:noFill/>
        </p:spPr>
        <p:txBody>
          <a:bodyPr wrap="square">
            <a:spAutoFit/>
          </a:bodyPr>
          <a:lstStyle/>
          <a:p>
            <a:pPr lvl="0" algn="just">
              <a:defRPr/>
            </a:pPr>
            <a:r>
              <a:rPr lang="vi-VN" altLang="en-US" sz="36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Tìm thành phần được thêm vào mỗi câu ở cột B.</a:t>
            </a:r>
          </a:p>
        </p:txBody>
      </p:sp>
      <p:cxnSp>
        <p:nvCxnSpPr>
          <p:cNvPr id="4" name="Straight Connector 3">
            <a:extLst>
              <a:ext uri="{FF2B5EF4-FFF2-40B4-BE49-F238E27FC236}">
                <a16:creationId xmlns:a16="http://schemas.microsoft.com/office/drawing/2014/main" id="{5ACB3534-C663-8A4C-5397-00507C1B9AAC}"/>
              </a:ext>
            </a:extLst>
          </p:cNvPr>
          <p:cNvCxnSpPr>
            <a:cxnSpLocks/>
          </p:cNvCxnSpPr>
          <p:nvPr/>
        </p:nvCxnSpPr>
        <p:spPr>
          <a:xfrm>
            <a:off x="1390650" y="2695575"/>
            <a:ext cx="3705225"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C9E4F48-66C1-EFF7-440E-A196AD3B6D4B}"/>
              </a:ext>
            </a:extLst>
          </p:cNvPr>
          <p:cNvCxnSpPr>
            <a:cxnSpLocks/>
          </p:cNvCxnSpPr>
          <p:nvPr/>
        </p:nvCxnSpPr>
        <p:spPr>
          <a:xfrm>
            <a:off x="1419225" y="3829050"/>
            <a:ext cx="3800475"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C4E6B50-99B0-B218-3052-9F1CBBD6D4CB}"/>
              </a:ext>
            </a:extLst>
          </p:cNvPr>
          <p:cNvCxnSpPr>
            <a:cxnSpLocks/>
          </p:cNvCxnSpPr>
          <p:nvPr/>
        </p:nvCxnSpPr>
        <p:spPr>
          <a:xfrm>
            <a:off x="1400175" y="4953000"/>
            <a:ext cx="30099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004342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3557558-05D5-803D-2400-4475950D8E09}"/>
              </a:ext>
            </a:extLst>
          </p:cNvPr>
          <p:cNvSpPr/>
          <p:nvPr/>
        </p:nvSpPr>
        <p:spPr>
          <a:xfrm>
            <a:off x="5103341" y="446788"/>
            <a:ext cx="1927654" cy="46761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3" name="TextBox 2">
            <a:extLst>
              <a:ext uri="{FF2B5EF4-FFF2-40B4-BE49-F238E27FC236}">
                <a16:creationId xmlns:a16="http://schemas.microsoft.com/office/drawing/2014/main" id="{F615BA74-121E-9018-2E9F-14C96E5183C6}"/>
              </a:ext>
            </a:extLst>
          </p:cNvPr>
          <p:cNvSpPr txBox="1">
            <a:spLocks noChangeArrowheads="1"/>
          </p:cNvSpPr>
          <p:nvPr/>
        </p:nvSpPr>
        <p:spPr bwMode="auto">
          <a:xfrm>
            <a:off x="1280044" y="539141"/>
            <a:ext cx="9321281" cy="954107"/>
          </a:xfrm>
          <a:prstGeom prst="rect">
            <a:avLst/>
          </a:prstGeom>
          <a:solidFill>
            <a:srgbClr val="FFFF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a:defRPr/>
            </a:pP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2. Thành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phần</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thêm</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vào</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mỗi</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câu</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ở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cột</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B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của</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bài</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tập</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1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bổ</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sung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thông</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tin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gì</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cho</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câu</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a:t>
            </a:r>
            <a:endParaRPr kumimoji="0" lang="en-US" altLang="en-US" sz="2800"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grpSp>
        <p:nvGrpSpPr>
          <p:cNvPr id="4" name="Google Shape;574;p28">
            <a:extLst>
              <a:ext uri="{FF2B5EF4-FFF2-40B4-BE49-F238E27FC236}">
                <a16:creationId xmlns:a16="http://schemas.microsoft.com/office/drawing/2014/main" id="{BAB1976C-E84C-0CCA-5E3A-3DDE9145DBAE}"/>
              </a:ext>
            </a:extLst>
          </p:cNvPr>
          <p:cNvGrpSpPr/>
          <p:nvPr/>
        </p:nvGrpSpPr>
        <p:grpSpPr>
          <a:xfrm rot="-1793444">
            <a:off x="745012" y="194872"/>
            <a:ext cx="1060076" cy="532736"/>
            <a:chOff x="3093176" y="1236326"/>
            <a:chExt cx="886783" cy="445649"/>
          </a:xfrm>
        </p:grpSpPr>
        <p:sp>
          <p:nvSpPr>
            <p:cNvPr id="5" name="Google Shape;575;p28">
              <a:extLst>
                <a:ext uri="{FF2B5EF4-FFF2-40B4-BE49-F238E27FC236}">
                  <a16:creationId xmlns:a16="http://schemas.microsoft.com/office/drawing/2014/main" id="{1947434C-C1D3-AFA3-4FD8-DAAE45B9C8C3}"/>
                </a:ext>
              </a:extLst>
            </p:cNvPr>
            <p:cNvSpPr/>
            <p:nvPr/>
          </p:nvSpPr>
          <p:spPr>
            <a:xfrm>
              <a:off x="3093176" y="1236326"/>
              <a:ext cx="886783" cy="445649"/>
            </a:xfrm>
            <a:custGeom>
              <a:avLst/>
              <a:gdLst/>
              <a:ahLst/>
              <a:cxnLst/>
              <a:rect l="l" t="t" r="r" b="b"/>
              <a:pathLst>
                <a:path w="7434" h="3736" extrusionOk="0">
                  <a:moveTo>
                    <a:pt x="3811" y="1"/>
                  </a:moveTo>
                  <a:cubicBezTo>
                    <a:pt x="2390" y="1"/>
                    <a:pt x="999" y="20"/>
                    <a:pt x="612" y="29"/>
                  </a:cubicBezTo>
                  <a:cubicBezTo>
                    <a:pt x="236" y="38"/>
                    <a:pt x="1005" y="607"/>
                    <a:pt x="1039" y="728"/>
                  </a:cubicBezTo>
                  <a:cubicBezTo>
                    <a:pt x="1073" y="851"/>
                    <a:pt x="1" y="1178"/>
                    <a:pt x="38" y="1313"/>
                  </a:cubicBezTo>
                  <a:cubicBezTo>
                    <a:pt x="76" y="1449"/>
                    <a:pt x="915" y="1757"/>
                    <a:pt x="937" y="1838"/>
                  </a:cubicBezTo>
                  <a:cubicBezTo>
                    <a:pt x="960" y="1920"/>
                    <a:pt x="16" y="2312"/>
                    <a:pt x="66" y="2488"/>
                  </a:cubicBezTo>
                  <a:cubicBezTo>
                    <a:pt x="114" y="2665"/>
                    <a:pt x="877" y="2834"/>
                    <a:pt x="900" y="2915"/>
                  </a:cubicBezTo>
                  <a:cubicBezTo>
                    <a:pt x="923" y="2997"/>
                    <a:pt x="170" y="3394"/>
                    <a:pt x="242" y="3652"/>
                  </a:cubicBezTo>
                  <a:cubicBezTo>
                    <a:pt x="259" y="3713"/>
                    <a:pt x="567" y="3736"/>
                    <a:pt x="1040" y="3736"/>
                  </a:cubicBezTo>
                  <a:cubicBezTo>
                    <a:pt x="2391" y="3736"/>
                    <a:pt x="5085" y="3551"/>
                    <a:pt x="6181" y="3551"/>
                  </a:cubicBezTo>
                  <a:cubicBezTo>
                    <a:pt x="6327" y="3551"/>
                    <a:pt x="6445" y="3555"/>
                    <a:pt x="6528" y="3562"/>
                  </a:cubicBezTo>
                  <a:cubicBezTo>
                    <a:pt x="6568" y="3566"/>
                    <a:pt x="6606" y="3568"/>
                    <a:pt x="6640" y="3568"/>
                  </a:cubicBezTo>
                  <a:cubicBezTo>
                    <a:pt x="7363" y="3568"/>
                    <a:pt x="6735" y="2788"/>
                    <a:pt x="6586" y="2788"/>
                  </a:cubicBezTo>
                  <a:cubicBezTo>
                    <a:pt x="6583" y="2788"/>
                    <a:pt x="6580" y="2789"/>
                    <a:pt x="6577" y="2789"/>
                  </a:cubicBezTo>
                  <a:cubicBezTo>
                    <a:pt x="6571" y="2791"/>
                    <a:pt x="6567" y="2792"/>
                    <a:pt x="6564" y="2792"/>
                  </a:cubicBezTo>
                  <a:cubicBezTo>
                    <a:pt x="6485" y="2792"/>
                    <a:pt x="7003" y="2379"/>
                    <a:pt x="7073" y="2256"/>
                  </a:cubicBezTo>
                  <a:cubicBezTo>
                    <a:pt x="7146" y="2127"/>
                    <a:pt x="6617" y="1908"/>
                    <a:pt x="6596" y="1827"/>
                  </a:cubicBezTo>
                  <a:cubicBezTo>
                    <a:pt x="6573" y="1745"/>
                    <a:pt x="7214" y="1341"/>
                    <a:pt x="7179" y="1219"/>
                  </a:cubicBezTo>
                  <a:cubicBezTo>
                    <a:pt x="7145" y="1098"/>
                    <a:pt x="6790" y="816"/>
                    <a:pt x="6767" y="734"/>
                  </a:cubicBezTo>
                  <a:cubicBezTo>
                    <a:pt x="6745" y="653"/>
                    <a:pt x="7434" y="346"/>
                    <a:pt x="7377" y="142"/>
                  </a:cubicBezTo>
                  <a:cubicBezTo>
                    <a:pt x="7346" y="30"/>
                    <a:pt x="5556" y="1"/>
                    <a:pt x="3811" y="1"/>
                  </a:cubicBezTo>
                  <a:close/>
                </a:path>
              </a:pathLst>
            </a:custGeom>
            <a:solidFill>
              <a:srgbClr val="8AE78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 name="Google Shape;576;p28">
              <a:extLst>
                <a:ext uri="{FF2B5EF4-FFF2-40B4-BE49-F238E27FC236}">
                  <a16:creationId xmlns:a16="http://schemas.microsoft.com/office/drawing/2014/main" id="{77FE1A93-35EC-5410-2C02-381665F18538}"/>
                </a:ext>
              </a:extLst>
            </p:cNvPr>
            <p:cNvSpPr/>
            <p:nvPr/>
          </p:nvSpPr>
          <p:spPr>
            <a:xfrm>
              <a:off x="3465472" y="1291674"/>
              <a:ext cx="227123" cy="41988"/>
            </a:xfrm>
            <a:custGeom>
              <a:avLst/>
              <a:gdLst/>
              <a:ahLst/>
              <a:cxnLst/>
              <a:rect l="l" t="t" r="r" b="b"/>
              <a:pathLst>
                <a:path w="1904" h="352" extrusionOk="0">
                  <a:moveTo>
                    <a:pt x="1249" y="0"/>
                  </a:moveTo>
                  <a:cubicBezTo>
                    <a:pt x="898" y="0"/>
                    <a:pt x="547" y="14"/>
                    <a:pt x="195" y="41"/>
                  </a:cubicBezTo>
                  <a:cubicBezTo>
                    <a:pt x="1" y="56"/>
                    <a:pt x="24" y="352"/>
                    <a:pt x="211" y="352"/>
                  </a:cubicBezTo>
                  <a:cubicBezTo>
                    <a:pt x="216" y="352"/>
                    <a:pt x="221" y="352"/>
                    <a:pt x="226" y="351"/>
                  </a:cubicBezTo>
                  <a:cubicBezTo>
                    <a:pt x="581" y="324"/>
                    <a:pt x="936" y="311"/>
                    <a:pt x="1291" y="311"/>
                  </a:cubicBezTo>
                  <a:cubicBezTo>
                    <a:pt x="1429" y="311"/>
                    <a:pt x="1567" y="313"/>
                    <a:pt x="1705" y="317"/>
                  </a:cubicBezTo>
                  <a:cubicBezTo>
                    <a:pt x="1707" y="317"/>
                    <a:pt x="1709" y="317"/>
                    <a:pt x="1711" y="317"/>
                  </a:cubicBezTo>
                  <a:cubicBezTo>
                    <a:pt x="1904" y="317"/>
                    <a:pt x="1872" y="13"/>
                    <a:pt x="1674" y="7"/>
                  </a:cubicBezTo>
                  <a:cubicBezTo>
                    <a:pt x="1533" y="2"/>
                    <a:pt x="1391" y="0"/>
                    <a:pt x="1249" y="0"/>
                  </a:cubicBezTo>
                  <a:close/>
                </a:path>
              </a:pathLst>
            </a:custGeom>
            <a:solidFill>
              <a:srgbClr val="C5F3C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 name="Google Shape;577;p28">
              <a:extLst>
                <a:ext uri="{FF2B5EF4-FFF2-40B4-BE49-F238E27FC236}">
                  <a16:creationId xmlns:a16="http://schemas.microsoft.com/office/drawing/2014/main" id="{93A3C9CE-F6E4-6D24-BDC5-534395562924}"/>
                </a:ext>
              </a:extLst>
            </p:cNvPr>
            <p:cNvSpPr/>
            <p:nvPr/>
          </p:nvSpPr>
          <p:spPr>
            <a:xfrm>
              <a:off x="3714067" y="1293583"/>
              <a:ext cx="98770" cy="38768"/>
            </a:xfrm>
            <a:custGeom>
              <a:avLst/>
              <a:gdLst/>
              <a:ahLst/>
              <a:cxnLst/>
              <a:rect l="l" t="t" r="r" b="b"/>
              <a:pathLst>
                <a:path w="828" h="325" extrusionOk="0">
                  <a:moveTo>
                    <a:pt x="495" y="1"/>
                  </a:moveTo>
                  <a:cubicBezTo>
                    <a:pt x="395" y="1"/>
                    <a:pt x="295" y="4"/>
                    <a:pt x="195" y="13"/>
                  </a:cubicBezTo>
                  <a:cubicBezTo>
                    <a:pt x="0" y="29"/>
                    <a:pt x="23" y="324"/>
                    <a:pt x="210" y="324"/>
                  </a:cubicBezTo>
                  <a:cubicBezTo>
                    <a:pt x="215" y="324"/>
                    <a:pt x="220" y="324"/>
                    <a:pt x="225" y="324"/>
                  </a:cubicBezTo>
                  <a:cubicBezTo>
                    <a:pt x="325" y="315"/>
                    <a:pt x="425" y="309"/>
                    <a:pt x="524" y="309"/>
                  </a:cubicBezTo>
                  <a:cubicBezTo>
                    <a:pt x="561" y="309"/>
                    <a:pt x="597" y="310"/>
                    <a:pt x="634" y="312"/>
                  </a:cubicBezTo>
                  <a:cubicBezTo>
                    <a:pt x="638" y="312"/>
                    <a:pt x="641" y="312"/>
                    <a:pt x="645" y="312"/>
                  </a:cubicBezTo>
                  <a:cubicBezTo>
                    <a:pt x="725" y="312"/>
                    <a:pt x="799" y="272"/>
                    <a:pt x="814" y="185"/>
                  </a:cubicBezTo>
                  <a:cubicBezTo>
                    <a:pt x="827" y="110"/>
                    <a:pt x="772" y="8"/>
                    <a:pt x="687" y="5"/>
                  </a:cubicBezTo>
                  <a:cubicBezTo>
                    <a:pt x="623" y="2"/>
                    <a:pt x="559" y="1"/>
                    <a:pt x="495" y="1"/>
                  </a:cubicBezTo>
                  <a:close/>
                </a:path>
              </a:pathLst>
            </a:custGeom>
            <a:solidFill>
              <a:srgbClr val="C5F3C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8" name="Google Shape;582;p28">
            <a:extLst>
              <a:ext uri="{FF2B5EF4-FFF2-40B4-BE49-F238E27FC236}">
                <a16:creationId xmlns:a16="http://schemas.microsoft.com/office/drawing/2014/main" id="{8EB69778-2ACA-B6E1-DC1F-F3DEDBD468F7}"/>
              </a:ext>
            </a:extLst>
          </p:cNvPr>
          <p:cNvGrpSpPr/>
          <p:nvPr/>
        </p:nvGrpSpPr>
        <p:grpSpPr>
          <a:xfrm rot="1793444" flipH="1">
            <a:off x="10212978" y="252538"/>
            <a:ext cx="1060076" cy="532736"/>
            <a:chOff x="3093176" y="1236326"/>
            <a:chExt cx="886783" cy="445649"/>
          </a:xfrm>
        </p:grpSpPr>
        <p:sp>
          <p:nvSpPr>
            <p:cNvPr id="9" name="Google Shape;583;p28">
              <a:extLst>
                <a:ext uri="{FF2B5EF4-FFF2-40B4-BE49-F238E27FC236}">
                  <a16:creationId xmlns:a16="http://schemas.microsoft.com/office/drawing/2014/main" id="{6EC4A402-8D44-E5F2-7C8B-CF96841806C0}"/>
                </a:ext>
              </a:extLst>
            </p:cNvPr>
            <p:cNvSpPr/>
            <p:nvPr/>
          </p:nvSpPr>
          <p:spPr>
            <a:xfrm>
              <a:off x="3093176" y="1236326"/>
              <a:ext cx="886783" cy="445649"/>
            </a:xfrm>
            <a:custGeom>
              <a:avLst/>
              <a:gdLst/>
              <a:ahLst/>
              <a:cxnLst/>
              <a:rect l="l" t="t" r="r" b="b"/>
              <a:pathLst>
                <a:path w="7434" h="3736" extrusionOk="0">
                  <a:moveTo>
                    <a:pt x="3811" y="1"/>
                  </a:moveTo>
                  <a:cubicBezTo>
                    <a:pt x="2390" y="1"/>
                    <a:pt x="999" y="20"/>
                    <a:pt x="612" y="29"/>
                  </a:cubicBezTo>
                  <a:cubicBezTo>
                    <a:pt x="236" y="38"/>
                    <a:pt x="1005" y="607"/>
                    <a:pt x="1039" y="728"/>
                  </a:cubicBezTo>
                  <a:cubicBezTo>
                    <a:pt x="1073" y="851"/>
                    <a:pt x="1" y="1178"/>
                    <a:pt x="38" y="1313"/>
                  </a:cubicBezTo>
                  <a:cubicBezTo>
                    <a:pt x="76" y="1449"/>
                    <a:pt x="915" y="1757"/>
                    <a:pt x="937" y="1838"/>
                  </a:cubicBezTo>
                  <a:cubicBezTo>
                    <a:pt x="960" y="1920"/>
                    <a:pt x="16" y="2312"/>
                    <a:pt x="66" y="2488"/>
                  </a:cubicBezTo>
                  <a:cubicBezTo>
                    <a:pt x="114" y="2665"/>
                    <a:pt x="877" y="2834"/>
                    <a:pt x="900" y="2915"/>
                  </a:cubicBezTo>
                  <a:cubicBezTo>
                    <a:pt x="923" y="2997"/>
                    <a:pt x="170" y="3394"/>
                    <a:pt x="242" y="3652"/>
                  </a:cubicBezTo>
                  <a:cubicBezTo>
                    <a:pt x="259" y="3713"/>
                    <a:pt x="567" y="3736"/>
                    <a:pt x="1040" y="3736"/>
                  </a:cubicBezTo>
                  <a:cubicBezTo>
                    <a:pt x="2391" y="3736"/>
                    <a:pt x="5085" y="3551"/>
                    <a:pt x="6181" y="3551"/>
                  </a:cubicBezTo>
                  <a:cubicBezTo>
                    <a:pt x="6327" y="3551"/>
                    <a:pt x="6445" y="3555"/>
                    <a:pt x="6528" y="3562"/>
                  </a:cubicBezTo>
                  <a:cubicBezTo>
                    <a:pt x="6568" y="3566"/>
                    <a:pt x="6606" y="3568"/>
                    <a:pt x="6640" y="3568"/>
                  </a:cubicBezTo>
                  <a:cubicBezTo>
                    <a:pt x="7363" y="3568"/>
                    <a:pt x="6735" y="2788"/>
                    <a:pt x="6586" y="2788"/>
                  </a:cubicBezTo>
                  <a:cubicBezTo>
                    <a:pt x="6583" y="2788"/>
                    <a:pt x="6580" y="2789"/>
                    <a:pt x="6577" y="2789"/>
                  </a:cubicBezTo>
                  <a:cubicBezTo>
                    <a:pt x="6571" y="2791"/>
                    <a:pt x="6567" y="2792"/>
                    <a:pt x="6564" y="2792"/>
                  </a:cubicBezTo>
                  <a:cubicBezTo>
                    <a:pt x="6485" y="2792"/>
                    <a:pt x="7003" y="2379"/>
                    <a:pt x="7073" y="2256"/>
                  </a:cubicBezTo>
                  <a:cubicBezTo>
                    <a:pt x="7146" y="2127"/>
                    <a:pt x="6617" y="1908"/>
                    <a:pt x="6596" y="1827"/>
                  </a:cubicBezTo>
                  <a:cubicBezTo>
                    <a:pt x="6573" y="1745"/>
                    <a:pt x="7214" y="1341"/>
                    <a:pt x="7179" y="1219"/>
                  </a:cubicBezTo>
                  <a:cubicBezTo>
                    <a:pt x="7145" y="1098"/>
                    <a:pt x="6790" y="816"/>
                    <a:pt x="6767" y="734"/>
                  </a:cubicBezTo>
                  <a:cubicBezTo>
                    <a:pt x="6745" y="653"/>
                    <a:pt x="7434" y="346"/>
                    <a:pt x="7377" y="142"/>
                  </a:cubicBezTo>
                  <a:cubicBezTo>
                    <a:pt x="7346" y="30"/>
                    <a:pt x="5556" y="1"/>
                    <a:pt x="3811" y="1"/>
                  </a:cubicBezTo>
                  <a:close/>
                </a:path>
              </a:pathLst>
            </a:custGeom>
            <a:solidFill>
              <a:srgbClr val="63519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 name="Google Shape;584;p28">
              <a:extLst>
                <a:ext uri="{FF2B5EF4-FFF2-40B4-BE49-F238E27FC236}">
                  <a16:creationId xmlns:a16="http://schemas.microsoft.com/office/drawing/2014/main" id="{487ECC8D-D389-C801-45DD-8B5716BAE73D}"/>
                </a:ext>
              </a:extLst>
            </p:cNvPr>
            <p:cNvSpPr/>
            <p:nvPr/>
          </p:nvSpPr>
          <p:spPr>
            <a:xfrm>
              <a:off x="3465472" y="1291674"/>
              <a:ext cx="227123" cy="41988"/>
            </a:xfrm>
            <a:custGeom>
              <a:avLst/>
              <a:gdLst/>
              <a:ahLst/>
              <a:cxnLst/>
              <a:rect l="l" t="t" r="r" b="b"/>
              <a:pathLst>
                <a:path w="1904" h="352" extrusionOk="0">
                  <a:moveTo>
                    <a:pt x="1249" y="0"/>
                  </a:moveTo>
                  <a:cubicBezTo>
                    <a:pt x="898" y="0"/>
                    <a:pt x="547" y="14"/>
                    <a:pt x="195" y="41"/>
                  </a:cubicBezTo>
                  <a:cubicBezTo>
                    <a:pt x="1" y="56"/>
                    <a:pt x="24" y="352"/>
                    <a:pt x="211" y="352"/>
                  </a:cubicBezTo>
                  <a:cubicBezTo>
                    <a:pt x="216" y="352"/>
                    <a:pt x="221" y="352"/>
                    <a:pt x="226" y="351"/>
                  </a:cubicBezTo>
                  <a:cubicBezTo>
                    <a:pt x="581" y="324"/>
                    <a:pt x="936" y="311"/>
                    <a:pt x="1291" y="311"/>
                  </a:cubicBezTo>
                  <a:cubicBezTo>
                    <a:pt x="1429" y="311"/>
                    <a:pt x="1567" y="313"/>
                    <a:pt x="1705" y="317"/>
                  </a:cubicBezTo>
                  <a:cubicBezTo>
                    <a:pt x="1707" y="317"/>
                    <a:pt x="1709" y="317"/>
                    <a:pt x="1711" y="317"/>
                  </a:cubicBezTo>
                  <a:cubicBezTo>
                    <a:pt x="1904" y="317"/>
                    <a:pt x="1872" y="13"/>
                    <a:pt x="1674" y="7"/>
                  </a:cubicBezTo>
                  <a:cubicBezTo>
                    <a:pt x="1533" y="2"/>
                    <a:pt x="1391" y="0"/>
                    <a:pt x="124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 name="Google Shape;585;p28">
              <a:extLst>
                <a:ext uri="{FF2B5EF4-FFF2-40B4-BE49-F238E27FC236}">
                  <a16:creationId xmlns:a16="http://schemas.microsoft.com/office/drawing/2014/main" id="{DD23D72E-AD5C-CECB-A591-EC2D16675F2D}"/>
                </a:ext>
              </a:extLst>
            </p:cNvPr>
            <p:cNvSpPr/>
            <p:nvPr/>
          </p:nvSpPr>
          <p:spPr>
            <a:xfrm>
              <a:off x="3714067" y="1293583"/>
              <a:ext cx="98770" cy="38768"/>
            </a:xfrm>
            <a:custGeom>
              <a:avLst/>
              <a:gdLst/>
              <a:ahLst/>
              <a:cxnLst/>
              <a:rect l="l" t="t" r="r" b="b"/>
              <a:pathLst>
                <a:path w="828" h="325" extrusionOk="0">
                  <a:moveTo>
                    <a:pt x="495" y="1"/>
                  </a:moveTo>
                  <a:cubicBezTo>
                    <a:pt x="395" y="1"/>
                    <a:pt x="295" y="4"/>
                    <a:pt x="195" y="13"/>
                  </a:cubicBezTo>
                  <a:cubicBezTo>
                    <a:pt x="0" y="29"/>
                    <a:pt x="23" y="324"/>
                    <a:pt x="210" y="324"/>
                  </a:cubicBezTo>
                  <a:cubicBezTo>
                    <a:pt x="215" y="324"/>
                    <a:pt x="220" y="324"/>
                    <a:pt x="225" y="324"/>
                  </a:cubicBezTo>
                  <a:cubicBezTo>
                    <a:pt x="325" y="315"/>
                    <a:pt x="425" y="309"/>
                    <a:pt x="524" y="309"/>
                  </a:cubicBezTo>
                  <a:cubicBezTo>
                    <a:pt x="561" y="309"/>
                    <a:pt x="597" y="310"/>
                    <a:pt x="634" y="312"/>
                  </a:cubicBezTo>
                  <a:cubicBezTo>
                    <a:pt x="638" y="312"/>
                    <a:pt x="641" y="312"/>
                    <a:pt x="645" y="312"/>
                  </a:cubicBezTo>
                  <a:cubicBezTo>
                    <a:pt x="725" y="312"/>
                    <a:pt x="799" y="272"/>
                    <a:pt x="814" y="185"/>
                  </a:cubicBezTo>
                  <a:cubicBezTo>
                    <a:pt x="827" y="110"/>
                    <a:pt x="772" y="8"/>
                    <a:pt x="687" y="5"/>
                  </a:cubicBezTo>
                  <a:cubicBezTo>
                    <a:pt x="623" y="2"/>
                    <a:pt x="559" y="1"/>
                    <a:pt x="49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4" name="Rectangle: Rounded Corners 13">
            <a:extLst>
              <a:ext uri="{FF2B5EF4-FFF2-40B4-BE49-F238E27FC236}">
                <a16:creationId xmlns:a16="http://schemas.microsoft.com/office/drawing/2014/main" id="{F8CB0CA0-7F43-5768-DC26-9A34D97ED7E6}"/>
              </a:ext>
            </a:extLst>
          </p:cNvPr>
          <p:cNvSpPr/>
          <p:nvPr/>
        </p:nvSpPr>
        <p:spPr>
          <a:xfrm>
            <a:off x="714375" y="2019300"/>
            <a:ext cx="2962275" cy="923925"/>
          </a:xfrm>
          <a:prstGeom prst="roundRect">
            <a:avLst/>
          </a:prstGeom>
          <a:solidFill>
            <a:schemeClr val="accent6">
              <a:lumMod val="20000"/>
              <a:lumOff val="80000"/>
            </a:schemeClr>
          </a:solidFill>
          <a:ln w="57150">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err="1">
                <a:latin typeface="Cambria" panose="02040503050406030204" pitchFamily="18" charset="0"/>
                <a:ea typeface="Cambria" panose="02040503050406030204" pitchFamily="18" charset="0"/>
              </a:rPr>
              <a:t>Thời</a:t>
            </a:r>
            <a:r>
              <a:rPr lang="en-US" sz="4000" dirty="0">
                <a:latin typeface="Cambria" panose="02040503050406030204" pitchFamily="18" charset="0"/>
                <a:ea typeface="Cambria" panose="02040503050406030204" pitchFamily="18" charset="0"/>
              </a:rPr>
              <a:t> </a:t>
            </a:r>
            <a:r>
              <a:rPr lang="en-US" sz="4000" dirty="0" err="1">
                <a:latin typeface="Cambria" panose="02040503050406030204" pitchFamily="18" charset="0"/>
                <a:ea typeface="Cambria" panose="02040503050406030204" pitchFamily="18" charset="0"/>
              </a:rPr>
              <a:t>gian</a:t>
            </a:r>
            <a:endParaRPr lang="en-US" sz="4000" dirty="0">
              <a:latin typeface="Cambria" panose="02040503050406030204" pitchFamily="18" charset="0"/>
              <a:ea typeface="Cambria" panose="02040503050406030204" pitchFamily="18" charset="0"/>
            </a:endParaRPr>
          </a:p>
        </p:txBody>
      </p:sp>
      <p:sp>
        <p:nvSpPr>
          <p:cNvPr id="15" name="Rectangle: Rounded Corners 14">
            <a:extLst>
              <a:ext uri="{FF2B5EF4-FFF2-40B4-BE49-F238E27FC236}">
                <a16:creationId xmlns:a16="http://schemas.microsoft.com/office/drawing/2014/main" id="{FE837C14-C067-DC96-877F-22A58BBD90A3}"/>
              </a:ext>
            </a:extLst>
          </p:cNvPr>
          <p:cNvSpPr/>
          <p:nvPr/>
        </p:nvSpPr>
        <p:spPr>
          <a:xfrm>
            <a:off x="4238625" y="2000250"/>
            <a:ext cx="2962275" cy="923925"/>
          </a:xfrm>
          <a:prstGeom prst="roundRect">
            <a:avLst/>
          </a:prstGeom>
          <a:solidFill>
            <a:schemeClr val="accent5">
              <a:lumMod val="20000"/>
              <a:lumOff val="80000"/>
            </a:schemeClr>
          </a:solidFill>
          <a:ln w="57150">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err="1">
                <a:latin typeface="Cambria" panose="02040503050406030204" pitchFamily="18" charset="0"/>
                <a:ea typeface="Cambria" panose="02040503050406030204" pitchFamily="18" charset="0"/>
              </a:rPr>
              <a:t>Nơi</a:t>
            </a:r>
            <a:r>
              <a:rPr lang="en-US" sz="4000" dirty="0">
                <a:latin typeface="Cambria" panose="02040503050406030204" pitchFamily="18" charset="0"/>
                <a:ea typeface="Cambria" panose="02040503050406030204" pitchFamily="18" charset="0"/>
              </a:rPr>
              <a:t> </a:t>
            </a:r>
            <a:r>
              <a:rPr lang="en-US" sz="4000" dirty="0" err="1">
                <a:latin typeface="Cambria" panose="02040503050406030204" pitchFamily="18" charset="0"/>
                <a:ea typeface="Cambria" panose="02040503050406030204" pitchFamily="18" charset="0"/>
              </a:rPr>
              <a:t>chốn</a:t>
            </a:r>
            <a:endParaRPr lang="en-US" sz="4000" dirty="0">
              <a:latin typeface="Cambria" panose="02040503050406030204" pitchFamily="18" charset="0"/>
              <a:ea typeface="Cambria" panose="02040503050406030204" pitchFamily="18" charset="0"/>
            </a:endParaRPr>
          </a:p>
        </p:txBody>
      </p:sp>
      <p:sp>
        <p:nvSpPr>
          <p:cNvPr id="16" name="Rectangle: Rounded Corners 15">
            <a:extLst>
              <a:ext uri="{FF2B5EF4-FFF2-40B4-BE49-F238E27FC236}">
                <a16:creationId xmlns:a16="http://schemas.microsoft.com/office/drawing/2014/main" id="{9648067E-A8BE-DE0A-8403-88B2E72E7761}"/>
              </a:ext>
            </a:extLst>
          </p:cNvPr>
          <p:cNvSpPr/>
          <p:nvPr/>
        </p:nvSpPr>
        <p:spPr>
          <a:xfrm>
            <a:off x="7867650" y="1962150"/>
            <a:ext cx="2962275" cy="923925"/>
          </a:xfrm>
          <a:prstGeom prst="roundRect">
            <a:avLst/>
          </a:prstGeom>
          <a:solidFill>
            <a:schemeClr val="accent4">
              <a:lumMod val="40000"/>
              <a:lumOff val="60000"/>
            </a:schemeClr>
          </a:solidFill>
          <a:ln w="57150">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err="1">
                <a:latin typeface="Cambria" panose="02040503050406030204" pitchFamily="18" charset="0"/>
                <a:ea typeface="Cambria" panose="02040503050406030204" pitchFamily="18" charset="0"/>
              </a:rPr>
              <a:t>Mục</a:t>
            </a:r>
            <a:r>
              <a:rPr lang="en-US" sz="4000" dirty="0">
                <a:latin typeface="Cambria" panose="02040503050406030204" pitchFamily="18" charset="0"/>
                <a:ea typeface="Cambria" panose="02040503050406030204" pitchFamily="18" charset="0"/>
              </a:rPr>
              <a:t> </a:t>
            </a:r>
            <a:r>
              <a:rPr lang="en-US" sz="4000" dirty="0" err="1">
                <a:latin typeface="Cambria" panose="02040503050406030204" pitchFamily="18" charset="0"/>
                <a:ea typeface="Cambria" panose="02040503050406030204" pitchFamily="18" charset="0"/>
              </a:rPr>
              <a:t>đích</a:t>
            </a:r>
            <a:endParaRPr lang="en-US" sz="4000" dirty="0">
              <a:latin typeface="Cambria" panose="02040503050406030204" pitchFamily="18" charset="0"/>
              <a:ea typeface="Cambria" panose="02040503050406030204" pitchFamily="18" charset="0"/>
            </a:endParaRPr>
          </a:p>
        </p:txBody>
      </p:sp>
      <p:sp>
        <p:nvSpPr>
          <p:cNvPr id="17" name="TextBox 16">
            <a:extLst>
              <a:ext uri="{FF2B5EF4-FFF2-40B4-BE49-F238E27FC236}">
                <a16:creationId xmlns:a16="http://schemas.microsoft.com/office/drawing/2014/main" id="{298C2510-E4A6-F393-3386-EAF35EC6BAA3}"/>
              </a:ext>
            </a:extLst>
          </p:cNvPr>
          <p:cNvSpPr txBox="1"/>
          <p:nvPr/>
        </p:nvSpPr>
        <p:spPr>
          <a:xfrm>
            <a:off x="600075" y="3390900"/>
            <a:ext cx="11172825" cy="553998"/>
          </a:xfrm>
          <a:prstGeom prst="rect">
            <a:avLst/>
          </a:prstGeom>
          <a:noFill/>
        </p:spPr>
        <p:txBody>
          <a:bodyPr wrap="square" rtlCol="0">
            <a:spAutoFit/>
          </a:bodyPr>
          <a:lstStyle/>
          <a:p>
            <a:r>
              <a:rPr lang="vi-VN" sz="3000" b="1" i="1" kern="1200" dirty="0">
                <a:solidFill>
                  <a:srgbClr val="FF0000"/>
                </a:solidFill>
                <a:effectLst/>
                <a:latin typeface="Cambria" panose="02040503050406030204" pitchFamily="18" charset="0"/>
                <a:ea typeface="Cambria" panose="02040503050406030204" pitchFamily="18" charset="0"/>
                <a:cs typeface="+mn-cs"/>
              </a:rPr>
              <a:t>Để tìm đường cứu nước </a:t>
            </a:r>
            <a:r>
              <a:rPr lang="vi-VN" sz="3000" b="1" kern="1200" dirty="0">
                <a:solidFill>
                  <a:srgbClr val="FF0000"/>
                </a:solidFill>
                <a:effectLst/>
                <a:latin typeface="Cambria" panose="02040503050406030204" pitchFamily="18" charset="0"/>
                <a:ea typeface="Cambria" panose="02040503050406030204" pitchFamily="18" charset="0"/>
                <a:cs typeface="+mn-cs"/>
              </a:rPr>
              <a:t>bổ sung thông tin về mục đích cho câu.</a:t>
            </a:r>
            <a:endParaRPr lang="en-US" sz="3000" b="1" dirty="0">
              <a:solidFill>
                <a:srgbClr val="FF0000"/>
              </a:solidFill>
              <a:latin typeface="Cambria" panose="02040503050406030204" pitchFamily="18" charset="0"/>
              <a:ea typeface="Cambria" panose="02040503050406030204" pitchFamily="18" charset="0"/>
            </a:endParaRPr>
          </a:p>
        </p:txBody>
      </p:sp>
      <p:sp>
        <p:nvSpPr>
          <p:cNvPr id="18" name="TextBox 17">
            <a:extLst>
              <a:ext uri="{FF2B5EF4-FFF2-40B4-BE49-F238E27FC236}">
                <a16:creationId xmlns:a16="http://schemas.microsoft.com/office/drawing/2014/main" id="{2510163F-74F8-0A6B-67CC-713A9DEB971E}"/>
              </a:ext>
            </a:extLst>
          </p:cNvPr>
          <p:cNvSpPr txBox="1"/>
          <p:nvPr/>
        </p:nvSpPr>
        <p:spPr>
          <a:xfrm>
            <a:off x="590550" y="4305300"/>
            <a:ext cx="11172825" cy="553998"/>
          </a:xfrm>
          <a:prstGeom prst="rect">
            <a:avLst/>
          </a:prstGeom>
          <a:noFill/>
        </p:spPr>
        <p:txBody>
          <a:bodyPr wrap="square" rtlCol="0">
            <a:spAutoFit/>
          </a:bodyPr>
          <a:lstStyle/>
          <a:p>
            <a:r>
              <a:rPr lang="vi-VN" sz="3000" b="1" i="1" dirty="0">
                <a:solidFill>
                  <a:srgbClr val="FF0000"/>
                </a:solidFill>
                <a:latin typeface="Cambria" panose="02040503050406030204" pitchFamily="18" charset="0"/>
                <a:ea typeface="Cambria" panose="02040503050406030204" pitchFamily="18" charset="0"/>
              </a:rPr>
              <a:t>Ngày 2 tháng 9 năm 1945 </a:t>
            </a:r>
            <a:r>
              <a:rPr lang="vi-VN" sz="3000" b="1" dirty="0">
                <a:solidFill>
                  <a:srgbClr val="FF0000"/>
                </a:solidFill>
                <a:latin typeface="Cambria" panose="02040503050406030204" pitchFamily="18" charset="0"/>
                <a:ea typeface="Cambria" panose="02040503050406030204" pitchFamily="18" charset="0"/>
              </a:rPr>
              <a:t>bổ sung thông tin về thời gian.</a:t>
            </a:r>
            <a:endParaRPr lang="en-US" sz="3000" b="1" dirty="0">
              <a:solidFill>
                <a:srgbClr val="FF0000"/>
              </a:solidFill>
              <a:latin typeface="Cambria" panose="02040503050406030204" pitchFamily="18" charset="0"/>
              <a:ea typeface="Cambria" panose="02040503050406030204" pitchFamily="18" charset="0"/>
            </a:endParaRPr>
          </a:p>
        </p:txBody>
      </p:sp>
      <p:sp>
        <p:nvSpPr>
          <p:cNvPr id="19" name="TextBox 18">
            <a:extLst>
              <a:ext uri="{FF2B5EF4-FFF2-40B4-BE49-F238E27FC236}">
                <a16:creationId xmlns:a16="http://schemas.microsoft.com/office/drawing/2014/main" id="{A6161ED6-8DEE-FB9D-6CFF-D5B67DB5C33A}"/>
              </a:ext>
            </a:extLst>
          </p:cNvPr>
          <p:cNvSpPr txBox="1"/>
          <p:nvPr/>
        </p:nvSpPr>
        <p:spPr>
          <a:xfrm>
            <a:off x="571500" y="5286375"/>
            <a:ext cx="11172825" cy="553998"/>
          </a:xfrm>
          <a:prstGeom prst="rect">
            <a:avLst/>
          </a:prstGeom>
          <a:noFill/>
        </p:spPr>
        <p:txBody>
          <a:bodyPr wrap="square" rtlCol="0">
            <a:spAutoFit/>
          </a:bodyPr>
          <a:lstStyle/>
          <a:p>
            <a:r>
              <a:rPr lang="vi-VN" sz="3000" b="1" i="1" dirty="0">
                <a:solidFill>
                  <a:srgbClr val="FF0000"/>
                </a:solidFill>
                <a:latin typeface="Cambria" panose="02040503050406030204" pitchFamily="18" charset="0"/>
                <a:ea typeface="Cambria" panose="02040503050406030204" pitchFamily="18" charset="0"/>
              </a:rPr>
              <a:t>Trong Phủ Chủ tịch </a:t>
            </a:r>
            <a:r>
              <a:rPr lang="vi-VN" sz="3000" b="1" dirty="0">
                <a:solidFill>
                  <a:srgbClr val="FF0000"/>
                </a:solidFill>
                <a:latin typeface="Cambria" panose="02040503050406030204" pitchFamily="18" charset="0"/>
                <a:ea typeface="Cambria" panose="02040503050406030204" pitchFamily="18" charset="0"/>
              </a:rPr>
              <a:t>bổ sung thông tin về nơi chốn.</a:t>
            </a:r>
            <a:endParaRPr lang="en-US" sz="3000" b="1"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19674117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arn(inVertical)">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barn(inVertical)">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barn(inVertical)">
                                      <p:cBhvr>
                                        <p:cTn id="3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animBg="1"/>
      <p:bldP spid="15" grpId="0" animBg="1"/>
      <p:bldP spid="16" grpId="0" animBg="1"/>
      <p:bldP spid="17" grpId="0"/>
      <p:bldP spid="18"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3557558-05D5-803D-2400-4475950D8E09}"/>
              </a:ext>
            </a:extLst>
          </p:cNvPr>
          <p:cNvSpPr/>
          <p:nvPr/>
        </p:nvSpPr>
        <p:spPr>
          <a:xfrm>
            <a:off x="5103341" y="446788"/>
            <a:ext cx="1927654" cy="46761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3" name="TextBox 2">
            <a:extLst>
              <a:ext uri="{FF2B5EF4-FFF2-40B4-BE49-F238E27FC236}">
                <a16:creationId xmlns:a16="http://schemas.microsoft.com/office/drawing/2014/main" id="{F615BA74-121E-9018-2E9F-14C96E5183C6}"/>
              </a:ext>
            </a:extLst>
          </p:cNvPr>
          <p:cNvSpPr txBox="1">
            <a:spLocks noChangeArrowheads="1"/>
          </p:cNvSpPr>
          <p:nvPr/>
        </p:nvSpPr>
        <p:spPr bwMode="auto">
          <a:xfrm>
            <a:off x="1280044" y="339116"/>
            <a:ext cx="9321281" cy="1077218"/>
          </a:xfrm>
          <a:prstGeom prst="rect">
            <a:avLst/>
          </a:prstGeom>
          <a:solidFill>
            <a:srgbClr val="FFFF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a:defRPr/>
            </a:pPr>
            <a:r>
              <a:rPr lang="en-US" altLang="en-US" sz="32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3. </a:t>
            </a:r>
            <a:r>
              <a:rPr lang="vi-VN" altLang="en-US" sz="32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Nhận xét các thành phần được thêm vào các câu ở cột B của bài tập 1.</a:t>
            </a:r>
            <a:endParaRPr kumimoji="0" lang="en-US" altLang="en-US" sz="3200"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grpSp>
        <p:nvGrpSpPr>
          <p:cNvPr id="4" name="Google Shape;574;p28">
            <a:extLst>
              <a:ext uri="{FF2B5EF4-FFF2-40B4-BE49-F238E27FC236}">
                <a16:creationId xmlns:a16="http://schemas.microsoft.com/office/drawing/2014/main" id="{BAB1976C-E84C-0CCA-5E3A-3DDE9145DBAE}"/>
              </a:ext>
            </a:extLst>
          </p:cNvPr>
          <p:cNvGrpSpPr/>
          <p:nvPr/>
        </p:nvGrpSpPr>
        <p:grpSpPr>
          <a:xfrm rot="-1793444">
            <a:off x="745012" y="194872"/>
            <a:ext cx="1060076" cy="532736"/>
            <a:chOff x="3093176" y="1236326"/>
            <a:chExt cx="886783" cy="445649"/>
          </a:xfrm>
        </p:grpSpPr>
        <p:sp>
          <p:nvSpPr>
            <p:cNvPr id="5" name="Google Shape;575;p28">
              <a:extLst>
                <a:ext uri="{FF2B5EF4-FFF2-40B4-BE49-F238E27FC236}">
                  <a16:creationId xmlns:a16="http://schemas.microsoft.com/office/drawing/2014/main" id="{1947434C-C1D3-AFA3-4FD8-DAAE45B9C8C3}"/>
                </a:ext>
              </a:extLst>
            </p:cNvPr>
            <p:cNvSpPr/>
            <p:nvPr/>
          </p:nvSpPr>
          <p:spPr>
            <a:xfrm>
              <a:off x="3093176" y="1236326"/>
              <a:ext cx="886783" cy="445649"/>
            </a:xfrm>
            <a:custGeom>
              <a:avLst/>
              <a:gdLst/>
              <a:ahLst/>
              <a:cxnLst/>
              <a:rect l="l" t="t" r="r" b="b"/>
              <a:pathLst>
                <a:path w="7434" h="3736" extrusionOk="0">
                  <a:moveTo>
                    <a:pt x="3811" y="1"/>
                  </a:moveTo>
                  <a:cubicBezTo>
                    <a:pt x="2390" y="1"/>
                    <a:pt x="999" y="20"/>
                    <a:pt x="612" y="29"/>
                  </a:cubicBezTo>
                  <a:cubicBezTo>
                    <a:pt x="236" y="38"/>
                    <a:pt x="1005" y="607"/>
                    <a:pt x="1039" y="728"/>
                  </a:cubicBezTo>
                  <a:cubicBezTo>
                    <a:pt x="1073" y="851"/>
                    <a:pt x="1" y="1178"/>
                    <a:pt x="38" y="1313"/>
                  </a:cubicBezTo>
                  <a:cubicBezTo>
                    <a:pt x="76" y="1449"/>
                    <a:pt x="915" y="1757"/>
                    <a:pt x="937" y="1838"/>
                  </a:cubicBezTo>
                  <a:cubicBezTo>
                    <a:pt x="960" y="1920"/>
                    <a:pt x="16" y="2312"/>
                    <a:pt x="66" y="2488"/>
                  </a:cubicBezTo>
                  <a:cubicBezTo>
                    <a:pt x="114" y="2665"/>
                    <a:pt x="877" y="2834"/>
                    <a:pt x="900" y="2915"/>
                  </a:cubicBezTo>
                  <a:cubicBezTo>
                    <a:pt x="923" y="2997"/>
                    <a:pt x="170" y="3394"/>
                    <a:pt x="242" y="3652"/>
                  </a:cubicBezTo>
                  <a:cubicBezTo>
                    <a:pt x="259" y="3713"/>
                    <a:pt x="567" y="3736"/>
                    <a:pt x="1040" y="3736"/>
                  </a:cubicBezTo>
                  <a:cubicBezTo>
                    <a:pt x="2391" y="3736"/>
                    <a:pt x="5085" y="3551"/>
                    <a:pt x="6181" y="3551"/>
                  </a:cubicBezTo>
                  <a:cubicBezTo>
                    <a:pt x="6327" y="3551"/>
                    <a:pt x="6445" y="3555"/>
                    <a:pt x="6528" y="3562"/>
                  </a:cubicBezTo>
                  <a:cubicBezTo>
                    <a:pt x="6568" y="3566"/>
                    <a:pt x="6606" y="3568"/>
                    <a:pt x="6640" y="3568"/>
                  </a:cubicBezTo>
                  <a:cubicBezTo>
                    <a:pt x="7363" y="3568"/>
                    <a:pt x="6735" y="2788"/>
                    <a:pt x="6586" y="2788"/>
                  </a:cubicBezTo>
                  <a:cubicBezTo>
                    <a:pt x="6583" y="2788"/>
                    <a:pt x="6580" y="2789"/>
                    <a:pt x="6577" y="2789"/>
                  </a:cubicBezTo>
                  <a:cubicBezTo>
                    <a:pt x="6571" y="2791"/>
                    <a:pt x="6567" y="2792"/>
                    <a:pt x="6564" y="2792"/>
                  </a:cubicBezTo>
                  <a:cubicBezTo>
                    <a:pt x="6485" y="2792"/>
                    <a:pt x="7003" y="2379"/>
                    <a:pt x="7073" y="2256"/>
                  </a:cubicBezTo>
                  <a:cubicBezTo>
                    <a:pt x="7146" y="2127"/>
                    <a:pt x="6617" y="1908"/>
                    <a:pt x="6596" y="1827"/>
                  </a:cubicBezTo>
                  <a:cubicBezTo>
                    <a:pt x="6573" y="1745"/>
                    <a:pt x="7214" y="1341"/>
                    <a:pt x="7179" y="1219"/>
                  </a:cubicBezTo>
                  <a:cubicBezTo>
                    <a:pt x="7145" y="1098"/>
                    <a:pt x="6790" y="816"/>
                    <a:pt x="6767" y="734"/>
                  </a:cubicBezTo>
                  <a:cubicBezTo>
                    <a:pt x="6745" y="653"/>
                    <a:pt x="7434" y="346"/>
                    <a:pt x="7377" y="142"/>
                  </a:cubicBezTo>
                  <a:cubicBezTo>
                    <a:pt x="7346" y="30"/>
                    <a:pt x="5556" y="1"/>
                    <a:pt x="3811" y="1"/>
                  </a:cubicBezTo>
                  <a:close/>
                </a:path>
              </a:pathLst>
            </a:custGeom>
            <a:solidFill>
              <a:srgbClr val="8AE78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 name="Google Shape;576;p28">
              <a:extLst>
                <a:ext uri="{FF2B5EF4-FFF2-40B4-BE49-F238E27FC236}">
                  <a16:creationId xmlns:a16="http://schemas.microsoft.com/office/drawing/2014/main" id="{77FE1A93-35EC-5410-2C02-381665F18538}"/>
                </a:ext>
              </a:extLst>
            </p:cNvPr>
            <p:cNvSpPr/>
            <p:nvPr/>
          </p:nvSpPr>
          <p:spPr>
            <a:xfrm>
              <a:off x="3465472" y="1291674"/>
              <a:ext cx="227123" cy="41988"/>
            </a:xfrm>
            <a:custGeom>
              <a:avLst/>
              <a:gdLst/>
              <a:ahLst/>
              <a:cxnLst/>
              <a:rect l="l" t="t" r="r" b="b"/>
              <a:pathLst>
                <a:path w="1904" h="352" extrusionOk="0">
                  <a:moveTo>
                    <a:pt x="1249" y="0"/>
                  </a:moveTo>
                  <a:cubicBezTo>
                    <a:pt x="898" y="0"/>
                    <a:pt x="547" y="14"/>
                    <a:pt x="195" y="41"/>
                  </a:cubicBezTo>
                  <a:cubicBezTo>
                    <a:pt x="1" y="56"/>
                    <a:pt x="24" y="352"/>
                    <a:pt x="211" y="352"/>
                  </a:cubicBezTo>
                  <a:cubicBezTo>
                    <a:pt x="216" y="352"/>
                    <a:pt x="221" y="352"/>
                    <a:pt x="226" y="351"/>
                  </a:cubicBezTo>
                  <a:cubicBezTo>
                    <a:pt x="581" y="324"/>
                    <a:pt x="936" y="311"/>
                    <a:pt x="1291" y="311"/>
                  </a:cubicBezTo>
                  <a:cubicBezTo>
                    <a:pt x="1429" y="311"/>
                    <a:pt x="1567" y="313"/>
                    <a:pt x="1705" y="317"/>
                  </a:cubicBezTo>
                  <a:cubicBezTo>
                    <a:pt x="1707" y="317"/>
                    <a:pt x="1709" y="317"/>
                    <a:pt x="1711" y="317"/>
                  </a:cubicBezTo>
                  <a:cubicBezTo>
                    <a:pt x="1904" y="317"/>
                    <a:pt x="1872" y="13"/>
                    <a:pt x="1674" y="7"/>
                  </a:cubicBezTo>
                  <a:cubicBezTo>
                    <a:pt x="1533" y="2"/>
                    <a:pt x="1391" y="0"/>
                    <a:pt x="1249" y="0"/>
                  </a:cubicBezTo>
                  <a:close/>
                </a:path>
              </a:pathLst>
            </a:custGeom>
            <a:solidFill>
              <a:srgbClr val="C5F3C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 name="Google Shape;577;p28">
              <a:extLst>
                <a:ext uri="{FF2B5EF4-FFF2-40B4-BE49-F238E27FC236}">
                  <a16:creationId xmlns:a16="http://schemas.microsoft.com/office/drawing/2014/main" id="{93A3C9CE-F6E4-6D24-BDC5-534395562924}"/>
                </a:ext>
              </a:extLst>
            </p:cNvPr>
            <p:cNvSpPr/>
            <p:nvPr/>
          </p:nvSpPr>
          <p:spPr>
            <a:xfrm>
              <a:off x="3714067" y="1293583"/>
              <a:ext cx="98770" cy="38768"/>
            </a:xfrm>
            <a:custGeom>
              <a:avLst/>
              <a:gdLst/>
              <a:ahLst/>
              <a:cxnLst/>
              <a:rect l="l" t="t" r="r" b="b"/>
              <a:pathLst>
                <a:path w="828" h="325" extrusionOk="0">
                  <a:moveTo>
                    <a:pt x="495" y="1"/>
                  </a:moveTo>
                  <a:cubicBezTo>
                    <a:pt x="395" y="1"/>
                    <a:pt x="295" y="4"/>
                    <a:pt x="195" y="13"/>
                  </a:cubicBezTo>
                  <a:cubicBezTo>
                    <a:pt x="0" y="29"/>
                    <a:pt x="23" y="324"/>
                    <a:pt x="210" y="324"/>
                  </a:cubicBezTo>
                  <a:cubicBezTo>
                    <a:pt x="215" y="324"/>
                    <a:pt x="220" y="324"/>
                    <a:pt x="225" y="324"/>
                  </a:cubicBezTo>
                  <a:cubicBezTo>
                    <a:pt x="325" y="315"/>
                    <a:pt x="425" y="309"/>
                    <a:pt x="524" y="309"/>
                  </a:cubicBezTo>
                  <a:cubicBezTo>
                    <a:pt x="561" y="309"/>
                    <a:pt x="597" y="310"/>
                    <a:pt x="634" y="312"/>
                  </a:cubicBezTo>
                  <a:cubicBezTo>
                    <a:pt x="638" y="312"/>
                    <a:pt x="641" y="312"/>
                    <a:pt x="645" y="312"/>
                  </a:cubicBezTo>
                  <a:cubicBezTo>
                    <a:pt x="725" y="312"/>
                    <a:pt x="799" y="272"/>
                    <a:pt x="814" y="185"/>
                  </a:cubicBezTo>
                  <a:cubicBezTo>
                    <a:pt x="827" y="110"/>
                    <a:pt x="772" y="8"/>
                    <a:pt x="687" y="5"/>
                  </a:cubicBezTo>
                  <a:cubicBezTo>
                    <a:pt x="623" y="2"/>
                    <a:pt x="559" y="1"/>
                    <a:pt x="495" y="1"/>
                  </a:cubicBezTo>
                  <a:close/>
                </a:path>
              </a:pathLst>
            </a:custGeom>
            <a:solidFill>
              <a:srgbClr val="C5F3C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8" name="Google Shape;582;p28">
            <a:extLst>
              <a:ext uri="{FF2B5EF4-FFF2-40B4-BE49-F238E27FC236}">
                <a16:creationId xmlns:a16="http://schemas.microsoft.com/office/drawing/2014/main" id="{8EB69778-2ACA-B6E1-DC1F-F3DEDBD468F7}"/>
              </a:ext>
            </a:extLst>
          </p:cNvPr>
          <p:cNvGrpSpPr/>
          <p:nvPr/>
        </p:nvGrpSpPr>
        <p:grpSpPr>
          <a:xfrm rot="1793444" flipH="1">
            <a:off x="10212978" y="252538"/>
            <a:ext cx="1060076" cy="532736"/>
            <a:chOff x="3093176" y="1236326"/>
            <a:chExt cx="886783" cy="445649"/>
          </a:xfrm>
        </p:grpSpPr>
        <p:sp>
          <p:nvSpPr>
            <p:cNvPr id="9" name="Google Shape;583;p28">
              <a:extLst>
                <a:ext uri="{FF2B5EF4-FFF2-40B4-BE49-F238E27FC236}">
                  <a16:creationId xmlns:a16="http://schemas.microsoft.com/office/drawing/2014/main" id="{6EC4A402-8D44-E5F2-7C8B-CF96841806C0}"/>
                </a:ext>
              </a:extLst>
            </p:cNvPr>
            <p:cNvSpPr/>
            <p:nvPr/>
          </p:nvSpPr>
          <p:spPr>
            <a:xfrm>
              <a:off x="3093176" y="1236326"/>
              <a:ext cx="886783" cy="445649"/>
            </a:xfrm>
            <a:custGeom>
              <a:avLst/>
              <a:gdLst/>
              <a:ahLst/>
              <a:cxnLst/>
              <a:rect l="l" t="t" r="r" b="b"/>
              <a:pathLst>
                <a:path w="7434" h="3736" extrusionOk="0">
                  <a:moveTo>
                    <a:pt x="3811" y="1"/>
                  </a:moveTo>
                  <a:cubicBezTo>
                    <a:pt x="2390" y="1"/>
                    <a:pt x="999" y="20"/>
                    <a:pt x="612" y="29"/>
                  </a:cubicBezTo>
                  <a:cubicBezTo>
                    <a:pt x="236" y="38"/>
                    <a:pt x="1005" y="607"/>
                    <a:pt x="1039" y="728"/>
                  </a:cubicBezTo>
                  <a:cubicBezTo>
                    <a:pt x="1073" y="851"/>
                    <a:pt x="1" y="1178"/>
                    <a:pt x="38" y="1313"/>
                  </a:cubicBezTo>
                  <a:cubicBezTo>
                    <a:pt x="76" y="1449"/>
                    <a:pt x="915" y="1757"/>
                    <a:pt x="937" y="1838"/>
                  </a:cubicBezTo>
                  <a:cubicBezTo>
                    <a:pt x="960" y="1920"/>
                    <a:pt x="16" y="2312"/>
                    <a:pt x="66" y="2488"/>
                  </a:cubicBezTo>
                  <a:cubicBezTo>
                    <a:pt x="114" y="2665"/>
                    <a:pt x="877" y="2834"/>
                    <a:pt x="900" y="2915"/>
                  </a:cubicBezTo>
                  <a:cubicBezTo>
                    <a:pt x="923" y="2997"/>
                    <a:pt x="170" y="3394"/>
                    <a:pt x="242" y="3652"/>
                  </a:cubicBezTo>
                  <a:cubicBezTo>
                    <a:pt x="259" y="3713"/>
                    <a:pt x="567" y="3736"/>
                    <a:pt x="1040" y="3736"/>
                  </a:cubicBezTo>
                  <a:cubicBezTo>
                    <a:pt x="2391" y="3736"/>
                    <a:pt x="5085" y="3551"/>
                    <a:pt x="6181" y="3551"/>
                  </a:cubicBezTo>
                  <a:cubicBezTo>
                    <a:pt x="6327" y="3551"/>
                    <a:pt x="6445" y="3555"/>
                    <a:pt x="6528" y="3562"/>
                  </a:cubicBezTo>
                  <a:cubicBezTo>
                    <a:pt x="6568" y="3566"/>
                    <a:pt x="6606" y="3568"/>
                    <a:pt x="6640" y="3568"/>
                  </a:cubicBezTo>
                  <a:cubicBezTo>
                    <a:pt x="7363" y="3568"/>
                    <a:pt x="6735" y="2788"/>
                    <a:pt x="6586" y="2788"/>
                  </a:cubicBezTo>
                  <a:cubicBezTo>
                    <a:pt x="6583" y="2788"/>
                    <a:pt x="6580" y="2789"/>
                    <a:pt x="6577" y="2789"/>
                  </a:cubicBezTo>
                  <a:cubicBezTo>
                    <a:pt x="6571" y="2791"/>
                    <a:pt x="6567" y="2792"/>
                    <a:pt x="6564" y="2792"/>
                  </a:cubicBezTo>
                  <a:cubicBezTo>
                    <a:pt x="6485" y="2792"/>
                    <a:pt x="7003" y="2379"/>
                    <a:pt x="7073" y="2256"/>
                  </a:cubicBezTo>
                  <a:cubicBezTo>
                    <a:pt x="7146" y="2127"/>
                    <a:pt x="6617" y="1908"/>
                    <a:pt x="6596" y="1827"/>
                  </a:cubicBezTo>
                  <a:cubicBezTo>
                    <a:pt x="6573" y="1745"/>
                    <a:pt x="7214" y="1341"/>
                    <a:pt x="7179" y="1219"/>
                  </a:cubicBezTo>
                  <a:cubicBezTo>
                    <a:pt x="7145" y="1098"/>
                    <a:pt x="6790" y="816"/>
                    <a:pt x="6767" y="734"/>
                  </a:cubicBezTo>
                  <a:cubicBezTo>
                    <a:pt x="6745" y="653"/>
                    <a:pt x="7434" y="346"/>
                    <a:pt x="7377" y="142"/>
                  </a:cubicBezTo>
                  <a:cubicBezTo>
                    <a:pt x="7346" y="30"/>
                    <a:pt x="5556" y="1"/>
                    <a:pt x="3811" y="1"/>
                  </a:cubicBezTo>
                  <a:close/>
                </a:path>
              </a:pathLst>
            </a:custGeom>
            <a:solidFill>
              <a:srgbClr val="63519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 name="Google Shape;584;p28">
              <a:extLst>
                <a:ext uri="{FF2B5EF4-FFF2-40B4-BE49-F238E27FC236}">
                  <a16:creationId xmlns:a16="http://schemas.microsoft.com/office/drawing/2014/main" id="{487ECC8D-D389-C801-45DD-8B5716BAE73D}"/>
                </a:ext>
              </a:extLst>
            </p:cNvPr>
            <p:cNvSpPr/>
            <p:nvPr/>
          </p:nvSpPr>
          <p:spPr>
            <a:xfrm>
              <a:off x="3465472" y="1291674"/>
              <a:ext cx="227123" cy="41988"/>
            </a:xfrm>
            <a:custGeom>
              <a:avLst/>
              <a:gdLst/>
              <a:ahLst/>
              <a:cxnLst/>
              <a:rect l="l" t="t" r="r" b="b"/>
              <a:pathLst>
                <a:path w="1904" h="352" extrusionOk="0">
                  <a:moveTo>
                    <a:pt x="1249" y="0"/>
                  </a:moveTo>
                  <a:cubicBezTo>
                    <a:pt x="898" y="0"/>
                    <a:pt x="547" y="14"/>
                    <a:pt x="195" y="41"/>
                  </a:cubicBezTo>
                  <a:cubicBezTo>
                    <a:pt x="1" y="56"/>
                    <a:pt x="24" y="352"/>
                    <a:pt x="211" y="352"/>
                  </a:cubicBezTo>
                  <a:cubicBezTo>
                    <a:pt x="216" y="352"/>
                    <a:pt x="221" y="352"/>
                    <a:pt x="226" y="351"/>
                  </a:cubicBezTo>
                  <a:cubicBezTo>
                    <a:pt x="581" y="324"/>
                    <a:pt x="936" y="311"/>
                    <a:pt x="1291" y="311"/>
                  </a:cubicBezTo>
                  <a:cubicBezTo>
                    <a:pt x="1429" y="311"/>
                    <a:pt x="1567" y="313"/>
                    <a:pt x="1705" y="317"/>
                  </a:cubicBezTo>
                  <a:cubicBezTo>
                    <a:pt x="1707" y="317"/>
                    <a:pt x="1709" y="317"/>
                    <a:pt x="1711" y="317"/>
                  </a:cubicBezTo>
                  <a:cubicBezTo>
                    <a:pt x="1904" y="317"/>
                    <a:pt x="1872" y="13"/>
                    <a:pt x="1674" y="7"/>
                  </a:cubicBezTo>
                  <a:cubicBezTo>
                    <a:pt x="1533" y="2"/>
                    <a:pt x="1391" y="0"/>
                    <a:pt x="124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 name="Google Shape;585;p28">
              <a:extLst>
                <a:ext uri="{FF2B5EF4-FFF2-40B4-BE49-F238E27FC236}">
                  <a16:creationId xmlns:a16="http://schemas.microsoft.com/office/drawing/2014/main" id="{DD23D72E-AD5C-CECB-A591-EC2D16675F2D}"/>
                </a:ext>
              </a:extLst>
            </p:cNvPr>
            <p:cNvSpPr/>
            <p:nvPr/>
          </p:nvSpPr>
          <p:spPr>
            <a:xfrm>
              <a:off x="3714067" y="1293583"/>
              <a:ext cx="98770" cy="38768"/>
            </a:xfrm>
            <a:custGeom>
              <a:avLst/>
              <a:gdLst/>
              <a:ahLst/>
              <a:cxnLst/>
              <a:rect l="l" t="t" r="r" b="b"/>
              <a:pathLst>
                <a:path w="828" h="325" extrusionOk="0">
                  <a:moveTo>
                    <a:pt x="495" y="1"/>
                  </a:moveTo>
                  <a:cubicBezTo>
                    <a:pt x="395" y="1"/>
                    <a:pt x="295" y="4"/>
                    <a:pt x="195" y="13"/>
                  </a:cubicBezTo>
                  <a:cubicBezTo>
                    <a:pt x="0" y="29"/>
                    <a:pt x="23" y="324"/>
                    <a:pt x="210" y="324"/>
                  </a:cubicBezTo>
                  <a:cubicBezTo>
                    <a:pt x="215" y="324"/>
                    <a:pt x="220" y="324"/>
                    <a:pt x="225" y="324"/>
                  </a:cubicBezTo>
                  <a:cubicBezTo>
                    <a:pt x="325" y="315"/>
                    <a:pt x="425" y="309"/>
                    <a:pt x="524" y="309"/>
                  </a:cubicBezTo>
                  <a:cubicBezTo>
                    <a:pt x="561" y="309"/>
                    <a:pt x="597" y="310"/>
                    <a:pt x="634" y="312"/>
                  </a:cubicBezTo>
                  <a:cubicBezTo>
                    <a:pt x="638" y="312"/>
                    <a:pt x="641" y="312"/>
                    <a:pt x="645" y="312"/>
                  </a:cubicBezTo>
                  <a:cubicBezTo>
                    <a:pt x="725" y="312"/>
                    <a:pt x="799" y="272"/>
                    <a:pt x="814" y="185"/>
                  </a:cubicBezTo>
                  <a:cubicBezTo>
                    <a:pt x="827" y="110"/>
                    <a:pt x="772" y="8"/>
                    <a:pt x="687" y="5"/>
                  </a:cubicBezTo>
                  <a:cubicBezTo>
                    <a:pt x="623" y="2"/>
                    <a:pt x="559" y="1"/>
                    <a:pt x="49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4" name="Rectangle: Rounded Corners 13">
            <a:extLst>
              <a:ext uri="{FF2B5EF4-FFF2-40B4-BE49-F238E27FC236}">
                <a16:creationId xmlns:a16="http://schemas.microsoft.com/office/drawing/2014/main" id="{F8CB0CA0-7F43-5768-DC26-9A34D97ED7E6}"/>
              </a:ext>
            </a:extLst>
          </p:cNvPr>
          <p:cNvSpPr/>
          <p:nvPr/>
        </p:nvSpPr>
        <p:spPr>
          <a:xfrm>
            <a:off x="1162051" y="2333625"/>
            <a:ext cx="2371724" cy="923925"/>
          </a:xfrm>
          <a:prstGeom prst="roundRect">
            <a:avLst/>
          </a:prstGeom>
          <a:solidFill>
            <a:schemeClr val="accent6">
              <a:lumMod val="20000"/>
              <a:lumOff val="80000"/>
            </a:schemeClr>
          </a:solidFill>
          <a:ln w="57150">
            <a:prstDash val="sysDot"/>
          </a:ln>
        </p:spPr>
        <p:style>
          <a:lnRef idx="2">
            <a:schemeClr val="accent6"/>
          </a:lnRef>
          <a:fillRef idx="1">
            <a:schemeClr val="lt1"/>
          </a:fillRef>
          <a:effectRef idx="0">
            <a:schemeClr val="accent6"/>
          </a:effectRef>
          <a:fontRef idx="minor">
            <a:schemeClr val="dk1"/>
          </a:fontRef>
        </p:style>
        <p:txBody>
          <a:bodyPr rtlCol="0" anchor="ctr"/>
          <a:lstStyle/>
          <a:p>
            <a:pPr lvl="0" algn="just"/>
            <a:r>
              <a:rPr lang="en-US" sz="3600" dirty="0">
                <a:solidFill>
                  <a:prstClr val="black"/>
                </a:solidFill>
                <a:latin typeface="Cambria" panose="02040503050406030204" pitchFamily="18" charset="0"/>
                <a:ea typeface="Cambria" panose="02040503050406030204" pitchFamily="18" charset="0"/>
              </a:rPr>
              <a:t>a. </a:t>
            </a:r>
            <a:r>
              <a:rPr lang="en-US" sz="3600" dirty="0" err="1">
                <a:solidFill>
                  <a:prstClr val="black"/>
                </a:solidFill>
                <a:latin typeface="Cambria" panose="02040503050406030204" pitchFamily="18" charset="0"/>
                <a:ea typeface="Cambria" panose="02040503050406030204" pitchFamily="18" charset="0"/>
              </a:rPr>
              <a:t>Về</a:t>
            </a:r>
            <a:r>
              <a:rPr lang="en-US" sz="3600" dirty="0">
                <a:solidFill>
                  <a:prstClr val="black"/>
                </a:solidFill>
                <a:latin typeface="Cambria" panose="02040503050406030204" pitchFamily="18" charset="0"/>
                <a:ea typeface="Cambria" panose="02040503050406030204" pitchFamily="18" charset="0"/>
              </a:rPr>
              <a:t> </a:t>
            </a:r>
            <a:r>
              <a:rPr lang="en-US" sz="3600" dirty="0" err="1">
                <a:solidFill>
                  <a:prstClr val="black"/>
                </a:solidFill>
                <a:latin typeface="Cambria" panose="02040503050406030204" pitchFamily="18" charset="0"/>
                <a:ea typeface="Cambria" panose="02040503050406030204" pitchFamily="18" charset="0"/>
              </a:rPr>
              <a:t>vị</a:t>
            </a:r>
            <a:r>
              <a:rPr lang="en-US" sz="3600" dirty="0">
                <a:solidFill>
                  <a:prstClr val="black"/>
                </a:solidFill>
                <a:latin typeface="Cambria" panose="02040503050406030204" pitchFamily="18" charset="0"/>
                <a:ea typeface="Cambria" panose="02040503050406030204" pitchFamily="18" charset="0"/>
              </a:rPr>
              <a:t> </a:t>
            </a:r>
            <a:r>
              <a:rPr lang="en-US" sz="3600" dirty="0" err="1">
                <a:solidFill>
                  <a:prstClr val="black"/>
                </a:solidFill>
                <a:latin typeface="Cambria" panose="02040503050406030204" pitchFamily="18" charset="0"/>
                <a:ea typeface="Cambria" panose="02040503050406030204" pitchFamily="18" charset="0"/>
              </a:rPr>
              <a:t>trí</a:t>
            </a:r>
            <a:r>
              <a:rPr lang="en-US" sz="3600" dirty="0">
                <a:solidFill>
                  <a:prstClr val="black"/>
                </a:solidFill>
                <a:latin typeface="Cambria" panose="02040503050406030204" pitchFamily="18" charset="0"/>
                <a:ea typeface="Cambria" panose="02040503050406030204" pitchFamily="18" charset="0"/>
              </a:rPr>
              <a:t>.</a:t>
            </a:r>
            <a:endPar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12" name="Rectangle: Rounded Corners 11">
            <a:extLst>
              <a:ext uri="{FF2B5EF4-FFF2-40B4-BE49-F238E27FC236}">
                <a16:creationId xmlns:a16="http://schemas.microsoft.com/office/drawing/2014/main" id="{9D8F81DC-0F9E-F8AE-A5E4-54DD0CE15DB1}"/>
              </a:ext>
            </a:extLst>
          </p:cNvPr>
          <p:cNvSpPr/>
          <p:nvPr/>
        </p:nvSpPr>
        <p:spPr>
          <a:xfrm>
            <a:off x="1085850" y="4343400"/>
            <a:ext cx="9620250" cy="781050"/>
          </a:xfrm>
          <a:prstGeom prst="roundRect">
            <a:avLst/>
          </a:prstGeom>
          <a:solidFill>
            <a:schemeClr val="accent6">
              <a:lumMod val="20000"/>
              <a:lumOff val="80000"/>
            </a:schemeClr>
          </a:solidFill>
          <a:ln w="57150">
            <a:prstDash val="sysDot"/>
          </a:ln>
        </p:spPr>
        <p:style>
          <a:lnRef idx="2">
            <a:schemeClr val="accent6"/>
          </a:lnRef>
          <a:fillRef idx="1">
            <a:schemeClr val="lt1"/>
          </a:fillRef>
          <a:effectRef idx="0">
            <a:schemeClr val="accent6"/>
          </a:effectRef>
          <a:fontRef idx="minor">
            <a:schemeClr val="dk1"/>
          </a:fontRef>
        </p:style>
        <p:txBody>
          <a:bodyPr rtlCol="0" anchor="ctr"/>
          <a:lstStyle/>
          <a:p>
            <a:pPr lvl="0" algn="just"/>
            <a:r>
              <a:rPr lang="en-US" sz="3600" dirty="0">
                <a:solidFill>
                  <a:prstClr val="black"/>
                </a:solidFill>
                <a:latin typeface="Cambria" panose="02040503050406030204" pitchFamily="18" charset="0"/>
                <a:ea typeface="Cambria" panose="02040503050406030204" pitchFamily="18" charset="0"/>
              </a:rPr>
              <a:t>b. </a:t>
            </a:r>
            <a:r>
              <a:rPr lang="en-US" sz="3600" dirty="0" err="1">
                <a:solidFill>
                  <a:prstClr val="black"/>
                </a:solidFill>
                <a:latin typeface="Cambria" panose="02040503050406030204" pitchFamily="18" charset="0"/>
                <a:ea typeface="Cambria" panose="02040503050406030204" pitchFamily="18" charset="0"/>
              </a:rPr>
              <a:t>Về</a:t>
            </a:r>
            <a:r>
              <a:rPr lang="en-US" sz="3600" dirty="0">
                <a:solidFill>
                  <a:prstClr val="black"/>
                </a:solidFill>
                <a:latin typeface="Cambria" panose="02040503050406030204" pitchFamily="18" charset="0"/>
                <a:ea typeface="Cambria" panose="02040503050406030204" pitchFamily="18" charset="0"/>
              </a:rPr>
              <a:t> </a:t>
            </a:r>
            <a:r>
              <a:rPr lang="en-US" sz="3600" dirty="0" err="1">
                <a:solidFill>
                  <a:prstClr val="black"/>
                </a:solidFill>
                <a:latin typeface="Cambria" panose="02040503050406030204" pitchFamily="18" charset="0"/>
                <a:ea typeface="Cambria" panose="02040503050406030204" pitchFamily="18" charset="0"/>
              </a:rPr>
              <a:t>dấu</a:t>
            </a:r>
            <a:r>
              <a:rPr lang="en-US" sz="3600" dirty="0">
                <a:solidFill>
                  <a:prstClr val="black"/>
                </a:solidFill>
                <a:latin typeface="Cambria" panose="02040503050406030204" pitchFamily="18" charset="0"/>
                <a:ea typeface="Cambria" panose="02040503050406030204" pitchFamily="18" charset="0"/>
              </a:rPr>
              <a:t> </a:t>
            </a:r>
            <a:r>
              <a:rPr lang="en-US" sz="3600" dirty="0" err="1">
                <a:solidFill>
                  <a:prstClr val="black"/>
                </a:solidFill>
                <a:latin typeface="Cambria" panose="02040503050406030204" pitchFamily="18" charset="0"/>
                <a:ea typeface="Cambria" panose="02040503050406030204" pitchFamily="18" charset="0"/>
              </a:rPr>
              <a:t>hiệu</a:t>
            </a:r>
            <a:r>
              <a:rPr lang="en-US" sz="3600" dirty="0">
                <a:solidFill>
                  <a:prstClr val="black"/>
                </a:solidFill>
                <a:latin typeface="Cambria" panose="02040503050406030204" pitchFamily="18" charset="0"/>
                <a:ea typeface="Cambria" panose="02040503050406030204" pitchFamily="18" charset="0"/>
              </a:rPr>
              <a:t> </a:t>
            </a:r>
            <a:r>
              <a:rPr lang="en-US" sz="3600" dirty="0" err="1">
                <a:solidFill>
                  <a:prstClr val="black"/>
                </a:solidFill>
                <a:latin typeface="Cambria" panose="02040503050406030204" pitchFamily="18" charset="0"/>
                <a:ea typeface="Cambria" panose="02040503050406030204" pitchFamily="18" charset="0"/>
              </a:rPr>
              <a:t>ngăn</a:t>
            </a:r>
            <a:r>
              <a:rPr lang="en-US" sz="3600" dirty="0">
                <a:solidFill>
                  <a:prstClr val="black"/>
                </a:solidFill>
                <a:latin typeface="Cambria" panose="02040503050406030204" pitchFamily="18" charset="0"/>
                <a:ea typeface="Cambria" panose="02040503050406030204" pitchFamily="18" charset="0"/>
              </a:rPr>
              <a:t> </a:t>
            </a:r>
            <a:r>
              <a:rPr lang="en-US" sz="3600" dirty="0" err="1">
                <a:solidFill>
                  <a:prstClr val="black"/>
                </a:solidFill>
                <a:latin typeface="Cambria" panose="02040503050406030204" pitchFamily="18" charset="0"/>
                <a:ea typeface="Cambria" panose="02040503050406030204" pitchFamily="18" charset="0"/>
              </a:rPr>
              <a:t>cách</a:t>
            </a:r>
            <a:r>
              <a:rPr lang="en-US" sz="3600" dirty="0">
                <a:solidFill>
                  <a:prstClr val="black"/>
                </a:solidFill>
                <a:latin typeface="Cambria" panose="02040503050406030204" pitchFamily="18" charset="0"/>
                <a:ea typeface="Cambria" panose="02040503050406030204" pitchFamily="18" charset="0"/>
              </a:rPr>
              <a:t> </a:t>
            </a:r>
            <a:r>
              <a:rPr lang="en-US" sz="3600" dirty="0" err="1">
                <a:solidFill>
                  <a:prstClr val="black"/>
                </a:solidFill>
                <a:latin typeface="Cambria" panose="02040503050406030204" pitchFamily="18" charset="0"/>
                <a:ea typeface="Cambria" panose="02040503050406030204" pitchFamily="18" charset="0"/>
              </a:rPr>
              <a:t>với</a:t>
            </a:r>
            <a:r>
              <a:rPr lang="en-US" sz="3600" dirty="0">
                <a:solidFill>
                  <a:prstClr val="black"/>
                </a:solidFill>
                <a:latin typeface="Cambria" panose="02040503050406030204" pitchFamily="18" charset="0"/>
                <a:ea typeface="Cambria" panose="02040503050406030204" pitchFamily="18" charset="0"/>
              </a:rPr>
              <a:t> </a:t>
            </a:r>
            <a:r>
              <a:rPr lang="en-US" sz="3600" dirty="0" err="1">
                <a:solidFill>
                  <a:prstClr val="black"/>
                </a:solidFill>
                <a:latin typeface="Cambria" panose="02040503050406030204" pitchFamily="18" charset="0"/>
                <a:ea typeface="Cambria" panose="02040503050406030204" pitchFamily="18" charset="0"/>
              </a:rPr>
              <a:t>chủ</a:t>
            </a:r>
            <a:r>
              <a:rPr lang="en-US" sz="3600" dirty="0">
                <a:solidFill>
                  <a:prstClr val="black"/>
                </a:solidFill>
                <a:latin typeface="Cambria" panose="02040503050406030204" pitchFamily="18" charset="0"/>
                <a:ea typeface="Cambria" panose="02040503050406030204" pitchFamily="18" charset="0"/>
              </a:rPr>
              <a:t> </a:t>
            </a:r>
            <a:r>
              <a:rPr lang="en-US" sz="3600" dirty="0" err="1">
                <a:solidFill>
                  <a:prstClr val="black"/>
                </a:solidFill>
                <a:latin typeface="Cambria" panose="02040503050406030204" pitchFamily="18" charset="0"/>
                <a:ea typeface="Cambria" panose="02040503050406030204" pitchFamily="18" charset="0"/>
              </a:rPr>
              <a:t>ngữ</a:t>
            </a:r>
            <a:r>
              <a:rPr lang="en-US" sz="3600" dirty="0">
                <a:solidFill>
                  <a:prstClr val="black"/>
                </a:solidFill>
                <a:latin typeface="Cambria" panose="02040503050406030204" pitchFamily="18" charset="0"/>
                <a:ea typeface="Cambria" panose="02040503050406030204" pitchFamily="18" charset="0"/>
              </a:rPr>
              <a:t> </a:t>
            </a:r>
            <a:r>
              <a:rPr lang="en-US" sz="3600" dirty="0" err="1">
                <a:solidFill>
                  <a:prstClr val="black"/>
                </a:solidFill>
                <a:latin typeface="Cambria" panose="02040503050406030204" pitchFamily="18" charset="0"/>
                <a:ea typeface="Cambria" panose="02040503050406030204" pitchFamily="18" charset="0"/>
              </a:rPr>
              <a:t>và</a:t>
            </a:r>
            <a:r>
              <a:rPr lang="en-US" sz="3600" dirty="0">
                <a:solidFill>
                  <a:prstClr val="black"/>
                </a:solidFill>
                <a:latin typeface="Cambria" panose="02040503050406030204" pitchFamily="18" charset="0"/>
                <a:ea typeface="Cambria" panose="02040503050406030204" pitchFamily="18" charset="0"/>
              </a:rPr>
              <a:t> </a:t>
            </a:r>
            <a:r>
              <a:rPr lang="en-US" sz="3600" dirty="0" err="1">
                <a:solidFill>
                  <a:prstClr val="black"/>
                </a:solidFill>
                <a:latin typeface="Cambria" panose="02040503050406030204" pitchFamily="18" charset="0"/>
                <a:ea typeface="Cambria" panose="02040503050406030204" pitchFamily="18" charset="0"/>
              </a:rPr>
              <a:t>vị</a:t>
            </a:r>
            <a:r>
              <a:rPr lang="en-US" sz="3600" dirty="0">
                <a:solidFill>
                  <a:prstClr val="black"/>
                </a:solidFill>
                <a:latin typeface="Cambria" panose="02040503050406030204" pitchFamily="18" charset="0"/>
                <a:ea typeface="Cambria" panose="02040503050406030204" pitchFamily="18" charset="0"/>
              </a:rPr>
              <a:t> </a:t>
            </a:r>
            <a:r>
              <a:rPr lang="en-US" sz="3600" dirty="0" err="1">
                <a:solidFill>
                  <a:prstClr val="black"/>
                </a:solidFill>
                <a:latin typeface="Cambria" panose="02040503050406030204" pitchFamily="18" charset="0"/>
                <a:ea typeface="Cambria" panose="02040503050406030204" pitchFamily="18" charset="0"/>
              </a:rPr>
              <a:t>ngữ</a:t>
            </a:r>
            <a:r>
              <a:rPr lang="en-US" sz="3600" dirty="0">
                <a:solidFill>
                  <a:prstClr val="black"/>
                </a:solidFill>
                <a:latin typeface="Cambria" panose="02040503050406030204" pitchFamily="18" charset="0"/>
                <a:ea typeface="Cambria" panose="02040503050406030204" pitchFamily="18" charset="0"/>
              </a:rPr>
              <a:t>.</a:t>
            </a:r>
            <a:endPar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13" name="TextBox 12">
            <a:extLst>
              <a:ext uri="{FF2B5EF4-FFF2-40B4-BE49-F238E27FC236}">
                <a16:creationId xmlns:a16="http://schemas.microsoft.com/office/drawing/2014/main" id="{6DA69826-7CC3-9CAB-DBF2-E24FA8F30C5F}"/>
              </a:ext>
            </a:extLst>
          </p:cNvPr>
          <p:cNvSpPr txBox="1"/>
          <p:nvPr/>
        </p:nvSpPr>
        <p:spPr>
          <a:xfrm>
            <a:off x="781050" y="3476625"/>
            <a:ext cx="10572749" cy="646331"/>
          </a:xfrm>
          <a:prstGeom prst="rect">
            <a:avLst/>
          </a:prstGeom>
          <a:noFill/>
        </p:spPr>
        <p:txBody>
          <a:bodyPr wrap="square" rtlCol="0">
            <a:spAutoFit/>
          </a:bodyPr>
          <a:lstStyle/>
          <a:p>
            <a:r>
              <a:rPr lang="vi-VN" sz="3600" b="1" i="1" dirty="0">
                <a:solidFill>
                  <a:srgbClr val="FF0000"/>
                </a:solidFill>
                <a:latin typeface="Cambria" panose="02040503050406030204" pitchFamily="18" charset="0"/>
                <a:ea typeface="Cambria" panose="02040503050406030204" pitchFamily="18" charset="0"/>
              </a:rPr>
              <a:t>Thành phần được thêm vào đứng ở đầu câu</a:t>
            </a:r>
            <a:endParaRPr lang="en-US" sz="3600" b="1" dirty="0">
              <a:solidFill>
                <a:srgbClr val="FF0000"/>
              </a:solidFill>
              <a:latin typeface="Cambria" panose="02040503050406030204" pitchFamily="18" charset="0"/>
              <a:ea typeface="Cambria" panose="02040503050406030204" pitchFamily="18" charset="0"/>
            </a:endParaRPr>
          </a:p>
        </p:txBody>
      </p:sp>
      <p:sp>
        <p:nvSpPr>
          <p:cNvPr id="20" name="TextBox 19">
            <a:extLst>
              <a:ext uri="{FF2B5EF4-FFF2-40B4-BE49-F238E27FC236}">
                <a16:creationId xmlns:a16="http://schemas.microsoft.com/office/drawing/2014/main" id="{D89CCA2B-4D8C-BE17-5513-675C511207CE}"/>
              </a:ext>
            </a:extLst>
          </p:cNvPr>
          <p:cNvSpPr txBox="1"/>
          <p:nvPr/>
        </p:nvSpPr>
        <p:spPr>
          <a:xfrm>
            <a:off x="838200" y="5343525"/>
            <a:ext cx="10372725" cy="1200329"/>
          </a:xfrm>
          <a:prstGeom prst="rect">
            <a:avLst/>
          </a:prstGeom>
          <a:noFill/>
        </p:spPr>
        <p:txBody>
          <a:bodyPr wrap="square" rtlCol="0">
            <a:spAutoFit/>
          </a:bodyPr>
          <a:lstStyle/>
          <a:p>
            <a:r>
              <a:rPr lang="vi-VN" sz="3600" b="1" i="1" dirty="0">
                <a:solidFill>
                  <a:srgbClr val="FF0000"/>
                </a:solidFill>
                <a:latin typeface="Cambria" panose="02040503050406030204" pitchFamily="18" charset="0"/>
                <a:ea typeface="Cambria" panose="02040503050406030204" pitchFamily="18" charset="0"/>
              </a:rPr>
              <a:t>Thành phần này được ngăn cách với 2 thành phần chính của câu bằng dấu phẩy</a:t>
            </a:r>
            <a:endParaRPr lang="en-US" sz="3600" b="1" dirty="0">
              <a:solidFill>
                <a:srgbClr val="FF0000"/>
              </a:solidFill>
              <a:latin typeface="Cambria" panose="02040503050406030204" pitchFamily="18" charset="0"/>
              <a:ea typeface="Cambria" panose="02040503050406030204" pitchFamily="18" charset="0"/>
            </a:endParaRPr>
          </a:p>
        </p:txBody>
      </p:sp>
      <p:pic>
        <p:nvPicPr>
          <p:cNvPr id="22" name="Picture 21">
            <a:extLst>
              <a:ext uri="{FF2B5EF4-FFF2-40B4-BE49-F238E27FC236}">
                <a16:creationId xmlns:a16="http://schemas.microsoft.com/office/drawing/2014/main" id="{1A6B7E27-0122-CBE3-8564-9EF64EF0107B}"/>
              </a:ext>
            </a:extLst>
          </p:cNvPr>
          <p:cNvPicPr>
            <a:picLocks noChangeAspect="1"/>
          </p:cNvPicPr>
          <p:nvPr/>
        </p:nvPicPr>
        <p:blipFill>
          <a:blip r:embed="rId2"/>
          <a:stretch>
            <a:fillRect/>
          </a:stretch>
        </p:blipFill>
        <p:spPr>
          <a:xfrm>
            <a:off x="7712051" y="1440784"/>
            <a:ext cx="3136923" cy="2124552"/>
          </a:xfrm>
          <a:prstGeom prst="rect">
            <a:avLst/>
          </a:prstGeom>
        </p:spPr>
      </p:pic>
      <p:cxnSp>
        <p:nvCxnSpPr>
          <p:cNvPr id="23" name="Straight Connector 22">
            <a:extLst>
              <a:ext uri="{FF2B5EF4-FFF2-40B4-BE49-F238E27FC236}">
                <a16:creationId xmlns:a16="http://schemas.microsoft.com/office/drawing/2014/main" id="{8591A6AE-94A0-1EC7-E690-0DDDF96DAED6}"/>
              </a:ext>
            </a:extLst>
          </p:cNvPr>
          <p:cNvCxnSpPr>
            <a:cxnSpLocks/>
          </p:cNvCxnSpPr>
          <p:nvPr/>
        </p:nvCxnSpPr>
        <p:spPr>
          <a:xfrm>
            <a:off x="7781925" y="2085975"/>
            <a:ext cx="21812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7C8711C-3F15-8610-2EE6-45BC6C920688}"/>
              </a:ext>
            </a:extLst>
          </p:cNvPr>
          <p:cNvCxnSpPr>
            <a:cxnSpLocks/>
          </p:cNvCxnSpPr>
          <p:nvPr/>
        </p:nvCxnSpPr>
        <p:spPr>
          <a:xfrm>
            <a:off x="7781925" y="2628900"/>
            <a:ext cx="22574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811B068-3F78-B07D-4463-75FD354D9DFC}"/>
              </a:ext>
            </a:extLst>
          </p:cNvPr>
          <p:cNvCxnSpPr>
            <a:cxnSpLocks/>
          </p:cNvCxnSpPr>
          <p:nvPr/>
        </p:nvCxnSpPr>
        <p:spPr>
          <a:xfrm>
            <a:off x="7753350" y="3171825"/>
            <a:ext cx="180975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DFDF8268-47E0-45B9-21E4-6D23586A2EB6}"/>
              </a:ext>
            </a:extLst>
          </p:cNvPr>
          <p:cNvSpPr/>
          <p:nvPr/>
        </p:nvSpPr>
        <p:spPr>
          <a:xfrm>
            <a:off x="9877425" y="1914525"/>
            <a:ext cx="104775" cy="2571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20BE9D37-D916-D880-DC34-BB83ADB16FF2}"/>
              </a:ext>
            </a:extLst>
          </p:cNvPr>
          <p:cNvSpPr/>
          <p:nvPr/>
        </p:nvSpPr>
        <p:spPr>
          <a:xfrm>
            <a:off x="10029825" y="2447925"/>
            <a:ext cx="104775" cy="2571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D77813ED-54C2-332F-C378-9D5C5F67116A}"/>
              </a:ext>
            </a:extLst>
          </p:cNvPr>
          <p:cNvSpPr/>
          <p:nvPr/>
        </p:nvSpPr>
        <p:spPr>
          <a:xfrm>
            <a:off x="9477375" y="2990850"/>
            <a:ext cx="104775" cy="2571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185291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arn(inVertical)">
                                      <p:cBhvr>
                                        <p:cTn id="21" dur="500"/>
                                        <p:tgtEl>
                                          <p:spTgt spid="23"/>
                                        </p:tgtEl>
                                      </p:cBhvr>
                                    </p:animEffect>
                                  </p:childTnLst>
                                </p:cTn>
                              </p:par>
                              <p:par>
                                <p:cTn id="22" presetID="16" presetClass="entr" presetSubtype="21" fill="hold"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barn(inVertical)">
                                      <p:cBhvr>
                                        <p:cTn id="24" dur="500"/>
                                        <p:tgtEl>
                                          <p:spTgt spid="25"/>
                                        </p:tgtEl>
                                      </p:cBhvr>
                                    </p:animEffect>
                                  </p:childTnLst>
                                </p:cTn>
                              </p:par>
                              <p:par>
                                <p:cTn id="25" presetID="16" presetClass="entr" presetSubtype="21"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barn(inVertical)">
                                      <p:cBhvr>
                                        <p:cTn id="27" dur="500"/>
                                        <p:tgtEl>
                                          <p:spTgt spid="2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arn(inVertical)">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23"/>
                                        </p:tgtEl>
                                      </p:cBhvr>
                                    </p:animEffect>
                                    <p:set>
                                      <p:cBhvr>
                                        <p:cTn id="37" dur="1" fill="hold">
                                          <p:stCondLst>
                                            <p:cond delay="499"/>
                                          </p:stCondLst>
                                        </p:cTn>
                                        <p:tgtEl>
                                          <p:spTgt spid="23"/>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500"/>
                                        <p:tgtEl>
                                          <p:spTgt spid="25"/>
                                        </p:tgtEl>
                                      </p:cBhvr>
                                    </p:animEffect>
                                    <p:set>
                                      <p:cBhvr>
                                        <p:cTn id="40" dur="1" fill="hold">
                                          <p:stCondLst>
                                            <p:cond delay="499"/>
                                          </p:stCondLst>
                                        </p:cTn>
                                        <p:tgtEl>
                                          <p:spTgt spid="25"/>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27"/>
                                        </p:tgtEl>
                                      </p:cBhvr>
                                    </p:animEffect>
                                    <p:set>
                                      <p:cBhvr>
                                        <p:cTn id="43" dur="1" fill="hold">
                                          <p:stCondLst>
                                            <p:cond delay="499"/>
                                          </p:stCondLst>
                                        </p:cTn>
                                        <p:tgtEl>
                                          <p:spTgt spid="27"/>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down)">
                                      <p:cBhvr>
                                        <p:cTn id="48" dur="500"/>
                                        <p:tgtEl>
                                          <p:spTgt spid="29"/>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wipe(down)">
                                      <p:cBhvr>
                                        <p:cTn id="51" dur="500"/>
                                        <p:tgtEl>
                                          <p:spTgt spid="30"/>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wipe(down)">
                                      <p:cBhvr>
                                        <p:cTn id="54" dur="500"/>
                                        <p:tgtEl>
                                          <p:spTgt spid="31"/>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barn(inVertical)">
                                      <p:cBhvr>
                                        <p:cTn id="5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animBg="1"/>
      <p:bldP spid="12" grpId="0" animBg="1"/>
      <p:bldP spid="13" grpId="0"/>
      <p:bldP spid="20" grpId="0"/>
      <p:bldP spid="29" grpId="0" animBg="1"/>
      <p:bldP spid="30" grpId="0" animBg="1"/>
      <p:bldP spid="3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971BF13-7FA2-915B-1DF2-FDA2B207C282}"/>
              </a:ext>
            </a:extLst>
          </p:cNvPr>
          <p:cNvPicPr>
            <a:picLocks noChangeAspect="1"/>
          </p:cNvPicPr>
          <p:nvPr/>
        </p:nvPicPr>
        <p:blipFill>
          <a:blip r:embed="rId2"/>
          <a:stretch>
            <a:fillRect/>
          </a:stretch>
        </p:blipFill>
        <p:spPr>
          <a:xfrm>
            <a:off x="365759" y="1417321"/>
            <a:ext cx="11522239" cy="3980410"/>
          </a:xfrm>
          <a:prstGeom prst="rect">
            <a:avLst/>
          </a:prstGeom>
        </p:spPr>
      </p:pic>
    </p:spTree>
    <p:extLst>
      <p:ext uri="{BB962C8B-B14F-4D97-AF65-F5344CB8AC3E}">
        <p14:creationId xmlns:p14="http://schemas.microsoft.com/office/powerpoint/2010/main" val="417410668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3557558-05D5-803D-2400-4475950D8E09}"/>
              </a:ext>
            </a:extLst>
          </p:cNvPr>
          <p:cNvSpPr/>
          <p:nvPr/>
        </p:nvSpPr>
        <p:spPr>
          <a:xfrm>
            <a:off x="5103341" y="446788"/>
            <a:ext cx="1927654" cy="46761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3" name="TextBox 2">
            <a:extLst>
              <a:ext uri="{FF2B5EF4-FFF2-40B4-BE49-F238E27FC236}">
                <a16:creationId xmlns:a16="http://schemas.microsoft.com/office/drawing/2014/main" id="{F615BA74-121E-9018-2E9F-14C96E5183C6}"/>
              </a:ext>
            </a:extLst>
          </p:cNvPr>
          <p:cNvSpPr txBox="1">
            <a:spLocks noChangeArrowheads="1"/>
          </p:cNvSpPr>
          <p:nvPr/>
        </p:nvSpPr>
        <p:spPr bwMode="auto">
          <a:xfrm>
            <a:off x="1280044" y="339116"/>
            <a:ext cx="9321281" cy="954107"/>
          </a:xfrm>
          <a:prstGeom prst="rect">
            <a:avLst/>
          </a:prstGeom>
          <a:solidFill>
            <a:srgbClr val="FFFF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a:defRPr/>
            </a:pP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4.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Tìm</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trạng</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ngữ</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của</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các</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câu</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trong</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đoạn</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văn</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sau</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và</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cho</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biết</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mỗi</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trạng</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ngữ</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bổ</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sung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thông</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tin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gì</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cho</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câu</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a:t>
            </a:r>
            <a:endParaRPr kumimoji="0" lang="en-US" altLang="en-US" sz="2800"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grpSp>
        <p:nvGrpSpPr>
          <p:cNvPr id="4" name="Google Shape;574;p28">
            <a:extLst>
              <a:ext uri="{FF2B5EF4-FFF2-40B4-BE49-F238E27FC236}">
                <a16:creationId xmlns:a16="http://schemas.microsoft.com/office/drawing/2014/main" id="{BAB1976C-E84C-0CCA-5E3A-3DDE9145DBAE}"/>
              </a:ext>
            </a:extLst>
          </p:cNvPr>
          <p:cNvGrpSpPr/>
          <p:nvPr/>
        </p:nvGrpSpPr>
        <p:grpSpPr>
          <a:xfrm rot="-1793444">
            <a:off x="745012" y="194872"/>
            <a:ext cx="1060076" cy="532736"/>
            <a:chOff x="3093176" y="1236326"/>
            <a:chExt cx="886783" cy="445649"/>
          </a:xfrm>
        </p:grpSpPr>
        <p:sp>
          <p:nvSpPr>
            <p:cNvPr id="5" name="Google Shape;575;p28">
              <a:extLst>
                <a:ext uri="{FF2B5EF4-FFF2-40B4-BE49-F238E27FC236}">
                  <a16:creationId xmlns:a16="http://schemas.microsoft.com/office/drawing/2014/main" id="{1947434C-C1D3-AFA3-4FD8-DAAE45B9C8C3}"/>
                </a:ext>
              </a:extLst>
            </p:cNvPr>
            <p:cNvSpPr/>
            <p:nvPr/>
          </p:nvSpPr>
          <p:spPr>
            <a:xfrm>
              <a:off x="3093176" y="1236326"/>
              <a:ext cx="886783" cy="445649"/>
            </a:xfrm>
            <a:custGeom>
              <a:avLst/>
              <a:gdLst/>
              <a:ahLst/>
              <a:cxnLst/>
              <a:rect l="l" t="t" r="r" b="b"/>
              <a:pathLst>
                <a:path w="7434" h="3736" extrusionOk="0">
                  <a:moveTo>
                    <a:pt x="3811" y="1"/>
                  </a:moveTo>
                  <a:cubicBezTo>
                    <a:pt x="2390" y="1"/>
                    <a:pt x="999" y="20"/>
                    <a:pt x="612" y="29"/>
                  </a:cubicBezTo>
                  <a:cubicBezTo>
                    <a:pt x="236" y="38"/>
                    <a:pt x="1005" y="607"/>
                    <a:pt x="1039" y="728"/>
                  </a:cubicBezTo>
                  <a:cubicBezTo>
                    <a:pt x="1073" y="851"/>
                    <a:pt x="1" y="1178"/>
                    <a:pt x="38" y="1313"/>
                  </a:cubicBezTo>
                  <a:cubicBezTo>
                    <a:pt x="76" y="1449"/>
                    <a:pt x="915" y="1757"/>
                    <a:pt x="937" y="1838"/>
                  </a:cubicBezTo>
                  <a:cubicBezTo>
                    <a:pt x="960" y="1920"/>
                    <a:pt x="16" y="2312"/>
                    <a:pt x="66" y="2488"/>
                  </a:cubicBezTo>
                  <a:cubicBezTo>
                    <a:pt x="114" y="2665"/>
                    <a:pt x="877" y="2834"/>
                    <a:pt x="900" y="2915"/>
                  </a:cubicBezTo>
                  <a:cubicBezTo>
                    <a:pt x="923" y="2997"/>
                    <a:pt x="170" y="3394"/>
                    <a:pt x="242" y="3652"/>
                  </a:cubicBezTo>
                  <a:cubicBezTo>
                    <a:pt x="259" y="3713"/>
                    <a:pt x="567" y="3736"/>
                    <a:pt x="1040" y="3736"/>
                  </a:cubicBezTo>
                  <a:cubicBezTo>
                    <a:pt x="2391" y="3736"/>
                    <a:pt x="5085" y="3551"/>
                    <a:pt x="6181" y="3551"/>
                  </a:cubicBezTo>
                  <a:cubicBezTo>
                    <a:pt x="6327" y="3551"/>
                    <a:pt x="6445" y="3555"/>
                    <a:pt x="6528" y="3562"/>
                  </a:cubicBezTo>
                  <a:cubicBezTo>
                    <a:pt x="6568" y="3566"/>
                    <a:pt x="6606" y="3568"/>
                    <a:pt x="6640" y="3568"/>
                  </a:cubicBezTo>
                  <a:cubicBezTo>
                    <a:pt x="7363" y="3568"/>
                    <a:pt x="6735" y="2788"/>
                    <a:pt x="6586" y="2788"/>
                  </a:cubicBezTo>
                  <a:cubicBezTo>
                    <a:pt x="6583" y="2788"/>
                    <a:pt x="6580" y="2789"/>
                    <a:pt x="6577" y="2789"/>
                  </a:cubicBezTo>
                  <a:cubicBezTo>
                    <a:pt x="6571" y="2791"/>
                    <a:pt x="6567" y="2792"/>
                    <a:pt x="6564" y="2792"/>
                  </a:cubicBezTo>
                  <a:cubicBezTo>
                    <a:pt x="6485" y="2792"/>
                    <a:pt x="7003" y="2379"/>
                    <a:pt x="7073" y="2256"/>
                  </a:cubicBezTo>
                  <a:cubicBezTo>
                    <a:pt x="7146" y="2127"/>
                    <a:pt x="6617" y="1908"/>
                    <a:pt x="6596" y="1827"/>
                  </a:cubicBezTo>
                  <a:cubicBezTo>
                    <a:pt x="6573" y="1745"/>
                    <a:pt x="7214" y="1341"/>
                    <a:pt x="7179" y="1219"/>
                  </a:cubicBezTo>
                  <a:cubicBezTo>
                    <a:pt x="7145" y="1098"/>
                    <a:pt x="6790" y="816"/>
                    <a:pt x="6767" y="734"/>
                  </a:cubicBezTo>
                  <a:cubicBezTo>
                    <a:pt x="6745" y="653"/>
                    <a:pt x="7434" y="346"/>
                    <a:pt x="7377" y="142"/>
                  </a:cubicBezTo>
                  <a:cubicBezTo>
                    <a:pt x="7346" y="30"/>
                    <a:pt x="5556" y="1"/>
                    <a:pt x="3811" y="1"/>
                  </a:cubicBezTo>
                  <a:close/>
                </a:path>
              </a:pathLst>
            </a:custGeom>
            <a:solidFill>
              <a:srgbClr val="8AE78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 name="Google Shape;576;p28">
              <a:extLst>
                <a:ext uri="{FF2B5EF4-FFF2-40B4-BE49-F238E27FC236}">
                  <a16:creationId xmlns:a16="http://schemas.microsoft.com/office/drawing/2014/main" id="{77FE1A93-35EC-5410-2C02-381665F18538}"/>
                </a:ext>
              </a:extLst>
            </p:cNvPr>
            <p:cNvSpPr/>
            <p:nvPr/>
          </p:nvSpPr>
          <p:spPr>
            <a:xfrm>
              <a:off x="3465472" y="1291674"/>
              <a:ext cx="227123" cy="41988"/>
            </a:xfrm>
            <a:custGeom>
              <a:avLst/>
              <a:gdLst/>
              <a:ahLst/>
              <a:cxnLst/>
              <a:rect l="l" t="t" r="r" b="b"/>
              <a:pathLst>
                <a:path w="1904" h="352" extrusionOk="0">
                  <a:moveTo>
                    <a:pt x="1249" y="0"/>
                  </a:moveTo>
                  <a:cubicBezTo>
                    <a:pt x="898" y="0"/>
                    <a:pt x="547" y="14"/>
                    <a:pt x="195" y="41"/>
                  </a:cubicBezTo>
                  <a:cubicBezTo>
                    <a:pt x="1" y="56"/>
                    <a:pt x="24" y="352"/>
                    <a:pt x="211" y="352"/>
                  </a:cubicBezTo>
                  <a:cubicBezTo>
                    <a:pt x="216" y="352"/>
                    <a:pt x="221" y="352"/>
                    <a:pt x="226" y="351"/>
                  </a:cubicBezTo>
                  <a:cubicBezTo>
                    <a:pt x="581" y="324"/>
                    <a:pt x="936" y="311"/>
                    <a:pt x="1291" y="311"/>
                  </a:cubicBezTo>
                  <a:cubicBezTo>
                    <a:pt x="1429" y="311"/>
                    <a:pt x="1567" y="313"/>
                    <a:pt x="1705" y="317"/>
                  </a:cubicBezTo>
                  <a:cubicBezTo>
                    <a:pt x="1707" y="317"/>
                    <a:pt x="1709" y="317"/>
                    <a:pt x="1711" y="317"/>
                  </a:cubicBezTo>
                  <a:cubicBezTo>
                    <a:pt x="1904" y="317"/>
                    <a:pt x="1872" y="13"/>
                    <a:pt x="1674" y="7"/>
                  </a:cubicBezTo>
                  <a:cubicBezTo>
                    <a:pt x="1533" y="2"/>
                    <a:pt x="1391" y="0"/>
                    <a:pt x="1249" y="0"/>
                  </a:cubicBezTo>
                  <a:close/>
                </a:path>
              </a:pathLst>
            </a:custGeom>
            <a:solidFill>
              <a:srgbClr val="C5F3C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 name="Google Shape;577;p28">
              <a:extLst>
                <a:ext uri="{FF2B5EF4-FFF2-40B4-BE49-F238E27FC236}">
                  <a16:creationId xmlns:a16="http://schemas.microsoft.com/office/drawing/2014/main" id="{93A3C9CE-F6E4-6D24-BDC5-534395562924}"/>
                </a:ext>
              </a:extLst>
            </p:cNvPr>
            <p:cNvSpPr/>
            <p:nvPr/>
          </p:nvSpPr>
          <p:spPr>
            <a:xfrm>
              <a:off x="3714067" y="1293583"/>
              <a:ext cx="98770" cy="38768"/>
            </a:xfrm>
            <a:custGeom>
              <a:avLst/>
              <a:gdLst/>
              <a:ahLst/>
              <a:cxnLst/>
              <a:rect l="l" t="t" r="r" b="b"/>
              <a:pathLst>
                <a:path w="828" h="325" extrusionOk="0">
                  <a:moveTo>
                    <a:pt x="495" y="1"/>
                  </a:moveTo>
                  <a:cubicBezTo>
                    <a:pt x="395" y="1"/>
                    <a:pt x="295" y="4"/>
                    <a:pt x="195" y="13"/>
                  </a:cubicBezTo>
                  <a:cubicBezTo>
                    <a:pt x="0" y="29"/>
                    <a:pt x="23" y="324"/>
                    <a:pt x="210" y="324"/>
                  </a:cubicBezTo>
                  <a:cubicBezTo>
                    <a:pt x="215" y="324"/>
                    <a:pt x="220" y="324"/>
                    <a:pt x="225" y="324"/>
                  </a:cubicBezTo>
                  <a:cubicBezTo>
                    <a:pt x="325" y="315"/>
                    <a:pt x="425" y="309"/>
                    <a:pt x="524" y="309"/>
                  </a:cubicBezTo>
                  <a:cubicBezTo>
                    <a:pt x="561" y="309"/>
                    <a:pt x="597" y="310"/>
                    <a:pt x="634" y="312"/>
                  </a:cubicBezTo>
                  <a:cubicBezTo>
                    <a:pt x="638" y="312"/>
                    <a:pt x="641" y="312"/>
                    <a:pt x="645" y="312"/>
                  </a:cubicBezTo>
                  <a:cubicBezTo>
                    <a:pt x="725" y="312"/>
                    <a:pt x="799" y="272"/>
                    <a:pt x="814" y="185"/>
                  </a:cubicBezTo>
                  <a:cubicBezTo>
                    <a:pt x="827" y="110"/>
                    <a:pt x="772" y="8"/>
                    <a:pt x="687" y="5"/>
                  </a:cubicBezTo>
                  <a:cubicBezTo>
                    <a:pt x="623" y="2"/>
                    <a:pt x="559" y="1"/>
                    <a:pt x="495" y="1"/>
                  </a:cubicBezTo>
                  <a:close/>
                </a:path>
              </a:pathLst>
            </a:custGeom>
            <a:solidFill>
              <a:srgbClr val="C5F3C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8" name="Google Shape;582;p28">
            <a:extLst>
              <a:ext uri="{FF2B5EF4-FFF2-40B4-BE49-F238E27FC236}">
                <a16:creationId xmlns:a16="http://schemas.microsoft.com/office/drawing/2014/main" id="{8EB69778-2ACA-B6E1-DC1F-F3DEDBD468F7}"/>
              </a:ext>
            </a:extLst>
          </p:cNvPr>
          <p:cNvGrpSpPr/>
          <p:nvPr/>
        </p:nvGrpSpPr>
        <p:grpSpPr>
          <a:xfrm rot="1793444" flipH="1">
            <a:off x="10212978" y="252538"/>
            <a:ext cx="1060076" cy="532736"/>
            <a:chOff x="3093176" y="1236326"/>
            <a:chExt cx="886783" cy="445649"/>
          </a:xfrm>
        </p:grpSpPr>
        <p:sp>
          <p:nvSpPr>
            <p:cNvPr id="9" name="Google Shape;583;p28">
              <a:extLst>
                <a:ext uri="{FF2B5EF4-FFF2-40B4-BE49-F238E27FC236}">
                  <a16:creationId xmlns:a16="http://schemas.microsoft.com/office/drawing/2014/main" id="{6EC4A402-8D44-E5F2-7C8B-CF96841806C0}"/>
                </a:ext>
              </a:extLst>
            </p:cNvPr>
            <p:cNvSpPr/>
            <p:nvPr/>
          </p:nvSpPr>
          <p:spPr>
            <a:xfrm>
              <a:off x="3093176" y="1236326"/>
              <a:ext cx="886783" cy="445649"/>
            </a:xfrm>
            <a:custGeom>
              <a:avLst/>
              <a:gdLst/>
              <a:ahLst/>
              <a:cxnLst/>
              <a:rect l="l" t="t" r="r" b="b"/>
              <a:pathLst>
                <a:path w="7434" h="3736" extrusionOk="0">
                  <a:moveTo>
                    <a:pt x="3811" y="1"/>
                  </a:moveTo>
                  <a:cubicBezTo>
                    <a:pt x="2390" y="1"/>
                    <a:pt x="999" y="20"/>
                    <a:pt x="612" y="29"/>
                  </a:cubicBezTo>
                  <a:cubicBezTo>
                    <a:pt x="236" y="38"/>
                    <a:pt x="1005" y="607"/>
                    <a:pt x="1039" y="728"/>
                  </a:cubicBezTo>
                  <a:cubicBezTo>
                    <a:pt x="1073" y="851"/>
                    <a:pt x="1" y="1178"/>
                    <a:pt x="38" y="1313"/>
                  </a:cubicBezTo>
                  <a:cubicBezTo>
                    <a:pt x="76" y="1449"/>
                    <a:pt x="915" y="1757"/>
                    <a:pt x="937" y="1838"/>
                  </a:cubicBezTo>
                  <a:cubicBezTo>
                    <a:pt x="960" y="1920"/>
                    <a:pt x="16" y="2312"/>
                    <a:pt x="66" y="2488"/>
                  </a:cubicBezTo>
                  <a:cubicBezTo>
                    <a:pt x="114" y="2665"/>
                    <a:pt x="877" y="2834"/>
                    <a:pt x="900" y="2915"/>
                  </a:cubicBezTo>
                  <a:cubicBezTo>
                    <a:pt x="923" y="2997"/>
                    <a:pt x="170" y="3394"/>
                    <a:pt x="242" y="3652"/>
                  </a:cubicBezTo>
                  <a:cubicBezTo>
                    <a:pt x="259" y="3713"/>
                    <a:pt x="567" y="3736"/>
                    <a:pt x="1040" y="3736"/>
                  </a:cubicBezTo>
                  <a:cubicBezTo>
                    <a:pt x="2391" y="3736"/>
                    <a:pt x="5085" y="3551"/>
                    <a:pt x="6181" y="3551"/>
                  </a:cubicBezTo>
                  <a:cubicBezTo>
                    <a:pt x="6327" y="3551"/>
                    <a:pt x="6445" y="3555"/>
                    <a:pt x="6528" y="3562"/>
                  </a:cubicBezTo>
                  <a:cubicBezTo>
                    <a:pt x="6568" y="3566"/>
                    <a:pt x="6606" y="3568"/>
                    <a:pt x="6640" y="3568"/>
                  </a:cubicBezTo>
                  <a:cubicBezTo>
                    <a:pt x="7363" y="3568"/>
                    <a:pt x="6735" y="2788"/>
                    <a:pt x="6586" y="2788"/>
                  </a:cubicBezTo>
                  <a:cubicBezTo>
                    <a:pt x="6583" y="2788"/>
                    <a:pt x="6580" y="2789"/>
                    <a:pt x="6577" y="2789"/>
                  </a:cubicBezTo>
                  <a:cubicBezTo>
                    <a:pt x="6571" y="2791"/>
                    <a:pt x="6567" y="2792"/>
                    <a:pt x="6564" y="2792"/>
                  </a:cubicBezTo>
                  <a:cubicBezTo>
                    <a:pt x="6485" y="2792"/>
                    <a:pt x="7003" y="2379"/>
                    <a:pt x="7073" y="2256"/>
                  </a:cubicBezTo>
                  <a:cubicBezTo>
                    <a:pt x="7146" y="2127"/>
                    <a:pt x="6617" y="1908"/>
                    <a:pt x="6596" y="1827"/>
                  </a:cubicBezTo>
                  <a:cubicBezTo>
                    <a:pt x="6573" y="1745"/>
                    <a:pt x="7214" y="1341"/>
                    <a:pt x="7179" y="1219"/>
                  </a:cubicBezTo>
                  <a:cubicBezTo>
                    <a:pt x="7145" y="1098"/>
                    <a:pt x="6790" y="816"/>
                    <a:pt x="6767" y="734"/>
                  </a:cubicBezTo>
                  <a:cubicBezTo>
                    <a:pt x="6745" y="653"/>
                    <a:pt x="7434" y="346"/>
                    <a:pt x="7377" y="142"/>
                  </a:cubicBezTo>
                  <a:cubicBezTo>
                    <a:pt x="7346" y="30"/>
                    <a:pt x="5556" y="1"/>
                    <a:pt x="3811" y="1"/>
                  </a:cubicBezTo>
                  <a:close/>
                </a:path>
              </a:pathLst>
            </a:custGeom>
            <a:solidFill>
              <a:srgbClr val="63519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 name="Google Shape;584;p28">
              <a:extLst>
                <a:ext uri="{FF2B5EF4-FFF2-40B4-BE49-F238E27FC236}">
                  <a16:creationId xmlns:a16="http://schemas.microsoft.com/office/drawing/2014/main" id="{487ECC8D-D389-C801-45DD-8B5716BAE73D}"/>
                </a:ext>
              </a:extLst>
            </p:cNvPr>
            <p:cNvSpPr/>
            <p:nvPr/>
          </p:nvSpPr>
          <p:spPr>
            <a:xfrm>
              <a:off x="3465472" y="1291674"/>
              <a:ext cx="227123" cy="41988"/>
            </a:xfrm>
            <a:custGeom>
              <a:avLst/>
              <a:gdLst/>
              <a:ahLst/>
              <a:cxnLst/>
              <a:rect l="l" t="t" r="r" b="b"/>
              <a:pathLst>
                <a:path w="1904" h="352" extrusionOk="0">
                  <a:moveTo>
                    <a:pt x="1249" y="0"/>
                  </a:moveTo>
                  <a:cubicBezTo>
                    <a:pt x="898" y="0"/>
                    <a:pt x="547" y="14"/>
                    <a:pt x="195" y="41"/>
                  </a:cubicBezTo>
                  <a:cubicBezTo>
                    <a:pt x="1" y="56"/>
                    <a:pt x="24" y="352"/>
                    <a:pt x="211" y="352"/>
                  </a:cubicBezTo>
                  <a:cubicBezTo>
                    <a:pt x="216" y="352"/>
                    <a:pt x="221" y="352"/>
                    <a:pt x="226" y="351"/>
                  </a:cubicBezTo>
                  <a:cubicBezTo>
                    <a:pt x="581" y="324"/>
                    <a:pt x="936" y="311"/>
                    <a:pt x="1291" y="311"/>
                  </a:cubicBezTo>
                  <a:cubicBezTo>
                    <a:pt x="1429" y="311"/>
                    <a:pt x="1567" y="313"/>
                    <a:pt x="1705" y="317"/>
                  </a:cubicBezTo>
                  <a:cubicBezTo>
                    <a:pt x="1707" y="317"/>
                    <a:pt x="1709" y="317"/>
                    <a:pt x="1711" y="317"/>
                  </a:cubicBezTo>
                  <a:cubicBezTo>
                    <a:pt x="1904" y="317"/>
                    <a:pt x="1872" y="13"/>
                    <a:pt x="1674" y="7"/>
                  </a:cubicBezTo>
                  <a:cubicBezTo>
                    <a:pt x="1533" y="2"/>
                    <a:pt x="1391" y="0"/>
                    <a:pt x="124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 name="Google Shape;585;p28">
              <a:extLst>
                <a:ext uri="{FF2B5EF4-FFF2-40B4-BE49-F238E27FC236}">
                  <a16:creationId xmlns:a16="http://schemas.microsoft.com/office/drawing/2014/main" id="{DD23D72E-AD5C-CECB-A591-EC2D16675F2D}"/>
                </a:ext>
              </a:extLst>
            </p:cNvPr>
            <p:cNvSpPr/>
            <p:nvPr/>
          </p:nvSpPr>
          <p:spPr>
            <a:xfrm>
              <a:off x="3714067" y="1293583"/>
              <a:ext cx="98770" cy="38768"/>
            </a:xfrm>
            <a:custGeom>
              <a:avLst/>
              <a:gdLst/>
              <a:ahLst/>
              <a:cxnLst/>
              <a:rect l="l" t="t" r="r" b="b"/>
              <a:pathLst>
                <a:path w="828" h="325" extrusionOk="0">
                  <a:moveTo>
                    <a:pt x="495" y="1"/>
                  </a:moveTo>
                  <a:cubicBezTo>
                    <a:pt x="395" y="1"/>
                    <a:pt x="295" y="4"/>
                    <a:pt x="195" y="13"/>
                  </a:cubicBezTo>
                  <a:cubicBezTo>
                    <a:pt x="0" y="29"/>
                    <a:pt x="23" y="324"/>
                    <a:pt x="210" y="324"/>
                  </a:cubicBezTo>
                  <a:cubicBezTo>
                    <a:pt x="215" y="324"/>
                    <a:pt x="220" y="324"/>
                    <a:pt x="225" y="324"/>
                  </a:cubicBezTo>
                  <a:cubicBezTo>
                    <a:pt x="325" y="315"/>
                    <a:pt x="425" y="309"/>
                    <a:pt x="524" y="309"/>
                  </a:cubicBezTo>
                  <a:cubicBezTo>
                    <a:pt x="561" y="309"/>
                    <a:pt x="597" y="310"/>
                    <a:pt x="634" y="312"/>
                  </a:cubicBezTo>
                  <a:cubicBezTo>
                    <a:pt x="638" y="312"/>
                    <a:pt x="641" y="312"/>
                    <a:pt x="645" y="312"/>
                  </a:cubicBezTo>
                  <a:cubicBezTo>
                    <a:pt x="725" y="312"/>
                    <a:pt x="799" y="272"/>
                    <a:pt x="814" y="185"/>
                  </a:cubicBezTo>
                  <a:cubicBezTo>
                    <a:pt x="827" y="110"/>
                    <a:pt x="772" y="8"/>
                    <a:pt x="687" y="5"/>
                  </a:cubicBezTo>
                  <a:cubicBezTo>
                    <a:pt x="623" y="2"/>
                    <a:pt x="559" y="1"/>
                    <a:pt x="49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pic>
        <p:nvPicPr>
          <p:cNvPr id="1026" name="Picture 2" descr="NGÔ QUYỀN - VỊ TỔ TRUNG HƯNG ĐẤT NƯỚC">
            <a:extLst>
              <a:ext uri="{FF2B5EF4-FFF2-40B4-BE49-F238E27FC236}">
                <a16:creationId xmlns:a16="http://schemas.microsoft.com/office/drawing/2014/main" id="{BF91CC04-1470-C331-7E3F-ACF2B86FFC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3538" y="2766060"/>
            <a:ext cx="5323662" cy="354044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Rounded Corners 11">
            <a:extLst>
              <a:ext uri="{FF2B5EF4-FFF2-40B4-BE49-F238E27FC236}">
                <a16:creationId xmlns:a16="http://schemas.microsoft.com/office/drawing/2014/main" id="{06A8B0EC-6A5D-A2C9-541D-60D4D070BC7E}"/>
              </a:ext>
            </a:extLst>
          </p:cNvPr>
          <p:cNvSpPr/>
          <p:nvPr/>
        </p:nvSpPr>
        <p:spPr>
          <a:xfrm>
            <a:off x="586741" y="2164079"/>
            <a:ext cx="6762749" cy="3836671"/>
          </a:xfrm>
          <a:prstGeom prst="roundRect">
            <a:avLst/>
          </a:prstGeom>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just"/>
            <a:r>
              <a:rPr lang="en-US" sz="2800" b="0" i="0" dirty="0">
                <a:solidFill>
                  <a:srgbClr val="000000"/>
                </a:solidFill>
                <a:effectLst/>
                <a:latin typeface="Cambria" panose="02040503050406030204" pitchFamily="18" charset="0"/>
                <a:ea typeface="Cambria" panose="02040503050406030204" pitchFamily="18" charset="0"/>
              </a:rPr>
              <a:t>   </a:t>
            </a:r>
            <a:r>
              <a:rPr lang="vi-VN" sz="2800" b="0" i="0" dirty="0">
                <a:solidFill>
                  <a:srgbClr val="000000"/>
                </a:solidFill>
                <a:effectLst/>
                <a:latin typeface="Cambria" panose="02040503050406030204" pitchFamily="18" charset="0"/>
                <a:ea typeface="Cambria" panose="02040503050406030204" pitchFamily="18" charset="0"/>
              </a:rPr>
              <a:t>Năm 938, trên sông Bạch Đằng, Ngô Quyền đã chỉ huy quân dân ta đánh bại quân Nam Hán. Sau chiến thắng oanh liệt đó, ông lên ngôi vua và chọn Cổ Loa làm kinh đô. Ngày nay, đền thờ và lãng Ngô Quyền ở thị xã Sơn Tây đã trở thành một địa chỉ du lịch tâm linh nổi tiếng.</a:t>
            </a:r>
            <a:endParaRPr lang="en-US" sz="28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43262439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fade">
                                      <p:cBhvr>
                                        <p:cTn id="17" dur="1000"/>
                                        <p:tgtEl>
                                          <p:spTgt spid="1026"/>
                                        </p:tgtEl>
                                      </p:cBhvr>
                                    </p:animEffect>
                                    <p:anim calcmode="lin" valueType="num">
                                      <p:cBhvr>
                                        <p:cTn id="18" dur="1000" fill="hold"/>
                                        <p:tgtEl>
                                          <p:spTgt spid="1026"/>
                                        </p:tgtEl>
                                        <p:attrNameLst>
                                          <p:attrName>ppt_x</p:attrName>
                                        </p:attrNameLst>
                                      </p:cBhvr>
                                      <p:tavLst>
                                        <p:tav tm="0">
                                          <p:val>
                                            <p:strVal val="#ppt_x"/>
                                          </p:val>
                                        </p:tav>
                                        <p:tav tm="100000">
                                          <p:val>
                                            <p:strVal val="#ppt_x"/>
                                          </p:val>
                                        </p:tav>
                                      </p:tavLst>
                                    </p:anim>
                                    <p:anim calcmode="lin" valueType="num">
                                      <p:cBhvr>
                                        <p:cTn id="1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5F0E0C3-0A2D-34CE-702F-67293B99A8F6}"/>
              </a:ext>
            </a:extLst>
          </p:cNvPr>
          <p:cNvGraphicFramePr>
            <a:graphicFrameLocks noGrp="1"/>
          </p:cNvGraphicFramePr>
          <p:nvPr>
            <p:extLst>
              <p:ext uri="{D42A27DB-BD31-4B8C-83A1-F6EECF244321}">
                <p14:modId xmlns:p14="http://schemas.microsoft.com/office/powerpoint/2010/main" val="3663029525"/>
              </p:ext>
            </p:extLst>
          </p:nvPr>
        </p:nvGraphicFramePr>
        <p:xfrm>
          <a:off x="1190625" y="809624"/>
          <a:ext cx="9458325" cy="5181601"/>
        </p:xfrm>
        <a:graphic>
          <a:graphicData uri="http://schemas.openxmlformats.org/drawingml/2006/table">
            <a:tbl>
              <a:tblPr/>
              <a:tblGrid>
                <a:gridCol w="1771650">
                  <a:extLst>
                    <a:ext uri="{9D8B030D-6E8A-4147-A177-3AD203B41FA5}">
                      <a16:colId xmlns:a16="http://schemas.microsoft.com/office/drawing/2014/main" val="3215041989"/>
                    </a:ext>
                  </a:extLst>
                </a:gridCol>
                <a:gridCol w="4533900">
                  <a:extLst>
                    <a:ext uri="{9D8B030D-6E8A-4147-A177-3AD203B41FA5}">
                      <a16:colId xmlns:a16="http://schemas.microsoft.com/office/drawing/2014/main" val="3557246026"/>
                    </a:ext>
                  </a:extLst>
                </a:gridCol>
                <a:gridCol w="3152775">
                  <a:extLst>
                    <a:ext uri="{9D8B030D-6E8A-4147-A177-3AD203B41FA5}">
                      <a16:colId xmlns:a16="http://schemas.microsoft.com/office/drawing/2014/main" val="3068702113"/>
                    </a:ext>
                  </a:extLst>
                </a:gridCol>
              </a:tblGrid>
              <a:tr h="1107144">
                <a:tc>
                  <a:txBody>
                    <a:bodyPr/>
                    <a:lstStyle/>
                    <a:p>
                      <a:pPr algn="ctr" fontAlgn="t" latinLnBrk="0"/>
                      <a:r>
                        <a:rPr lang="en-US" sz="3200" b="0" dirty="0">
                          <a:effectLst/>
                          <a:latin typeface="Cambria" panose="02040503050406030204" pitchFamily="18" charset="0"/>
                          <a:ea typeface="Cambria" panose="02040503050406030204" pitchFamily="18" charset="0"/>
                        </a:rPr>
                        <a:t>STT</a:t>
                      </a:r>
                    </a:p>
                  </a:txBody>
                  <a:tcPr marL="31750" marR="31750" marT="31750" marB="317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latinLnBrk="0"/>
                      <a:r>
                        <a:rPr lang="en-US" sz="3200" b="1" dirty="0" err="1">
                          <a:effectLst/>
                          <a:latin typeface="Cambria" panose="02040503050406030204" pitchFamily="18" charset="0"/>
                          <a:ea typeface="Cambria" panose="02040503050406030204" pitchFamily="18" charset="0"/>
                        </a:rPr>
                        <a:t>Trạng</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ngữ</a:t>
                      </a:r>
                      <a:endParaRPr lang="en-US" sz="3200" b="0" dirty="0">
                        <a:effectLst/>
                        <a:latin typeface="Cambria" panose="02040503050406030204" pitchFamily="18" charset="0"/>
                        <a:ea typeface="Cambria" panose="02040503050406030204" pitchFamily="18" charset="0"/>
                      </a:endParaRPr>
                    </a:p>
                  </a:txBody>
                  <a:tcPr marL="31750" marR="31750" marT="31750" marB="317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latinLnBrk="0"/>
                      <a:r>
                        <a:rPr lang="en-US" sz="3200" b="1" dirty="0" err="1">
                          <a:effectLst/>
                          <a:latin typeface="Cambria" panose="02040503050406030204" pitchFamily="18" charset="0"/>
                          <a:ea typeface="Cambria" panose="02040503050406030204" pitchFamily="18" charset="0"/>
                        </a:rPr>
                        <a:t>Bổ</a:t>
                      </a:r>
                      <a:r>
                        <a:rPr lang="en-US" sz="3200" b="1" dirty="0">
                          <a:effectLst/>
                          <a:latin typeface="Cambria" panose="02040503050406030204" pitchFamily="18" charset="0"/>
                          <a:ea typeface="Cambria" panose="02040503050406030204" pitchFamily="18" charset="0"/>
                        </a:rPr>
                        <a:t> sung </a:t>
                      </a:r>
                      <a:r>
                        <a:rPr lang="en-US" sz="3200" b="1" dirty="0" err="1">
                          <a:effectLst/>
                          <a:latin typeface="Cambria" panose="02040503050406030204" pitchFamily="18" charset="0"/>
                          <a:ea typeface="Cambria" panose="02040503050406030204" pitchFamily="18" charset="0"/>
                        </a:rPr>
                        <a:t>thông</a:t>
                      </a:r>
                      <a:r>
                        <a:rPr lang="en-US" sz="3200" b="1" dirty="0">
                          <a:effectLst/>
                          <a:latin typeface="Cambria" panose="02040503050406030204" pitchFamily="18" charset="0"/>
                          <a:ea typeface="Cambria" panose="02040503050406030204" pitchFamily="18" charset="0"/>
                        </a:rPr>
                        <a:t> tin</a:t>
                      </a:r>
                      <a:endParaRPr lang="en-US" sz="3200" b="0" dirty="0">
                        <a:effectLst/>
                        <a:latin typeface="Cambria" panose="02040503050406030204" pitchFamily="18" charset="0"/>
                        <a:ea typeface="Cambria" panose="02040503050406030204" pitchFamily="18" charset="0"/>
                      </a:endParaRPr>
                    </a:p>
                  </a:txBody>
                  <a:tcPr marL="31750" marR="31750" marT="31750" marB="317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386310283"/>
                  </a:ext>
                </a:extLst>
              </a:tr>
              <a:tr h="874057">
                <a:tc rowSpan="2">
                  <a:txBody>
                    <a:bodyPr/>
                    <a:lstStyle/>
                    <a:p>
                      <a:pPr algn="just" fontAlgn="t" latinLnBrk="0"/>
                      <a:r>
                        <a:rPr lang="en-US" sz="3200" b="0" dirty="0" err="1">
                          <a:effectLst/>
                          <a:latin typeface="Cambria" panose="02040503050406030204" pitchFamily="18" charset="0"/>
                          <a:ea typeface="Cambria" panose="02040503050406030204" pitchFamily="18" charset="0"/>
                        </a:rPr>
                        <a:t>Câu</a:t>
                      </a:r>
                      <a:r>
                        <a:rPr lang="en-US" sz="3200" b="0" dirty="0">
                          <a:effectLst/>
                          <a:latin typeface="Cambria" panose="02040503050406030204" pitchFamily="18" charset="0"/>
                          <a:ea typeface="Cambria" panose="02040503050406030204" pitchFamily="18" charset="0"/>
                        </a:rPr>
                        <a:t> 1</a:t>
                      </a:r>
                    </a:p>
                  </a:txBody>
                  <a:tcPr marL="31750" marR="31750" marT="31750" marB="317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fontAlgn="t" latinLnBrk="0"/>
                      <a:endParaRPr lang="en-US" sz="3200" b="0" dirty="0">
                        <a:effectLst/>
                        <a:latin typeface="Cambria" panose="02040503050406030204" pitchFamily="18" charset="0"/>
                        <a:ea typeface="Cambria" panose="02040503050406030204" pitchFamily="18" charset="0"/>
                      </a:endParaRPr>
                    </a:p>
                  </a:txBody>
                  <a:tcPr marL="31750" marR="31750" marT="31750" marB="317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fontAlgn="t" latinLnBrk="0"/>
                      <a:endParaRPr lang="en-US" sz="3200" b="0" dirty="0">
                        <a:effectLst/>
                        <a:latin typeface="Cambria" panose="02040503050406030204" pitchFamily="18" charset="0"/>
                        <a:ea typeface="Cambria" panose="02040503050406030204" pitchFamily="18" charset="0"/>
                      </a:endParaRPr>
                    </a:p>
                  </a:txBody>
                  <a:tcPr marL="31750" marR="31750" marT="31750" marB="317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43802871"/>
                  </a:ext>
                </a:extLst>
              </a:tr>
              <a:tr h="904875">
                <a:tc vMerge="1">
                  <a:txBody>
                    <a:bodyPr/>
                    <a:lstStyle/>
                    <a:p>
                      <a:pPr algn="just" fontAlgn="t" latinLnBrk="0"/>
                      <a:endParaRPr lang="en-US" sz="3200" b="0" dirty="0">
                        <a:effectLst/>
                        <a:latin typeface="Cambria" panose="02040503050406030204" pitchFamily="18" charset="0"/>
                        <a:ea typeface="Cambria" panose="02040503050406030204" pitchFamily="18" charset="0"/>
                      </a:endParaRPr>
                    </a:p>
                  </a:txBody>
                  <a:tcPr marL="31750" marR="31750" marT="31750" marB="317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fontAlgn="t" latinLnBrk="0"/>
                      <a:endParaRPr lang="en-US" sz="3200" b="0" dirty="0">
                        <a:effectLst/>
                        <a:latin typeface="Cambria" panose="02040503050406030204" pitchFamily="18" charset="0"/>
                        <a:ea typeface="Cambria" panose="02040503050406030204" pitchFamily="18" charset="0"/>
                      </a:endParaRPr>
                    </a:p>
                  </a:txBody>
                  <a:tcPr marL="31750" marR="31750" marT="31750" marB="317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fontAlgn="t" latinLnBrk="0"/>
                      <a:endParaRPr lang="vi-VN" sz="3200" b="0" dirty="0">
                        <a:effectLst/>
                        <a:latin typeface="Cambria" panose="02040503050406030204" pitchFamily="18" charset="0"/>
                        <a:ea typeface="Cambria" panose="02040503050406030204" pitchFamily="18" charset="0"/>
                      </a:endParaRPr>
                    </a:p>
                  </a:txBody>
                  <a:tcPr marL="31750" marR="31750" marT="31750" marB="317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57882740"/>
                  </a:ext>
                </a:extLst>
              </a:tr>
              <a:tr h="1257300">
                <a:tc>
                  <a:txBody>
                    <a:bodyPr/>
                    <a:lstStyle/>
                    <a:p>
                      <a:pPr algn="just" fontAlgn="t" latinLnBrk="0"/>
                      <a:r>
                        <a:rPr lang="en-US" sz="3200" b="0" dirty="0" err="1">
                          <a:effectLst/>
                          <a:latin typeface="Cambria" panose="02040503050406030204" pitchFamily="18" charset="0"/>
                          <a:ea typeface="Cambria" panose="02040503050406030204" pitchFamily="18" charset="0"/>
                        </a:rPr>
                        <a:t>Câu</a:t>
                      </a:r>
                      <a:r>
                        <a:rPr lang="en-US" sz="3200" b="0" dirty="0">
                          <a:effectLst/>
                          <a:latin typeface="Cambria" panose="02040503050406030204" pitchFamily="18" charset="0"/>
                          <a:ea typeface="Cambria" panose="02040503050406030204" pitchFamily="18" charset="0"/>
                        </a:rPr>
                        <a:t> 2</a:t>
                      </a:r>
                    </a:p>
                  </a:txBody>
                  <a:tcPr marL="31750" marR="31750" marT="31750" marB="317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fontAlgn="t" latinLnBrk="0"/>
                      <a:endParaRPr lang="en-US" sz="3200" b="0" dirty="0">
                        <a:effectLst/>
                        <a:latin typeface="Cambria" panose="02040503050406030204" pitchFamily="18" charset="0"/>
                        <a:ea typeface="Cambria" panose="02040503050406030204" pitchFamily="18" charset="0"/>
                      </a:endParaRPr>
                    </a:p>
                  </a:txBody>
                  <a:tcPr marL="31750" marR="31750" marT="31750" marB="317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fontAlgn="t" latinLnBrk="0"/>
                      <a:endParaRPr lang="en-US" sz="3200" b="0" dirty="0">
                        <a:effectLst/>
                        <a:latin typeface="Cambria" panose="02040503050406030204" pitchFamily="18" charset="0"/>
                        <a:ea typeface="Cambria" panose="02040503050406030204" pitchFamily="18" charset="0"/>
                      </a:endParaRPr>
                    </a:p>
                  </a:txBody>
                  <a:tcPr marL="31750" marR="31750" marT="31750" marB="317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76874645"/>
                  </a:ext>
                </a:extLst>
              </a:tr>
              <a:tr h="1038225">
                <a:tc>
                  <a:txBody>
                    <a:bodyPr/>
                    <a:lstStyle/>
                    <a:p>
                      <a:pPr algn="just" fontAlgn="t" latinLnBrk="0"/>
                      <a:r>
                        <a:rPr lang="en-US" sz="3200" b="0" dirty="0" err="1">
                          <a:effectLst/>
                          <a:latin typeface="Cambria" panose="02040503050406030204" pitchFamily="18" charset="0"/>
                          <a:ea typeface="Cambria" panose="02040503050406030204" pitchFamily="18" charset="0"/>
                        </a:rPr>
                        <a:t>Câu</a:t>
                      </a:r>
                      <a:r>
                        <a:rPr lang="en-US" sz="3200" b="0" dirty="0">
                          <a:effectLst/>
                          <a:latin typeface="Cambria" panose="02040503050406030204" pitchFamily="18" charset="0"/>
                          <a:ea typeface="Cambria" panose="02040503050406030204" pitchFamily="18" charset="0"/>
                        </a:rPr>
                        <a:t> 3</a:t>
                      </a:r>
                    </a:p>
                  </a:txBody>
                  <a:tcPr marL="31750" marR="31750" marT="31750" marB="317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fontAlgn="t" latinLnBrk="0"/>
                      <a:endParaRPr lang="en-US" sz="3200" b="0" dirty="0">
                        <a:effectLst/>
                        <a:latin typeface="Cambria" panose="02040503050406030204" pitchFamily="18" charset="0"/>
                        <a:ea typeface="Cambria" panose="02040503050406030204" pitchFamily="18" charset="0"/>
                      </a:endParaRPr>
                    </a:p>
                  </a:txBody>
                  <a:tcPr marL="31750" marR="31750" marT="31750" marB="317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fontAlgn="t" latinLnBrk="0"/>
                      <a:endParaRPr lang="en-US" sz="3200" b="0" dirty="0">
                        <a:effectLst/>
                        <a:latin typeface="Cambria" panose="02040503050406030204" pitchFamily="18" charset="0"/>
                        <a:ea typeface="Cambria" panose="02040503050406030204" pitchFamily="18" charset="0"/>
                      </a:endParaRPr>
                    </a:p>
                  </a:txBody>
                  <a:tcPr marL="31750" marR="31750" marT="31750" marB="317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13008029"/>
                  </a:ext>
                </a:extLst>
              </a:tr>
            </a:tbl>
          </a:graphicData>
        </a:graphic>
      </p:graphicFrame>
      <p:sp>
        <p:nvSpPr>
          <p:cNvPr id="3" name="TextBox 2">
            <a:extLst>
              <a:ext uri="{FF2B5EF4-FFF2-40B4-BE49-F238E27FC236}">
                <a16:creationId xmlns:a16="http://schemas.microsoft.com/office/drawing/2014/main" id="{D40EE8A6-1031-7FED-6EB6-B98F53FD7C18}"/>
              </a:ext>
            </a:extLst>
          </p:cNvPr>
          <p:cNvSpPr txBox="1"/>
          <p:nvPr/>
        </p:nvSpPr>
        <p:spPr>
          <a:xfrm>
            <a:off x="3362325" y="1933575"/>
            <a:ext cx="3419475" cy="646331"/>
          </a:xfrm>
          <a:prstGeom prst="rect">
            <a:avLst/>
          </a:prstGeom>
          <a:noFill/>
        </p:spPr>
        <p:txBody>
          <a:bodyPr wrap="square" rtlCol="0">
            <a:spAutoFit/>
          </a:bodyPr>
          <a:lstStyle/>
          <a:p>
            <a:pPr algn="ctr"/>
            <a:r>
              <a:rPr lang="en-US" sz="3600" dirty="0" err="1">
                <a:latin typeface="Cambria" panose="02040503050406030204" pitchFamily="18" charset="0"/>
                <a:ea typeface="Cambria" panose="02040503050406030204" pitchFamily="18" charset="0"/>
              </a:rPr>
              <a:t>Năm</a:t>
            </a:r>
            <a:r>
              <a:rPr lang="en-US" sz="3600" dirty="0">
                <a:latin typeface="Cambria" panose="02040503050406030204" pitchFamily="18" charset="0"/>
                <a:ea typeface="Cambria" panose="02040503050406030204" pitchFamily="18" charset="0"/>
              </a:rPr>
              <a:t> 938</a:t>
            </a:r>
          </a:p>
        </p:txBody>
      </p:sp>
      <p:sp>
        <p:nvSpPr>
          <p:cNvPr id="4" name="TextBox 3">
            <a:extLst>
              <a:ext uri="{FF2B5EF4-FFF2-40B4-BE49-F238E27FC236}">
                <a16:creationId xmlns:a16="http://schemas.microsoft.com/office/drawing/2014/main" id="{F45B5D66-D62B-D429-0E20-C5D22C5C8DBF}"/>
              </a:ext>
            </a:extLst>
          </p:cNvPr>
          <p:cNvSpPr txBox="1"/>
          <p:nvPr/>
        </p:nvSpPr>
        <p:spPr>
          <a:xfrm>
            <a:off x="7324725" y="2000250"/>
            <a:ext cx="3419475" cy="646331"/>
          </a:xfrm>
          <a:prstGeom prst="rect">
            <a:avLst/>
          </a:prstGeom>
          <a:noFill/>
        </p:spPr>
        <p:txBody>
          <a:bodyPr wrap="square" rtlCol="0">
            <a:spAutoFit/>
          </a:bodyPr>
          <a:lstStyle/>
          <a:p>
            <a:pPr algn="ctr"/>
            <a:r>
              <a:rPr lang="en-US" sz="3600" dirty="0" err="1">
                <a:latin typeface="Cambria" panose="02040503050406030204" pitchFamily="18" charset="0"/>
                <a:ea typeface="Cambria" panose="02040503050406030204" pitchFamily="18" charset="0"/>
              </a:rPr>
              <a:t>Thời</a:t>
            </a:r>
            <a:r>
              <a:rPr lang="en-US" sz="3600" dirty="0">
                <a:latin typeface="Cambria" panose="02040503050406030204" pitchFamily="18" charset="0"/>
                <a:ea typeface="Cambria" panose="02040503050406030204" pitchFamily="18" charset="0"/>
              </a:rPr>
              <a:t> </a:t>
            </a:r>
            <a:r>
              <a:rPr lang="en-US" sz="3600" dirty="0" err="1">
                <a:latin typeface="Cambria" panose="02040503050406030204" pitchFamily="18" charset="0"/>
                <a:ea typeface="Cambria" panose="02040503050406030204" pitchFamily="18" charset="0"/>
              </a:rPr>
              <a:t>gian</a:t>
            </a:r>
            <a:endParaRPr lang="en-US" sz="3600" dirty="0">
              <a:latin typeface="Cambria" panose="02040503050406030204" pitchFamily="18" charset="0"/>
              <a:ea typeface="Cambria" panose="02040503050406030204" pitchFamily="18" charset="0"/>
            </a:endParaRPr>
          </a:p>
        </p:txBody>
      </p:sp>
      <p:sp>
        <p:nvSpPr>
          <p:cNvPr id="5" name="TextBox 4">
            <a:extLst>
              <a:ext uri="{FF2B5EF4-FFF2-40B4-BE49-F238E27FC236}">
                <a16:creationId xmlns:a16="http://schemas.microsoft.com/office/drawing/2014/main" id="{616FCCCD-2992-F00A-37D3-8C817420AEF4}"/>
              </a:ext>
            </a:extLst>
          </p:cNvPr>
          <p:cNvSpPr txBox="1"/>
          <p:nvPr/>
        </p:nvSpPr>
        <p:spPr>
          <a:xfrm>
            <a:off x="3028950" y="2895600"/>
            <a:ext cx="4429125" cy="646331"/>
          </a:xfrm>
          <a:prstGeom prst="rect">
            <a:avLst/>
          </a:prstGeom>
          <a:noFill/>
        </p:spPr>
        <p:txBody>
          <a:bodyPr wrap="square" rtlCol="0">
            <a:spAutoFit/>
          </a:bodyPr>
          <a:lstStyle/>
          <a:p>
            <a:pPr algn="ctr"/>
            <a:r>
              <a:rPr lang="en-US" sz="3600">
                <a:latin typeface="Cambria" panose="02040503050406030204" pitchFamily="18" charset="0"/>
                <a:ea typeface="Cambria" panose="02040503050406030204" pitchFamily="18" charset="0"/>
              </a:rPr>
              <a:t>Trên sông Bạch Đằng</a:t>
            </a:r>
            <a:endParaRPr lang="en-US" sz="3600" dirty="0">
              <a:latin typeface="Cambria" panose="02040503050406030204" pitchFamily="18" charset="0"/>
              <a:ea typeface="Cambria" panose="02040503050406030204" pitchFamily="18" charset="0"/>
            </a:endParaRPr>
          </a:p>
        </p:txBody>
      </p:sp>
      <p:sp>
        <p:nvSpPr>
          <p:cNvPr id="6" name="TextBox 5">
            <a:extLst>
              <a:ext uri="{FF2B5EF4-FFF2-40B4-BE49-F238E27FC236}">
                <a16:creationId xmlns:a16="http://schemas.microsoft.com/office/drawing/2014/main" id="{B0C843B0-A1FF-F2D9-F940-EEE02289AB8A}"/>
              </a:ext>
            </a:extLst>
          </p:cNvPr>
          <p:cNvSpPr txBox="1"/>
          <p:nvPr/>
        </p:nvSpPr>
        <p:spPr>
          <a:xfrm>
            <a:off x="7381875" y="2962275"/>
            <a:ext cx="3419475" cy="646331"/>
          </a:xfrm>
          <a:prstGeom prst="rect">
            <a:avLst/>
          </a:prstGeom>
          <a:noFill/>
        </p:spPr>
        <p:txBody>
          <a:bodyPr wrap="square" rtlCol="0">
            <a:spAutoFit/>
          </a:bodyPr>
          <a:lstStyle/>
          <a:p>
            <a:pPr algn="ctr"/>
            <a:r>
              <a:rPr lang="en-US" sz="3600" dirty="0" err="1">
                <a:latin typeface="Cambria" panose="02040503050406030204" pitchFamily="18" charset="0"/>
                <a:ea typeface="Cambria" panose="02040503050406030204" pitchFamily="18" charset="0"/>
              </a:rPr>
              <a:t>Nơi</a:t>
            </a:r>
            <a:r>
              <a:rPr lang="en-US" sz="3600" dirty="0">
                <a:latin typeface="Cambria" panose="02040503050406030204" pitchFamily="18" charset="0"/>
                <a:ea typeface="Cambria" panose="02040503050406030204" pitchFamily="18" charset="0"/>
              </a:rPr>
              <a:t> </a:t>
            </a:r>
            <a:r>
              <a:rPr lang="en-US" sz="3600" dirty="0" err="1">
                <a:latin typeface="Cambria" panose="02040503050406030204" pitchFamily="18" charset="0"/>
                <a:ea typeface="Cambria" panose="02040503050406030204" pitchFamily="18" charset="0"/>
              </a:rPr>
              <a:t>chốn</a:t>
            </a:r>
            <a:endParaRPr lang="en-US" sz="3600" dirty="0">
              <a:latin typeface="Cambria" panose="02040503050406030204" pitchFamily="18" charset="0"/>
              <a:ea typeface="Cambria" panose="02040503050406030204" pitchFamily="18" charset="0"/>
            </a:endParaRPr>
          </a:p>
        </p:txBody>
      </p:sp>
      <p:sp>
        <p:nvSpPr>
          <p:cNvPr id="7" name="TextBox 6">
            <a:extLst>
              <a:ext uri="{FF2B5EF4-FFF2-40B4-BE49-F238E27FC236}">
                <a16:creationId xmlns:a16="http://schemas.microsoft.com/office/drawing/2014/main" id="{C5F1888C-34DE-A03A-E846-37C3CF5D77F6}"/>
              </a:ext>
            </a:extLst>
          </p:cNvPr>
          <p:cNvSpPr txBox="1"/>
          <p:nvPr/>
        </p:nvSpPr>
        <p:spPr>
          <a:xfrm>
            <a:off x="2990850" y="3733800"/>
            <a:ext cx="4429125" cy="1077218"/>
          </a:xfrm>
          <a:prstGeom prst="rect">
            <a:avLst/>
          </a:prstGeom>
          <a:noFill/>
        </p:spPr>
        <p:txBody>
          <a:bodyPr wrap="square" rtlCol="0">
            <a:spAutoFit/>
          </a:bodyPr>
          <a:lstStyle/>
          <a:p>
            <a:pPr algn="just"/>
            <a:r>
              <a:rPr lang="en-US" sz="3200" dirty="0">
                <a:latin typeface="Cambria" panose="02040503050406030204" pitchFamily="18" charset="0"/>
                <a:ea typeface="Cambria" panose="02040503050406030204" pitchFamily="18" charset="0"/>
              </a:rPr>
              <a:t>Sau </a:t>
            </a:r>
            <a:r>
              <a:rPr lang="en-US" sz="3200" dirty="0" err="1">
                <a:latin typeface="Cambria" panose="02040503050406030204" pitchFamily="18" charset="0"/>
                <a:ea typeface="Cambria" panose="02040503050406030204" pitchFamily="18" charset="0"/>
              </a:rPr>
              <a:t>chiến</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thắng</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oanh</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liệt</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đó</a:t>
            </a:r>
            <a:endParaRPr lang="en-US" sz="3200" dirty="0">
              <a:latin typeface="Cambria" panose="02040503050406030204" pitchFamily="18" charset="0"/>
              <a:ea typeface="Cambria" panose="02040503050406030204" pitchFamily="18" charset="0"/>
            </a:endParaRPr>
          </a:p>
        </p:txBody>
      </p:sp>
      <p:sp>
        <p:nvSpPr>
          <p:cNvPr id="8" name="TextBox 7">
            <a:extLst>
              <a:ext uri="{FF2B5EF4-FFF2-40B4-BE49-F238E27FC236}">
                <a16:creationId xmlns:a16="http://schemas.microsoft.com/office/drawing/2014/main" id="{ACB023B7-E6C7-4BD6-0B33-4C3ABCB0849E}"/>
              </a:ext>
            </a:extLst>
          </p:cNvPr>
          <p:cNvSpPr txBox="1"/>
          <p:nvPr/>
        </p:nvSpPr>
        <p:spPr>
          <a:xfrm>
            <a:off x="7353300" y="3905250"/>
            <a:ext cx="3419475" cy="646331"/>
          </a:xfrm>
          <a:prstGeom prst="rect">
            <a:avLst/>
          </a:prstGeom>
          <a:noFill/>
        </p:spPr>
        <p:txBody>
          <a:bodyPr wrap="square" rtlCol="0">
            <a:spAutoFit/>
          </a:bodyPr>
          <a:lstStyle/>
          <a:p>
            <a:pPr algn="ctr"/>
            <a:r>
              <a:rPr lang="en-US" sz="3600" dirty="0" err="1">
                <a:latin typeface="Cambria" panose="02040503050406030204" pitchFamily="18" charset="0"/>
                <a:ea typeface="Cambria" panose="02040503050406030204" pitchFamily="18" charset="0"/>
              </a:rPr>
              <a:t>Thời</a:t>
            </a:r>
            <a:r>
              <a:rPr lang="en-US" sz="3600" dirty="0">
                <a:latin typeface="Cambria" panose="02040503050406030204" pitchFamily="18" charset="0"/>
                <a:ea typeface="Cambria" panose="02040503050406030204" pitchFamily="18" charset="0"/>
              </a:rPr>
              <a:t> </a:t>
            </a:r>
            <a:r>
              <a:rPr lang="en-US" sz="3600" dirty="0" err="1">
                <a:latin typeface="Cambria" panose="02040503050406030204" pitchFamily="18" charset="0"/>
                <a:ea typeface="Cambria" panose="02040503050406030204" pitchFamily="18" charset="0"/>
              </a:rPr>
              <a:t>gian</a:t>
            </a:r>
            <a:endParaRPr lang="en-US" sz="3600" dirty="0">
              <a:latin typeface="Cambria" panose="02040503050406030204" pitchFamily="18" charset="0"/>
              <a:ea typeface="Cambria" panose="02040503050406030204" pitchFamily="18" charset="0"/>
            </a:endParaRPr>
          </a:p>
        </p:txBody>
      </p:sp>
      <p:sp>
        <p:nvSpPr>
          <p:cNvPr id="9" name="TextBox 8">
            <a:extLst>
              <a:ext uri="{FF2B5EF4-FFF2-40B4-BE49-F238E27FC236}">
                <a16:creationId xmlns:a16="http://schemas.microsoft.com/office/drawing/2014/main" id="{F9558264-8584-7E53-F0BF-02DF5A12ECA8}"/>
              </a:ext>
            </a:extLst>
          </p:cNvPr>
          <p:cNvSpPr txBox="1"/>
          <p:nvPr/>
        </p:nvSpPr>
        <p:spPr>
          <a:xfrm>
            <a:off x="2857500" y="4972050"/>
            <a:ext cx="4429125" cy="707886"/>
          </a:xfrm>
          <a:prstGeom prst="rect">
            <a:avLst/>
          </a:prstGeom>
          <a:noFill/>
        </p:spPr>
        <p:txBody>
          <a:bodyPr wrap="square" rtlCol="0">
            <a:spAutoFit/>
          </a:bodyPr>
          <a:lstStyle/>
          <a:p>
            <a:pPr algn="ctr"/>
            <a:r>
              <a:rPr lang="en-US" sz="4000" dirty="0" err="1">
                <a:latin typeface="Cambria" panose="02040503050406030204" pitchFamily="18" charset="0"/>
                <a:ea typeface="Cambria" panose="02040503050406030204" pitchFamily="18" charset="0"/>
              </a:rPr>
              <a:t>Ngày</a:t>
            </a:r>
            <a:r>
              <a:rPr lang="en-US" sz="4000" dirty="0">
                <a:latin typeface="Cambria" panose="02040503050406030204" pitchFamily="18" charset="0"/>
                <a:ea typeface="Cambria" panose="02040503050406030204" pitchFamily="18" charset="0"/>
              </a:rPr>
              <a:t> nay</a:t>
            </a:r>
          </a:p>
        </p:txBody>
      </p:sp>
      <p:sp>
        <p:nvSpPr>
          <p:cNvPr id="10" name="TextBox 9">
            <a:extLst>
              <a:ext uri="{FF2B5EF4-FFF2-40B4-BE49-F238E27FC236}">
                <a16:creationId xmlns:a16="http://schemas.microsoft.com/office/drawing/2014/main" id="{90129162-0FFF-95A0-05CF-A0AAF175BBCC}"/>
              </a:ext>
            </a:extLst>
          </p:cNvPr>
          <p:cNvSpPr txBox="1"/>
          <p:nvPr/>
        </p:nvSpPr>
        <p:spPr>
          <a:xfrm>
            <a:off x="7391400" y="5076825"/>
            <a:ext cx="3419475" cy="646331"/>
          </a:xfrm>
          <a:prstGeom prst="rect">
            <a:avLst/>
          </a:prstGeom>
          <a:noFill/>
        </p:spPr>
        <p:txBody>
          <a:bodyPr wrap="square" rtlCol="0">
            <a:spAutoFit/>
          </a:bodyPr>
          <a:lstStyle/>
          <a:p>
            <a:pPr algn="ctr"/>
            <a:r>
              <a:rPr lang="en-US" sz="3600" dirty="0" err="1">
                <a:latin typeface="Cambria" panose="02040503050406030204" pitchFamily="18" charset="0"/>
                <a:ea typeface="Cambria" panose="02040503050406030204" pitchFamily="18" charset="0"/>
              </a:rPr>
              <a:t>Thời</a:t>
            </a:r>
            <a:r>
              <a:rPr lang="en-US" sz="3600" dirty="0">
                <a:latin typeface="Cambria" panose="02040503050406030204" pitchFamily="18" charset="0"/>
                <a:ea typeface="Cambria" panose="02040503050406030204" pitchFamily="18" charset="0"/>
              </a:rPr>
              <a:t> </a:t>
            </a:r>
            <a:r>
              <a:rPr lang="en-US" sz="3600" dirty="0" err="1">
                <a:latin typeface="Cambria" panose="02040503050406030204" pitchFamily="18" charset="0"/>
                <a:ea typeface="Cambria" panose="02040503050406030204" pitchFamily="18" charset="0"/>
              </a:rPr>
              <a:t>gian</a:t>
            </a:r>
            <a:endParaRPr lang="en-US" sz="36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8135416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down)">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down)">
                                      <p:cBhvr>
                                        <p:cTn id="4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8032F79B-120B-44A9-9855-867871F93F11}"/>
              </a:ext>
            </a:extLst>
          </p:cNvPr>
          <p:cNvPicPr>
            <a:picLocks noChangeAspect="1"/>
          </p:cNvPicPr>
          <p:nvPr/>
        </p:nvPicPr>
        <p:blipFill rotWithShape="1">
          <a:blip r:embed="rId2">
            <a:extLst>
              <a:ext uri="{28A0092B-C50C-407E-A947-70E740481C1C}">
                <a14:useLocalDpi xmlns:a14="http://schemas.microsoft.com/office/drawing/2010/main" val="0"/>
              </a:ext>
            </a:extLst>
          </a:blip>
          <a:srcRect l="827" r="-1"/>
          <a:stretch/>
        </p:blipFill>
        <p:spPr>
          <a:xfrm>
            <a:off x="0" y="0"/>
            <a:ext cx="12192000" cy="6858000"/>
          </a:xfrm>
          <a:prstGeom prst="rect">
            <a:avLst/>
          </a:prstGeom>
        </p:spPr>
      </p:pic>
      <p:pic>
        <p:nvPicPr>
          <p:cNvPr id="18" name="图片 17">
            <a:extLst>
              <a:ext uri="{FF2B5EF4-FFF2-40B4-BE49-F238E27FC236}">
                <a16:creationId xmlns:a16="http://schemas.microsoft.com/office/drawing/2014/main" id="{37D7CD6F-2029-4CB2-9331-FF452DB8A2F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353" r="11950" b="29574"/>
          <a:stretch/>
        </p:blipFill>
        <p:spPr>
          <a:xfrm>
            <a:off x="9082601" y="-506248"/>
            <a:ext cx="2870200" cy="3477454"/>
          </a:xfrm>
          <a:prstGeom prst="rect">
            <a:avLst/>
          </a:prstGeom>
        </p:spPr>
      </p:pic>
      <p:pic>
        <p:nvPicPr>
          <p:cNvPr id="6" name="图片 5">
            <a:extLst>
              <a:ext uri="{FF2B5EF4-FFF2-40B4-BE49-F238E27FC236}">
                <a16:creationId xmlns:a16="http://schemas.microsoft.com/office/drawing/2014/main" id="{FDD62142-1B72-41B2-908A-3CA6B6EF98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8954"/>
            <a:ext cx="12207919" cy="6866955"/>
          </a:xfrm>
          <a:prstGeom prst="rect">
            <a:avLst/>
          </a:prstGeom>
        </p:spPr>
      </p:pic>
      <p:pic>
        <p:nvPicPr>
          <p:cNvPr id="3" name="图片 2">
            <a:extLst>
              <a:ext uri="{FF2B5EF4-FFF2-40B4-BE49-F238E27FC236}">
                <a16:creationId xmlns:a16="http://schemas.microsoft.com/office/drawing/2014/main" id="{EE4BFFCF-2EAB-47FE-BB15-FEF18B0210B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245" t="8591" r="69242" b="40741"/>
          <a:stretch/>
        </p:blipFill>
        <p:spPr>
          <a:xfrm>
            <a:off x="446092" y="-8955"/>
            <a:ext cx="2549926" cy="2462428"/>
          </a:xfrm>
          <a:prstGeom prst="rect">
            <a:avLst/>
          </a:prstGeom>
        </p:spPr>
      </p:pic>
      <p:pic>
        <p:nvPicPr>
          <p:cNvPr id="47" name="图片 46">
            <a:extLst>
              <a:ext uri="{FF2B5EF4-FFF2-40B4-BE49-F238E27FC236}">
                <a16:creationId xmlns:a16="http://schemas.microsoft.com/office/drawing/2014/main" id="{2A5E1603-D41E-466E-BFCA-ED1AB7081DC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353" r="11950" b="29574"/>
          <a:stretch/>
        </p:blipFill>
        <p:spPr>
          <a:xfrm>
            <a:off x="-887674" y="1069887"/>
            <a:ext cx="2870200" cy="3477454"/>
          </a:xfrm>
          <a:prstGeom prst="rect">
            <a:avLst/>
          </a:prstGeom>
        </p:spPr>
      </p:pic>
      <p:pic>
        <p:nvPicPr>
          <p:cNvPr id="4" name="图片 3">
            <a:extLst>
              <a:ext uri="{FF2B5EF4-FFF2-40B4-BE49-F238E27FC236}">
                <a16:creationId xmlns:a16="http://schemas.microsoft.com/office/drawing/2014/main" id="{92612493-5B66-4617-9C8D-FE9E20B3EE3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9582" b="18913"/>
          <a:stretch/>
        </p:blipFill>
        <p:spPr>
          <a:xfrm>
            <a:off x="5937971" y="3273545"/>
            <a:ext cx="5789243" cy="3560638"/>
          </a:xfrm>
          <a:prstGeom prst="rect">
            <a:avLst/>
          </a:prstGeom>
        </p:spPr>
      </p:pic>
      <p:pic>
        <p:nvPicPr>
          <p:cNvPr id="7" name="Picture 6">
            <a:extLst>
              <a:ext uri="{FF2B5EF4-FFF2-40B4-BE49-F238E27FC236}">
                <a16:creationId xmlns:a16="http://schemas.microsoft.com/office/drawing/2014/main" id="{BB3FA131-186B-3583-758C-03B2C65B67BC}"/>
              </a:ext>
            </a:extLst>
          </p:cNvPr>
          <p:cNvPicPr>
            <a:picLocks noChangeAspect="1"/>
          </p:cNvPicPr>
          <p:nvPr/>
        </p:nvPicPr>
        <p:blipFill>
          <a:blip r:embed="rId7"/>
          <a:stretch>
            <a:fillRect/>
          </a:stretch>
        </p:blipFill>
        <p:spPr>
          <a:xfrm>
            <a:off x="1423172" y="453630"/>
            <a:ext cx="9766157" cy="3078684"/>
          </a:xfrm>
          <a:prstGeom prst="rect">
            <a:avLst/>
          </a:prstGeom>
        </p:spPr>
      </p:pic>
    </p:spTree>
    <p:extLst>
      <p:ext uri="{BB962C8B-B14F-4D97-AF65-F5344CB8AC3E}">
        <p14:creationId xmlns:p14="http://schemas.microsoft.com/office/powerpoint/2010/main" val="321821959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21401-3D12-3A89-5841-34F5D4E4EBF6}"/>
              </a:ext>
            </a:extLst>
          </p:cNvPr>
          <p:cNvSpPr>
            <a:spLocks noGrp="1"/>
          </p:cNvSpPr>
          <p:nvPr>
            <p:ph type="title"/>
          </p:nvPr>
        </p:nvSpPr>
        <p:spPr/>
        <p:txBody>
          <a:bodyPr/>
          <a:lstStyle/>
          <a:p>
            <a:endParaRPr lang="en-US"/>
          </a:p>
        </p:txBody>
      </p:sp>
      <p:pic>
        <p:nvPicPr>
          <p:cNvPr id="4" name="snaptik.vn_kiva0">
            <a:hlinkClick r:id="" action="ppaction://media"/>
            <a:extLst>
              <a:ext uri="{FF2B5EF4-FFF2-40B4-BE49-F238E27FC236}">
                <a16:creationId xmlns:a16="http://schemas.microsoft.com/office/drawing/2014/main" id="{AA2DB37F-DAE7-2B18-0B42-D6479C4A3032}"/>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 y="0"/>
            <a:ext cx="12192277" cy="6858000"/>
          </a:xfrm>
        </p:spPr>
      </p:pic>
    </p:spTree>
    <p:extLst>
      <p:ext uri="{BB962C8B-B14F-4D97-AF65-F5344CB8AC3E}">
        <p14:creationId xmlns:p14="http://schemas.microsoft.com/office/powerpoint/2010/main" val="120563644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357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3557558-05D5-803D-2400-4475950D8E09}"/>
              </a:ext>
            </a:extLst>
          </p:cNvPr>
          <p:cNvSpPr/>
          <p:nvPr/>
        </p:nvSpPr>
        <p:spPr>
          <a:xfrm>
            <a:off x="5103341" y="446788"/>
            <a:ext cx="1927654" cy="46761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3" name="TextBox 2">
            <a:extLst>
              <a:ext uri="{FF2B5EF4-FFF2-40B4-BE49-F238E27FC236}">
                <a16:creationId xmlns:a16="http://schemas.microsoft.com/office/drawing/2014/main" id="{F615BA74-121E-9018-2E9F-14C96E5183C6}"/>
              </a:ext>
            </a:extLst>
          </p:cNvPr>
          <p:cNvSpPr txBox="1">
            <a:spLocks noChangeArrowheads="1"/>
          </p:cNvSpPr>
          <p:nvPr/>
        </p:nvSpPr>
        <p:spPr bwMode="auto">
          <a:xfrm>
            <a:off x="1280044" y="539141"/>
            <a:ext cx="9321281" cy="523220"/>
          </a:xfrm>
          <a:prstGeom prst="rect">
            <a:avLst/>
          </a:prstGeom>
          <a:solidFill>
            <a:srgbClr val="FFFF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a:defRPr/>
            </a:pP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Sắp</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xếp</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thành</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câu</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hoàn</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chỉnh</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và</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đúng</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2800" b="1" kern="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nghĩa</a:t>
            </a:r>
            <a:r>
              <a:rPr lang="en-US" altLang="en-US" sz="2800" b="1" kern="0" dirty="0">
                <a:solidFill>
                  <a:srgbClr val="002060"/>
                </a:solidFill>
                <a:latin typeface="Cambria" panose="02040503050406030204" pitchFamily="18" charset="0"/>
                <a:ea typeface="Cambria" panose="02040503050406030204" pitchFamily="18" charset="0"/>
                <a:cs typeface="Times New Roman" panose="02020603050405020304" pitchFamily="18" charset="0"/>
              </a:rPr>
              <a:t>,</a:t>
            </a:r>
            <a:endParaRPr kumimoji="0" lang="en-US" altLang="en-US" sz="2800" b="1"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grpSp>
        <p:nvGrpSpPr>
          <p:cNvPr id="4" name="Google Shape;574;p28">
            <a:extLst>
              <a:ext uri="{FF2B5EF4-FFF2-40B4-BE49-F238E27FC236}">
                <a16:creationId xmlns:a16="http://schemas.microsoft.com/office/drawing/2014/main" id="{BAB1976C-E84C-0CCA-5E3A-3DDE9145DBAE}"/>
              </a:ext>
            </a:extLst>
          </p:cNvPr>
          <p:cNvGrpSpPr/>
          <p:nvPr/>
        </p:nvGrpSpPr>
        <p:grpSpPr>
          <a:xfrm rot="-1793444">
            <a:off x="745012" y="194872"/>
            <a:ext cx="1060076" cy="532736"/>
            <a:chOff x="3093176" y="1236326"/>
            <a:chExt cx="886783" cy="445649"/>
          </a:xfrm>
        </p:grpSpPr>
        <p:sp>
          <p:nvSpPr>
            <p:cNvPr id="5" name="Google Shape;575;p28">
              <a:extLst>
                <a:ext uri="{FF2B5EF4-FFF2-40B4-BE49-F238E27FC236}">
                  <a16:creationId xmlns:a16="http://schemas.microsoft.com/office/drawing/2014/main" id="{1947434C-C1D3-AFA3-4FD8-DAAE45B9C8C3}"/>
                </a:ext>
              </a:extLst>
            </p:cNvPr>
            <p:cNvSpPr/>
            <p:nvPr/>
          </p:nvSpPr>
          <p:spPr>
            <a:xfrm>
              <a:off x="3093176" y="1236326"/>
              <a:ext cx="886783" cy="445649"/>
            </a:xfrm>
            <a:custGeom>
              <a:avLst/>
              <a:gdLst/>
              <a:ahLst/>
              <a:cxnLst/>
              <a:rect l="l" t="t" r="r" b="b"/>
              <a:pathLst>
                <a:path w="7434" h="3736" extrusionOk="0">
                  <a:moveTo>
                    <a:pt x="3811" y="1"/>
                  </a:moveTo>
                  <a:cubicBezTo>
                    <a:pt x="2390" y="1"/>
                    <a:pt x="999" y="20"/>
                    <a:pt x="612" y="29"/>
                  </a:cubicBezTo>
                  <a:cubicBezTo>
                    <a:pt x="236" y="38"/>
                    <a:pt x="1005" y="607"/>
                    <a:pt x="1039" y="728"/>
                  </a:cubicBezTo>
                  <a:cubicBezTo>
                    <a:pt x="1073" y="851"/>
                    <a:pt x="1" y="1178"/>
                    <a:pt x="38" y="1313"/>
                  </a:cubicBezTo>
                  <a:cubicBezTo>
                    <a:pt x="76" y="1449"/>
                    <a:pt x="915" y="1757"/>
                    <a:pt x="937" y="1838"/>
                  </a:cubicBezTo>
                  <a:cubicBezTo>
                    <a:pt x="960" y="1920"/>
                    <a:pt x="16" y="2312"/>
                    <a:pt x="66" y="2488"/>
                  </a:cubicBezTo>
                  <a:cubicBezTo>
                    <a:pt x="114" y="2665"/>
                    <a:pt x="877" y="2834"/>
                    <a:pt x="900" y="2915"/>
                  </a:cubicBezTo>
                  <a:cubicBezTo>
                    <a:pt x="923" y="2997"/>
                    <a:pt x="170" y="3394"/>
                    <a:pt x="242" y="3652"/>
                  </a:cubicBezTo>
                  <a:cubicBezTo>
                    <a:pt x="259" y="3713"/>
                    <a:pt x="567" y="3736"/>
                    <a:pt x="1040" y="3736"/>
                  </a:cubicBezTo>
                  <a:cubicBezTo>
                    <a:pt x="2391" y="3736"/>
                    <a:pt x="5085" y="3551"/>
                    <a:pt x="6181" y="3551"/>
                  </a:cubicBezTo>
                  <a:cubicBezTo>
                    <a:pt x="6327" y="3551"/>
                    <a:pt x="6445" y="3555"/>
                    <a:pt x="6528" y="3562"/>
                  </a:cubicBezTo>
                  <a:cubicBezTo>
                    <a:pt x="6568" y="3566"/>
                    <a:pt x="6606" y="3568"/>
                    <a:pt x="6640" y="3568"/>
                  </a:cubicBezTo>
                  <a:cubicBezTo>
                    <a:pt x="7363" y="3568"/>
                    <a:pt x="6735" y="2788"/>
                    <a:pt x="6586" y="2788"/>
                  </a:cubicBezTo>
                  <a:cubicBezTo>
                    <a:pt x="6583" y="2788"/>
                    <a:pt x="6580" y="2789"/>
                    <a:pt x="6577" y="2789"/>
                  </a:cubicBezTo>
                  <a:cubicBezTo>
                    <a:pt x="6571" y="2791"/>
                    <a:pt x="6567" y="2792"/>
                    <a:pt x="6564" y="2792"/>
                  </a:cubicBezTo>
                  <a:cubicBezTo>
                    <a:pt x="6485" y="2792"/>
                    <a:pt x="7003" y="2379"/>
                    <a:pt x="7073" y="2256"/>
                  </a:cubicBezTo>
                  <a:cubicBezTo>
                    <a:pt x="7146" y="2127"/>
                    <a:pt x="6617" y="1908"/>
                    <a:pt x="6596" y="1827"/>
                  </a:cubicBezTo>
                  <a:cubicBezTo>
                    <a:pt x="6573" y="1745"/>
                    <a:pt x="7214" y="1341"/>
                    <a:pt x="7179" y="1219"/>
                  </a:cubicBezTo>
                  <a:cubicBezTo>
                    <a:pt x="7145" y="1098"/>
                    <a:pt x="6790" y="816"/>
                    <a:pt x="6767" y="734"/>
                  </a:cubicBezTo>
                  <a:cubicBezTo>
                    <a:pt x="6745" y="653"/>
                    <a:pt x="7434" y="346"/>
                    <a:pt x="7377" y="142"/>
                  </a:cubicBezTo>
                  <a:cubicBezTo>
                    <a:pt x="7346" y="30"/>
                    <a:pt x="5556" y="1"/>
                    <a:pt x="3811" y="1"/>
                  </a:cubicBezTo>
                  <a:close/>
                </a:path>
              </a:pathLst>
            </a:custGeom>
            <a:solidFill>
              <a:srgbClr val="8AE78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 name="Google Shape;576;p28">
              <a:extLst>
                <a:ext uri="{FF2B5EF4-FFF2-40B4-BE49-F238E27FC236}">
                  <a16:creationId xmlns:a16="http://schemas.microsoft.com/office/drawing/2014/main" id="{77FE1A93-35EC-5410-2C02-381665F18538}"/>
                </a:ext>
              </a:extLst>
            </p:cNvPr>
            <p:cNvSpPr/>
            <p:nvPr/>
          </p:nvSpPr>
          <p:spPr>
            <a:xfrm>
              <a:off x="3465472" y="1291674"/>
              <a:ext cx="227123" cy="41988"/>
            </a:xfrm>
            <a:custGeom>
              <a:avLst/>
              <a:gdLst/>
              <a:ahLst/>
              <a:cxnLst/>
              <a:rect l="l" t="t" r="r" b="b"/>
              <a:pathLst>
                <a:path w="1904" h="352" extrusionOk="0">
                  <a:moveTo>
                    <a:pt x="1249" y="0"/>
                  </a:moveTo>
                  <a:cubicBezTo>
                    <a:pt x="898" y="0"/>
                    <a:pt x="547" y="14"/>
                    <a:pt x="195" y="41"/>
                  </a:cubicBezTo>
                  <a:cubicBezTo>
                    <a:pt x="1" y="56"/>
                    <a:pt x="24" y="352"/>
                    <a:pt x="211" y="352"/>
                  </a:cubicBezTo>
                  <a:cubicBezTo>
                    <a:pt x="216" y="352"/>
                    <a:pt x="221" y="352"/>
                    <a:pt x="226" y="351"/>
                  </a:cubicBezTo>
                  <a:cubicBezTo>
                    <a:pt x="581" y="324"/>
                    <a:pt x="936" y="311"/>
                    <a:pt x="1291" y="311"/>
                  </a:cubicBezTo>
                  <a:cubicBezTo>
                    <a:pt x="1429" y="311"/>
                    <a:pt x="1567" y="313"/>
                    <a:pt x="1705" y="317"/>
                  </a:cubicBezTo>
                  <a:cubicBezTo>
                    <a:pt x="1707" y="317"/>
                    <a:pt x="1709" y="317"/>
                    <a:pt x="1711" y="317"/>
                  </a:cubicBezTo>
                  <a:cubicBezTo>
                    <a:pt x="1904" y="317"/>
                    <a:pt x="1872" y="13"/>
                    <a:pt x="1674" y="7"/>
                  </a:cubicBezTo>
                  <a:cubicBezTo>
                    <a:pt x="1533" y="2"/>
                    <a:pt x="1391" y="0"/>
                    <a:pt x="1249" y="0"/>
                  </a:cubicBezTo>
                  <a:close/>
                </a:path>
              </a:pathLst>
            </a:custGeom>
            <a:solidFill>
              <a:srgbClr val="C5F3C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 name="Google Shape;577;p28">
              <a:extLst>
                <a:ext uri="{FF2B5EF4-FFF2-40B4-BE49-F238E27FC236}">
                  <a16:creationId xmlns:a16="http://schemas.microsoft.com/office/drawing/2014/main" id="{93A3C9CE-F6E4-6D24-BDC5-534395562924}"/>
                </a:ext>
              </a:extLst>
            </p:cNvPr>
            <p:cNvSpPr/>
            <p:nvPr/>
          </p:nvSpPr>
          <p:spPr>
            <a:xfrm>
              <a:off x="3714067" y="1293583"/>
              <a:ext cx="98770" cy="38768"/>
            </a:xfrm>
            <a:custGeom>
              <a:avLst/>
              <a:gdLst/>
              <a:ahLst/>
              <a:cxnLst/>
              <a:rect l="l" t="t" r="r" b="b"/>
              <a:pathLst>
                <a:path w="828" h="325" extrusionOk="0">
                  <a:moveTo>
                    <a:pt x="495" y="1"/>
                  </a:moveTo>
                  <a:cubicBezTo>
                    <a:pt x="395" y="1"/>
                    <a:pt x="295" y="4"/>
                    <a:pt x="195" y="13"/>
                  </a:cubicBezTo>
                  <a:cubicBezTo>
                    <a:pt x="0" y="29"/>
                    <a:pt x="23" y="324"/>
                    <a:pt x="210" y="324"/>
                  </a:cubicBezTo>
                  <a:cubicBezTo>
                    <a:pt x="215" y="324"/>
                    <a:pt x="220" y="324"/>
                    <a:pt x="225" y="324"/>
                  </a:cubicBezTo>
                  <a:cubicBezTo>
                    <a:pt x="325" y="315"/>
                    <a:pt x="425" y="309"/>
                    <a:pt x="524" y="309"/>
                  </a:cubicBezTo>
                  <a:cubicBezTo>
                    <a:pt x="561" y="309"/>
                    <a:pt x="597" y="310"/>
                    <a:pt x="634" y="312"/>
                  </a:cubicBezTo>
                  <a:cubicBezTo>
                    <a:pt x="638" y="312"/>
                    <a:pt x="641" y="312"/>
                    <a:pt x="645" y="312"/>
                  </a:cubicBezTo>
                  <a:cubicBezTo>
                    <a:pt x="725" y="312"/>
                    <a:pt x="799" y="272"/>
                    <a:pt x="814" y="185"/>
                  </a:cubicBezTo>
                  <a:cubicBezTo>
                    <a:pt x="827" y="110"/>
                    <a:pt x="772" y="8"/>
                    <a:pt x="687" y="5"/>
                  </a:cubicBezTo>
                  <a:cubicBezTo>
                    <a:pt x="623" y="2"/>
                    <a:pt x="559" y="1"/>
                    <a:pt x="495" y="1"/>
                  </a:cubicBezTo>
                  <a:close/>
                </a:path>
              </a:pathLst>
            </a:custGeom>
            <a:solidFill>
              <a:srgbClr val="C5F3C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8" name="Google Shape;582;p28">
            <a:extLst>
              <a:ext uri="{FF2B5EF4-FFF2-40B4-BE49-F238E27FC236}">
                <a16:creationId xmlns:a16="http://schemas.microsoft.com/office/drawing/2014/main" id="{8EB69778-2ACA-B6E1-DC1F-F3DEDBD468F7}"/>
              </a:ext>
            </a:extLst>
          </p:cNvPr>
          <p:cNvGrpSpPr/>
          <p:nvPr/>
        </p:nvGrpSpPr>
        <p:grpSpPr>
          <a:xfrm rot="1793444" flipH="1">
            <a:off x="10212978" y="252538"/>
            <a:ext cx="1060076" cy="532736"/>
            <a:chOff x="3093176" y="1236326"/>
            <a:chExt cx="886783" cy="445649"/>
          </a:xfrm>
        </p:grpSpPr>
        <p:sp>
          <p:nvSpPr>
            <p:cNvPr id="9" name="Google Shape;583;p28">
              <a:extLst>
                <a:ext uri="{FF2B5EF4-FFF2-40B4-BE49-F238E27FC236}">
                  <a16:creationId xmlns:a16="http://schemas.microsoft.com/office/drawing/2014/main" id="{6EC4A402-8D44-E5F2-7C8B-CF96841806C0}"/>
                </a:ext>
              </a:extLst>
            </p:cNvPr>
            <p:cNvSpPr/>
            <p:nvPr/>
          </p:nvSpPr>
          <p:spPr>
            <a:xfrm>
              <a:off x="3093176" y="1236326"/>
              <a:ext cx="886783" cy="445649"/>
            </a:xfrm>
            <a:custGeom>
              <a:avLst/>
              <a:gdLst/>
              <a:ahLst/>
              <a:cxnLst/>
              <a:rect l="l" t="t" r="r" b="b"/>
              <a:pathLst>
                <a:path w="7434" h="3736" extrusionOk="0">
                  <a:moveTo>
                    <a:pt x="3811" y="1"/>
                  </a:moveTo>
                  <a:cubicBezTo>
                    <a:pt x="2390" y="1"/>
                    <a:pt x="999" y="20"/>
                    <a:pt x="612" y="29"/>
                  </a:cubicBezTo>
                  <a:cubicBezTo>
                    <a:pt x="236" y="38"/>
                    <a:pt x="1005" y="607"/>
                    <a:pt x="1039" y="728"/>
                  </a:cubicBezTo>
                  <a:cubicBezTo>
                    <a:pt x="1073" y="851"/>
                    <a:pt x="1" y="1178"/>
                    <a:pt x="38" y="1313"/>
                  </a:cubicBezTo>
                  <a:cubicBezTo>
                    <a:pt x="76" y="1449"/>
                    <a:pt x="915" y="1757"/>
                    <a:pt x="937" y="1838"/>
                  </a:cubicBezTo>
                  <a:cubicBezTo>
                    <a:pt x="960" y="1920"/>
                    <a:pt x="16" y="2312"/>
                    <a:pt x="66" y="2488"/>
                  </a:cubicBezTo>
                  <a:cubicBezTo>
                    <a:pt x="114" y="2665"/>
                    <a:pt x="877" y="2834"/>
                    <a:pt x="900" y="2915"/>
                  </a:cubicBezTo>
                  <a:cubicBezTo>
                    <a:pt x="923" y="2997"/>
                    <a:pt x="170" y="3394"/>
                    <a:pt x="242" y="3652"/>
                  </a:cubicBezTo>
                  <a:cubicBezTo>
                    <a:pt x="259" y="3713"/>
                    <a:pt x="567" y="3736"/>
                    <a:pt x="1040" y="3736"/>
                  </a:cubicBezTo>
                  <a:cubicBezTo>
                    <a:pt x="2391" y="3736"/>
                    <a:pt x="5085" y="3551"/>
                    <a:pt x="6181" y="3551"/>
                  </a:cubicBezTo>
                  <a:cubicBezTo>
                    <a:pt x="6327" y="3551"/>
                    <a:pt x="6445" y="3555"/>
                    <a:pt x="6528" y="3562"/>
                  </a:cubicBezTo>
                  <a:cubicBezTo>
                    <a:pt x="6568" y="3566"/>
                    <a:pt x="6606" y="3568"/>
                    <a:pt x="6640" y="3568"/>
                  </a:cubicBezTo>
                  <a:cubicBezTo>
                    <a:pt x="7363" y="3568"/>
                    <a:pt x="6735" y="2788"/>
                    <a:pt x="6586" y="2788"/>
                  </a:cubicBezTo>
                  <a:cubicBezTo>
                    <a:pt x="6583" y="2788"/>
                    <a:pt x="6580" y="2789"/>
                    <a:pt x="6577" y="2789"/>
                  </a:cubicBezTo>
                  <a:cubicBezTo>
                    <a:pt x="6571" y="2791"/>
                    <a:pt x="6567" y="2792"/>
                    <a:pt x="6564" y="2792"/>
                  </a:cubicBezTo>
                  <a:cubicBezTo>
                    <a:pt x="6485" y="2792"/>
                    <a:pt x="7003" y="2379"/>
                    <a:pt x="7073" y="2256"/>
                  </a:cubicBezTo>
                  <a:cubicBezTo>
                    <a:pt x="7146" y="2127"/>
                    <a:pt x="6617" y="1908"/>
                    <a:pt x="6596" y="1827"/>
                  </a:cubicBezTo>
                  <a:cubicBezTo>
                    <a:pt x="6573" y="1745"/>
                    <a:pt x="7214" y="1341"/>
                    <a:pt x="7179" y="1219"/>
                  </a:cubicBezTo>
                  <a:cubicBezTo>
                    <a:pt x="7145" y="1098"/>
                    <a:pt x="6790" y="816"/>
                    <a:pt x="6767" y="734"/>
                  </a:cubicBezTo>
                  <a:cubicBezTo>
                    <a:pt x="6745" y="653"/>
                    <a:pt x="7434" y="346"/>
                    <a:pt x="7377" y="142"/>
                  </a:cubicBezTo>
                  <a:cubicBezTo>
                    <a:pt x="7346" y="30"/>
                    <a:pt x="5556" y="1"/>
                    <a:pt x="3811" y="1"/>
                  </a:cubicBezTo>
                  <a:close/>
                </a:path>
              </a:pathLst>
            </a:custGeom>
            <a:solidFill>
              <a:srgbClr val="63519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 name="Google Shape;584;p28">
              <a:extLst>
                <a:ext uri="{FF2B5EF4-FFF2-40B4-BE49-F238E27FC236}">
                  <a16:creationId xmlns:a16="http://schemas.microsoft.com/office/drawing/2014/main" id="{487ECC8D-D389-C801-45DD-8B5716BAE73D}"/>
                </a:ext>
              </a:extLst>
            </p:cNvPr>
            <p:cNvSpPr/>
            <p:nvPr/>
          </p:nvSpPr>
          <p:spPr>
            <a:xfrm>
              <a:off x="3465472" y="1291674"/>
              <a:ext cx="227123" cy="41988"/>
            </a:xfrm>
            <a:custGeom>
              <a:avLst/>
              <a:gdLst/>
              <a:ahLst/>
              <a:cxnLst/>
              <a:rect l="l" t="t" r="r" b="b"/>
              <a:pathLst>
                <a:path w="1904" h="352" extrusionOk="0">
                  <a:moveTo>
                    <a:pt x="1249" y="0"/>
                  </a:moveTo>
                  <a:cubicBezTo>
                    <a:pt x="898" y="0"/>
                    <a:pt x="547" y="14"/>
                    <a:pt x="195" y="41"/>
                  </a:cubicBezTo>
                  <a:cubicBezTo>
                    <a:pt x="1" y="56"/>
                    <a:pt x="24" y="352"/>
                    <a:pt x="211" y="352"/>
                  </a:cubicBezTo>
                  <a:cubicBezTo>
                    <a:pt x="216" y="352"/>
                    <a:pt x="221" y="352"/>
                    <a:pt x="226" y="351"/>
                  </a:cubicBezTo>
                  <a:cubicBezTo>
                    <a:pt x="581" y="324"/>
                    <a:pt x="936" y="311"/>
                    <a:pt x="1291" y="311"/>
                  </a:cubicBezTo>
                  <a:cubicBezTo>
                    <a:pt x="1429" y="311"/>
                    <a:pt x="1567" y="313"/>
                    <a:pt x="1705" y="317"/>
                  </a:cubicBezTo>
                  <a:cubicBezTo>
                    <a:pt x="1707" y="317"/>
                    <a:pt x="1709" y="317"/>
                    <a:pt x="1711" y="317"/>
                  </a:cubicBezTo>
                  <a:cubicBezTo>
                    <a:pt x="1904" y="317"/>
                    <a:pt x="1872" y="13"/>
                    <a:pt x="1674" y="7"/>
                  </a:cubicBezTo>
                  <a:cubicBezTo>
                    <a:pt x="1533" y="2"/>
                    <a:pt x="1391" y="0"/>
                    <a:pt x="124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 name="Google Shape;585;p28">
              <a:extLst>
                <a:ext uri="{FF2B5EF4-FFF2-40B4-BE49-F238E27FC236}">
                  <a16:creationId xmlns:a16="http://schemas.microsoft.com/office/drawing/2014/main" id="{DD23D72E-AD5C-CECB-A591-EC2D16675F2D}"/>
                </a:ext>
              </a:extLst>
            </p:cNvPr>
            <p:cNvSpPr/>
            <p:nvPr/>
          </p:nvSpPr>
          <p:spPr>
            <a:xfrm>
              <a:off x="3714067" y="1293583"/>
              <a:ext cx="98770" cy="38768"/>
            </a:xfrm>
            <a:custGeom>
              <a:avLst/>
              <a:gdLst/>
              <a:ahLst/>
              <a:cxnLst/>
              <a:rect l="l" t="t" r="r" b="b"/>
              <a:pathLst>
                <a:path w="828" h="325" extrusionOk="0">
                  <a:moveTo>
                    <a:pt x="495" y="1"/>
                  </a:moveTo>
                  <a:cubicBezTo>
                    <a:pt x="395" y="1"/>
                    <a:pt x="295" y="4"/>
                    <a:pt x="195" y="13"/>
                  </a:cubicBezTo>
                  <a:cubicBezTo>
                    <a:pt x="0" y="29"/>
                    <a:pt x="23" y="324"/>
                    <a:pt x="210" y="324"/>
                  </a:cubicBezTo>
                  <a:cubicBezTo>
                    <a:pt x="215" y="324"/>
                    <a:pt x="220" y="324"/>
                    <a:pt x="225" y="324"/>
                  </a:cubicBezTo>
                  <a:cubicBezTo>
                    <a:pt x="325" y="315"/>
                    <a:pt x="425" y="309"/>
                    <a:pt x="524" y="309"/>
                  </a:cubicBezTo>
                  <a:cubicBezTo>
                    <a:pt x="561" y="309"/>
                    <a:pt x="597" y="310"/>
                    <a:pt x="634" y="312"/>
                  </a:cubicBezTo>
                  <a:cubicBezTo>
                    <a:pt x="638" y="312"/>
                    <a:pt x="641" y="312"/>
                    <a:pt x="645" y="312"/>
                  </a:cubicBezTo>
                  <a:cubicBezTo>
                    <a:pt x="725" y="312"/>
                    <a:pt x="799" y="272"/>
                    <a:pt x="814" y="185"/>
                  </a:cubicBezTo>
                  <a:cubicBezTo>
                    <a:pt x="827" y="110"/>
                    <a:pt x="772" y="8"/>
                    <a:pt x="687" y="5"/>
                  </a:cubicBezTo>
                  <a:cubicBezTo>
                    <a:pt x="623" y="2"/>
                    <a:pt x="559" y="1"/>
                    <a:pt x="49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2" name="Rectangle: Rounded Corners 11">
            <a:extLst>
              <a:ext uri="{FF2B5EF4-FFF2-40B4-BE49-F238E27FC236}">
                <a16:creationId xmlns:a16="http://schemas.microsoft.com/office/drawing/2014/main" id="{1E121C22-7DF3-CE78-2669-68559F814232}"/>
              </a:ext>
            </a:extLst>
          </p:cNvPr>
          <p:cNvSpPr/>
          <p:nvPr/>
        </p:nvSpPr>
        <p:spPr>
          <a:xfrm>
            <a:off x="1971675" y="1762125"/>
            <a:ext cx="8077199" cy="923925"/>
          </a:xfrm>
          <a:prstGeom prst="roundRect">
            <a:avLst/>
          </a:prstGeom>
          <a:solidFill>
            <a:schemeClr val="accent6">
              <a:lumMod val="20000"/>
              <a:lumOff val="80000"/>
            </a:schemeClr>
          </a:solidFill>
          <a:ln w="57150">
            <a:prstDash val="sysDot"/>
          </a:ln>
        </p:spPr>
        <p:style>
          <a:lnRef idx="2">
            <a:schemeClr val="accent6"/>
          </a:lnRef>
          <a:fillRef idx="1">
            <a:schemeClr val="lt1"/>
          </a:fillRef>
          <a:effectRef idx="0">
            <a:schemeClr val="accent6"/>
          </a:effectRef>
          <a:fontRef idx="minor">
            <a:schemeClr val="dk1"/>
          </a:fontRef>
        </p:style>
        <p:txBody>
          <a:bodyPr rtlCol="0" anchor="ctr"/>
          <a:lstStyle/>
          <a:p>
            <a:pPr lvl="0" algn="ctr"/>
            <a:r>
              <a:rPr lang="vi-VN" sz="4400" dirty="0">
                <a:solidFill>
                  <a:prstClr val="black"/>
                </a:solidFill>
                <a:latin typeface="Cambria" panose="02040503050406030204" pitchFamily="18" charset="0"/>
                <a:ea typeface="Cambria" panose="02040503050406030204" pitchFamily="18" charset="0"/>
              </a:rPr>
              <a:t>hót,  chim, Trong vườn,  líu lo</a:t>
            </a:r>
            <a:endParaRPr kumimoji="0" lang="en-US" sz="4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13" name="TextBox 12">
            <a:extLst>
              <a:ext uri="{FF2B5EF4-FFF2-40B4-BE49-F238E27FC236}">
                <a16:creationId xmlns:a16="http://schemas.microsoft.com/office/drawing/2014/main" id="{D15187D6-0758-A261-2EBB-7E09A01DF568}"/>
              </a:ext>
            </a:extLst>
          </p:cNvPr>
          <p:cNvSpPr txBox="1"/>
          <p:nvPr/>
        </p:nvSpPr>
        <p:spPr>
          <a:xfrm>
            <a:off x="1790700" y="3352800"/>
            <a:ext cx="8858250" cy="769441"/>
          </a:xfrm>
          <a:prstGeom prst="rect">
            <a:avLst/>
          </a:prstGeom>
          <a:noFill/>
        </p:spPr>
        <p:txBody>
          <a:bodyPr wrap="square" rtlCol="0">
            <a:spAutoFit/>
          </a:bodyPr>
          <a:lstStyle/>
          <a:p>
            <a:r>
              <a:rPr lang="en-US" sz="4400" b="1" dirty="0">
                <a:solidFill>
                  <a:srgbClr val="FF0000"/>
                </a:solidFill>
                <a:latin typeface="Cambria" panose="02040503050406030204" pitchFamily="18" charset="0"/>
                <a:ea typeface="Cambria" panose="02040503050406030204" pitchFamily="18" charset="0"/>
              </a:rPr>
              <a:t>=&gt; Trong </a:t>
            </a:r>
            <a:r>
              <a:rPr lang="en-US" sz="4400" b="1" dirty="0" err="1">
                <a:solidFill>
                  <a:srgbClr val="FF0000"/>
                </a:solidFill>
                <a:latin typeface="Cambria" panose="02040503050406030204" pitchFamily="18" charset="0"/>
                <a:ea typeface="Cambria" panose="02040503050406030204" pitchFamily="18" charset="0"/>
              </a:rPr>
              <a:t>vườn</a:t>
            </a:r>
            <a:r>
              <a:rPr lang="en-US" sz="4400" b="1" dirty="0">
                <a:solidFill>
                  <a:srgbClr val="FF0000"/>
                </a:solidFill>
                <a:latin typeface="Cambria" panose="02040503050406030204" pitchFamily="18" charset="0"/>
                <a:ea typeface="Cambria" panose="02040503050406030204" pitchFamily="18" charset="0"/>
              </a:rPr>
              <a:t>, </a:t>
            </a:r>
            <a:r>
              <a:rPr lang="en-US" sz="4400" b="1" dirty="0" err="1">
                <a:solidFill>
                  <a:srgbClr val="FF0000"/>
                </a:solidFill>
                <a:latin typeface="Cambria" panose="02040503050406030204" pitchFamily="18" charset="0"/>
                <a:ea typeface="Cambria" panose="02040503050406030204" pitchFamily="18" charset="0"/>
              </a:rPr>
              <a:t>chim</a:t>
            </a:r>
            <a:r>
              <a:rPr lang="en-US" sz="4400" b="1" dirty="0">
                <a:solidFill>
                  <a:srgbClr val="FF0000"/>
                </a:solidFill>
                <a:latin typeface="Cambria" panose="02040503050406030204" pitchFamily="18" charset="0"/>
                <a:ea typeface="Cambria" panose="02040503050406030204" pitchFamily="18" charset="0"/>
              </a:rPr>
              <a:t> </a:t>
            </a:r>
            <a:r>
              <a:rPr lang="en-US" sz="4400" b="1" dirty="0" err="1">
                <a:solidFill>
                  <a:srgbClr val="FF0000"/>
                </a:solidFill>
                <a:latin typeface="Cambria" panose="02040503050406030204" pitchFamily="18" charset="0"/>
                <a:ea typeface="Cambria" panose="02040503050406030204" pitchFamily="18" charset="0"/>
              </a:rPr>
              <a:t>hót</a:t>
            </a:r>
            <a:r>
              <a:rPr lang="en-US" sz="4400" b="1" dirty="0">
                <a:solidFill>
                  <a:srgbClr val="FF0000"/>
                </a:solidFill>
                <a:latin typeface="Cambria" panose="02040503050406030204" pitchFamily="18" charset="0"/>
                <a:ea typeface="Cambria" panose="02040503050406030204" pitchFamily="18" charset="0"/>
              </a:rPr>
              <a:t> </a:t>
            </a:r>
            <a:r>
              <a:rPr lang="en-US" sz="4400" b="1" dirty="0" err="1">
                <a:solidFill>
                  <a:srgbClr val="FF0000"/>
                </a:solidFill>
                <a:latin typeface="Cambria" panose="02040503050406030204" pitchFamily="18" charset="0"/>
                <a:ea typeface="Cambria" panose="02040503050406030204" pitchFamily="18" charset="0"/>
              </a:rPr>
              <a:t>líu</a:t>
            </a:r>
            <a:r>
              <a:rPr lang="en-US" sz="4400" b="1" dirty="0">
                <a:solidFill>
                  <a:srgbClr val="FF0000"/>
                </a:solidFill>
                <a:latin typeface="Cambria" panose="02040503050406030204" pitchFamily="18" charset="0"/>
                <a:ea typeface="Cambria" panose="02040503050406030204" pitchFamily="18" charset="0"/>
              </a:rPr>
              <a:t> lo.</a:t>
            </a:r>
          </a:p>
        </p:txBody>
      </p:sp>
    </p:spTree>
    <p:extLst>
      <p:ext uri="{BB962C8B-B14F-4D97-AF65-F5344CB8AC3E}">
        <p14:creationId xmlns:p14="http://schemas.microsoft.com/office/powerpoint/2010/main" val="254894773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animEffect transition="in" filter="wipe(down)">
                                      <p:cBhvr>
                                        <p:cTn id="15"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8032F79B-120B-44A9-9855-867871F93F11}"/>
              </a:ext>
            </a:extLst>
          </p:cNvPr>
          <p:cNvPicPr>
            <a:picLocks noChangeAspect="1"/>
          </p:cNvPicPr>
          <p:nvPr/>
        </p:nvPicPr>
        <p:blipFill rotWithShape="1">
          <a:blip r:embed="rId3">
            <a:extLst>
              <a:ext uri="{28A0092B-C50C-407E-A947-70E740481C1C}">
                <a14:useLocalDpi xmlns:a14="http://schemas.microsoft.com/office/drawing/2010/main" val="0"/>
              </a:ext>
            </a:extLst>
          </a:blip>
          <a:srcRect l="827" r="-1"/>
          <a:stretch/>
        </p:blipFill>
        <p:spPr>
          <a:xfrm>
            <a:off x="0" y="0"/>
            <a:ext cx="12192000" cy="6858000"/>
          </a:xfrm>
          <a:prstGeom prst="rect">
            <a:avLst/>
          </a:prstGeom>
        </p:spPr>
      </p:pic>
      <p:pic>
        <p:nvPicPr>
          <p:cNvPr id="14" name="图片 13">
            <a:extLst>
              <a:ext uri="{FF2B5EF4-FFF2-40B4-BE49-F238E27FC236}">
                <a16:creationId xmlns:a16="http://schemas.microsoft.com/office/drawing/2014/main" id="{88920206-E2C1-4CFF-AC5F-759167833D23}"/>
              </a:ext>
            </a:extLst>
          </p:cNvPr>
          <p:cNvPicPr>
            <a:picLocks noChangeAspect="1"/>
          </p:cNvPicPr>
          <p:nvPr/>
        </p:nvPicPr>
        <p:blipFill rotWithShape="1">
          <a:blip r:embed="rId4">
            <a:extLst>
              <a:ext uri="{28A0092B-C50C-407E-A947-70E740481C1C}">
                <a14:useLocalDpi xmlns:a14="http://schemas.microsoft.com/office/drawing/2010/main" val="0"/>
              </a:ext>
            </a:extLst>
          </a:blip>
          <a:srcRect l="79133" r="695"/>
          <a:stretch/>
        </p:blipFill>
        <p:spPr>
          <a:xfrm>
            <a:off x="9652000" y="-268879"/>
            <a:ext cx="2555919" cy="7126880"/>
          </a:xfrm>
          <a:prstGeom prst="rect">
            <a:avLst/>
          </a:prstGeom>
        </p:spPr>
      </p:pic>
      <p:pic>
        <p:nvPicPr>
          <p:cNvPr id="18" name="图片 17">
            <a:extLst>
              <a:ext uri="{FF2B5EF4-FFF2-40B4-BE49-F238E27FC236}">
                <a16:creationId xmlns:a16="http://schemas.microsoft.com/office/drawing/2014/main" id="{37D7CD6F-2029-4CB2-9331-FF452DB8A2F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5353" r="11950" b="29574"/>
          <a:stretch/>
        </p:blipFill>
        <p:spPr>
          <a:xfrm>
            <a:off x="9321800" y="40446"/>
            <a:ext cx="2870200" cy="3477454"/>
          </a:xfrm>
          <a:prstGeom prst="rect">
            <a:avLst/>
          </a:prstGeom>
        </p:spPr>
      </p:pic>
      <p:pic>
        <p:nvPicPr>
          <p:cNvPr id="20" name="图片 19">
            <a:extLst>
              <a:ext uri="{FF2B5EF4-FFF2-40B4-BE49-F238E27FC236}">
                <a16:creationId xmlns:a16="http://schemas.microsoft.com/office/drawing/2014/main" id="{536EF5F4-A4B6-4797-A61B-B9C17EC7412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5353" r="11950" b="29574"/>
          <a:stretch/>
        </p:blipFill>
        <p:spPr>
          <a:xfrm>
            <a:off x="2480720" y="3649425"/>
            <a:ext cx="2870200" cy="3477454"/>
          </a:xfrm>
          <a:prstGeom prst="rect">
            <a:avLst/>
          </a:prstGeom>
        </p:spPr>
      </p:pic>
      <p:pic>
        <p:nvPicPr>
          <p:cNvPr id="21" name="图片 20">
            <a:extLst>
              <a:ext uri="{FF2B5EF4-FFF2-40B4-BE49-F238E27FC236}">
                <a16:creationId xmlns:a16="http://schemas.microsoft.com/office/drawing/2014/main" id="{03AC16CC-CBF8-42D9-B261-28776874339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707482"/>
            <a:ext cx="7378700" cy="4150519"/>
          </a:xfrm>
          <a:prstGeom prst="rect">
            <a:avLst/>
          </a:prstGeom>
        </p:spPr>
      </p:pic>
      <p:pic>
        <p:nvPicPr>
          <p:cNvPr id="9" name="图片 8">
            <a:extLst>
              <a:ext uri="{FF2B5EF4-FFF2-40B4-BE49-F238E27FC236}">
                <a16:creationId xmlns:a16="http://schemas.microsoft.com/office/drawing/2014/main" id="{1A03F8D0-C22C-4AF3-A4F1-D5A4A808D351}"/>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3609" t="-2427" r="4668" b="1"/>
          <a:stretch/>
        </p:blipFill>
        <p:spPr>
          <a:xfrm>
            <a:off x="4705350" y="101291"/>
            <a:ext cx="7238524" cy="6756710"/>
          </a:xfrm>
          <a:prstGeom prst="rect">
            <a:avLst/>
          </a:prstGeom>
        </p:spPr>
      </p:pic>
      <p:pic>
        <p:nvPicPr>
          <p:cNvPr id="22" name="图片 21">
            <a:extLst>
              <a:ext uri="{FF2B5EF4-FFF2-40B4-BE49-F238E27FC236}">
                <a16:creationId xmlns:a16="http://schemas.microsoft.com/office/drawing/2014/main" id="{0A549482-44C1-451A-A0A8-412AA4FD1FE7}"/>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245" t="8591" r="69242" b="40741"/>
          <a:stretch/>
        </p:blipFill>
        <p:spPr>
          <a:xfrm>
            <a:off x="0" y="144449"/>
            <a:ext cx="2091052" cy="2019300"/>
          </a:xfrm>
          <a:prstGeom prst="rect">
            <a:avLst/>
          </a:prstGeom>
        </p:spPr>
      </p:pic>
      <p:pic>
        <p:nvPicPr>
          <p:cNvPr id="2" name="Picture 1">
            <a:extLst>
              <a:ext uri="{FF2B5EF4-FFF2-40B4-BE49-F238E27FC236}">
                <a16:creationId xmlns:a16="http://schemas.microsoft.com/office/drawing/2014/main" id="{729D9ACA-A4B5-D926-EED5-3D12BE096B8E}"/>
              </a:ext>
            </a:extLst>
          </p:cNvPr>
          <p:cNvPicPr>
            <a:picLocks noChangeAspect="1"/>
          </p:cNvPicPr>
          <p:nvPr/>
        </p:nvPicPr>
        <p:blipFill>
          <a:blip r:embed="rId9">
            <a:duotone>
              <a:prstClr val="black"/>
              <a:schemeClr val="accent3">
                <a:tint val="45000"/>
                <a:satMod val="400000"/>
              </a:schemeClr>
            </a:duotone>
            <a:extLst>
              <a:ext uri="{BEBA8EAE-BF5A-486C-A8C5-ECC9F3942E4B}">
                <a14:imgProps xmlns:a14="http://schemas.microsoft.com/office/drawing/2010/main">
                  <a14:imgLayer r:embed="rId10">
                    <a14:imgEffect>
                      <a14:artisticTexturizer/>
                    </a14:imgEffect>
                  </a14:imgLayer>
                </a14:imgProps>
              </a:ext>
              <a:ext uri="{28A0092B-C50C-407E-A947-70E740481C1C}">
                <a14:useLocalDpi xmlns:a14="http://schemas.microsoft.com/office/drawing/2010/main" val="0"/>
              </a:ext>
            </a:extLst>
          </a:blip>
          <a:stretch>
            <a:fillRect/>
          </a:stretch>
        </p:blipFill>
        <p:spPr>
          <a:xfrm>
            <a:off x="854786" y="1237686"/>
            <a:ext cx="5422632" cy="3532254"/>
          </a:xfrm>
          <a:prstGeom prst="rect">
            <a:avLst/>
          </a:prstGeom>
        </p:spPr>
      </p:pic>
    </p:spTree>
    <p:extLst>
      <p:ext uri="{BB962C8B-B14F-4D97-AF65-F5344CB8AC3E}">
        <p14:creationId xmlns:p14="http://schemas.microsoft.com/office/powerpoint/2010/main" val="273407964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Effect transition="in" filter="fade">
                                      <p:cBhvr>
                                        <p:cTn id="26" dur="500"/>
                                        <p:tgtEl>
                                          <p:spTgt spid="22"/>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4E3DDA0-6029-1F14-F93B-C9C5CE8D5C0F}"/>
              </a:ext>
            </a:extLst>
          </p:cNvPr>
          <p:cNvSpPr/>
          <p:nvPr/>
        </p:nvSpPr>
        <p:spPr>
          <a:xfrm>
            <a:off x="293079" y="197763"/>
            <a:ext cx="11734799" cy="6660237"/>
          </a:xfrm>
          <a:prstGeom prst="roundRect">
            <a:avLst>
              <a:gd name="adj" fmla="val 10434"/>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FPOP1-W9"/>
              <a:ea typeface="+mn-ea"/>
              <a:cs typeface="+mn-cs"/>
            </a:endParaRPr>
          </a:p>
        </p:txBody>
      </p:sp>
      <p:sp>
        <p:nvSpPr>
          <p:cNvPr id="3" name="TextBox 2">
            <a:extLst>
              <a:ext uri="{FF2B5EF4-FFF2-40B4-BE49-F238E27FC236}">
                <a16:creationId xmlns:a16="http://schemas.microsoft.com/office/drawing/2014/main" id="{4C0F2216-2270-BBB5-9CFC-58F20199B14E}"/>
              </a:ext>
            </a:extLst>
          </p:cNvPr>
          <p:cNvSpPr txBox="1"/>
          <p:nvPr/>
        </p:nvSpPr>
        <p:spPr>
          <a:xfrm>
            <a:off x="447619" y="543202"/>
            <a:ext cx="11256122" cy="56938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00B0F0"/>
                </a:solidFill>
                <a:effectLst/>
                <a:uLnTx/>
                <a:uFillTx/>
                <a:latin typeface="Cambria" panose="02040503050406030204" pitchFamily="18" charset="0"/>
                <a:ea typeface="Cambria" panose="02040503050406030204" pitchFamily="18" charset="0"/>
                <a:cs typeface="Arial" panose="020B0604020202020204" pitchFamily="34" charset="0"/>
              </a:rPr>
              <a:t>LỜI CẢM ƠN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Chân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thành</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cảm</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ơn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đã</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sử</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dụng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tài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liệu</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Mong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sử</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dụng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tài</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liệu</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nội</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bộ</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và</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không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chia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sẻ</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đi</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các</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trang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mạng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xã</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hội</a:t>
            </a:r>
            <a:r>
              <a:rPr kumimoji="0" lang="en-US" sz="2800" b="1"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nhé</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Mong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rằng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tài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liệu</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này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giúp</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gặt</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hái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được</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nhiều</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thành</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trong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sự</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nghiệp</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trồng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người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Lớp</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5</a:t>
            </a:r>
            <a:r>
              <a:rPr kumimoji="0" lang="en-US" sz="2800" b="1" i="0" u="none" strike="noStrike" kern="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tới</a:t>
            </a:r>
            <a:r>
              <a:rPr kumimoji="0" lang="en-US" sz="2800" b="1" i="0" u="none" strike="noStrike" kern="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em</a:t>
            </a:r>
            <a:r>
              <a:rPr kumimoji="0" lang="en-US" sz="2800" b="1" i="0" u="none" strike="noStrike" kern="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có</a:t>
            </a:r>
            <a:r>
              <a:rPr kumimoji="0" lang="en-US" sz="2800" b="1" i="0" u="none" strike="noStrike" kern="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tiếp</a:t>
            </a:r>
            <a:r>
              <a:rPr kumimoji="0" lang="en-US" sz="2800" b="1" i="0" u="none" strike="noStrike" kern="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tục</a:t>
            </a:r>
            <a:r>
              <a:rPr kumimoji="0" lang="en-US" sz="2800" b="1" i="0" u="none" strike="noStrike" kern="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soạn</a:t>
            </a:r>
            <a:r>
              <a:rPr kumimoji="0" lang="en-US" sz="2800" b="1" i="0" u="none" strike="noStrike" kern="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Kết</a:t>
            </a:r>
            <a:r>
              <a:rPr kumimoji="0" lang="en-US" sz="2800" b="1" i="0" u="none" strike="noStrike" kern="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nối</a:t>
            </a:r>
            <a:r>
              <a:rPr kumimoji="0" lang="en-US" sz="2800" b="1" i="0" u="none" strike="noStrike" kern="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 tri </a:t>
            </a:r>
            <a:r>
              <a:rPr kumimoji="0" lang="en-US" sz="2800" b="1" i="0" u="none" strike="noStrike" kern="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thức</a:t>
            </a:r>
            <a:r>
              <a:rPr kumimoji="0" lang="en-US" sz="2800" b="1" i="0" u="none" strike="noStrike" kern="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và</a:t>
            </a:r>
            <a:r>
              <a:rPr kumimoji="0" lang="en-US" sz="2800" b="1" i="0" u="none" strike="noStrike" kern="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Cánh</a:t>
            </a:r>
            <a:r>
              <a:rPr kumimoji="0" lang="en-US" sz="2800" b="1" i="0" u="none" strike="noStrike" kern="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diều</a:t>
            </a:r>
            <a:r>
              <a:rPr kumimoji="0" lang="en-US" sz="2800" b="1" i="0" u="none" strike="noStrike" kern="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Rất</a:t>
            </a:r>
            <a:r>
              <a:rPr kumimoji="0" lang="en-US" sz="2800" b="1" i="0" u="none" strike="noStrike" kern="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mong</a:t>
            </a:r>
            <a:r>
              <a:rPr kumimoji="0" lang="en-US" sz="2800" b="1" i="0" u="none" strike="noStrike" kern="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được</a:t>
            </a:r>
            <a:r>
              <a:rPr kumimoji="0" lang="en-US" sz="2800" b="1" i="0" u="none" strike="noStrike" kern="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đồng</a:t>
            </a:r>
            <a:r>
              <a:rPr kumimoji="0" lang="en-US" sz="2800" b="1" i="0" u="none" strike="noStrike" kern="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hành</a:t>
            </a:r>
            <a:r>
              <a:rPr kumimoji="0" lang="en-US" sz="2800" b="1" i="0" u="none" strike="noStrike" kern="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cùng</a:t>
            </a:r>
            <a:r>
              <a:rPr kumimoji="0" lang="en-US" sz="2800" b="1" i="0" u="none" strike="noStrike" kern="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1" i="0" u="none" strike="noStrike" kern="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1" i="0" u="none" strike="noStrike" kern="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1" i="0" u="none" strike="noStrike" kern="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tới</a:t>
            </a:r>
            <a:r>
              <a:rPr kumimoji="0" lang="en-US" sz="2800" b="1" i="0" u="none" strike="noStrike" kern="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hết</a:t>
            </a:r>
            <a:r>
              <a:rPr kumimoji="0" lang="en-US" sz="2800" b="1" i="0" u="none" strike="noStrike" kern="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năm</a:t>
            </a:r>
            <a:r>
              <a:rPr kumimoji="0" lang="en-US" sz="2800" b="1" i="0" u="none" strike="noStrike" kern="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lớp</a:t>
            </a:r>
            <a:r>
              <a:rPr kumimoji="0" lang="en-US" sz="2800" b="1" i="0" u="none" strike="noStrike" kern="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Arial" panose="020B0604020202020204" pitchFamily="34" charset="0"/>
              </a:rPr>
              <a:t> 5.</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Trong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quá</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trình</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soạn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bài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có</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lỗi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nào</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mong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phản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hồi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lại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Zalo</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hoặc</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FB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giúp</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em</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Zalo</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duy</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nhất</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của</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em</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a:t>
            </a:r>
            <a:r>
              <a:rPr kumimoji="0" lang="en-US" sz="2800" b="1"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0972.115.126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Hương</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Thảo</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rPr>
              <a:t>Facebook: </a:t>
            </a:r>
            <a:r>
              <a:rPr kumimoji="0" lang="en-US" altLang="zh-CN" sz="2800" b="0" i="0" u="none" strike="noStrike" kern="1200" cap="none" spc="0" normalizeH="0" baseline="0" noProof="0" dirty="0">
                <a:ln>
                  <a:noFill/>
                </a:ln>
                <a:solidFill>
                  <a:srgbClr val="5C8D89"/>
                </a:solidFill>
                <a:effectLst/>
                <a:uLnTx/>
                <a:uFillTx/>
                <a:latin typeface="Cambria" panose="02040503050406030204" pitchFamily="18" charset="0"/>
                <a:ea typeface="Cambria" panose="02040503050406030204" pitchFamily="18" charset="0"/>
                <a:cs typeface="Times New Roman" panose="02020603050405020304" pitchFamily="18" charset="0"/>
                <a:hlinkClick r:id="rId2"/>
              </a:rPr>
              <a:t>https://www.facebook.com/huongthaoGADT</a:t>
            </a:r>
            <a:endPar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27703232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TotalTime>
  <Words>790</Words>
  <Application>Microsoft Office PowerPoint</Application>
  <PresentationFormat>Widescreen</PresentationFormat>
  <Paragraphs>87</Paragraphs>
  <Slides>22</Slides>
  <Notes>2</Notes>
  <HiddenSlides>0</HiddenSlides>
  <MMClips>1</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22</vt:i4>
      </vt:variant>
    </vt:vector>
  </HeadingPairs>
  <TitlesOfParts>
    <vt:vector size="32" baseType="lpstr">
      <vt:lpstr>等线</vt:lpstr>
      <vt:lpstr>等线 Light</vt:lpstr>
      <vt:lpstr>#9Slide03 AllRoundGothic</vt:lpstr>
      <vt:lpstr>Arial</vt:lpstr>
      <vt:lpstr>Calibri</vt:lpstr>
      <vt:lpstr>Cambria</vt:lpstr>
      <vt:lpstr>DFPOP1-W9</vt:lpstr>
      <vt:lpstr>1_Office Theme</vt:lpstr>
      <vt:lpstr>2_Office Theme</vt:lpstr>
      <vt:lpstr>1_Office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Windows 11</cp:lastModifiedBy>
  <cp:revision>41</cp:revision>
  <dcterms:created xsi:type="dcterms:W3CDTF">2023-12-08T09:56:58Z</dcterms:created>
  <dcterms:modified xsi:type="dcterms:W3CDTF">2026-03-03T02:13:17Z</dcterms:modified>
</cp:coreProperties>
</file>