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av" ContentType="audio/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tags/tag4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media/audio5.wav" ContentType="audio/x-wav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730" r:id="rId2"/>
    <p:sldMasterId id="2147483742" r:id="rId3"/>
    <p:sldMasterId id="2147483754" r:id="rId4"/>
  </p:sldMasterIdLst>
  <p:notesMasterIdLst>
    <p:notesMasterId r:id="rId24"/>
  </p:notesMasterIdLst>
  <p:sldIdLst>
    <p:sldId id="590" r:id="rId5"/>
    <p:sldId id="355" r:id="rId6"/>
    <p:sldId id="349" r:id="rId7"/>
    <p:sldId id="350" r:id="rId8"/>
    <p:sldId id="357" r:id="rId9"/>
    <p:sldId id="358" r:id="rId10"/>
    <p:sldId id="359" r:id="rId11"/>
    <p:sldId id="360" r:id="rId12"/>
    <p:sldId id="611" r:id="rId13"/>
    <p:sldId id="612" r:id="rId14"/>
    <p:sldId id="614" r:id="rId15"/>
    <p:sldId id="361" r:id="rId16"/>
    <p:sldId id="344" r:id="rId17"/>
    <p:sldId id="613" r:id="rId18"/>
    <p:sldId id="366" r:id="rId19"/>
    <p:sldId id="367" r:id="rId20"/>
    <p:sldId id="368" r:id="rId21"/>
    <p:sldId id="369" r:id="rId22"/>
    <p:sldId id="264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74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3F477A-96B1-42D4-9BCC-2F1A4674BDF4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2F871-BA2F-49EC-B627-A4F09D11BD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2814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844330-D65E-433C-A90B-DC730FD555C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pPr marL="0" marR="0" lvl="0" indent="0" algn="r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35E00F-BC20-14F6-ABE6-2DA0A82D3C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CFE7802A-3DAD-DDED-BBC7-5169EA9AE7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8F7591B4-33FD-3AD2-8082-32063288EB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BA6EC73-D77B-1B1E-1A30-A89F243BFD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844330-D65E-433C-A90B-DC730FD555C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pPr marL="0" marR="0" lvl="0" indent="0" algn="r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29835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5701FA-A99B-4EA7-BD9A-49A04217BC0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55210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5701FA-A99B-4EA7-BD9A-49A04217BC0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29808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5701FA-A99B-4EA7-BD9A-49A04217BC0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58084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5701FA-A99B-4EA7-BD9A-49A04217BC0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49434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5701FA-A99B-4EA7-BD9A-49A04217BC0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77296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5701FA-A99B-4EA7-BD9A-49A04217BC0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57697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5701FA-A99B-4EA7-BD9A-49A04217BC0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91493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slideMaster" Target="../slideMasters/slideMaster3.xml"/><Relationship Id="rId5" Type="http://schemas.openxmlformats.org/officeDocument/2006/relationships/tags" Target="../tags/tag5.xml"/><Relationship Id="rId4" Type="http://schemas.openxmlformats.org/officeDocument/2006/relationships/tags" Target="../tags/tag4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tags" Target="../tags/tag11.xml"/><Relationship Id="rId5" Type="http://schemas.openxmlformats.org/officeDocument/2006/relationships/tags" Target="../tags/tag10.xml"/><Relationship Id="rId4" Type="http://schemas.openxmlformats.org/officeDocument/2006/relationships/tags" Target="../tags/tag9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5" Type="http://schemas.openxmlformats.org/officeDocument/2006/relationships/slideMaster" Target="../slideMasters/slideMaster3.xml"/><Relationship Id="rId4" Type="http://schemas.openxmlformats.org/officeDocument/2006/relationships/tags" Target="../tags/tag15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slideMaster" Target="../slideMasters/slideMaster3.xml"/><Relationship Id="rId5" Type="http://schemas.openxmlformats.org/officeDocument/2006/relationships/tags" Target="../tags/tag20.xml"/><Relationship Id="rId4" Type="http://schemas.openxmlformats.org/officeDocument/2006/relationships/tags" Target="../tags/tag19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slideMaster" Target="../slideMasters/slideMaster4.xml"/><Relationship Id="rId5" Type="http://schemas.openxmlformats.org/officeDocument/2006/relationships/tags" Target="../tags/tag25.xml"/><Relationship Id="rId4" Type="http://schemas.openxmlformats.org/officeDocument/2006/relationships/tags" Target="../tags/tag24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tags" Target="../tags/tag28.xml"/><Relationship Id="rId7" Type="http://schemas.openxmlformats.org/officeDocument/2006/relationships/slideMaster" Target="../slideMasters/slideMaster4.xml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tags" Target="../tags/tag31.xml"/><Relationship Id="rId5" Type="http://schemas.openxmlformats.org/officeDocument/2006/relationships/tags" Target="../tags/tag30.xml"/><Relationship Id="rId4" Type="http://schemas.openxmlformats.org/officeDocument/2006/relationships/tags" Target="../tags/tag29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tags" Target="../tags/tag34.xml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5" Type="http://schemas.openxmlformats.org/officeDocument/2006/relationships/slideMaster" Target="../slideMasters/slideMaster4.xml"/><Relationship Id="rId4" Type="http://schemas.openxmlformats.org/officeDocument/2006/relationships/tags" Target="../tags/tag35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6" Type="http://schemas.openxmlformats.org/officeDocument/2006/relationships/slideMaster" Target="../slideMasters/slideMaster4.xml"/><Relationship Id="rId5" Type="http://schemas.openxmlformats.org/officeDocument/2006/relationships/tags" Target="../tags/tag40.xml"/><Relationship Id="rId4" Type="http://schemas.openxmlformats.org/officeDocument/2006/relationships/tags" Target="../tags/tag3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6E1ECB1-5A5B-4C6B-8360-EEF4E78043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5BFCC059-4D8E-4C87-A4D1-E4C9E1D594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904FCF4-9A9C-407F-A896-63764D12FEE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86BAB08-D03A-4FEF-8092-001CB785BBAB}" type="datetimeFigureOut">
              <a:rPr lang="zh-CN" altLang="en-US" smtClean="0"/>
              <a:t>2025/9/24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9A6E786-3F61-4FD7-AF4B-5CAEC066F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D126972-3EDC-4D3D-817C-4CCC7969F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AB37BB-E8A6-440B-8775-2A002C97BC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3821199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41A1C3F-F90A-43A4-9ECD-F00719B56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C48D4E4-35F0-4517-A710-16EC966268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D82627A-5DA8-42DB-A0E5-883D1EDEEB3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86BAB08-D03A-4FEF-8092-001CB785BBAB}" type="datetimeFigureOut">
              <a:rPr lang="zh-CN" altLang="en-US" smtClean="0"/>
              <a:t>2025/9/24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709759C-075D-43BD-B60D-906336D33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E769EA7-A4C8-47A7-9F4D-3E4EF4FEB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AB37BB-E8A6-440B-8775-2A002C97BC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3082509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1030536-6B8C-499F-B691-282A56B223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92699D7-1ACB-40EF-8948-18C67F14DC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09C0F2B-275E-4EFF-8736-59FDF65204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86BAB08-D03A-4FEF-8092-001CB785BBAB}" type="datetimeFigureOut">
              <a:rPr lang="zh-CN" altLang="en-US" smtClean="0"/>
              <a:t>2025/9/24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C6CBD68-7556-4277-A9CC-0E3698CDD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7552142-513F-4E0A-A832-EC32ABA8C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AB37BB-E8A6-440B-8775-2A002C97BC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1882809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8DA5A0C-41EF-4EF1-B9B9-E309AF8245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898F9A6-7009-487C-9335-9B2655AF34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42523A4-6D85-4E26-BAD9-B5DED0F0D8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F1B68CC-03DA-4133-9A62-45795BDC56B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86BAB08-D03A-4FEF-8092-001CB785BBAB}" type="datetimeFigureOut">
              <a:rPr lang="zh-CN" altLang="en-US" smtClean="0"/>
              <a:t>2025/9/24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7433D43-A8D0-4374-ACF8-E247BE39B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B94F08B-6269-48AE-88E7-BDBB0876F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AB37BB-E8A6-440B-8775-2A002C97BC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9554488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544134E-0BE5-46C0-929C-F9D4A023F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12113C5-ADEA-4974-BB14-86DAC381EA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9390FF6-61F4-44DF-9C58-15C7C9EAC0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5084E920-1203-43C5-9836-AEA9552633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91FAE36B-07A4-4C4E-9A5F-B58F269982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2C6239AA-BEC2-47D5-B295-1C438B9D2A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86BAB08-D03A-4FEF-8092-001CB785BBAB}" type="datetimeFigureOut">
              <a:rPr lang="zh-CN" altLang="en-US" smtClean="0"/>
              <a:t>2025/9/24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2D37E89F-FD72-4884-A2DC-4121C65FDE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F4094C68-E649-4A58-B70D-88A2035232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AB37BB-E8A6-440B-8775-2A002C97BC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3304634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65F94A4-B8D7-43C1-80C9-73E124F4F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A684A534-7F72-44DB-AAA0-39763DA8C1E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86BAB08-D03A-4FEF-8092-001CB785BBAB}" type="datetimeFigureOut">
              <a:rPr lang="zh-CN" altLang="en-US" smtClean="0"/>
              <a:t>2025/9/24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ED8F81B8-2C1B-46DA-9FC4-FA4EA6C31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4DEF5E0-2338-4BAC-8681-B56466F2D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AB37BB-E8A6-440B-8775-2A002C97BC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2627853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95AE1E47-1B45-4380-AE38-48F51410E3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86BAB08-D03A-4FEF-8092-001CB785BBAB}" type="datetimeFigureOut">
              <a:rPr lang="zh-CN" altLang="en-US" smtClean="0"/>
              <a:t>2025/9/24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A5744B09-219A-4BAE-A64A-BA6F51CC3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E5B1853-F3A0-4843-A7DD-B071FABAE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AB37BB-E8A6-440B-8775-2A002C97BC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600608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38A05EE-C361-48B2-881C-5FEDBCF95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66B7BA2-C07B-486A-AEBA-E8A379FAE2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9609B8D7-C342-4349-A52B-0F630C4968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21A0A05-2E78-4B68-9275-72A6981317F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86BAB08-D03A-4FEF-8092-001CB785BBAB}" type="datetimeFigureOut">
              <a:rPr lang="zh-CN" altLang="en-US" smtClean="0"/>
              <a:t>2025/9/24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E8D064B-850C-449A-B16D-36BA1C5A1F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3919E08-2488-46A8-8B39-E8E3B1A72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AB37BB-E8A6-440B-8775-2A002C97BC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4294821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719821D-3169-462D-BDC5-707DAA3731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C25970DE-180B-463A-842D-4B948B1E48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7048C78-1503-4FD7-8859-990F963DFC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84969D1-8A89-4051-A7A3-053E791C47D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86BAB08-D03A-4FEF-8092-001CB785BBAB}" type="datetimeFigureOut">
              <a:rPr lang="zh-CN" altLang="en-US" smtClean="0"/>
              <a:t>2025/9/24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2B7B8CF-C72E-438F-A999-E8DA54826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F73A437-B948-459B-B14D-44D796DEE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AB37BB-E8A6-440B-8775-2A002C97BC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5127434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B517C0B-618B-4B07-8FEE-212F45DF64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76156C6-4F3E-4B26-BEF6-C658183E3C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90B155B-888E-4B42-8139-225B7CE4903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86BAB08-D03A-4FEF-8092-001CB785BBAB}" type="datetimeFigureOut">
              <a:rPr lang="zh-CN" altLang="en-US" smtClean="0"/>
              <a:t>2025/9/24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0848B8B-A45D-48D2-B95C-C23402348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E2847D2-37FF-491E-86F7-2A77B2A5E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AB37BB-E8A6-440B-8775-2A002C97BC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5587749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61B51B0E-C5ED-4931-852F-A8DA7E1DB9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165174B4-31E8-4BEF-8942-FD3548C70B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2B8F4D3-431E-44CF-A028-C91E2137E9E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86BAB08-D03A-4FEF-8092-001CB785BBAB}" type="datetimeFigureOut">
              <a:rPr lang="zh-CN" altLang="en-US" smtClean="0"/>
              <a:t>2025/9/24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5D0F09A-E73B-492B-B10B-3218D86A8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9BE3E4A-3F9F-4FA6-A0A2-122D22E57C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AB37BB-E8A6-440B-8775-2A002C97BC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0658723"/>
      </p:ext>
    </p:extLst>
  </p:cSld>
  <p:clrMapOvr>
    <a:masterClrMapping/>
  </p:clrMapOvr>
  <p:transition spd="slow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F1052E-9318-4EE8-9F70-AC7C059B8AB5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9/24/2025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0EE86F-A67A-4542-B66D-889F3BF5AF94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50464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F1052E-9318-4EE8-9F70-AC7C059B8AB5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9/24/2025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0EE86F-A67A-4542-B66D-889F3BF5AF94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55119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F1052E-9318-4EE8-9F70-AC7C059B8AB5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9/24/2025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0EE86F-A67A-4542-B66D-889F3BF5AF94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24492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F1052E-9318-4EE8-9F70-AC7C059B8AB5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9/24/2025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0EE86F-A67A-4542-B66D-889F3BF5AF94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428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F1052E-9318-4EE8-9F70-AC7C059B8AB5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9/24/2025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0EE86F-A67A-4542-B66D-889F3BF5AF94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23758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F1052E-9318-4EE8-9F70-AC7C059B8AB5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9/24/2025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0EE86F-A67A-4542-B66D-889F3BF5AF94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06327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F1052E-9318-4EE8-9F70-AC7C059B8AB5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9/24/2025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0EE86F-A67A-4542-B66D-889F3BF5AF94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19603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F1052E-9318-4EE8-9F70-AC7C059B8AB5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9/24/2025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0EE86F-A67A-4542-B66D-889F3BF5AF94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598928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F1052E-9318-4EE8-9F70-AC7C059B8AB5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9/24/2025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0EE86F-A67A-4542-B66D-889F3BF5AF94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11164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F1052E-9318-4EE8-9F70-AC7C059B8AB5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9/24/2025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0EE86F-A67A-4542-B66D-889F3BF5AF94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539484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06375"/>
            <a:ext cx="8026400" cy="43878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F1052E-9318-4EE8-9F70-AC7C059B8AB5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9/24/2025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0EE86F-A67A-4542-B66D-889F3BF5AF94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724836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68545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72563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452120" y="459105"/>
            <a:ext cx="11329035" cy="59594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610235" y="616585"/>
            <a:ext cx="11033760" cy="5654040"/>
          </a:xfrm>
          <a:prstGeom prst="rect">
            <a:avLst/>
          </a:prstGeom>
          <a:noFill/>
          <a:ln w="25400">
            <a:solidFill>
              <a:srgbClr val="F9BA6A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84402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452120" y="459105"/>
            <a:ext cx="11329035" cy="59594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610235" y="616585"/>
            <a:ext cx="11033760" cy="5654040"/>
          </a:xfrm>
          <a:prstGeom prst="rect">
            <a:avLst/>
          </a:prstGeom>
          <a:noFill/>
          <a:ln w="25400">
            <a:solidFill>
              <a:srgbClr val="F9BA6A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04750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08403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51354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609599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  <a:prstGeom prst="rect">
            <a:avLst/>
          </a:prstGeo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 b="1" i="0" spc="30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>
            <a:lvl1pPr marL="0" indent="0" algn="ctr" eaLnBrk="1" fontAlgn="auto" latinLnBrk="0" hangingPunct="1">
              <a:lnSpc>
                <a:spcPct val="110000"/>
              </a:lnSpc>
              <a:buNone/>
              <a:defRPr sz="2400" u="none" strike="noStrike" kern="1200" cap="none" spc="20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760FBDFE-C587-4B4C-A407-44438C67B59E}" type="datetimeFigureOut">
              <a:rPr lang="zh-CN" altLang="en-US" smtClean="0"/>
              <a:t>2025/9/24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683644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330" y="1555115"/>
            <a:ext cx="5233035" cy="4608195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 defTabSz="914400" eaLnBrk="1" fontAlgn="auto" latinLnBrk="0" hangingPunct="1">
              <a:buNone/>
              <a:tabLst>
                <a:tab pos="1609725" algn="l"/>
                <a:tab pos="1609725" algn="l"/>
                <a:tab pos="1609725" algn="l"/>
                <a:tab pos="1609725" algn="l"/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9EFD9D74-47D9-4702-A33C-335B63B48DBF}" type="datetimeFigureOut">
              <a:rPr lang="zh-CN" altLang="en-US" smtClean="0"/>
              <a:t>2025/9/24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540603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760FBDFE-C587-4B4C-A407-44438C67B59E}" type="datetimeFigureOut">
              <a:rPr lang="zh-CN" altLang="en-US" smtClean="0"/>
              <a:t>2025/9/24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  <a:prstGeom prst="rect">
            <a:avLst/>
          </a:prstGeom>
        </p:spPr>
        <p:txBody>
          <a:bodyPr/>
          <a:lstStyle>
            <a:lvl1pPr marL="228600" indent="-228600" eaLnBrk="1" fontAlgn="auto" latinLnBrk="0" hangingPunct="1">
              <a:lnSpc>
                <a:spcPct val="130000"/>
              </a:lnSpc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685800" indent="-228600" defTabSz="9144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2pPr>
            <a:lvl3pPr marL="1143000" indent="-2286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3pPr>
            <a:lvl4pPr marL="1600200" indent="-228600" eaLnBrk="1" fontAlgn="auto" latinLnBrk="0" hangingPunct="1">
              <a:lnSpc>
                <a:spcPct val="120000"/>
              </a:lnSpc>
              <a:buFont typeface="Wingdings" panose="05000000000000000000" charset="0"/>
              <a:buChar char="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4pPr>
            <a:lvl5pPr marL="2057400" indent="-2286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•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3888200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760FBDFE-C587-4B4C-A407-44438C67B59E}" type="datetimeFigureOut">
              <a:rPr lang="zh-CN" altLang="en-US" smtClean="0"/>
              <a:t>2025/9/24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  <a:prstGeom prst="rect">
            <a:avLst/>
          </a:prstGeom>
        </p:spPr>
        <p:txBody>
          <a:bodyPr vert="horz" lIns="90000" tIns="46800" rIns="90000" bIns="46800" rtlCol="0" anchor="t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60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8193920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6898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58731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452120" y="459105"/>
            <a:ext cx="11329035" cy="59594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610235" y="616585"/>
            <a:ext cx="11033760" cy="5654040"/>
          </a:xfrm>
          <a:prstGeom prst="rect">
            <a:avLst/>
          </a:prstGeom>
          <a:noFill/>
          <a:ln w="25400">
            <a:solidFill>
              <a:srgbClr val="F9BA6A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5590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452120" y="459105"/>
            <a:ext cx="11329035" cy="59594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610235" y="616585"/>
            <a:ext cx="11033760" cy="5654040"/>
          </a:xfrm>
          <a:prstGeom prst="rect">
            <a:avLst/>
          </a:prstGeom>
          <a:noFill/>
          <a:ln w="25400">
            <a:solidFill>
              <a:srgbClr val="F9BA6A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69639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575641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72465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61706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  <a:prstGeom prst="rect">
            <a:avLst/>
          </a:prstGeo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 b="1" i="0" spc="30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>
            <a:lvl1pPr marL="0" indent="0" algn="ctr" eaLnBrk="1" fontAlgn="auto" latinLnBrk="0" hangingPunct="1">
              <a:lnSpc>
                <a:spcPct val="110000"/>
              </a:lnSpc>
              <a:buNone/>
              <a:defRPr sz="2400" u="none" strike="noStrike" kern="1200" cap="none" spc="20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760FBDFE-C587-4B4C-A407-44438C67B59E}" type="datetimeFigureOut">
              <a:rPr lang="zh-CN" altLang="en-US" smtClean="0"/>
              <a:t>2025/9/24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267520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330" y="1555115"/>
            <a:ext cx="5233035" cy="4608195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 defTabSz="914400" eaLnBrk="1" fontAlgn="auto" latinLnBrk="0" hangingPunct="1">
              <a:buNone/>
              <a:tabLst>
                <a:tab pos="1609725" algn="l"/>
                <a:tab pos="1609725" algn="l"/>
                <a:tab pos="1609725" algn="l"/>
                <a:tab pos="1609725" algn="l"/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9EFD9D74-47D9-4702-A33C-335B63B48DBF}" type="datetimeFigureOut">
              <a:rPr lang="zh-CN" altLang="en-US" smtClean="0"/>
              <a:t>2025/9/24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1711918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760FBDFE-C587-4B4C-A407-44438C67B59E}" type="datetimeFigureOut">
              <a:rPr lang="zh-CN" altLang="en-US" smtClean="0"/>
              <a:t>2025/9/24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  <a:prstGeom prst="rect">
            <a:avLst/>
          </a:prstGeom>
        </p:spPr>
        <p:txBody>
          <a:bodyPr/>
          <a:lstStyle>
            <a:lvl1pPr marL="228600" indent="-228600" eaLnBrk="1" fontAlgn="auto" latinLnBrk="0" hangingPunct="1">
              <a:lnSpc>
                <a:spcPct val="130000"/>
              </a:lnSpc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685800" indent="-228600" defTabSz="9144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2pPr>
            <a:lvl3pPr marL="1143000" indent="-2286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3pPr>
            <a:lvl4pPr marL="1600200" indent="-228600" eaLnBrk="1" fontAlgn="auto" latinLnBrk="0" hangingPunct="1">
              <a:lnSpc>
                <a:spcPct val="120000"/>
              </a:lnSpc>
              <a:buFont typeface="Wingdings" panose="05000000000000000000" charset="0"/>
              <a:buChar char="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4pPr>
            <a:lvl5pPr marL="2057400" indent="-2286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•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40024587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760FBDFE-C587-4B4C-A407-44438C67B59E}" type="datetimeFigureOut">
              <a:rPr lang="zh-CN" altLang="en-US" smtClean="0"/>
              <a:t>2025/9/24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  <a:prstGeom prst="rect">
            <a:avLst/>
          </a:prstGeom>
        </p:spPr>
        <p:txBody>
          <a:bodyPr vert="horz" lIns="90000" tIns="46800" rIns="90000" bIns="46800" rtlCol="0" anchor="t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60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2828619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27000" r="-2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9161600-A57C-9E79-F000-5371505FF738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136E6DF4-292E-4CDF-3684-E1A0EED4306E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65531" y="0"/>
            <a:ext cx="1418897" cy="1418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864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726" r:id="rId8"/>
    <p:sldLayoutId id="2147483727" r:id="rId9"/>
    <p:sldLayoutId id="2147483728" r:id="rId10"/>
    <p:sldLayoutId id="2147483729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F1052E-9318-4EE8-9F70-AC7C059B8AB5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9/24/2025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0EE86F-A67A-4542-B66D-889F3BF5AF94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Picture 6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08D022FF-A2F0-B130-E39B-08282DDD539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65531" y="0"/>
            <a:ext cx="1418897" cy="1418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005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</p:sldLayoutIdLst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52459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</p:sldLayoutIdLst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txStyles>
    <p:titleStyle>
      <a:lvl1pPr algn="l" defTabSz="1219200" rtl="0" eaLnBrk="1" latinLnBrk="0" hangingPunct="1">
        <a:lnSpc>
          <a:spcPct val="90000"/>
        </a:lnSpc>
        <a:spcBef>
          <a:spcPct val="0"/>
        </a:spcBef>
        <a:buNone/>
        <a:defRPr sz="586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800" indent="-304800" algn="l" defTabSz="1219200" rtl="0" eaLnBrk="1" latinLnBrk="0" hangingPunct="1">
        <a:lnSpc>
          <a:spcPct val="90000"/>
        </a:lnSpc>
        <a:spcBef>
          <a:spcPts val="1335"/>
        </a:spcBef>
        <a:buFont typeface="Arial" panose="020B0604020202020204" pitchFamily="34" charset="0"/>
        <a:buChar char="•"/>
        <a:defRPr sz="3735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BF3A3A4E-894B-30D6-A51A-1C555DF717DF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65531" y="0"/>
            <a:ext cx="1418897" cy="1418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351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  <p:sldLayoutId id="2147483764" r:id="rId10"/>
    <p:sldLayoutId id="2147483765" r:id="rId11"/>
  </p:sldLayoutIdLst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txStyles>
    <p:titleStyle>
      <a:lvl1pPr algn="l" defTabSz="1219200" rtl="0" eaLnBrk="1" latinLnBrk="0" hangingPunct="1">
        <a:lnSpc>
          <a:spcPct val="90000"/>
        </a:lnSpc>
        <a:spcBef>
          <a:spcPct val="0"/>
        </a:spcBef>
        <a:buNone/>
        <a:defRPr sz="586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800" indent="-304800" algn="l" defTabSz="1219200" rtl="0" eaLnBrk="1" latinLnBrk="0" hangingPunct="1">
        <a:lnSpc>
          <a:spcPct val="90000"/>
        </a:lnSpc>
        <a:spcBef>
          <a:spcPts val="1335"/>
        </a:spcBef>
        <a:buFont typeface="Arial" panose="020B0604020202020204" pitchFamily="34" charset="0"/>
        <a:buChar char="•"/>
        <a:defRPr sz="3735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3.png"/><Relationship Id="rId5" Type="http://schemas.openxmlformats.org/officeDocument/2006/relationships/image" Target="../media/image12.gif"/><Relationship Id="rId4" Type="http://schemas.openxmlformats.org/officeDocument/2006/relationships/image" Target="../media/image11.gi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13" Type="http://schemas.openxmlformats.org/officeDocument/2006/relationships/slide" Target="slide7.xml"/><Relationship Id="rId3" Type="http://schemas.openxmlformats.org/officeDocument/2006/relationships/audio" Target="../media/audio2.wav"/><Relationship Id="rId7" Type="http://schemas.openxmlformats.org/officeDocument/2006/relationships/image" Target="../media/image12.gif"/><Relationship Id="rId12" Type="http://schemas.openxmlformats.org/officeDocument/2006/relationships/image" Target="../media/image15.gif"/><Relationship Id="rId17" Type="http://schemas.openxmlformats.org/officeDocument/2006/relationships/slide" Target="slide9.xml"/><Relationship Id="rId2" Type="http://schemas.openxmlformats.org/officeDocument/2006/relationships/audio" Target="../media/audio1.wav"/><Relationship Id="rId16" Type="http://schemas.openxmlformats.org/officeDocument/2006/relationships/image" Target="../media/image17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gif"/><Relationship Id="rId11" Type="http://schemas.openxmlformats.org/officeDocument/2006/relationships/slide" Target="slide4.xml"/><Relationship Id="rId5" Type="http://schemas.openxmlformats.org/officeDocument/2006/relationships/audio" Target="../media/audio4.wav"/><Relationship Id="rId15" Type="http://schemas.openxmlformats.org/officeDocument/2006/relationships/slide" Target="slide8.xml"/><Relationship Id="rId10" Type="http://schemas.openxmlformats.org/officeDocument/2006/relationships/slide" Target="slide6.xml"/><Relationship Id="rId4" Type="http://schemas.openxmlformats.org/officeDocument/2006/relationships/audio" Target="../media/audio3.wav"/><Relationship Id="rId9" Type="http://schemas.openxmlformats.org/officeDocument/2006/relationships/image" Target="../media/image14.png"/><Relationship Id="rId1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4.png"/><Relationship Id="rId3" Type="http://schemas.openxmlformats.org/officeDocument/2006/relationships/image" Target="../media/image4.png"/><Relationship Id="rId7" Type="http://schemas.openxmlformats.org/officeDocument/2006/relationships/image" Target="../media/image20.png"/><Relationship Id="rId12" Type="http://schemas.openxmlformats.org/officeDocument/2006/relationships/image" Target="../media/image23.png"/><Relationship Id="rId2" Type="http://schemas.openxmlformats.org/officeDocument/2006/relationships/slideLayout" Target="../slideLayouts/slideLayout30.xml"/><Relationship Id="rId1" Type="http://schemas.openxmlformats.org/officeDocument/2006/relationships/tags" Target="../tags/tag41.xml"/><Relationship Id="rId6" Type="http://schemas.openxmlformats.org/officeDocument/2006/relationships/image" Target="../media/image6.png"/><Relationship Id="rId11" Type="http://schemas.openxmlformats.org/officeDocument/2006/relationships/image" Target="../media/image22.png"/><Relationship Id="rId5" Type="http://schemas.openxmlformats.org/officeDocument/2006/relationships/image" Target="../media/image5.png"/><Relationship Id="rId10" Type="http://schemas.openxmlformats.org/officeDocument/2006/relationships/image" Target="../media/image7.png"/><Relationship Id="rId4" Type="http://schemas.openxmlformats.org/officeDocument/2006/relationships/image" Target="../media/image19.png"/><Relationship Id="rId9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8615" y="1244600"/>
            <a:ext cx="9149080" cy="4531995"/>
          </a:xfrm>
          <a:prstGeom prst="rect">
            <a:avLst/>
          </a:prstGeom>
        </p:spPr>
      </p:pic>
      <p:pic>
        <p:nvPicPr>
          <p:cNvPr id="10" name="图片 9" descr="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-94615"/>
            <a:ext cx="2322830" cy="5143500"/>
          </a:xfrm>
          <a:prstGeom prst="rect">
            <a:avLst/>
          </a:prstGeom>
        </p:spPr>
      </p:pic>
      <p:pic>
        <p:nvPicPr>
          <p:cNvPr id="15" name="图片 14" descr="20"/>
          <p:cNvPicPr>
            <a:picLocks noChangeAspect="1"/>
          </p:cNvPicPr>
          <p:nvPr/>
        </p:nvPicPr>
        <p:blipFill>
          <a:blip r:embed="rId6"/>
          <a:srcRect l="69989" t="-208" b="84615"/>
          <a:stretch>
            <a:fillRect/>
          </a:stretch>
        </p:blipFill>
        <p:spPr>
          <a:xfrm>
            <a:off x="10494010" y="0"/>
            <a:ext cx="1697990" cy="1568450"/>
          </a:xfrm>
          <a:prstGeom prst="rect">
            <a:avLst/>
          </a:prstGeom>
        </p:spPr>
      </p:pic>
      <p:pic>
        <p:nvPicPr>
          <p:cNvPr id="8" name="图片 7" descr="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29165" y="3246891"/>
            <a:ext cx="2362835" cy="3253740"/>
          </a:xfrm>
          <a:prstGeom prst="rect">
            <a:avLst/>
          </a:prstGeom>
        </p:spPr>
      </p:pic>
      <p:pic>
        <p:nvPicPr>
          <p:cNvPr id="14" name="图片 13" descr="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14435" y="620395"/>
            <a:ext cx="1214120" cy="121412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53B96FA-D057-37D3-D407-93A26E75AB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11803" y="2105524"/>
            <a:ext cx="8162703" cy="213641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66914" y="176981"/>
            <a:ext cx="11858171" cy="6415547"/>
          </a:xfrm>
          <a:prstGeom prst="roundRect">
            <a:avLst/>
          </a:prstGeom>
          <a:solidFill>
            <a:srgbClr val="F8FCFD"/>
          </a:solidFill>
          <a:ln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4090" y="1498600"/>
            <a:ext cx="8637111" cy="493394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4472" y="1600200"/>
            <a:ext cx="3048000" cy="304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016000" y="270934"/>
            <a:ext cx="10160000" cy="1032933"/>
          </a:xfrm>
          <a:prstGeom prst="rect">
            <a:avLst/>
          </a:prstGeom>
          <a:solidFill>
            <a:srgbClr val="F79646"/>
          </a:solidFill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MÊ </a:t>
            </a:r>
            <a:r>
              <a:rPr kumimoji="0" lang="en-US" sz="4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CUNG BÍ ẤN</a:t>
            </a:r>
          </a:p>
        </p:txBody>
      </p:sp>
      <p:pic>
        <p:nvPicPr>
          <p:cNvPr id="6" name="nhạc hay">
            <a:hlinkClick r:id="" action="ppaction://media"/>
            <a:extLst>
              <a:ext uri="{FF2B5EF4-FFF2-40B4-BE49-F238E27FC236}">
                <a16:creationId xmlns:a16="http://schemas.microsoft.com/office/drawing/2014/main" id="{20FA0E22-672C-7147-01A3-398A51DB6C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698500" y="3873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5456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1642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37672" y="1946728"/>
            <a:ext cx="2066472" cy="2066472"/>
          </a:xfrm>
          <a:prstGeom prst="rect">
            <a:avLst/>
          </a:prstGeom>
        </p:spPr>
      </p:pic>
      <p:pic>
        <p:nvPicPr>
          <p:cNvPr id="5" name="Picture 4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0965" y="1112941"/>
            <a:ext cx="2032000" cy="2032000"/>
          </a:xfrm>
          <a:prstGeom prst="rect">
            <a:avLst/>
          </a:prstGeom>
        </p:spPr>
      </p:pic>
      <p:sp>
        <p:nvSpPr>
          <p:cNvPr id="6" name="Rounded Rectangle 5">
            <a:hlinkClick r:id="rId10" action="ppaction://hlinksldjump"/>
          </p:cNvPr>
          <p:cNvSpPr/>
          <p:nvPr/>
        </p:nvSpPr>
        <p:spPr>
          <a:xfrm>
            <a:off x="84364" y="298502"/>
            <a:ext cx="1422400" cy="71120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Luật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  <a:hlinkClick r:id="rId11" action="ppaction://hlinksldjump"/>
              </a:rPr>
              <a:t>chơi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12" name="Picture 11">
            <a:hlinkClick r:id="rId10" action="ppaction://hlinksldjump"/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3200" y="2209800"/>
            <a:ext cx="2146299" cy="1740243"/>
          </a:xfrm>
          <a:prstGeom prst="rect">
            <a:avLst/>
          </a:prstGeom>
        </p:spPr>
      </p:pic>
      <p:pic>
        <p:nvPicPr>
          <p:cNvPr id="13" name="Picture 12">
            <a:hlinkClick r:id="rId13" action="ppaction://hlinksldjump"/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9970" y="2413001"/>
            <a:ext cx="1274031" cy="1274031"/>
          </a:xfrm>
          <a:prstGeom prst="rect">
            <a:avLst/>
          </a:prstGeom>
        </p:spPr>
      </p:pic>
      <p:pic>
        <p:nvPicPr>
          <p:cNvPr id="14" name="Picture 13">
            <a:hlinkClick r:id="rId15" action="ppaction://hlinksldjump"/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448801" y="2149685"/>
            <a:ext cx="1909721" cy="1990516"/>
          </a:xfrm>
          <a:prstGeom prst="rect">
            <a:avLst/>
          </a:prstGeom>
        </p:spPr>
      </p:pic>
      <p:sp>
        <p:nvSpPr>
          <p:cNvPr id="8" name="Rounded Rectangle 7">
            <a:hlinkClick r:id="rId17" action="ppaction://hlinksldjump"/>
          </p:cNvPr>
          <p:cNvSpPr/>
          <p:nvPr/>
        </p:nvSpPr>
        <p:spPr>
          <a:xfrm>
            <a:off x="10647321" y="5969000"/>
            <a:ext cx="1422400" cy="71120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Kết thúc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1805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82 0.09806 C 0.00382 0.09374 0.01753 0.09066 0.03455 0.09066 C 0.05225 0.09066 0.06632 0.09374 0.06632 0.09806 C 0.06632 0.10207 0.08003 0.10546 0.09774 0.10546 C 0.11475 0.10546 0.12882 0.10207 0.12882 0.09806 " pathEditMode="relative" rAng="0" ptsTypes="fffff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5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2882 0.09806 L 0.12882 -0.15202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ch0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2882 -0.15216 L 0.37882 -0.15216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9548 -0.15216 L 0.39548 -0.28549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67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9548 -0.2855 L 0.47639 -0.27531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45" y="4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ear-roa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6805 -0.27531 L 0.46805 0.19876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37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6805 0.19876 L 0.52639 0.19876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1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3472 0.19383 L 0.53472 -0.0284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11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000"/>
                            </p:stCondLst>
                            <p:childTnLst>
                              <p:par>
                                <p:cTn id="4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m_oka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3472 -0.0284 L 0.67639 -0.02346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83" y="2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8194 -0.02346 L 0.68472 -0.29013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9" y="-13333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8472 -0.29013 L 0.75139 -0.29013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3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panzee animals08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75139 -0.29013 L 0.75556 0.02099 " pathEditMode="relative" rAng="0" ptsTypes="AA">
                                      <p:cBhvr>
                                        <p:cTn id="6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8" y="15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000"/>
                            </p:stCondLst>
                            <p:childTnLst>
                              <p:par>
                                <p:cTn id="64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75555 0.02099 L 0.87639 0.02099 " pathEditMode="relative" rAng="0" ptsTypes="AA">
                                      <p:cBhvr>
                                        <p:cTn id="6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4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xit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m_oka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94000" y="2311400"/>
            <a:ext cx="6502400" cy="32934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33" b="1" i="0" u="sng" strike="noStrike" kern="1200" cap="none" spc="0" normalizeH="0" baseline="0" noProof="0" dirty="0" err="1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itchFamily="34" charset="0"/>
                <a:ea typeface="Tiffany" pitchFamily="18" charset="0"/>
                <a:cs typeface="Arial" pitchFamily="34" charset="0"/>
              </a:rPr>
              <a:t>Luật</a:t>
            </a:r>
            <a:r>
              <a:rPr kumimoji="0" lang="en-US" sz="3733" b="1" i="0" u="sng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itchFamily="34" charset="0"/>
                <a:ea typeface="Tiffany" pitchFamily="18" charset="0"/>
                <a:cs typeface="Arial" pitchFamily="34" charset="0"/>
              </a:rPr>
              <a:t> </a:t>
            </a:r>
            <a:r>
              <a:rPr kumimoji="0" lang="en-US" sz="3733" b="1" i="0" u="sng" strike="noStrike" kern="1200" cap="none" spc="0" normalizeH="0" baseline="0" noProof="0" dirty="0" err="1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itchFamily="34" charset="0"/>
                <a:ea typeface="Tiffany" pitchFamily="18" charset="0"/>
                <a:cs typeface="Arial" pitchFamily="34" charset="0"/>
              </a:rPr>
              <a:t>chơi</a:t>
            </a:r>
            <a:r>
              <a:rPr kumimoji="0" lang="en-US" sz="3733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itchFamily="34" charset="0"/>
                <a:ea typeface="Tiffany" pitchFamily="18" charset="0"/>
                <a:cs typeface="Arial" pitchFamily="34" charset="0"/>
              </a:rPr>
              <a:t>: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67" b="0" i="0" u="none" strike="noStrike" kern="1200" cap="none" spc="0" normalizeH="0" baseline="0" noProof="0" dirty="0" err="1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itchFamily="34" charset="0"/>
                <a:ea typeface="Tiffany" pitchFamily="18" charset="0"/>
                <a:cs typeface="Arial" pitchFamily="34" charset="0"/>
              </a:rPr>
              <a:t>Nhấn</a:t>
            </a:r>
            <a:r>
              <a:rPr kumimoji="0" lang="en-US" sz="4267" b="0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itchFamily="34" charset="0"/>
                <a:ea typeface="Tiffany" pitchFamily="18" charset="0"/>
                <a:cs typeface="Arial" pitchFamily="34" charset="0"/>
              </a:rPr>
              <a:t> </a:t>
            </a:r>
            <a:r>
              <a:rPr kumimoji="0" lang="en-US" sz="4267" b="0" i="0" u="none" strike="noStrike" kern="1200" cap="none" spc="0" normalizeH="0" baseline="0" noProof="0" dirty="0" err="1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itchFamily="34" charset="0"/>
                <a:ea typeface="Tiffany" pitchFamily="18" charset="0"/>
                <a:cs typeface="Arial" pitchFamily="34" charset="0"/>
              </a:rPr>
              <a:t>vào</a:t>
            </a:r>
            <a:r>
              <a:rPr kumimoji="0" lang="en-US" sz="4267" b="0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itchFamily="34" charset="0"/>
                <a:ea typeface="Tiffany" pitchFamily="18" charset="0"/>
                <a:cs typeface="Arial" pitchFamily="34" charset="0"/>
              </a:rPr>
              <a:t> </a:t>
            </a:r>
            <a:r>
              <a:rPr kumimoji="0" lang="en-US" sz="4267" b="0" i="0" u="none" strike="noStrike" kern="1200" cap="none" spc="0" normalizeH="0" baseline="0" noProof="0" dirty="0" err="1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itchFamily="34" charset="0"/>
                <a:ea typeface="Tiffany" pitchFamily="18" charset="0"/>
                <a:cs typeface="Arial" pitchFamily="34" charset="0"/>
              </a:rPr>
              <a:t>chướng</a:t>
            </a:r>
            <a:r>
              <a:rPr kumimoji="0" lang="en-US" sz="4267" b="0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itchFamily="34" charset="0"/>
                <a:ea typeface="Tiffany" pitchFamily="18" charset="0"/>
                <a:cs typeface="Arial" pitchFamily="34" charset="0"/>
              </a:rPr>
              <a:t> </a:t>
            </a:r>
            <a:r>
              <a:rPr kumimoji="0" lang="en-US" sz="4267" b="0" i="0" u="none" strike="noStrike" kern="1200" cap="none" spc="0" normalizeH="0" baseline="0" noProof="0" dirty="0" err="1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itchFamily="34" charset="0"/>
                <a:ea typeface="Tiffany" pitchFamily="18" charset="0"/>
                <a:cs typeface="Arial" pitchFamily="34" charset="0"/>
              </a:rPr>
              <a:t>ngại</a:t>
            </a:r>
            <a:r>
              <a:rPr kumimoji="0" lang="en-US" sz="4267" b="0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itchFamily="34" charset="0"/>
                <a:ea typeface="Tiffany" pitchFamily="18" charset="0"/>
                <a:cs typeface="Arial" pitchFamily="34" charset="0"/>
              </a:rPr>
              <a:t> </a:t>
            </a:r>
            <a:r>
              <a:rPr kumimoji="0" lang="en-US" sz="4267" b="0" i="0" u="none" strike="noStrike" kern="1200" cap="none" spc="0" normalizeH="0" baseline="0" noProof="0" dirty="0" err="1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itchFamily="34" charset="0"/>
                <a:ea typeface="Tiffany" pitchFamily="18" charset="0"/>
                <a:cs typeface="Arial" pitchFamily="34" charset="0"/>
              </a:rPr>
              <a:t>vật</a:t>
            </a:r>
            <a:r>
              <a:rPr kumimoji="0" lang="en-US" sz="4267" b="0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itchFamily="34" charset="0"/>
                <a:ea typeface="Tiffany" pitchFamily="18" charset="0"/>
                <a:cs typeface="Arial" pitchFamily="34" charset="0"/>
              </a:rPr>
              <a:t> </a:t>
            </a:r>
            <a:r>
              <a:rPr kumimoji="0" lang="en-US" sz="4267" b="0" i="0" u="none" strike="noStrike" kern="1200" cap="none" spc="0" normalizeH="0" baseline="0" noProof="0" dirty="0" err="1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itchFamily="34" charset="0"/>
                <a:ea typeface="Tiffany" pitchFamily="18" charset="0"/>
                <a:cs typeface="Arial" pitchFamily="34" charset="0"/>
              </a:rPr>
              <a:t>xuất</a:t>
            </a:r>
            <a:r>
              <a:rPr kumimoji="0" lang="en-US" sz="4267" b="0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itchFamily="34" charset="0"/>
                <a:ea typeface="Tiffany" pitchFamily="18" charset="0"/>
                <a:cs typeface="Arial" pitchFamily="34" charset="0"/>
              </a:rPr>
              <a:t> </a:t>
            </a:r>
            <a:r>
              <a:rPr kumimoji="0" lang="en-US" sz="4267" b="0" i="0" u="none" strike="noStrike" kern="1200" cap="none" spc="0" normalizeH="0" baseline="0" noProof="0" dirty="0" err="1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itchFamily="34" charset="0"/>
                <a:ea typeface="Tiffany" pitchFamily="18" charset="0"/>
                <a:cs typeface="Arial" pitchFamily="34" charset="0"/>
              </a:rPr>
              <a:t>hiện</a:t>
            </a:r>
            <a:r>
              <a:rPr kumimoji="0" lang="en-US" sz="4267" b="0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itchFamily="34" charset="0"/>
                <a:ea typeface="Tiffany" pitchFamily="18" charset="0"/>
                <a:cs typeface="Arial" pitchFamily="34" charset="0"/>
              </a:rPr>
              <a:t> ở </a:t>
            </a:r>
            <a:r>
              <a:rPr kumimoji="0" lang="en-US" sz="4267" b="0" i="0" u="none" strike="noStrike" kern="1200" cap="none" spc="0" normalizeH="0" baseline="0" noProof="0" dirty="0" err="1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itchFamily="34" charset="0"/>
                <a:ea typeface="Tiffany" pitchFamily="18" charset="0"/>
                <a:cs typeface="Arial" pitchFamily="34" charset="0"/>
              </a:rPr>
              <a:t>từng</a:t>
            </a:r>
            <a:r>
              <a:rPr kumimoji="0" lang="en-US" sz="4267" b="0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itchFamily="34" charset="0"/>
                <a:ea typeface="Tiffany" pitchFamily="18" charset="0"/>
                <a:cs typeface="Arial" pitchFamily="34" charset="0"/>
              </a:rPr>
              <a:t> </a:t>
            </a:r>
            <a:r>
              <a:rPr kumimoji="0" lang="en-US" sz="4267" b="0" i="0" u="none" strike="noStrike" kern="1200" cap="none" spc="0" normalizeH="0" baseline="0" noProof="0" dirty="0" err="1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itchFamily="34" charset="0"/>
                <a:ea typeface="Tiffany" pitchFamily="18" charset="0"/>
                <a:cs typeface="Arial" pitchFamily="34" charset="0"/>
              </a:rPr>
              <a:t>chặng</a:t>
            </a:r>
            <a:r>
              <a:rPr kumimoji="0" lang="en-US" sz="4267" b="0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itchFamily="34" charset="0"/>
                <a:ea typeface="Tiffany" pitchFamily="18" charset="0"/>
                <a:cs typeface="Arial" pitchFamily="34" charset="0"/>
              </a:rPr>
              <a:t> </a:t>
            </a:r>
            <a:r>
              <a:rPr kumimoji="0" lang="en-US" sz="4267" b="0" i="0" u="none" strike="noStrike" kern="1200" cap="none" spc="0" normalizeH="0" baseline="0" noProof="0" dirty="0" err="1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itchFamily="34" charset="0"/>
                <a:ea typeface="Tiffany" pitchFamily="18" charset="0"/>
                <a:cs typeface="Arial" pitchFamily="34" charset="0"/>
              </a:rPr>
              <a:t>đường</a:t>
            </a:r>
            <a:r>
              <a:rPr kumimoji="0" lang="en-US" sz="4267" b="0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itchFamily="34" charset="0"/>
                <a:ea typeface="Tiffany" pitchFamily="18" charset="0"/>
                <a:cs typeface="Arial" pitchFamily="34" charset="0"/>
              </a:rPr>
              <a:t> </a:t>
            </a:r>
            <a:r>
              <a:rPr kumimoji="0" lang="en-US" sz="4267" b="0" i="0" u="none" strike="noStrike" kern="1200" cap="none" spc="0" normalizeH="0" baseline="0" noProof="0" dirty="0" err="1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itchFamily="34" charset="0"/>
                <a:ea typeface="Tiffany" pitchFamily="18" charset="0"/>
                <a:cs typeface="Arial" pitchFamily="34" charset="0"/>
              </a:rPr>
              <a:t>và</a:t>
            </a:r>
            <a:r>
              <a:rPr kumimoji="0" lang="en-US" sz="4267" b="0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itchFamily="34" charset="0"/>
                <a:ea typeface="Tiffany" pitchFamily="18" charset="0"/>
                <a:cs typeface="Arial" pitchFamily="34" charset="0"/>
              </a:rPr>
              <a:t> </a:t>
            </a:r>
            <a:r>
              <a:rPr kumimoji="0" lang="en-US" sz="4267" b="0" i="0" u="none" strike="noStrike" kern="1200" cap="none" spc="0" normalizeH="0" baseline="0" noProof="0" dirty="0" err="1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itchFamily="34" charset="0"/>
                <a:ea typeface="Tiffany" pitchFamily="18" charset="0"/>
                <a:cs typeface="Arial" pitchFamily="34" charset="0"/>
              </a:rPr>
              <a:t>trả</a:t>
            </a:r>
            <a:r>
              <a:rPr kumimoji="0" lang="en-US" sz="4267" b="0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itchFamily="34" charset="0"/>
                <a:ea typeface="Tiffany" pitchFamily="18" charset="0"/>
                <a:cs typeface="Arial" pitchFamily="34" charset="0"/>
              </a:rPr>
              <a:t> </a:t>
            </a:r>
            <a:r>
              <a:rPr kumimoji="0" lang="en-US" sz="4267" b="0" i="0" u="none" strike="noStrike" kern="1200" cap="none" spc="0" normalizeH="0" baseline="0" noProof="0" dirty="0" err="1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itchFamily="34" charset="0"/>
                <a:ea typeface="Tiffany" pitchFamily="18" charset="0"/>
                <a:cs typeface="Arial" pitchFamily="34" charset="0"/>
              </a:rPr>
              <a:t>lời</a:t>
            </a:r>
            <a:r>
              <a:rPr kumimoji="0" lang="en-US" sz="4267" b="0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itchFamily="34" charset="0"/>
                <a:ea typeface="Tiffany" pitchFamily="18" charset="0"/>
                <a:cs typeface="Arial" pitchFamily="34" charset="0"/>
              </a:rPr>
              <a:t> </a:t>
            </a:r>
            <a:r>
              <a:rPr kumimoji="0" lang="en-US" sz="4267" b="0" i="0" u="none" strike="noStrike" kern="1200" cap="none" spc="0" normalizeH="0" baseline="0" noProof="0" dirty="0" err="1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itchFamily="34" charset="0"/>
                <a:ea typeface="Tiffany" pitchFamily="18" charset="0"/>
                <a:cs typeface="Arial" pitchFamily="34" charset="0"/>
              </a:rPr>
              <a:t>câu</a:t>
            </a:r>
            <a:r>
              <a:rPr kumimoji="0" lang="en-US" sz="4267" b="0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itchFamily="34" charset="0"/>
                <a:ea typeface="Tiffany" pitchFamily="18" charset="0"/>
                <a:cs typeface="Arial" pitchFamily="34" charset="0"/>
              </a:rPr>
              <a:t> </a:t>
            </a:r>
            <a:r>
              <a:rPr kumimoji="0" lang="en-US" sz="4267" b="0" i="0" u="none" strike="noStrike" kern="1200" cap="none" spc="0" normalizeH="0" baseline="0" noProof="0" dirty="0" err="1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itchFamily="34" charset="0"/>
                <a:ea typeface="Tiffany" pitchFamily="18" charset="0"/>
                <a:cs typeface="Arial" pitchFamily="34" charset="0"/>
              </a:rPr>
              <a:t>hỏi</a:t>
            </a:r>
            <a:r>
              <a:rPr kumimoji="0" lang="en-US" sz="4267" b="0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itchFamily="34" charset="0"/>
                <a:ea typeface="Tiffany" pitchFamily="18" charset="0"/>
                <a:cs typeface="Arial" pitchFamily="34" charset="0"/>
              </a:rPr>
              <a:t> </a:t>
            </a:r>
            <a:r>
              <a:rPr kumimoji="0" lang="en-US" sz="4267" b="0" i="0" u="none" strike="noStrike" kern="1200" cap="none" spc="0" normalizeH="0" baseline="0" noProof="0" dirty="0" err="1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itchFamily="34" charset="0"/>
                <a:ea typeface="Tiffany" pitchFamily="18" charset="0"/>
                <a:cs typeface="Arial" pitchFamily="34" charset="0"/>
              </a:rPr>
              <a:t>để</a:t>
            </a:r>
            <a:r>
              <a:rPr kumimoji="0" lang="en-US" sz="4267" b="0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itchFamily="34" charset="0"/>
                <a:ea typeface="Tiffany" pitchFamily="18" charset="0"/>
                <a:cs typeface="Arial" pitchFamily="34" charset="0"/>
              </a:rPr>
              <a:t> </a:t>
            </a:r>
            <a:r>
              <a:rPr kumimoji="0" lang="en-US" sz="4267" b="0" i="0" u="none" strike="noStrike" kern="1200" cap="none" spc="0" normalizeH="0" baseline="0" noProof="0" dirty="0" err="1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itchFamily="34" charset="0"/>
                <a:ea typeface="Tiffany" pitchFamily="18" charset="0"/>
                <a:cs typeface="Arial" pitchFamily="34" charset="0"/>
              </a:rPr>
              <a:t>đi</a:t>
            </a:r>
            <a:r>
              <a:rPr kumimoji="0" lang="en-US" sz="4267" b="0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itchFamily="34" charset="0"/>
                <a:ea typeface="Tiffany" pitchFamily="18" charset="0"/>
                <a:cs typeface="Arial" pitchFamily="34" charset="0"/>
              </a:rPr>
              <a:t> </a:t>
            </a:r>
            <a:r>
              <a:rPr kumimoji="0" lang="en-US" sz="4267" b="0" i="0" u="none" strike="noStrike" kern="1200" cap="none" spc="0" normalizeH="0" baseline="0" noProof="0" dirty="0" err="1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itchFamily="34" charset="0"/>
                <a:ea typeface="Tiffany" pitchFamily="18" charset="0"/>
                <a:cs typeface="Arial" pitchFamily="34" charset="0"/>
              </a:rPr>
              <a:t>tiếp</a:t>
            </a:r>
            <a:r>
              <a:rPr kumimoji="0" lang="en-US" sz="4267" b="0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itchFamily="34" charset="0"/>
                <a:ea typeface="Tiffany" pitchFamily="18" charset="0"/>
                <a:cs typeface="Arial" pitchFamily="34" charset="0"/>
              </a:rPr>
              <a:t>.</a:t>
            </a:r>
          </a:p>
        </p:txBody>
      </p:sp>
      <p:sp>
        <p:nvSpPr>
          <p:cNvPr id="5" name="Right Arrow 4">
            <a:hlinkClick r:id="rId3" action="ppaction://hlinksldjump"/>
          </p:cNvPr>
          <p:cNvSpPr/>
          <p:nvPr/>
        </p:nvSpPr>
        <p:spPr>
          <a:xfrm>
            <a:off x="5283200" y="5891213"/>
            <a:ext cx="1727200" cy="889000"/>
          </a:xfrm>
          <a:prstGeom prst="rightArrow">
            <a:avLst>
              <a:gd name="adj1" fmla="val 50000"/>
              <a:gd name="adj2" fmla="val 61329"/>
            </a:avLst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Tiếp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tục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50000"/>
                </a:srgb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13786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hlinkClick r:id="rId2" action="ppaction://hlinksldjump"/>
          </p:cNvPr>
          <p:cNvSpPr/>
          <p:nvPr/>
        </p:nvSpPr>
        <p:spPr>
          <a:xfrm>
            <a:off x="166914" y="176981"/>
            <a:ext cx="11858171" cy="6415547"/>
          </a:xfrm>
          <a:prstGeom prst="roundRect">
            <a:avLst/>
          </a:prstGeom>
          <a:solidFill>
            <a:srgbClr val="F8FCFD"/>
          </a:solidFill>
          <a:ln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24000" y="2006600"/>
            <a:ext cx="203200" cy="3860800"/>
          </a:xfrm>
          <a:prstGeom prst="rect">
            <a:avLst/>
          </a:prstGeom>
          <a:solidFill>
            <a:srgbClr val="EEECE1">
              <a:lumMod val="75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422400" y="0"/>
            <a:ext cx="9448800" cy="2209800"/>
          </a:xfrm>
          <a:prstGeom prst="roundRect">
            <a:avLst/>
          </a:prstGeom>
          <a:solidFill>
            <a:srgbClr val="4BACC6"/>
          </a:solidFill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744133" y="2565400"/>
            <a:ext cx="8619067" cy="1032933"/>
          </a:xfrm>
          <a:prstGeom prst="rect">
            <a:avLst/>
          </a:prstGeom>
          <a:solidFill>
            <a:srgbClr val="F79646"/>
          </a:solidFill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kern="0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&gt;</a:t>
            </a:r>
            <a:endParaRPr kumimoji="0" lang="en-US" sz="4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744133" y="3937000"/>
            <a:ext cx="8619067" cy="1032933"/>
          </a:xfrm>
          <a:prstGeom prst="rect">
            <a:avLst/>
          </a:prstGeom>
          <a:solidFill>
            <a:srgbClr val="F79646"/>
          </a:solidFill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&lt;</a:t>
            </a:r>
          </a:p>
        </p:txBody>
      </p:sp>
      <p:sp>
        <p:nvSpPr>
          <p:cNvPr id="7" name="Oval 6"/>
          <p:cNvSpPr/>
          <p:nvPr/>
        </p:nvSpPr>
        <p:spPr>
          <a:xfrm>
            <a:off x="1320800" y="2717800"/>
            <a:ext cx="609600" cy="660400"/>
          </a:xfrm>
          <a:prstGeom prst="ellipse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33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</a:t>
            </a:r>
          </a:p>
        </p:txBody>
      </p:sp>
      <p:sp>
        <p:nvSpPr>
          <p:cNvPr id="8" name="Oval 7"/>
          <p:cNvSpPr/>
          <p:nvPr/>
        </p:nvSpPr>
        <p:spPr>
          <a:xfrm>
            <a:off x="1320800" y="4072467"/>
            <a:ext cx="609600" cy="660400"/>
          </a:xfrm>
          <a:prstGeom prst="ellipse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33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</a:t>
            </a:r>
          </a:p>
        </p:txBody>
      </p:sp>
      <p:sp>
        <p:nvSpPr>
          <p:cNvPr id="9" name="Rectangle 8"/>
          <p:cNvSpPr/>
          <p:nvPr/>
        </p:nvSpPr>
        <p:spPr>
          <a:xfrm>
            <a:off x="1727200" y="5274734"/>
            <a:ext cx="8619067" cy="1032933"/>
          </a:xfrm>
          <a:prstGeom prst="rect">
            <a:avLst/>
          </a:prstGeom>
          <a:solidFill>
            <a:srgbClr val="F79646"/>
          </a:solidFill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=</a:t>
            </a:r>
          </a:p>
        </p:txBody>
      </p:sp>
      <p:sp>
        <p:nvSpPr>
          <p:cNvPr id="10" name="Oval 9"/>
          <p:cNvSpPr/>
          <p:nvPr/>
        </p:nvSpPr>
        <p:spPr>
          <a:xfrm>
            <a:off x="1320800" y="5461000"/>
            <a:ext cx="609600" cy="660400"/>
          </a:xfrm>
          <a:prstGeom prst="ellipse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33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336800" y="550334"/>
            <a:ext cx="8432800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AvantGarde" pitchFamily="2" charset="0"/>
                <a:cs typeface="Arial" panose="020B0604020202020204" pitchFamily="34" charset="0"/>
              </a:rPr>
              <a:t>So </a:t>
            </a:r>
            <a:r>
              <a:rPr kumimoji="0" lang="en-US" sz="3733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AvantGarde" pitchFamily="2" charset="0"/>
                <a:cs typeface="Arial" panose="020B0604020202020204" pitchFamily="34" charset="0"/>
              </a:rPr>
              <a:t>sánh</a:t>
            </a:r>
            <a:r>
              <a:rPr kumimoji="0" lang="en-US" sz="37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AvantGarde" pitchFamily="2" charset="0"/>
                <a:cs typeface="Arial" panose="020B0604020202020204" pitchFamily="34" charset="0"/>
              </a:rPr>
              <a:t> </a:t>
            </a:r>
            <a:r>
              <a:rPr kumimoji="0" lang="en-US" sz="3733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AvantGarde" pitchFamily="2" charset="0"/>
                <a:cs typeface="Arial" panose="020B0604020202020204" pitchFamily="34" charset="0"/>
              </a:rPr>
              <a:t>số</a:t>
            </a:r>
            <a:r>
              <a:rPr kumimoji="0" lang="en-US" sz="37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AvantGarde" pitchFamily="2" charset="0"/>
                <a:cs typeface="Arial" panose="020B0604020202020204" pitchFamily="34" charset="0"/>
              </a:rPr>
              <a:t> 693 251 </a:t>
            </a:r>
            <a:r>
              <a:rPr lang="en-US" sz="3733" b="1" dirty="0" err="1">
                <a:solidFill>
                  <a:prstClr val="white"/>
                </a:solidFill>
                <a:latin typeface="Arial" panose="020B0604020202020204" pitchFamily="34" charset="0"/>
                <a:ea typeface="AvantGarde" pitchFamily="2" charset="0"/>
                <a:cs typeface="Arial" panose="020B0604020202020204" pitchFamily="34" charset="0"/>
              </a:rPr>
              <a:t>và</a:t>
            </a:r>
            <a:r>
              <a:rPr lang="en-US" sz="3733" b="1" dirty="0">
                <a:solidFill>
                  <a:prstClr val="white"/>
                </a:solidFill>
                <a:latin typeface="Arial" panose="020B0604020202020204" pitchFamily="34" charset="0"/>
                <a:ea typeface="AvantGarde" pitchFamily="2" charset="0"/>
                <a:cs typeface="Arial" panose="020B0604020202020204" pitchFamily="34" charset="0"/>
              </a:rPr>
              <a:t> 693 500</a:t>
            </a:r>
            <a:endParaRPr kumimoji="0" lang="vi-VN" sz="3733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AvantGarde" pitchFamily="2" charset="0"/>
              <a:cs typeface="Arial" panose="020B0604020202020204" pitchFamily="34" charset="0"/>
            </a:endParaRPr>
          </a:p>
        </p:txBody>
      </p:sp>
      <p:sp>
        <p:nvSpPr>
          <p:cNvPr id="12" name="Right Arrow 11">
            <a:hlinkClick r:id="rId2" action="ppaction://hlinksldjump"/>
          </p:cNvPr>
          <p:cNvSpPr/>
          <p:nvPr/>
        </p:nvSpPr>
        <p:spPr>
          <a:xfrm>
            <a:off x="10651067" y="5909733"/>
            <a:ext cx="1303867" cy="736600"/>
          </a:xfrm>
          <a:prstGeom prst="rightArrow">
            <a:avLst>
              <a:gd name="adj1" fmla="val 50000"/>
              <a:gd name="adj2" fmla="val 61329"/>
            </a:avLst>
          </a:prstGeom>
          <a:solidFill>
            <a:srgbClr val="4BACC6"/>
          </a:solidFill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7" b="1" i="0" u="none" strike="noStrike" kern="0" cap="none" spc="0" normalizeH="0" baseline="0" noProof="0" dirty="0" err="1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Tiếp</a:t>
            </a:r>
            <a:r>
              <a:rPr kumimoji="0" lang="en-US" sz="1867" b="1" i="0" u="none" strike="noStrike" kern="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1867" b="1" i="0" u="none" strike="noStrike" kern="0" cap="none" spc="0" normalizeH="0" baseline="0" noProof="0" dirty="0" err="1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tục</a:t>
            </a:r>
            <a:endParaRPr kumimoji="0" lang="en-US" sz="1867" b="1" i="0" u="none" strike="noStrike" kern="0" cap="none" spc="0" normalizeH="0" baseline="0" noProof="0" dirty="0">
              <a:ln>
                <a:noFill/>
              </a:ln>
              <a:solidFill>
                <a:srgbClr val="4F81BD">
                  <a:lumMod val="50000"/>
                </a:srgbClr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41835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1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5" grpId="0" animBg="1"/>
      <p:bldP spid="5" grpId="1" animBg="1"/>
      <p:bldP spid="6" grpId="0" animBg="1"/>
      <p:bldP spid="7" grpId="0" animBg="1"/>
      <p:bldP spid="7" grpId="1" animBg="1"/>
      <p:bldP spid="8" grpId="0" animBg="1"/>
      <p:bldP spid="9" grpId="0" animBg="1"/>
      <p:bldP spid="9" grpId="1" animBg="1"/>
      <p:bldP spid="10" grpId="0" animBg="1"/>
      <p:bldP spid="10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66914" y="176981"/>
            <a:ext cx="11858171" cy="6415547"/>
          </a:xfrm>
          <a:prstGeom prst="roundRect">
            <a:avLst/>
          </a:prstGeom>
          <a:solidFill>
            <a:srgbClr val="F8FCFD"/>
          </a:solidFill>
          <a:ln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24000" y="2006600"/>
            <a:ext cx="203200" cy="3860800"/>
          </a:xfrm>
          <a:prstGeom prst="rect">
            <a:avLst/>
          </a:prstGeom>
          <a:solidFill>
            <a:srgbClr val="EEECE1">
              <a:lumMod val="75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422400" y="0"/>
            <a:ext cx="9448800" cy="2209800"/>
          </a:xfrm>
          <a:prstGeom prst="roundRect">
            <a:avLst/>
          </a:prstGeom>
          <a:solidFill>
            <a:srgbClr val="4BACC6"/>
          </a:solidFill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744133" y="2565400"/>
            <a:ext cx="8619067" cy="1032933"/>
          </a:xfrm>
          <a:prstGeom prst="rect">
            <a:avLst/>
          </a:prstGeom>
          <a:solidFill>
            <a:srgbClr val="F79646"/>
          </a:solidFill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=</a:t>
            </a:r>
          </a:p>
        </p:txBody>
      </p:sp>
      <p:sp>
        <p:nvSpPr>
          <p:cNvPr id="6" name="Rectangle 5"/>
          <p:cNvSpPr/>
          <p:nvPr/>
        </p:nvSpPr>
        <p:spPr>
          <a:xfrm>
            <a:off x="1744133" y="3937000"/>
            <a:ext cx="8619067" cy="1032933"/>
          </a:xfrm>
          <a:prstGeom prst="rect">
            <a:avLst/>
          </a:prstGeom>
          <a:solidFill>
            <a:srgbClr val="F79646"/>
          </a:solidFill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&lt;</a:t>
            </a:r>
          </a:p>
        </p:txBody>
      </p:sp>
      <p:sp>
        <p:nvSpPr>
          <p:cNvPr id="7" name="Oval 6"/>
          <p:cNvSpPr/>
          <p:nvPr/>
        </p:nvSpPr>
        <p:spPr>
          <a:xfrm>
            <a:off x="1320800" y="2717800"/>
            <a:ext cx="609600" cy="660400"/>
          </a:xfrm>
          <a:prstGeom prst="ellipse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33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</a:t>
            </a:r>
          </a:p>
        </p:txBody>
      </p:sp>
      <p:sp>
        <p:nvSpPr>
          <p:cNvPr id="8" name="Oval 7"/>
          <p:cNvSpPr/>
          <p:nvPr/>
        </p:nvSpPr>
        <p:spPr>
          <a:xfrm>
            <a:off x="1320800" y="4072467"/>
            <a:ext cx="609600" cy="660400"/>
          </a:xfrm>
          <a:prstGeom prst="ellipse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33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</a:t>
            </a:r>
          </a:p>
        </p:txBody>
      </p:sp>
      <p:sp>
        <p:nvSpPr>
          <p:cNvPr id="9" name="Rectangle 8"/>
          <p:cNvSpPr/>
          <p:nvPr/>
        </p:nvSpPr>
        <p:spPr>
          <a:xfrm>
            <a:off x="1744133" y="5274734"/>
            <a:ext cx="8619067" cy="1032933"/>
          </a:xfrm>
          <a:prstGeom prst="rect">
            <a:avLst/>
          </a:prstGeom>
          <a:solidFill>
            <a:srgbClr val="F79646"/>
          </a:solidFill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kern="0" dirty="0">
                <a:solidFill>
                  <a:prstClr val="white"/>
                </a:solidFill>
                <a:latin typeface="Arial" panose="020B0604020202020204" pitchFamily="34" charset="0"/>
                <a:cs typeface="Arial" pitchFamily="34" charset="0"/>
              </a:rPr>
              <a:t>&gt;</a:t>
            </a:r>
            <a:endParaRPr kumimoji="0" lang="en-US" sz="4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1320800" y="5461000"/>
            <a:ext cx="609600" cy="660400"/>
          </a:xfrm>
          <a:prstGeom prst="ellipse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33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838325" y="655126"/>
            <a:ext cx="99079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AvantGarde" pitchFamily="2" charset="0"/>
                <a:cs typeface="Arial" pitchFamily="34" charset="0"/>
              </a:rPr>
              <a:t>So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AvantGarde" pitchFamily="2" charset="0"/>
                <a:cs typeface="Arial" pitchFamily="34" charset="0"/>
              </a:rPr>
              <a:t>sánh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AvantGarde" pitchFamily="2" charset="0"/>
                <a:cs typeface="Arial" pitchFamily="34" charset="0"/>
              </a:rPr>
              <a:t>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AvantGarde" pitchFamily="2" charset="0"/>
                <a:cs typeface="Arial" pitchFamily="34" charset="0"/>
              </a:rPr>
              <a:t>số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AvantGarde" pitchFamily="2" charset="0"/>
                <a:cs typeface="Arial" pitchFamily="34" charset="0"/>
              </a:rPr>
              <a:t> 200 000 </a:t>
            </a:r>
            <a:r>
              <a:rPr lang="en-US" sz="4800" b="1" dirty="0" err="1">
                <a:solidFill>
                  <a:prstClr val="white"/>
                </a:solidFill>
                <a:latin typeface="Arial" panose="020B0604020202020204" pitchFamily="34" charset="0"/>
                <a:ea typeface="AvantGarde" pitchFamily="2" charset="0"/>
                <a:cs typeface="Arial" panose="020B0604020202020204" pitchFamily="34" charset="0"/>
              </a:rPr>
              <a:t>và</a:t>
            </a:r>
            <a:r>
              <a:rPr lang="en-US" sz="4800" b="1" dirty="0">
                <a:solidFill>
                  <a:prstClr val="white"/>
                </a:solidFill>
                <a:latin typeface="Arial" panose="020B0604020202020204" pitchFamily="34" charset="0"/>
                <a:ea typeface="AvantGarde" pitchFamily="2" charset="0"/>
                <a:cs typeface="Arial" panose="020B0604020202020204" pitchFamily="34" charset="0"/>
              </a:rPr>
              <a:t> 98 487</a:t>
            </a:r>
            <a:endParaRPr kumimoji="0" lang="vi-VN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AvantGarde" pitchFamily="2" charset="0"/>
              <a:cs typeface="Arial" panose="020B0604020202020204" pitchFamily="34" charset="0"/>
            </a:endParaRPr>
          </a:p>
        </p:txBody>
      </p:sp>
      <p:sp>
        <p:nvSpPr>
          <p:cNvPr id="12" name="Right Arrow 11">
            <a:hlinkClick r:id="rId2" action="ppaction://hlinksldjump"/>
          </p:cNvPr>
          <p:cNvSpPr/>
          <p:nvPr/>
        </p:nvSpPr>
        <p:spPr>
          <a:xfrm>
            <a:off x="10651067" y="5909733"/>
            <a:ext cx="1303867" cy="736600"/>
          </a:xfrm>
          <a:prstGeom prst="rightArrow">
            <a:avLst>
              <a:gd name="adj1" fmla="val 50000"/>
              <a:gd name="adj2" fmla="val 61329"/>
            </a:avLst>
          </a:prstGeom>
          <a:solidFill>
            <a:srgbClr val="4BACC6"/>
          </a:solidFill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7" b="1" i="0" u="none" strike="noStrike" kern="0" cap="none" spc="0" normalizeH="0" baseline="0" noProof="0" dirty="0" err="1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Tiếp</a:t>
            </a:r>
            <a:r>
              <a:rPr kumimoji="0" lang="en-US" sz="1867" b="1" i="0" u="none" strike="noStrike" kern="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1867" b="1" i="0" u="none" strike="noStrike" kern="0" cap="none" spc="0" normalizeH="0" baseline="0" noProof="0" dirty="0" err="1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tục</a:t>
            </a:r>
            <a:endParaRPr kumimoji="0" lang="en-US" sz="1867" b="1" i="0" u="none" strike="noStrike" kern="0" cap="none" spc="0" normalizeH="0" baseline="0" noProof="0" dirty="0">
              <a:ln>
                <a:noFill/>
              </a:ln>
              <a:solidFill>
                <a:srgbClr val="4F81BD">
                  <a:lumMod val="50000"/>
                </a:srgbClr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929517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hlinkClick r:id="rId2" action="ppaction://hlinksldjump"/>
          </p:cNvPr>
          <p:cNvSpPr/>
          <p:nvPr/>
        </p:nvSpPr>
        <p:spPr>
          <a:xfrm>
            <a:off x="166914" y="176981"/>
            <a:ext cx="11858171" cy="6415547"/>
          </a:xfrm>
          <a:prstGeom prst="roundRect">
            <a:avLst/>
          </a:prstGeom>
          <a:solidFill>
            <a:srgbClr val="F8FCFD"/>
          </a:solidFill>
          <a:ln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24000" y="2006600"/>
            <a:ext cx="203200" cy="3860800"/>
          </a:xfrm>
          <a:prstGeom prst="rect">
            <a:avLst/>
          </a:prstGeom>
          <a:solidFill>
            <a:srgbClr val="EEECE1">
              <a:lumMod val="75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422400" y="0"/>
            <a:ext cx="9448800" cy="2209800"/>
          </a:xfrm>
          <a:prstGeom prst="roundRect">
            <a:avLst/>
          </a:prstGeom>
          <a:solidFill>
            <a:srgbClr val="4BACC6"/>
          </a:solidFill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744133" y="2565400"/>
            <a:ext cx="8619067" cy="1185333"/>
          </a:xfrm>
          <a:prstGeom prst="rect">
            <a:avLst/>
          </a:prstGeom>
          <a:solidFill>
            <a:srgbClr val="F79646"/>
          </a:solidFill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lvl="0" algn="ctr" defTabSz="1219170">
              <a:defRPr/>
            </a:pPr>
            <a:r>
              <a:rPr lang="en-US" sz="4800" b="1" kern="0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499 873</a:t>
            </a:r>
            <a:endParaRPr kumimoji="0" lang="en-US" sz="4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744133" y="3937001"/>
            <a:ext cx="8619067" cy="1191846"/>
          </a:xfrm>
          <a:prstGeom prst="rect">
            <a:avLst/>
          </a:prstGeom>
          <a:solidFill>
            <a:srgbClr val="F79646"/>
          </a:solidFill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lvl="0" algn="ctr" defTabSz="1219170">
              <a:defRPr/>
            </a:pPr>
            <a:r>
              <a:rPr lang="en-US" sz="4800" b="1" kern="0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59 876</a:t>
            </a:r>
            <a:endParaRPr kumimoji="0" lang="en-US" sz="4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1320800" y="2717800"/>
            <a:ext cx="609600" cy="660400"/>
          </a:xfrm>
          <a:prstGeom prst="ellipse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33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</a:t>
            </a:r>
          </a:p>
        </p:txBody>
      </p:sp>
      <p:sp>
        <p:nvSpPr>
          <p:cNvPr id="9" name="Oval 8"/>
          <p:cNvSpPr/>
          <p:nvPr/>
        </p:nvSpPr>
        <p:spPr>
          <a:xfrm>
            <a:off x="1320800" y="4072467"/>
            <a:ext cx="609600" cy="660400"/>
          </a:xfrm>
          <a:prstGeom prst="ellipse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33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1744133" y="5274734"/>
                <a:ext cx="8619067" cy="1178820"/>
              </a:xfrm>
              <a:prstGeom prst="rect">
                <a:avLst/>
              </a:prstGeom>
              <a:solidFill>
                <a:srgbClr val="F79646"/>
              </a:solidFill>
              <a:ln w="38100" cap="flat" cmpd="sng" algn="ctr">
                <a:solidFill>
                  <a:sysClr val="window" lastClr="FFFFFF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lvl="0" algn="ctr" defTabSz="121917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800" b="1" i="1" kern="0">
                          <a:solidFill>
                            <a:prstClr val="white"/>
                          </a:solidFill>
                          <a:latin typeface="Cambria Math" panose="02040503050406030204" pitchFamily="18" charset="0"/>
                        </a:rPr>
                        <m:t>𝟔𝟓𝟏</m:t>
                      </m:r>
                      <m:r>
                        <a:rPr lang="en-US" sz="4800" b="1" i="1" kern="0">
                          <a:solidFill>
                            <a:prstClr val="white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4800" b="1" i="1" kern="0">
                          <a:solidFill>
                            <a:prstClr val="white"/>
                          </a:solidFill>
                          <a:latin typeface="Cambria Math" panose="02040503050406030204" pitchFamily="18" charset="0"/>
                        </a:rPr>
                        <m:t>𝟑𝟐𝟏</m:t>
                      </m:r>
                    </m:oMath>
                  </m:oMathPara>
                </a14:m>
                <a:endParaRPr kumimoji="0" lang="en-US" sz="4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4133" y="5274734"/>
                <a:ext cx="8619067" cy="11788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38100" cap="flat" cmpd="sng" algn="ctr">
                <a:solidFill>
                  <a:sysClr val="window" lastClr="FFFFFF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Oval 10"/>
          <p:cNvSpPr/>
          <p:nvPr/>
        </p:nvSpPr>
        <p:spPr>
          <a:xfrm>
            <a:off x="1320800" y="5461000"/>
            <a:ext cx="609600" cy="660400"/>
          </a:xfrm>
          <a:prstGeom prst="ellipse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33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24000" y="117145"/>
            <a:ext cx="92760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AvantGarde" pitchFamily="2" charset="0"/>
                <a:cs typeface="Arial" panose="020B0604020202020204" pitchFamily="34" charset="0"/>
              </a:rPr>
              <a:t>Tìm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AvantGarde" pitchFamily="2" charset="0"/>
                <a:cs typeface="Arial" panose="020B0604020202020204" pitchFamily="34" charset="0"/>
              </a:rPr>
              <a:t>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AvantGarde" pitchFamily="2" charset="0"/>
                <a:cs typeface="Arial" panose="020B0604020202020204" pitchFamily="34" charset="0"/>
              </a:rPr>
              <a:t>số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AvantGarde" pitchFamily="2" charset="0"/>
                <a:cs typeface="Arial" panose="020B0604020202020204" pitchFamily="34" charset="0"/>
              </a:rPr>
              <a:t>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AvantGarde" pitchFamily="2" charset="0"/>
                <a:cs typeface="Arial" panose="020B0604020202020204" pitchFamily="34" charset="0"/>
              </a:rPr>
              <a:t>lớn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AvantGarde" pitchFamily="2" charset="0"/>
                <a:cs typeface="Arial" panose="020B0604020202020204" pitchFamily="34" charset="0"/>
              </a:rPr>
              <a:t>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AvantGarde" pitchFamily="2" charset="0"/>
                <a:cs typeface="Arial" panose="020B0604020202020204" pitchFamily="34" charset="0"/>
              </a:rPr>
              <a:t>nhất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AvantGarde" pitchFamily="2" charset="0"/>
                <a:cs typeface="Arial" panose="020B0604020202020204" pitchFamily="34" charset="0"/>
              </a:rPr>
              <a:t>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AvantGarde" pitchFamily="2" charset="0"/>
                <a:cs typeface="Arial" panose="020B0604020202020204" pitchFamily="34" charset="0"/>
              </a:rPr>
              <a:t>trong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AvantGarde" pitchFamily="2" charset="0"/>
                <a:cs typeface="Arial" panose="020B0604020202020204" pitchFamily="34" charset="0"/>
              </a:rPr>
              <a:t>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AvantGarde" pitchFamily="2" charset="0"/>
                <a:cs typeface="Arial" panose="020B0604020202020204" pitchFamily="34" charset="0"/>
              </a:rPr>
              <a:t>các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AvantGarde" pitchFamily="2" charset="0"/>
                <a:cs typeface="Arial" panose="020B0604020202020204" pitchFamily="34" charset="0"/>
              </a:rPr>
              <a:t>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AvantGarde" pitchFamily="2" charset="0"/>
                <a:cs typeface="Arial" panose="020B0604020202020204" pitchFamily="34" charset="0"/>
              </a:rPr>
              <a:t>số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AvantGarde" pitchFamily="2" charset="0"/>
                <a:cs typeface="Arial" panose="020B0604020202020204" pitchFamily="34" charset="0"/>
              </a:rPr>
              <a:t>: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b="1" dirty="0">
                <a:solidFill>
                  <a:prstClr val="white"/>
                </a:solidFill>
                <a:latin typeface="Arial" panose="020B0604020202020204" pitchFamily="34" charset="0"/>
                <a:ea typeface="AvantGarde" pitchFamily="2" charset="0"/>
                <a:cs typeface="Arial" panose="020B0604020202020204" pitchFamily="34" charset="0"/>
              </a:rPr>
              <a:t>59 876, 651 321, 499 873</a:t>
            </a:r>
            <a:endParaRPr kumimoji="0" lang="vi-VN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AvantGarde" pitchFamily="2" charset="0"/>
              <a:cs typeface="Arial" panose="020B0604020202020204" pitchFamily="34" charset="0"/>
            </a:endParaRPr>
          </a:p>
        </p:txBody>
      </p:sp>
      <p:sp>
        <p:nvSpPr>
          <p:cNvPr id="13" name="Right Arrow 12">
            <a:hlinkClick r:id="rId2" action="ppaction://hlinksldjump"/>
          </p:cNvPr>
          <p:cNvSpPr/>
          <p:nvPr/>
        </p:nvSpPr>
        <p:spPr>
          <a:xfrm>
            <a:off x="10651067" y="5909733"/>
            <a:ext cx="1303867" cy="736600"/>
          </a:xfrm>
          <a:prstGeom prst="rightArrow">
            <a:avLst>
              <a:gd name="adj1" fmla="val 50000"/>
              <a:gd name="adj2" fmla="val 61329"/>
            </a:avLst>
          </a:prstGeom>
          <a:solidFill>
            <a:srgbClr val="4BACC6"/>
          </a:solidFill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7" b="1" i="0" u="none" strike="noStrike" kern="0" cap="none" spc="0" normalizeH="0" baseline="0" noProof="0" dirty="0" err="1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Tiếp</a:t>
            </a:r>
            <a:r>
              <a:rPr kumimoji="0" lang="en-US" sz="1867" b="1" i="0" u="none" strike="noStrike" kern="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867" b="1" i="0" u="none" strike="noStrike" kern="0" cap="none" spc="0" normalizeH="0" baseline="0" noProof="0" dirty="0" err="1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tục</a:t>
            </a:r>
            <a:endParaRPr kumimoji="0" lang="en-US" sz="1867" b="1" i="0" u="none" strike="noStrike" kern="0" cap="none" spc="0" normalizeH="0" baseline="0" noProof="0" dirty="0">
              <a:ln>
                <a:noFill/>
              </a:ln>
              <a:solidFill>
                <a:srgbClr val="4F81BD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402241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66914" y="176981"/>
            <a:ext cx="11858171" cy="6415547"/>
          </a:xfrm>
          <a:prstGeom prst="roundRect">
            <a:avLst/>
          </a:prstGeom>
          <a:solidFill>
            <a:srgbClr val="F8FCFD"/>
          </a:solidFill>
          <a:ln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471246" y="2428631"/>
            <a:ext cx="203200" cy="3860800"/>
          </a:xfrm>
          <a:prstGeom prst="rect">
            <a:avLst/>
          </a:prstGeom>
          <a:solidFill>
            <a:srgbClr val="EEECE1">
              <a:lumMod val="75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281354" y="123092"/>
            <a:ext cx="11620826" cy="2305539"/>
          </a:xfrm>
          <a:prstGeom prst="roundRect">
            <a:avLst/>
          </a:prstGeom>
          <a:solidFill>
            <a:srgbClr val="4BACC6"/>
          </a:solidFill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lvl="0" algn="ctr" defTabSz="1219170">
              <a:defRPr/>
            </a:pPr>
            <a:r>
              <a:rPr lang="en-US" sz="4400" b="1" dirty="0" err="1">
                <a:solidFill>
                  <a:prstClr val="white"/>
                </a:solidFill>
                <a:latin typeface="Arial" panose="020B0604020202020204" pitchFamily="34" charset="0"/>
                <a:ea typeface="AvantGarde" pitchFamily="2" charset="0"/>
                <a:cs typeface="Arial" panose="020B0604020202020204" pitchFamily="34" charset="0"/>
              </a:rPr>
              <a:t>Tìm</a:t>
            </a:r>
            <a:r>
              <a:rPr lang="en-US" sz="4400" b="1" dirty="0">
                <a:solidFill>
                  <a:prstClr val="white"/>
                </a:solidFill>
                <a:latin typeface="Arial" panose="020B0604020202020204" pitchFamily="34" charset="0"/>
                <a:ea typeface="AvantGarde" pitchFamily="2" charset="0"/>
                <a:cs typeface="Arial" panose="020B0604020202020204" pitchFamily="34" charset="0"/>
              </a:rPr>
              <a:t> </a:t>
            </a:r>
            <a:r>
              <a:rPr lang="en-US" sz="4400" b="1" dirty="0" err="1">
                <a:solidFill>
                  <a:prstClr val="white"/>
                </a:solidFill>
                <a:latin typeface="Arial" panose="020B0604020202020204" pitchFamily="34" charset="0"/>
                <a:ea typeface="AvantGarde" pitchFamily="2" charset="0"/>
                <a:cs typeface="Arial" panose="020B0604020202020204" pitchFamily="34" charset="0"/>
              </a:rPr>
              <a:t>số</a:t>
            </a:r>
            <a:r>
              <a:rPr lang="en-US" sz="4400" b="1" dirty="0">
                <a:solidFill>
                  <a:prstClr val="white"/>
                </a:solidFill>
                <a:latin typeface="Arial" panose="020B0604020202020204" pitchFamily="34" charset="0"/>
                <a:ea typeface="AvantGarde" pitchFamily="2" charset="0"/>
                <a:cs typeface="Arial" panose="020B0604020202020204" pitchFamily="34" charset="0"/>
              </a:rPr>
              <a:t> </a:t>
            </a:r>
            <a:r>
              <a:rPr lang="en-US" sz="4400" b="1" dirty="0" err="1">
                <a:solidFill>
                  <a:prstClr val="white"/>
                </a:solidFill>
                <a:latin typeface="Arial" panose="020B0604020202020204" pitchFamily="34" charset="0"/>
                <a:ea typeface="AvantGarde" pitchFamily="2" charset="0"/>
                <a:cs typeface="Arial" panose="020B0604020202020204" pitchFamily="34" charset="0"/>
              </a:rPr>
              <a:t>bé</a:t>
            </a:r>
            <a:r>
              <a:rPr lang="en-US" sz="4400" b="1" dirty="0">
                <a:solidFill>
                  <a:prstClr val="white"/>
                </a:solidFill>
                <a:latin typeface="Arial" panose="020B0604020202020204" pitchFamily="34" charset="0"/>
                <a:ea typeface="AvantGarde" pitchFamily="2" charset="0"/>
                <a:cs typeface="Arial" panose="020B0604020202020204" pitchFamily="34" charset="0"/>
              </a:rPr>
              <a:t> </a:t>
            </a:r>
            <a:r>
              <a:rPr lang="en-US" sz="4400" b="1" dirty="0" err="1">
                <a:solidFill>
                  <a:prstClr val="white"/>
                </a:solidFill>
                <a:latin typeface="Arial" panose="020B0604020202020204" pitchFamily="34" charset="0"/>
                <a:ea typeface="AvantGarde" pitchFamily="2" charset="0"/>
                <a:cs typeface="Arial" panose="020B0604020202020204" pitchFamily="34" charset="0"/>
              </a:rPr>
              <a:t>nhất</a:t>
            </a:r>
            <a:r>
              <a:rPr lang="en-US" sz="4400" b="1" dirty="0">
                <a:solidFill>
                  <a:prstClr val="white"/>
                </a:solidFill>
                <a:latin typeface="Arial" panose="020B0604020202020204" pitchFamily="34" charset="0"/>
                <a:ea typeface="AvantGarde" pitchFamily="2" charset="0"/>
                <a:cs typeface="Arial" panose="020B0604020202020204" pitchFamily="34" charset="0"/>
              </a:rPr>
              <a:t> </a:t>
            </a:r>
            <a:r>
              <a:rPr lang="en-US" sz="4400" b="1" dirty="0" err="1">
                <a:solidFill>
                  <a:prstClr val="white"/>
                </a:solidFill>
                <a:latin typeface="Arial" panose="020B0604020202020204" pitchFamily="34" charset="0"/>
                <a:ea typeface="AvantGarde" pitchFamily="2" charset="0"/>
                <a:cs typeface="Arial" panose="020B0604020202020204" pitchFamily="34" charset="0"/>
              </a:rPr>
              <a:t>trong</a:t>
            </a:r>
            <a:r>
              <a:rPr lang="en-US" sz="4400" b="1" dirty="0">
                <a:solidFill>
                  <a:prstClr val="white"/>
                </a:solidFill>
                <a:latin typeface="Arial" panose="020B0604020202020204" pitchFamily="34" charset="0"/>
                <a:ea typeface="AvantGarde" pitchFamily="2" charset="0"/>
                <a:cs typeface="Arial" panose="020B0604020202020204" pitchFamily="34" charset="0"/>
              </a:rPr>
              <a:t> </a:t>
            </a:r>
            <a:r>
              <a:rPr lang="en-US" sz="4400" b="1" dirty="0" err="1">
                <a:solidFill>
                  <a:prstClr val="white"/>
                </a:solidFill>
                <a:latin typeface="Arial" panose="020B0604020202020204" pitchFamily="34" charset="0"/>
                <a:ea typeface="AvantGarde" pitchFamily="2" charset="0"/>
                <a:cs typeface="Arial" panose="020B0604020202020204" pitchFamily="34" charset="0"/>
              </a:rPr>
              <a:t>các</a:t>
            </a:r>
            <a:r>
              <a:rPr lang="en-US" sz="4400" b="1" dirty="0">
                <a:solidFill>
                  <a:prstClr val="white"/>
                </a:solidFill>
                <a:latin typeface="Arial" panose="020B0604020202020204" pitchFamily="34" charset="0"/>
                <a:ea typeface="AvantGarde" pitchFamily="2" charset="0"/>
                <a:cs typeface="Arial" panose="020B0604020202020204" pitchFamily="34" charset="0"/>
              </a:rPr>
              <a:t> </a:t>
            </a:r>
            <a:r>
              <a:rPr lang="en-US" sz="4400" b="1" dirty="0" err="1">
                <a:solidFill>
                  <a:prstClr val="white"/>
                </a:solidFill>
                <a:latin typeface="Arial" panose="020B0604020202020204" pitchFamily="34" charset="0"/>
                <a:ea typeface="AvantGarde" pitchFamily="2" charset="0"/>
                <a:cs typeface="Arial" panose="020B0604020202020204" pitchFamily="34" charset="0"/>
              </a:rPr>
              <a:t>số</a:t>
            </a:r>
            <a:r>
              <a:rPr lang="en-US" sz="4400" b="1" dirty="0">
                <a:solidFill>
                  <a:prstClr val="white"/>
                </a:solidFill>
                <a:latin typeface="Arial" panose="020B0604020202020204" pitchFamily="34" charset="0"/>
                <a:ea typeface="AvantGarde" pitchFamily="2" charset="0"/>
                <a:cs typeface="Arial" panose="020B0604020202020204" pitchFamily="34" charset="0"/>
              </a:rPr>
              <a:t>:</a:t>
            </a:r>
          </a:p>
          <a:p>
            <a:pPr lvl="0" algn="ctr" defTabSz="1219170">
              <a:defRPr/>
            </a:pPr>
            <a:r>
              <a:rPr lang="en-US" sz="4400" b="1" dirty="0">
                <a:solidFill>
                  <a:prstClr val="white"/>
                </a:solidFill>
                <a:latin typeface="Arial" panose="020B0604020202020204" pitchFamily="34" charset="0"/>
                <a:ea typeface="AvantGarde" pitchFamily="2" charset="0"/>
                <a:cs typeface="Arial" panose="020B0604020202020204" pitchFamily="34" charset="0"/>
              </a:rPr>
              <a:t>59 876, 651 321, 499 873</a:t>
            </a:r>
            <a:endParaRPr lang="vi-VN" sz="4400" b="1" dirty="0">
              <a:solidFill>
                <a:prstClr val="white"/>
              </a:solidFill>
              <a:ea typeface="AvantGarde" pitchFamily="2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691379" y="2969868"/>
            <a:ext cx="8619067" cy="1032933"/>
          </a:xfrm>
          <a:prstGeom prst="rect">
            <a:avLst/>
          </a:prstGeom>
          <a:solidFill>
            <a:srgbClr val="F79646"/>
          </a:solidFill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lvl="0" algn="ctr" defTabSz="1219170">
              <a:defRPr/>
            </a:pPr>
            <a:r>
              <a:rPr lang="en-US" sz="4800" kern="0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651 321</a:t>
            </a:r>
            <a:endParaRPr kumimoji="0" lang="en-US" sz="4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691379" y="4112863"/>
            <a:ext cx="8619067" cy="1032933"/>
          </a:xfrm>
          <a:prstGeom prst="rect">
            <a:avLst/>
          </a:prstGeom>
          <a:solidFill>
            <a:srgbClr val="F79646"/>
          </a:solidFill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lvl="0" algn="ctr" defTabSz="1219170">
              <a:defRPr/>
            </a:pPr>
            <a:r>
              <a:rPr lang="en-US" sz="4800" kern="0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59 876</a:t>
            </a:r>
            <a:endParaRPr kumimoji="0" lang="en-US" sz="4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1268046" y="3122268"/>
            <a:ext cx="609600" cy="660400"/>
          </a:xfrm>
          <a:prstGeom prst="ellipse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33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</a:t>
            </a:r>
          </a:p>
        </p:txBody>
      </p:sp>
      <p:sp>
        <p:nvSpPr>
          <p:cNvPr id="8" name="Oval 7"/>
          <p:cNvSpPr/>
          <p:nvPr/>
        </p:nvSpPr>
        <p:spPr>
          <a:xfrm>
            <a:off x="1268046" y="4248330"/>
            <a:ext cx="609600" cy="660400"/>
          </a:xfrm>
          <a:prstGeom prst="ellipse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33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</a:t>
            </a:r>
          </a:p>
        </p:txBody>
      </p:sp>
      <p:sp>
        <p:nvSpPr>
          <p:cNvPr id="9" name="Rectangle 8"/>
          <p:cNvSpPr/>
          <p:nvPr/>
        </p:nvSpPr>
        <p:spPr>
          <a:xfrm>
            <a:off x="1691379" y="5239577"/>
            <a:ext cx="8619067" cy="1032933"/>
          </a:xfrm>
          <a:prstGeom prst="rect">
            <a:avLst/>
          </a:prstGeom>
          <a:solidFill>
            <a:srgbClr val="F79646"/>
          </a:solidFill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lvl="0" algn="ctr" defTabSz="1219170">
              <a:defRPr/>
            </a:pPr>
            <a:r>
              <a:rPr lang="en-US" sz="4800" kern="0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499 873</a:t>
            </a:r>
            <a:endParaRPr kumimoji="0" lang="en-US" sz="4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1268046" y="5425843"/>
            <a:ext cx="609600" cy="660400"/>
          </a:xfrm>
          <a:prstGeom prst="ellipse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33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</a:t>
            </a:r>
          </a:p>
        </p:txBody>
      </p:sp>
      <p:sp>
        <p:nvSpPr>
          <p:cNvPr id="12" name="Right Arrow 11">
            <a:hlinkClick r:id="rId2" action="ppaction://hlinksldjump"/>
          </p:cNvPr>
          <p:cNvSpPr/>
          <p:nvPr/>
        </p:nvSpPr>
        <p:spPr>
          <a:xfrm>
            <a:off x="10598313" y="5874576"/>
            <a:ext cx="1303867" cy="736600"/>
          </a:xfrm>
          <a:prstGeom prst="rightArrow">
            <a:avLst>
              <a:gd name="adj1" fmla="val 50000"/>
              <a:gd name="adj2" fmla="val 61329"/>
            </a:avLst>
          </a:prstGeom>
          <a:solidFill>
            <a:srgbClr val="4BACC6"/>
          </a:solidFill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7" b="1" i="0" u="none" strike="noStrike" kern="0" cap="none" spc="0" normalizeH="0" baseline="0" noProof="0" dirty="0" err="1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Tiếp</a:t>
            </a:r>
            <a:r>
              <a:rPr kumimoji="0" lang="en-US" sz="1867" b="1" i="0" u="none" strike="noStrike" kern="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1867" b="1" i="0" u="none" strike="noStrike" kern="0" cap="none" spc="0" normalizeH="0" baseline="0" noProof="0" dirty="0" err="1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tục</a:t>
            </a:r>
            <a:endParaRPr kumimoji="0" lang="en-US" sz="1867" b="1" i="0" u="none" strike="noStrike" kern="0" cap="none" spc="0" normalizeH="0" baseline="0" noProof="0" dirty="0">
              <a:ln>
                <a:noFill/>
              </a:ln>
              <a:solidFill>
                <a:srgbClr val="4F81BD">
                  <a:lumMod val="50000"/>
                </a:srgbClr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975026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5" grpId="0" animBg="1"/>
      <p:bldP spid="5" grpId="1" animBg="1"/>
      <p:bldP spid="6" grpId="0" animBg="1"/>
      <p:bldP spid="7" grpId="0" animBg="1"/>
      <p:bldP spid="7" grpId="1" animBg="1"/>
      <p:bldP spid="8" grpId="0" animBg="1"/>
      <p:bldP spid="9" grpId="0" animBg="1"/>
      <p:bldP spid="9" grpId="1" animBg="1"/>
      <p:bldP spid="10" grpId="0" animBg="1"/>
      <p:bldP spid="10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0450" y="391160"/>
            <a:ext cx="6043295" cy="6047740"/>
          </a:xfrm>
          <a:prstGeom prst="rect">
            <a:avLst/>
          </a:prstGeom>
        </p:spPr>
      </p:pic>
      <p:pic>
        <p:nvPicPr>
          <p:cNvPr id="7" name="图片 6" descr="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3515" y="1376280"/>
            <a:ext cx="8216900" cy="4813065"/>
          </a:xfrm>
          <a:prstGeom prst="rect">
            <a:avLst/>
          </a:prstGeom>
        </p:spPr>
      </p:pic>
      <p:pic>
        <p:nvPicPr>
          <p:cNvPr id="10" name="图片 9" descr="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-94615"/>
            <a:ext cx="2000250" cy="4429125"/>
          </a:xfrm>
          <a:prstGeom prst="rect">
            <a:avLst/>
          </a:prstGeom>
        </p:spPr>
      </p:pic>
      <p:pic>
        <p:nvPicPr>
          <p:cNvPr id="11" name="图片 10" descr="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92510" y="2895600"/>
            <a:ext cx="999490" cy="979170"/>
          </a:xfrm>
          <a:prstGeom prst="rect">
            <a:avLst/>
          </a:prstGeom>
        </p:spPr>
      </p:pic>
      <p:pic>
        <p:nvPicPr>
          <p:cNvPr id="12" name="图片 11" descr="1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123825" y="5287645"/>
            <a:ext cx="1545590" cy="1218565"/>
          </a:xfrm>
          <a:prstGeom prst="rect">
            <a:avLst/>
          </a:prstGeom>
        </p:spPr>
      </p:pic>
      <p:pic>
        <p:nvPicPr>
          <p:cNvPr id="14" name="图片 13" descr="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49623" y="861003"/>
            <a:ext cx="1214120" cy="1214120"/>
          </a:xfrm>
          <a:prstGeom prst="rect">
            <a:avLst/>
          </a:prstGeom>
        </p:spPr>
      </p:pic>
      <p:pic>
        <p:nvPicPr>
          <p:cNvPr id="15" name="图片 14" descr="20"/>
          <p:cNvPicPr>
            <a:picLocks noChangeAspect="1"/>
          </p:cNvPicPr>
          <p:nvPr/>
        </p:nvPicPr>
        <p:blipFill>
          <a:blip r:embed="rId10"/>
          <a:srcRect l="69989" t="-208" b="84615"/>
          <a:stretch>
            <a:fillRect/>
          </a:stretch>
        </p:blipFill>
        <p:spPr>
          <a:xfrm>
            <a:off x="10494010" y="0"/>
            <a:ext cx="1697990" cy="156845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E53FA11-6D0C-1624-829E-BF45138AEA8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360596" y="108336"/>
            <a:ext cx="2517866" cy="145707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21D99A5-ABFE-664F-4F93-8240FF75A99A}"/>
              </a:ext>
            </a:extLst>
          </p:cNvPr>
          <p:cNvSpPr txBox="1"/>
          <p:nvPr/>
        </p:nvSpPr>
        <p:spPr>
          <a:xfrm>
            <a:off x="4187900" y="2152871"/>
            <a:ext cx="34250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Bài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14 –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Tiết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EF35E4F-6A92-6F09-C28F-A01AFD14C3F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54379" y="3011201"/>
            <a:ext cx="10717697" cy="1835055"/>
          </a:xfrm>
          <a:prstGeom prst="rect">
            <a:avLst/>
          </a:prstGeom>
        </p:spPr>
      </p:pic>
      <p:pic>
        <p:nvPicPr>
          <p:cNvPr id="5" name="图片 16">
            <a:extLst>
              <a:ext uri="{FF2B5EF4-FFF2-40B4-BE49-F238E27FC236}">
                <a16:creationId xmlns:a16="http://schemas.microsoft.com/office/drawing/2014/main" id="{4850B89F-78C3-6D9B-B479-0DA4C9DB8B83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44666" y="3731129"/>
            <a:ext cx="3221000" cy="32210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989641A-2412-508D-3D06-6323E45F48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16">
            <a:extLst>
              <a:ext uri="{FF2B5EF4-FFF2-40B4-BE49-F238E27FC236}">
                <a16:creationId xmlns:a16="http://schemas.microsoft.com/office/drawing/2014/main" id="{91946886-8C68-7CB9-045E-E9CA9A39CB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8615" y="1244600"/>
            <a:ext cx="9149080" cy="4531995"/>
          </a:xfrm>
          <a:prstGeom prst="rect">
            <a:avLst/>
          </a:prstGeom>
        </p:spPr>
      </p:pic>
      <p:pic>
        <p:nvPicPr>
          <p:cNvPr id="10" name="图片 9" descr="19">
            <a:extLst>
              <a:ext uri="{FF2B5EF4-FFF2-40B4-BE49-F238E27FC236}">
                <a16:creationId xmlns:a16="http://schemas.microsoft.com/office/drawing/2014/main" id="{04EF077A-606F-CC53-7794-8A1A33126C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-94615"/>
            <a:ext cx="2322830" cy="5143500"/>
          </a:xfrm>
          <a:prstGeom prst="rect">
            <a:avLst/>
          </a:prstGeom>
        </p:spPr>
      </p:pic>
      <p:pic>
        <p:nvPicPr>
          <p:cNvPr id="15" name="图片 14" descr="20">
            <a:extLst>
              <a:ext uri="{FF2B5EF4-FFF2-40B4-BE49-F238E27FC236}">
                <a16:creationId xmlns:a16="http://schemas.microsoft.com/office/drawing/2014/main" id="{9CAC610E-20EF-549B-5099-00B0B6C5CBE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69989" t="-208" b="84615"/>
          <a:stretch>
            <a:fillRect/>
          </a:stretch>
        </p:blipFill>
        <p:spPr>
          <a:xfrm>
            <a:off x="10494010" y="0"/>
            <a:ext cx="1697990" cy="1568450"/>
          </a:xfrm>
          <a:prstGeom prst="rect">
            <a:avLst/>
          </a:prstGeom>
        </p:spPr>
      </p:pic>
      <p:pic>
        <p:nvPicPr>
          <p:cNvPr id="8" name="图片 7" descr="14">
            <a:extLst>
              <a:ext uri="{FF2B5EF4-FFF2-40B4-BE49-F238E27FC236}">
                <a16:creationId xmlns:a16="http://schemas.microsoft.com/office/drawing/2014/main" id="{12C53D72-678E-127C-86DD-3C19EF684B0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29165" y="3246891"/>
            <a:ext cx="2362835" cy="3253740"/>
          </a:xfrm>
          <a:prstGeom prst="rect">
            <a:avLst/>
          </a:prstGeom>
        </p:spPr>
      </p:pic>
      <p:pic>
        <p:nvPicPr>
          <p:cNvPr id="14" name="图片 13" descr="11">
            <a:extLst>
              <a:ext uri="{FF2B5EF4-FFF2-40B4-BE49-F238E27FC236}">
                <a16:creationId xmlns:a16="http://schemas.microsoft.com/office/drawing/2014/main" id="{A38EC33C-D848-0930-2F44-A09847B13A2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14435" y="620395"/>
            <a:ext cx="1214120" cy="1214120"/>
          </a:xfrm>
          <a:prstGeom prst="rect">
            <a:avLst/>
          </a:prstGeom>
        </p:spPr>
      </p:pic>
      <p:pic>
        <p:nvPicPr>
          <p:cNvPr id="3" name="Picture 2" descr="A red and green text&#10;&#10;AI-generated content may be incorrect.">
            <a:extLst>
              <a:ext uri="{FF2B5EF4-FFF2-40B4-BE49-F238E27FC236}">
                <a16:creationId xmlns:a16="http://schemas.microsoft.com/office/drawing/2014/main" id="{BF2B34B6-6CC4-81E6-8971-F17AA6F9468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8985" y="1417291"/>
            <a:ext cx="5093769" cy="4176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8778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hiết kế chưa có tên (3)">
            <a:hlinkClick r:id="" action="ppaction://media"/>
            <a:extLst>
              <a:ext uri="{FF2B5EF4-FFF2-40B4-BE49-F238E27FC236}">
                <a16:creationId xmlns:a16="http://schemas.microsoft.com/office/drawing/2014/main" id="{B370F6DF-ECA0-3AE7-8723-A16E576760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6934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>
            <a:extLst>
              <a:ext uri="{FF2B5EF4-FFF2-40B4-BE49-F238E27FC236}">
                <a16:creationId xmlns:a16="http://schemas.microsoft.com/office/drawing/2014/main" id="{F3CA9AED-7348-4DDF-A03A-D85F129B25E4}"/>
              </a:ext>
            </a:extLst>
          </p:cNvPr>
          <p:cNvGrpSpPr/>
          <p:nvPr/>
        </p:nvGrpSpPr>
        <p:grpSpPr>
          <a:xfrm>
            <a:off x="495301" y="841435"/>
            <a:ext cx="759342" cy="663516"/>
            <a:chOff x="621568" y="835857"/>
            <a:chExt cx="658601" cy="585137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480ECCB9-4A74-4F89-B171-665679B9ED6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1568" y="835857"/>
              <a:ext cx="532424" cy="532424"/>
            </a:xfrm>
            <a:prstGeom prst="rect">
              <a:avLst/>
            </a:prstGeom>
          </p:spPr>
        </p:pic>
        <p:sp>
          <p:nvSpPr>
            <p:cNvPr id="26" name="TextBox 25"/>
            <p:cNvSpPr txBox="1"/>
            <p:nvPr/>
          </p:nvSpPr>
          <p:spPr>
            <a:xfrm>
              <a:off x="724653" y="836219"/>
              <a:ext cx="55551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1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1132690" y="645997"/>
            <a:ext cx="105696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Số lượng gia súc ở Việt Nam (theo Niên giám thống kê năm 2020) được thể hiện ở bảng sau: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937E1ED-C7CA-3DED-BC52-DF91C3B4DF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5887" y="2119312"/>
            <a:ext cx="9567863" cy="118254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D6C23CB-3A4B-430D-C241-FBBD43E2A165}"/>
              </a:ext>
            </a:extLst>
          </p:cNvPr>
          <p:cNvSpPr txBox="1"/>
          <p:nvPr/>
        </p:nvSpPr>
        <p:spPr>
          <a:xfrm>
            <a:off x="723015" y="3316915"/>
            <a:ext cx="1032598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vi-VN" sz="32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Trong ba loại gia súc trên, loại gia súc nào được nuôi ở Việt Nam:</a:t>
            </a:r>
          </a:p>
          <a:p>
            <a:pPr algn="just"/>
            <a:r>
              <a:rPr lang="vi-VN" sz="32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a) Nhiều nhất?</a:t>
            </a:r>
          </a:p>
          <a:p>
            <a:pPr algn="just"/>
            <a:r>
              <a:rPr lang="vi-VN" sz="32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b) Ít nhất?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64A9FFC-72E8-00F1-1842-FAEEB76BEE85}"/>
              </a:ext>
            </a:extLst>
          </p:cNvPr>
          <p:cNvSpPr txBox="1"/>
          <p:nvPr/>
        </p:nvSpPr>
        <p:spPr>
          <a:xfrm>
            <a:off x="4019107" y="3848986"/>
            <a:ext cx="779366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b="1" i="1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a) </a:t>
            </a:r>
            <a:r>
              <a:rPr lang="en-US" sz="2800" b="1" i="1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Vì</a:t>
            </a:r>
            <a:r>
              <a:rPr lang="en-US" sz="2800" b="1" i="1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2 332 800 &lt; 6 230 500 &lt; 22 027 900 </a:t>
            </a:r>
            <a:r>
              <a:rPr lang="en-US" sz="2800" b="1" i="1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nên</a:t>
            </a:r>
            <a:r>
              <a:rPr lang="en-US" sz="2800" b="1" i="1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2800" b="1" i="1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số</a:t>
            </a:r>
            <a:r>
              <a:rPr lang="en-US" sz="2800" b="1" i="1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2800" b="1" i="1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lớn</a:t>
            </a:r>
            <a:r>
              <a:rPr lang="en-US" sz="2800" b="1" i="1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2800" b="1" i="1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nhất</a:t>
            </a:r>
            <a:r>
              <a:rPr lang="en-US" sz="2800" b="1" i="1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2800" b="1" i="1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là</a:t>
            </a:r>
            <a:r>
              <a:rPr lang="en-US" sz="2800" b="1" i="1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22 027 900 </a:t>
            </a:r>
            <a:endParaRPr lang="en-US" sz="2800" dirty="0">
              <a:solidFill>
                <a:srgbClr val="FF0000"/>
              </a:solidFill>
              <a:effectLst/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45A2D9F-CF25-DBB8-2388-E574E9680F93}"/>
              </a:ext>
            </a:extLst>
          </p:cNvPr>
          <p:cNvSpPr txBox="1"/>
          <p:nvPr/>
        </p:nvSpPr>
        <p:spPr>
          <a:xfrm>
            <a:off x="3051544" y="4901608"/>
            <a:ext cx="88462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vi-VN" sz="2800" b="1" i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→ Lợn là loại gia súc được nuôi ở Việt Nam nhiều nhất năm 2020</a:t>
            </a:r>
            <a:endParaRPr lang="en-US" sz="2800" dirty="0">
              <a:solidFill>
                <a:srgbClr val="FF0000"/>
              </a:solidFill>
              <a:effectLst/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2DEDD9B-AD28-32F1-9F61-7324A1AF16C5}"/>
              </a:ext>
            </a:extLst>
          </p:cNvPr>
          <p:cNvSpPr txBox="1"/>
          <p:nvPr/>
        </p:nvSpPr>
        <p:spPr>
          <a:xfrm>
            <a:off x="1275907" y="5816007"/>
            <a:ext cx="111216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vi-VN" sz="2800" b="1" i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→ Trâu là loại gia súc được nuôi ở Việt Nam ít nhất năm 2020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34935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13" grpId="0"/>
      <p:bldP spid="14" grpId="0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>
            <a:extLst>
              <a:ext uri="{FF2B5EF4-FFF2-40B4-BE49-F238E27FC236}">
                <a16:creationId xmlns:a16="http://schemas.microsoft.com/office/drawing/2014/main" id="{F3CA9AED-7348-4DDF-A03A-D85F129B25E4}"/>
              </a:ext>
            </a:extLst>
          </p:cNvPr>
          <p:cNvGrpSpPr/>
          <p:nvPr/>
        </p:nvGrpSpPr>
        <p:grpSpPr>
          <a:xfrm>
            <a:off x="685362" y="677262"/>
            <a:ext cx="619044" cy="584775"/>
            <a:chOff x="621568" y="794220"/>
            <a:chExt cx="619044" cy="584775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480ECCB9-4A74-4F89-B171-665679B9ED6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1568" y="835857"/>
              <a:ext cx="532424" cy="532424"/>
            </a:xfrm>
            <a:prstGeom prst="rect">
              <a:avLst/>
            </a:prstGeom>
          </p:spPr>
        </p:pic>
        <p:sp>
          <p:nvSpPr>
            <p:cNvPr id="26" name="TextBox 25"/>
            <p:cNvSpPr txBox="1"/>
            <p:nvPr/>
          </p:nvSpPr>
          <p:spPr>
            <a:xfrm>
              <a:off x="685096" y="794220"/>
              <a:ext cx="55551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2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1313212" y="679664"/>
            <a:ext cx="105696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Chọn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câu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trả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lời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đúng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9BF4E76-969F-EFAA-A8A8-0CA6E9FB75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0045" y="724474"/>
            <a:ext cx="4813353" cy="216646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5C3CCA6-D7CD-EFB5-5732-4FA2CCE2FCBF}"/>
              </a:ext>
            </a:extLst>
          </p:cNvPr>
          <p:cNvSpPr txBox="1"/>
          <p:nvPr/>
        </p:nvSpPr>
        <p:spPr>
          <a:xfrm>
            <a:off x="982355" y="2782033"/>
            <a:ext cx="979258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200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Sắp xếp các số ghi trên đầu tàu và toa tàu theo thứ tự từ lớn đến bé được đoàn tàu nào dưới đây?</a:t>
            </a:r>
            <a:endParaRPr lang="en-US" sz="3200" dirty="0"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F1D1B99-E15B-A3C7-72BD-23EBD3A96E3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27719" y="3817090"/>
            <a:ext cx="6169771" cy="2760366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E51E4EAB-25B3-9CB6-067F-0A59156A50EF}"/>
              </a:ext>
            </a:extLst>
          </p:cNvPr>
          <p:cNvSpPr/>
          <p:nvPr/>
        </p:nvSpPr>
        <p:spPr>
          <a:xfrm>
            <a:off x="1084520" y="5146158"/>
            <a:ext cx="542261" cy="637954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674259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hiết kế chưa có tên (2)">
            <a:hlinkClick r:id="" action="ppaction://media"/>
            <a:extLst>
              <a:ext uri="{FF2B5EF4-FFF2-40B4-BE49-F238E27FC236}">
                <a16:creationId xmlns:a16="http://schemas.microsoft.com/office/drawing/2014/main" id="{F001B736-F331-CED6-6D54-53BD94ACF44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8964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85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>
            <a:extLst>
              <a:ext uri="{FF2B5EF4-FFF2-40B4-BE49-F238E27FC236}">
                <a16:creationId xmlns:a16="http://schemas.microsoft.com/office/drawing/2014/main" id="{F3CA9AED-7348-4DDF-A03A-D85F129B25E4}"/>
              </a:ext>
            </a:extLst>
          </p:cNvPr>
          <p:cNvGrpSpPr/>
          <p:nvPr/>
        </p:nvGrpSpPr>
        <p:grpSpPr>
          <a:xfrm>
            <a:off x="580361" y="639416"/>
            <a:ext cx="792937" cy="663516"/>
            <a:chOff x="621568" y="835857"/>
            <a:chExt cx="658601" cy="585137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480ECCB9-4A74-4F89-B171-665679B9ED6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1568" y="835857"/>
              <a:ext cx="532424" cy="532424"/>
            </a:xfrm>
            <a:prstGeom prst="rect">
              <a:avLst/>
            </a:prstGeom>
          </p:spPr>
        </p:pic>
        <p:sp>
          <p:nvSpPr>
            <p:cNvPr id="26" name="TextBox 25"/>
            <p:cNvSpPr txBox="1"/>
            <p:nvPr/>
          </p:nvSpPr>
          <p:spPr>
            <a:xfrm>
              <a:off x="724653" y="836219"/>
              <a:ext cx="55551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3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1132690" y="645997"/>
            <a:ext cx="105696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vi-VN" sz="3600" b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Rô-bốt có 9 tấm thẻ như sau: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84EACB4-40C3-F79C-B7DF-9917E39468C8}"/>
              </a:ext>
            </a:extLst>
          </p:cNvPr>
          <p:cNvSpPr/>
          <p:nvPr/>
        </p:nvSpPr>
        <p:spPr>
          <a:xfrm>
            <a:off x="1095154" y="1733109"/>
            <a:ext cx="871870" cy="107388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8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7BCE784-A437-BB70-846C-FF2E3D32D18C}"/>
              </a:ext>
            </a:extLst>
          </p:cNvPr>
          <p:cNvSpPr/>
          <p:nvPr/>
        </p:nvSpPr>
        <p:spPr>
          <a:xfrm>
            <a:off x="2169042" y="1711843"/>
            <a:ext cx="871870" cy="107388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0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BAF25AB-C53E-83B1-5C10-DFCC1FC7403D}"/>
              </a:ext>
            </a:extLst>
          </p:cNvPr>
          <p:cNvSpPr/>
          <p:nvPr/>
        </p:nvSpPr>
        <p:spPr>
          <a:xfrm>
            <a:off x="3221665" y="1701211"/>
            <a:ext cx="871870" cy="107388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0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6C80879-12AB-ABB9-14C4-4F0204D89626}"/>
              </a:ext>
            </a:extLst>
          </p:cNvPr>
          <p:cNvSpPr/>
          <p:nvPr/>
        </p:nvSpPr>
        <p:spPr>
          <a:xfrm>
            <a:off x="4284921" y="1733109"/>
            <a:ext cx="871870" cy="107388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9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14BE5BCF-1539-83DF-94F8-B15F56D1BE5A}"/>
              </a:ext>
            </a:extLst>
          </p:cNvPr>
          <p:cNvSpPr/>
          <p:nvPr/>
        </p:nvSpPr>
        <p:spPr>
          <a:xfrm>
            <a:off x="5326912" y="1743742"/>
            <a:ext cx="871870" cy="107388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8C130066-1CF0-401F-77A8-406239A37A72}"/>
              </a:ext>
            </a:extLst>
          </p:cNvPr>
          <p:cNvSpPr/>
          <p:nvPr/>
        </p:nvSpPr>
        <p:spPr>
          <a:xfrm>
            <a:off x="6368903" y="1765007"/>
            <a:ext cx="871870" cy="107388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7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8450DF7F-B488-B452-138F-7D8E51DBA717}"/>
              </a:ext>
            </a:extLst>
          </p:cNvPr>
          <p:cNvSpPr/>
          <p:nvPr/>
        </p:nvSpPr>
        <p:spPr>
          <a:xfrm>
            <a:off x="7400261" y="1754374"/>
            <a:ext cx="871870" cy="107388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0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08989F2D-DEAE-B765-FDFF-08101E598E17}"/>
              </a:ext>
            </a:extLst>
          </p:cNvPr>
          <p:cNvSpPr/>
          <p:nvPr/>
        </p:nvSpPr>
        <p:spPr>
          <a:xfrm>
            <a:off x="8378457" y="1775639"/>
            <a:ext cx="871870" cy="107388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E08A6AEE-7E05-B7AB-24F6-2EFF0CC4ADF3}"/>
              </a:ext>
            </a:extLst>
          </p:cNvPr>
          <p:cNvSpPr/>
          <p:nvPr/>
        </p:nvSpPr>
        <p:spPr>
          <a:xfrm>
            <a:off x="9377918" y="1786271"/>
            <a:ext cx="871870" cy="107388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8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CB319A2-33AF-3015-77A5-E81278E6A3B2}"/>
              </a:ext>
            </a:extLst>
          </p:cNvPr>
          <p:cNvSpPr txBox="1"/>
          <p:nvPr/>
        </p:nvSpPr>
        <p:spPr>
          <a:xfrm>
            <a:off x="637953" y="3179136"/>
            <a:ext cx="1002650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b="0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Từ</a:t>
            </a:r>
            <a:r>
              <a:rPr lang="en-US" sz="36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3600" b="0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các</a:t>
            </a:r>
            <a:r>
              <a:rPr lang="en-US" sz="36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3600" b="0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tấm</a:t>
            </a:r>
            <a:r>
              <a:rPr lang="en-US" sz="36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3600" b="0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thẻ</a:t>
            </a:r>
            <a:r>
              <a:rPr lang="en-US" sz="36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3600" b="0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trên</a:t>
            </a:r>
            <a:r>
              <a:rPr lang="en-US" sz="36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:</a:t>
            </a:r>
          </a:p>
          <a:p>
            <a:pPr algn="just"/>
            <a:r>
              <a:rPr lang="en-US" sz="36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a) </a:t>
            </a:r>
            <a:r>
              <a:rPr lang="en-US" sz="3600" b="0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Hãy</a:t>
            </a:r>
            <a:r>
              <a:rPr lang="en-US" sz="36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3600" b="0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lập</a:t>
            </a:r>
            <a:r>
              <a:rPr lang="en-US" sz="36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3600" b="0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số</a:t>
            </a:r>
            <a:r>
              <a:rPr lang="en-US" sz="36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3600" b="0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lớn</a:t>
            </a:r>
            <a:r>
              <a:rPr lang="en-US" sz="36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3600" b="0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nhất</a:t>
            </a:r>
            <a:r>
              <a:rPr lang="en-US" sz="36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3600" b="0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có</a:t>
            </a:r>
            <a:r>
              <a:rPr lang="en-US" sz="36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3600" b="0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chín</a:t>
            </a:r>
            <a:r>
              <a:rPr lang="en-US" sz="36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3600" b="0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chữ</a:t>
            </a:r>
            <a:r>
              <a:rPr lang="en-US" sz="36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3600" b="0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số</a:t>
            </a:r>
            <a:r>
              <a:rPr lang="en-US" sz="36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.</a:t>
            </a:r>
          </a:p>
          <a:p>
            <a:pPr algn="just"/>
            <a:r>
              <a:rPr lang="en-US" sz="36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b) </a:t>
            </a:r>
            <a:r>
              <a:rPr lang="en-US" sz="3600" b="0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Hãy</a:t>
            </a:r>
            <a:r>
              <a:rPr lang="en-US" sz="36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3600" b="0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lập</a:t>
            </a:r>
            <a:r>
              <a:rPr lang="en-US" sz="36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3600" b="0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số</a:t>
            </a:r>
            <a:r>
              <a:rPr lang="en-US" sz="36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3600" b="0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bé</a:t>
            </a:r>
            <a:r>
              <a:rPr lang="en-US" sz="36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3600" b="0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nhất</a:t>
            </a:r>
            <a:r>
              <a:rPr lang="en-US" sz="36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3600" b="0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có</a:t>
            </a:r>
            <a:r>
              <a:rPr lang="en-US" sz="36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3600" b="0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chín</a:t>
            </a:r>
            <a:r>
              <a:rPr lang="en-US" sz="36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3600" b="0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chữ</a:t>
            </a:r>
            <a:r>
              <a:rPr lang="en-US" sz="36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3600" b="0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số</a:t>
            </a:r>
            <a:r>
              <a:rPr lang="en-US" sz="36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3718637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8" grpId="0" animBg="1"/>
      <p:bldP spid="9" grpId="0" animBg="1"/>
      <p:bldP spid="10" grpId="0" animBg="1"/>
      <p:bldP spid="11" grpId="0" animBg="1"/>
      <p:bldP spid="12" grpId="0" animBg="1"/>
      <p:bldP spid="15" grpId="0" animBg="1"/>
      <p:bldP spid="16" grpId="0" animBg="1"/>
      <p:bldP spid="1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84EACB4-40C3-F79C-B7DF-9917E39468C8}"/>
              </a:ext>
            </a:extLst>
          </p:cNvPr>
          <p:cNvSpPr/>
          <p:nvPr/>
        </p:nvSpPr>
        <p:spPr>
          <a:xfrm>
            <a:off x="1169581" y="839974"/>
            <a:ext cx="871870" cy="107388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8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7BCE784-A437-BB70-846C-FF2E3D32D18C}"/>
              </a:ext>
            </a:extLst>
          </p:cNvPr>
          <p:cNvSpPr/>
          <p:nvPr/>
        </p:nvSpPr>
        <p:spPr>
          <a:xfrm>
            <a:off x="2243469" y="818708"/>
            <a:ext cx="871870" cy="107388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0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BAF25AB-C53E-83B1-5C10-DFCC1FC7403D}"/>
              </a:ext>
            </a:extLst>
          </p:cNvPr>
          <p:cNvSpPr/>
          <p:nvPr/>
        </p:nvSpPr>
        <p:spPr>
          <a:xfrm>
            <a:off x="3296092" y="808076"/>
            <a:ext cx="871870" cy="107388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0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6C80879-12AB-ABB9-14C4-4F0204D89626}"/>
              </a:ext>
            </a:extLst>
          </p:cNvPr>
          <p:cNvSpPr/>
          <p:nvPr/>
        </p:nvSpPr>
        <p:spPr>
          <a:xfrm>
            <a:off x="4359348" y="839974"/>
            <a:ext cx="871870" cy="107388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9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14BE5BCF-1539-83DF-94F8-B15F56D1BE5A}"/>
              </a:ext>
            </a:extLst>
          </p:cNvPr>
          <p:cNvSpPr/>
          <p:nvPr/>
        </p:nvSpPr>
        <p:spPr>
          <a:xfrm>
            <a:off x="5401339" y="850607"/>
            <a:ext cx="871870" cy="107388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8C130066-1CF0-401F-77A8-406239A37A72}"/>
              </a:ext>
            </a:extLst>
          </p:cNvPr>
          <p:cNvSpPr/>
          <p:nvPr/>
        </p:nvSpPr>
        <p:spPr>
          <a:xfrm>
            <a:off x="6443330" y="871872"/>
            <a:ext cx="871870" cy="107388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7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8450DF7F-B488-B452-138F-7D8E51DBA717}"/>
              </a:ext>
            </a:extLst>
          </p:cNvPr>
          <p:cNvSpPr/>
          <p:nvPr/>
        </p:nvSpPr>
        <p:spPr>
          <a:xfrm>
            <a:off x="7474688" y="861239"/>
            <a:ext cx="871870" cy="107388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0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08989F2D-DEAE-B765-FDFF-08101E598E17}"/>
              </a:ext>
            </a:extLst>
          </p:cNvPr>
          <p:cNvSpPr/>
          <p:nvPr/>
        </p:nvSpPr>
        <p:spPr>
          <a:xfrm>
            <a:off x="8452884" y="882504"/>
            <a:ext cx="871870" cy="107388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E08A6AEE-7E05-B7AB-24F6-2EFF0CC4ADF3}"/>
              </a:ext>
            </a:extLst>
          </p:cNvPr>
          <p:cNvSpPr/>
          <p:nvPr/>
        </p:nvSpPr>
        <p:spPr>
          <a:xfrm>
            <a:off x="9452345" y="893136"/>
            <a:ext cx="871870" cy="107388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8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CB319A2-33AF-3015-77A5-E81278E6A3B2}"/>
              </a:ext>
            </a:extLst>
          </p:cNvPr>
          <p:cNvSpPr txBox="1"/>
          <p:nvPr/>
        </p:nvSpPr>
        <p:spPr>
          <a:xfrm>
            <a:off x="712380" y="2286001"/>
            <a:ext cx="100265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a)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Hãy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lập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số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lớn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nhất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có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chín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chữ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số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20D29-BDB2-7B88-B03E-DC863827954C}"/>
              </a:ext>
            </a:extLst>
          </p:cNvPr>
          <p:cNvSpPr/>
          <p:nvPr/>
        </p:nvSpPr>
        <p:spPr>
          <a:xfrm>
            <a:off x="1882356" y="3532963"/>
            <a:ext cx="9271197" cy="1687623"/>
          </a:xfrm>
          <a:prstGeom prst="rect">
            <a:avLst/>
          </a:prstGeom>
          <a:solidFill>
            <a:srgbClr val="F79646"/>
          </a:solidFill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lvl="0" algn="ctr" defTabSz="1219170">
              <a:defRPr/>
            </a:pPr>
            <a:r>
              <a:rPr lang="vi-VN" sz="4800" b="1" kern="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Để xếp được số lớn nhất thì cần các chữ số lớn nhất ở bên trái.</a:t>
            </a:r>
            <a:endParaRPr kumimoji="0" lang="en-US" sz="4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367338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44444E-6 L -0.27552 0.38218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776" y="190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4.44444E-6 L 0.06016 0.38218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08" y="190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4.81481E-6 L -0.54584 0.37292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292" y="186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4.07407E-6 L -0.22669 0.37917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341" y="189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4.44444E-6 L -0.32084 0.37917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42" y="189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4.81481E-6 L 0.00169 0.38519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" y="192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21 4.81481E-6 L 0.3332 0.39467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393" y="197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4.81481E-6 L 0.31927 0.3963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964" y="198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4.81481E-6 L 0.05143 0.38518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65" y="192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8" grpId="0" animBg="1"/>
      <p:bldP spid="9" grpId="0" animBg="1"/>
      <p:bldP spid="10" grpId="0" animBg="1"/>
      <p:bldP spid="11" grpId="0" animBg="1"/>
      <p:bldP spid="12" grpId="0" animBg="1"/>
      <p:bldP spid="15" grpId="0" animBg="1"/>
      <p:bldP spid="16" grpId="0" animBg="1"/>
      <p:bldP spid="6" grpId="0" animBg="1"/>
      <p:bldP spid="6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84EACB4-40C3-F79C-B7DF-9917E39468C8}"/>
              </a:ext>
            </a:extLst>
          </p:cNvPr>
          <p:cNvSpPr/>
          <p:nvPr/>
        </p:nvSpPr>
        <p:spPr>
          <a:xfrm>
            <a:off x="1477926" y="1318439"/>
            <a:ext cx="871870" cy="107388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8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7BCE784-A437-BB70-846C-FF2E3D32D18C}"/>
              </a:ext>
            </a:extLst>
          </p:cNvPr>
          <p:cNvSpPr/>
          <p:nvPr/>
        </p:nvSpPr>
        <p:spPr>
          <a:xfrm>
            <a:off x="2551814" y="1297173"/>
            <a:ext cx="871870" cy="107388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0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BAF25AB-C53E-83B1-5C10-DFCC1FC7403D}"/>
              </a:ext>
            </a:extLst>
          </p:cNvPr>
          <p:cNvSpPr/>
          <p:nvPr/>
        </p:nvSpPr>
        <p:spPr>
          <a:xfrm>
            <a:off x="3604437" y="1286541"/>
            <a:ext cx="871870" cy="107388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0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6C80879-12AB-ABB9-14C4-4F0204D89626}"/>
              </a:ext>
            </a:extLst>
          </p:cNvPr>
          <p:cNvSpPr/>
          <p:nvPr/>
        </p:nvSpPr>
        <p:spPr>
          <a:xfrm>
            <a:off x="4667693" y="1318439"/>
            <a:ext cx="871870" cy="107388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9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14BE5BCF-1539-83DF-94F8-B15F56D1BE5A}"/>
              </a:ext>
            </a:extLst>
          </p:cNvPr>
          <p:cNvSpPr/>
          <p:nvPr/>
        </p:nvSpPr>
        <p:spPr>
          <a:xfrm>
            <a:off x="5709684" y="1329072"/>
            <a:ext cx="871870" cy="107388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8C130066-1CF0-401F-77A8-406239A37A72}"/>
              </a:ext>
            </a:extLst>
          </p:cNvPr>
          <p:cNvSpPr/>
          <p:nvPr/>
        </p:nvSpPr>
        <p:spPr>
          <a:xfrm>
            <a:off x="6751675" y="1350337"/>
            <a:ext cx="871870" cy="107388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7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8450DF7F-B488-B452-138F-7D8E51DBA717}"/>
              </a:ext>
            </a:extLst>
          </p:cNvPr>
          <p:cNvSpPr/>
          <p:nvPr/>
        </p:nvSpPr>
        <p:spPr>
          <a:xfrm>
            <a:off x="7783033" y="1339704"/>
            <a:ext cx="871870" cy="107388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0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08989F2D-DEAE-B765-FDFF-08101E598E17}"/>
              </a:ext>
            </a:extLst>
          </p:cNvPr>
          <p:cNvSpPr/>
          <p:nvPr/>
        </p:nvSpPr>
        <p:spPr>
          <a:xfrm>
            <a:off x="8761229" y="1360969"/>
            <a:ext cx="871870" cy="107388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E08A6AEE-7E05-B7AB-24F6-2EFF0CC4ADF3}"/>
              </a:ext>
            </a:extLst>
          </p:cNvPr>
          <p:cNvSpPr/>
          <p:nvPr/>
        </p:nvSpPr>
        <p:spPr>
          <a:xfrm>
            <a:off x="9760690" y="1371601"/>
            <a:ext cx="871870" cy="107388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8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CB319A2-33AF-3015-77A5-E81278E6A3B2}"/>
              </a:ext>
            </a:extLst>
          </p:cNvPr>
          <p:cNvSpPr txBox="1"/>
          <p:nvPr/>
        </p:nvSpPr>
        <p:spPr>
          <a:xfrm>
            <a:off x="1679944" y="2860160"/>
            <a:ext cx="100265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b)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Hãy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lập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số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bé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nhất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có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chín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chữ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số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4279EC4-F5F3-281C-6EB0-431749D7C3A6}"/>
              </a:ext>
            </a:extLst>
          </p:cNvPr>
          <p:cNvSpPr/>
          <p:nvPr/>
        </p:nvSpPr>
        <p:spPr>
          <a:xfrm>
            <a:off x="1403891" y="3703084"/>
            <a:ext cx="9271197" cy="1687623"/>
          </a:xfrm>
          <a:prstGeom prst="rect">
            <a:avLst/>
          </a:prstGeom>
          <a:solidFill>
            <a:srgbClr val="F79646"/>
          </a:solidFill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lvl="0" algn="ctr" defTabSz="1219170">
              <a:defRPr/>
            </a:pPr>
            <a:r>
              <a:rPr lang="vi-VN" sz="4800" b="1" kern="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Để xếp được số bé nhất thì cần các chữ số bé nhất ở bên trái. </a:t>
            </a:r>
            <a:endParaRPr kumimoji="0" lang="en-US" sz="4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195293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7.40741E-7 L -0.36537 0.34051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268" y="170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1.11111E-6 L -0.03138 0.34352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76" y="171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7.40741E-7 L -0.0418 0.34815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96" y="17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1.11111E-6 L -0.30951 0.34352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82" y="171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3.7037E-7 L -0.31563 0.3419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781" y="170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1.48148E-6 L -0.07669 0.34329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41" y="171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1.85185E-6 L 0.42917 0.34653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458" y="173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7.40741E-7 L -0.17357 0.34352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685" y="171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1.85185E-6 L 0.31758 0.35255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872" y="176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8" grpId="0" animBg="1"/>
      <p:bldP spid="9" grpId="0" animBg="1"/>
      <p:bldP spid="10" grpId="0" animBg="1"/>
      <p:bldP spid="11" grpId="0" animBg="1"/>
      <p:bldP spid="12" grpId="0" animBg="1"/>
      <p:bldP spid="15" grpId="0" animBg="1"/>
      <p:bldP spid="16" grpId="0" animBg="1"/>
      <p:bldP spid="6" grpId="0" animBg="1"/>
      <p:bldP spid="6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>
            <a:extLst>
              <a:ext uri="{FF2B5EF4-FFF2-40B4-BE49-F238E27FC236}">
                <a16:creationId xmlns:a16="http://schemas.microsoft.com/office/drawing/2014/main" id="{F3CA9AED-7348-4DDF-A03A-D85F129B25E4}"/>
              </a:ext>
            </a:extLst>
          </p:cNvPr>
          <p:cNvGrpSpPr/>
          <p:nvPr/>
        </p:nvGrpSpPr>
        <p:grpSpPr>
          <a:xfrm>
            <a:off x="580361" y="639416"/>
            <a:ext cx="792937" cy="663516"/>
            <a:chOff x="621568" y="835857"/>
            <a:chExt cx="658601" cy="585137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480ECCB9-4A74-4F89-B171-665679B9ED6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1568" y="835857"/>
              <a:ext cx="532424" cy="532424"/>
            </a:xfrm>
            <a:prstGeom prst="rect">
              <a:avLst/>
            </a:prstGeom>
          </p:spPr>
        </p:pic>
        <p:sp>
          <p:nvSpPr>
            <p:cNvPr id="26" name="TextBox 25"/>
            <p:cNvSpPr txBox="1"/>
            <p:nvPr/>
          </p:nvSpPr>
          <p:spPr>
            <a:xfrm>
              <a:off x="724653" y="836219"/>
              <a:ext cx="55551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4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1132690" y="645997"/>
            <a:ext cx="1056967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vi-VN" sz="3600" b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Xếp 12 chiếc vòng như hình dưới đây, Rô-bốt lập được số 312 211 011. Với 12 chiếc vòng, em lập được số lớn nhất là số nào?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5DEAE69-D134-B99B-0983-42EE852369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3142" y="2208692"/>
            <a:ext cx="4267931" cy="261848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8F49F06-04CA-FBE4-3AC2-11134793BF70}"/>
              </a:ext>
            </a:extLst>
          </p:cNvPr>
          <p:cNvSpPr txBox="1"/>
          <p:nvPr/>
        </p:nvSpPr>
        <p:spPr>
          <a:xfrm>
            <a:off x="648586" y="2828261"/>
            <a:ext cx="658155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Với 12 chiếc vòng, em lập được số lớn nhất là số 930 000 000.</a:t>
            </a:r>
            <a:endParaRPr lang="en-US" sz="3200" b="1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519481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1FDD3B7B-436F-406F-8B6F-E40941E3FC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774068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0D40E541-EBA9-4A03-9258-A5B12ED828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56112" y="2680497"/>
            <a:ext cx="5066215" cy="5066215"/>
          </a:xfrm>
          <a:prstGeom prst="rect">
            <a:avLst/>
          </a:prstGeom>
        </p:spPr>
      </p:pic>
      <p:pic>
        <p:nvPicPr>
          <p:cNvPr id="6" name="Picture 5" descr="A blue and orange text&#10;&#10;AI-generated content may be incorrect.">
            <a:extLst>
              <a:ext uri="{FF2B5EF4-FFF2-40B4-BE49-F238E27FC236}">
                <a16:creationId xmlns:a16="http://schemas.microsoft.com/office/drawing/2014/main" id="{E1A7FCCC-00D3-1CAE-B5D8-6155839570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710" y="1555845"/>
            <a:ext cx="8254699" cy="2853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66284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heme/theme1.xml><?xml version="1.0" encoding="utf-8"?>
<a:theme xmlns:a="http://schemas.openxmlformats.org/drawingml/2006/main" name="千图网拥有20W+精美PPT模板 更多PPT模板下载至：www.58pic.com/office/ppt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未定义">
  <a:themeElements>
    <a:clrScheme name="自定义 773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627AAE"/>
      </a:accent1>
      <a:accent2>
        <a:srgbClr val="F66589"/>
      </a:accent2>
      <a:accent3>
        <a:srgbClr val="627AAE"/>
      </a:accent3>
      <a:accent4>
        <a:srgbClr val="F66589"/>
      </a:accent4>
      <a:accent5>
        <a:srgbClr val="627AAE"/>
      </a:accent5>
      <a:accent6>
        <a:srgbClr val="F66589"/>
      </a:accent6>
      <a:hlink>
        <a:srgbClr val="627AAE"/>
      </a:hlink>
      <a:folHlink>
        <a:srgbClr val="F66589"/>
      </a:folHlink>
    </a:clrScheme>
    <a:fontScheme name="1212121">
      <a:majorFont>
        <a:latin typeface="字魂131号-酷乐潮玩体"/>
        <a:ea typeface="字魂131号-酷乐潮玩体"/>
        <a:cs typeface=""/>
      </a:majorFont>
      <a:minorFont>
        <a:latin typeface="字魂131号-酷乐潮玩体"/>
        <a:ea typeface="汉仪正圆-55W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未定义">
  <a:themeElements>
    <a:clrScheme name="自定义 773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627AAE"/>
      </a:accent1>
      <a:accent2>
        <a:srgbClr val="F66589"/>
      </a:accent2>
      <a:accent3>
        <a:srgbClr val="627AAE"/>
      </a:accent3>
      <a:accent4>
        <a:srgbClr val="F66589"/>
      </a:accent4>
      <a:accent5>
        <a:srgbClr val="627AAE"/>
      </a:accent5>
      <a:accent6>
        <a:srgbClr val="F66589"/>
      </a:accent6>
      <a:hlink>
        <a:srgbClr val="627AAE"/>
      </a:hlink>
      <a:folHlink>
        <a:srgbClr val="F66589"/>
      </a:folHlink>
    </a:clrScheme>
    <a:fontScheme name="1212121">
      <a:majorFont>
        <a:latin typeface="字魂131号-酷乐潮玩体"/>
        <a:ea typeface="字魂131号-酷乐潮玩体"/>
        <a:cs typeface=""/>
      </a:majorFont>
      <a:minorFont>
        <a:latin typeface="字魂131号-酷乐潮玩体"/>
        <a:ea typeface="汉仪正圆-55W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307</TotalTime>
  <Words>442</Words>
  <Application>Microsoft Office PowerPoint</Application>
  <PresentationFormat>Widescreen</PresentationFormat>
  <Paragraphs>100</Paragraphs>
  <Slides>19</Slides>
  <Notes>9</Notes>
  <HiddenSlides>0</HiddenSlides>
  <MMClips>3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19</vt:i4>
      </vt:variant>
    </vt:vector>
  </HeadingPairs>
  <TitlesOfParts>
    <vt:vector size="31" baseType="lpstr">
      <vt:lpstr>AvantGarde</vt:lpstr>
      <vt:lpstr>等线</vt:lpstr>
      <vt:lpstr>Arial</vt:lpstr>
      <vt:lpstr>Calibri</vt:lpstr>
      <vt:lpstr>Cambria</vt:lpstr>
      <vt:lpstr>Cambria Math</vt:lpstr>
      <vt:lpstr>Times New Roman</vt:lpstr>
      <vt:lpstr>Wingdings</vt:lpstr>
      <vt:lpstr>千图网拥有20W+精美PPT模板 更多PPT模板下载至：www.58pic.com/office/ppt​​</vt:lpstr>
      <vt:lpstr>1_Office Theme</vt:lpstr>
      <vt:lpstr>未定义</vt:lpstr>
      <vt:lpstr>1_未定义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Thao Tran</dc:creator>
  <cp:lastModifiedBy>Thao Tran</cp:lastModifiedBy>
  <cp:revision>58</cp:revision>
  <dcterms:created xsi:type="dcterms:W3CDTF">2023-08-07T08:44:57Z</dcterms:created>
  <dcterms:modified xsi:type="dcterms:W3CDTF">2025-09-24T07:44:35Z</dcterms:modified>
</cp:coreProperties>
</file>