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29"/>
  </p:notesMasterIdLst>
  <p:sldIdLst>
    <p:sldId id="257" r:id="rId5"/>
    <p:sldId id="259" r:id="rId6"/>
    <p:sldId id="11988" r:id="rId7"/>
    <p:sldId id="11968" r:id="rId8"/>
    <p:sldId id="11967" r:id="rId9"/>
    <p:sldId id="11969" r:id="rId10"/>
    <p:sldId id="11970" r:id="rId11"/>
    <p:sldId id="11989" r:id="rId12"/>
    <p:sldId id="11990" r:id="rId13"/>
    <p:sldId id="11991" r:id="rId14"/>
    <p:sldId id="11992" r:id="rId15"/>
    <p:sldId id="11993" r:id="rId16"/>
    <p:sldId id="281" r:id="rId17"/>
    <p:sldId id="274" r:id="rId18"/>
    <p:sldId id="11994" r:id="rId19"/>
    <p:sldId id="11995" r:id="rId20"/>
    <p:sldId id="11996" r:id="rId21"/>
    <p:sldId id="11997" r:id="rId22"/>
    <p:sldId id="11998" r:id="rId23"/>
    <p:sldId id="11999" r:id="rId24"/>
    <p:sldId id="12000" r:id="rId25"/>
    <p:sldId id="12001" r:id="rId26"/>
    <p:sldId id="292" r:id="rId27"/>
    <p:sldId id="11987"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45" autoAdjust="0"/>
    <p:restoredTop sz="94762"/>
  </p:normalViewPr>
  <p:slideViewPr>
    <p:cSldViewPr snapToGrid="0">
      <p:cViewPr varScale="1">
        <p:scale>
          <a:sx n="121" d="100"/>
          <a:sy n="121" d="100"/>
        </p:scale>
        <p:origin x="78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F7E4BD-6653-4D71-B4DB-F62872463FB9}" type="datetimeFigureOut">
              <a:rPr lang="en-US" smtClean="0"/>
              <a:t>4/11/25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08811E-C1CF-462A-8DE9-4F07120354AC}" type="slidenum">
              <a:rPr lang="en-US" smtClean="0"/>
              <a:t>‹#›</a:t>
            </a:fld>
            <a:endParaRPr lang="en-US"/>
          </a:p>
        </p:txBody>
      </p:sp>
    </p:spTree>
    <p:extLst>
      <p:ext uri="{BB962C8B-B14F-4D97-AF65-F5344CB8AC3E}">
        <p14:creationId xmlns:p14="http://schemas.microsoft.com/office/powerpoint/2010/main" val="3934570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zh-CN" altLang="en-US" dirty="0"/>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C541B1-6E27-4B2F-86B0-76148B1B475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059313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p:txBody>
      </p:sp>
      <p:sp>
        <p:nvSpPr>
          <p:cNvPr id="4" name="Slide Number Placeholder 3"/>
          <p:cNvSpPr>
            <a:spLocks noGrp="1"/>
          </p:cNvSpPr>
          <p:nvPr>
            <p:ph type="sldNum" sz="quarter" idx="5"/>
          </p:nvPr>
        </p:nvSpPr>
        <p:spPr/>
        <p:txBody>
          <a:bodyPr/>
          <a:lstStyle/>
          <a:p>
            <a:fld id="{C208811E-C1CF-462A-8DE9-4F07120354AC}" type="slidenum">
              <a:rPr lang="en-US" smtClean="0"/>
              <a:t>5</a:t>
            </a:fld>
            <a:endParaRPr lang="en-US"/>
          </a:p>
        </p:txBody>
      </p:sp>
    </p:spTree>
    <p:extLst>
      <p:ext uri="{BB962C8B-B14F-4D97-AF65-F5344CB8AC3E}">
        <p14:creationId xmlns:p14="http://schemas.microsoft.com/office/powerpoint/2010/main" val="12291204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endParaRPr lang="en-US" dirty="0"/>
          </a:p>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BF1D47-4B35-4E2A-A10B-209887A6A7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0936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AD2084-F60C-C74F-26DE-439E9183CE10}"/>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2991FF1-EA0C-38AB-EBAF-59A05744D5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B47964A8-5BB4-859B-79CE-BDC72AB37329}"/>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5" name="页脚占位符 4">
            <a:extLst>
              <a:ext uri="{FF2B5EF4-FFF2-40B4-BE49-F238E27FC236}">
                <a16:creationId xmlns:a16="http://schemas.microsoft.com/office/drawing/2014/main" id="{808A79BD-920E-FDA6-BBB8-5258278C18A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E5C6948-675A-2CB4-B9F3-C5E4847F96A7}"/>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222830049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33822B-2B9A-04D8-E1CD-5F47597F340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8D977277-C3DE-AD3C-4527-9F8A73141117}"/>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2D952EE5-EC72-1ECC-7E94-CC9AB6B75628}"/>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5" name="页脚占位符 4">
            <a:extLst>
              <a:ext uri="{FF2B5EF4-FFF2-40B4-BE49-F238E27FC236}">
                <a16:creationId xmlns:a16="http://schemas.microsoft.com/office/drawing/2014/main" id="{F98B1DE6-9E73-94FB-5755-76D3DC29935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EC80FA99-AF47-3FF4-203C-0251340050B6}"/>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316097103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01E8F35-CC81-3643-38CA-CE0DE9EAB944}"/>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D8DEDE68-50C1-22BB-E3E8-2EBA14A54B4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28A46F70-D5A4-6C0C-BDFB-5BE37CC21809}"/>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5" name="页脚占位符 4">
            <a:extLst>
              <a:ext uri="{FF2B5EF4-FFF2-40B4-BE49-F238E27FC236}">
                <a16:creationId xmlns:a16="http://schemas.microsoft.com/office/drawing/2014/main" id="{75AED7A8-5438-4C6E-CD2F-F6B56848899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D072B6E0-6288-F209-A7D5-4116E25F3689}"/>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230994875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7BC3787-B139-3EED-63B9-8A3AB94BEE01}"/>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9261282-0CCD-84D8-F6C5-EBAE2C83D7E4}"/>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AF116514-46F6-10E2-13D2-297503308CD2}"/>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C417251A-D438-DEF2-56DC-A6EE898F3BCF}"/>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6" name="页脚占位符 5">
            <a:extLst>
              <a:ext uri="{FF2B5EF4-FFF2-40B4-BE49-F238E27FC236}">
                <a16:creationId xmlns:a16="http://schemas.microsoft.com/office/drawing/2014/main" id="{E9F690E9-AFA1-5543-18CF-ED71EE122FB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EAC9FD24-CD8B-18A3-CD49-0DE034C90DFD}"/>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396503652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704BB0-7811-5AFE-78F6-C02990AED590}"/>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D8C7DEF-61AD-AD94-637E-67DCDD7B85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26DB1867-D5A4-25C7-7A22-70D8CAFF2611}"/>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4EB46E8E-6C50-5384-19C5-D071AC155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386A036F-5187-899A-D07E-58C18B384037}"/>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B56194FC-23C5-4B6C-ABAC-FF8B4E3ABB6E}"/>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8" name="页脚占位符 7">
            <a:extLst>
              <a:ext uri="{FF2B5EF4-FFF2-40B4-BE49-F238E27FC236}">
                <a16:creationId xmlns:a16="http://schemas.microsoft.com/office/drawing/2014/main" id="{C40D26B1-CF91-275D-0152-BFD0B2063D8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05C65004-B793-6B8C-A09C-52AD6C3170DA}"/>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127652131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8C72D3-2075-A495-880A-D848AF4ADC76}"/>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4199512-6951-871C-833F-EA68B7AABEB9}"/>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4" name="页脚占位符 3">
            <a:extLst>
              <a:ext uri="{FF2B5EF4-FFF2-40B4-BE49-F238E27FC236}">
                <a16:creationId xmlns:a16="http://schemas.microsoft.com/office/drawing/2014/main" id="{2E34E8AD-0CCE-7D4F-8730-507D91494366}"/>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74C80DBF-9C0A-A84A-46E3-B4C5F6E07A2F}"/>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393428351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9265AF2-4B8A-2A64-34D8-3BCE064D337C}"/>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3" name="页脚占位符 2">
            <a:extLst>
              <a:ext uri="{FF2B5EF4-FFF2-40B4-BE49-F238E27FC236}">
                <a16:creationId xmlns:a16="http://schemas.microsoft.com/office/drawing/2014/main" id="{C3B7D9A8-28EE-DCEC-3B03-5F512F0EB2E6}"/>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FD511D2B-6590-98FC-BA83-B3245964459E}"/>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374594213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0FD90EC-BCF0-7740-2A4E-E3BD9F3525BA}"/>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33D40868-9226-72F6-EB25-A4167D5B75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19A46B85-DD51-BDA1-0E24-D79CB405F7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773DCBF-DA1F-1C0E-E1DC-45BAE477E4EB}"/>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6" name="页脚占位符 5">
            <a:extLst>
              <a:ext uri="{FF2B5EF4-FFF2-40B4-BE49-F238E27FC236}">
                <a16:creationId xmlns:a16="http://schemas.microsoft.com/office/drawing/2014/main" id="{3FEAAB46-70F4-1534-57F6-EB3F407E277F}"/>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ED396B3-6C06-768B-4E80-FCD2281D6611}"/>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255475333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B0AEAE-86ED-70CC-0D71-11D583B386A4}"/>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9B06B6E9-1F21-0688-26CF-B754D3CFDE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0D3FDA4F-1358-46B8-78B9-88DA9ADDC2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7B78D9EF-DB11-BA31-C2CA-DDE490EEB28F}"/>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6" name="页脚占位符 5">
            <a:extLst>
              <a:ext uri="{FF2B5EF4-FFF2-40B4-BE49-F238E27FC236}">
                <a16:creationId xmlns:a16="http://schemas.microsoft.com/office/drawing/2014/main" id="{5AD461B4-4FF2-2171-5287-10946D198E76}"/>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9C946E65-A62E-F9CF-1E38-C1608EBDEBFF}"/>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151502325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C6532E4-7FF6-9827-44F9-3A397316288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BC87A24-4A22-559A-5C3C-3BEE8DC66D27}"/>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32989B4-009F-A356-5275-BD8C34D48459}"/>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5" name="页脚占位符 4">
            <a:extLst>
              <a:ext uri="{FF2B5EF4-FFF2-40B4-BE49-F238E27FC236}">
                <a16:creationId xmlns:a16="http://schemas.microsoft.com/office/drawing/2014/main" id="{9E3696B5-F9BD-F9DA-9AE4-28127276D01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01DCAFFB-5679-2EA1-DA12-8FE01F0E8003}"/>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386149161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694F1CF6-150E-1204-2B0C-11C7D6299B26}"/>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CFF4D97-47DB-E884-246A-AFCDEA435828}"/>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39001BD3-D7B7-1F20-7B41-04AA59BD6041}"/>
              </a:ext>
            </a:extLst>
          </p:cNvPr>
          <p:cNvSpPr>
            <a:spLocks noGrp="1"/>
          </p:cNvSpPr>
          <p:nvPr>
            <p:ph type="dt" sz="half" idx="10"/>
          </p:nvPr>
        </p:nvSpPr>
        <p:spPr/>
        <p:txBody>
          <a:bodyPr/>
          <a:lstStyle/>
          <a:p>
            <a:fld id="{9AA49115-88B2-4BE5-B9F7-31439666C995}" type="datetimeFigureOut">
              <a:rPr lang="zh-CN" altLang="en-US" smtClean="0"/>
              <a:t>2025/4/11</a:t>
            </a:fld>
            <a:endParaRPr lang="zh-CN" altLang="en-US"/>
          </a:p>
        </p:txBody>
      </p:sp>
      <p:sp>
        <p:nvSpPr>
          <p:cNvPr id="5" name="页脚占位符 4">
            <a:extLst>
              <a:ext uri="{FF2B5EF4-FFF2-40B4-BE49-F238E27FC236}">
                <a16:creationId xmlns:a16="http://schemas.microsoft.com/office/drawing/2014/main" id="{745F05DF-7ADB-29A1-F047-BCF93AF1C0D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5AE5819-D9F2-2A57-705A-D1423BD0643F}"/>
              </a:ext>
            </a:extLst>
          </p:cNvPr>
          <p:cNvSpPr>
            <a:spLocks noGrp="1"/>
          </p:cNvSpPr>
          <p:nvPr>
            <p:ph type="sldNum" sz="quarter" idx="12"/>
          </p:nvPr>
        </p:nvSpPr>
        <p:spPr/>
        <p:txBody>
          <a:bodyPr/>
          <a:lstStyle/>
          <a:p>
            <a:fld id="{3D71E57C-4CF8-4422-893C-374ADA4EBFE5}" type="slidenum">
              <a:rPr lang="zh-CN" altLang="en-US" smtClean="0"/>
              <a:t>‹#›</a:t>
            </a:fld>
            <a:endParaRPr lang="zh-CN" altLang="en-US"/>
          </a:p>
        </p:txBody>
      </p:sp>
    </p:spTree>
    <p:extLst>
      <p:ext uri="{BB962C8B-B14F-4D97-AF65-F5344CB8AC3E}">
        <p14:creationId xmlns:p14="http://schemas.microsoft.com/office/powerpoint/2010/main" val="61021139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AF34-91B3-8C83-2393-DDC440265252}"/>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83A02A3-E305-4E86-F6CD-7EA4885EF72C}"/>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B75D49-F0FF-D55A-B8B3-BEB2E5B65D2B}"/>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5" name="Footer Placeholder 4">
            <a:extLst>
              <a:ext uri="{FF2B5EF4-FFF2-40B4-BE49-F238E27FC236}">
                <a16:creationId xmlns:a16="http://schemas.microsoft.com/office/drawing/2014/main" id="{B9FB1298-7E7A-0C8B-EA8C-0F3EB527DC6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1EE0407-0D19-7E65-BA43-C997C31537CC}"/>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729211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27A1-BF89-2455-AB89-F891BAA2B9A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D1C0ADF-63C7-C882-9FEA-FF9F582D83E9}"/>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264FB9-8C8E-2BD5-6637-2E1D9E76876E}"/>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5" name="Footer Placeholder 4">
            <a:extLst>
              <a:ext uri="{FF2B5EF4-FFF2-40B4-BE49-F238E27FC236}">
                <a16:creationId xmlns:a16="http://schemas.microsoft.com/office/drawing/2014/main" id="{0749EC12-3029-8E25-A443-57F0EA26D2A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17EBB34E-32E0-57C8-EE29-B32DFF07F48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4165826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1894-515C-08E3-4AD7-23FE4E963DE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41B13C-6DC8-6F9E-A968-9E7FA9B890E1}"/>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279B02-76B0-FA52-6C1B-0F149689A907}"/>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5" name="Footer Placeholder 4">
            <a:extLst>
              <a:ext uri="{FF2B5EF4-FFF2-40B4-BE49-F238E27FC236}">
                <a16:creationId xmlns:a16="http://schemas.microsoft.com/office/drawing/2014/main" id="{A4AC090C-5B44-D8AC-96D0-E0FBAD5EA4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D3C7C6D-15EF-3201-FE4B-99BF248A7D6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765198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0DB745-A084-1445-D899-59C31E3D4E20}"/>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7BCCA36-E201-09DB-9377-F5530820B9D6}"/>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BB1626-38F6-351F-F73F-6C1E51868A3C}"/>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00D610-92C3-850D-F4CD-AF9A90C46A4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6" name="Footer Placeholder 5">
            <a:extLst>
              <a:ext uri="{FF2B5EF4-FFF2-40B4-BE49-F238E27FC236}">
                <a16:creationId xmlns:a16="http://schemas.microsoft.com/office/drawing/2014/main" id="{254CDDFE-68E9-364F-242A-F583E74F88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1F9ABA-C2E9-4FAB-D5B6-6D8258E9A6B8}"/>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7984310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60D21-4B13-587D-A2D9-5E99D2F001D8}"/>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3F28D2F-BFB4-212E-7647-52AA8EC25FA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A20D926-A861-5970-4944-165DEDBD4E9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D7A9D15-5D70-CDD4-0887-799F6A582287}"/>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72FD43-6A37-8FC7-C545-139625012F4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7EB626-EBDF-6887-EAF7-8D22DBF703D2}"/>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8" name="Footer Placeholder 7">
            <a:extLst>
              <a:ext uri="{FF2B5EF4-FFF2-40B4-BE49-F238E27FC236}">
                <a16:creationId xmlns:a16="http://schemas.microsoft.com/office/drawing/2014/main" id="{19E26F4C-1B9E-B07B-7001-1CAA545037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D8BC1DE3-6985-690E-8867-E64CC13629AD}"/>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033637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4E3A7-E39D-86AC-0751-B35A47A10B4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9C23343C-E329-6C15-486C-6EB1CD7D8AC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4" name="Footer Placeholder 3">
            <a:extLst>
              <a:ext uri="{FF2B5EF4-FFF2-40B4-BE49-F238E27FC236}">
                <a16:creationId xmlns:a16="http://schemas.microsoft.com/office/drawing/2014/main" id="{8AAA05C8-A432-3B2C-BAEA-3450B69FA12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8B39B37-80E6-9B79-16D5-C0C38292FA59}"/>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6131794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3DAD47-7519-6897-44E5-DBAD98593E66}"/>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3" name="Footer Placeholder 2">
            <a:extLst>
              <a:ext uri="{FF2B5EF4-FFF2-40B4-BE49-F238E27FC236}">
                <a16:creationId xmlns:a16="http://schemas.microsoft.com/office/drawing/2014/main" id="{9B5DB4A1-1E72-FDA3-EF0F-7A685EE8EA6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8243DD24-DC1D-09A2-28AA-CD866088404E}"/>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11082593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42576-CE0C-7FB4-CD1D-5CA710E4FA41}"/>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AEB1DD-7C7E-939D-BB12-F69CBE69E23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CC54670-6DFB-1F09-C937-D8C22B22A90A}"/>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493E85-D607-76F9-666C-19B3C19817FD}"/>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6" name="Footer Placeholder 5">
            <a:extLst>
              <a:ext uri="{FF2B5EF4-FFF2-40B4-BE49-F238E27FC236}">
                <a16:creationId xmlns:a16="http://schemas.microsoft.com/office/drawing/2014/main" id="{8FCB23E3-7E52-FF4E-AE0C-1EC8B57852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042456A-0C28-C079-DF99-31F8F5C3F5E6}"/>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2501439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75A14-B090-AB69-42CB-D351D3F85B7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8DD392-642F-DB51-97F3-5F27212564E1}"/>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446B8F2-C8E8-7A53-F182-FF9A3CE6124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E54AAE-A612-73A8-E5B2-B0926669037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6" name="Footer Placeholder 5">
            <a:extLst>
              <a:ext uri="{FF2B5EF4-FFF2-40B4-BE49-F238E27FC236}">
                <a16:creationId xmlns:a16="http://schemas.microsoft.com/office/drawing/2014/main" id="{EBEE9846-34C6-3964-23C1-97F60A606DF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FD3A427-039A-6988-4A08-E18C876758E3}"/>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32442505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303B6-A4A6-87C3-B5BC-6816F0E1332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CFBDD2-3614-AD2F-D406-F6AA13CC1800}"/>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0F1FEC-64A8-900C-EA7F-7602192E6820}"/>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5" name="Footer Placeholder 4">
            <a:extLst>
              <a:ext uri="{FF2B5EF4-FFF2-40B4-BE49-F238E27FC236}">
                <a16:creationId xmlns:a16="http://schemas.microsoft.com/office/drawing/2014/main" id="{0A3BE049-F3A7-E6C5-EA40-43905CD4DA4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E369D19-BBC5-2493-89D9-E663BA8F848A}"/>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40145122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35BB4E2-0492-BBB1-95AD-83085A006AD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C14FDA3-608C-3E18-02DB-AC1A4B87BEA1}"/>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5D723B-2A73-F1DF-D7D1-519B200129B4}"/>
              </a:ext>
            </a:extLst>
          </p:cNvPr>
          <p:cNvSpPr>
            <a:spLocks noGrp="1"/>
          </p:cNvSpPr>
          <p:nvPr>
            <p:ph type="dt" sz="half" idx="10"/>
          </p:nvPr>
        </p:nvSpPr>
        <p:spPr>
          <a:xfrm>
            <a:off x="838200" y="6356350"/>
            <a:ext cx="2743200" cy="365125"/>
          </a:xfrm>
          <a:prstGeom prst="rect">
            <a:avLst/>
          </a:prstGeom>
        </p:spPr>
        <p:txBody>
          <a:bodyPr/>
          <a:lstStyle/>
          <a:p>
            <a:fld id="{B96A186B-B57A-4801-82AF-751650A9198B}" type="datetimeFigureOut">
              <a:rPr lang="en-US" smtClean="0"/>
              <a:t>4/11/25</a:t>
            </a:fld>
            <a:endParaRPr lang="en-US"/>
          </a:p>
        </p:txBody>
      </p:sp>
      <p:sp>
        <p:nvSpPr>
          <p:cNvPr id="5" name="Footer Placeholder 4">
            <a:extLst>
              <a:ext uri="{FF2B5EF4-FFF2-40B4-BE49-F238E27FC236}">
                <a16:creationId xmlns:a16="http://schemas.microsoft.com/office/drawing/2014/main" id="{A9BDE330-C6AF-4877-8C0E-5C7891315B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CECE8FC0-40C8-A484-88F5-BFF0616C98A5}"/>
              </a:ext>
            </a:extLst>
          </p:cNvPr>
          <p:cNvSpPr>
            <a:spLocks noGrp="1"/>
          </p:cNvSpPr>
          <p:nvPr>
            <p:ph type="sldNum" sz="quarter" idx="12"/>
          </p:nvPr>
        </p:nvSpPr>
        <p:spPr>
          <a:xfrm>
            <a:off x="8610600" y="6356350"/>
            <a:ext cx="2743200" cy="365125"/>
          </a:xfrm>
          <a:prstGeom prst="rect">
            <a:avLst/>
          </a:prstGeom>
        </p:spPr>
        <p:txBody>
          <a:bodyPr/>
          <a:lstStyle/>
          <a:p>
            <a:fld id="{17F75F6C-B60A-4243-BAFF-C9A93FF614E1}" type="slidenum">
              <a:rPr lang="en-US" smtClean="0"/>
              <a:t>‹#›</a:t>
            </a:fld>
            <a:endParaRPr lang="en-US"/>
          </a:p>
        </p:txBody>
      </p:sp>
    </p:spTree>
    <p:extLst>
      <p:ext uri="{BB962C8B-B14F-4D97-AF65-F5344CB8AC3E}">
        <p14:creationId xmlns:p14="http://schemas.microsoft.com/office/powerpoint/2010/main" val="7783170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êu đề Bản chiếu">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FFC366CA-B051-FE08-E806-9D8DD99BF228}"/>
              </a:ext>
            </a:extLst>
          </p:cNvPr>
          <p:cNvSpPr>
            <a:spLocks noGrp="1"/>
          </p:cNvSpPr>
          <p:nvPr>
            <p:ph type="ctrTitle"/>
          </p:nvPr>
        </p:nvSpPr>
        <p:spPr>
          <a:xfrm>
            <a:off x="1524000" y="1122363"/>
            <a:ext cx="9144000" cy="2387600"/>
          </a:xfrm>
        </p:spPr>
        <p:txBody>
          <a:bodyPr anchor="b"/>
          <a:lstStyle>
            <a:lvl1pPr algn="ctr">
              <a:defRPr sz="6000"/>
            </a:lvl1pPr>
          </a:lstStyle>
          <a:p>
            <a:r>
              <a:rPr lang="vi-VN"/>
              <a:t>Bấm để sửa kiểu tiêu đề Bản cái</a:t>
            </a:r>
            <a:endParaRPr lang="en-US"/>
          </a:p>
        </p:txBody>
      </p:sp>
      <p:sp>
        <p:nvSpPr>
          <p:cNvPr id="3" name="Tiêu đề phụ 2">
            <a:extLst>
              <a:ext uri="{FF2B5EF4-FFF2-40B4-BE49-F238E27FC236}">
                <a16:creationId xmlns:a16="http://schemas.microsoft.com/office/drawing/2014/main" id="{B336D5E8-FFD8-CA96-DD58-4A0B92F6D7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vi-VN"/>
              <a:t>Bấm để chỉnh sửa kiểu tiêu đề phụ của Bản cái</a:t>
            </a:r>
            <a:endParaRPr lang="en-US"/>
          </a:p>
        </p:txBody>
      </p:sp>
      <p:sp>
        <p:nvSpPr>
          <p:cNvPr id="4" name="Chỗ dành sẵn cho Ngày tháng 3">
            <a:extLst>
              <a:ext uri="{FF2B5EF4-FFF2-40B4-BE49-F238E27FC236}">
                <a16:creationId xmlns:a16="http://schemas.microsoft.com/office/drawing/2014/main" id="{A2ED416E-3E7B-E580-D144-E076402CA9C0}"/>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5" name="Chỗ dành sẵn cho Chân trang 4">
            <a:extLst>
              <a:ext uri="{FF2B5EF4-FFF2-40B4-BE49-F238E27FC236}">
                <a16:creationId xmlns:a16="http://schemas.microsoft.com/office/drawing/2014/main" id="{3ECCBD23-B547-BAF3-FAF3-EE9368D7BF36}"/>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A6268FB9-3AC4-39F0-A27D-4D5BD20DCD76}"/>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27860794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êu đề và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02C986C-7330-8150-DB5A-C797D0EDF756}"/>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9A3851DD-6242-4D47-3F5B-7A8F220250E9}"/>
              </a:ext>
            </a:extLst>
          </p:cNvPr>
          <p:cNvSpPr>
            <a:spLocks noGrp="1"/>
          </p:cNvSpPr>
          <p:nvPr>
            <p:ph idx="1"/>
          </p:nvPr>
        </p:nvSpPr>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DA85D927-BCFC-CF5C-C44C-F57280EE3C53}"/>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5" name="Chỗ dành sẵn cho Chân trang 4">
            <a:extLst>
              <a:ext uri="{FF2B5EF4-FFF2-40B4-BE49-F238E27FC236}">
                <a16:creationId xmlns:a16="http://schemas.microsoft.com/office/drawing/2014/main" id="{ACC6DBBE-9908-F4D1-2BEB-E5245F0235E1}"/>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C07F2D1B-16A2-57D5-229A-A25C000EFADF}"/>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25142986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Đầu trang của Phần">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629759F-D2B5-B0C3-89AF-82853A9DCBA6}"/>
              </a:ext>
            </a:extLst>
          </p:cNvPr>
          <p:cNvSpPr>
            <a:spLocks noGrp="1"/>
          </p:cNvSpPr>
          <p:nvPr>
            <p:ph type="title"/>
          </p:nvPr>
        </p:nvSpPr>
        <p:spPr>
          <a:xfrm>
            <a:off x="831850" y="1709738"/>
            <a:ext cx="10515600" cy="2852737"/>
          </a:xfrm>
        </p:spPr>
        <p:txBody>
          <a:bodyPr anchor="b"/>
          <a:lstStyle>
            <a:lvl1pPr>
              <a:defRPr sz="6000"/>
            </a:lvl1p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66BCA40C-25E1-9EF4-BB33-13975A804DC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vi-VN"/>
              <a:t>Bấm để chỉnh sửa kiểu văn bản của Bản cái</a:t>
            </a:r>
          </a:p>
        </p:txBody>
      </p:sp>
      <p:sp>
        <p:nvSpPr>
          <p:cNvPr id="4" name="Chỗ dành sẵn cho Ngày tháng 3">
            <a:extLst>
              <a:ext uri="{FF2B5EF4-FFF2-40B4-BE49-F238E27FC236}">
                <a16:creationId xmlns:a16="http://schemas.microsoft.com/office/drawing/2014/main" id="{0CC71C7B-D823-D317-6BC5-27D7D6648980}"/>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5" name="Chỗ dành sẵn cho Chân trang 4">
            <a:extLst>
              <a:ext uri="{FF2B5EF4-FFF2-40B4-BE49-F238E27FC236}">
                <a16:creationId xmlns:a16="http://schemas.microsoft.com/office/drawing/2014/main" id="{84A0F5A5-6E18-0AE3-3D18-50CBC6CCE33D}"/>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772A7856-CEDF-46BF-6A6B-DA696BF96817}"/>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6590523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Hai Nội dung">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A3795B90-5894-5A12-6119-8152B1BDAD49}"/>
              </a:ext>
            </a:extLst>
          </p:cNvPr>
          <p:cNvSpPr>
            <a:spLocks noGrp="1"/>
          </p:cNvSpPr>
          <p:nvPr>
            <p:ph type="title"/>
          </p:nvPr>
        </p:nvSpPr>
        <p:spPr/>
        <p:txBody>
          <a:body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947D26AE-C969-05C4-AC96-6DFFB8378403}"/>
              </a:ext>
            </a:extLst>
          </p:cNvPr>
          <p:cNvSpPr>
            <a:spLocks noGrp="1"/>
          </p:cNvSpPr>
          <p:nvPr>
            <p:ph sz="half" idx="1"/>
          </p:nvPr>
        </p:nvSpPr>
        <p:spPr>
          <a:xfrm>
            <a:off x="838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ội dung 3">
            <a:extLst>
              <a:ext uri="{FF2B5EF4-FFF2-40B4-BE49-F238E27FC236}">
                <a16:creationId xmlns:a16="http://schemas.microsoft.com/office/drawing/2014/main" id="{290F1825-793C-B39F-BA03-85E4B344C3D2}"/>
              </a:ext>
            </a:extLst>
          </p:cNvPr>
          <p:cNvSpPr>
            <a:spLocks noGrp="1"/>
          </p:cNvSpPr>
          <p:nvPr>
            <p:ph sz="half" idx="2"/>
          </p:nvPr>
        </p:nvSpPr>
        <p:spPr>
          <a:xfrm>
            <a:off x="6172200" y="1825625"/>
            <a:ext cx="5181600" cy="435133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Ngày tháng 4">
            <a:extLst>
              <a:ext uri="{FF2B5EF4-FFF2-40B4-BE49-F238E27FC236}">
                <a16:creationId xmlns:a16="http://schemas.microsoft.com/office/drawing/2014/main" id="{77C72FF5-BCE2-BC70-DF96-D6399BEC21EA}"/>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6" name="Chỗ dành sẵn cho Chân trang 5">
            <a:extLst>
              <a:ext uri="{FF2B5EF4-FFF2-40B4-BE49-F238E27FC236}">
                <a16:creationId xmlns:a16="http://schemas.microsoft.com/office/drawing/2014/main" id="{617BCA36-CBA0-919E-97BF-82FC12100EED}"/>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AB6384D3-9444-82AA-83D0-06A02C09B524}"/>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35035474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hép so sán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17F75FB1-85E2-B9DB-B2B1-7F5C690DC5CC}"/>
              </a:ext>
            </a:extLst>
          </p:cNvPr>
          <p:cNvSpPr>
            <a:spLocks noGrp="1"/>
          </p:cNvSpPr>
          <p:nvPr>
            <p:ph type="title"/>
          </p:nvPr>
        </p:nvSpPr>
        <p:spPr>
          <a:xfrm>
            <a:off x="839788" y="365125"/>
            <a:ext cx="10515600" cy="1325563"/>
          </a:xfrm>
        </p:spPr>
        <p:txBody>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CC1F1FAD-20A0-5FA5-739B-CCA95FA9D70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4" name="Chỗ dành sẵn cho Nội dung 3">
            <a:extLst>
              <a:ext uri="{FF2B5EF4-FFF2-40B4-BE49-F238E27FC236}">
                <a16:creationId xmlns:a16="http://schemas.microsoft.com/office/drawing/2014/main" id="{293E93D1-3E44-0254-EEB5-D3544E838AC6}"/>
              </a:ext>
            </a:extLst>
          </p:cNvPr>
          <p:cNvSpPr>
            <a:spLocks noGrp="1"/>
          </p:cNvSpPr>
          <p:nvPr>
            <p:ph sz="half" idx="2"/>
          </p:nvPr>
        </p:nvSpPr>
        <p:spPr>
          <a:xfrm>
            <a:off x="839788" y="2505075"/>
            <a:ext cx="5157787"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5" name="Chỗ dành sẵn cho Văn bản 4">
            <a:extLst>
              <a:ext uri="{FF2B5EF4-FFF2-40B4-BE49-F238E27FC236}">
                <a16:creationId xmlns:a16="http://schemas.microsoft.com/office/drawing/2014/main" id="{53426DCD-B8D8-A070-AD88-C178BD7705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vi-VN"/>
              <a:t>Bấm để chỉnh sửa kiểu văn bản của Bản cái</a:t>
            </a:r>
          </a:p>
        </p:txBody>
      </p:sp>
      <p:sp>
        <p:nvSpPr>
          <p:cNvPr id="6" name="Chỗ dành sẵn cho Nội dung 5">
            <a:extLst>
              <a:ext uri="{FF2B5EF4-FFF2-40B4-BE49-F238E27FC236}">
                <a16:creationId xmlns:a16="http://schemas.microsoft.com/office/drawing/2014/main" id="{82E90A24-E252-F76D-B5D6-1B35554079F7}"/>
              </a:ext>
            </a:extLst>
          </p:cNvPr>
          <p:cNvSpPr>
            <a:spLocks noGrp="1"/>
          </p:cNvSpPr>
          <p:nvPr>
            <p:ph sz="quarter" idx="4"/>
          </p:nvPr>
        </p:nvSpPr>
        <p:spPr>
          <a:xfrm>
            <a:off x="6172200" y="2505075"/>
            <a:ext cx="5183188" cy="3684588"/>
          </a:xfrm>
        </p:spPr>
        <p:txBody>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7" name="Chỗ dành sẵn cho Ngày tháng 6">
            <a:extLst>
              <a:ext uri="{FF2B5EF4-FFF2-40B4-BE49-F238E27FC236}">
                <a16:creationId xmlns:a16="http://schemas.microsoft.com/office/drawing/2014/main" id="{7ADA509F-4075-1AB0-5891-363C078D5C9A}"/>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8" name="Chỗ dành sẵn cho Chân trang 7">
            <a:extLst>
              <a:ext uri="{FF2B5EF4-FFF2-40B4-BE49-F238E27FC236}">
                <a16:creationId xmlns:a16="http://schemas.microsoft.com/office/drawing/2014/main" id="{5BFC6E6B-0F13-3328-7A94-2CC0D7E2C66A}"/>
              </a:ext>
            </a:extLst>
          </p:cNvPr>
          <p:cNvSpPr>
            <a:spLocks noGrp="1"/>
          </p:cNvSpPr>
          <p:nvPr>
            <p:ph type="ftr" sz="quarter" idx="11"/>
          </p:nvPr>
        </p:nvSpPr>
        <p:spPr/>
        <p:txBody>
          <a:bodyPr/>
          <a:lstStyle/>
          <a:p>
            <a:endParaRPr lang="en-US"/>
          </a:p>
        </p:txBody>
      </p:sp>
      <p:sp>
        <p:nvSpPr>
          <p:cNvPr id="9" name="Chỗ dành sẵn cho Số hiệu Bản chiếu 8">
            <a:extLst>
              <a:ext uri="{FF2B5EF4-FFF2-40B4-BE49-F238E27FC236}">
                <a16:creationId xmlns:a16="http://schemas.microsoft.com/office/drawing/2014/main" id="{C3537723-4C4F-D760-254D-1EE118918856}"/>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41951825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Chỉ Tiêu đề">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CC04C537-A475-DF47-0533-F3586D2A1F29}"/>
              </a:ext>
            </a:extLst>
          </p:cNvPr>
          <p:cNvSpPr>
            <a:spLocks noGrp="1"/>
          </p:cNvSpPr>
          <p:nvPr>
            <p:ph type="title"/>
          </p:nvPr>
        </p:nvSpPr>
        <p:spPr/>
        <p:txBody>
          <a:bodyPr/>
          <a:lstStyle/>
          <a:p>
            <a:r>
              <a:rPr lang="vi-VN"/>
              <a:t>Bấm để sửa kiểu tiêu đề Bản cái</a:t>
            </a:r>
            <a:endParaRPr lang="en-US"/>
          </a:p>
        </p:txBody>
      </p:sp>
      <p:sp>
        <p:nvSpPr>
          <p:cNvPr id="3" name="Chỗ dành sẵn cho Ngày tháng 2">
            <a:extLst>
              <a:ext uri="{FF2B5EF4-FFF2-40B4-BE49-F238E27FC236}">
                <a16:creationId xmlns:a16="http://schemas.microsoft.com/office/drawing/2014/main" id="{96A864E5-9FB4-6591-0623-8566D6B65EBA}"/>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4" name="Chỗ dành sẵn cho Chân trang 3">
            <a:extLst>
              <a:ext uri="{FF2B5EF4-FFF2-40B4-BE49-F238E27FC236}">
                <a16:creationId xmlns:a16="http://schemas.microsoft.com/office/drawing/2014/main" id="{0AE144F8-7AD2-DF37-DBA7-89651824EF9C}"/>
              </a:ext>
            </a:extLst>
          </p:cNvPr>
          <p:cNvSpPr>
            <a:spLocks noGrp="1"/>
          </p:cNvSpPr>
          <p:nvPr>
            <p:ph type="ftr" sz="quarter" idx="11"/>
          </p:nvPr>
        </p:nvSpPr>
        <p:spPr/>
        <p:txBody>
          <a:bodyPr/>
          <a:lstStyle/>
          <a:p>
            <a:endParaRPr lang="en-US"/>
          </a:p>
        </p:txBody>
      </p:sp>
      <p:sp>
        <p:nvSpPr>
          <p:cNvPr id="5" name="Chỗ dành sẵn cho Số hiệu Bản chiếu 4">
            <a:extLst>
              <a:ext uri="{FF2B5EF4-FFF2-40B4-BE49-F238E27FC236}">
                <a16:creationId xmlns:a16="http://schemas.microsoft.com/office/drawing/2014/main" id="{90E5A006-462A-31E4-A8F4-DEE6C3CF08C5}"/>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122189244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Trống">
    <p:spTree>
      <p:nvGrpSpPr>
        <p:cNvPr id="1" name=""/>
        <p:cNvGrpSpPr/>
        <p:nvPr/>
      </p:nvGrpSpPr>
      <p:grpSpPr>
        <a:xfrm>
          <a:off x="0" y="0"/>
          <a:ext cx="0" cy="0"/>
          <a:chOff x="0" y="0"/>
          <a:chExt cx="0" cy="0"/>
        </a:xfrm>
      </p:grpSpPr>
      <p:sp>
        <p:nvSpPr>
          <p:cNvPr id="2" name="Chỗ dành sẵn cho Ngày tháng 1">
            <a:extLst>
              <a:ext uri="{FF2B5EF4-FFF2-40B4-BE49-F238E27FC236}">
                <a16:creationId xmlns:a16="http://schemas.microsoft.com/office/drawing/2014/main" id="{5B2FD79D-5FC9-AC77-BA75-45FD93623AC0}"/>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3" name="Chỗ dành sẵn cho Chân trang 2">
            <a:extLst>
              <a:ext uri="{FF2B5EF4-FFF2-40B4-BE49-F238E27FC236}">
                <a16:creationId xmlns:a16="http://schemas.microsoft.com/office/drawing/2014/main" id="{4915787F-D888-C39D-6332-01535182FE64}"/>
              </a:ext>
            </a:extLst>
          </p:cNvPr>
          <p:cNvSpPr>
            <a:spLocks noGrp="1"/>
          </p:cNvSpPr>
          <p:nvPr>
            <p:ph type="ftr" sz="quarter" idx="11"/>
          </p:nvPr>
        </p:nvSpPr>
        <p:spPr/>
        <p:txBody>
          <a:bodyPr/>
          <a:lstStyle/>
          <a:p>
            <a:endParaRPr lang="en-US"/>
          </a:p>
        </p:txBody>
      </p:sp>
      <p:sp>
        <p:nvSpPr>
          <p:cNvPr id="4" name="Chỗ dành sẵn cho Số hiệu Bản chiếu 3">
            <a:extLst>
              <a:ext uri="{FF2B5EF4-FFF2-40B4-BE49-F238E27FC236}">
                <a16:creationId xmlns:a16="http://schemas.microsoft.com/office/drawing/2014/main" id="{4BEEC9FF-D40B-4334-9D51-3379E77844C4}"/>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33868886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Nội dung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814D0277-A023-E12A-401A-612932093F35}"/>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Nội dung 2">
            <a:extLst>
              <a:ext uri="{FF2B5EF4-FFF2-40B4-BE49-F238E27FC236}">
                <a16:creationId xmlns:a16="http://schemas.microsoft.com/office/drawing/2014/main" id="{967E11A7-9FF4-D0D9-53AF-35FCD8B79C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Văn bản 3">
            <a:extLst>
              <a:ext uri="{FF2B5EF4-FFF2-40B4-BE49-F238E27FC236}">
                <a16:creationId xmlns:a16="http://schemas.microsoft.com/office/drawing/2014/main" id="{6615F9C8-E988-B67E-971A-8C3B0D875A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04C589C9-95C9-0E86-2A02-542F821E90EE}"/>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6" name="Chỗ dành sẵn cho Chân trang 5">
            <a:extLst>
              <a:ext uri="{FF2B5EF4-FFF2-40B4-BE49-F238E27FC236}">
                <a16:creationId xmlns:a16="http://schemas.microsoft.com/office/drawing/2014/main" id="{C684C35F-8BF8-FEA6-93FE-9E5BAF614AE9}"/>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5DCF398E-BB96-75D2-35FA-BDA4C3BDA163}"/>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46399413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Ảnh với Chú thích">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6F56EAD6-3975-238C-0849-D069979AB869}"/>
              </a:ext>
            </a:extLst>
          </p:cNvPr>
          <p:cNvSpPr>
            <a:spLocks noGrp="1"/>
          </p:cNvSpPr>
          <p:nvPr>
            <p:ph type="title"/>
          </p:nvPr>
        </p:nvSpPr>
        <p:spPr>
          <a:xfrm>
            <a:off x="839788" y="457200"/>
            <a:ext cx="3932237" cy="1600200"/>
          </a:xfrm>
        </p:spPr>
        <p:txBody>
          <a:bodyPr anchor="b"/>
          <a:lstStyle>
            <a:lvl1pPr>
              <a:defRPr sz="3200"/>
            </a:lvl1pPr>
          </a:lstStyle>
          <a:p>
            <a:r>
              <a:rPr lang="vi-VN"/>
              <a:t>Bấm để sửa kiểu tiêu đề Bản cái</a:t>
            </a:r>
            <a:endParaRPr lang="en-US"/>
          </a:p>
        </p:txBody>
      </p:sp>
      <p:sp>
        <p:nvSpPr>
          <p:cNvPr id="3" name="Chỗ dành sẵn cho Hình ảnh 2">
            <a:extLst>
              <a:ext uri="{FF2B5EF4-FFF2-40B4-BE49-F238E27FC236}">
                <a16:creationId xmlns:a16="http://schemas.microsoft.com/office/drawing/2014/main" id="{B2639B40-5ABC-D947-93C5-C7D38F283B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Chỗ dành sẵn cho Văn bản 3">
            <a:extLst>
              <a:ext uri="{FF2B5EF4-FFF2-40B4-BE49-F238E27FC236}">
                <a16:creationId xmlns:a16="http://schemas.microsoft.com/office/drawing/2014/main" id="{1611EECB-D453-9056-A44E-F2EC76D6E7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vi-VN"/>
              <a:t>Bấm để chỉnh sửa kiểu văn bản của Bản cái</a:t>
            </a:r>
          </a:p>
        </p:txBody>
      </p:sp>
      <p:sp>
        <p:nvSpPr>
          <p:cNvPr id="5" name="Chỗ dành sẵn cho Ngày tháng 4">
            <a:extLst>
              <a:ext uri="{FF2B5EF4-FFF2-40B4-BE49-F238E27FC236}">
                <a16:creationId xmlns:a16="http://schemas.microsoft.com/office/drawing/2014/main" id="{3A1D708F-3324-DE9A-CB3C-028B2B84B205}"/>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6" name="Chỗ dành sẵn cho Chân trang 5">
            <a:extLst>
              <a:ext uri="{FF2B5EF4-FFF2-40B4-BE49-F238E27FC236}">
                <a16:creationId xmlns:a16="http://schemas.microsoft.com/office/drawing/2014/main" id="{92AE38F4-836C-EA97-F2DF-89EB3E0E82D6}"/>
              </a:ext>
            </a:extLst>
          </p:cNvPr>
          <p:cNvSpPr>
            <a:spLocks noGrp="1"/>
          </p:cNvSpPr>
          <p:nvPr>
            <p:ph type="ftr" sz="quarter" idx="11"/>
          </p:nvPr>
        </p:nvSpPr>
        <p:spPr/>
        <p:txBody>
          <a:bodyPr/>
          <a:lstStyle/>
          <a:p>
            <a:endParaRPr lang="en-US"/>
          </a:p>
        </p:txBody>
      </p:sp>
      <p:sp>
        <p:nvSpPr>
          <p:cNvPr id="7" name="Chỗ dành sẵn cho Số hiệu Bản chiếu 6">
            <a:extLst>
              <a:ext uri="{FF2B5EF4-FFF2-40B4-BE49-F238E27FC236}">
                <a16:creationId xmlns:a16="http://schemas.microsoft.com/office/drawing/2014/main" id="{793BB9AF-FA48-62E8-2DAD-261622A5802F}"/>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30240419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êu đề và Văn bản Dọc">
    <p:spTree>
      <p:nvGrpSpPr>
        <p:cNvPr id="1" name=""/>
        <p:cNvGrpSpPr/>
        <p:nvPr/>
      </p:nvGrpSpPr>
      <p:grpSpPr>
        <a:xfrm>
          <a:off x="0" y="0"/>
          <a:ext cx="0" cy="0"/>
          <a:chOff x="0" y="0"/>
          <a:chExt cx="0" cy="0"/>
        </a:xfrm>
      </p:grpSpPr>
      <p:sp>
        <p:nvSpPr>
          <p:cNvPr id="2" name="Tiêu đề 1">
            <a:extLst>
              <a:ext uri="{FF2B5EF4-FFF2-40B4-BE49-F238E27FC236}">
                <a16:creationId xmlns:a16="http://schemas.microsoft.com/office/drawing/2014/main" id="{B4503C08-901C-F953-58AB-0A61768C9533}"/>
              </a:ext>
            </a:extLst>
          </p:cNvPr>
          <p:cNvSpPr>
            <a:spLocks noGrp="1"/>
          </p:cNvSpPr>
          <p:nvPr>
            <p:ph type="title"/>
          </p:nvPr>
        </p:nvSpPr>
        <p:spPr/>
        <p:txBody>
          <a:bodyPr/>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FF680BDC-0EC4-B261-09EE-A2315E718BCF}"/>
              </a:ext>
            </a:extLst>
          </p:cNvPr>
          <p:cNvSpPr>
            <a:spLocks noGrp="1"/>
          </p:cNvSpPr>
          <p:nvPr>
            <p:ph type="body" orient="vert" idx="1"/>
          </p:nvPr>
        </p:nvSpPr>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DF2C7AF9-EF5F-B063-9483-AC26A6C50B0D}"/>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5" name="Chỗ dành sẵn cho Chân trang 4">
            <a:extLst>
              <a:ext uri="{FF2B5EF4-FFF2-40B4-BE49-F238E27FC236}">
                <a16:creationId xmlns:a16="http://schemas.microsoft.com/office/drawing/2014/main" id="{9C3D43B7-53B9-8839-7CAD-B52A0DD1218F}"/>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71C7B1CC-2F87-4E9C-9D6E-C977C0044FA1}"/>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9820275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êu đề Dọc và Văn bản">
    <p:spTree>
      <p:nvGrpSpPr>
        <p:cNvPr id="1" name=""/>
        <p:cNvGrpSpPr/>
        <p:nvPr/>
      </p:nvGrpSpPr>
      <p:grpSpPr>
        <a:xfrm>
          <a:off x="0" y="0"/>
          <a:ext cx="0" cy="0"/>
          <a:chOff x="0" y="0"/>
          <a:chExt cx="0" cy="0"/>
        </a:xfrm>
      </p:grpSpPr>
      <p:sp>
        <p:nvSpPr>
          <p:cNvPr id="2" name="Tiêu đề Dọc 1">
            <a:extLst>
              <a:ext uri="{FF2B5EF4-FFF2-40B4-BE49-F238E27FC236}">
                <a16:creationId xmlns:a16="http://schemas.microsoft.com/office/drawing/2014/main" id="{FA087760-39BF-6469-629A-C4D6502D20C7}"/>
              </a:ext>
            </a:extLst>
          </p:cNvPr>
          <p:cNvSpPr>
            <a:spLocks noGrp="1"/>
          </p:cNvSpPr>
          <p:nvPr>
            <p:ph type="title" orient="vert"/>
          </p:nvPr>
        </p:nvSpPr>
        <p:spPr>
          <a:xfrm>
            <a:off x="8724900" y="365125"/>
            <a:ext cx="2628900" cy="5811838"/>
          </a:xfrm>
        </p:spPr>
        <p:txBody>
          <a:bodyPr vert="eaVert"/>
          <a:lstStyle/>
          <a:p>
            <a:r>
              <a:rPr lang="vi-VN"/>
              <a:t>Bấm để sửa kiểu tiêu đề Bản cái</a:t>
            </a:r>
            <a:endParaRPr lang="en-US"/>
          </a:p>
        </p:txBody>
      </p:sp>
      <p:sp>
        <p:nvSpPr>
          <p:cNvPr id="3" name="Chỗ dành sẵn cho Văn bản Dọc 2">
            <a:extLst>
              <a:ext uri="{FF2B5EF4-FFF2-40B4-BE49-F238E27FC236}">
                <a16:creationId xmlns:a16="http://schemas.microsoft.com/office/drawing/2014/main" id="{F47ED9D0-132C-99E5-554C-219D985D48D1}"/>
              </a:ext>
            </a:extLst>
          </p:cNvPr>
          <p:cNvSpPr>
            <a:spLocks noGrp="1"/>
          </p:cNvSpPr>
          <p:nvPr>
            <p:ph type="body" orient="vert" idx="1"/>
          </p:nvPr>
        </p:nvSpPr>
        <p:spPr>
          <a:xfrm>
            <a:off x="838200" y="365125"/>
            <a:ext cx="7734300" cy="5811838"/>
          </a:xfrm>
        </p:spPr>
        <p:txBody>
          <a:bodyPr vert="eaVert"/>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26523E50-A1AB-B4B1-26D5-A49B0477C2EF}"/>
              </a:ext>
            </a:extLst>
          </p:cNvPr>
          <p:cNvSpPr>
            <a:spLocks noGrp="1"/>
          </p:cNvSpPr>
          <p:nvPr>
            <p:ph type="dt" sz="half" idx="10"/>
          </p:nvPr>
        </p:nvSpPr>
        <p:spPr/>
        <p:txBody>
          <a:bodyPr/>
          <a:lstStyle/>
          <a:p>
            <a:fld id="{F3299EF5-DC63-4F6C-881D-8A47E373558F}" type="datetimeFigureOut">
              <a:rPr lang="en-US" smtClean="0"/>
              <a:t>4/11/25</a:t>
            </a:fld>
            <a:endParaRPr lang="en-US"/>
          </a:p>
        </p:txBody>
      </p:sp>
      <p:sp>
        <p:nvSpPr>
          <p:cNvPr id="5" name="Chỗ dành sẵn cho Chân trang 4">
            <a:extLst>
              <a:ext uri="{FF2B5EF4-FFF2-40B4-BE49-F238E27FC236}">
                <a16:creationId xmlns:a16="http://schemas.microsoft.com/office/drawing/2014/main" id="{045ADE6C-C8FA-7D6F-5CC6-E50B92BDC4AA}"/>
              </a:ext>
            </a:extLst>
          </p:cNvPr>
          <p:cNvSpPr>
            <a:spLocks noGrp="1"/>
          </p:cNvSpPr>
          <p:nvPr>
            <p:ph type="ftr" sz="quarter" idx="11"/>
          </p:nvPr>
        </p:nvSpPr>
        <p:spPr/>
        <p:txBody>
          <a:bodyPr/>
          <a:lstStyle/>
          <a:p>
            <a:endParaRPr lang="en-US"/>
          </a:p>
        </p:txBody>
      </p:sp>
      <p:sp>
        <p:nvSpPr>
          <p:cNvPr id="6" name="Chỗ dành sẵn cho Số hiệu Bản chiếu 5">
            <a:extLst>
              <a:ext uri="{FF2B5EF4-FFF2-40B4-BE49-F238E27FC236}">
                <a16:creationId xmlns:a16="http://schemas.microsoft.com/office/drawing/2014/main" id="{CA7D210B-5BE1-8CFC-0C26-F7FD373D4AB3}"/>
              </a:ext>
            </a:extLst>
          </p:cNvPr>
          <p:cNvSpPr>
            <a:spLocks noGrp="1"/>
          </p:cNvSpPr>
          <p:nvPr>
            <p:ph type="sldNum" sz="quarter" idx="12"/>
          </p:nvPr>
        </p:nvSpPr>
        <p:spPr/>
        <p:txBody>
          <a:bodyPr/>
          <a:lstStyle/>
          <a:p>
            <a:fld id="{FABAC042-6237-41E7-958C-A2B2DBEE253A}" type="slidenum">
              <a:rPr lang="en-US" smtClean="0"/>
              <a:t>‹#›</a:t>
            </a:fld>
            <a:endParaRPr lang="en-US"/>
          </a:p>
        </p:txBody>
      </p:sp>
    </p:spTree>
    <p:extLst>
      <p:ext uri="{BB962C8B-B14F-4D97-AF65-F5344CB8AC3E}">
        <p14:creationId xmlns:p14="http://schemas.microsoft.com/office/powerpoint/2010/main" val="12447350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a:prstGeom prst="rect">
            <a:avLst/>
          </a:prstGeo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17917"/>
      </p:ext>
    </p:extLst>
  </p:cSld>
  <p:clrMapOvr>
    <a:masterClrMapping/>
  </p:clrMapOvr>
  <p:transition spd="med">
    <p:pull/>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304800" y="1066800"/>
            <a:ext cx="5486400" cy="3017309"/>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59467635"/>
      </p:ext>
    </p:extLst>
  </p:cSld>
  <p:clrMapOvr>
    <a:masterClrMapping/>
  </p:clrMapOvr>
  <p:transition spd="med">
    <p:pull/>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a:prstGeom prst="rect">
            <a:avLst/>
          </a:prstGeo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a:prstGeom prst="rect">
            <a:avLst/>
          </a:prstGeo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78720265"/>
      </p:ext>
    </p:extLst>
  </p:cSld>
  <p:clrMapOvr>
    <a:masterClrMapping/>
  </p:clrMapOvr>
  <p:transition spd="med">
    <p:pull/>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a:prstGeom prst="rect">
            <a:avLst/>
          </a:prstGeo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5965670"/>
      </p:ext>
    </p:extLst>
  </p:cSld>
  <p:clrMapOvr>
    <a:masterClrMapping/>
  </p:clrMapOvr>
  <p:transition spd="med">
    <p:pull/>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a:prstGeom prst="rect">
            <a:avLst/>
          </a:prstGeo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a:prstGeom prst="rect">
            <a:avLst/>
          </a:prstGeo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8" name="Footer Placeholder 7"/>
          <p:cNvSpPr>
            <a:spLocks noGrp="1"/>
          </p:cNvSpPr>
          <p:nvPr>
            <p:ph type="ftr" sz="quarter" idx="11"/>
          </p:nvPr>
        </p:nvSpPr>
        <p:spPr>
          <a:xfrm>
            <a:off x="2082800" y="4237567"/>
            <a:ext cx="1930400" cy="243417"/>
          </a:xfrm>
          <a:prstGeom prst="rect">
            <a:avLst/>
          </a:prstGeom>
        </p:spPr>
        <p:txBody>
          <a:bodyPr/>
          <a:lstStyle/>
          <a:p>
            <a:endParaRPr lang="en-US"/>
          </a:p>
        </p:txBody>
      </p:sp>
      <p:sp>
        <p:nvSpPr>
          <p:cNvPr id="9" name="Slide Number Placeholder 8"/>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28110942"/>
      </p:ext>
    </p:extLst>
  </p:cSld>
  <p:clrMapOvr>
    <a:masterClrMapping/>
  </p:clrMapOvr>
  <p:transition spd="med">
    <p:pull/>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4" name="Footer Placeholder 3"/>
          <p:cNvSpPr>
            <a:spLocks noGrp="1"/>
          </p:cNvSpPr>
          <p:nvPr>
            <p:ph type="ftr" sz="quarter" idx="11"/>
          </p:nvPr>
        </p:nvSpPr>
        <p:spPr>
          <a:xfrm>
            <a:off x="2082800" y="4237567"/>
            <a:ext cx="1930400" cy="243417"/>
          </a:xfrm>
          <a:prstGeom prst="rect">
            <a:avLst/>
          </a:prstGeom>
        </p:spPr>
        <p:txBody>
          <a:bodyPr/>
          <a:lstStyle/>
          <a:p>
            <a:endParaRPr lang="en-US"/>
          </a:p>
        </p:txBody>
      </p:sp>
      <p:sp>
        <p:nvSpPr>
          <p:cNvPr id="5" name="Slide Number Placeholder 4"/>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89133168"/>
      </p:ext>
    </p:extLst>
  </p:cSld>
  <p:clrMapOvr>
    <a:masterClrMapping/>
  </p:clrMapOvr>
  <p:transition spd="med">
    <p:pull/>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3" name="Footer Placeholder 2"/>
          <p:cNvSpPr>
            <a:spLocks noGrp="1"/>
          </p:cNvSpPr>
          <p:nvPr>
            <p:ph type="ftr" sz="quarter" idx="11"/>
          </p:nvPr>
        </p:nvSpPr>
        <p:spPr>
          <a:xfrm>
            <a:off x="2082800" y="4237567"/>
            <a:ext cx="1930400" cy="243417"/>
          </a:xfrm>
          <a:prstGeom prst="rect">
            <a:avLst/>
          </a:prstGeom>
        </p:spPr>
        <p:txBody>
          <a:bodyPr/>
          <a:lstStyle/>
          <a:p>
            <a:endParaRPr lang="en-US"/>
          </a:p>
        </p:txBody>
      </p:sp>
      <p:sp>
        <p:nvSpPr>
          <p:cNvPr id="4" name="Slide Number Placeholder 3"/>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08239283"/>
      </p:ext>
    </p:extLst>
  </p:cSld>
  <p:clrMapOvr>
    <a:masterClrMapping/>
  </p:clrMapOvr>
  <p:transition spd="med">
    <p:pull/>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a:prstGeom prst="rect">
            <a:avLst/>
          </a:prstGeo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a:prstGeom prst="rect">
            <a:avLst/>
          </a:prstGeo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70958098"/>
      </p:ext>
    </p:extLst>
  </p:cSld>
  <p:clrMapOvr>
    <a:masterClrMapping/>
  </p:clrMapOvr>
  <p:transition spd="med">
    <p:pull/>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a:prstGeom prst="rect">
            <a:avLst/>
          </a:prstGeo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a:prstGeom prst="rect">
            <a:avLst/>
          </a:prstGeo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a:prstGeom prst="rect">
            <a:avLst/>
          </a:prstGeo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6" name="Footer Placeholder 5"/>
          <p:cNvSpPr>
            <a:spLocks noGrp="1"/>
          </p:cNvSpPr>
          <p:nvPr>
            <p:ph type="ftr" sz="quarter" idx="11"/>
          </p:nvPr>
        </p:nvSpPr>
        <p:spPr>
          <a:xfrm>
            <a:off x="2082800" y="4237567"/>
            <a:ext cx="1930400" cy="243417"/>
          </a:xfrm>
          <a:prstGeom prst="rect">
            <a:avLst/>
          </a:prstGeom>
        </p:spPr>
        <p:txBody>
          <a:bodyPr/>
          <a:lstStyle/>
          <a:p>
            <a:endParaRPr lang="en-US"/>
          </a:p>
        </p:txBody>
      </p:sp>
      <p:sp>
        <p:nvSpPr>
          <p:cNvPr id="7" name="Slide Number Placeholder 6"/>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06943281"/>
      </p:ext>
    </p:extLst>
  </p:cSld>
  <p:clrMapOvr>
    <a:masterClrMapping/>
  </p:clrMapOvr>
  <p:transition spd="med">
    <p:pull/>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183092"/>
            <a:ext cx="5486400" cy="762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304800" y="1066800"/>
            <a:ext cx="5486400" cy="3017309"/>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38173114"/>
      </p:ext>
    </p:extLst>
  </p:cSld>
  <p:clrMapOvr>
    <a:masterClrMapping/>
  </p:clrMapOvr>
  <p:transition spd="med">
    <p:pull/>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04800" y="4237567"/>
            <a:ext cx="1422400" cy="243417"/>
          </a:xfrm>
          <a:prstGeom prst="rect">
            <a:avLst/>
          </a:prstGeom>
        </p:spPr>
        <p:txBody>
          <a:bodyPr/>
          <a:lstStyle/>
          <a:p>
            <a:fld id="{1D8BD707-D9CF-40AE-B4C6-C98DA3205C09}" type="datetimeFigureOut">
              <a:rPr lang="en-US" smtClean="0"/>
              <a:pPr/>
              <a:t>4/11/25</a:t>
            </a:fld>
            <a:endParaRPr lang="en-US"/>
          </a:p>
        </p:txBody>
      </p:sp>
      <p:sp>
        <p:nvSpPr>
          <p:cNvPr id="5" name="Footer Placeholder 4"/>
          <p:cNvSpPr>
            <a:spLocks noGrp="1"/>
          </p:cNvSpPr>
          <p:nvPr>
            <p:ph type="ftr" sz="quarter" idx="11"/>
          </p:nvPr>
        </p:nvSpPr>
        <p:spPr>
          <a:xfrm>
            <a:off x="2082800" y="4237567"/>
            <a:ext cx="1930400" cy="243417"/>
          </a:xfrm>
          <a:prstGeom prst="rect">
            <a:avLst/>
          </a:prstGeom>
        </p:spPr>
        <p:txBody>
          <a:bodyPr/>
          <a:lstStyle/>
          <a:p>
            <a:endParaRPr lang="en-US"/>
          </a:p>
        </p:txBody>
      </p:sp>
      <p:sp>
        <p:nvSpPr>
          <p:cNvPr id="6" name="Slide Number Placeholder 5"/>
          <p:cNvSpPr>
            <a:spLocks noGrp="1"/>
          </p:cNvSpPr>
          <p:nvPr>
            <p:ph type="sldNum" sz="quarter" idx="12"/>
          </p:nvPr>
        </p:nvSpPr>
        <p:spPr>
          <a:xfrm>
            <a:off x="4368800" y="4237567"/>
            <a:ext cx="1422400" cy="243417"/>
          </a:xfrm>
          <a:prstGeom prst="rect">
            <a:avLst/>
          </a:prstGeo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40007283"/>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D29D0CE-9188-476D-49D7-9AFABA4548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DA31ECA2-1977-E704-4794-77F2C3A09C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A4344582-F269-394B-CD68-99ACDC9E20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A49115-88B2-4BE5-B9F7-31439666C995}" type="datetimeFigureOut">
              <a:rPr lang="zh-CN" altLang="en-US" smtClean="0"/>
              <a:t>2025/4/11</a:t>
            </a:fld>
            <a:endParaRPr lang="zh-CN" altLang="en-US"/>
          </a:p>
        </p:txBody>
      </p:sp>
      <p:sp>
        <p:nvSpPr>
          <p:cNvPr id="5" name="页脚占位符 4">
            <a:extLst>
              <a:ext uri="{FF2B5EF4-FFF2-40B4-BE49-F238E27FC236}">
                <a16:creationId xmlns:a16="http://schemas.microsoft.com/office/drawing/2014/main" id="{2B8CFFDF-2A69-B0B6-61D5-44B5B6DE983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B2BBAE13-B77E-60DE-BB4E-703272C4C49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71E57C-4CF8-4422-893C-374ADA4EBFE5}" type="slidenum">
              <a:rPr lang="zh-CN" altLang="en-US" smtClean="0"/>
              <a:t>‹#›</a:t>
            </a:fld>
            <a:endParaRPr lang="zh-CN" altLang="en-US"/>
          </a:p>
        </p:txBody>
      </p:sp>
      <p:pic>
        <p:nvPicPr>
          <p:cNvPr id="8" name="Picture 7" descr="A white circle with leaves and blue text&#10;&#10;Description automatically generated">
            <a:extLst>
              <a:ext uri="{FF2B5EF4-FFF2-40B4-BE49-F238E27FC236}">
                <a16:creationId xmlns:a16="http://schemas.microsoft.com/office/drawing/2014/main" id="{1BDF0DC1-D6D5-F47F-051F-B75FA5823982}"/>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89436" y="312459"/>
            <a:ext cx="1237465" cy="1237465"/>
          </a:xfrm>
          <a:prstGeom prst="rect">
            <a:avLst/>
          </a:prstGeom>
        </p:spPr>
      </p:pic>
    </p:spTree>
    <p:extLst>
      <p:ext uri="{BB962C8B-B14F-4D97-AF65-F5344CB8AC3E}">
        <p14:creationId xmlns:p14="http://schemas.microsoft.com/office/powerpoint/2010/main" val="166450815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white circle with leaves and blue text&#10;&#10;Description automatically generated">
            <a:extLst>
              <a:ext uri="{FF2B5EF4-FFF2-40B4-BE49-F238E27FC236}">
                <a16:creationId xmlns:a16="http://schemas.microsoft.com/office/drawing/2014/main" id="{03F468FC-A060-464B-7176-4B05E620198C}"/>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89436" y="312459"/>
            <a:ext cx="1237465" cy="1237465"/>
          </a:xfrm>
          <a:prstGeom prst="rect">
            <a:avLst/>
          </a:prstGeom>
        </p:spPr>
      </p:pic>
    </p:spTree>
    <p:extLst>
      <p:ext uri="{BB962C8B-B14F-4D97-AF65-F5344CB8AC3E}">
        <p14:creationId xmlns:p14="http://schemas.microsoft.com/office/powerpoint/2010/main" val="342122264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5000" b="-15000"/>
          </a:stretch>
        </a:blipFill>
        <a:effectLst/>
      </p:bgPr>
    </p:bg>
    <p:spTree>
      <p:nvGrpSpPr>
        <p:cNvPr id="1" name=""/>
        <p:cNvGrpSpPr/>
        <p:nvPr/>
      </p:nvGrpSpPr>
      <p:grpSpPr>
        <a:xfrm>
          <a:off x="0" y="0"/>
          <a:ext cx="0" cy="0"/>
          <a:chOff x="0" y="0"/>
          <a:chExt cx="0" cy="0"/>
        </a:xfrm>
      </p:grpSpPr>
      <p:sp>
        <p:nvSpPr>
          <p:cNvPr id="2" name="Chỗ dành sẵn cho Tiêu đề 1">
            <a:extLst>
              <a:ext uri="{FF2B5EF4-FFF2-40B4-BE49-F238E27FC236}">
                <a16:creationId xmlns:a16="http://schemas.microsoft.com/office/drawing/2014/main" id="{A213B440-7B95-DE3F-55FD-B9B77A2E85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vi-VN"/>
              <a:t>Bấm để sửa kiểu tiêu đề Bản cái</a:t>
            </a:r>
            <a:endParaRPr lang="en-US"/>
          </a:p>
        </p:txBody>
      </p:sp>
      <p:sp>
        <p:nvSpPr>
          <p:cNvPr id="3" name="Chỗ dành sẵn cho Văn bản 2">
            <a:extLst>
              <a:ext uri="{FF2B5EF4-FFF2-40B4-BE49-F238E27FC236}">
                <a16:creationId xmlns:a16="http://schemas.microsoft.com/office/drawing/2014/main" id="{A58B978A-CE30-3C97-64A9-9AB46EFC6B1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vi-VN"/>
              <a:t>Bấm để chỉnh sửa kiểu văn bản của Bản cái</a:t>
            </a:r>
          </a:p>
          <a:p>
            <a:pPr lvl="1"/>
            <a:r>
              <a:rPr lang="vi-VN"/>
              <a:t>Mức hai</a:t>
            </a:r>
          </a:p>
          <a:p>
            <a:pPr lvl="2"/>
            <a:r>
              <a:rPr lang="vi-VN"/>
              <a:t>Mức ba</a:t>
            </a:r>
          </a:p>
          <a:p>
            <a:pPr lvl="3"/>
            <a:r>
              <a:rPr lang="vi-VN"/>
              <a:t>Mức bốn</a:t>
            </a:r>
          </a:p>
          <a:p>
            <a:pPr lvl="4"/>
            <a:r>
              <a:rPr lang="vi-VN"/>
              <a:t>Mức năm</a:t>
            </a:r>
            <a:endParaRPr lang="en-US"/>
          </a:p>
        </p:txBody>
      </p:sp>
      <p:sp>
        <p:nvSpPr>
          <p:cNvPr id="4" name="Chỗ dành sẵn cho Ngày tháng 3">
            <a:extLst>
              <a:ext uri="{FF2B5EF4-FFF2-40B4-BE49-F238E27FC236}">
                <a16:creationId xmlns:a16="http://schemas.microsoft.com/office/drawing/2014/main" id="{39001987-8593-19BB-3DAA-08C9F4D3AF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299EF5-DC63-4F6C-881D-8A47E373558F}" type="datetimeFigureOut">
              <a:rPr lang="en-US" smtClean="0"/>
              <a:t>4/11/25</a:t>
            </a:fld>
            <a:endParaRPr lang="en-US"/>
          </a:p>
        </p:txBody>
      </p:sp>
      <p:sp>
        <p:nvSpPr>
          <p:cNvPr id="5" name="Chỗ dành sẵn cho Chân trang 4">
            <a:extLst>
              <a:ext uri="{FF2B5EF4-FFF2-40B4-BE49-F238E27FC236}">
                <a16:creationId xmlns:a16="http://schemas.microsoft.com/office/drawing/2014/main" id="{D9AE8255-740C-19F4-7DC5-E55AB0E754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Chỗ dành sẵn cho Số hiệu Bản chiếu 5">
            <a:extLst>
              <a:ext uri="{FF2B5EF4-FFF2-40B4-BE49-F238E27FC236}">
                <a16:creationId xmlns:a16="http://schemas.microsoft.com/office/drawing/2014/main" id="{DDB95AB4-6CC2-99C3-3B38-650A1E8864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BAC042-6237-41E7-958C-A2B2DBEE253A}" type="slidenum">
              <a:rPr lang="en-US" smtClean="0"/>
              <a:t>‹#›</a:t>
            </a:fld>
            <a:endParaRPr lang="en-US"/>
          </a:p>
        </p:txBody>
      </p:sp>
    </p:spTree>
    <p:extLst>
      <p:ext uri="{BB962C8B-B14F-4D97-AF65-F5344CB8AC3E}">
        <p14:creationId xmlns:p14="http://schemas.microsoft.com/office/powerpoint/2010/main" val="254604458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38B6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60275546"/>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ransition spd="med">
    <p:pull/>
  </p:transition>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9.svg"/></Relationships>
</file>

<file path=ppt/slides/_rels/slide11.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8.png"/><Relationship Id="rId7" Type="http://schemas.openxmlformats.org/officeDocument/2006/relationships/image" Target="../media/image3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29.sv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g"/><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3.sv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xml"/><Relationship Id="rId1" Type="http://schemas.openxmlformats.org/officeDocument/2006/relationships/slideLayout" Target="../slideLayouts/slideLayout40.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47.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26315C7-59F3-D347-9359-5EDAA77552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3" name="云形 62">
            <a:extLst>
              <a:ext uri="{FF2B5EF4-FFF2-40B4-BE49-F238E27FC236}">
                <a16:creationId xmlns:a16="http://schemas.microsoft.com/office/drawing/2014/main" id="{CDA5DA10-A114-B143-92C2-50D6B1D33B6F}"/>
              </a:ext>
            </a:extLst>
          </p:cNvPr>
          <p:cNvSpPr/>
          <p:nvPr/>
        </p:nvSpPr>
        <p:spPr>
          <a:xfrm>
            <a:off x="1311987" y="704065"/>
            <a:ext cx="9878005" cy="4870842"/>
          </a:xfrm>
          <a:prstGeom prst="cloud">
            <a:avLst/>
          </a:prstGeom>
          <a:solidFill>
            <a:schemeClr val="bg1">
              <a:alpha val="89000"/>
            </a:schemeClr>
          </a:solidFill>
          <a:ln w="38100">
            <a:solidFill>
              <a:srgbClr val="B7E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7" name="图片 6">
            <a:extLst>
              <a:ext uri="{FF2B5EF4-FFF2-40B4-BE49-F238E27FC236}">
                <a16:creationId xmlns:a16="http://schemas.microsoft.com/office/drawing/2014/main" id="{52B7C8D2-0F24-F350-0D96-19BA2FA2C3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42730" y="6038677"/>
            <a:ext cx="572977" cy="572977"/>
          </a:xfrm>
          <a:prstGeom prst="rect">
            <a:avLst/>
          </a:prstGeom>
        </p:spPr>
      </p:pic>
      <p:pic>
        <p:nvPicPr>
          <p:cNvPr id="11" name="图片 10">
            <a:extLst>
              <a:ext uri="{FF2B5EF4-FFF2-40B4-BE49-F238E27FC236}">
                <a16:creationId xmlns:a16="http://schemas.microsoft.com/office/drawing/2014/main" id="{60ABF5F3-7BDE-1F61-108D-3DD641B41EA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70510" y="4496517"/>
            <a:ext cx="1450728" cy="1828649"/>
          </a:xfrm>
          <a:prstGeom prst="rect">
            <a:avLst/>
          </a:prstGeom>
        </p:spPr>
      </p:pic>
      <p:pic>
        <p:nvPicPr>
          <p:cNvPr id="13" name="图片 12">
            <a:extLst>
              <a:ext uri="{FF2B5EF4-FFF2-40B4-BE49-F238E27FC236}">
                <a16:creationId xmlns:a16="http://schemas.microsoft.com/office/drawing/2014/main" id="{9E507658-6B59-F1B2-E18C-EB458EAB3D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04390" y="5041031"/>
            <a:ext cx="1572638" cy="1792076"/>
          </a:xfrm>
          <a:prstGeom prst="rect">
            <a:avLst/>
          </a:prstGeom>
        </p:spPr>
      </p:pic>
      <p:pic>
        <p:nvPicPr>
          <p:cNvPr id="15" name="图片 14">
            <a:extLst>
              <a:ext uri="{FF2B5EF4-FFF2-40B4-BE49-F238E27FC236}">
                <a16:creationId xmlns:a16="http://schemas.microsoft.com/office/drawing/2014/main" id="{63452D1C-AAFF-8E12-3000-561EB7FD65E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59895" y="5041031"/>
            <a:ext cx="1341009" cy="1353200"/>
          </a:xfrm>
          <a:prstGeom prst="rect">
            <a:avLst/>
          </a:prstGeom>
        </p:spPr>
      </p:pic>
      <p:pic>
        <p:nvPicPr>
          <p:cNvPr id="17" name="图片 16">
            <a:extLst>
              <a:ext uri="{FF2B5EF4-FFF2-40B4-BE49-F238E27FC236}">
                <a16:creationId xmlns:a16="http://schemas.microsoft.com/office/drawing/2014/main" id="{C1B5E9FD-3CD2-589E-8715-58C9546DAD6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36733" y="3714475"/>
            <a:ext cx="670505" cy="713173"/>
          </a:xfrm>
          <a:prstGeom prst="rect">
            <a:avLst/>
          </a:prstGeom>
        </p:spPr>
      </p:pic>
      <p:pic>
        <p:nvPicPr>
          <p:cNvPr id="19" name="图片 18">
            <a:extLst>
              <a:ext uri="{FF2B5EF4-FFF2-40B4-BE49-F238E27FC236}">
                <a16:creationId xmlns:a16="http://schemas.microsoft.com/office/drawing/2014/main" id="{21A6FD63-EE3F-85D5-9B4E-1FD8AEE5039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663676"/>
            <a:ext cx="3139180" cy="883847"/>
          </a:xfrm>
          <a:prstGeom prst="rect">
            <a:avLst/>
          </a:prstGeom>
        </p:spPr>
      </p:pic>
      <p:pic>
        <p:nvPicPr>
          <p:cNvPr id="9" name="图片 8">
            <a:extLst>
              <a:ext uri="{FF2B5EF4-FFF2-40B4-BE49-F238E27FC236}">
                <a16:creationId xmlns:a16="http://schemas.microsoft.com/office/drawing/2014/main" id="{0BC42636-6651-3CA6-B82D-CFFE25E6000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930399" y="3904335"/>
            <a:ext cx="1511683" cy="889942"/>
          </a:xfrm>
          <a:prstGeom prst="rect">
            <a:avLst/>
          </a:prstGeom>
        </p:spPr>
      </p:pic>
      <p:pic>
        <p:nvPicPr>
          <p:cNvPr id="70" name="图片 69">
            <a:extLst>
              <a:ext uri="{FF2B5EF4-FFF2-40B4-BE49-F238E27FC236}">
                <a16:creationId xmlns:a16="http://schemas.microsoft.com/office/drawing/2014/main" id="{08AEF598-F7C2-A952-EC0E-535F1438177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955407" y="3300708"/>
            <a:ext cx="1800390" cy="1800390"/>
          </a:xfrm>
          <a:prstGeom prst="rect">
            <a:avLst/>
          </a:prstGeom>
        </p:spPr>
      </p:pic>
      <p:pic>
        <p:nvPicPr>
          <p:cNvPr id="72" name="图片 71">
            <a:extLst>
              <a:ext uri="{FF2B5EF4-FFF2-40B4-BE49-F238E27FC236}">
                <a16:creationId xmlns:a16="http://schemas.microsoft.com/office/drawing/2014/main" id="{4A786DA0-B1D8-665B-3A46-ED676C1FBEC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61501" y="1540615"/>
            <a:ext cx="2469647" cy="1835366"/>
          </a:xfrm>
          <a:prstGeom prst="rect">
            <a:avLst/>
          </a:prstGeom>
        </p:spPr>
      </p:pic>
      <p:pic>
        <p:nvPicPr>
          <p:cNvPr id="2" name="Picture 1">
            <a:extLst>
              <a:ext uri="{FF2B5EF4-FFF2-40B4-BE49-F238E27FC236}">
                <a16:creationId xmlns:a16="http://schemas.microsoft.com/office/drawing/2014/main" id="{23022ECE-9AED-411E-305F-D60927F16B5C}"/>
              </a:ext>
            </a:extLst>
          </p:cNvPr>
          <p:cNvPicPr>
            <a:picLocks noChangeAspect="1"/>
          </p:cNvPicPr>
          <p:nvPr/>
        </p:nvPicPr>
        <p:blipFill>
          <a:blip r:embed="rId13"/>
          <a:stretch>
            <a:fillRect/>
          </a:stretch>
        </p:blipFill>
        <p:spPr>
          <a:xfrm>
            <a:off x="4497162" y="745185"/>
            <a:ext cx="3731075" cy="1176630"/>
          </a:xfrm>
          <a:prstGeom prst="rect">
            <a:avLst/>
          </a:prstGeom>
        </p:spPr>
      </p:pic>
      <p:pic>
        <p:nvPicPr>
          <p:cNvPr id="3" name="Picture 2">
            <a:extLst>
              <a:ext uri="{FF2B5EF4-FFF2-40B4-BE49-F238E27FC236}">
                <a16:creationId xmlns:a16="http://schemas.microsoft.com/office/drawing/2014/main" id="{5E47EC8D-AEF7-6BA6-306A-D62A9B27C99F}"/>
              </a:ext>
            </a:extLst>
          </p:cNvPr>
          <p:cNvPicPr>
            <a:picLocks noChangeAspect="1"/>
          </p:cNvPicPr>
          <p:nvPr/>
        </p:nvPicPr>
        <p:blipFill>
          <a:blip r:embed="rId14"/>
          <a:stretch>
            <a:fillRect/>
          </a:stretch>
        </p:blipFill>
        <p:spPr>
          <a:xfrm>
            <a:off x="2091341" y="1563889"/>
            <a:ext cx="8047417" cy="2682472"/>
          </a:xfrm>
          <a:prstGeom prst="rect">
            <a:avLst/>
          </a:prstGeom>
        </p:spPr>
      </p:pic>
      <p:pic>
        <p:nvPicPr>
          <p:cNvPr id="6" name="Picture 5">
            <a:extLst>
              <a:ext uri="{FF2B5EF4-FFF2-40B4-BE49-F238E27FC236}">
                <a16:creationId xmlns:a16="http://schemas.microsoft.com/office/drawing/2014/main" id="{40C2D9B4-C7AD-FF38-163E-053CA17A994F}"/>
              </a:ext>
            </a:extLst>
          </p:cNvPr>
          <p:cNvPicPr>
            <a:picLocks noChangeAspect="1"/>
          </p:cNvPicPr>
          <p:nvPr/>
        </p:nvPicPr>
        <p:blipFill>
          <a:blip r:embed="rId15"/>
          <a:stretch>
            <a:fillRect/>
          </a:stretch>
        </p:blipFill>
        <p:spPr>
          <a:xfrm>
            <a:off x="4977280" y="3944451"/>
            <a:ext cx="2389839" cy="969348"/>
          </a:xfrm>
          <a:prstGeom prst="rect">
            <a:avLst/>
          </a:prstGeom>
        </p:spPr>
      </p:pic>
    </p:spTree>
    <p:extLst>
      <p:ext uri="{BB962C8B-B14F-4D97-AF65-F5344CB8AC3E}">
        <p14:creationId xmlns:p14="http://schemas.microsoft.com/office/powerpoint/2010/main" val="332692975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par>
                                <p:cTn id="12" presetID="22" presetClass="entr" presetSubtype="2"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right)">
                                      <p:cBhvr>
                                        <p:cTn id="14" dur="500"/>
                                        <p:tgtEl>
                                          <p:spTgt spid="17"/>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p:cTn id="43" dur="500" fill="hold"/>
                                        <p:tgtEl>
                                          <p:spTgt spid="72"/>
                                        </p:tgtEl>
                                        <p:attrNameLst>
                                          <p:attrName>ppt_w</p:attrName>
                                        </p:attrNameLst>
                                      </p:cBhvr>
                                      <p:tavLst>
                                        <p:tav tm="0">
                                          <p:val>
                                            <p:fltVal val="0"/>
                                          </p:val>
                                        </p:tav>
                                        <p:tav tm="100000">
                                          <p:val>
                                            <p:strVal val="#ppt_w"/>
                                          </p:val>
                                        </p:tav>
                                      </p:tavLst>
                                    </p:anim>
                                    <p:anim calcmode="lin" valueType="num">
                                      <p:cBhvr>
                                        <p:cTn id="44" dur="500" fill="hold"/>
                                        <p:tgtEl>
                                          <p:spTgt spid="72"/>
                                        </p:tgtEl>
                                        <p:attrNameLst>
                                          <p:attrName>ppt_h</p:attrName>
                                        </p:attrNameLst>
                                      </p:cBhvr>
                                      <p:tavLst>
                                        <p:tav tm="0">
                                          <p:val>
                                            <p:fltVal val="0"/>
                                          </p:val>
                                        </p:tav>
                                        <p:tav tm="100000">
                                          <p:val>
                                            <p:strVal val="#ppt_h"/>
                                          </p:val>
                                        </p:tav>
                                      </p:tavLst>
                                    </p:anim>
                                    <p:animEffect transition="in" filter="fade">
                                      <p:cBhvr>
                                        <p:cTn id="45" dur="500"/>
                                        <p:tgtEl>
                                          <p:spTgt spid="72"/>
                                        </p:tgtEl>
                                      </p:cBhvr>
                                    </p:animEffect>
                                  </p:childTnLst>
                                </p:cTn>
                              </p:par>
                              <p:par>
                                <p:cTn id="46" presetID="53" presetClass="entr" presetSubtype="16" fill="hold" nodeType="with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p:cTn id="48" dur="500" fill="hold"/>
                                        <p:tgtEl>
                                          <p:spTgt spid="70"/>
                                        </p:tgtEl>
                                        <p:attrNameLst>
                                          <p:attrName>ppt_w</p:attrName>
                                        </p:attrNameLst>
                                      </p:cBhvr>
                                      <p:tavLst>
                                        <p:tav tm="0">
                                          <p:val>
                                            <p:fltVal val="0"/>
                                          </p:val>
                                        </p:tav>
                                        <p:tav tm="100000">
                                          <p:val>
                                            <p:strVal val="#ppt_w"/>
                                          </p:val>
                                        </p:tav>
                                      </p:tavLst>
                                    </p:anim>
                                    <p:anim calcmode="lin" valueType="num">
                                      <p:cBhvr>
                                        <p:cTn id="49" dur="500" fill="hold"/>
                                        <p:tgtEl>
                                          <p:spTgt spid="70"/>
                                        </p:tgtEl>
                                        <p:attrNameLst>
                                          <p:attrName>ppt_h</p:attrName>
                                        </p:attrNameLst>
                                      </p:cBhvr>
                                      <p:tavLst>
                                        <p:tav tm="0">
                                          <p:val>
                                            <p:fltVal val="0"/>
                                          </p:val>
                                        </p:tav>
                                        <p:tav tm="100000">
                                          <p:val>
                                            <p:strVal val="#ppt_h"/>
                                          </p:val>
                                        </p:tav>
                                      </p:tavLst>
                                    </p:anim>
                                    <p:animEffect transition="in" filter="fade">
                                      <p:cBhvr>
                                        <p:cTn id="50" dur="500"/>
                                        <p:tgtEl>
                                          <p:spTgt spid="70"/>
                                        </p:tgtEl>
                                      </p:cBhvr>
                                    </p:animEffect>
                                  </p:childTnLst>
                                </p:cTn>
                              </p:par>
                              <p:par>
                                <p:cTn id="51" presetID="53" presetClass="entr" presetSubtype="16"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barn(inVertical)">
                                      <p:cBhvr>
                                        <p:cTn id="60" dur="500"/>
                                        <p:tgtEl>
                                          <p:spTgt spid="3"/>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2F7A1AD-3005-6BDF-8564-B359155DB5B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云形 4">
            <a:extLst>
              <a:ext uri="{FF2B5EF4-FFF2-40B4-BE49-F238E27FC236}">
                <a16:creationId xmlns:a16="http://schemas.microsoft.com/office/drawing/2014/main" id="{A0484E21-38CB-015B-90B9-2422F9C66161}"/>
              </a:ext>
            </a:extLst>
          </p:cNvPr>
          <p:cNvSpPr/>
          <p:nvPr/>
        </p:nvSpPr>
        <p:spPr>
          <a:xfrm rot="299877">
            <a:off x="503593" y="434582"/>
            <a:ext cx="11184813" cy="5988835"/>
          </a:xfrm>
          <a:prstGeom prst="cloud">
            <a:avLst/>
          </a:prstGeom>
          <a:solidFill>
            <a:schemeClr val="bg1">
              <a:alpha val="89000"/>
            </a:schemeClr>
          </a:solidFill>
          <a:ln w="38100">
            <a:solidFill>
              <a:srgbClr val="B7E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8" name="图片 17">
            <a:extLst>
              <a:ext uri="{FF2B5EF4-FFF2-40B4-BE49-F238E27FC236}">
                <a16:creationId xmlns:a16="http://schemas.microsoft.com/office/drawing/2014/main" id="{30F84B12-DB2C-4365-5F44-01F49D5915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29075"/>
            <a:ext cx="2679699" cy="2679699"/>
          </a:xfrm>
          <a:prstGeom prst="rect">
            <a:avLst/>
          </a:prstGeom>
        </p:spPr>
      </p:pic>
      <p:pic>
        <p:nvPicPr>
          <p:cNvPr id="20" name="图片 19">
            <a:extLst>
              <a:ext uri="{FF2B5EF4-FFF2-40B4-BE49-F238E27FC236}">
                <a16:creationId xmlns:a16="http://schemas.microsoft.com/office/drawing/2014/main" id="{A4229BFF-EEB2-F47A-7851-636D7854EA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551962" y="3429000"/>
            <a:ext cx="4089833" cy="3790894"/>
          </a:xfrm>
          <a:prstGeom prst="rect">
            <a:avLst/>
          </a:prstGeom>
        </p:spPr>
      </p:pic>
      <p:pic>
        <p:nvPicPr>
          <p:cNvPr id="2" name="Picture 1">
            <a:extLst>
              <a:ext uri="{FF2B5EF4-FFF2-40B4-BE49-F238E27FC236}">
                <a16:creationId xmlns:a16="http://schemas.microsoft.com/office/drawing/2014/main" id="{8A6C4C60-540E-FD8D-10FA-AAE3B186643C}"/>
              </a:ext>
            </a:extLst>
          </p:cNvPr>
          <p:cNvPicPr>
            <a:picLocks noChangeAspect="1"/>
          </p:cNvPicPr>
          <p:nvPr/>
        </p:nvPicPr>
        <p:blipFill>
          <a:blip r:embed="rId5"/>
          <a:stretch>
            <a:fillRect/>
          </a:stretch>
        </p:blipFill>
        <p:spPr>
          <a:xfrm>
            <a:off x="620172" y="1818980"/>
            <a:ext cx="10705504" cy="2347163"/>
          </a:xfrm>
          <a:prstGeom prst="rect">
            <a:avLst/>
          </a:prstGeom>
        </p:spPr>
      </p:pic>
    </p:spTree>
    <p:extLst>
      <p:ext uri="{BB962C8B-B14F-4D97-AF65-F5344CB8AC3E}">
        <p14:creationId xmlns:p14="http://schemas.microsoft.com/office/powerpoint/2010/main" val="355894777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down)">
                                      <p:cBhvr>
                                        <p:cTn id="17" dur="500"/>
                                        <p:tgtEl>
                                          <p:spTgt spid="20"/>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p:cTn id="21" dur="500" fill="hold"/>
                                        <p:tgtEl>
                                          <p:spTgt spid="18"/>
                                        </p:tgtEl>
                                        <p:attrNameLst>
                                          <p:attrName>ppt_w</p:attrName>
                                        </p:attrNameLst>
                                      </p:cBhvr>
                                      <p:tavLst>
                                        <p:tav tm="0">
                                          <p:val>
                                            <p:fltVal val="0"/>
                                          </p:val>
                                        </p:tav>
                                        <p:tav tm="100000">
                                          <p:val>
                                            <p:strVal val="#ppt_w"/>
                                          </p:val>
                                        </p:tav>
                                      </p:tavLst>
                                    </p:anim>
                                    <p:anim calcmode="lin" valueType="num">
                                      <p:cBhvr>
                                        <p:cTn id="22" dur="500" fill="hold"/>
                                        <p:tgtEl>
                                          <p:spTgt spid="18"/>
                                        </p:tgtEl>
                                        <p:attrNameLst>
                                          <p:attrName>ppt_h</p:attrName>
                                        </p:attrNameLst>
                                      </p:cBhvr>
                                      <p:tavLst>
                                        <p:tav tm="0">
                                          <p:val>
                                            <p:fltVal val="0"/>
                                          </p:val>
                                        </p:tav>
                                        <p:tav tm="100000">
                                          <p:val>
                                            <p:strVal val="#ppt_h"/>
                                          </p:val>
                                        </p:tav>
                                      </p:tavLst>
                                    </p:anim>
                                    <p:animEffect transition="in" filter="fade">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barn(inVertical)">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video">
            <a:hlinkClick r:id="" action="ppaction://media"/>
            <a:extLst>
              <a:ext uri="{FF2B5EF4-FFF2-40B4-BE49-F238E27FC236}">
                <a16:creationId xmlns:a16="http://schemas.microsoft.com/office/drawing/2014/main" id="{B83D07ED-AE37-949B-B924-FD36FBEC464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64419070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487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云形 4">
            <a:extLst>
              <a:ext uri="{FF2B5EF4-FFF2-40B4-BE49-F238E27FC236}">
                <a16:creationId xmlns:a16="http://schemas.microsoft.com/office/drawing/2014/main" id="{26A51954-01DD-262B-6973-0592E70B8535}"/>
              </a:ext>
            </a:extLst>
          </p:cNvPr>
          <p:cNvSpPr/>
          <p:nvPr/>
        </p:nvSpPr>
        <p:spPr>
          <a:xfrm rot="299877">
            <a:off x="472391" y="295787"/>
            <a:ext cx="11247218" cy="6266424"/>
          </a:xfrm>
          <a:prstGeom prst="cloud">
            <a:avLst/>
          </a:prstGeom>
          <a:solidFill>
            <a:schemeClr val="bg1">
              <a:alpha val="89000"/>
            </a:schemeClr>
          </a:solidFill>
          <a:ln w="38100">
            <a:solidFill>
              <a:srgbClr val="B7E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2" name="图片 21">
            <a:extLst>
              <a:ext uri="{FF2B5EF4-FFF2-40B4-BE49-F238E27FC236}">
                <a16:creationId xmlns:a16="http://schemas.microsoft.com/office/drawing/2014/main" id="{DA0BAE59-0407-C571-6151-D87AFB6D9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24349" y="4005943"/>
            <a:ext cx="2046844" cy="2251528"/>
          </a:xfrm>
          <a:prstGeom prst="rect">
            <a:avLst/>
          </a:prstGeom>
        </p:spPr>
      </p:pic>
      <p:pic>
        <p:nvPicPr>
          <p:cNvPr id="30" name="图片 29">
            <a:extLst>
              <a:ext uri="{FF2B5EF4-FFF2-40B4-BE49-F238E27FC236}">
                <a16:creationId xmlns:a16="http://schemas.microsoft.com/office/drawing/2014/main" id="{3AC4B7F9-49B3-7CF3-DEB7-CF1BE9CF8B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88927" y="3209925"/>
            <a:ext cx="2330503" cy="3648075"/>
          </a:xfrm>
          <a:prstGeom prst="rect">
            <a:avLst/>
          </a:prstGeom>
        </p:spPr>
      </p:pic>
      <p:sp>
        <p:nvSpPr>
          <p:cNvPr id="3" name="Google Shape;1346;p51">
            <a:extLst>
              <a:ext uri="{FF2B5EF4-FFF2-40B4-BE49-F238E27FC236}">
                <a16:creationId xmlns:a16="http://schemas.microsoft.com/office/drawing/2014/main" id="{7E8F42FA-E1F0-5214-C136-55763FFADB87}"/>
              </a:ext>
            </a:extLst>
          </p:cNvPr>
          <p:cNvSpPr/>
          <p:nvPr/>
        </p:nvSpPr>
        <p:spPr>
          <a:xfrm flipH="1">
            <a:off x="1279882" y="1199401"/>
            <a:ext cx="9231974" cy="2187753"/>
          </a:xfrm>
          <a:custGeom>
            <a:avLst/>
            <a:gdLst>
              <a:gd name="connsiteX0" fmla="*/ 5870083 w 9231974"/>
              <a:gd name="connsiteY0" fmla="*/ 171 h 2187753"/>
              <a:gd name="connsiteX1" fmla="*/ 4974061 w 9231974"/>
              <a:gd name="connsiteY1" fmla="*/ 14598 h 2187753"/>
              <a:gd name="connsiteX2" fmla="*/ 1127684 w 9231974"/>
              <a:gd name="connsiteY2" fmla="*/ 114729 h 2187753"/>
              <a:gd name="connsiteX3" fmla="*/ 1017978 w 9231974"/>
              <a:gd name="connsiteY3" fmla="*/ 1718703 h 2187753"/>
              <a:gd name="connsiteX4" fmla="*/ 2168494 w 9231974"/>
              <a:gd name="connsiteY4" fmla="*/ 1796162 h 2187753"/>
              <a:gd name="connsiteX5" fmla="*/ 2842877 w 9231974"/>
              <a:gd name="connsiteY5" fmla="*/ 1786888 h 2187753"/>
              <a:gd name="connsiteX6" fmla="*/ 3055606 w 9231974"/>
              <a:gd name="connsiteY6" fmla="*/ 2170234 h 2187753"/>
              <a:gd name="connsiteX7" fmla="*/ 3112408 w 9231974"/>
              <a:gd name="connsiteY7" fmla="*/ 2187753 h 2187753"/>
              <a:gd name="connsiteX8" fmla="*/ 5030306 w 9231974"/>
              <a:gd name="connsiteY8" fmla="*/ 1758034 h 2187753"/>
              <a:gd name="connsiteX9" fmla="*/ 8726326 w 9231974"/>
              <a:gd name="connsiteY9" fmla="*/ 1572372 h 2187753"/>
              <a:gd name="connsiteX10" fmla="*/ 8660057 w 9231974"/>
              <a:gd name="connsiteY10" fmla="*/ 246117 h 2187753"/>
              <a:gd name="connsiteX11" fmla="*/ 5870083 w 9231974"/>
              <a:gd name="connsiteY11" fmla="*/ 171 h 2187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31974" h="2187753" fill="none" extrusionOk="0">
                <a:moveTo>
                  <a:pt x="5870083" y="171"/>
                </a:moveTo>
                <a:cubicBezTo>
                  <a:pt x="5347172" y="171"/>
                  <a:pt x="4974060" y="14598"/>
                  <a:pt x="4974061" y="14598"/>
                </a:cubicBezTo>
                <a:cubicBezTo>
                  <a:pt x="4992378" y="-10807"/>
                  <a:pt x="1409576" y="25081"/>
                  <a:pt x="1127684" y="114729"/>
                </a:cubicBezTo>
                <a:cubicBezTo>
                  <a:pt x="26099" y="303792"/>
                  <a:pt x="795784" y="1617432"/>
                  <a:pt x="1017978" y="1718703"/>
                </a:cubicBezTo>
                <a:cubicBezTo>
                  <a:pt x="1111748" y="1778833"/>
                  <a:pt x="1610283" y="1799103"/>
                  <a:pt x="2168494" y="1796162"/>
                </a:cubicBezTo>
                <a:cubicBezTo>
                  <a:pt x="2534365" y="1796162"/>
                  <a:pt x="2842877" y="1786888"/>
                  <a:pt x="2842877" y="1786888"/>
                </a:cubicBezTo>
                <a:cubicBezTo>
                  <a:pt x="2843602" y="1761342"/>
                  <a:pt x="3043285" y="2063902"/>
                  <a:pt x="3055606" y="2170234"/>
                </a:cubicBezTo>
                <a:cubicBezTo>
                  <a:pt x="3055894" y="2184816"/>
                  <a:pt x="3078350" y="2187852"/>
                  <a:pt x="3112408" y="2187753"/>
                </a:cubicBezTo>
                <a:cubicBezTo>
                  <a:pt x="3447695" y="2174275"/>
                  <a:pt x="4896178" y="1806629"/>
                  <a:pt x="5030306" y="1758034"/>
                </a:cubicBezTo>
                <a:cubicBezTo>
                  <a:pt x="5192280" y="1772216"/>
                  <a:pt x="8472197" y="1774946"/>
                  <a:pt x="8726326" y="1572372"/>
                </a:cubicBezTo>
                <a:cubicBezTo>
                  <a:pt x="8959079" y="1430596"/>
                  <a:pt x="9340940" y="456616"/>
                  <a:pt x="8660057" y="246117"/>
                </a:cubicBezTo>
                <a:cubicBezTo>
                  <a:pt x="7916327" y="35133"/>
                  <a:pt x="6896494" y="-85731"/>
                  <a:pt x="5870083" y="171"/>
                </a:cubicBezTo>
                <a:close/>
              </a:path>
              <a:path w="9231974" h="2187753" stroke="0" extrusionOk="0">
                <a:moveTo>
                  <a:pt x="5870083" y="171"/>
                </a:moveTo>
                <a:cubicBezTo>
                  <a:pt x="5347171" y="171"/>
                  <a:pt x="4974061" y="14598"/>
                  <a:pt x="4974061" y="14598"/>
                </a:cubicBezTo>
                <a:cubicBezTo>
                  <a:pt x="5026213" y="-51304"/>
                  <a:pt x="1527378" y="118192"/>
                  <a:pt x="1127684" y="114729"/>
                </a:cubicBezTo>
                <a:cubicBezTo>
                  <a:pt x="-48510" y="321175"/>
                  <a:pt x="788419" y="1635711"/>
                  <a:pt x="1017978" y="1718703"/>
                </a:cubicBezTo>
                <a:cubicBezTo>
                  <a:pt x="1241769" y="1741253"/>
                  <a:pt x="1656551" y="1729019"/>
                  <a:pt x="2168494" y="1796162"/>
                </a:cubicBezTo>
                <a:cubicBezTo>
                  <a:pt x="2534366" y="1796162"/>
                  <a:pt x="2842876" y="1786888"/>
                  <a:pt x="2842877" y="1786888"/>
                </a:cubicBezTo>
                <a:cubicBezTo>
                  <a:pt x="2840061" y="1789346"/>
                  <a:pt x="3040146" y="2054366"/>
                  <a:pt x="3055606" y="2170234"/>
                </a:cubicBezTo>
                <a:cubicBezTo>
                  <a:pt x="3057054" y="2177881"/>
                  <a:pt x="3075914" y="2186193"/>
                  <a:pt x="3112408" y="2187753"/>
                </a:cubicBezTo>
                <a:cubicBezTo>
                  <a:pt x="3423593" y="2177581"/>
                  <a:pt x="4923543" y="1784318"/>
                  <a:pt x="5030306" y="1758034"/>
                </a:cubicBezTo>
                <a:cubicBezTo>
                  <a:pt x="5177967" y="1693622"/>
                  <a:pt x="8487333" y="1786442"/>
                  <a:pt x="8726326" y="1572372"/>
                </a:cubicBezTo>
                <a:cubicBezTo>
                  <a:pt x="8935361" y="1264607"/>
                  <a:pt x="9230242" y="403316"/>
                  <a:pt x="8660057" y="246117"/>
                </a:cubicBezTo>
                <a:cubicBezTo>
                  <a:pt x="7945546" y="73803"/>
                  <a:pt x="6673693" y="-170432"/>
                  <a:pt x="5870083" y="171"/>
                </a:cubicBezTo>
                <a:close/>
              </a:path>
            </a:pathLst>
          </a:custGeom>
          <a:solidFill>
            <a:schemeClr val="accent6">
              <a:lumMod val="20000"/>
              <a:lumOff val="80000"/>
            </a:schemeClr>
          </a:solidFill>
          <a:ln>
            <a:extLst>
              <a:ext uri="{C807C97D-BFC1-408E-A445-0C87EB9F89A2}">
                <ask:lineSketchStyleProps xmlns:ask="http://schemas.microsoft.com/office/drawing/2018/sketchyshapes" sd="289962170">
                  <a:custGeom>
                    <a:avLst/>
                    <a:gdLst/>
                    <a:ahLst/>
                    <a:cxnLst/>
                    <a:rect l="l" t="t" r="r" b="b"/>
                    <a:pathLst>
                      <a:path w="16578" h="12738" extrusionOk="0">
                        <a:moveTo>
                          <a:pt x="10541" y="1"/>
                        </a:moveTo>
                        <a:cubicBezTo>
                          <a:pt x="9602" y="1"/>
                          <a:pt x="8932" y="85"/>
                          <a:pt x="8932" y="85"/>
                        </a:cubicBezTo>
                        <a:cubicBezTo>
                          <a:pt x="8932" y="85"/>
                          <a:pt x="2669" y="355"/>
                          <a:pt x="2025" y="668"/>
                        </a:cubicBezTo>
                        <a:cubicBezTo>
                          <a:pt x="0" y="1662"/>
                          <a:pt x="1329" y="9341"/>
                          <a:pt x="1828" y="10007"/>
                        </a:cubicBezTo>
                        <a:cubicBezTo>
                          <a:pt x="2106" y="10376"/>
                          <a:pt x="3080" y="10458"/>
                          <a:pt x="3894" y="10458"/>
                        </a:cubicBezTo>
                        <a:cubicBezTo>
                          <a:pt x="4551" y="10458"/>
                          <a:pt x="5105" y="10404"/>
                          <a:pt x="5105" y="10404"/>
                        </a:cubicBezTo>
                        <a:cubicBezTo>
                          <a:pt x="5105" y="10404"/>
                          <a:pt x="5487" y="11969"/>
                          <a:pt x="5487" y="12636"/>
                        </a:cubicBezTo>
                        <a:cubicBezTo>
                          <a:pt x="5487" y="12706"/>
                          <a:pt x="5523" y="12738"/>
                          <a:pt x="5589" y="12738"/>
                        </a:cubicBezTo>
                        <a:cubicBezTo>
                          <a:pt x="6146" y="12738"/>
                          <a:pt x="8808" y="10458"/>
                          <a:pt x="9033" y="10236"/>
                        </a:cubicBezTo>
                        <a:cubicBezTo>
                          <a:pt x="9281" y="9985"/>
                          <a:pt x="15255" y="10487"/>
                          <a:pt x="15670" y="9155"/>
                        </a:cubicBezTo>
                        <a:cubicBezTo>
                          <a:pt x="16086" y="7826"/>
                          <a:pt x="16577" y="2459"/>
                          <a:pt x="15551" y="1433"/>
                        </a:cubicBezTo>
                        <a:cubicBezTo>
                          <a:pt x="14347" y="229"/>
                          <a:pt x="12082" y="1"/>
                          <a:pt x="10541" y="1"/>
                        </a:cubicBezTo>
                        <a:close/>
                      </a:path>
                    </a:pathLst>
                  </a:custGeom>
                  <ask:type>
                    <ask:lineSketchFreehand/>
                  </ask:type>
                </ask:lineSketchStyleProps>
              </a:ext>
            </a:extLst>
          </a:ln>
        </p:spPr>
        <p:style>
          <a:lnRef idx="2">
            <a:schemeClr val="dk1"/>
          </a:lnRef>
          <a:fillRef idx="1">
            <a:schemeClr val="lt1"/>
          </a:fillRef>
          <a:effectRef idx="0">
            <a:schemeClr val="dk1"/>
          </a:effectRef>
          <a:fontRef idx="minor">
            <a:schemeClr val="dk1"/>
          </a:fontRef>
        </p:style>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400" b="0" i="0" u="none" strike="noStrike" kern="1200" cap="none" spc="0" normalizeH="0" baseline="0" noProof="0">
              <a:ln>
                <a:noFill/>
              </a:ln>
              <a:solidFill>
                <a:srgbClr val="704940"/>
              </a:solidFill>
              <a:effectLst/>
              <a:uLnTx/>
              <a:uFillTx/>
              <a:latin typeface="Arial"/>
              <a:ea typeface="+mn-ea"/>
              <a:cs typeface="+mn-cs"/>
            </a:endParaRPr>
          </a:p>
        </p:txBody>
      </p:sp>
      <p:sp>
        <p:nvSpPr>
          <p:cNvPr id="6" name="TextBox 5">
            <a:extLst>
              <a:ext uri="{FF2B5EF4-FFF2-40B4-BE49-F238E27FC236}">
                <a16:creationId xmlns:a16="http://schemas.microsoft.com/office/drawing/2014/main" id="{C21F7E89-7A7F-B664-A34C-E780A6A9729B}"/>
              </a:ext>
            </a:extLst>
          </p:cNvPr>
          <p:cNvSpPr txBox="1"/>
          <p:nvPr/>
        </p:nvSpPr>
        <p:spPr>
          <a:xfrm>
            <a:off x="1598847" y="1425681"/>
            <a:ext cx="8359927" cy="1569660"/>
          </a:xfrm>
          <a:prstGeom prst="rect">
            <a:avLst/>
          </a:prstGeom>
          <a:noFill/>
        </p:spPr>
        <p:txBody>
          <a:bodyPr wrap="square" rtlCol="0">
            <a:spAutoFit/>
          </a:bodyPr>
          <a:lstStyle/>
          <a:p>
            <a:pPr lvl="0" algn="ctr">
              <a:defRPr/>
            </a:pPr>
            <a:r>
              <a:rPr lang="en-US" sz="4800" b="1" dirty="0">
                <a:solidFill>
                  <a:srgbClr val="002060"/>
                </a:solidFill>
                <a:latin typeface="Calibri" panose="020F0502020204030204" pitchFamily="34" charset="0"/>
                <a:cs typeface="Calibri" panose="020F0502020204030204" pitchFamily="34" charset="0"/>
              </a:rPr>
              <a:t>N</a:t>
            </a:r>
            <a:r>
              <a:rPr lang="vi-VN" sz="4800" b="1" dirty="0">
                <a:solidFill>
                  <a:srgbClr val="002060"/>
                </a:solidFill>
                <a:latin typeface="Calibri" panose="020F0502020204030204" pitchFamily="34" charset="0"/>
                <a:cs typeface="Calibri" panose="020F0502020204030204" pitchFamily="34" charset="0"/>
              </a:rPr>
              <a:t>êu 1 số tình huống dẫn đến đuối nước.</a:t>
            </a:r>
            <a:endParaRPr kumimoji="0" lang="en-US" sz="4800" b="1" i="0" u="none" strike="noStrike" kern="1200" cap="none" spc="0" normalizeH="0" baseline="0" noProof="0" dirty="0">
              <a:ln>
                <a:noFill/>
              </a:ln>
              <a:solidFill>
                <a:srgbClr val="002060"/>
              </a:solidFill>
              <a:effectLst/>
              <a:uLnTx/>
              <a:uFillTx/>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467210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par>
                                    <p:cTn id="14" presetID="2" presetClass="entr" presetSubtype="8" fill="hold" grpId="0" nodeType="withEffect" p14:presetBounceEnd="44000">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14:bounceEnd="44000">
                                          <p:cBhvr additive="base">
                                            <p:cTn id="16" dur="500" fill="hold"/>
                                            <p:tgtEl>
                                              <p:spTgt spid="3"/>
                                            </p:tgtEl>
                                            <p:attrNameLst>
                                              <p:attrName>ppt_x</p:attrName>
                                            </p:attrNameLst>
                                          </p:cBhvr>
                                          <p:tavLst>
                                            <p:tav tm="0">
                                              <p:val>
                                                <p:strVal val="0-#ppt_w/2"/>
                                              </p:val>
                                            </p:tav>
                                            <p:tav tm="100000">
                                              <p:val>
                                                <p:strVal val="#ppt_x"/>
                                              </p:val>
                                            </p:tav>
                                          </p:tavLst>
                                        </p:anim>
                                        <p:anim calcmode="lin" valueType="num" p14:bounceEnd="44000">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1" fill="hold" nodeType="withEffect" p14:presetBounceEnd="84000">
                                      <p:stCondLst>
                                        <p:cond delay="0"/>
                                      </p:stCondLst>
                                      <p:iterate type="wd">
                                        <p:tmPct val="10000"/>
                                      </p:iterate>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14:bounceEnd="84000">
                                          <p:cBhvr additive="base">
                                            <p:cTn id="20" dur="500" fill="hold"/>
                                            <p:tgtEl>
                                              <p:spTgt spid="6">
                                                <p:txEl>
                                                  <p:pRg st="0" end="0"/>
                                                </p:txEl>
                                              </p:spTgt>
                                            </p:tgtEl>
                                            <p:attrNameLst>
                                              <p:attrName>ppt_x</p:attrName>
                                            </p:attrNameLst>
                                          </p:cBhvr>
                                          <p:tavLst>
                                            <p:tav tm="0">
                                              <p:val>
                                                <p:strVal val="#ppt_x"/>
                                              </p:val>
                                            </p:tav>
                                            <p:tav tm="100000">
                                              <p:val>
                                                <p:strVal val="#ppt_x"/>
                                              </p:val>
                                            </p:tav>
                                          </p:tavLst>
                                        </p:anim>
                                        <p:anim calcmode="lin" valueType="num" p14:bounceEnd="84000">
                                          <p:cBhvr additive="base">
                                            <p:cTn id="21" dur="500" fill="hold"/>
                                            <p:tgtEl>
                                              <p:spTgt spid="6">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par>
                                    <p:cTn id="14" presetID="2" presetClass="entr" presetSubtype="8"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0-#ppt_w/2"/>
                                              </p:val>
                                            </p:tav>
                                            <p:tav tm="100000">
                                              <p:val>
                                                <p:strVal val="#ppt_x"/>
                                              </p:val>
                                            </p:tav>
                                          </p:tavLst>
                                        </p:anim>
                                        <p:anim calcmode="lin" valueType="num">
                                          <p:cBhvr additive="base">
                                            <p:cTn id="17" dur="500" fill="hold"/>
                                            <p:tgtEl>
                                              <p:spTgt spid="3"/>
                                            </p:tgtEl>
                                            <p:attrNameLst>
                                              <p:attrName>ppt_y</p:attrName>
                                            </p:attrNameLst>
                                          </p:cBhvr>
                                          <p:tavLst>
                                            <p:tav tm="0">
                                              <p:val>
                                                <p:strVal val="#ppt_y"/>
                                              </p:val>
                                            </p:tav>
                                            <p:tav tm="100000">
                                              <p:val>
                                                <p:strVal val="#ppt_y"/>
                                              </p:val>
                                            </p:tav>
                                          </p:tavLst>
                                        </p:anim>
                                      </p:childTnLst>
                                    </p:cTn>
                                  </p:par>
                                  <p:par>
                                    <p:cTn id="18" presetID="2" presetClass="entr" presetSubtype="1" fill="hold" nodeType="withEffect">
                                      <p:stCondLst>
                                        <p:cond delay="0"/>
                                      </p:stCondLst>
                                      <p:iterate type="wd">
                                        <p:tmPct val="10000"/>
                                      </p:iterate>
                                      <p:childTnLst>
                                        <p:set>
                                          <p:cBhvr>
                                            <p:cTn id="19" dur="1" fill="hold">
                                              <p:stCondLst>
                                                <p:cond delay="0"/>
                                              </p:stCondLst>
                                            </p:cTn>
                                            <p:tgtEl>
                                              <p:spTgt spid="6">
                                                <p:txEl>
                                                  <p:pRg st="0" end="0"/>
                                                </p:txEl>
                                              </p:spTgt>
                                            </p:tgtEl>
                                            <p:attrNameLst>
                                              <p:attrName>style.visibility</p:attrName>
                                            </p:attrNameLst>
                                          </p:cBhvr>
                                          <p:to>
                                            <p:strVal val="visible"/>
                                          </p:to>
                                        </p:set>
                                        <p:anim calcmode="lin" valueType="num">
                                          <p:cBhvr additive="base">
                                            <p:cTn id="20"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6">
                                                <p:txEl>
                                                  <p:pRg st="0" end="0"/>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33C207F-8A70-F454-3DDE-0891EFCEEC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云形 4">
            <a:extLst>
              <a:ext uri="{FF2B5EF4-FFF2-40B4-BE49-F238E27FC236}">
                <a16:creationId xmlns:a16="http://schemas.microsoft.com/office/drawing/2014/main" id="{ECEB094E-E4D3-5A84-B43E-5A17916D4EE7}"/>
              </a:ext>
            </a:extLst>
          </p:cNvPr>
          <p:cNvSpPr/>
          <p:nvPr/>
        </p:nvSpPr>
        <p:spPr>
          <a:xfrm rot="299877">
            <a:off x="503593" y="434582"/>
            <a:ext cx="11184813" cy="5988835"/>
          </a:xfrm>
          <a:prstGeom prst="cloud">
            <a:avLst/>
          </a:prstGeom>
          <a:solidFill>
            <a:schemeClr val="bg1">
              <a:alpha val="89000"/>
            </a:schemeClr>
          </a:solidFill>
          <a:ln w="38100">
            <a:solidFill>
              <a:srgbClr val="B7E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7" name="图片 16">
            <a:extLst>
              <a:ext uri="{FF2B5EF4-FFF2-40B4-BE49-F238E27FC236}">
                <a16:creationId xmlns:a16="http://schemas.microsoft.com/office/drawing/2014/main" id="{4E019A33-FF74-95B9-3E39-8F42CF46D7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4809" y="3034707"/>
            <a:ext cx="3505200" cy="3733800"/>
          </a:xfrm>
          <a:prstGeom prst="rect">
            <a:avLst/>
          </a:prstGeom>
        </p:spPr>
      </p:pic>
      <p:pic>
        <p:nvPicPr>
          <p:cNvPr id="19" name="图片 18">
            <a:extLst>
              <a:ext uri="{FF2B5EF4-FFF2-40B4-BE49-F238E27FC236}">
                <a16:creationId xmlns:a16="http://schemas.microsoft.com/office/drawing/2014/main" id="{37BE87B6-8BB2-5DBC-95C7-05A9B015250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2582" y="3842516"/>
            <a:ext cx="2724150" cy="2724150"/>
          </a:xfrm>
          <a:prstGeom prst="rect">
            <a:avLst/>
          </a:prstGeom>
        </p:spPr>
      </p:pic>
      <p:pic>
        <p:nvPicPr>
          <p:cNvPr id="6" name="Picture 5">
            <a:extLst>
              <a:ext uri="{FF2B5EF4-FFF2-40B4-BE49-F238E27FC236}">
                <a16:creationId xmlns:a16="http://schemas.microsoft.com/office/drawing/2014/main" id="{3C80E88E-6574-B303-019C-4492976E1C20}"/>
              </a:ext>
            </a:extLst>
          </p:cNvPr>
          <p:cNvPicPr>
            <a:picLocks noChangeAspect="1"/>
          </p:cNvPicPr>
          <p:nvPr/>
        </p:nvPicPr>
        <p:blipFill>
          <a:blip r:embed="rId6"/>
          <a:stretch>
            <a:fillRect/>
          </a:stretch>
        </p:blipFill>
        <p:spPr>
          <a:xfrm>
            <a:off x="1379961" y="1941480"/>
            <a:ext cx="9260627" cy="2213040"/>
          </a:xfrm>
          <a:prstGeom prst="rect">
            <a:avLst/>
          </a:prstGeom>
        </p:spPr>
      </p:pic>
    </p:spTree>
    <p:extLst>
      <p:ext uri="{BB962C8B-B14F-4D97-AF65-F5344CB8AC3E}">
        <p14:creationId xmlns:p14="http://schemas.microsoft.com/office/powerpoint/2010/main" val="343748730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云形 4">
            <a:extLst>
              <a:ext uri="{FF2B5EF4-FFF2-40B4-BE49-F238E27FC236}">
                <a16:creationId xmlns:a16="http://schemas.microsoft.com/office/drawing/2014/main" id="{26A51954-01DD-262B-6973-0592E70B8535}"/>
              </a:ext>
            </a:extLst>
          </p:cNvPr>
          <p:cNvSpPr/>
          <p:nvPr/>
        </p:nvSpPr>
        <p:spPr>
          <a:xfrm rot="299877">
            <a:off x="472391" y="295787"/>
            <a:ext cx="11247218" cy="6266424"/>
          </a:xfrm>
          <a:prstGeom prst="cloud">
            <a:avLst/>
          </a:prstGeom>
          <a:solidFill>
            <a:schemeClr val="bg1">
              <a:alpha val="89000"/>
            </a:schemeClr>
          </a:solidFill>
          <a:ln w="38100">
            <a:solidFill>
              <a:srgbClr val="B7E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2" name="图片 21">
            <a:extLst>
              <a:ext uri="{FF2B5EF4-FFF2-40B4-BE49-F238E27FC236}">
                <a16:creationId xmlns:a16="http://schemas.microsoft.com/office/drawing/2014/main" id="{DA0BAE59-0407-C571-6151-D87AFB6D9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616" y="4374345"/>
            <a:ext cx="2046844" cy="2251528"/>
          </a:xfrm>
          <a:prstGeom prst="rect">
            <a:avLst/>
          </a:prstGeom>
        </p:spPr>
      </p:pic>
      <p:pic>
        <p:nvPicPr>
          <p:cNvPr id="3" name="图片 2">
            <a:extLst>
              <a:ext uri="{FF2B5EF4-FFF2-40B4-BE49-F238E27FC236}">
                <a16:creationId xmlns:a16="http://schemas.microsoft.com/office/drawing/2014/main" id="{E2E8A406-19D6-70CC-68F0-04ADEBE695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4496" y="1454860"/>
            <a:ext cx="4057504" cy="5403139"/>
          </a:xfrm>
          <a:prstGeom prst="rect">
            <a:avLst/>
          </a:prstGeom>
        </p:spPr>
      </p:pic>
      <p:sp>
        <p:nvSpPr>
          <p:cNvPr id="8" name="TextBox 7">
            <a:extLst>
              <a:ext uri="{FF2B5EF4-FFF2-40B4-BE49-F238E27FC236}">
                <a16:creationId xmlns:a16="http://schemas.microsoft.com/office/drawing/2014/main" id="{7D6BCF9C-1ED8-4123-ED34-A6605889F637}"/>
              </a:ext>
            </a:extLst>
          </p:cNvPr>
          <p:cNvSpPr txBox="1"/>
          <p:nvPr/>
        </p:nvSpPr>
        <p:spPr>
          <a:xfrm>
            <a:off x="1968143" y="2431230"/>
            <a:ext cx="7118707" cy="2123658"/>
          </a:xfrm>
          <a:prstGeom prst="rect">
            <a:avLst/>
          </a:prstGeom>
          <a:noFill/>
        </p:spPr>
        <p:txBody>
          <a:bodyPr wrap="square" rtlCol="0">
            <a:spAutoFit/>
          </a:bodyPr>
          <a:lstStyle/>
          <a:p>
            <a:pPr algn="ctr"/>
            <a:r>
              <a:rPr lang="vi-VN" sz="4400" b="1">
                <a:latin typeface="Cambria" panose="02040503050406030204" pitchFamily="18" charset="0"/>
                <a:ea typeface="Cambria" panose="02040503050406030204" pitchFamily="18" charset="0"/>
                <a:cs typeface="Times New Roman" panose="02020603050405020304" pitchFamily="18" charset="0"/>
              </a:rPr>
              <a:t>Hoạt động 2: Kĩ năng phán đoán tình huống có nguy cơ dẫn đến đuối nước.</a:t>
            </a:r>
            <a:endParaRPr lang="en-US" sz="44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49764675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barn(inVertical)">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304800"/>
            <a:ext cx="11296650" cy="62674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6" name="Group 5">
            <a:extLst>
              <a:ext uri="{FF2B5EF4-FFF2-40B4-BE49-F238E27FC236}">
                <a16:creationId xmlns:a16="http://schemas.microsoft.com/office/drawing/2014/main" id="{E3410FDB-B10F-A508-0645-FBC5AFC770DC}"/>
              </a:ext>
            </a:extLst>
          </p:cNvPr>
          <p:cNvGrpSpPr/>
          <p:nvPr/>
        </p:nvGrpSpPr>
        <p:grpSpPr>
          <a:xfrm>
            <a:off x="741995" y="0"/>
            <a:ext cx="10449880" cy="2038350"/>
            <a:chOff x="3505201" y="255529"/>
            <a:chExt cx="14609816" cy="1743567"/>
          </a:xfrm>
        </p:grpSpPr>
        <p:sp>
          <p:nvSpPr>
            <p:cNvPr id="8" name="Freeform 6">
              <a:extLst>
                <a:ext uri="{FF2B5EF4-FFF2-40B4-BE49-F238E27FC236}">
                  <a16:creationId xmlns:a16="http://schemas.microsoft.com/office/drawing/2014/main" id="{638EB0D7-600C-6F54-09D0-1FAAF8DF72AA}"/>
                </a:ext>
              </a:extLst>
            </p:cNvPr>
            <p:cNvSpPr/>
            <p:nvPr/>
          </p:nvSpPr>
          <p:spPr>
            <a:xfrm rot="5400000">
              <a:off x="10023099" y="-6262369"/>
              <a:ext cx="1574020" cy="14609816"/>
            </a:xfrm>
            <a:custGeom>
              <a:avLst/>
              <a:gdLst/>
              <a:ahLst/>
              <a:cxnLst/>
              <a:rect l="l" t="t" r="r" b="b"/>
              <a:pathLst>
                <a:path w="3572736" h="10092585">
                  <a:moveTo>
                    <a:pt x="63030" y="9499031"/>
                  </a:moveTo>
                  <a:cubicBezTo>
                    <a:pt x="63030" y="9499031"/>
                    <a:pt x="0" y="9252467"/>
                    <a:pt x="10218" y="1214762"/>
                  </a:cubicBezTo>
                  <a:cubicBezTo>
                    <a:pt x="18651" y="990971"/>
                    <a:pt x="65033" y="645332"/>
                    <a:pt x="65033" y="645332"/>
                  </a:cubicBezTo>
                  <a:cubicBezTo>
                    <a:pt x="82233" y="502466"/>
                    <a:pt x="56685" y="337866"/>
                    <a:pt x="181385" y="223925"/>
                  </a:cubicBezTo>
                  <a:cubicBezTo>
                    <a:pt x="346794" y="72788"/>
                    <a:pt x="621643" y="0"/>
                    <a:pt x="2679663" y="6965"/>
                  </a:cubicBezTo>
                  <a:cubicBezTo>
                    <a:pt x="2896411" y="16819"/>
                    <a:pt x="3100727" y="36481"/>
                    <a:pt x="3234915" y="101690"/>
                  </a:cubicBezTo>
                  <a:cubicBezTo>
                    <a:pt x="3490961" y="226120"/>
                    <a:pt x="3572736" y="459160"/>
                    <a:pt x="3567249" y="704684"/>
                  </a:cubicBezTo>
                  <a:cubicBezTo>
                    <a:pt x="3567249" y="704684"/>
                    <a:pt x="3523960" y="1013073"/>
                    <a:pt x="3531393" y="1248607"/>
                  </a:cubicBezTo>
                  <a:cubicBezTo>
                    <a:pt x="3538517" y="9240832"/>
                    <a:pt x="3545674" y="9436435"/>
                    <a:pt x="3545674" y="9436435"/>
                  </a:cubicBezTo>
                  <a:cubicBezTo>
                    <a:pt x="3528992" y="9652168"/>
                    <a:pt x="3414348" y="9862779"/>
                    <a:pt x="3217479" y="9974404"/>
                  </a:cubicBezTo>
                  <a:cubicBezTo>
                    <a:pt x="3067127" y="10059652"/>
                    <a:pt x="2869096" y="10074749"/>
                    <a:pt x="2272898" y="10064008"/>
                  </a:cubicBezTo>
                  <a:cubicBezTo>
                    <a:pt x="645952" y="10058731"/>
                    <a:pt x="384604" y="10092585"/>
                    <a:pt x="254278" y="9983426"/>
                  </a:cubicBezTo>
                  <a:cubicBezTo>
                    <a:pt x="145767" y="9892542"/>
                    <a:pt x="81795" y="9699230"/>
                    <a:pt x="63030" y="9499031"/>
                  </a:cubicBezTo>
                  <a:close/>
                </a:path>
              </a:pathLst>
            </a:custGeom>
            <a:solidFill>
              <a:schemeClr val="accent4">
                <a:lumMod val="40000"/>
                <a:lumOff val="60000"/>
                <a:alpha val="52941"/>
              </a:schemeClr>
            </a:solidFill>
          </p:spPr>
          <p:txBody>
            <a:bodyPr/>
            <a:lstStyle/>
            <a:p>
              <a:endParaRPr lang="en-US" sz="1100"/>
            </a:p>
          </p:txBody>
        </p:sp>
        <p:sp>
          <p:nvSpPr>
            <p:cNvPr id="9" name="Rectangle 8">
              <a:extLst>
                <a:ext uri="{FF2B5EF4-FFF2-40B4-BE49-F238E27FC236}">
                  <a16:creationId xmlns:a16="http://schemas.microsoft.com/office/drawing/2014/main" id="{7C957218-0888-9744-0780-7C6BD8DF365C}"/>
                </a:ext>
              </a:extLst>
            </p:cNvPr>
            <p:cNvSpPr/>
            <p:nvPr/>
          </p:nvSpPr>
          <p:spPr>
            <a:xfrm>
              <a:off x="3931954" y="403210"/>
              <a:ext cx="14098047" cy="1595886"/>
            </a:xfrm>
            <a:prstGeom prst="rect">
              <a:avLst/>
            </a:prstGeom>
          </p:spPr>
          <p:txBody>
            <a:bodyPr wrap="square">
              <a:spAutoFit/>
            </a:bodyPr>
            <a:lstStyle/>
            <a:p>
              <a:pPr marL="0" marR="0" algn="just">
                <a:lnSpc>
                  <a:spcPct val="120000"/>
                </a:lnSpc>
                <a:spcBef>
                  <a:spcPts val="0"/>
                </a:spcBef>
                <a:spcAft>
                  <a:spcPts val="0"/>
                </a:spcAft>
              </a:pPr>
              <a:r>
                <a:rPr lang="en-US" sz="2800" b="1" dirty="0">
                  <a:effectLst/>
                  <a:latin typeface="Cambria" panose="02040503050406030204" pitchFamily="18" charset="0"/>
                  <a:ea typeface="Cambria" panose="02040503050406030204" pitchFamily="18" charset="0"/>
                  <a:cs typeface="Times New Roman" panose="02020603050405020304" pitchFamily="18" charset="0"/>
                </a:rPr>
                <a:t>Quan </a:t>
              </a:r>
              <a:r>
                <a:rPr lang="en-US" sz="2800" b="1" dirty="0" err="1">
                  <a:effectLst/>
                  <a:latin typeface="Cambria" panose="02040503050406030204" pitchFamily="18" charset="0"/>
                  <a:ea typeface="Cambria" panose="02040503050406030204" pitchFamily="18" charset="0"/>
                  <a:cs typeface="Times New Roman" panose="02020603050405020304" pitchFamily="18" charset="0"/>
                </a:rPr>
                <a:t>sát</a:t>
              </a:r>
              <a:r>
                <a:rPr lang="en-US" sz="2800" b="1" dirty="0">
                  <a:effectLst/>
                  <a:latin typeface="Cambria" panose="02040503050406030204" pitchFamily="18" charset="0"/>
                  <a:ea typeface="Cambria" panose="02040503050406030204" pitchFamily="18" charset="0"/>
                  <a:cs typeface="Times New Roman" panose="02020603050405020304" pitchFamily="18" charset="0"/>
                </a:rPr>
                <a:t> </a:t>
              </a:r>
              <a:r>
                <a:rPr lang="en-US" sz="2800" b="1" dirty="0" err="1">
                  <a:effectLst/>
                  <a:latin typeface="Cambria" panose="02040503050406030204" pitchFamily="18" charset="0"/>
                  <a:ea typeface="Cambria" panose="02040503050406030204" pitchFamily="18" charset="0"/>
                  <a:cs typeface="Times New Roman" panose="02020603050405020304" pitchFamily="18" charset="0"/>
                </a:rPr>
                <a:t>hình</a:t>
              </a:r>
              <a:r>
                <a:rPr lang="en-US" sz="2800" b="1" dirty="0">
                  <a:effectLst/>
                  <a:latin typeface="Cambria" panose="02040503050406030204" pitchFamily="18" charset="0"/>
                  <a:ea typeface="Cambria" panose="02040503050406030204" pitchFamily="18" charset="0"/>
                  <a:cs typeface="Times New Roman" panose="02020603050405020304" pitchFamily="18" charset="0"/>
                </a:rPr>
                <a:t> 3 </a:t>
              </a:r>
              <a:r>
                <a:rPr lang="en-US" sz="2800" b="1" dirty="0" err="1">
                  <a:effectLst/>
                  <a:latin typeface="Cambria" panose="02040503050406030204" pitchFamily="18" charset="0"/>
                  <a:ea typeface="Cambria" panose="02040503050406030204" pitchFamily="18" charset="0"/>
                  <a:cs typeface="Times New Roman" panose="02020603050405020304" pitchFamily="18" charset="0"/>
                </a:rPr>
                <a:t>và</a:t>
              </a:r>
              <a:r>
                <a:rPr lang="en-US" sz="2800" b="1" dirty="0">
                  <a:effectLst/>
                  <a:latin typeface="Cambria" panose="02040503050406030204" pitchFamily="18" charset="0"/>
                  <a:ea typeface="Cambria" panose="02040503050406030204" pitchFamily="18" charset="0"/>
                  <a:cs typeface="Times New Roman" panose="02020603050405020304" pitchFamily="18" charset="0"/>
                </a:rPr>
                <a:t> </a:t>
              </a:r>
              <a:r>
                <a:rPr lang="en-US" sz="2800" b="1" dirty="0" err="1">
                  <a:effectLst/>
                  <a:latin typeface="Cambria" panose="02040503050406030204" pitchFamily="18" charset="0"/>
                  <a:ea typeface="Cambria" panose="02040503050406030204" pitchFamily="18" charset="0"/>
                  <a:cs typeface="Times New Roman" panose="02020603050405020304" pitchFamily="18" charset="0"/>
                </a:rPr>
                <a:t>cho</a:t>
              </a:r>
              <a:r>
                <a:rPr lang="en-US" sz="2800" b="1" dirty="0">
                  <a:effectLst/>
                  <a:latin typeface="Cambria" panose="02040503050406030204" pitchFamily="18" charset="0"/>
                  <a:ea typeface="Cambria" panose="02040503050406030204" pitchFamily="18" charset="0"/>
                  <a:cs typeface="Times New Roman" panose="02020603050405020304" pitchFamily="18" charset="0"/>
                </a:rPr>
                <a:t> </a:t>
              </a:r>
              <a:r>
                <a:rPr lang="en-US" sz="2800" b="1" dirty="0" err="1">
                  <a:effectLst/>
                  <a:latin typeface="Cambria" panose="02040503050406030204" pitchFamily="18" charset="0"/>
                  <a:ea typeface="Cambria" panose="02040503050406030204" pitchFamily="18" charset="0"/>
                  <a:cs typeface="Times New Roman" panose="02020603050405020304" pitchFamily="18" charset="0"/>
                </a:rPr>
                <a:t>biết</a:t>
              </a:r>
              <a:r>
                <a:rPr lang="en-US" sz="2800" b="1" dirty="0">
                  <a:effectLst/>
                  <a:latin typeface="Cambria" panose="02040503050406030204" pitchFamily="18" charset="0"/>
                  <a:ea typeface="Cambria" panose="02040503050406030204" pitchFamily="18" charset="0"/>
                  <a:cs typeface="Times New Roman" panose="02020603050405020304" pitchFamily="18" charset="0"/>
                </a:rPr>
                <a:t>:</a:t>
              </a:r>
            </a:p>
            <a:p>
              <a:pPr marL="342900" marR="0" indent="-342900" algn="just">
                <a:lnSpc>
                  <a:spcPct val="120000"/>
                </a:lnSpc>
                <a:spcBef>
                  <a:spcPts val="0"/>
                </a:spcBef>
                <a:spcAft>
                  <a:spcPts val="0"/>
                </a:spcAft>
                <a:buFont typeface="Arial" panose="020B0604020202020204" pitchFamily="34" charset="0"/>
                <a:buChar char="•"/>
              </a:pPr>
              <a:r>
                <a:rPr lang="nl-NL" sz="2800" dirty="0">
                  <a:effectLst/>
                  <a:latin typeface="Cambria" panose="02040503050406030204" pitchFamily="18" charset="0"/>
                  <a:ea typeface="Cambria" panose="02040503050406030204" pitchFamily="18" charset="0"/>
                  <a:cs typeface="Times New Roman" panose="02020603050405020304" pitchFamily="18" charset="0"/>
                </a:rPr>
                <a:t>Em nhỏ muốn làm gì?</a:t>
              </a:r>
              <a:endParaRPr lang="en-US" sz="2800" dirty="0">
                <a:effectLst/>
                <a:latin typeface="Cambria" panose="02040503050406030204" pitchFamily="18" charset="0"/>
                <a:ea typeface="Cambria" panose="02040503050406030204" pitchFamily="18" charset="0"/>
                <a:cs typeface="Times New Roman" panose="02020603050405020304" pitchFamily="18" charset="0"/>
              </a:endParaRPr>
            </a:p>
            <a:p>
              <a:pPr marL="342900" marR="0" indent="-342900" algn="just">
                <a:lnSpc>
                  <a:spcPct val="120000"/>
                </a:lnSpc>
                <a:spcBef>
                  <a:spcPts val="0"/>
                </a:spcBef>
                <a:spcAft>
                  <a:spcPts val="0"/>
                </a:spcAft>
                <a:buFont typeface="Arial" panose="020B0604020202020204" pitchFamily="34" charset="0"/>
                <a:buChar char="•"/>
              </a:pPr>
              <a:r>
                <a:rPr lang="nl-NL" sz="2800" dirty="0">
                  <a:effectLst/>
                  <a:latin typeface="Cambria" panose="02040503050406030204" pitchFamily="18" charset="0"/>
                  <a:ea typeface="Cambria" panose="02040503050406030204" pitchFamily="18" charset="0"/>
                  <a:cs typeface="Times New Roman" panose="02020603050405020304" pitchFamily="18" charset="0"/>
                </a:rPr>
                <a:t>Người chị có suy nghĩ, việc làm như thế nào?</a:t>
              </a:r>
              <a:endParaRPr lang="en-US" sz="2800" dirty="0">
                <a:effectLst/>
                <a:latin typeface="Cambria" panose="02040503050406030204" pitchFamily="18" charset="0"/>
                <a:ea typeface="Cambria" panose="02040503050406030204" pitchFamily="18" charset="0"/>
                <a:cs typeface="Times New Roman" panose="02020603050405020304" pitchFamily="18" charset="0"/>
              </a:endParaRPr>
            </a:p>
          </p:txBody>
        </p:sp>
      </p:grpSp>
      <p:pic>
        <p:nvPicPr>
          <p:cNvPr id="14" name="Picture 13">
            <a:extLst>
              <a:ext uri="{FF2B5EF4-FFF2-40B4-BE49-F238E27FC236}">
                <a16:creationId xmlns:a16="http://schemas.microsoft.com/office/drawing/2014/main" id="{9F1566E8-EC2C-A053-245E-8779119D8959}"/>
              </a:ext>
            </a:extLst>
          </p:cNvPr>
          <p:cNvPicPr>
            <a:picLocks noChangeAspect="1"/>
          </p:cNvPicPr>
          <p:nvPr/>
        </p:nvPicPr>
        <p:blipFill>
          <a:blip r:embed="rId3"/>
          <a:stretch>
            <a:fillRect/>
          </a:stretch>
        </p:blipFill>
        <p:spPr>
          <a:xfrm>
            <a:off x="2971800" y="2014537"/>
            <a:ext cx="6172200" cy="4493795"/>
          </a:xfrm>
          <a:prstGeom prst="rect">
            <a:avLst/>
          </a:prstGeom>
        </p:spPr>
      </p:pic>
      <p:grpSp>
        <p:nvGrpSpPr>
          <p:cNvPr id="16" name="Group 15">
            <a:extLst>
              <a:ext uri="{FF2B5EF4-FFF2-40B4-BE49-F238E27FC236}">
                <a16:creationId xmlns:a16="http://schemas.microsoft.com/office/drawing/2014/main" id="{0D07743D-1695-2852-719B-2F95D0DDBFE6}"/>
              </a:ext>
            </a:extLst>
          </p:cNvPr>
          <p:cNvGrpSpPr/>
          <p:nvPr/>
        </p:nvGrpSpPr>
        <p:grpSpPr>
          <a:xfrm>
            <a:off x="0" y="4585188"/>
            <a:ext cx="4278451" cy="2175001"/>
            <a:chOff x="892354" y="3758439"/>
            <a:chExt cx="4278451" cy="2175001"/>
          </a:xfrm>
        </p:grpSpPr>
        <p:pic>
          <p:nvPicPr>
            <p:cNvPr id="18" name="Picture 9">
              <a:extLst>
                <a:ext uri="{FF2B5EF4-FFF2-40B4-BE49-F238E27FC236}">
                  <a16:creationId xmlns:a16="http://schemas.microsoft.com/office/drawing/2014/main" id="{629C390D-62B0-561D-8B0C-171B90A1F72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2354" y="3758439"/>
              <a:ext cx="4278451" cy="2171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Rounded Corners 19">
              <a:extLst>
                <a:ext uri="{FF2B5EF4-FFF2-40B4-BE49-F238E27FC236}">
                  <a16:creationId xmlns:a16="http://schemas.microsoft.com/office/drawing/2014/main" id="{C5AEE497-ED5A-0C44-E0D6-CEB67A295DD9}"/>
                </a:ext>
              </a:extLst>
            </p:cNvPr>
            <p:cNvSpPr/>
            <p:nvPr/>
          </p:nvSpPr>
          <p:spPr>
            <a:xfrm>
              <a:off x="1442720" y="5405120"/>
              <a:ext cx="3169920" cy="52832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b="1" dirty="0" err="1">
                  <a:latin typeface="Arial" panose="020B0604020202020204" pitchFamily="34" charset="0"/>
                  <a:cs typeface="Arial" panose="020B0604020202020204" pitchFamily="34" charset="0"/>
                </a:rPr>
                <a:t>Thảo</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luận</a:t>
              </a:r>
              <a:r>
                <a:rPr lang="en-US" sz="2400" b="1" dirty="0">
                  <a:latin typeface="Arial" panose="020B0604020202020204" pitchFamily="34" charset="0"/>
                  <a:cs typeface="Arial" panose="020B0604020202020204" pitchFamily="34" charset="0"/>
                </a:rPr>
                <a:t> </a:t>
              </a:r>
              <a:r>
                <a:rPr lang="en-US" sz="2400" b="1" dirty="0" err="1">
                  <a:latin typeface="Arial" panose="020B0604020202020204" pitchFamily="34" charset="0"/>
                  <a:cs typeface="Arial" panose="020B0604020202020204" pitchFamily="34" charset="0"/>
                </a:rPr>
                <a:t>nhóm</a:t>
              </a:r>
              <a:r>
                <a:rPr lang="en-US" sz="2400" b="1" dirty="0">
                  <a:latin typeface="Arial" panose="020B0604020202020204" pitchFamily="34" charset="0"/>
                  <a:cs typeface="Arial" panose="020B0604020202020204" pitchFamily="34" charset="0"/>
                </a:rPr>
                <a:t> 4</a:t>
              </a:r>
            </a:p>
          </p:txBody>
        </p:sp>
      </p:grpSp>
    </p:spTree>
    <p:extLst>
      <p:ext uri="{BB962C8B-B14F-4D97-AF65-F5344CB8AC3E}">
        <p14:creationId xmlns:p14="http://schemas.microsoft.com/office/powerpoint/2010/main" val="142470469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ppt_x"/>
                                          </p:val>
                                        </p:tav>
                                        <p:tav tm="100000">
                                          <p:val>
                                            <p:strVal val="#ppt_x"/>
                                          </p:val>
                                        </p:tav>
                                      </p:tavLst>
                                    </p:anim>
                                    <p:anim calcmode="lin" valueType="num">
                                      <p:cBhvr additive="base">
                                        <p:cTn id="2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142875"/>
            <a:ext cx="11296650" cy="66008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pic>
        <p:nvPicPr>
          <p:cNvPr id="14" name="Picture 13">
            <a:extLst>
              <a:ext uri="{FF2B5EF4-FFF2-40B4-BE49-F238E27FC236}">
                <a16:creationId xmlns:a16="http://schemas.microsoft.com/office/drawing/2014/main" id="{9F1566E8-EC2C-A053-245E-8779119D8959}"/>
              </a:ext>
            </a:extLst>
          </p:cNvPr>
          <p:cNvPicPr>
            <a:picLocks noChangeAspect="1"/>
          </p:cNvPicPr>
          <p:nvPr/>
        </p:nvPicPr>
        <p:blipFill>
          <a:blip r:embed="rId3"/>
          <a:stretch>
            <a:fillRect/>
          </a:stretch>
        </p:blipFill>
        <p:spPr>
          <a:xfrm>
            <a:off x="4343400" y="166688"/>
            <a:ext cx="4650840" cy="3386138"/>
          </a:xfrm>
          <a:prstGeom prst="rect">
            <a:avLst/>
          </a:prstGeom>
        </p:spPr>
      </p:pic>
      <p:sp>
        <p:nvSpPr>
          <p:cNvPr id="11" name="Rectangle 10">
            <a:extLst>
              <a:ext uri="{FF2B5EF4-FFF2-40B4-BE49-F238E27FC236}">
                <a16:creationId xmlns:a16="http://schemas.microsoft.com/office/drawing/2014/main" id="{5F827D4E-C669-CE1C-C596-657BE9DB0090}"/>
              </a:ext>
            </a:extLst>
          </p:cNvPr>
          <p:cNvSpPr/>
          <p:nvPr/>
        </p:nvSpPr>
        <p:spPr>
          <a:xfrm>
            <a:off x="2638425" y="3444636"/>
            <a:ext cx="8943975" cy="3251724"/>
          </a:xfrm>
          <a:prstGeom prst="rect">
            <a:avLst/>
          </a:prstGeom>
        </p:spPr>
        <p:txBody>
          <a:bodyPr wrap="square">
            <a:spAutoFit/>
          </a:bodyPr>
          <a:lstStyle/>
          <a:p>
            <a:pPr marL="457200" indent="-457200" algn="just" defTabSz="609630">
              <a:buFont typeface="Arial" panose="020B0604020202020204" pitchFamily="34" charset="0"/>
              <a:buChar char="•"/>
            </a:pPr>
            <a:r>
              <a:rPr lang="vi-VN" sz="2933" b="1" i="1" dirty="0">
                <a:solidFill>
                  <a:srgbClr val="000000"/>
                </a:solidFill>
                <a:latin typeface="Cambria" panose="02040503050406030204" pitchFamily="18" charset="0"/>
                <a:ea typeface="Cambria" panose="02040503050406030204" pitchFamily="18" charset="0"/>
              </a:rPr>
              <a:t>Em nhỏ muốn bơi</a:t>
            </a:r>
          </a:p>
          <a:p>
            <a:pPr marL="457200" indent="-457200" algn="just" defTabSz="609630">
              <a:buFont typeface="Arial" panose="020B0604020202020204" pitchFamily="34" charset="0"/>
              <a:buChar char="•"/>
            </a:pPr>
            <a:r>
              <a:rPr lang="vi-VN" sz="2933" b="1" i="1" dirty="0">
                <a:solidFill>
                  <a:srgbClr val="000000"/>
                </a:solidFill>
                <a:latin typeface="Cambria" panose="02040503050406030204" pitchFamily="18" charset="0"/>
                <a:ea typeface="Cambria" panose="02040503050406030204" pitchFamily="18" charset="0"/>
              </a:rPr>
              <a:t>Người chị phân tích bối cảnh xung quanh và suy nghĩ sau đó khuyên em không nên xuống bơi.</a:t>
            </a:r>
          </a:p>
          <a:p>
            <a:pPr marL="457200" indent="-457200" algn="just" defTabSz="609630">
              <a:buFont typeface="Arial" panose="020B0604020202020204" pitchFamily="34" charset="0"/>
              <a:buChar char="•"/>
            </a:pPr>
            <a:r>
              <a:rPr lang="vi-VN" sz="2933" b="1" i="1" dirty="0">
                <a:solidFill>
                  <a:srgbClr val="000000"/>
                </a:solidFill>
                <a:latin typeface="Cambria" panose="02040503050406030204" pitchFamily="18" charset="0"/>
                <a:ea typeface="Cambria" panose="02040503050406030204" pitchFamily="18" charset="0"/>
              </a:rPr>
              <a:t>Bể bơi không một bóng người, không có phao cứu hộ, không có người giám sát. Người chị dự đoán em sẽ bị đuối nước nên đã thuyết phục em không nên xuống bơi.</a:t>
            </a:r>
          </a:p>
        </p:txBody>
      </p:sp>
      <p:sp>
        <p:nvSpPr>
          <p:cNvPr id="12" name="Freeform 4">
            <a:extLst>
              <a:ext uri="{FF2B5EF4-FFF2-40B4-BE49-F238E27FC236}">
                <a16:creationId xmlns:a16="http://schemas.microsoft.com/office/drawing/2014/main" id="{ECA92E8C-6153-5591-E6A2-45E5E886C575}"/>
              </a:ext>
            </a:extLst>
          </p:cNvPr>
          <p:cNvSpPr/>
          <p:nvPr/>
        </p:nvSpPr>
        <p:spPr>
          <a:xfrm flipH="1">
            <a:off x="-229947" y="2547308"/>
            <a:ext cx="3154122" cy="4310692"/>
          </a:xfrm>
          <a:custGeom>
            <a:avLst/>
            <a:gdLst/>
            <a:ahLst/>
            <a:cxnLst/>
            <a:rect l="l" t="t" r="r" b="b"/>
            <a:pathLst>
              <a:path w="5915906" h="7361422">
                <a:moveTo>
                  <a:pt x="0" y="0"/>
                </a:moveTo>
                <a:lnTo>
                  <a:pt x="5915906" y="0"/>
                </a:lnTo>
                <a:lnTo>
                  <a:pt x="5915906" y="7361421"/>
                </a:lnTo>
                <a:lnTo>
                  <a:pt x="0" y="736142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endParaRPr lang="en-US" sz="1200">
              <a:solidFill>
                <a:prstClr val="black"/>
              </a:solidFill>
              <a:latin typeface="Calibri"/>
            </a:endParaRPr>
          </a:p>
        </p:txBody>
      </p:sp>
    </p:spTree>
    <p:extLst>
      <p:ext uri="{BB962C8B-B14F-4D97-AF65-F5344CB8AC3E}">
        <p14:creationId xmlns:p14="http://schemas.microsoft.com/office/powerpoint/2010/main" val="269871640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304800"/>
            <a:ext cx="11296650" cy="62674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nvGrpSpPr>
          <p:cNvPr id="6" name="Group 5">
            <a:extLst>
              <a:ext uri="{FF2B5EF4-FFF2-40B4-BE49-F238E27FC236}">
                <a16:creationId xmlns:a16="http://schemas.microsoft.com/office/drawing/2014/main" id="{E3410FDB-B10F-A508-0645-FBC5AFC770DC}"/>
              </a:ext>
            </a:extLst>
          </p:cNvPr>
          <p:cNvGrpSpPr/>
          <p:nvPr/>
        </p:nvGrpSpPr>
        <p:grpSpPr>
          <a:xfrm>
            <a:off x="741995" y="0"/>
            <a:ext cx="10449880" cy="1619250"/>
            <a:chOff x="3505201" y="255529"/>
            <a:chExt cx="14609816" cy="1574020"/>
          </a:xfrm>
        </p:grpSpPr>
        <p:sp>
          <p:nvSpPr>
            <p:cNvPr id="8" name="Freeform 6">
              <a:extLst>
                <a:ext uri="{FF2B5EF4-FFF2-40B4-BE49-F238E27FC236}">
                  <a16:creationId xmlns:a16="http://schemas.microsoft.com/office/drawing/2014/main" id="{638EB0D7-600C-6F54-09D0-1FAAF8DF72AA}"/>
                </a:ext>
              </a:extLst>
            </p:cNvPr>
            <p:cNvSpPr/>
            <p:nvPr/>
          </p:nvSpPr>
          <p:spPr>
            <a:xfrm rot="5400000">
              <a:off x="10023099" y="-6262369"/>
              <a:ext cx="1574020" cy="14609816"/>
            </a:xfrm>
            <a:custGeom>
              <a:avLst/>
              <a:gdLst/>
              <a:ahLst/>
              <a:cxnLst/>
              <a:rect l="l" t="t" r="r" b="b"/>
              <a:pathLst>
                <a:path w="3572736" h="10092585">
                  <a:moveTo>
                    <a:pt x="63030" y="9499031"/>
                  </a:moveTo>
                  <a:cubicBezTo>
                    <a:pt x="63030" y="9499031"/>
                    <a:pt x="0" y="9252467"/>
                    <a:pt x="10218" y="1214762"/>
                  </a:cubicBezTo>
                  <a:cubicBezTo>
                    <a:pt x="18651" y="990971"/>
                    <a:pt x="65033" y="645332"/>
                    <a:pt x="65033" y="645332"/>
                  </a:cubicBezTo>
                  <a:cubicBezTo>
                    <a:pt x="82233" y="502466"/>
                    <a:pt x="56685" y="337866"/>
                    <a:pt x="181385" y="223925"/>
                  </a:cubicBezTo>
                  <a:cubicBezTo>
                    <a:pt x="346794" y="72788"/>
                    <a:pt x="621643" y="0"/>
                    <a:pt x="2679663" y="6965"/>
                  </a:cubicBezTo>
                  <a:cubicBezTo>
                    <a:pt x="2896411" y="16819"/>
                    <a:pt x="3100727" y="36481"/>
                    <a:pt x="3234915" y="101690"/>
                  </a:cubicBezTo>
                  <a:cubicBezTo>
                    <a:pt x="3490961" y="226120"/>
                    <a:pt x="3572736" y="459160"/>
                    <a:pt x="3567249" y="704684"/>
                  </a:cubicBezTo>
                  <a:cubicBezTo>
                    <a:pt x="3567249" y="704684"/>
                    <a:pt x="3523960" y="1013073"/>
                    <a:pt x="3531393" y="1248607"/>
                  </a:cubicBezTo>
                  <a:cubicBezTo>
                    <a:pt x="3538517" y="9240832"/>
                    <a:pt x="3545674" y="9436435"/>
                    <a:pt x="3545674" y="9436435"/>
                  </a:cubicBezTo>
                  <a:cubicBezTo>
                    <a:pt x="3528992" y="9652168"/>
                    <a:pt x="3414348" y="9862779"/>
                    <a:pt x="3217479" y="9974404"/>
                  </a:cubicBezTo>
                  <a:cubicBezTo>
                    <a:pt x="3067127" y="10059652"/>
                    <a:pt x="2869096" y="10074749"/>
                    <a:pt x="2272898" y="10064008"/>
                  </a:cubicBezTo>
                  <a:cubicBezTo>
                    <a:pt x="645952" y="10058731"/>
                    <a:pt x="384604" y="10092585"/>
                    <a:pt x="254278" y="9983426"/>
                  </a:cubicBezTo>
                  <a:cubicBezTo>
                    <a:pt x="145767" y="9892542"/>
                    <a:pt x="81795" y="9699230"/>
                    <a:pt x="63030" y="9499031"/>
                  </a:cubicBezTo>
                  <a:close/>
                </a:path>
              </a:pathLst>
            </a:custGeom>
            <a:solidFill>
              <a:schemeClr val="accent4">
                <a:lumMod val="40000"/>
                <a:lumOff val="60000"/>
                <a:alpha val="52941"/>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9" name="Rectangle 8">
              <a:extLst>
                <a:ext uri="{FF2B5EF4-FFF2-40B4-BE49-F238E27FC236}">
                  <a16:creationId xmlns:a16="http://schemas.microsoft.com/office/drawing/2014/main" id="{7C957218-0888-9744-0780-7C6BD8DF365C}"/>
                </a:ext>
              </a:extLst>
            </p:cNvPr>
            <p:cNvSpPr/>
            <p:nvPr/>
          </p:nvSpPr>
          <p:spPr>
            <a:xfrm>
              <a:off x="3852053" y="538751"/>
              <a:ext cx="14098047" cy="1043412"/>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vi-VN" sz="32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rPr>
                <a:t>Quan sát hình 4 và thực hành kĩ năng phán đoán tình huống có nguy cơ dẫn đến đuối nước.</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grpSp>
      <p:pic>
        <p:nvPicPr>
          <p:cNvPr id="5" name="Picture 4">
            <a:extLst>
              <a:ext uri="{FF2B5EF4-FFF2-40B4-BE49-F238E27FC236}">
                <a16:creationId xmlns:a16="http://schemas.microsoft.com/office/drawing/2014/main" id="{453C835D-1D9E-837A-6583-15FEEB906F06}"/>
              </a:ext>
            </a:extLst>
          </p:cNvPr>
          <p:cNvPicPr>
            <a:picLocks noChangeAspect="1"/>
          </p:cNvPicPr>
          <p:nvPr/>
        </p:nvPicPr>
        <p:blipFill>
          <a:blip r:embed="rId3"/>
          <a:stretch>
            <a:fillRect/>
          </a:stretch>
        </p:blipFill>
        <p:spPr>
          <a:xfrm>
            <a:off x="1838325" y="2043112"/>
            <a:ext cx="8096250" cy="3854648"/>
          </a:xfrm>
          <a:prstGeom prst="rect">
            <a:avLst/>
          </a:prstGeom>
        </p:spPr>
      </p:pic>
    </p:spTree>
    <p:extLst>
      <p:ext uri="{BB962C8B-B14F-4D97-AF65-F5344CB8AC3E}">
        <p14:creationId xmlns:p14="http://schemas.microsoft.com/office/powerpoint/2010/main" val="2128895278"/>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142875"/>
            <a:ext cx="11296650" cy="66008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2" name="Freeform 4">
            <a:extLst>
              <a:ext uri="{FF2B5EF4-FFF2-40B4-BE49-F238E27FC236}">
                <a16:creationId xmlns:a16="http://schemas.microsoft.com/office/drawing/2014/main" id="{ECA92E8C-6153-5591-E6A2-45E5E886C575}"/>
              </a:ext>
            </a:extLst>
          </p:cNvPr>
          <p:cNvSpPr/>
          <p:nvPr/>
        </p:nvSpPr>
        <p:spPr>
          <a:xfrm flipH="1">
            <a:off x="-229947" y="2547308"/>
            <a:ext cx="3154122" cy="4310692"/>
          </a:xfrm>
          <a:custGeom>
            <a:avLst/>
            <a:gdLst/>
            <a:ahLst/>
            <a:cxnLst/>
            <a:rect l="l" t="t" r="r" b="b"/>
            <a:pathLst>
              <a:path w="5915906" h="7361422">
                <a:moveTo>
                  <a:pt x="0" y="0"/>
                </a:moveTo>
                <a:lnTo>
                  <a:pt x="5915906" y="0"/>
                </a:lnTo>
                <a:lnTo>
                  <a:pt x="5915906" y="7361421"/>
                </a:lnTo>
                <a:lnTo>
                  <a:pt x="0" y="73614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07E7F4B0-8CA0-2195-3BDC-1AFC10B8ECFF}"/>
              </a:ext>
            </a:extLst>
          </p:cNvPr>
          <p:cNvGrpSpPr/>
          <p:nvPr/>
        </p:nvGrpSpPr>
        <p:grpSpPr>
          <a:xfrm>
            <a:off x="650874" y="429685"/>
            <a:ext cx="4549775" cy="1363563"/>
            <a:chOff x="3060445" y="1272042"/>
            <a:chExt cx="12175316" cy="7469379"/>
          </a:xfrm>
        </p:grpSpPr>
        <p:sp>
          <p:nvSpPr>
            <p:cNvPr id="5" name="Freeform 5">
              <a:extLst>
                <a:ext uri="{FF2B5EF4-FFF2-40B4-BE49-F238E27FC236}">
                  <a16:creationId xmlns:a16="http://schemas.microsoft.com/office/drawing/2014/main" id="{5480C9AE-2AEA-21D1-C721-968C51D95B70}"/>
                </a:ext>
              </a:extLst>
            </p:cNvPr>
            <p:cNvSpPr/>
            <p:nvPr/>
          </p:nvSpPr>
          <p:spPr>
            <a:xfrm>
              <a:off x="3060445" y="1826856"/>
              <a:ext cx="12175316" cy="6914565"/>
            </a:xfrm>
            <a:custGeom>
              <a:avLst/>
              <a:gdLst/>
              <a:ahLst/>
              <a:cxnLst/>
              <a:rect l="l" t="t" r="r" b="b"/>
              <a:pathLst>
                <a:path w="12175316" h="6914565">
                  <a:moveTo>
                    <a:pt x="0" y="0"/>
                  </a:moveTo>
                  <a:lnTo>
                    <a:pt x="12175316" y="0"/>
                  </a:lnTo>
                  <a:lnTo>
                    <a:pt x="12175316" y="6914564"/>
                  </a:lnTo>
                  <a:lnTo>
                    <a:pt x="0" y="69145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endParaRPr lang="en-US" sz="1200">
                <a:solidFill>
                  <a:prstClr val="black"/>
                </a:solidFill>
                <a:latin typeface="Calibri"/>
              </a:endParaRPr>
            </a:p>
          </p:txBody>
        </p:sp>
        <p:sp>
          <p:nvSpPr>
            <p:cNvPr id="6" name="Freeform 6">
              <a:extLst>
                <a:ext uri="{FF2B5EF4-FFF2-40B4-BE49-F238E27FC236}">
                  <a16:creationId xmlns:a16="http://schemas.microsoft.com/office/drawing/2014/main" id="{A647A1E5-BB11-6558-B9ED-8E6F12D93519}"/>
                </a:ext>
              </a:extLst>
            </p:cNvPr>
            <p:cNvSpPr/>
            <p:nvPr/>
          </p:nvSpPr>
          <p:spPr>
            <a:xfrm>
              <a:off x="3419845" y="1272042"/>
              <a:ext cx="11387983" cy="7240860"/>
            </a:xfrm>
            <a:custGeom>
              <a:avLst/>
              <a:gdLst/>
              <a:ahLst/>
              <a:cxnLst/>
              <a:rect l="l" t="t" r="r" b="b"/>
              <a:pathLst>
                <a:path w="11387983" h="7240860">
                  <a:moveTo>
                    <a:pt x="0" y="0"/>
                  </a:moveTo>
                  <a:lnTo>
                    <a:pt x="11387984" y="0"/>
                  </a:lnTo>
                  <a:lnTo>
                    <a:pt x="11387984" y="7240860"/>
                  </a:lnTo>
                  <a:lnTo>
                    <a:pt x="0" y="72408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defTabSz="609630"/>
              <a:endParaRPr lang="en-US" sz="1200">
                <a:solidFill>
                  <a:prstClr val="black"/>
                </a:solidFill>
                <a:latin typeface="Calibri"/>
              </a:endParaRPr>
            </a:p>
          </p:txBody>
        </p:sp>
      </p:grpSp>
      <p:sp>
        <p:nvSpPr>
          <p:cNvPr id="8" name="Rectangle 1">
            <a:extLst>
              <a:ext uri="{FF2B5EF4-FFF2-40B4-BE49-F238E27FC236}">
                <a16:creationId xmlns:a16="http://schemas.microsoft.com/office/drawing/2014/main" id="{8280C447-0F85-839A-25C9-63893D333E9B}"/>
              </a:ext>
            </a:extLst>
          </p:cNvPr>
          <p:cNvSpPr>
            <a:spLocks noChangeArrowheads="1"/>
          </p:cNvSpPr>
          <p:nvPr/>
        </p:nvSpPr>
        <p:spPr bwMode="auto">
          <a:xfrm>
            <a:off x="943512" y="966705"/>
            <a:ext cx="4022704" cy="492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09630"/>
            <a:r>
              <a:rPr lang="en-US" altLang="en-US" sz="3200" b="1" dirty="0">
                <a:solidFill>
                  <a:srgbClr val="000000"/>
                </a:solidFill>
                <a:latin typeface="Cambria" panose="02040503050406030204" pitchFamily="18" charset="0"/>
                <a:ea typeface="Cambria" panose="02040503050406030204" pitchFamily="18" charset="0"/>
              </a:rPr>
              <a:t>Quan </a:t>
            </a:r>
            <a:r>
              <a:rPr lang="en-US" altLang="en-US" sz="3200" b="1" dirty="0" err="1">
                <a:solidFill>
                  <a:srgbClr val="000000"/>
                </a:solidFill>
                <a:latin typeface="Cambria" panose="02040503050406030204" pitchFamily="18" charset="0"/>
                <a:ea typeface="Cambria" panose="02040503050406030204" pitchFamily="18" charset="0"/>
              </a:rPr>
              <a:t>sát</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và</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phân</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tích</a:t>
            </a:r>
            <a:endParaRPr lang="en-US" altLang="en-US" sz="3200" b="1" dirty="0">
              <a:solidFill>
                <a:srgbClr val="000000"/>
              </a:solidFill>
              <a:latin typeface="Cambria" panose="02040503050406030204" pitchFamily="18" charset="0"/>
              <a:ea typeface="Cambria" panose="02040503050406030204" pitchFamily="18" charset="0"/>
            </a:endParaRPr>
          </a:p>
        </p:txBody>
      </p:sp>
      <p:grpSp>
        <p:nvGrpSpPr>
          <p:cNvPr id="9" name="Group 8">
            <a:extLst>
              <a:ext uri="{FF2B5EF4-FFF2-40B4-BE49-F238E27FC236}">
                <a16:creationId xmlns:a16="http://schemas.microsoft.com/office/drawing/2014/main" id="{46FCBD2F-7B1C-6EF5-9362-534D3D2BA4F6}"/>
              </a:ext>
            </a:extLst>
          </p:cNvPr>
          <p:cNvGrpSpPr/>
          <p:nvPr/>
        </p:nvGrpSpPr>
        <p:grpSpPr>
          <a:xfrm>
            <a:off x="3320199" y="2139809"/>
            <a:ext cx="8119325" cy="1771139"/>
            <a:chOff x="6980087" y="7048499"/>
            <a:chExt cx="10668000" cy="1414019"/>
          </a:xfrm>
        </p:grpSpPr>
        <p:sp>
          <p:nvSpPr>
            <p:cNvPr id="10" name="Freeform 3">
              <a:extLst>
                <a:ext uri="{FF2B5EF4-FFF2-40B4-BE49-F238E27FC236}">
                  <a16:creationId xmlns:a16="http://schemas.microsoft.com/office/drawing/2014/main" id="{0397B743-4261-A802-6905-3E2EBFB6084E}"/>
                </a:ext>
              </a:extLst>
            </p:cNvPr>
            <p:cNvSpPr/>
            <p:nvPr/>
          </p:nvSpPr>
          <p:spPr>
            <a:xfrm rot="5400000">
              <a:off x="11607077" y="2421509"/>
              <a:ext cx="1414019" cy="10668000"/>
            </a:xfrm>
            <a:custGeom>
              <a:avLst/>
              <a:gdLst/>
              <a:ahLst/>
              <a:cxnLst/>
              <a:rect l="l" t="t" r="r" b="b"/>
              <a:pathLst>
                <a:path w="3380514" h="8427052">
                  <a:moveTo>
                    <a:pt x="63030" y="7833499"/>
                  </a:moveTo>
                  <a:cubicBezTo>
                    <a:pt x="63030" y="7833499"/>
                    <a:pt x="0" y="7586935"/>
                    <a:pt x="10218" y="1214762"/>
                  </a:cubicBezTo>
                  <a:cubicBezTo>
                    <a:pt x="18651" y="990971"/>
                    <a:pt x="65033" y="645332"/>
                    <a:pt x="65033" y="645332"/>
                  </a:cubicBezTo>
                  <a:cubicBezTo>
                    <a:pt x="82233" y="502466"/>
                    <a:pt x="56685" y="337866"/>
                    <a:pt x="181385" y="223925"/>
                  </a:cubicBezTo>
                  <a:cubicBezTo>
                    <a:pt x="346794" y="72788"/>
                    <a:pt x="621643" y="0"/>
                    <a:pt x="2487441" y="6965"/>
                  </a:cubicBezTo>
                  <a:cubicBezTo>
                    <a:pt x="2704189" y="16819"/>
                    <a:pt x="2908504" y="36481"/>
                    <a:pt x="3042692" y="101690"/>
                  </a:cubicBezTo>
                  <a:cubicBezTo>
                    <a:pt x="3298738" y="226120"/>
                    <a:pt x="3380514" y="459160"/>
                    <a:pt x="3375026" y="704684"/>
                  </a:cubicBezTo>
                  <a:cubicBezTo>
                    <a:pt x="3375026" y="704684"/>
                    <a:pt x="3331738" y="1013073"/>
                    <a:pt x="3339171" y="1248607"/>
                  </a:cubicBezTo>
                  <a:cubicBezTo>
                    <a:pt x="3346295" y="7575300"/>
                    <a:pt x="3353451" y="7770903"/>
                    <a:pt x="3353451" y="7770903"/>
                  </a:cubicBezTo>
                  <a:cubicBezTo>
                    <a:pt x="3336770" y="7986636"/>
                    <a:pt x="3222126" y="8197248"/>
                    <a:pt x="3025257" y="8308871"/>
                  </a:cubicBezTo>
                  <a:cubicBezTo>
                    <a:pt x="2874905" y="8394120"/>
                    <a:pt x="2676874" y="8409218"/>
                    <a:pt x="2119812" y="8398477"/>
                  </a:cubicBezTo>
                  <a:cubicBezTo>
                    <a:pt x="645952" y="8393199"/>
                    <a:pt x="384604" y="8427052"/>
                    <a:pt x="254278" y="8317895"/>
                  </a:cubicBezTo>
                  <a:cubicBezTo>
                    <a:pt x="145767" y="8227010"/>
                    <a:pt x="81795" y="8033698"/>
                    <a:pt x="63030" y="7833499"/>
                  </a:cubicBezTo>
                  <a:close/>
                </a:path>
              </a:pathLst>
            </a:custGeom>
            <a:solidFill>
              <a:srgbClr val="F0BC68"/>
            </a:solidFill>
          </p:spPr>
          <p:txBody>
            <a:bodyPr/>
            <a:lstStyle/>
            <a:p>
              <a:pPr defTabSz="609630"/>
              <a:endParaRPr lang="en-US" sz="1200">
                <a:solidFill>
                  <a:prstClr val="black"/>
                </a:solidFill>
                <a:latin typeface="Calibri"/>
              </a:endParaRPr>
            </a:p>
          </p:txBody>
        </p:sp>
        <p:sp>
          <p:nvSpPr>
            <p:cNvPr id="13" name="Rectangle 1">
              <a:extLst>
                <a:ext uri="{FF2B5EF4-FFF2-40B4-BE49-F238E27FC236}">
                  <a16:creationId xmlns:a16="http://schemas.microsoft.com/office/drawing/2014/main" id="{5A3BB666-C095-A12B-A036-3151EAF3296B}"/>
                </a:ext>
              </a:extLst>
            </p:cNvPr>
            <p:cNvSpPr>
              <a:spLocks noChangeArrowheads="1"/>
            </p:cNvSpPr>
            <p:nvPr/>
          </p:nvSpPr>
          <p:spPr bwMode="auto">
            <a:xfrm>
              <a:off x="7410884" y="7065134"/>
              <a:ext cx="9999421" cy="1326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defTabSz="609630"/>
              <a:r>
                <a:rPr lang="vi-VN" sz="3600" b="0" i="0" dirty="0">
                  <a:solidFill>
                    <a:srgbClr val="000000"/>
                  </a:solidFill>
                  <a:effectLst/>
                  <a:latin typeface="Cambria" panose="02040503050406030204" pitchFamily="18" charset="0"/>
                  <a:ea typeface="Cambria" panose="02040503050406030204" pitchFamily="18" charset="0"/>
                </a:rPr>
                <a:t>Nước suối dâng cao và chảy xiết; không có người lớn giám sát; không có phao cứu hộ.</a:t>
              </a:r>
              <a:endParaRPr lang="en-US" altLang="en-US" sz="3200" b="1" dirty="0">
                <a:solidFill>
                  <a:srgbClr val="00000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5803275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142875"/>
            <a:ext cx="11296650" cy="66008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2" name="Freeform 4">
            <a:extLst>
              <a:ext uri="{FF2B5EF4-FFF2-40B4-BE49-F238E27FC236}">
                <a16:creationId xmlns:a16="http://schemas.microsoft.com/office/drawing/2014/main" id="{ECA92E8C-6153-5591-E6A2-45E5E886C575}"/>
              </a:ext>
            </a:extLst>
          </p:cNvPr>
          <p:cNvSpPr/>
          <p:nvPr/>
        </p:nvSpPr>
        <p:spPr>
          <a:xfrm flipH="1">
            <a:off x="-229947" y="2547308"/>
            <a:ext cx="3154122" cy="4310692"/>
          </a:xfrm>
          <a:custGeom>
            <a:avLst/>
            <a:gdLst/>
            <a:ahLst/>
            <a:cxnLst/>
            <a:rect l="l" t="t" r="r" b="b"/>
            <a:pathLst>
              <a:path w="5915906" h="7361422">
                <a:moveTo>
                  <a:pt x="0" y="0"/>
                </a:moveTo>
                <a:lnTo>
                  <a:pt x="5915906" y="0"/>
                </a:lnTo>
                <a:lnTo>
                  <a:pt x="5915906" y="7361421"/>
                </a:lnTo>
                <a:lnTo>
                  <a:pt x="0" y="73614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07E7F4B0-8CA0-2195-3BDC-1AFC10B8ECFF}"/>
              </a:ext>
            </a:extLst>
          </p:cNvPr>
          <p:cNvGrpSpPr/>
          <p:nvPr/>
        </p:nvGrpSpPr>
        <p:grpSpPr>
          <a:xfrm>
            <a:off x="650874" y="429685"/>
            <a:ext cx="4549775" cy="1363563"/>
            <a:chOff x="3060445" y="1272042"/>
            <a:chExt cx="12175316" cy="7469379"/>
          </a:xfrm>
        </p:grpSpPr>
        <p:sp>
          <p:nvSpPr>
            <p:cNvPr id="5" name="Freeform 5">
              <a:extLst>
                <a:ext uri="{FF2B5EF4-FFF2-40B4-BE49-F238E27FC236}">
                  <a16:creationId xmlns:a16="http://schemas.microsoft.com/office/drawing/2014/main" id="{5480C9AE-2AEA-21D1-C721-968C51D95B70}"/>
                </a:ext>
              </a:extLst>
            </p:cNvPr>
            <p:cNvSpPr/>
            <p:nvPr/>
          </p:nvSpPr>
          <p:spPr>
            <a:xfrm>
              <a:off x="3060445" y="1826856"/>
              <a:ext cx="12175316" cy="6914565"/>
            </a:xfrm>
            <a:custGeom>
              <a:avLst/>
              <a:gdLst/>
              <a:ahLst/>
              <a:cxnLst/>
              <a:rect l="l" t="t" r="r" b="b"/>
              <a:pathLst>
                <a:path w="12175316" h="6914565">
                  <a:moveTo>
                    <a:pt x="0" y="0"/>
                  </a:moveTo>
                  <a:lnTo>
                    <a:pt x="12175316" y="0"/>
                  </a:lnTo>
                  <a:lnTo>
                    <a:pt x="12175316" y="6914564"/>
                  </a:lnTo>
                  <a:lnTo>
                    <a:pt x="0" y="69145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A647A1E5-BB11-6558-B9ED-8E6F12D93519}"/>
                </a:ext>
              </a:extLst>
            </p:cNvPr>
            <p:cNvSpPr/>
            <p:nvPr/>
          </p:nvSpPr>
          <p:spPr>
            <a:xfrm>
              <a:off x="3419845" y="1272042"/>
              <a:ext cx="11387983" cy="7240860"/>
            </a:xfrm>
            <a:custGeom>
              <a:avLst/>
              <a:gdLst/>
              <a:ahLst/>
              <a:cxnLst/>
              <a:rect l="l" t="t" r="r" b="b"/>
              <a:pathLst>
                <a:path w="11387983" h="7240860">
                  <a:moveTo>
                    <a:pt x="0" y="0"/>
                  </a:moveTo>
                  <a:lnTo>
                    <a:pt x="11387984" y="0"/>
                  </a:lnTo>
                  <a:lnTo>
                    <a:pt x="11387984" y="7240860"/>
                  </a:lnTo>
                  <a:lnTo>
                    <a:pt x="0" y="72408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Rectangle 1">
            <a:extLst>
              <a:ext uri="{FF2B5EF4-FFF2-40B4-BE49-F238E27FC236}">
                <a16:creationId xmlns:a16="http://schemas.microsoft.com/office/drawing/2014/main" id="{8280C447-0F85-839A-25C9-63893D333E9B}"/>
              </a:ext>
            </a:extLst>
          </p:cNvPr>
          <p:cNvSpPr>
            <a:spLocks noChangeArrowheads="1"/>
          </p:cNvSpPr>
          <p:nvPr/>
        </p:nvSpPr>
        <p:spPr bwMode="auto">
          <a:xfrm>
            <a:off x="1105437" y="596659"/>
            <a:ext cx="3466563" cy="9848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defTabSz="609630"/>
            <a:r>
              <a:rPr lang="en-US" altLang="en-US" sz="3200" b="1" dirty="0" err="1">
                <a:solidFill>
                  <a:srgbClr val="000000"/>
                </a:solidFill>
                <a:latin typeface="Cambria" panose="02040503050406030204" pitchFamily="18" charset="0"/>
                <a:ea typeface="Cambria" panose="02040503050406030204" pitchFamily="18" charset="0"/>
              </a:rPr>
              <a:t>Dự</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đoán</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các</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sự</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việc</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có</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thể</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xảy</a:t>
            </a:r>
            <a:r>
              <a:rPr lang="en-US" altLang="en-US" sz="3200" b="1" dirty="0">
                <a:solidFill>
                  <a:srgbClr val="000000"/>
                </a:solidFill>
                <a:latin typeface="Cambria" panose="02040503050406030204" pitchFamily="18" charset="0"/>
                <a:ea typeface="Cambria" panose="02040503050406030204" pitchFamily="18" charset="0"/>
              </a:rPr>
              <a:t> </a:t>
            </a:r>
            <a:r>
              <a:rPr lang="en-US" altLang="en-US" sz="3200" b="1" dirty="0" err="1">
                <a:solidFill>
                  <a:srgbClr val="000000"/>
                </a:solidFill>
                <a:latin typeface="Cambria" panose="02040503050406030204" pitchFamily="18" charset="0"/>
                <a:ea typeface="Cambria" panose="02040503050406030204" pitchFamily="18" charset="0"/>
              </a:rPr>
              <a:t>ra</a:t>
            </a:r>
            <a:endParaRPr kumimoji="0" lang="en-US" alt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grpSp>
        <p:nvGrpSpPr>
          <p:cNvPr id="9" name="Group 8">
            <a:extLst>
              <a:ext uri="{FF2B5EF4-FFF2-40B4-BE49-F238E27FC236}">
                <a16:creationId xmlns:a16="http://schemas.microsoft.com/office/drawing/2014/main" id="{46FCBD2F-7B1C-6EF5-9362-534D3D2BA4F6}"/>
              </a:ext>
            </a:extLst>
          </p:cNvPr>
          <p:cNvGrpSpPr/>
          <p:nvPr/>
        </p:nvGrpSpPr>
        <p:grpSpPr>
          <a:xfrm>
            <a:off x="3320199" y="2139809"/>
            <a:ext cx="8119325" cy="1771139"/>
            <a:chOff x="6980087" y="7048499"/>
            <a:chExt cx="10668000" cy="1414019"/>
          </a:xfrm>
        </p:grpSpPr>
        <p:sp>
          <p:nvSpPr>
            <p:cNvPr id="10" name="Freeform 3">
              <a:extLst>
                <a:ext uri="{FF2B5EF4-FFF2-40B4-BE49-F238E27FC236}">
                  <a16:creationId xmlns:a16="http://schemas.microsoft.com/office/drawing/2014/main" id="{0397B743-4261-A802-6905-3E2EBFB6084E}"/>
                </a:ext>
              </a:extLst>
            </p:cNvPr>
            <p:cNvSpPr/>
            <p:nvPr/>
          </p:nvSpPr>
          <p:spPr>
            <a:xfrm rot="5400000">
              <a:off x="11607077" y="2421509"/>
              <a:ext cx="1414019" cy="10668000"/>
            </a:xfrm>
            <a:custGeom>
              <a:avLst/>
              <a:gdLst/>
              <a:ahLst/>
              <a:cxnLst/>
              <a:rect l="l" t="t" r="r" b="b"/>
              <a:pathLst>
                <a:path w="3380514" h="8427052">
                  <a:moveTo>
                    <a:pt x="63030" y="7833499"/>
                  </a:moveTo>
                  <a:cubicBezTo>
                    <a:pt x="63030" y="7833499"/>
                    <a:pt x="0" y="7586935"/>
                    <a:pt x="10218" y="1214762"/>
                  </a:cubicBezTo>
                  <a:cubicBezTo>
                    <a:pt x="18651" y="990971"/>
                    <a:pt x="65033" y="645332"/>
                    <a:pt x="65033" y="645332"/>
                  </a:cubicBezTo>
                  <a:cubicBezTo>
                    <a:pt x="82233" y="502466"/>
                    <a:pt x="56685" y="337866"/>
                    <a:pt x="181385" y="223925"/>
                  </a:cubicBezTo>
                  <a:cubicBezTo>
                    <a:pt x="346794" y="72788"/>
                    <a:pt x="621643" y="0"/>
                    <a:pt x="2487441" y="6965"/>
                  </a:cubicBezTo>
                  <a:cubicBezTo>
                    <a:pt x="2704189" y="16819"/>
                    <a:pt x="2908504" y="36481"/>
                    <a:pt x="3042692" y="101690"/>
                  </a:cubicBezTo>
                  <a:cubicBezTo>
                    <a:pt x="3298738" y="226120"/>
                    <a:pt x="3380514" y="459160"/>
                    <a:pt x="3375026" y="704684"/>
                  </a:cubicBezTo>
                  <a:cubicBezTo>
                    <a:pt x="3375026" y="704684"/>
                    <a:pt x="3331738" y="1013073"/>
                    <a:pt x="3339171" y="1248607"/>
                  </a:cubicBezTo>
                  <a:cubicBezTo>
                    <a:pt x="3346295" y="7575300"/>
                    <a:pt x="3353451" y="7770903"/>
                    <a:pt x="3353451" y="7770903"/>
                  </a:cubicBezTo>
                  <a:cubicBezTo>
                    <a:pt x="3336770" y="7986636"/>
                    <a:pt x="3222126" y="8197248"/>
                    <a:pt x="3025257" y="8308871"/>
                  </a:cubicBezTo>
                  <a:cubicBezTo>
                    <a:pt x="2874905" y="8394120"/>
                    <a:pt x="2676874" y="8409218"/>
                    <a:pt x="2119812" y="8398477"/>
                  </a:cubicBezTo>
                  <a:cubicBezTo>
                    <a:pt x="645952" y="8393199"/>
                    <a:pt x="384604" y="8427052"/>
                    <a:pt x="254278" y="8317895"/>
                  </a:cubicBezTo>
                  <a:cubicBezTo>
                    <a:pt x="145767" y="8227010"/>
                    <a:pt x="81795" y="8033698"/>
                    <a:pt x="63030" y="7833499"/>
                  </a:cubicBezTo>
                  <a:close/>
                </a:path>
              </a:pathLst>
            </a:custGeom>
            <a:solidFill>
              <a:srgbClr val="F0BC6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Rectangle 1">
              <a:extLst>
                <a:ext uri="{FF2B5EF4-FFF2-40B4-BE49-F238E27FC236}">
                  <a16:creationId xmlns:a16="http://schemas.microsoft.com/office/drawing/2014/main" id="{5A3BB666-C095-A12B-A036-3151EAF3296B}"/>
                </a:ext>
              </a:extLst>
            </p:cNvPr>
            <p:cNvSpPr>
              <a:spLocks noChangeArrowheads="1"/>
            </p:cNvSpPr>
            <p:nvPr/>
          </p:nvSpPr>
          <p:spPr bwMode="auto">
            <a:xfrm>
              <a:off x="7410884" y="7187992"/>
              <a:ext cx="9999421" cy="1081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609630" rtl="0" eaLnBrk="0" fontAlgn="base" latinLnBrk="0" hangingPunct="0">
                <a:lnSpc>
                  <a:spcPct val="100000"/>
                </a:lnSpc>
                <a:spcBef>
                  <a:spcPct val="0"/>
                </a:spcBef>
                <a:spcAft>
                  <a:spcPct val="0"/>
                </a:spcAft>
                <a:buClrTx/>
                <a:buSzTx/>
                <a:buFontTx/>
                <a:buNone/>
                <a:tabLst/>
                <a:defRPr/>
              </a:pPr>
              <a:r>
                <a:rPr kumimoji="0" lang="vi-VN" sz="4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Các bạn có thể bị đuối nước, qua suối không an toàn.</a:t>
              </a:r>
              <a:endParaRPr kumimoji="0" lang="en-US" altLang="en-US" sz="4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grpSp>
    </p:spTree>
    <p:extLst>
      <p:ext uri="{BB962C8B-B14F-4D97-AF65-F5344CB8AC3E}">
        <p14:creationId xmlns:p14="http://schemas.microsoft.com/office/powerpoint/2010/main" val="41519748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142875"/>
            <a:ext cx="11296650" cy="6600825"/>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12" name="Freeform 4">
            <a:extLst>
              <a:ext uri="{FF2B5EF4-FFF2-40B4-BE49-F238E27FC236}">
                <a16:creationId xmlns:a16="http://schemas.microsoft.com/office/drawing/2014/main" id="{ECA92E8C-6153-5591-E6A2-45E5E886C575}"/>
              </a:ext>
            </a:extLst>
          </p:cNvPr>
          <p:cNvSpPr/>
          <p:nvPr/>
        </p:nvSpPr>
        <p:spPr>
          <a:xfrm flipH="1">
            <a:off x="-229947" y="2547308"/>
            <a:ext cx="3154122" cy="4310692"/>
          </a:xfrm>
          <a:custGeom>
            <a:avLst/>
            <a:gdLst/>
            <a:ahLst/>
            <a:cxnLst/>
            <a:rect l="l" t="t" r="r" b="b"/>
            <a:pathLst>
              <a:path w="5915906" h="7361422">
                <a:moveTo>
                  <a:pt x="0" y="0"/>
                </a:moveTo>
                <a:lnTo>
                  <a:pt x="5915906" y="0"/>
                </a:lnTo>
                <a:lnTo>
                  <a:pt x="5915906" y="7361421"/>
                </a:lnTo>
                <a:lnTo>
                  <a:pt x="0" y="73614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07E7F4B0-8CA0-2195-3BDC-1AFC10B8ECFF}"/>
              </a:ext>
            </a:extLst>
          </p:cNvPr>
          <p:cNvGrpSpPr/>
          <p:nvPr/>
        </p:nvGrpSpPr>
        <p:grpSpPr>
          <a:xfrm>
            <a:off x="650874" y="429685"/>
            <a:ext cx="4549775" cy="1363563"/>
            <a:chOff x="3060445" y="1272042"/>
            <a:chExt cx="12175316" cy="7469379"/>
          </a:xfrm>
        </p:grpSpPr>
        <p:sp>
          <p:nvSpPr>
            <p:cNvPr id="5" name="Freeform 5">
              <a:extLst>
                <a:ext uri="{FF2B5EF4-FFF2-40B4-BE49-F238E27FC236}">
                  <a16:creationId xmlns:a16="http://schemas.microsoft.com/office/drawing/2014/main" id="{5480C9AE-2AEA-21D1-C721-968C51D95B70}"/>
                </a:ext>
              </a:extLst>
            </p:cNvPr>
            <p:cNvSpPr/>
            <p:nvPr/>
          </p:nvSpPr>
          <p:spPr>
            <a:xfrm>
              <a:off x="3060445" y="1826856"/>
              <a:ext cx="12175316" cy="6914565"/>
            </a:xfrm>
            <a:custGeom>
              <a:avLst/>
              <a:gdLst/>
              <a:ahLst/>
              <a:cxnLst/>
              <a:rect l="l" t="t" r="r" b="b"/>
              <a:pathLst>
                <a:path w="12175316" h="6914565">
                  <a:moveTo>
                    <a:pt x="0" y="0"/>
                  </a:moveTo>
                  <a:lnTo>
                    <a:pt x="12175316" y="0"/>
                  </a:lnTo>
                  <a:lnTo>
                    <a:pt x="12175316" y="6914564"/>
                  </a:lnTo>
                  <a:lnTo>
                    <a:pt x="0" y="691456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a:extLst>
                <a:ext uri="{FF2B5EF4-FFF2-40B4-BE49-F238E27FC236}">
                  <a16:creationId xmlns:a16="http://schemas.microsoft.com/office/drawing/2014/main" id="{A647A1E5-BB11-6558-B9ED-8E6F12D93519}"/>
                </a:ext>
              </a:extLst>
            </p:cNvPr>
            <p:cNvSpPr/>
            <p:nvPr/>
          </p:nvSpPr>
          <p:spPr>
            <a:xfrm>
              <a:off x="3419845" y="1272042"/>
              <a:ext cx="11387983" cy="7240860"/>
            </a:xfrm>
            <a:custGeom>
              <a:avLst/>
              <a:gdLst/>
              <a:ahLst/>
              <a:cxnLst/>
              <a:rect l="l" t="t" r="r" b="b"/>
              <a:pathLst>
                <a:path w="11387983" h="7240860">
                  <a:moveTo>
                    <a:pt x="0" y="0"/>
                  </a:moveTo>
                  <a:lnTo>
                    <a:pt x="11387984" y="0"/>
                  </a:lnTo>
                  <a:lnTo>
                    <a:pt x="11387984" y="7240860"/>
                  </a:lnTo>
                  <a:lnTo>
                    <a:pt x="0" y="724086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8" name="Rectangle 1">
            <a:extLst>
              <a:ext uri="{FF2B5EF4-FFF2-40B4-BE49-F238E27FC236}">
                <a16:creationId xmlns:a16="http://schemas.microsoft.com/office/drawing/2014/main" id="{8280C447-0F85-839A-25C9-63893D333E9B}"/>
              </a:ext>
            </a:extLst>
          </p:cNvPr>
          <p:cNvSpPr>
            <a:spLocks noChangeArrowheads="1"/>
          </p:cNvSpPr>
          <p:nvPr/>
        </p:nvSpPr>
        <p:spPr bwMode="auto">
          <a:xfrm>
            <a:off x="1105437" y="473549"/>
            <a:ext cx="3466563"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ctr" defTabSz="609630"/>
            <a:r>
              <a:rPr lang="en-US" altLang="en-US" sz="4000" b="1" dirty="0" err="1">
                <a:solidFill>
                  <a:srgbClr val="000000"/>
                </a:solidFill>
                <a:latin typeface="Cambria" panose="02040503050406030204" pitchFamily="18" charset="0"/>
                <a:ea typeface="Cambria" panose="02040503050406030204" pitchFamily="18" charset="0"/>
              </a:rPr>
              <a:t>Thuyết</a:t>
            </a:r>
            <a:r>
              <a:rPr lang="en-US" altLang="en-US" sz="4000" b="1" dirty="0">
                <a:solidFill>
                  <a:srgbClr val="000000"/>
                </a:solidFill>
                <a:latin typeface="Cambria" panose="02040503050406030204" pitchFamily="18" charset="0"/>
                <a:ea typeface="Cambria" panose="02040503050406030204" pitchFamily="18" charset="0"/>
              </a:rPr>
              <a:t> </a:t>
            </a:r>
            <a:r>
              <a:rPr lang="en-US" altLang="en-US" sz="4000" b="1" dirty="0" err="1">
                <a:solidFill>
                  <a:srgbClr val="000000"/>
                </a:solidFill>
                <a:latin typeface="Cambria" panose="02040503050406030204" pitchFamily="18" charset="0"/>
                <a:ea typeface="Cambria" panose="02040503050406030204" pitchFamily="18" charset="0"/>
              </a:rPr>
              <a:t>phục</a:t>
            </a:r>
            <a:r>
              <a:rPr lang="en-US" altLang="en-US" sz="4000" b="1" dirty="0">
                <a:solidFill>
                  <a:srgbClr val="000000"/>
                </a:solidFill>
                <a:latin typeface="Cambria" panose="02040503050406030204" pitchFamily="18" charset="0"/>
                <a:ea typeface="Cambria" panose="02040503050406030204" pitchFamily="18" charset="0"/>
              </a:rPr>
              <a:t> </a:t>
            </a:r>
            <a:r>
              <a:rPr lang="en-US" altLang="en-US" sz="4000" b="1" dirty="0" err="1">
                <a:solidFill>
                  <a:srgbClr val="000000"/>
                </a:solidFill>
                <a:latin typeface="Cambria" panose="02040503050406030204" pitchFamily="18" charset="0"/>
                <a:ea typeface="Cambria" panose="02040503050406030204" pitchFamily="18" charset="0"/>
              </a:rPr>
              <a:t>các</a:t>
            </a:r>
            <a:r>
              <a:rPr lang="en-US" altLang="en-US" sz="4000" b="1" dirty="0">
                <a:solidFill>
                  <a:srgbClr val="000000"/>
                </a:solidFill>
                <a:latin typeface="Cambria" panose="02040503050406030204" pitchFamily="18" charset="0"/>
                <a:ea typeface="Cambria" panose="02040503050406030204" pitchFamily="18" charset="0"/>
              </a:rPr>
              <a:t> </a:t>
            </a:r>
            <a:r>
              <a:rPr lang="en-US" altLang="en-US" sz="4000" b="1" dirty="0" err="1">
                <a:solidFill>
                  <a:srgbClr val="000000"/>
                </a:solidFill>
                <a:latin typeface="Cambria" panose="02040503050406030204" pitchFamily="18" charset="0"/>
                <a:ea typeface="Cambria" panose="02040503050406030204" pitchFamily="18" charset="0"/>
              </a:rPr>
              <a:t>bạn</a:t>
            </a:r>
            <a:r>
              <a:rPr lang="en-US" altLang="en-US" sz="4000" b="1" dirty="0">
                <a:solidFill>
                  <a:srgbClr val="000000"/>
                </a:solidFill>
                <a:latin typeface="Cambria" panose="02040503050406030204" pitchFamily="18" charset="0"/>
                <a:ea typeface="Cambria" panose="02040503050406030204" pitchFamily="18" charset="0"/>
              </a:rPr>
              <a:t>:</a:t>
            </a:r>
            <a:endParaRPr kumimoji="0" lang="en-US" altLang="en-US" sz="40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endParaRPr>
          </a:p>
        </p:txBody>
      </p:sp>
      <p:grpSp>
        <p:nvGrpSpPr>
          <p:cNvPr id="9" name="Group 8">
            <a:extLst>
              <a:ext uri="{FF2B5EF4-FFF2-40B4-BE49-F238E27FC236}">
                <a16:creationId xmlns:a16="http://schemas.microsoft.com/office/drawing/2014/main" id="{46FCBD2F-7B1C-6EF5-9362-534D3D2BA4F6}"/>
              </a:ext>
            </a:extLst>
          </p:cNvPr>
          <p:cNvGrpSpPr/>
          <p:nvPr/>
        </p:nvGrpSpPr>
        <p:grpSpPr>
          <a:xfrm>
            <a:off x="3320199" y="2549584"/>
            <a:ext cx="8119325" cy="3132390"/>
            <a:chOff x="6980087" y="7048499"/>
            <a:chExt cx="10668000" cy="1414019"/>
          </a:xfrm>
        </p:grpSpPr>
        <p:sp>
          <p:nvSpPr>
            <p:cNvPr id="10" name="Freeform 3">
              <a:extLst>
                <a:ext uri="{FF2B5EF4-FFF2-40B4-BE49-F238E27FC236}">
                  <a16:creationId xmlns:a16="http://schemas.microsoft.com/office/drawing/2014/main" id="{0397B743-4261-A802-6905-3E2EBFB6084E}"/>
                </a:ext>
              </a:extLst>
            </p:cNvPr>
            <p:cNvSpPr/>
            <p:nvPr/>
          </p:nvSpPr>
          <p:spPr>
            <a:xfrm rot="5400000">
              <a:off x="11607077" y="2421509"/>
              <a:ext cx="1414019" cy="10668000"/>
            </a:xfrm>
            <a:custGeom>
              <a:avLst/>
              <a:gdLst/>
              <a:ahLst/>
              <a:cxnLst/>
              <a:rect l="l" t="t" r="r" b="b"/>
              <a:pathLst>
                <a:path w="3380514" h="8427052">
                  <a:moveTo>
                    <a:pt x="63030" y="7833499"/>
                  </a:moveTo>
                  <a:cubicBezTo>
                    <a:pt x="63030" y="7833499"/>
                    <a:pt x="0" y="7586935"/>
                    <a:pt x="10218" y="1214762"/>
                  </a:cubicBezTo>
                  <a:cubicBezTo>
                    <a:pt x="18651" y="990971"/>
                    <a:pt x="65033" y="645332"/>
                    <a:pt x="65033" y="645332"/>
                  </a:cubicBezTo>
                  <a:cubicBezTo>
                    <a:pt x="82233" y="502466"/>
                    <a:pt x="56685" y="337866"/>
                    <a:pt x="181385" y="223925"/>
                  </a:cubicBezTo>
                  <a:cubicBezTo>
                    <a:pt x="346794" y="72788"/>
                    <a:pt x="621643" y="0"/>
                    <a:pt x="2487441" y="6965"/>
                  </a:cubicBezTo>
                  <a:cubicBezTo>
                    <a:pt x="2704189" y="16819"/>
                    <a:pt x="2908504" y="36481"/>
                    <a:pt x="3042692" y="101690"/>
                  </a:cubicBezTo>
                  <a:cubicBezTo>
                    <a:pt x="3298738" y="226120"/>
                    <a:pt x="3380514" y="459160"/>
                    <a:pt x="3375026" y="704684"/>
                  </a:cubicBezTo>
                  <a:cubicBezTo>
                    <a:pt x="3375026" y="704684"/>
                    <a:pt x="3331738" y="1013073"/>
                    <a:pt x="3339171" y="1248607"/>
                  </a:cubicBezTo>
                  <a:cubicBezTo>
                    <a:pt x="3346295" y="7575300"/>
                    <a:pt x="3353451" y="7770903"/>
                    <a:pt x="3353451" y="7770903"/>
                  </a:cubicBezTo>
                  <a:cubicBezTo>
                    <a:pt x="3336770" y="7986636"/>
                    <a:pt x="3222126" y="8197248"/>
                    <a:pt x="3025257" y="8308871"/>
                  </a:cubicBezTo>
                  <a:cubicBezTo>
                    <a:pt x="2874905" y="8394120"/>
                    <a:pt x="2676874" y="8409218"/>
                    <a:pt x="2119812" y="8398477"/>
                  </a:cubicBezTo>
                  <a:cubicBezTo>
                    <a:pt x="645952" y="8393199"/>
                    <a:pt x="384604" y="8427052"/>
                    <a:pt x="254278" y="8317895"/>
                  </a:cubicBezTo>
                  <a:cubicBezTo>
                    <a:pt x="145767" y="8227010"/>
                    <a:pt x="81795" y="8033698"/>
                    <a:pt x="63030" y="7833499"/>
                  </a:cubicBezTo>
                  <a:close/>
                </a:path>
              </a:pathLst>
            </a:custGeom>
            <a:solidFill>
              <a:srgbClr val="F0BC68"/>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3" name="Rectangle 1">
              <a:extLst>
                <a:ext uri="{FF2B5EF4-FFF2-40B4-BE49-F238E27FC236}">
                  <a16:creationId xmlns:a16="http://schemas.microsoft.com/office/drawing/2014/main" id="{5A3BB666-C095-A12B-A036-3151EAF3296B}"/>
                </a:ext>
              </a:extLst>
            </p:cNvPr>
            <p:cNvSpPr>
              <a:spLocks noChangeArrowheads="1"/>
            </p:cNvSpPr>
            <p:nvPr/>
          </p:nvSpPr>
          <p:spPr bwMode="auto">
            <a:xfrm>
              <a:off x="7410884" y="7103361"/>
              <a:ext cx="9999421" cy="1250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just" defTabSz="609630" rtl="0" eaLnBrk="0" fontAlgn="base" latinLnBrk="0" hangingPunct="0">
                <a:lnSpc>
                  <a:spcPct val="100000"/>
                </a:lnSpc>
                <a:spcBef>
                  <a:spcPct val="0"/>
                </a:spcBef>
                <a:spcAft>
                  <a:spcPct val="0"/>
                </a:spcAft>
                <a:buClrTx/>
                <a:buSzTx/>
                <a:buFontTx/>
                <a:buNone/>
                <a:tabLst/>
                <a:defRPr/>
              </a:pPr>
              <a:r>
                <a:rPr kumimoji="0" lang="vi-VN" sz="36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Mình thấy không nên lội qua vì nước suối dâng cao và chảy xiết; không có người lớn giám sát; không có phao cứu hộ nên không thể đảm bảo an toàn khi đi qua.</a:t>
              </a:r>
              <a:endParaRPr kumimoji="0" lang="en-US" altLang="en-US" sz="32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p:txBody>
        </p:sp>
      </p:grpSp>
    </p:spTree>
    <p:extLst>
      <p:ext uri="{BB962C8B-B14F-4D97-AF65-F5344CB8AC3E}">
        <p14:creationId xmlns:p14="http://schemas.microsoft.com/office/powerpoint/2010/main" val="427220758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b="-17000"/>
          </a:stretch>
        </a:blipFill>
        <a:effectLst/>
      </p:bgPr>
    </p:bg>
    <p:spTree>
      <p:nvGrpSpPr>
        <p:cNvPr id="1" name=""/>
        <p:cNvGrpSpPr/>
        <p:nvPr/>
      </p:nvGrpSpPr>
      <p:grpSpPr>
        <a:xfrm>
          <a:off x="0" y="0"/>
          <a:ext cx="0" cy="0"/>
          <a:chOff x="0" y="0"/>
          <a:chExt cx="0" cy="0"/>
        </a:xfrm>
      </p:grpSpPr>
      <p:pic>
        <p:nvPicPr>
          <p:cNvPr id="3" name="Picture 2" descr="A picture containing toy, doll&#10;&#10;Description automatically generated">
            <a:extLst>
              <a:ext uri="{FF2B5EF4-FFF2-40B4-BE49-F238E27FC236}">
                <a16:creationId xmlns:a16="http://schemas.microsoft.com/office/drawing/2014/main" id="{195BD815-FE08-C536-A7F4-1F179B4B63A4}"/>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2283449" y="3273136"/>
            <a:ext cx="2019605" cy="3584864"/>
          </a:xfrm>
          <a:prstGeom prst="rect">
            <a:avLst/>
          </a:prstGeom>
        </p:spPr>
      </p:pic>
      <p:pic>
        <p:nvPicPr>
          <p:cNvPr id="5" name="Picture 4" descr="A picture containing toy, doll&#10;&#10;Description automatically generated">
            <a:extLst>
              <a:ext uri="{FF2B5EF4-FFF2-40B4-BE49-F238E27FC236}">
                <a16:creationId xmlns:a16="http://schemas.microsoft.com/office/drawing/2014/main" id="{8B28A85C-17EB-619E-1E45-D7A02715F089}"/>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7799589" y="3709555"/>
            <a:ext cx="1908626" cy="3148445"/>
          </a:xfrm>
          <a:prstGeom prst="rect">
            <a:avLst/>
          </a:prstGeom>
        </p:spPr>
      </p:pic>
      <p:sp>
        <p:nvSpPr>
          <p:cNvPr id="6" name="Scroll: Horizontal 5">
            <a:extLst>
              <a:ext uri="{FF2B5EF4-FFF2-40B4-BE49-F238E27FC236}">
                <a16:creationId xmlns:a16="http://schemas.microsoft.com/office/drawing/2014/main" id="{CAEE5C56-B28B-3D91-5055-5E84C798831C}"/>
              </a:ext>
            </a:extLst>
          </p:cNvPr>
          <p:cNvSpPr/>
          <p:nvPr/>
        </p:nvSpPr>
        <p:spPr>
          <a:xfrm>
            <a:off x="2619375" y="980557"/>
            <a:ext cx="6777932" cy="1808018"/>
          </a:xfrm>
          <a:prstGeom prst="horizontalScroll">
            <a:avLst/>
          </a:prstGeom>
          <a:solidFill>
            <a:srgbClr val="CCFFCC">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dirty="0">
                <a:ln w="19050">
                  <a:solidFill>
                    <a:srgbClr val="5B9BD5">
                      <a:lumMod val="50000"/>
                    </a:srgbClr>
                  </a:solidFill>
                </a:ln>
                <a:solidFill>
                  <a:srgbClr val="FFFF00"/>
                </a:solidFill>
                <a:latin typeface="Cambria" panose="02040503050406030204" pitchFamily="18" charset="0"/>
                <a:ea typeface="Cambria" panose="02040503050406030204" pitchFamily="18" charset="0"/>
              </a:rPr>
              <a:t>ĐÓNG VAI XỬ LÝ TÌNH HUỐNG</a:t>
            </a:r>
            <a:endParaRPr kumimoji="0" lang="en-US" sz="6000" b="1" i="0" u="none" strike="noStrike" kern="1200" cap="none" spc="0" normalizeH="0" baseline="0" noProof="0" dirty="0">
              <a:ln w="19050">
                <a:solidFill>
                  <a:srgbClr val="5B9BD5">
                    <a:lumMod val="50000"/>
                  </a:srgbClr>
                </a:solidFill>
              </a:ln>
              <a:solidFill>
                <a:srgbClr val="FFFF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86389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4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3000" t="-8000" r="-3000" b="-8000"/>
          </a:stretch>
        </a:blipFill>
        <a:effectLst/>
      </p:bgPr>
    </p:bg>
    <p:spTree>
      <p:nvGrpSpPr>
        <p:cNvPr id="1" name=""/>
        <p:cNvGrpSpPr/>
        <p:nvPr/>
      </p:nvGrpSpPr>
      <p:grpSpPr>
        <a:xfrm>
          <a:off x="0" y="0"/>
          <a:ext cx="0" cy="0"/>
          <a:chOff x="0" y="0"/>
          <a:chExt cx="0" cy="0"/>
        </a:xfrm>
      </p:grpSpPr>
      <p:sp>
        <p:nvSpPr>
          <p:cNvPr id="9" name="Hộp Văn bản 8">
            <a:extLst>
              <a:ext uri="{FF2B5EF4-FFF2-40B4-BE49-F238E27FC236}">
                <a16:creationId xmlns:a16="http://schemas.microsoft.com/office/drawing/2014/main" id="{A8549C7F-FBD8-D86C-6256-3F020E907243}"/>
              </a:ext>
            </a:extLst>
          </p:cNvPr>
          <p:cNvSpPr txBox="1"/>
          <p:nvPr/>
        </p:nvSpPr>
        <p:spPr>
          <a:xfrm>
            <a:off x="2049015" y="1708797"/>
            <a:ext cx="8150242" cy="3785652"/>
          </a:xfrm>
          <a:prstGeom prst="rect">
            <a:avLst/>
          </a:prstGeom>
          <a:noFill/>
        </p:spPr>
        <p:txBody>
          <a:bodyPr wrap="square" rtlCol="0">
            <a:spAutoFit/>
          </a:bodyPr>
          <a:lstStyle/>
          <a:p>
            <a:pPr lvl="0" algn="just"/>
            <a:r>
              <a:rPr lang="vi-VN" sz="4000" dirty="0">
                <a:solidFill>
                  <a:prstClr val="black"/>
                </a:solidFill>
                <a:latin typeface="Calibri" panose="020F0502020204030204"/>
              </a:rPr>
              <a:t>Khi gặp những tình huống bất kể là đi bơi hay đi tắm sông suối, cần đi qua con sông suối, ao hồ,... các em phải phân tích, phán đoán thật kĩ trước khi quyết định để tránh những tình huống xấu </a:t>
            </a:r>
            <a:r>
              <a:rPr lang="en-US" sz="4000" dirty="0">
                <a:solidFill>
                  <a:prstClr val="black"/>
                </a:solidFill>
                <a:latin typeface="Calibri" panose="020F0502020204030204"/>
              </a:rPr>
              <a:t>x</a:t>
            </a:r>
            <a:r>
              <a:rPr lang="vi-VN" sz="4000" dirty="0">
                <a:solidFill>
                  <a:prstClr val="black"/>
                </a:solidFill>
                <a:latin typeface="Calibri" panose="020F0502020204030204"/>
              </a:rPr>
              <a:t>ảy ra.</a:t>
            </a:r>
            <a:endParaRPr kumimoji="0" lang="en-US" sz="4000" b="0" i="0" u="none" strike="noStrike" kern="1200" cap="none" spc="0" normalizeH="0" baseline="0" noProof="0" dirty="0">
              <a:ln>
                <a:noFill/>
              </a:ln>
              <a:solidFill>
                <a:prstClr val="black"/>
              </a:solidFill>
              <a:effectLst/>
              <a:uLnTx/>
              <a:uFillTx/>
              <a:latin typeface="Calibri" panose="020F0502020204030204"/>
            </a:endParaRPr>
          </a:p>
        </p:txBody>
      </p:sp>
      <p:pic>
        <p:nvPicPr>
          <p:cNvPr id="2" name="Picture 1">
            <a:extLst>
              <a:ext uri="{FF2B5EF4-FFF2-40B4-BE49-F238E27FC236}">
                <a16:creationId xmlns:a16="http://schemas.microsoft.com/office/drawing/2014/main" id="{99E2E124-3F91-3CE3-08C7-FA58033ADFD4}"/>
              </a:ext>
            </a:extLst>
          </p:cNvPr>
          <p:cNvPicPr>
            <a:picLocks noChangeAspect="1"/>
          </p:cNvPicPr>
          <p:nvPr/>
        </p:nvPicPr>
        <p:blipFill>
          <a:blip r:embed="rId3"/>
          <a:stretch>
            <a:fillRect/>
          </a:stretch>
        </p:blipFill>
        <p:spPr>
          <a:xfrm>
            <a:off x="4003363" y="851494"/>
            <a:ext cx="4261473" cy="944962"/>
          </a:xfrm>
          <a:prstGeom prst="rect">
            <a:avLst/>
          </a:prstGeom>
        </p:spPr>
      </p:pic>
    </p:spTree>
    <p:extLst>
      <p:ext uri="{BB962C8B-B14F-4D97-AF65-F5344CB8AC3E}">
        <p14:creationId xmlns:p14="http://schemas.microsoft.com/office/powerpoint/2010/main" val="168773984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云形 4">
            <a:extLst>
              <a:ext uri="{FF2B5EF4-FFF2-40B4-BE49-F238E27FC236}">
                <a16:creationId xmlns:a16="http://schemas.microsoft.com/office/drawing/2014/main" id="{26A51954-01DD-262B-6973-0592E70B8535}"/>
              </a:ext>
            </a:extLst>
          </p:cNvPr>
          <p:cNvSpPr/>
          <p:nvPr/>
        </p:nvSpPr>
        <p:spPr>
          <a:xfrm rot="299877">
            <a:off x="472391" y="295787"/>
            <a:ext cx="11247218" cy="6266424"/>
          </a:xfrm>
          <a:prstGeom prst="cloud">
            <a:avLst/>
          </a:prstGeom>
          <a:solidFill>
            <a:schemeClr val="bg1">
              <a:alpha val="89000"/>
            </a:schemeClr>
          </a:solidFill>
          <a:ln w="38100">
            <a:solidFill>
              <a:srgbClr val="B7E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22" name="图片 21">
            <a:extLst>
              <a:ext uri="{FF2B5EF4-FFF2-40B4-BE49-F238E27FC236}">
                <a16:creationId xmlns:a16="http://schemas.microsoft.com/office/drawing/2014/main" id="{DA0BAE59-0407-C571-6151-D87AFB6D9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616" y="4374345"/>
            <a:ext cx="2046844" cy="2251528"/>
          </a:xfrm>
          <a:prstGeom prst="rect">
            <a:avLst/>
          </a:prstGeom>
        </p:spPr>
      </p:pic>
      <p:pic>
        <p:nvPicPr>
          <p:cNvPr id="3" name="图片 2">
            <a:extLst>
              <a:ext uri="{FF2B5EF4-FFF2-40B4-BE49-F238E27FC236}">
                <a16:creationId xmlns:a16="http://schemas.microsoft.com/office/drawing/2014/main" id="{E2E8A406-19D6-70CC-68F0-04ADEBE695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4496" y="1454860"/>
            <a:ext cx="4057504" cy="5403139"/>
          </a:xfrm>
          <a:prstGeom prst="rect">
            <a:avLst/>
          </a:prstGeom>
        </p:spPr>
      </p:pic>
      <p:sp>
        <p:nvSpPr>
          <p:cNvPr id="8" name="TextBox 7">
            <a:extLst>
              <a:ext uri="{FF2B5EF4-FFF2-40B4-BE49-F238E27FC236}">
                <a16:creationId xmlns:a16="http://schemas.microsoft.com/office/drawing/2014/main" id="{7D6BCF9C-1ED8-4123-ED34-A6605889F637}"/>
              </a:ext>
            </a:extLst>
          </p:cNvPr>
          <p:cNvSpPr txBox="1"/>
          <p:nvPr/>
        </p:nvSpPr>
        <p:spPr>
          <a:xfrm>
            <a:off x="1968143" y="2431230"/>
            <a:ext cx="7118707" cy="1754326"/>
          </a:xfrm>
          <a:prstGeom prst="rect">
            <a:avLst/>
          </a:prstGeom>
          <a:noFill/>
        </p:spPr>
        <p:txBody>
          <a:bodyPr wrap="square" rtlCol="0">
            <a:spAutoFit/>
          </a:bodyPr>
          <a:lstStyle/>
          <a:p>
            <a:pPr lvl="0" algn="ctr"/>
            <a:r>
              <a:rPr lang="vi-VN" sz="5400" b="1" dirty="0">
                <a:solidFill>
                  <a:prstClr val="black"/>
                </a:solidFill>
                <a:latin typeface="Cambria" panose="02040503050406030204" pitchFamily="18" charset="0"/>
                <a:ea typeface="Cambria" panose="02040503050406030204" pitchFamily="18" charset="0"/>
                <a:cs typeface="Times New Roman" panose="02020603050405020304" pitchFamily="18" charset="0"/>
              </a:rPr>
              <a:t>Hoạt động 3: Nguyên tắc an toàn khi bơi. </a:t>
            </a:r>
            <a:endParaRPr kumimoji="0" lang="en-US" sz="5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51601576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barn(inVertical)">
                                      <p:cBhvr>
                                        <p:cTn id="2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304800"/>
            <a:ext cx="11296650" cy="62674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grpSp>
        <p:nvGrpSpPr>
          <p:cNvPr id="6" name="Group 5">
            <a:extLst>
              <a:ext uri="{FF2B5EF4-FFF2-40B4-BE49-F238E27FC236}">
                <a16:creationId xmlns:a16="http://schemas.microsoft.com/office/drawing/2014/main" id="{E3410FDB-B10F-A508-0645-FBC5AFC770DC}"/>
              </a:ext>
            </a:extLst>
          </p:cNvPr>
          <p:cNvGrpSpPr/>
          <p:nvPr/>
        </p:nvGrpSpPr>
        <p:grpSpPr>
          <a:xfrm>
            <a:off x="722330" y="294968"/>
            <a:ext cx="10449880" cy="2221565"/>
            <a:chOff x="3505201" y="255529"/>
            <a:chExt cx="14609816" cy="1574020"/>
          </a:xfrm>
        </p:grpSpPr>
        <p:sp>
          <p:nvSpPr>
            <p:cNvPr id="8" name="Freeform 6">
              <a:extLst>
                <a:ext uri="{FF2B5EF4-FFF2-40B4-BE49-F238E27FC236}">
                  <a16:creationId xmlns:a16="http://schemas.microsoft.com/office/drawing/2014/main" id="{638EB0D7-600C-6F54-09D0-1FAAF8DF72AA}"/>
                </a:ext>
              </a:extLst>
            </p:cNvPr>
            <p:cNvSpPr/>
            <p:nvPr/>
          </p:nvSpPr>
          <p:spPr>
            <a:xfrm rot="5400000">
              <a:off x="10023099" y="-6262369"/>
              <a:ext cx="1574020" cy="14609816"/>
            </a:xfrm>
            <a:custGeom>
              <a:avLst/>
              <a:gdLst/>
              <a:ahLst/>
              <a:cxnLst/>
              <a:rect l="l" t="t" r="r" b="b"/>
              <a:pathLst>
                <a:path w="3572736" h="10092585">
                  <a:moveTo>
                    <a:pt x="63030" y="9499031"/>
                  </a:moveTo>
                  <a:cubicBezTo>
                    <a:pt x="63030" y="9499031"/>
                    <a:pt x="0" y="9252467"/>
                    <a:pt x="10218" y="1214762"/>
                  </a:cubicBezTo>
                  <a:cubicBezTo>
                    <a:pt x="18651" y="990971"/>
                    <a:pt x="65033" y="645332"/>
                    <a:pt x="65033" y="645332"/>
                  </a:cubicBezTo>
                  <a:cubicBezTo>
                    <a:pt x="82233" y="502466"/>
                    <a:pt x="56685" y="337866"/>
                    <a:pt x="181385" y="223925"/>
                  </a:cubicBezTo>
                  <a:cubicBezTo>
                    <a:pt x="346794" y="72788"/>
                    <a:pt x="621643" y="0"/>
                    <a:pt x="2679663" y="6965"/>
                  </a:cubicBezTo>
                  <a:cubicBezTo>
                    <a:pt x="2896411" y="16819"/>
                    <a:pt x="3100727" y="36481"/>
                    <a:pt x="3234915" y="101690"/>
                  </a:cubicBezTo>
                  <a:cubicBezTo>
                    <a:pt x="3490961" y="226120"/>
                    <a:pt x="3572736" y="459160"/>
                    <a:pt x="3567249" y="704684"/>
                  </a:cubicBezTo>
                  <a:cubicBezTo>
                    <a:pt x="3567249" y="704684"/>
                    <a:pt x="3523960" y="1013073"/>
                    <a:pt x="3531393" y="1248607"/>
                  </a:cubicBezTo>
                  <a:cubicBezTo>
                    <a:pt x="3538517" y="9240832"/>
                    <a:pt x="3545674" y="9436435"/>
                    <a:pt x="3545674" y="9436435"/>
                  </a:cubicBezTo>
                  <a:cubicBezTo>
                    <a:pt x="3528992" y="9652168"/>
                    <a:pt x="3414348" y="9862779"/>
                    <a:pt x="3217479" y="9974404"/>
                  </a:cubicBezTo>
                  <a:cubicBezTo>
                    <a:pt x="3067127" y="10059652"/>
                    <a:pt x="2869096" y="10074749"/>
                    <a:pt x="2272898" y="10064008"/>
                  </a:cubicBezTo>
                  <a:cubicBezTo>
                    <a:pt x="645952" y="10058731"/>
                    <a:pt x="384604" y="10092585"/>
                    <a:pt x="254278" y="9983426"/>
                  </a:cubicBezTo>
                  <a:cubicBezTo>
                    <a:pt x="145767" y="9892542"/>
                    <a:pt x="81795" y="9699230"/>
                    <a:pt x="63030" y="9499031"/>
                  </a:cubicBezTo>
                  <a:close/>
                </a:path>
              </a:pathLst>
            </a:custGeom>
            <a:solidFill>
              <a:schemeClr val="accent4">
                <a:lumMod val="40000"/>
                <a:lumOff val="60000"/>
                <a:alpha val="52941"/>
              </a:schemeClr>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9" name="Rectangle 8">
              <a:extLst>
                <a:ext uri="{FF2B5EF4-FFF2-40B4-BE49-F238E27FC236}">
                  <a16:creationId xmlns:a16="http://schemas.microsoft.com/office/drawing/2014/main" id="{7C957218-0888-9744-0780-7C6BD8DF365C}"/>
                </a:ext>
              </a:extLst>
            </p:cNvPr>
            <p:cNvSpPr/>
            <p:nvPr/>
          </p:nvSpPr>
          <p:spPr>
            <a:xfrm>
              <a:off x="3824560" y="343694"/>
              <a:ext cx="14098047" cy="1212784"/>
            </a:xfrm>
            <a:prstGeom prst="rect">
              <a:avLst/>
            </a:prstGeom>
          </p:spPr>
          <p:txBody>
            <a:bodyPr wrap="square">
              <a:spAutoFit/>
            </a:bodyPr>
            <a:lstStyle/>
            <a:p>
              <a:pPr algn="just"/>
              <a:r>
                <a:rPr lang="vi-VN" sz="3000" b="1" i="0" dirty="0">
                  <a:solidFill>
                    <a:srgbClr val="000000"/>
                  </a:solidFill>
                  <a:effectLst/>
                  <a:latin typeface="Cambria" panose="02040503050406030204" pitchFamily="18" charset="0"/>
                  <a:ea typeface="Cambria" panose="02040503050406030204" pitchFamily="18" charset="0"/>
                </a:rPr>
                <a:t>Đọc thông tin và trả lời câu hỏi:</a:t>
              </a:r>
            </a:p>
            <a:p>
              <a:pPr marL="457200" indent="-457200" algn="just">
                <a:buFont typeface="Arial" panose="020B0604020202020204" pitchFamily="34" charset="0"/>
                <a:buChar char="•"/>
              </a:pPr>
              <a:r>
                <a:rPr lang="vi-VN" sz="3000" b="0" i="0" dirty="0">
                  <a:solidFill>
                    <a:srgbClr val="000000"/>
                  </a:solidFill>
                  <a:effectLst/>
                  <a:latin typeface="Cambria" panose="02040503050406030204" pitchFamily="18" charset="0"/>
                  <a:ea typeface="Cambria" panose="02040503050406030204" pitchFamily="18" charset="0"/>
                </a:rPr>
                <a:t>Nên bơi khi nào?</a:t>
              </a:r>
            </a:p>
            <a:p>
              <a:pPr marL="457200" indent="-457200" algn="just">
                <a:buFont typeface="Arial" panose="020B0604020202020204" pitchFamily="34" charset="0"/>
                <a:buChar char="•"/>
              </a:pPr>
              <a:r>
                <a:rPr lang="vi-VN" sz="3000" b="0" i="0" dirty="0">
                  <a:solidFill>
                    <a:srgbClr val="000000"/>
                  </a:solidFill>
                  <a:effectLst/>
                  <a:latin typeface="Cambria" panose="02040503050406030204" pitchFamily="18" charset="0"/>
                  <a:ea typeface="Cambria" panose="02040503050406030204" pitchFamily="18" charset="0"/>
                </a:rPr>
                <a:t>Cần làm việc gì trước khi xuống nước?</a:t>
              </a:r>
            </a:p>
            <a:p>
              <a:pPr marL="457200" indent="-457200" algn="just">
                <a:buFont typeface="Arial" panose="020B0604020202020204" pitchFamily="34" charset="0"/>
                <a:buChar char="•"/>
              </a:pPr>
              <a:r>
                <a:rPr lang="vi-VN" sz="3000" b="0" i="0" dirty="0">
                  <a:solidFill>
                    <a:srgbClr val="000000"/>
                  </a:solidFill>
                  <a:effectLst/>
                  <a:latin typeface="Cambria" panose="02040503050406030204" pitchFamily="18" charset="0"/>
                  <a:ea typeface="Cambria" panose="02040503050406030204" pitchFamily="18" charset="0"/>
                </a:rPr>
                <a:t>Không nên làm việc gì trong khi bơi?</a:t>
              </a:r>
            </a:p>
          </p:txBody>
        </p:sp>
      </p:grpSp>
      <p:pic>
        <p:nvPicPr>
          <p:cNvPr id="7" name="Picture 6">
            <a:extLst>
              <a:ext uri="{FF2B5EF4-FFF2-40B4-BE49-F238E27FC236}">
                <a16:creationId xmlns:a16="http://schemas.microsoft.com/office/drawing/2014/main" id="{A58B2462-5E8A-6E9A-9FE5-EFBDB4CAF050}"/>
              </a:ext>
            </a:extLst>
          </p:cNvPr>
          <p:cNvPicPr>
            <a:picLocks noChangeAspect="1"/>
          </p:cNvPicPr>
          <p:nvPr/>
        </p:nvPicPr>
        <p:blipFill>
          <a:blip r:embed="rId3"/>
          <a:stretch>
            <a:fillRect/>
          </a:stretch>
        </p:blipFill>
        <p:spPr>
          <a:xfrm>
            <a:off x="2578662" y="2820108"/>
            <a:ext cx="7941854" cy="3380053"/>
          </a:xfrm>
          <a:prstGeom prst="rect">
            <a:avLst/>
          </a:prstGeom>
        </p:spPr>
      </p:pic>
    </p:spTree>
    <p:extLst>
      <p:ext uri="{BB962C8B-B14F-4D97-AF65-F5344CB8AC3E}">
        <p14:creationId xmlns:p14="http://schemas.microsoft.com/office/powerpoint/2010/main" val="1262523979"/>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304800"/>
            <a:ext cx="11296650" cy="62674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 name="TextBox 1">
            <a:extLst>
              <a:ext uri="{FF2B5EF4-FFF2-40B4-BE49-F238E27FC236}">
                <a16:creationId xmlns:a16="http://schemas.microsoft.com/office/drawing/2014/main" id="{8DC79501-0205-BEA3-67A3-5CCC455F8086}"/>
              </a:ext>
            </a:extLst>
          </p:cNvPr>
          <p:cNvSpPr txBox="1"/>
          <p:nvPr/>
        </p:nvSpPr>
        <p:spPr>
          <a:xfrm>
            <a:off x="1190318" y="1814638"/>
            <a:ext cx="5924550" cy="923330"/>
          </a:xfrm>
          <a:custGeom>
            <a:avLst/>
            <a:gdLst>
              <a:gd name="connsiteX0" fmla="*/ 0 w 5924550"/>
              <a:gd name="connsiteY0" fmla="*/ 0 h 923330"/>
              <a:gd name="connsiteX1" fmla="*/ 5924550 w 5924550"/>
              <a:gd name="connsiteY1" fmla="*/ 0 h 923330"/>
              <a:gd name="connsiteX2" fmla="*/ 5924550 w 5924550"/>
              <a:gd name="connsiteY2" fmla="*/ 923330 h 923330"/>
              <a:gd name="connsiteX3" fmla="*/ 0 w 5924550"/>
              <a:gd name="connsiteY3" fmla="*/ 923330 h 923330"/>
              <a:gd name="connsiteX4" fmla="*/ 0 w 5924550"/>
              <a:gd name="connsiteY4" fmla="*/ 0 h 923330"/>
              <a:gd name="connsiteX0" fmla="*/ 0 w 5924550"/>
              <a:gd name="connsiteY0" fmla="*/ 0 h 923330"/>
              <a:gd name="connsiteX1" fmla="*/ 5924550 w 5924550"/>
              <a:gd name="connsiteY1" fmla="*/ 0 h 923330"/>
              <a:gd name="connsiteX2" fmla="*/ 5924550 w 5924550"/>
              <a:gd name="connsiteY2" fmla="*/ 923330 h 923330"/>
              <a:gd name="connsiteX3" fmla="*/ 0 w 5924550"/>
              <a:gd name="connsiteY3" fmla="*/ 923330 h 923330"/>
              <a:gd name="connsiteX4" fmla="*/ 0 w 5924550"/>
              <a:gd name="connsiteY4" fmla="*/ 0 h 923330"/>
              <a:gd name="connsiteX0" fmla="*/ 0 w 5924550"/>
              <a:gd name="connsiteY0" fmla="*/ 0 h 923330"/>
              <a:gd name="connsiteX1" fmla="*/ 5924550 w 5924550"/>
              <a:gd name="connsiteY1" fmla="*/ 0 h 923330"/>
              <a:gd name="connsiteX2" fmla="*/ 5924550 w 5924550"/>
              <a:gd name="connsiteY2" fmla="*/ 923330 h 923330"/>
              <a:gd name="connsiteX3" fmla="*/ 0 w 5924550"/>
              <a:gd name="connsiteY3" fmla="*/ 923330 h 923330"/>
              <a:gd name="connsiteX4" fmla="*/ 0 w 5924550"/>
              <a:gd name="connsiteY4" fmla="*/ 0 h 92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4550" h="923330" fill="none" extrusionOk="0">
                <a:moveTo>
                  <a:pt x="0" y="0"/>
                </a:moveTo>
                <a:cubicBezTo>
                  <a:pt x="2077219" y="5222"/>
                  <a:pt x="4892773" y="24918"/>
                  <a:pt x="5924550" y="0"/>
                </a:cubicBezTo>
                <a:cubicBezTo>
                  <a:pt x="5721439" y="159973"/>
                  <a:pt x="5841020" y="508515"/>
                  <a:pt x="5924550" y="923330"/>
                </a:cubicBezTo>
                <a:cubicBezTo>
                  <a:pt x="4497633" y="1028088"/>
                  <a:pt x="2286172" y="1003352"/>
                  <a:pt x="0" y="923330"/>
                </a:cubicBezTo>
                <a:cubicBezTo>
                  <a:pt x="3100" y="731051"/>
                  <a:pt x="19116" y="468438"/>
                  <a:pt x="0" y="0"/>
                </a:cubicBezTo>
                <a:close/>
              </a:path>
              <a:path w="5924550" h="923330" stroke="0" extrusionOk="0">
                <a:moveTo>
                  <a:pt x="0" y="0"/>
                </a:moveTo>
                <a:cubicBezTo>
                  <a:pt x="3221311" y="202"/>
                  <a:pt x="4292634" y="-157376"/>
                  <a:pt x="5924550" y="0"/>
                </a:cubicBezTo>
                <a:cubicBezTo>
                  <a:pt x="5886081" y="302395"/>
                  <a:pt x="5880955" y="694699"/>
                  <a:pt x="5924550" y="923330"/>
                </a:cubicBezTo>
                <a:cubicBezTo>
                  <a:pt x="4662288" y="983375"/>
                  <a:pt x="710345" y="741752"/>
                  <a:pt x="0" y="923330"/>
                </a:cubicBezTo>
                <a:cubicBezTo>
                  <a:pt x="29933" y="721858"/>
                  <a:pt x="199470" y="236706"/>
                  <a:pt x="0" y="0"/>
                </a:cubicBezTo>
                <a:close/>
              </a:path>
              <a:path w="5924550" h="923330" fill="none" stroke="0" extrusionOk="0">
                <a:moveTo>
                  <a:pt x="0" y="0"/>
                </a:moveTo>
                <a:cubicBezTo>
                  <a:pt x="2928992" y="116400"/>
                  <a:pt x="3939447" y="-6082"/>
                  <a:pt x="5924550" y="0"/>
                </a:cubicBezTo>
                <a:cubicBezTo>
                  <a:pt x="5778608" y="326827"/>
                  <a:pt x="5855011" y="625695"/>
                  <a:pt x="5924550" y="923330"/>
                </a:cubicBezTo>
                <a:cubicBezTo>
                  <a:pt x="4991091" y="1290424"/>
                  <a:pt x="2641347" y="1209890"/>
                  <a:pt x="0" y="923330"/>
                </a:cubicBezTo>
                <a:cubicBezTo>
                  <a:pt x="-22900" y="738981"/>
                  <a:pt x="-4409" y="438617"/>
                  <a:pt x="0" y="0"/>
                </a:cubicBezTo>
                <a:close/>
              </a:path>
              <a:path w="5924550" h="923330" fill="none" stroke="0" extrusionOk="0">
                <a:moveTo>
                  <a:pt x="0" y="0"/>
                </a:moveTo>
                <a:cubicBezTo>
                  <a:pt x="2875378" y="11849"/>
                  <a:pt x="3979618" y="-161459"/>
                  <a:pt x="5924550" y="0"/>
                </a:cubicBezTo>
                <a:cubicBezTo>
                  <a:pt x="5790188" y="259162"/>
                  <a:pt x="5832724" y="599719"/>
                  <a:pt x="5924550" y="923330"/>
                </a:cubicBezTo>
                <a:cubicBezTo>
                  <a:pt x="4796761" y="1152319"/>
                  <a:pt x="2435209" y="1250114"/>
                  <a:pt x="0" y="923330"/>
                </a:cubicBezTo>
                <a:cubicBezTo>
                  <a:pt x="-47737" y="761423"/>
                  <a:pt x="21978" y="455308"/>
                  <a:pt x="0" y="0"/>
                </a:cubicBezTo>
                <a:close/>
              </a:path>
            </a:pathLst>
          </a:custGeom>
          <a:solidFill>
            <a:srgbClr val="CCFF99"/>
          </a:solidFill>
          <a:ln w="38100">
            <a:solidFill>
              <a:srgbClr val="1FAE98"/>
            </a:solidFill>
            <a:prstDash val="sysDash"/>
            <a:extLst>
              <a:ext uri="{C807C97D-BFC1-408E-A445-0C87EB9F89A2}">
                <ask:lineSketchStyleProps xmlns:ask="http://schemas.microsoft.com/office/drawing/2018/sketchyshapes" sd="4194945536">
                  <a:custGeom>
                    <a:avLst/>
                    <a:gdLst>
                      <a:gd name="connsiteX0" fmla="*/ 0 w 5924550"/>
                      <a:gd name="connsiteY0" fmla="*/ 0 h 923330"/>
                      <a:gd name="connsiteX1" fmla="*/ 5924550 w 5924550"/>
                      <a:gd name="connsiteY1" fmla="*/ 0 h 923330"/>
                      <a:gd name="connsiteX2" fmla="*/ 5924550 w 5924550"/>
                      <a:gd name="connsiteY2" fmla="*/ 923330 h 923330"/>
                      <a:gd name="connsiteX3" fmla="*/ 0 w 5924550"/>
                      <a:gd name="connsiteY3" fmla="*/ 923330 h 923330"/>
                      <a:gd name="connsiteX4" fmla="*/ 0 w 5924550"/>
                      <a:gd name="connsiteY4" fmla="*/ 0 h 923330"/>
                      <a:gd name="connsiteX0" fmla="*/ 0 w 5924550"/>
                      <a:gd name="connsiteY0" fmla="*/ 0 h 923330"/>
                      <a:gd name="connsiteX1" fmla="*/ 5924550 w 5924550"/>
                      <a:gd name="connsiteY1" fmla="*/ 0 h 923330"/>
                      <a:gd name="connsiteX2" fmla="*/ 5924550 w 5924550"/>
                      <a:gd name="connsiteY2" fmla="*/ 923330 h 923330"/>
                      <a:gd name="connsiteX3" fmla="*/ 0 w 5924550"/>
                      <a:gd name="connsiteY3" fmla="*/ 923330 h 923330"/>
                      <a:gd name="connsiteX4" fmla="*/ 0 w 5924550"/>
                      <a:gd name="connsiteY4" fmla="*/ 0 h 9233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4550" h="923330" fill="none" extrusionOk="0">
                        <a:moveTo>
                          <a:pt x="0" y="0"/>
                        </a:moveTo>
                        <a:cubicBezTo>
                          <a:pt x="2077219" y="5222"/>
                          <a:pt x="4892773" y="24918"/>
                          <a:pt x="5924550" y="0"/>
                        </a:cubicBezTo>
                        <a:cubicBezTo>
                          <a:pt x="5745417" y="222871"/>
                          <a:pt x="5862050" y="552515"/>
                          <a:pt x="5924550" y="923330"/>
                        </a:cubicBezTo>
                        <a:cubicBezTo>
                          <a:pt x="4674163" y="918481"/>
                          <a:pt x="2243793" y="997199"/>
                          <a:pt x="0" y="923330"/>
                        </a:cubicBezTo>
                        <a:cubicBezTo>
                          <a:pt x="-45745" y="769761"/>
                          <a:pt x="18294" y="431974"/>
                          <a:pt x="0" y="0"/>
                        </a:cubicBezTo>
                        <a:close/>
                      </a:path>
                      <a:path w="5924550" h="923330" stroke="0" extrusionOk="0">
                        <a:moveTo>
                          <a:pt x="0" y="0"/>
                        </a:moveTo>
                        <a:cubicBezTo>
                          <a:pt x="3010058" y="3318"/>
                          <a:pt x="4093861" y="-103348"/>
                          <a:pt x="5924550" y="0"/>
                        </a:cubicBezTo>
                        <a:cubicBezTo>
                          <a:pt x="5904560" y="319363"/>
                          <a:pt x="5860165" y="700560"/>
                          <a:pt x="5924550" y="923330"/>
                        </a:cubicBezTo>
                        <a:cubicBezTo>
                          <a:pt x="4565066" y="899399"/>
                          <a:pt x="726837" y="850812"/>
                          <a:pt x="0" y="923330"/>
                        </a:cubicBezTo>
                        <a:cubicBezTo>
                          <a:pt x="41506" y="719822"/>
                          <a:pt x="173185" y="211956"/>
                          <a:pt x="0" y="0"/>
                        </a:cubicBezTo>
                        <a:close/>
                      </a:path>
                      <a:path w="5924550" h="923330" fill="none" stroke="0" extrusionOk="0">
                        <a:moveTo>
                          <a:pt x="0" y="0"/>
                        </a:moveTo>
                        <a:cubicBezTo>
                          <a:pt x="2875378" y="11849"/>
                          <a:pt x="3979618" y="-161459"/>
                          <a:pt x="5924550" y="0"/>
                        </a:cubicBezTo>
                        <a:cubicBezTo>
                          <a:pt x="5801565" y="300807"/>
                          <a:pt x="5854310" y="634346"/>
                          <a:pt x="5924550" y="923330"/>
                        </a:cubicBezTo>
                        <a:cubicBezTo>
                          <a:pt x="4867792" y="1007143"/>
                          <a:pt x="2351606" y="1309473"/>
                          <a:pt x="0" y="923330"/>
                        </a:cubicBezTo>
                        <a:cubicBezTo>
                          <a:pt x="-65636" y="736191"/>
                          <a:pt x="27907" y="446404"/>
                          <a:pt x="0" y="0"/>
                        </a:cubicBezTo>
                        <a:close/>
                      </a:path>
                    </a:pathLst>
                  </a:custGeom>
                  <ask:type>
                    <ask:lineSketchCurved/>
                  </ask:type>
                </ask:lineSketchStyleProps>
              </a:ext>
            </a:extLst>
          </a:ln>
        </p:spPr>
        <p:txBody>
          <a:bodyPr wrap="square">
            <a:spAutoFit/>
          </a:bodyPr>
          <a:lstStyle/>
          <a:p>
            <a:pPr lvl="0" algn="just">
              <a:defRPr/>
            </a:pPr>
            <a:r>
              <a:rPr lang="vi-VN" sz="5400" dirty="0">
                <a:cs typeface="Arial" panose="020B0604020202020204" pitchFamily="34" charset="0"/>
              </a:rPr>
              <a:t>Nên bơi khi nào?</a:t>
            </a:r>
          </a:p>
        </p:txBody>
      </p:sp>
      <p:sp>
        <p:nvSpPr>
          <p:cNvPr id="5" name="TextBox 4">
            <a:extLst>
              <a:ext uri="{FF2B5EF4-FFF2-40B4-BE49-F238E27FC236}">
                <a16:creationId xmlns:a16="http://schemas.microsoft.com/office/drawing/2014/main" id="{862D6BC6-9FA9-CE59-13A0-9227784B7577}"/>
              </a:ext>
            </a:extLst>
          </p:cNvPr>
          <p:cNvSpPr txBox="1"/>
          <p:nvPr/>
        </p:nvSpPr>
        <p:spPr>
          <a:xfrm>
            <a:off x="2610772" y="3263138"/>
            <a:ext cx="8445909" cy="1446550"/>
          </a:xfrm>
          <a:custGeom>
            <a:avLst/>
            <a:gdLst>
              <a:gd name="connsiteX0" fmla="*/ 0 w 8445909"/>
              <a:gd name="connsiteY0" fmla="*/ 0 h 1446550"/>
              <a:gd name="connsiteX1" fmla="*/ 8445909 w 8445909"/>
              <a:gd name="connsiteY1" fmla="*/ 0 h 1446550"/>
              <a:gd name="connsiteX2" fmla="*/ 8445909 w 8445909"/>
              <a:gd name="connsiteY2" fmla="*/ 1446550 h 1446550"/>
              <a:gd name="connsiteX3" fmla="*/ 0 w 8445909"/>
              <a:gd name="connsiteY3" fmla="*/ 1446550 h 1446550"/>
              <a:gd name="connsiteX4" fmla="*/ 0 w 8445909"/>
              <a:gd name="connsiteY4" fmla="*/ 0 h 1446550"/>
              <a:gd name="connsiteX0" fmla="*/ 0 w 8445909"/>
              <a:gd name="connsiteY0" fmla="*/ 0 h 1446550"/>
              <a:gd name="connsiteX1" fmla="*/ 8445909 w 8445909"/>
              <a:gd name="connsiteY1" fmla="*/ 0 h 1446550"/>
              <a:gd name="connsiteX2" fmla="*/ 8445909 w 8445909"/>
              <a:gd name="connsiteY2" fmla="*/ 1446550 h 1446550"/>
              <a:gd name="connsiteX3" fmla="*/ 0 w 8445909"/>
              <a:gd name="connsiteY3" fmla="*/ 1446550 h 1446550"/>
              <a:gd name="connsiteX4" fmla="*/ 0 w 8445909"/>
              <a:gd name="connsiteY4" fmla="*/ 0 h 1446550"/>
              <a:gd name="connsiteX0" fmla="*/ 0 w 8445909"/>
              <a:gd name="connsiteY0" fmla="*/ 0 h 1446550"/>
              <a:gd name="connsiteX1" fmla="*/ 8445909 w 8445909"/>
              <a:gd name="connsiteY1" fmla="*/ 0 h 1446550"/>
              <a:gd name="connsiteX2" fmla="*/ 8445909 w 8445909"/>
              <a:gd name="connsiteY2" fmla="*/ 1446550 h 1446550"/>
              <a:gd name="connsiteX3" fmla="*/ 0 w 8445909"/>
              <a:gd name="connsiteY3" fmla="*/ 1446550 h 1446550"/>
              <a:gd name="connsiteX4" fmla="*/ 0 w 8445909"/>
              <a:gd name="connsiteY4" fmla="*/ 0 h 144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5909" h="1446550" fill="none" extrusionOk="0">
                <a:moveTo>
                  <a:pt x="0" y="0"/>
                </a:moveTo>
                <a:cubicBezTo>
                  <a:pt x="3837971" y="5222"/>
                  <a:pt x="5747792" y="24918"/>
                  <a:pt x="8445909" y="0"/>
                </a:cubicBezTo>
                <a:cubicBezTo>
                  <a:pt x="8537727" y="94960"/>
                  <a:pt x="8322679" y="714540"/>
                  <a:pt x="8445909" y="1446550"/>
                </a:cubicBezTo>
                <a:cubicBezTo>
                  <a:pt x="6071820" y="1388553"/>
                  <a:pt x="3347847" y="1616018"/>
                  <a:pt x="0" y="1446550"/>
                </a:cubicBezTo>
                <a:cubicBezTo>
                  <a:pt x="-14871" y="1058609"/>
                  <a:pt x="195742" y="791267"/>
                  <a:pt x="0" y="0"/>
                </a:cubicBezTo>
                <a:close/>
              </a:path>
              <a:path w="8445909" h="1446550" stroke="0" extrusionOk="0">
                <a:moveTo>
                  <a:pt x="0" y="0"/>
                </a:moveTo>
                <a:cubicBezTo>
                  <a:pt x="3404961" y="4903"/>
                  <a:pt x="6476966" y="-282154"/>
                  <a:pt x="8445909" y="0"/>
                </a:cubicBezTo>
                <a:cubicBezTo>
                  <a:pt x="8367550" y="573844"/>
                  <a:pt x="8566248" y="1288229"/>
                  <a:pt x="8445909" y="1446550"/>
                </a:cubicBezTo>
                <a:cubicBezTo>
                  <a:pt x="6196417" y="1369811"/>
                  <a:pt x="1463954" y="1063508"/>
                  <a:pt x="0" y="1446550"/>
                </a:cubicBezTo>
                <a:cubicBezTo>
                  <a:pt x="-194390" y="1210719"/>
                  <a:pt x="-65983" y="620335"/>
                  <a:pt x="0" y="0"/>
                </a:cubicBezTo>
                <a:close/>
              </a:path>
              <a:path w="8445909" h="1446550" fill="none" stroke="0" extrusionOk="0">
                <a:moveTo>
                  <a:pt x="0" y="0"/>
                </a:moveTo>
                <a:cubicBezTo>
                  <a:pt x="2727658" y="133635"/>
                  <a:pt x="5509010" y="150887"/>
                  <a:pt x="8445909" y="0"/>
                </a:cubicBezTo>
                <a:cubicBezTo>
                  <a:pt x="8646257" y="330469"/>
                  <a:pt x="8320383" y="865367"/>
                  <a:pt x="8445909" y="1446550"/>
                </a:cubicBezTo>
                <a:cubicBezTo>
                  <a:pt x="6506551" y="1863025"/>
                  <a:pt x="3591298" y="1547761"/>
                  <a:pt x="0" y="1446550"/>
                </a:cubicBezTo>
                <a:cubicBezTo>
                  <a:pt x="-56299" y="1059666"/>
                  <a:pt x="146558" y="714092"/>
                  <a:pt x="0" y="0"/>
                </a:cubicBezTo>
                <a:close/>
              </a:path>
              <a:path w="8445909" h="1446550" fill="none" stroke="0" extrusionOk="0">
                <a:moveTo>
                  <a:pt x="0" y="0"/>
                </a:moveTo>
                <a:cubicBezTo>
                  <a:pt x="2665206" y="11849"/>
                  <a:pt x="5589763" y="-161459"/>
                  <a:pt x="8445909" y="0"/>
                </a:cubicBezTo>
                <a:cubicBezTo>
                  <a:pt x="8582605" y="193724"/>
                  <a:pt x="8283107" y="796823"/>
                  <a:pt x="8445909" y="1446550"/>
                </a:cubicBezTo>
                <a:cubicBezTo>
                  <a:pt x="6283843" y="1619702"/>
                  <a:pt x="3381353" y="1783592"/>
                  <a:pt x="0" y="1446550"/>
                </a:cubicBezTo>
                <a:cubicBezTo>
                  <a:pt x="-70107" y="1092279"/>
                  <a:pt x="205058" y="800861"/>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custGeom>
                    <a:avLst/>
                    <a:gdLst>
                      <a:gd name="connsiteX0" fmla="*/ 0 w 8445909"/>
                      <a:gd name="connsiteY0" fmla="*/ 0 h 1446550"/>
                      <a:gd name="connsiteX1" fmla="*/ 8445909 w 8445909"/>
                      <a:gd name="connsiteY1" fmla="*/ 0 h 1446550"/>
                      <a:gd name="connsiteX2" fmla="*/ 8445909 w 8445909"/>
                      <a:gd name="connsiteY2" fmla="*/ 1446550 h 1446550"/>
                      <a:gd name="connsiteX3" fmla="*/ 0 w 8445909"/>
                      <a:gd name="connsiteY3" fmla="*/ 1446550 h 1446550"/>
                      <a:gd name="connsiteX4" fmla="*/ 0 w 8445909"/>
                      <a:gd name="connsiteY4" fmla="*/ 0 h 1446550"/>
                      <a:gd name="connsiteX0" fmla="*/ 0 w 8445909"/>
                      <a:gd name="connsiteY0" fmla="*/ 0 h 1446550"/>
                      <a:gd name="connsiteX1" fmla="*/ 8445909 w 8445909"/>
                      <a:gd name="connsiteY1" fmla="*/ 0 h 1446550"/>
                      <a:gd name="connsiteX2" fmla="*/ 8445909 w 8445909"/>
                      <a:gd name="connsiteY2" fmla="*/ 1446550 h 1446550"/>
                      <a:gd name="connsiteX3" fmla="*/ 0 w 8445909"/>
                      <a:gd name="connsiteY3" fmla="*/ 1446550 h 1446550"/>
                      <a:gd name="connsiteX4" fmla="*/ 0 w 8445909"/>
                      <a:gd name="connsiteY4" fmla="*/ 0 h 1446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45909" h="1446550" fill="none" extrusionOk="0">
                        <a:moveTo>
                          <a:pt x="0" y="0"/>
                        </a:moveTo>
                        <a:cubicBezTo>
                          <a:pt x="3837971" y="5222"/>
                          <a:pt x="5747792" y="24918"/>
                          <a:pt x="8445909" y="0"/>
                        </a:cubicBezTo>
                        <a:cubicBezTo>
                          <a:pt x="8572145" y="185245"/>
                          <a:pt x="8327700" y="725045"/>
                          <a:pt x="8445909" y="1446550"/>
                        </a:cubicBezTo>
                        <a:cubicBezTo>
                          <a:pt x="6140347" y="1346005"/>
                          <a:pt x="3243005" y="1600795"/>
                          <a:pt x="0" y="1446550"/>
                        </a:cubicBezTo>
                        <a:cubicBezTo>
                          <a:pt x="-68077" y="1100775"/>
                          <a:pt x="194442" y="733626"/>
                          <a:pt x="0" y="0"/>
                        </a:cubicBezTo>
                        <a:close/>
                      </a:path>
                      <a:path w="8445909" h="1446550" stroke="0" extrusionOk="0">
                        <a:moveTo>
                          <a:pt x="0" y="0"/>
                        </a:moveTo>
                        <a:cubicBezTo>
                          <a:pt x="3299543" y="6458"/>
                          <a:pt x="6134463" y="-189060"/>
                          <a:pt x="8445909" y="0"/>
                        </a:cubicBezTo>
                        <a:cubicBezTo>
                          <a:pt x="8386576" y="591314"/>
                          <a:pt x="8552108" y="1292215"/>
                          <a:pt x="8445909" y="1446550"/>
                        </a:cubicBezTo>
                        <a:cubicBezTo>
                          <a:pt x="6163852" y="1341682"/>
                          <a:pt x="1487156" y="1216938"/>
                          <a:pt x="0" y="1446550"/>
                        </a:cubicBezTo>
                        <a:cubicBezTo>
                          <a:pt x="-128914" y="1199198"/>
                          <a:pt x="-114402" y="574743"/>
                          <a:pt x="0" y="0"/>
                        </a:cubicBezTo>
                        <a:close/>
                      </a:path>
                      <a:path w="8445909" h="1446550" fill="none" stroke="0" extrusionOk="0">
                        <a:moveTo>
                          <a:pt x="0" y="0"/>
                        </a:moveTo>
                        <a:cubicBezTo>
                          <a:pt x="2665206" y="11849"/>
                          <a:pt x="5589763" y="-161459"/>
                          <a:pt x="8445909" y="0"/>
                        </a:cubicBezTo>
                        <a:cubicBezTo>
                          <a:pt x="8671510" y="301846"/>
                          <a:pt x="8316589" y="912204"/>
                          <a:pt x="8445909" y="1446550"/>
                        </a:cubicBezTo>
                        <a:cubicBezTo>
                          <a:pt x="6436314" y="1701654"/>
                          <a:pt x="3062367" y="1729553"/>
                          <a:pt x="0" y="1446550"/>
                        </a:cubicBezTo>
                        <a:cubicBezTo>
                          <a:pt x="-131189" y="1054777"/>
                          <a:pt x="207694" y="728824"/>
                          <a:pt x="0" y="0"/>
                        </a:cubicBezTo>
                        <a:close/>
                      </a:path>
                    </a:pathLst>
                  </a:custGeom>
                  <ask:type>
                    <ask:lineSketchCurved/>
                  </ask:type>
                </ask:lineSketchStyleProps>
              </a:ext>
            </a:extLst>
          </a:ln>
        </p:spPr>
        <p:txBody>
          <a:bodyPr wrap="square">
            <a:spAutoFit/>
          </a:bodyPr>
          <a:lstStyle/>
          <a:p>
            <a:pPr algn="just"/>
            <a:r>
              <a:rPr lang="vi-VN" sz="4400" dirty="0">
                <a:solidFill>
                  <a:srgbClr val="FF0000"/>
                </a:solidFill>
                <a:cs typeface="Arial" panose="020B0604020202020204" pitchFamily="34" charset="0"/>
              </a:rPr>
              <a:t>Nên bơi khi tất cả các điều kiện và cơ thể an toàn, khỏe mạnh.</a:t>
            </a:r>
          </a:p>
        </p:txBody>
      </p:sp>
      <p:sp>
        <p:nvSpPr>
          <p:cNvPr id="10" name="Freeform: Shape 34">
            <a:extLst>
              <a:ext uri="{FF2B5EF4-FFF2-40B4-BE49-F238E27FC236}">
                <a16:creationId xmlns:a16="http://schemas.microsoft.com/office/drawing/2014/main" id="{A5ECDF25-4950-4DB5-68E3-2159ADA6ECF1}"/>
              </a:ext>
            </a:extLst>
          </p:cNvPr>
          <p:cNvSpPr/>
          <p:nvPr/>
        </p:nvSpPr>
        <p:spPr>
          <a:xfrm>
            <a:off x="1272671" y="2760570"/>
            <a:ext cx="1279934" cy="884197"/>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rgbClr val="FFFF00"/>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16259917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304800"/>
            <a:ext cx="11296650" cy="62674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 name="TextBox 1">
            <a:extLst>
              <a:ext uri="{FF2B5EF4-FFF2-40B4-BE49-F238E27FC236}">
                <a16:creationId xmlns:a16="http://schemas.microsoft.com/office/drawing/2014/main" id="{8DC79501-0205-BEA3-67A3-5CCC455F8086}"/>
              </a:ext>
            </a:extLst>
          </p:cNvPr>
          <p:cNvSpPr txBox="1"/>
          <p:nvPr/>
        </p:nvSpPr>
        <p:spPr>
          <a:xfrm>
            <a:off x="1190317" y="1814638"/>
            <a:ext cx="9734858" cy="707886"/>
          </a:xfrm>
          <a:custGeom>
            <a:avLst/>
            <a:gdLst>
              <a:gd name="connsiteX0" fmla="*/ 0 w 9734858"/>
              <a:gd name="connsiteY0" fmla="*/ 0 h 707886"/>
              <a:gd name="connsiteX1" fmla="*/ 9734858 w 9734858"/>
              <a:gd name="connsiteY1" fmla="*/ 0 h 707886"/>
              <a:gd name="connsiteX2" fmla="*/ 9734858 w 9734858"/>
              <a:gd name="connsiteY2" fmla="*/ 707886 h 707886"/>
              <a:gd name="connsiteX3" fmla="*/ 0 w 9734858"/>
              <a:gd name="connsiteY3" fmla="*/ 707886 h 707886"/>
              <a:gd name="connsiteX4" fmla="*/ 0 w 9734858"/>
              <a:gd name="connsiteY4" fmla="*/ 0 h 707886"/>
              <a:gd name="connsiteX0" fmla="*/ 0 w 9734858"/>
              <a:gd name="connsiteY0" fmla="*/ 0 h 707886"/>
              <a:gd name="connsiteX1" fmla="*/ 9734858 w 9734858"/>
              <a:gd name="connsiteY1" fmla="*/ 0 h 707886"/>
              <a:gd name="connsiteX2" fmla="*/ 9734858 w 9734858"/>
              <a:gd name="connsiteY2" fmla="*/ 707886 h 707886"/>
              <a:gd name="connsiteX3" fmla="*/ 0 w 9734858"/>
              <a:gd name="connsiteY3" fmla="*/ 707886 h 707886"/>
              <a:gd name="connsiteX4" fmla="*/ 0 w 9734858"/>
              <a:gd name="connsiteY4" fmla="*/ 0 h 707886"/>
              <a:gd name="connsiteX0" fmla="*/ 0 w 9734858"/>
              <a:gd name="connsiteY0" fmla="*/ 0 h 707886"/>
              <a:gd name="connsiteX1" fmla="*/ 9734858 w 9734858"/>
              <a:gd name="connsiteY1" fmla="*/ 0 h 707886"/>
              <a:gd name="connsiteX2" fmla="*/ 9734858 w 9734858"/>
              <a:gd name="connsiteY2" fmla="*/ 707886 h 707886"/>
              <a:gd name="connsiteX3" fmla="*/ 0 w 9734858"/>
              <a:gd name="connsiteY3" fmla="*/ 707886 h 707886"/>
              <a:gd name="connsiteX4" fmla="*/ 0 w 9734858"/>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4858" h="707886" fill="none" extrusionOk="0">
                <a:moveTo>
                  <a:pt x="0" y="0"/>
                </a:moveTo>
                <a:cubicBezTo>
                  <a:pt x="3692963" y="5222"/>
                  <a:pt x="5912570" y="24918"/>
                  <a:pt x="9734858" y="0"/>
                </a:cubicBezTo>
                <a:cubicBezTo>
                  <a:pt x="9447105" y="147020"/>
                  <a:pt x="9631137" y="387087"/>
                  <a:pt x="9734858" y="707886"/>
                </a:cubicBezTo>
                <a:cubicBezTo>
                  <a:pt x="5995544" y="543125"/>
                  <a:pt x="2333372" y="826036"/>
                  <a:pt x="0" y="707886"/>
                </a:cubicBezTo>
                <a:cubicBezTo>
                  <a:pt x="-17762" y="537725"/>
                  <a:pt x="29331" y="346402"/>
                  <a:pt x="0" y="0"/>
                </a:cubicBezTo>
                <a:close/>
              </a:path>
              <a:path w="9734858" h="707886" stroke="0" extrusionOk="0">
                <a:moveTo>
                  <a:pt x="0" y="0"/>
                </a:moveTo>
                <a:cubicBezTo>
                  <a:pt x="1760426" y="-168666"/>
                  <a:pt x="8781464" y="-79493"/>
                  <a:pt x="9734858" y="0"/>
                </a:cubicBezTo>
                <a:cubicBezTo>
                  <a:pt x="9713449" y="236741"/>
                  <a:pt x="9591356" y="538636"/>
                  <a:pt x="9734858" y="707886"/>
                </a:cubicBezTo>
                <a:cubicBezTo>
                  <a:pt x="7642838" y="848289"/>
                  <a:pt x="1143894" y="286179"/>
                  <a:pt x="0" y="707886"/>
                </a:cubicBezTo>
                <a:cubicBezTo>
                  <a:pt x="25842" y="564372"/>
                  <a:pt x="306046" y="186998"/>
                  <a:pt x="0" y="0"/>
                </a:cubicBezTo>
                <a:close/>
              </a:path>
              <a:path w="9734858" h="707886" fill="none" stroke="0" extrusionOk="0">
                <a:moveTo>
                  <a:pt x="0" y="0"/>
                </a:moveTo>
                <a:cubicBezTo>
                  <a:pt x="1637336" y="243910"/>
                  <a:pt x="7813077" y="62784"/>
                  <a:pt x="9734858" y="0"/>
                </a:cubicBezTo>
                <a:cubicBezTo>
                  <a:pt x="9472632" y="258359"/>
                  <a:pt x="9644042" y="464673"/>
                  <a:pt x="9734858" y="707886"/>
                </a:cubicBezTo>
                <a:cubicBezTo>
                  <a:pt x="8226623" y="1418417"/>
                  <a:pt x="3755564" y="836901"/>
                  <a:pt x="0" y="707886"/>
                </a:cubicBezTo>
                <a:cubicBezTo>
                  <a:pt x="-80709" y="576974"/>
                  <a:pt x="28449" y="339279"/>
                  <a:pt x="0" y="0"/>
                </a:cubicBezTo>
                <a:close/>
              </a:path>
              <a:path w="9734858" h="707886" fill="none" stroke="0" extrusionOk="0">
                <a:moveTo>
                  <a:pt x="0" y="0"/>
                </a:moveTo>
                <a:cubicBezTo>
                  <a:pt x="1518334" y="11849"/>
                  <a:pt x="7871053" y="-161459"/>
                  <a:pt x="9734858" y="0"/>
                </a:cubicBezTo>
                <a:cubicBezTo>
                  <a:pt x="9497286" y="199740"/>
                  <a:pt x="9614969" y="459213"/>
                  <a:pt x="9734858" y="707886"/>
                </a:cubicBezTo>
                <a:cubicBezTo>
                  <a:pt x="7324798" y="562026"/>
                  <a:pt x="1682243" y="629562"/>
                  <a:pt x="0" y="707886"/>
                </a:cubicBezTo>
                <a:cubicBezTo>
                  <a:pt x="-69957" y="519042"/>
                  <a:pt x="34279" y="359247"/>
                  <a:pt x="0" y="0"/>
                </a:cubicBezTo>
                <a:close/>
              </a:path>
            </a:pathLst>
          </a:custGeom>
          <a:solidFill>
            <a:srgbClr val="CCFF99"/>
          </a:solidFill>
          <a:ln w="38100">
            <a:solidFill>
              <a:srgbClr val="1FAE98"/>
            </a:solidFill>
            <a:prstDash val="sysDash"/>
            <a:extLst>
              <a:ext uri="{C807C97D-BFC1-408E-A445-0C87EB9F89A2}">
                <ask:lineSketchStyleProps xmlns:ask="http://schemas.microsoft.com/office/drawing/2018/sketchyshapes" sd="4194945536">
                  <a:custGeom>
                    <a:avLst/>
                    <a:gdLst>
                      <a:gd name="connsiteX0" fmla="*/ 0 w 9734858"/>
                      <a:gd name="connsiteY0" fmla="*/ 0 h 707886"/>
                      <a:gd name="connsiteX1" fmla="*/ 9734858 w 9734858"/>
                      <a:gd name="connsiteY1" fmla="*/ 0 h 707886"/>
                      <a:gd name="connsiteX2" fmla="*/ 9734858 w 9734858"/>
                      <a:gd name="connsiteY2" fmla="*/ 707886 h 707886"/>
                      <a:gd name="connsiteX3" fmla="*/ 0 w 9734858"/>
                      <a:gd name="connsiteY3" fmla="*/ 707886 h 707886"/>
                      <a:gd name="connsiteX4" fmla="*/ 0 w 9734858"/>
                      <a:gd name="connsiteY4" fmla="*/ 0 h 707886"/>
                      <a:gd name="connsiteX0" fmla="*/ 0 w 9734858"/>
                      <a:gd name="connsiteY0" fmla="*/ 0 h 707886"/>
                      <a:gd name="connsiteX1" fmla="*/ 9734858 w 9734858"/>
                      <a:gd name="connsiteY1" fmla="*/ 0 h 707886"/>
                      <a:gd name="connsiteX2" fmla="*/ 9734858 w 9734858"/>
                      <a:gd name="connsiteY2" fmla="*/ 707886 h 707886"/>
                      <a:gd name="connsiteX3" fmla="*/ 0 w 9734858"/>
                      <a:gd name="connsiteY3" fmla="*/ 707886 h 707886"/>
                      <a:gd name="connsiteX4" fmla="*/ 0 w 9734858"/>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34858" h="707886" fill="none" extrusionOk="0">
                        <a:moveTo>
                          <a:pt x="0" y="0"/>
                        </a:moveTo>
                        <a:cubicBezTo>
                          <a:pt x="3692963" y="5222"/>
                          <a:pt x="5912570" y="24918"/>
                          <a:pt x="9734858" y="0"/>
                        </a:cubicBezTo>
                        <a:cubicBezTo>
                          <a:pt x="9453749" y="164449"/>
                          <a:pt x="9643591" y="413143"/>
                          <a:pt x="9734858" y="707886"/>
                        </a:cubicBezTo>
                        <a:cubicBezTo>
                          <a:pt x="7764271" y="712441"/>
                          <a:pt x="3493201" y="754775"/>
                          <a:pt x="0" y="707886"/>
                        </a:cubicBezTo>
                        <a:cubicBezTo>
                          <a:pt x="-57893" y="569529"/>
                          <a:pt x="28844" y="324821"/>
                          <a:pt x="0" y="0"/>
                        </a:cubicBezTo>
                        <a:close/>
                      </a:path>
                      <a:path w="9734858" h="707886" stroke="0" extrusionOk="0">
                        <a:moveTo>
                          <a:pt x="0" y="0"/>
                        </a:moveTo>
                        <a:cubicBezTo>
                          <a:pt x="1684293" y="-167543"/>
                          <a:pt x="8567989" y="-21469"/>
                          <a:pt x="9734858" y="0"/>
                        </a:cubicBezTo>
                        <a:cubicBezTo>
                          <a:pt x="9715809" y="238908"/>
                          <a:pt x="9574919" y="543270"/>
                          <a:pt x="9734858" y="707886"/>
                        </a:cubicBezTo>
                        <a:cubicBezTo>
                          <a:pt x="7471404" y="700212"/>
                          <a:pt x="1169283" y="454073"/>
                          <a:pt x="0" y="707886"/>
                        </a:cubicBezTo>
                        <a:cubicBezTo>
                          <a:pt x="75997" y="555547"/>
                          <a:pt x="297009" y="178488"/>
                          <a:pt x="0" y="0"/>
                        </a:cubicBezTo>
                        <a:close/>
                      </a:path>
                      <a:path w="9734858" h="707886" fill="none" stroke="0" extrusionOk="0">
                        <a:moveTo>
                          <a:pt x="0" y="0"/>
                        </a:moveTo>
                        <a:cubicBezTo>
                          <a:pt x="1518334" y="11849"/>
                          <a:pt x="7871053" y="-161459"/>
                          <a:pt x="9734858" y="0"/>
                        </a:cubicBezTo>
                        <a:cubicBezTo>
                          <a:pt x="9497997" y="229609"/>
                          <a:pt x="9642233" y="487007"/>
                          <a:pt x="9734858" y="707886"/>
                        </a:cubicBezTo>
                        <a:cubicBezTo>
                          <a:pt x="8039621" y="988777"/>
                          <a:pt x="3565888" y="902092"/>
                          <a:pt x="0" y="707886"/>
                        </a:cubicBezTo>
                        <a:cubicBezTo>
                          <a:pt x="-96406" y="575949"/>
                          <a:pt x="36184" y="341143"/>
                          <a:pt x="0" y="0"/>
                        </a:cubicBezTo>
                        <a:close/>
                      </a:path>
                    </a:pathLst>
                  </a:custGeom>
                  <ask:type>
                    <ask:lineSketchCurved/>
                  </ask:type>
                </ask:lineSketchStyleProps>
              </a:ext>
            </a:extLst>
          </a:ln>
        </p:spPr>
        <p:txBody>
          <a:bodyPr wrap="square">
            <a:spAutoFit/>
          </a:bodyPr>
          <a:lstStyle/>
          <a:p>
            <a:pPr lvl="0" algn="just">
              <a:defRPr/>
            </a:pPr>
            <a:r>
              <a:rPr lang="vi-VN" sz="4000" dirty="0">
                <a:solidFill>
                  <a:prstClr val="black"/>
                </a:solidFill>
                <a:cs typeface="Arial" panose="020B0604020202020204" pitchFamily="34" charset="0"/>
              </a:rPr>
              <a:t>Cần làm việc gì trước khi xuống nước?</a:t>
            </a:r>
            <a:endParaRPr kumimoji="0" lang="vi-VN" sz="4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62D6BC6-9FA9-CE59-13A0-9227784B7577}"/>
              </a:ext>
            </a:extLst>
          </p:cNvPr>
          <p:cNvSpPr txBox="1"/>
          <p:nvPr/>
        </p:nvSpPr>
        <p:spPr>
          <a:xfrm>
            <a:off x="2601247" y="3196463"/>
            <a:ext cx="9124028" cy="2308324"/>
          </a:xfrm>
          <a:custGeom>
            <a:avLst/>
            <a:gdLst>
              <a:gd name="connsiteX0" fmla="*/ 0 w 9124028"/>
              <a:gd name="connsiteY0" fmla="*/ 0 h 2308324"/>
              <a:gd name="connsiteX1" fmla="*/ 9124028 w 9124028"/>
              <a:gd name="connsiteY1" fmla="*/ 0 h 2308324"/>
              <a:gd name="connsiteX2" fmla="*/ 9124028 w 9124028"/>
              <a:gd name="connsiteY2" fmla="*/ 2308324 h 2308324"/>
              <a:gd name="connsiteX3" fmla="*/ 0 w 9124028"/>
              <a:gd name="connsiteY3" fmla="*/ 2308324 h 2308324"/>
              <a:gd name="connsiteX4" fmla="*/ 0 w 9124028"/>
              <a:gd name="connsiteY4" fmla="*/ 0 h 2308324"/>
              <a:gd name="connsiteX0" fmla="*/ 0 w 9124028"/>
              <a:gd name="connsiteY0" fmla="*/ 0 h 2308324"/>
              <a:gd name="connsiteX1" fmla="*/ 9124028 w 9124028"/>
              <a:gd name="connsiteY1" fmla="*/ 0 h 2308324"/>
              <a:gd name="connsiteX2" fmla="*/ 9124028 w 9124028"/>
              <a:gd name="connsiteY2" fmla="*/ 2308324 h 2308324"/>
              <a:gd name="connsiteX3" fmla="*/ 0 w 9124028"/>
              <a:gd name="connsiteY3" fmla="*/ 2308324 h 2308324"/>
              <a:gd name="connsiteX4" fmla="*/ 0 w 9124028"/>
              <a:gd name="connsiteY4" fmla="*/ 0 h 2308324"/>
              <a:gd name="connsiteX0" fmla="*/ 0 w 9124028"/>
              <a:gd name="connsiteY0" fmla="*/ 0 h 2308324"/>
              <a:gd name="connsiteX1" fmla="*/ 9124028 w 9124028"/>
              <a:gd name="connsiteY1" fmla="*/ 0 h 2308324"/>
              <a:gd name="connsiteX2" fmla="*/ 9124028 w 9124028"/>
              <a:gd name="connsiteY2" fmla="*/ 2308324 h 2308324"/>
              <a:gd name="connsiteX3" fmla="*/ 0 w 9124028"/>
              <a:gd name="connsiteY3" fmla="*/ 2308324 h 2308324"/>
              <a:gd name="connsiteX4" fmla="*/ 0 w 9124028"/>
              <a:gd name="connsiteY4" fmla="*/ 0 h 2308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028" h="2308324" fill="none" extrusionOk="0">
                <a:moveTo>
                  <a:pt x="0" y="0"/>
                </a:moveTo>
                <a:cubicBezTo>
                  <a:pt x="3588882" y="5222"/>
                  <a:pt x="5230724" y="24918"/>
                  <a:pt x="9124028" y="0"/>
                </a:cubicBezTo>
                <a:cubicBezTo>
                  <a:pt x="9204415" y="175647"/>
                  <a:pt x="8974639" y="1160920"/>
                  <a:pt x="9124028" y="2308324"/>
                </a:cubicBezTo>
                <a:cubicBezTo>
                  <a:pt x="5991801" y="2519778"/>
                  <a:pt x="3837376" y="2579574"/>
                  <a:pt x="0" y="2308324"/>
                </a:cubicBezTo>
                <a:cubicBezTo>
                  <a:pt x="2427" y="1714251"/>
                  <a:pt x="212009" y="1204007"/>
                  <a:pt x="0" y="0"/>
                </a:cubicBezTo>
                <a:close/>
              </a:path>
              <a:path w="9124028" h="2308324" stroke="0" extrusionOk="0">
                <a:moveTo>
                  <a:pt x="0" y="0"/>
                </a:moveTo>
                <a:cubicBezTo>
                  <a:pt x="3901907" y="7628"/>
                  <a:pt x="6963429" y="-372381"/>
                  <a:pt x="9124028" y="0"/>
                </a:cubicBezTo>
                <a:cubicBezTo>
                  <a:pt x="9022053" y="918535"/>
                  <a:pt x="9288949" y="2048219"/>
                  <a:pt x="9124028" y="2308324"/>
                </a:cubicBezTo>
                <a:cubicBezTo>
                  <a:pt x="6981563" y="2404585"/>
                  <a:pt x="1544553" y="1613030"/>
                  <a:pt x="0" y="2308324"/>
                </a:cubicBezTo>
                <a:cubicBezTo>
                  <a:pt x="-162248" y="1910931"/>
                  <a:pt x="-40701" y="965504"/>
                  <a:pt x="0" y="0"/>
                </a:cubicBezTo>
                <a:close/>
              </a:path>
              <a:path w="9124028" h="2308324" fill="none" stroke="0" extrusionOk="0">
                <a:moveTo>
                  <a:pt x="0" y="0"/>
                </a:moveTo>
                <a:cubicBezTo>
                  <a:pt x="3670911" y="397050"/>
                  <a:pt x="5705302" y="-32731"/>
                  <a:pt x="9124028" y="0"/>
                </a:cubicBezTo>
                <a:cubicBezTo>
                  <a:pt x="9368143" y="555897"/>
                  <a:pt x="8978501" y="1303040"/>
                  <a:pt x="9124028" y="2308324"/>
                </a:cubicBezTo>
                <a:cubicBezTo>
                  <a:pt x="7153499" y="2953890"/>
                  <a:pt x="3896784" y="2756068"/>
                  <a:pt x="0" y="2308324"/>
                </a:cubicBezTo>
                <a:cubicBezTo>
                  <a:pt x="-19632" y="1718042"/>
                  <a:pt x="118299" y="1028109"/>
                  <a:pt x="0" y="0"/>
                </a:cubicBezTo>
                <a:close/>
              </a:path>
              <a:path w="9124028" h="2308324" fill="none" stroke="0" extrusionOk="0">
                <a:moveTo>
                  <a:pt x="0" y="0"/>
                </a:moveTo>
                <a:cubicBezTo>
                  <a:pt x="3473378" y="11849"/>
                  <a:pt x="5738583" y="-161459"/>
                  <a:pt x="9124028" y="0"/>
                </a:cubicBezTo>
                <a:cubicBezTo>
                  <a:pt x="9373966" y="334425"/>
                  <a:pt x="8904860" y="1376438"/>
                  <a:pt x="9124028" y="2308324"/>
                </a:cubicBezTo>
                <a:cubicBezTo>
                  <a:pt x="6629692" y="2658581"/>
                  <a:pt x="3976104" y="2930857"/>
                  <a:pt x="0" y="2308324"/>
                </a:cubicBezTo>
                <a:cubicBezTo>
                  <a:pt x="-52663" y="1746889"/>
                  <a:pt x="216601" y="1199048"/>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custGeom>
                    <a:avLst/>
                    <a:gdLst>
                      <a:gd name="connsiteX0" fmla="*/ 0 w 9124028"/>
                      <a:gd name="connsiteY0" fmla="*/ 0 h 2308324"/>
                      <a:gd name="connsiteX1" fmla="*/ 9124028 w 9124028"/>
                      <a:gd name="connsiteY1" fmla="*/ 0 h 2308324"/>
                      <a:gd name="connsiteX2" fmla="*/ 9124028 w 9124028"/>
                      <a:gd name="connsiteY2" fmla="*/ 2308324 h 2308324"/>
                      <a:gd name="connsiteX3" fmla="*/ 0 w 9124028"/>
                      <a:gd name="connsiteY3" fmla="*/ 2308324 h 2308324"/>
                      <a:gd name="connsiteX4" fmla="*/ 0 w 9124028"/>
                      <a:gd name="connsiteY4" fmla="*/ 0 h 2308324"/>
                      <a:gd name="connsiteX0" fmla="*/ 0 w 9124028"/>
                      <a:gd name="connsiteY0" fmla="*/ 0 h 2308324"/>
                      <a:gd name="connsiteX1" fmla="*/ 9124028 w 9124028"/>
                      <a:gd name="connsiteY1" fmla="*/ 0 h 2308324"/>
                      <a:gd name="connsiteX2" fmla="*/ 9124028 w 9124028"/>
                      <a:gd name="connsiteY2" fmla="*/ 2308324 h 2308324"/>
                      <a:gd name="connsiteX3" fmla="*/ 0 w 9124028"/>
                      <a:gd name="connsiteY3" fmla="*/ 2308324 h 2308324"/>
                      <a:gd name="connsiteX4" fmla="*/ 0 w 9124028"/>
                      <a:gd name="connsiteY4" fmla="*/ 0 h 2308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24028" h="2308324" fill="none" extrusionOk="0">
                        <a:moveTo>
                          <a:pt x="0" y="0"/>
                        </a:moveTo>
                        <a:cubicBezTo>
                          <a:pt x="3588882" y="5222"/>
                          <a:pt x="5230724" y="24918"/>
                          <a:pt x="9124028" y="0"/>
                        </a:cubicBezTo>
                        <a:cubicBezTo>
                          <a:pt x="9216190" y="206534"/>
                          <a:pt x="9002517" y="1219248"/>
                          <a:pt x="9124028" y="2308324"/>
                        </a:cubicBezTo>
                        <a:cubicBezTo>
                          <a:pt x="6418136" y="2255068"/>
                          <a:pt x="3694544" y="2558835"/>
                          <a:pt x="0" y="2308324"/>
                        </a:cubicBezTo>
                        <a:cubicBezTo>
                          <a:pt x="-50449" y="1756156"/>
                          <a:pt x="211114" y="1164295"/>
                          <a:pt x="0" y="0"/>
                        </a:cubicBezTo>
                        <a:close/>
                      </a:path>
                      <a:path w="9124028" h="2308324" stroke="0" extrusionOk="0">
                        <a:moveTo>
                          <a:pt x="0" y="0"/>
                        </a:moveTo>
                        <a:cubicBezTo>
                          <a:pt x="3669703" y="11053"/>
                          <a:pt x="6887760" y="-351814"/>
                          <a:pt x="9124028" y="0"/>
                        </a:cubicBezTo>
                        <a:cubicBezTo>
                          <a:pt x="9054497" y="948326"/>
                          <a:pt x="9241925" y="2061476"/>
                          <a:pt x="9124028" y="2308324"/>
                        </a:cubicBezTo>
                        <a:cubicBezTo>
                          <a:pt x="6784648" y="2234498"/>
                          <a:pt x="1588666" y="1904742"/>
                          <a:pt x="0" y="2308324"/>
                        </a:cubicBezTo>
                        <a:cubicBezTo>
                          <a:pt x="-103146" y="1900531"/>
                          <a:pt x="-128581" y="882755"/>
                          <a:pt x="0" y="0"/>
                        </a:cubicBezTo>
                        <a:close/>
                      </a:path>
                      <a:path w="9124028" h="2308324" fill="none" stroke="0" extrusionOk="0">
                        <a:moveTo>
                          <a:pt x="0" y="0"/>
                        </a:moveTo>
                        <a:cubicBezTo>
                          <a:pt x="3473378" y="11849"/>
                          <a:pt x="5738583" y="-161459"/>
                          <a:pt x="9124028" y="0"/>
                        </a:cubicBezTo>
                        <a:cubicBezTo>
                          <a:pt x="9423239" y="493449"/>
                          <a:pt x="8967804" y="1435081"/>
                          <a:pt x="9124028" y="2308324"/>
                        </a:cubicBezTo>
                        <a:cubicBezTo>
                          <a:pt x="6984384" y="2565347"/>
                          <a:pt x="3481323" y="2898861"/>
                          <a:pt x="0" y="2308324"/>
                        </a:cubicBezTo>
                        <a:cubicBezTo>
                          <a:pt x="-145289" y="1709839"/>
                          <a:pt x="214775" y="1051357"/>
                          <a:pt x="0" y="0"/>
                        </a:cubicBezTo>
                        <a:close/>
                      </a:path>
                    </a:pathLst>
                  </a:custGeom>
                  <ask:type>
                    <ask:lineSketchCurved/>
                  </ask:type>
                </ask:lineSketchStyleProps>
              </a:ext>
            </a:extLst>
          </a:ln>
        </p:spPr>
        <p:txBody>
          <a:bodyPr wrap="square">
            <a:spAutoFit/>
          </a:bodyPr>
          <a:lstStyle/>
          <a:p>
            <a:pPr lvl="0" algn="just"/>
            <a:r>
              <a:rPr lang="vi-VN" sz="3600" b="1" dirty="0">
                <a:solidFill>
                  <a:srgbClr val="FF0000"/>
                </a:solidFill>
                <a:cs typeface="Arial" panose="020B0604020202020204" pitchFamily="34" charset="0"/>
              </a:rPr>
              <a:t>Việc cần làm trước khi bơi:</a:t>
            </a:r>
          </a:p>
          <a:p>
            <a:pPr lvl="0" algn="just"/>
            <a:r>
              <a:rPr lang="vi-VN" sz="3600" dirty="0">
                <a:solidFill>
                  <a:srgbClr val="FF0000"/>
                </a:solidFill>
                <a:cs typeface="Arial" panose="020B0604020202020204" pitchFamily="34" charset="0"/>
              </a:rPr>
              <a:t>- Tắm tráng trước khi xuống nước. </a:t>
            </a:r>
          </a:p>
          <a:p>
            <a:pPr lvl="0" algn="just"/>
            <a:r>
              <a:rPr lang="vi-VN" sz="3600" dirty="0">
                <a:solidFill>
                  <a:srgbClr val="FF0000"/>
                </a:solidFill>
                <a:cs typeface="Arial" panose="020B0604020202020204" pitchFamily="34" charset="0"/>
              </a:rPr>
              <a:t>- Khỏi động trước khi xuống nước.</a:t>
            </a:r>
          </a:p>
          <a:p>
            <a:pPr lvl="0" algn="just"/>
            <a:r>
              <a:rPr lang="vi-VN" sz="3600" dirty="0">
                <a:solidFill>
                  <a:srgbClr val="FF0000"/>
                </a:solidFill>
                <a:cs typeface="Arial" panose="020B0604020202020204" pitchFamily="34" charset="0"/>
              </a:rPr>
              <a:t>- Giữ vệ sinh chung và vệ sinh cá nhân.</a:t>
            </a:r>
          </a:p>
        </p:txBody>
      </p:sp>
      <p:sp>
        <p:nvSpPr>
          <p:cNvPr id="10" name="Freeform: Shape 34">
            <a:extLst>
              <a:ext uri="{FF2B5EF4-FFF2-40B4-BE49-F238E27FC236}">
                <a16:creationId xmlns:a16="http://schemas.microsoft.com/office/drawing/2014/main" id="{A5ECDF25-4950-4DB5-68E3-2159ADA6ECF1}"/>
              </a:ext>
            </a:extLst>
          </p:cNvPr>
          <p:cNvSpPr/>
          <p:nvPr/>
        </p:nvSpPr>
        <p:spPr>
          <a:xfrm>
            <a:off x="1186946" y="2570070"/>
            <a:ext cx="1279934" cy="884197"/>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rgbClr val="FFFF00"/>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303669012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304800"/>
            <a:ext cx="11296650" cy="62674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sp>
        <p:nvSpPr>
          <p:cNvPr id="2" name="TextBox 1">
            <a:extLst>
              <a:ext uri="{FF2B5EF4-FFF2-40B4-BE49-F238E27FC236}">
                <a16:creationId xmlns:a16="http://schemas.microsoft.com/office/drawing/2014/main" id="{8DC79501-0205-BEA3-67A3-5CCC455F8086}"/>
              </a:ext>
            </a:extLst>
          </p:cNvPr>
          <p:cNvSpPr txBox="1"/>
          <p:nvPr/>
        </p:nvSpPr>
        <p:spPr>
          <a:xfrm>
            <a:off x="875992" y="919288"/>
            <a:ext cx="8649008" cy="707886"/>
          </a:xfrm>
          <a:custGeom>
            <a:avLst/>
            <a:gdLst>
              <a:gd name="connsiteX0" fmla="*/ 0 w 8649008"/>
              <a:gd name="connsiteY0" fmla="*/ 0 h 707886"/>
              <a:gd name="connsiteX1" fmla="*/ 8649008 w 8649008"/>
              <a:gd name="connsiteY1" fmla="*/ 0 h 707886"/>
              <a:gd name="connsiteX2" fmla="*/ 8649008 w 8649008"/>
              <a:gd name="connsiteY2" fmla="*/ 707886 h 707886"/>
              <a:gd name="connsiteX3" fmla="*/ 0 w 8649008"/>
              <a:gd name="connsiteY3" fmla="*/ 707886 h 707886"/>
              <a:gd name="connsiteX4" fmla="*/ 0 w 8649008"/>
              <a:gd name="connsiteY4" fmla="*/ 0 h 707886"/>
              <a:gd name="connsiteX0" fmla="*/ 0 w 8649008"/>
              <a:gd name="connsiteY0" fmla="*/ 0 h 707886"/>
              <a:gd name="connsiteX1" fmla="*/ 8649008 w 8649008"/>
              <a:gd name="connsiteY1" fmla="*/ 0 h 707886"/>
              <a:gd name="connsiteX2" fmla="*/ 8649008 w 8649008"/>
              <a:gd name="connsiteY2" fmla="*/ 707886 h 707886"/>
              <a:gd name="connsiteX3" fmla="*/ 0 w 8649008"/>
              <a:gd name="connsiteY3" fmla="*/ 707886 h 707886"/>
              <a:gd name="connsiteX4" fmla="*/ 0 w 8649008"/>
              <a:gd name="connsiteY4" fmla="*/ 0 h 707886"/>
              <a:gd name="connsiteX0" fmla="*/ 0 w 8649008"/>
              <a:gd name="connsiteY0" fmla="*/ 0 h 707886"/>
              <a:gd name="connsiteX1" fmla="*/ 8649008 w 8649008"/>
              <a:gd name="connsiteY1" fmla="*/ 0 h 707886"/>
              <a:gd name="connsiteX2" fmla="*/ 8649008 w 8649008"/>
              <a:gd name="connsiteY2" fmla="*/ 707886 h 707886"/>
              <a:gd name="connsiteX3" fmla="*/ 0 w 8649008"/>
              <a:gd name="connsiteY3" fmla="*/ 707886 h 707886"/>
              <a:gd name="connsiteX4" fmla="*/ 0 w 8649008"/>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9008" h="707886" fill="none" extrusionOk="0">
                <a:moveTo>
                  <a:pt x="0" y="0"/>
                </a:moveTo>
                <a:cubicBezTo>
                  <a:pt x="1375367" y="5222"/>
                  <a:pt x="5189212" y="24918"/>
                  <a:pt x="8649008" y="0"/>
                </a:cubicBezTo>
                <a:cubicBezTo>
                  <a:pt x="8377948" y="113287"/>
                  <a:pt x="8543339" y="366229"/>
                  <a:pt x="8649008" y="707886"/>
                </a:cubicBezTo>
                <a:cubicBezTo>
                  <a:pt x="6272259" y="1094285"/>
                  <a:pt x="3547636" y="818548"/>
                  <a:pt x="0" y="707886"/>
                </a:cubicBezTo>
                <a:cubicBezTo>
                  <a:pt x="-22574" y="549632"/>
                  <a:pt x="25278" y="305445"/>
                  <a:pt x="0" y="0"/>
                </a:cubicBezTo>
                <a:close/>
              </a:path>
              <a:path w="8649008" h="707886" stroke="0" extrusionOk="0">
                <a:moveTo>
                  <a:pt x="0" y="0"/>
                </a:moveTo>
                <a:cubicBezTo>
                  <a:pt x="1385981" y="-168922"/>
                  <a:pt x="5965286" y="-152420"/>
                  <a:pt x="8649008" y="0"/>
                </a:cubicBezTo>
                <a:cubicBezTo>
                  <a:pt x="8607782" y="219071"/>
                  <a:pt x="8542826" y="533342"/>
                  <a:pt x="8649008" y="707886"/>
                </a:cubicBezTo>
                <a:cubicBezTo>
                  <a:pt x="6831896" y="862940"/>
                  <a:pt x="1029253" y="415869"/>
                  <a:pt x="0" y="707886"/>
                </a:cubicBezTo>
                <a:cubicBezTo>
                  <a:pt x="25541" y="562030"/>
                  <a:pt x="306094" y="216037"/>
                  <a:pt x="0" y="0"/>
                </a:cubicBezTo>
                <a:close/>
              </a:path>
              <a:path w="8649008" h="707886" fill="none" stroke="0" extrusionOk="0">
                <a:moveTo>
                  <a:pt x="0" y="0"/>
                </a:moveTo>
                <a:cubicBezTo>
                  <a:pt x="3334736" y="141918"/>
                  <a:pt x="7546192" y="35644"/>
                  <a:pt x="8649008" y="0"/>
                </a:cubicBezTo>
                <a:cubicBezTo>
                  <a:pt x="8425038" y="249617"/>
                  <a:pt x="8579614" y="428573"/>
                  <a:pt x="8649008" y="707886"/>
                </a:cubicBezTo>
                <a:cubicBezTo>
                  <a:pt x="7315139" y="1320402"/>
                  <a:pt x="3381481" y="980908"/>
                  <a:pt x="0" y="707886"/>
                </a:cubicBezTo>
                <a:cubicBezTo>
                  <a:pt x="-53074" y="571904"/>
                  <a:pt x="-17959" y="286163"/>
                  <a:pt x="0" y="0"/>
                </a:cubicBezTo>
                <a:close/>
              </a:path>
              <a:path w="8649008" h="707886" fill="none" stroke="0" extrusionOk="0">
                <a:moveTo>
                  <a:pt x="0" y="0"/>
                </a:moveTo>
                <a:cubicBezTo>
                  <a:pt x="3268036" y="11849"/>
                  <a:pt x="7597151" y="-161459"/>
                  <a:pt x="8649008" y="0"/>
                </a:cubicBezTo>
                <a:cubicBezTo>
                  <a:pt x="8425721" y="183643"/>
                  <a:pt x="8558657" y="419527"/>
                  <a:pt x="8649008" y="707886"/>
                </a:cubicBezTo>
                <a:cubicBezTo>
                  <a:pt x="6616181" y="1041551"/>
                  <a:pt x="3636167" y="1152436"/>
                  <a:pt x="0" y="707886"/>
                </a:cubicBezTo>
                <a:cubicBezTo>
                  <a:pt x="-56868" y="571609"/>
                  <a:pt x="29689" y="323600"/>
                  <a:pt x="0" y="0"/>
                </a:cubicBezTo>
                <a:close/>
              </a:path>
            </a:pathLst>
          </a:custGeom>
          <a:solidFill>
            <a:srgbClr val="CCFF99"/>
          </a:solidFill>
          <a:ln w="38100">
            <a:solidFill>
              <a:srgbClr val="1FAE98"/>
            </a:solidFill>
            <a:prstDash val="sysDash"/>
            <a:extLst>
              <a:ext uri="{C807C97D-BFC1-408E-A445-0C87EB9F89A2}">
                <ask:lineSketchStyleProps xmlns:ask="http://schemas.microsoft.com/office/drawing/2018/sketchyshapes" sd="4194945536">
                  <a:custGeom>
                    <a:avLst/>
                    <a:gdLst>
                      <a:gd name="connsiteX0" fmla="*/ 0 w 8649008"/>
                      <a:gd name="connsiteY0" fmla="*/ 0 h 707886"/>
                      <a:gd name="connsiteX1" fmla="*/ 8649008 w 8649008"/>
                      <a:gd name="connsiteY1" fmla="*/ 0 h 707886"/>
                      <a:gd name="connsiteX2" fmla="*/ 8649008 w 8649008"/>
                      <a:gd name="connsiteY2" fmla="*/ 707886 h 707886"/>
                      <a:gd name="connsiteX3" fmla="*/ 0 w 8649008"/>
                      <a:gd name="connsiteY3" fmla="*/ 707886 h 707886"/>
                      <a:gd name="connsiteX4" fmla="*/ 0 w 8649008"/>
                      <a:gd name="connsiteY4" fmla="*/ 0 h 707886"/>
                      <a:gd name="connsiteX0" fmla="*/ 0 w 8649008"/>
                      <a:gd name="connsiteY0" fmla="*/ 0 h 707886"/>
                      <a:gd name="connsiteX1" fmla="*/ 8649008 w 8649008"/>
                      <a:gd name="connsiteY1" fmla="*/ 0 h 707886"/>
                      <a:gd name="connsiteX2" fmla="*/ 8649008 w 8649008"/>
                      <a:gd name="connsiteY2" fmla="*/ 707886 h 707886"/>
                      <a:gd name="connsiteX3" fmla="*/ 0 w 8649008"/>
                      <a:gd name="connsiteY3" fmla="*/ 707886 h 707886"/>
                      <a:gd name="connsiteX4" fmla="*/ 0 w 8649008"/>
                      <a:gd name="connsiteY4" fmla="*/ 0 h 707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49008" h="707886" fill="none" extrusionOk="0">
                        <a:moveTo>
                          <a:pt x="0" y="0"/>
                        </a:moveTo>
                        <a:cubicBezTo>
                          <a:pt x="1375367" y="5222"/>
                          <a:pt x="5189212" y="24918"/>
                          <a:pt x="8649008" y="0"/>
                        </a:cubicBezTo>
                        <a:cubicBezTo>
                          <a:pt x="8395399" y="159064"/>
                          <a:pt x="8564397" y="410288"/>
                          <a:pt x="8649008" y="707886"/>
                        </a:cubicBezTo>
                        <a:cubicBezTo>
                          <a:pt x="6552577" y="920236"/>
                          <a:pt x="3363200" y="791768"/>
                          <a:pt x="0" y="707886"/>
                        </a:cubicBezTo>
                        <a:cubicBezTo>
                          <a:pt x="-55823" y="575982"/>
                          <a:pt x="25021" y="294038"/>
                          <a:pt x="0" y="0"/>
                        </a:cubicBezTo>
                        <a:close/>
                      </a:path>
                      <a:path w="8649008" h="707886" stroke="0" extrusionOk="0">
                        <a:moveTo>
                          <a:pt x="0" y="0"/>
                        </a:moveTo>
                        <a:cubicBezTo>
                          <a:pt x="1292526" y="-167543"/>
                          <a:pt x="5483505" y="-21469"/>
                          <a:pt x="8649008" y="0"/>
                        </a:cubicBezTo>
                        <a:cubicBezTo>
                          <a:pt x="8636849" y="245761"/>
                          <a:pt x="8514939" y="541204"/>
                          <a:pt x="8649008" y="707886"/>
                        </a:cubicBezTo>
                        <a:cubicBezTo>
                          <a:pt x="6714552" y="761583"/>
                          <a:pt x="1050303" y="555068"/>
                          <a:pt x="0" y="707886"/>
                        </a:cubicBezTo>
                        <a:cubicBezTo>
                          <a:pt x="73356" y="553616"/>
                          <a:pt x="272906" y="184787"/>
                          <a:pt x="0" y="0"/>
                        </a:cubicBezTo>
                        <a:close/>
                      </a:path>
                      <a:path w="8649008" h="707886" fill="none" stroke="0" extrusionOk="0">
                        <a:moveTo>
                          <a:pt x="0" y="0"/>
                        </a:moveTo>
                        <a:cubicBezTo>
                          <a:pt x="3268036" y="11849"/>
                          <a:pt x="7597151" y="-161459"/>
                          <a:pt x="8649008" y="0"/>
                        </a:cubicBezTo>
                        <a:cubicBezTo>
                          <a:pt x="8442278" y="230077"/>
                          <a:pt x="8576451" y="467615"/>
                          <a:pt x="8649008" y="707886"/>
                        </a:cubicBezTo>
                        <a:cubicBezTo>
                          <a:pt x="7210895" y="1080900"/>
                          <a:pt x="3269811" y="1019289"/>
                          <a:pt x="0" y="707886"/>
                        </a:cubicBezTo>
                        <a:cubicBezTo>
                          <a:pt x="-87700" y="569644"/>
                          <a:pt x="26048" y="296768"/>
                          <a:pt x="0" y="0"/>
                        </a:cubicBezTo>
                        <a:close/>
                      </a:path>
                    </a:pathLst>
                  </a:custGeom>
                  <ask:type>
                    <ask:lineSketchCurved/>
                  </ask:type>
                </ask:lineSketchStyleProps>
              </a:ext>
            </a:extLst>
          </a:ln>
        </p:spPr>
        <p:txBody>
          <a:bodyPr wrap="square">
            <a:spAutoFit/>
          </a:bodyPr>
          <a:lstStyle/>
          <a:p>
            <a:pPr lvl="0" algn="just">
              <a:defRPr/>
            </a:pPr>
            <a:r>
              <a:rPr lang="vi-VN" sz="4000">
                <a:solidFill>
                  <a:prstClr val="black"/>
                </a:solidFill>
                <a:cs typeface="Arial" panose="020B0604020202020204" pitchFamily="34" charset="0"/>
              </a:rPr>
              <a:t>Không nên làm việc gì trong khi bơi?</a:t>
            </a:r>
            <a:endParaRPr kumimoji="0" lang="vi-VN" sz="40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862D6BC6-9FA9-CE59-13A0-9227784B7577}"/>
              </a:ext>
            </a:extLst>
          </p:cNvPr>
          <p:cNvSpPr txBox="1"/>
          <p:nvPr/>
        </p:nvSpPr>
        <p:spPr>
          <a:xfrm>
            <a:off x="2286922" y="2301113"/>
            <a:ext cx="9190704" cy="3754874"/>
          </a:xfrm>
          <a:custGeom>
            <a:avLst/>
            <a:gdLst>
              <a:gd name="connsiteX0" fmla="*/ 0 w 9190704"/>
              <a:gd name="connsiteY0" fmla="*/ 0 h 3754874"/>
              <a:gd name="connsiteX1" fmla="*/ 9190704 w 9190704"/>
              <a:gd name="connsiteY1" fmla="*/ 0 h 3754874"/>
              <a:gd name="connsiteX2" fmla="*/ 9190704 w 9190704"/>
              <a:gd name="connsiteY2" fmla="*/ 3754874 h 3754874"/>
              <a:gd name="connsiteX3" fmla="*/ 0 w 9190704"/>
              <a:gd name="connsiteY3" fmla="*/ 3754874 h 3754874"/>
              <a:gd name="connsiteX4" fmla="*/ 0 w 9190704"/>
              <a:gd name="connsiteY4" fmla="*/ 0 h 3754874"/>
              <a:gd name="connsiteX0" fmla="*/ 0 w 9190704"/>
              <a:gd name="connsiteY0" fmla="*/ 0 h 3754874"/>
              <a:gd name="connsiteX1" fmla="*/ 9190704 w 9190704"/>
              <a:gd name="connsiteY1" fmla="*/ 0 h 3754874"/>
              <a:gd name="connsiteX2" fmla="*/ 9190704 w 9190704"/>
              <a:gd name="connsiteY2" fmla="*/ 3754874 h 3754874"/>
              <a:gd name="connsiteX3" fmla="*/ 0 w 9190704"/>
              <a:gd name="connsiteY3" fmla="*/ 3754874 h 3754874"/>
              <a:gd name="connsiteX4" fmla="*/ 0 w 9190704"/>
              <a:gd name="connsiteY4" fmla="*/ 0 h 3754874"/>
              <a:gd name="connsiteX0" fmla="*/ 0 w 9190704"/>
              <a:gd name="connsiteY0" fmla="*/ 0 h 3754874"/>
              <a:gd name="connsiteX1" fmla="*/ 9190704 w 9190704"/>
              <a:gd name="connsiteY1" fmla="*/ 0 h 3754874"/>
              <a:gd name="connsiteX2" fmla="*/ 9190704 w 9190704"/>
              <a:gd name="connsiteY2" fmla="*/ 3754874 h 3754874"/>
              <a:gd name="connsiteX3" fmla="*/ 0 w 9190704"/>
              <a:gd name="connsiteY3" fmla="*/ 3754874 h 3754874"/>
              <a:gd name="connsiteX4" fmla="*/ 0 w 9190704"/>
              <a:gd name="connsiteY4" fmla="*/ 0 h 3754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0704" h="3754874" fill="none" extrusionOk="0">
                <a:moveTo>
                  <a:pt x="0" y="0"/>
                </a:moveTo>
                <a:cubicBezTo>
                  <a:pt x="2302673" y="5222"/>
                  <a:pt x="7661440" y="24918"/>
                  <a:pt x="9190704" y="0"/>
                </a:cubicBezTo>
                <a:cubicBezTo>
                  <a:pt x="9238782" y="325294"/>
                  <a:pt x="8955310" y="1802891"/>
                  <a:pt x="9190704" y="3754874"/>
                </a:cubicBezTo>
                <a:cubicBezTo>
                  <a:pt x="6549736" y="3498571"/>
                  <a:pt x="3774243" y="4122480"/>
                  <a:pt x="0" y="3754874"/>
                </a:cubicBezTo>
                <a:cubicBezTo>
                  <a:pt x="-80831" y="2915041"/>
                  <a:pt x="217202" y="1997180"/>
                  <a:pt x="0" y="0"/>
                </a:cubicBezTo>
                <a:close/>
              </a:path>
              <a:path w="9190704" h="3754874" stroke="0" extrusionOk="0">
                <a:moveTo>
                  <a:pt x="0" y="0"/>
                </a:moveTo>
                <a:cubicBezTo>
                  <a:pt x="3773001" y="20797"/>
                  <a:pt x="6988457" y="-515134"/>
                  <a:pt x="9190704" y="0"/>
                </a:cubicBezTo>
                <a:cubicBezTo>
                  <a:pt x="9077073" y="1518303"/>
                  <a:pt x="9366280" y="3338291"/>
                  <a:pt x="9190704" y="3754874"/>
                </a:cubicBezTo>
                <a:cubicBezTo>
                  <a:pt x="6756916" y="3480877"/>
                  <a:pt x="1623785" y="3432470"/>
                  <a:pt x="0" y="3754874"/>
                </a:cubicBezTo>
                <a:cubicBezTo>
                  <a:pt x="-400753" y="3138968"/>
                  <a:pt x="-49391" y="1475774"/>
                  <a:pt x="0" y="0"/>
                </a:cubicBezTo>
                <a:close/>
              </a:path>
              <a:path w="9190704" h="3754874" fill="none" stroke="0" extrusionOk="0">
                <a:moveTo>
                  <a:pt x="0" y="0"/>
                </a:moveTo>
                <a:cubicBezTo>
                  <a:pt x="1581478" y="54168"/>
                  <a:pt x="7874407" y="-52431"/>
                  <a:pt x="9190704" y="0"/>
                </a:cubicBezTo>
                <a:cubicBezTo>
                  <a:pt x="9435041" y="823113"/>
                  <a:pt x="9030831" y="2016880"/>
                  <a:pt x="9190704" y="3754874"/>
                </a:cubicBezTo>
                <a:cubicBezTo>
                  <a:pt x="7164309" y="4186933"/>
                  <a:pt x="3354442" y="4075754"/>
                  <a:pt x="0" y="3754874"/>
                </a:cubicBezTo>
                <a:cubicBezTo>
                  <a:pt x="-109894" y="2762098"/>
                  <a:pt x="177933" y="1783325"/>
                  <a:pt x="0" y="0"/>
                </a:cubicBezTo>
                <a:close/>
              </a:path>
              <a:path w="9190704" h="3754874" fill="none" stroke="0" extrusionOk="0">
                <a:moveTo>
                  <a:pt x="0" y="0"/>
                </a:moveTo>
                <a:cubicBezTo>
                  <a:pt x="1559777" y="11849"/>
                  <a:pt x="7902595" y="-161459"/>
                  <a:pt x="9190704" y="0"/>
                </a:cubicBezTo>
                <a:cubicBezTo>
                  <a:pt x="9331722" y="447270"/>
                  <a:pt x="8895726" y="2058075"/>
                  <a:pt x="9190704" y="3754874"/>
                </a:cubicBezTo>
                <a:cubicBezTo>
                  <a:pt x="6676786" y="3595558"/>
                  <a:pt x="3788549" y="4240853"/>
                  <a:pt x="0" y="3754874"/>
                </a:cubicBezTo>
                <a:cubicBezTo>
                  <a:pt x="-121475" y="2845133"/>
                  <a:pt x="220007" y="1895850"/>
                  <a:pt x="0" y="0"/>
                </a:cubicBezTo>
                <a:close/>
              </a:path>
            </a:pathLst>
          </a:custGeom>
          <a:solidFill>
            <a:srgbClr val="CCFFFF"/>
          </a:solidFill>
          <a:ln w="38100">
            <a:solidFill>
              <a:srgbClr val="72EFA3"/>
            </a:solidFill>
            <a:prstDash val="sysDash"/>
            <a:extLst>
              <a:ext uri="{C807C97D-BFC1-408E-A445-0C87EB9F89A2}">
                <ask:lineSketchStyleProps xmlns:ask="http://schemas.microsoft.com/office/drawing/2018/sketchyshapes" sd="4194945536">
                  <a:custGeom>
                    <a:avLst/>
                    <a:gdLst>
                      <a:gd name="connsiteX0" fmla="*/ 0 w 9190704"/>
                      <a:gd name="connsiteY0" fmla="*/ 0 h 3754874"/>
                      <a:gd name="connsiteX1" fmla="*/ 9190704 w 9190704"/>
                      <a:gd name="connsiteY1" fmla="*/ 0 h 3754874"/>
                      <a:gd name="connsiteX2" fmla="*/ 9190704 w 9190704"/>
                      <a:gd name="connsiteY2" fmla="*/ 3754874 h 3754874"/>
                      <a:gd name="connsiteX3" fmla="*/ 0 w 9190704"/>
                      <a:gd name="connsiteY3" fmla="*/ 3754874 h 3754874"/>
                      <a:gd name="connsiteX4" fmla="*/ 0 w 9190704"/>
                      <a:gd name="connsiteY4" fmla="*/ 0 h 3754874"/>
                      <a:gd name="connsiteX0" fmla="*/ 0 w 9190704"/>
                      <a:gd name="connsiteY0" fmla="*/ 0 h 3754874"/>
                      <a:gd name="connsiteX1" fmla="*/ 9190704 w 9190704"/>
                      <a:gd name="connsiteY1" fmla="*/ 0 h 3754874"/>
                      <a:gd name="connsiteX2" fmla="*/ 9190704 w 9190704"/>
                      <a:gd name="connsiteY2" fmla="*/ 3754874 h 3754874"/>
                      <a:gd name="connsiteX3" fmla="*/ 0 w 9190704"/>
                      <a:gd name="connsiteY3" fmla="*/ 3754874 h 3754874"/>
                      <a:gd name="connsiteX4" fmla="*/ 0 w 9190704"/>
                      <a:gd name="connsiteY4" fmla="*/ 0 h 37548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90704" h="3754874" fill="none" extrusionOk="0">
                        <a:moveTo>
                          <a:pt x="0" y="0"/>
                        </a:moveTo>
                        <a:cubicBezTo>
                          <a:pt x="2302673" y="5222"/>
                          <a:pt x="7661440" y="24918"/>
                          <a:pt x="9190704" y="0"/>
                        </a:cubicBezTo>
                        <a:cubicBezTo>
                          <a:pt x="9264513" y="392791"/>
                          <a:pt x="8998336" y="1892912"/>
                          <a:pt x="9190704" y="3754874"/>
                        </a:cubicBezTo>
                        <a:cubicBezTo>
                          <a:pt x="6607223" y="3462878"/>
                          <a:pt x="3689666" y="4110200"/>
                          <a:pt x="0" y="3754874"/>
                        </a:cubicBezTo>
                        <a:cubicBezTo>
                          <a:pt x="-100959" y="2930992"/>
                          <a:pt x="214069" y="1858244"/>
                          <a:pt x="0" y="0"/>
                        </a:cubicBezTo>
                        <a:close/>
                      </a:path>
                      <a:path w="9190704" h="3754874" stroke="0" extrusionOk="0">
                        <a:moveTo>
                          <a:pt x="0" y="0"/>
                        </a:moveTo>
                        <a:cubicBezTo>
                          <a:pt x="3541459" y="24213"/>
                          <a:pt x="6905099" y="-492477"/>
                          <a:pt x="9190704" y="0"/>
                        </a:cubicBezTo>
                        <a:cubicBezTo>
                          <a:pt x="9100609" y="1539914"/>
                          <a:pt x="9360099" y="3340034"/>
                          <a:pt x="9190704" y="3754874"/>
                        </a:cubicBezTo>
                        <a:cubicBezTo>
                          <a:pt x="6692576" y="3425303"/>
                          <a:pt x="1630399" y="3476209"/>
                          <a:pt x="0" y="3754874"/>
                        </a:cubicBezTo>
                        <a:cubicBezTo>
                          <a:pt x="-216403" y="3106529"/>
                          <a:pt x="-72488" y="1454026"/>
                          <a:pt x="0" y="0"/>
                        </a:cubicBezTo>
                        <a:close/>
                      </a:path>
                      <a:path w="9190704" h="3754874" fill="none" stroke="0" extrusionOk="0">
                        <a:moveTo>
                          <a:pt x="0" y="0"/>
                        </a:moveTo>
                        <a:cubicBezTo>
                          <a:pt x="1559777" y="11849"/>
                          <a:pt x="7902595" y="-161459"/>
                          <a:pt x="9190704" y="0"/>
                        </a:cubicBezTo>
                        <a:cubicBezTo>
                          <a:pt x="9505850" y="742855"/>
                          <a:pt x="9008112" y="2297320"/>
                          <a:pt x="9190704" y="3754874"/>
                        </a:cubicBezTo>
                        <a:cubicBezTo>
                          <a:pt x="6965934" y="3731163"/>
                          <a:pt x="3246138" y="4112978"/>
                          <a:pt x="0" y="3754874"/>
                        </a:cubicBezTo>
                        <a:cubicBezTo>
                          <a:pt x="-166953" y="2758373"/>
                          <a:pt x="234526" y="1796962"/>
                          <a:pt x="0" y="0"/>
                        </a:cubicBezTo>
                        <a:close/>
                      </a:path>
                    </a:pathLst>
                  </a:custGeom>
                  <ask:type>
                    <ask:lineSketchCurved/>
                  </ask:type>
                </ask:lineSketchStyleProps>
              </a:ext>
            </a:extLst>
          </a:ln>
        </p:spPr>
        <p:txBody>
          <a:bodyPr wrap="square">
            <a:spAutoFit/>
          </a:bodyPr>
          <a:lstStyle/>
          <a:p>
            <a:pPr lvl="0" algn="just"/>
            <a:r>
              <a:rPr lang="vi-VN" sz="3400" b="1" dirty="0">
                <a:solidFill>
                  <a:srgbClr val="FF0000"/>
                </a:solidFill>
                <a:cs typeface="Arial" panose="020B0604020202020204" pitchFamily="34" charset="0"/>
              </a:rPr>
              <a:t>Việc không nên làm trước khi bơi:</a:t>
            </a:r>
          </a:p>
          <a:p>
            <a:pPr lvl="0" algn="just"/>
            <a:r>
              <a:rPr lang="vi-VN" sz="3400" dirty="0">
                <a:solidFill>
                  <a:srgbClr val="FF0000"/>
                </a:solidFill>
                <a:cs typeface="Arial" panose="020B0604020202020204" pitchFamily="34" charset="0"/>
              </a:rPr>
              <a:t>- Xuống bể bơi 1 mình khi không có người bảo hộ và giám sát,</a:t>
            </a:r>
          </a:p>
          <a:p>
            <a:pPr lvl="0" algn="just"/>
            <a:r>
              <a:rPr lang="vi-VN" sz="3400" dirty="0">
                <a:solidFill>
                  <a:srgbClr val="FF0000"/>
                </a:solidFill>
                <a:cs typeface="Arial" panose="020B0604020202020204" pitchFamily="34" charset="0"/>
              </a:rPr>
              <a:t>- Nô đùa, nghịch trong khi bơi.</a:t>
            </a:r>
          </a:p>
          <a:p>
            <a:pPr lvl="0" algn="just"/>
            <a:r>
              <a:rPr lang="vi-VN" sz="3400" dirty="0">
                <a:solidFill>
                  <a:srgbClr val="FF0000"/>
                </a:solidFill>
                <a:cs typeface="Arial" panose="020B0604020202020204" pitchFamily="34" charset="0"/>
              </a:rPr>
              <a:t>- Nhảy cắm đầu.</a:t>
            </a:r>
          </a:p>
          <a:p>
            <a:pPr lvl="0" algn="just"/>
            <a:r>
              <a:rPr lang="vi-VN" sz="3400" dirty="0">
                <a:solidFill>
                  <a:srgbClr val="FF0000"/>
                </a:solidFill>
                <a:cs typeface="Arial" panose="020B0604020202020204" pitchFamily="34" charset="0"/>
              </a:rPr>
              <a:t>- Bơi khi trời mưa, sấm chớp, trời tối, giữa trưa.</a:t>
            </a:r>
          </a:p>
        </p:txBody>
      </p:sp>
      <p:sp>
        <p:nvSpPr>
          <p:cNvPr id="10" name="Freeform: Shape 34">
            <a:extLst>
              <a:ext uri="{FF2B5EF4-FFF2-40B4-BE49-F238E27FC236}">
                <a16:creationId xmlns:a16="http://schemas.microsoft.com/office/drawing/2014/main" id="{A5ECDF25-4950-4DB5-68E3-2159ADA6ECF1}"/>
              </a:ext>
            </a:extLst>
          </p:cNvPr>
          <p:cNvSpPr/>
          <p:nvPr/>
        </p:nvSpPr>
        <p:spPr>
          <a:xfrm>
            <a:off x="872621" y="1674720"/>
            <a:ext cx="1279934" cy="884197"/>
          </a:xfrm>
          <a:custGeom>
            <a:avLst/>
            <a:gdLst>
              <a:gd name="connsiteX0" fmla="*/ 5495 w 730885"/>
              <a:gd name="connsiteY0" fmla="*/ 130766 h 536889"/>
              <a:gd name="connsiteX1" fmla="*/ 71904 w 730885"/>
              <a:gd name="connsiteY1" fmla="*/ 222717 h 536889"/>
              <a:gd name="connsiteX2" fmla="*/ 189397 w 730885"/>
              <a:gd name="connsiteY2" fmla="*/ 322331 h 536889"/>
              <a:gd name="connsiteX3" fmla="*/ 350311 w 730885"/>
              <a:gd name="connsiteY3" fmla="*/ 424498 h 536889"/>
              <a:gd name="connsiteX4" fmla="*/ 460141 w 730885"/>
              <a:gd name="connsiteY4" fmla="*/ 455148 h 536889"/>
              <a:gd name="connsiteX5" fmla="*/ 416720 w 730885"/>
              <a:gd name="connsiteY5" fmla="*/ 534328 h 536889"/>
              <a:gd name="connsiteX6" fmla="*/ 603176 w 730885"/>
              <a:gd name="connsiteY6" fmla="*/ 519003 h 536889"/>
              <a:gd name="connsiteX7" fmla="*/ 730885 w 730885"/>
              <a:gd name="connsiteY7" fmla="*/ 508786 h 536889"/>
              <a:gd name="connsiteX8" fmla="*/ 603176 w 730885"/>
              <a:gd name="connsiteY8" fmla="*/ 289126 h 536889"/>
              <a:gd name="connsiteX9" fmla="*/ 521442 w 730885"/>
              <a:gd name="connsiteY9" fmla="*/ 347872 h 536889"/>
              <a:gd name="connsiteX10" fmla="*/ 332431 w 730885"/>
              <a:gd name="connsiteY10" fmla="*/ 179296 h 536889"/>
              <a:gd name="connsiteX11" fmla="*/ 214939 w 730885"/>
              <a:gd name="connsiteY11" fmla="*/ 503 h 536889"/>
              <a:gd name="connsiteX12" fmla="*/ 5495 w 730885"/>
              <a:gd name="connsiteY12" fmla="*/ 130766 h 536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0885" h="536889">
                <a:moveTo>
                  <a:pt x="5495" y="130766"/>
                </a:moveTo>
                <a:cubicBezTo>
                  <a:pt x="-18344" y="167802"/>
                  <a:pt x="41254" y="190789"/>
                  <a:pt x="71904" y="222717"/>
                </a:cubicBezTo>
                <a:cubicBezTo>
                  <a:pt x="102554" y="254645"/>
                  <a:pt x="142996" y="288701"/>
                  <a:pt x="189397" y="322331"/>
                </a:cubicBezTo>
                <a:cubicBezTo>
                  <a:pt x="235798" y="355961"/>
                  <a:pt x="305187" y="402362"/>
                  <a:pt x="350311" y="424498"/>
                </a:cubicBezTo>
                <a:cubicBezTo>
                  <a:pt x="395435" y="446634"/>
                  <a:pt x="449073" y="436843"/>
                  <a:pt x="460141" y="455148"/>
                </a:cubicBezTo>
                <a:cubicBezTo>
                  <a:pt x="471209" y="473453"/>
                  <a:pt x="392881" y="523686"/>
                  <a:pt x="416720" y="534328"/>
                </a:cubicBezTo>
                <a:cubicBezTo>
                  <a:pt x="440559" y="544971"/>
                  <a:pt x="603176" y="519003"/>
                  <a:pt x="603176" y="519003"/>
                </a:cubicBezTo>
                <a:cubicBezTo>
                  <a:pt x="655537" y="514746"/>
                  <a:pt x="730885" y="547099"/>
                  <a:pt x="730885" y="508786"/>
                </a:cubicBezTo>
                <a:cubicBezTo>
                  <a:pt x="730885" y="470473"/>
                  <a:pt x="638083" y="315945"/>
                  <a:pt x="603176" y="289126"/>
                </a:cubicBezTo>
                <a:cubicBezTo>
                  <a:pt x="568269" y="262307"/>
                  <a:pt x="566566" y="366177"/>
                  <a:pt x="521442" y="347872"/>
                </a:cubicBezTo>
                <a:cubicBezTo>
                  <a:pt x="476318" y="329567"/>
                  <a:pt x="383515" y="237191"/>
                  <a:pt x="332431" y="179296"/>
                </a:cubicBezTo>
                <a:cubicBezTo>
                  <a:pt x="281347" y="121401"/>
                  <a:pt x="267726" y="9017"/>
                  <a:pt x="214939" y="503"/>
                </a:cubicBezTo>
                <a:cubicBezTo>
                  <a:pt x="162152" y="-8011"/>
                  <a:pt x="29334" y="93730"/>
                  <a:pt x="5495" y="130766"/>
                </a:cubicBezTo>
                <a:close/>
              </a:path>
            </a:pathLst>
          </a:custGeom>
          <a:solidFill>
            <a:srgbClr val="FFFF00"/>
          </a:solid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微软雅黑" panose="020F0502020204030204"/>
              <a:ea typeface="微软雅黑"/>
              <a:cs typeface="+mn-cs"/>
            </a:endParaRPr>
          </a:p>
        </p:txBody>
      </p:sp>
    </p:spTree>
    <p:extLst>
      <p:ext uri="{BB962C8B-B14F-4D97-AF65-F5344CB8AC3E}">
        <p14:creationId xmlns:p14="http://schemas.microsoft.com/office/powerpoint/2010/main" val="126015385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304800"/>
            <a:ext cx="11296650" cy="62674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pic>
        <p:nvPicPr>
          <p:cNvPr id="10" name="Hình ảnh 29" descr="Ảnh có chứa văn bản&#10;&#10;Mô tả được tạo tự động">
            <a:extLst>
              <a:ext uri="{FF2B5EF4-FFF2-40B4-BE49-F238E27FC236}">
                <a16:creationId xmlns:a16="http://schemas.microsoft.com/office/drawing/2014/main" id="{67595633-B251-7ADB-6D02-B4C79754C8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7235" y="3733731"/>
            <a:ext cx="4679035" cy="3307492"/>
          </a:xfrm>
          <a:prstGeom prst="rect">
            <a:avLst/>
          </a:prstGeom>
        </p:spPr>
      </p:pic>
      <p:sp>
        <p:nvSpPr>
          <p:cNvPr id="11" name="椭圆 31">
            <a:extLst>
              <a:ext uri="{FF2B5EF4-FFF2-40B4-BE49-F238E27FC236}">
                <a16:creationId xmlns:a16="http://schemas.microsoft.com/office/drawing/2014/main" id="{C1CC9561-F10A-EA17-708D-7CFD599E8E6D}"/>
              </a:ext>
            </a:extLst>
          </p:cNvPr>
          <p:cNvSpPr/>
          <p:nvPr/>
        </p:nvSpPr>
        <p:spPr>
          <a:xfrm flipH="1">
            <a:off x="1830117" y="1552574"/>
            <a:ext cx="9142681" cy="2036413"/>
          </a:xfrm>
          <a:custGeom>
            <a:avLst/>
            <a:gdLst>
              <a:gd name="connsiteX0" fmla="*/ 0 w 656493"/>
              <a:gd name="connsiteY0" fmla="*/ 316523 h 633046"/>
              <a:gd name="connsiteX1" fmla="*/ 328247 w 656493"/>
              <a:gd name="connsiteY1" fmla="*/ 0 h 633046"/>
              <a:gd name="connsiteX2" fmla="*/ 656494 w 656493"/>
              <a:gd name="connsiteY2" fmla="*/ 316523 h 633046"/>
              <a:gd name="connsiteX3" fmla="*/ 328247 w 656493"/>
              <a:gd name="connsiteY3" fmla="*/ 633046 h 633046"/>
              <a:gd name="connsiteX4" fmla="*/ 0 w 656493"/>
              <a:gd name="connsiteY4" fmla="*/ 316523 h 633046"/>
              <a:gd name="connsiteX0-1" fmla="*/ 328247 w 656494"/>
              <a:gd name="connsiteY0-2" fmla="*/ 0 h 633046"/>
              <a:gd name="connsiteX1-3" fmla="*/ 656494 w 656494"/>
              <a:gd name="connsiteY1-4" fmla="*/ 316523 h 633046"/>
              <a:gd name="connsiteX2-5" fmla="*/ 328247 w 656494"/>
              <a:gd name="connsiteY2-6" fmla="*/ 633046 h 633046"/>
              <a:gd name="connsiteX3-7" fmla="*/ 0 w 656494"/>
              <a:gd name="connsiteY3-8" fmla="*/ 316523 h 633046"/>
              <a:gd name="connsiteX4-9" fmla="*/ 419687 w 656494"/>
              <a:gd name="connsiteY4-10" fmla="*/ 91440 h 633046"/>
              <a:gd name="connsiteX0-11" fmla="*/ 402964 w 731211"/>
              <a:gd name="connsiteY0-12" fmla="*/ 0 h 633046"/>
              <a:gd name="connsiteX1-13" fmla="*/ 731211 w 731211"/>
              <a:gd name="connsiteY1-14" fmla="*/ 316523 h 633046"/>
              <a:gd name="connsiteX2-15" fmla="*/ 402964 w 731211"/>
              <a:gd name="connsiteY2-16" fmla="*/ 633046 h 633046"/>
              <a:gd name="connsiteX3-17" fmla="*/ 74717 w 731211"/>
              <a:gd name="connsiteY3-18" fmla="*/ 316523 h 633046"/>
              <a:gd name="connsiteX4-19" fmla="*/ 161895 w 731211"/>
              <a:gd name="connsiteY4-20" fmla="*/ 152400 h 633046"/>
              <a:gd name="connsiteX0-21" fmla="*/ 353700 w 681947"/>
              <a:gd name="connsiteY0-22" fmla="*/ 0 h 633046"/>
              <a:gd name="connsiteX1-23" fmla="*/ 681947 w 681947"/>
              <a:gd name="connsiteY1-24" fmla="*/ 316523 h 633046"/>
              <a:gd name="connsiteX2-25" fmla="*/ 353700 w 681947"/>
              <a:gd name="connsiteY2-26" fmla="*/ 633046 h 633046"/>
              <a:gd name="connsiteX3-27" fmla="*/ 25453 w 681947"/>
              <a:gd name="connsiteY3-28" fmla="*/ 316523 h 633046"/>
              <a:gd name="connsiteX4-29" fmla="*/ 112631 w 681947"/>
              <a:gd name="connsiteY4-30" fmla="*/ 152400 h 633046"/>
              <a:gd name="connsiteX0-31" fmla="*/ 341249 w 669496"/>
              <a:gd name="connsiteY0-32" fmla="*/ 0 h 633046"/>
              <a:gd name="connsiteX1-33" fmla="*/ 669496 w 669496"/>
              <a:gd name="connsiteY1-34" fmla="*/ 316523 h 633046"/>
              <a:gd name="connsiteX2-35" fmla="*/ 341249 w 669496"/>
              <a:gd name="connsiteY2-36" fmla="*/ 633046 h 633046"/>
              <a:gd name="connsiteX3-37" fmla="*/ 13002 w 669496"/>
              <a:gd name="connsiteY3-38" fmla="*/ 316523 h 633046"/>
              <a:gd name="connsiteX4-39" fmla="*/ 100180 w 669496"/>
              <a:gd name="connsiteY4-40" fmla="*/ 152400 h 633046"/>
              <a:gd name="connsiteX0-41" fmla="*/ 347951 w 676198"/>
              <a:gd name="connsiteY0-42" fmla="*/ 0 h 633046"/>
              <a:gd name="connsiteX1-43" fmla="*/ 676198 w 676198"/>
              <a:gd name="connsiteY1-44" fmla="*/ 316523 h 633046"/>
              <a:gd name="connsiteX2-45" fmla="*/ 347951 w 676198"/>
              <a:gd name="connsiteY2-46" fmla="*/ 633046 h 633046"/>
              <a:gd name="connsiteX3-47" fmla="*/ 19704 w 676198"/>
              <a:gd name="connsiteY3-48" fmla="*/ 316523 h 633046"/>
              <a:gd name="connsiteX4-49" fmla="*/ 79173 w 676198"/>
              <a:gd name="connsiteY4-50" fmla="*/ 113607 h 633046"/>
              <a:gd name="connsiteX0-51" fmla="*/ 333371 w 661618"/>
              <a:gd name="connsiteY0-52" fmla="*/ 0 h 633046"/>
              <a:gd name="connsiteX1-53" fmla="*/ 661618 w 661618"/>
              <a:gd name="connsiteY1-54" fmla="*/ 316523 h 633046"/>
              <a:gd name="connsiteX2-55" fmla="*/ 333371 w 661618"/>
              <a:gd name="connsiteY2-56" fmla="*/ 633046 h 633046"/>
              <a:gd name="connsiteX3-57" fmla="*/ 5124 w 661618"/>
              <a:gd name="connsiteY3-58" fmla="*/ 316523 h 633046"/>
              <a:gd name="connsiteX4-59" fmla="*/ 64593 w 661618"/>
              <a:gd name="connsiteY4-60" fmla="*/ 113607 h 633046"/>
              <a:gd name="connsiteX0-61" fmla="*/ 178200 w 661618"/>
              <a:gd name="connsiteY0-62" fmla="*/ 0 h 583170"/>
              <a:gd name="connsiteX1-63" fmla="*/ 661618 w 661618"/>
              <a:gd name="connsiteY1-64" fmla="*/ 266647 h 583170"/>
              <a:gd name="connsiteX2-65" fmla="*/ 333371 w 661618"/>
              <a:gd name="connsiteY2-66" fmla="*/ 583170 h 583170"/>
              <a:gd name="connsiteX3-67" fmla="*/ 5124 w 661618"/>
              <a:gd name="connsiteY3-68" fmla="*/ 266647 h 583170"/>
              <a:gd name="connsiteX4-69" fmla="*/ 64593 w 661618"/>
              <a:gd name="connsiteY4-70" fmla="*/ 63731 h 583170"/>
              <a:gd name="connsiteX0-71" fmla="*/ 178200 w 662133"/>
              <a:gd name="connsiteY0-72" fmla="*/ 66578 h 649748"/>
              <a:gd name="connsiteX1-73" fmla="*/ 412660 w 662133"/>
              <a:gd name="connsiteY1-74" fmla="*/ 10947 h 649748"/>
              <a:gd name="connsiteX2-75" fmla="*/ 661618 w 662133"/>
              <a:gd name="connsiteY2-76" fmla="*/ 333225 h 649748"/>
              <a:gd name="connsiteX3-77" fmla="*/ 333371 w 662133"/>
              <a:gd name="connsiteY3-78" fmla="*/ 649748 h 649748"/>
              <a:gd name="connsiteX4-79" fmla="*/ 5124 w 662133"/>
              <a:gd name="connsiteY4-80" fmla="*/ 333225 h 649748"/>
              <a:gd name="connsiteX5" fmla="*/ 64593 w 662133"/>
              <a:gd name="connsiteY5" fmla="*/ 130309 h 649748"/>
              <a:gd name="connsiteX0-81" fmla="*/ 178200 w 662148"/>
              <a:gd name="connsiteY0-82" fmla="*/ 66578 h 649748"/>
              <a:gd name="connsiteX1-83" fmla="*/ 412660 w 662148"/>
              <a:gd name="connsiteY1-84" fmla="*/ 10947 h 649748"/>
              <a:gd name="connsiteX2-85" fmla="*/ 661618 w 662148"/>
              <a:gd name="connsiteY2-86" fmla="*/ 333225 h 649748"/>
              <a:gd name="connsiteX3-87" fmla="*/ 333371 w 662148"/>
              <a:gd name="connsiteY3-88" fmla="*/ 649748 h 649748"/>
              <a:gd name="connsiteX4-89" fmla="*/ 5124 w 662148"/>
              <a:gd name="connsiteY4-90" fmla="*/ 333225 h 649748"/>
              <a:gd name="connsiteX5-91" fmla="*/ 64593 w 662148"/>
              <a:gd name="connsiteY5-92" fmla="*/ 130309 h 649748"/>
              <a:gd name="connsiteX0-93" fmla="*/ 178200 w 662148"/>
              <a:gd name="connsiteY0-94" fmla="*/ 61032 h 644202"/>
              <a:gd name="connsiteX1-95" fmla="*/ 412660 w 662148"/>
              <a:gd name="connsiteY1-96" fmla="*/ 5401 h 644202"/>
              <a:gd name="connsiteX2-97" fmla="*/ 661618 w 662148"/>
              <a:gd name="connsiteY2-98" fmla="*/ 327679 h 644202"/>
              <a:gd name="connsiteX3-99" fmla="*/ 333371 w 662148"/>
              <a:gd name="connsiteY3-100" fmla="*/ 644202 h 644202"/>
              <a:gd name="connsiteX4-101" fmla="*/ 5124 w 662148"/>
              <a:gd name="connsiteY4-102" fmla="*/ 327679 h 644202"/>
              <a:gd name="connsiteX5-103" fmla="*/ 64593 w 662148"/>
              <a:gd name="connsiteY5-104" fmla="*/ 124763 h 644202"/>
              <a:gd name="connsiteX0-105" fmla="*/ 178200 w 662148"/>
              <a:gd name="connsiteY0-106" fmla="*/ 75865 h 659035"/>
              <a:gd name="connsiteX1-107" fmla="*/ 168819 w 662148"/>
              <a:gd name="connsiteY1-108" fmla="*/ 31317 h 659035"/>
              <a:gd name="connsiteX2-109" fmla="*/ 412660 w 662148"/>
              <a:gd name="connsiteY2-110" fmla="*/ 20234 h 659035"/>
              <a:gd name="connsiteX3-111" fmla="*/ 661618 w 662148"/>
              <a:gd name="connsiteY3-112" fmla="*/ 342512 h 659035"/>
              <a:gd name="connsiteX4-113" fmla="*/ 333371 w 662148"/>
              <a:gd name="connsiteY4-114" fmla="*/ 659035 h 659035"/>
              <a:gd name="connsiteX5-115" fmla="*/ 5124 w 662148"/>
              <a:gd name="connsiteY5-116" fmla="*/ 342512 h 659035"/>
              <a:gd name="connsiteX6" fmla="*/ 64593 w 662148"/>
              <a:gd name="connsiteY6" fmla="*/ 139596 h 659035"/>
              <a:gd name="connsiteX0-117" fmla="*/ 178200 w 662148"/>
              <a:gd name="connsiteY0-118" fmla="*/ 68901 h 652071"/>
              <a:gd name="connsiteX1-119" fmla="*/ 130026 w 662148"/>
              <a:gd name="connsiteY1-120" fmla="*/ 68688 h 652071"/>
              <a:gd name="connsiteX2-121" fmla="*/ 412660 w 662148"/>
              <a:gd name="connsiteY2-122" fmla="*/ 13270 h 652071"/>
              <a:gd name="connsiteX3-123" fmla="*/ 661618 w 662148"/>
              <a:gd name="connsiteY3-124" fmla="*/ 335548 h 652071"/>
              <a:gd name="connsiteX4-125" fmla="*/ 333371 w 662148"/>
              <a:gd name="connsiteY4-126" fmla="*/ 652071 h 652071"/>
              <a:gd name="connsiteX5-127" fmla="*/ 5124 w 662148"/>
              <a:gd name="connsiteY5-128" fmla="*/ 335548 h 652071"/>
              <a:gd name="connsiteX6-129" fmla="*/ 64593 w 662148"/>
              <a:gd name="connsiteY6-130" fmla="*/ 132632 h 652071"/>
              <a:gd name="connsiteX0-131" fmla="*/ 178200 w 662220"/>
              <a:gd name="connsiteY0-132" fmla="*/ 68901 h 652071"/>
              <a:gd name="connsiteX1-133" fmla="*/ 130026 w 662220"/>
              <a:gd name="connsiteY1-134" fmla="*/ 68688 h 652071"/>
              <a:gd name="connsiteX2-135" fmla="*/ 412660 w 662220"/>
              <a:gd name="connsiteY2-136" fmla="*/ 13270 h 652071"/>
              <a:gd name="connsiteX3-137" fmla="*/ 661618 w 662220"/>
              <a:gd name="connsiteY3-138" fmla="*/ 335548 h 652071"/>
              <a:gd name="connsiteX4-139" fmla="*/ 333371 w 662220"/>
              <a:gd name="connsiteY4-140" fmla="*/ 652071 h 652071"/>
              <a:gd name="connsiteX5-141" fmla="*/ 5124 w 662220"/>
              <a:gd name="connsiteY5-142" fmla="*/ 335548 h 652071"/>
              <a:gd name="connsiteX6-143" fmla="*/ 64593 w 662220"/>
              <a:gd name="connsiteY6-144" fmla="*/ 132632 h 652071"/>
              <a:gd name="connsiteX0-145" fmla="*/ 178200 w 662220"/>
              <a:gd name="connsiteY0-146" fmla="*/ 58449 h 641619"/>
              <a:gd name="connsiteX1-147" fmla="*/ 130026 w 662220"/>
              <a:gd name="connsiteY1-148" fmla="*/ 58236 h 641619"/>
              <a:gd name="connsiteX2-149" fmla="*/ 412660 w 662220"/>
              <a:gd name="connsiteY2-150" fmla="*/ 2818 h 641619"/>
              <a:gd name="connsiteX3-151" fmla="*/ 661618 w 662220"/>
              <a:gd name="connsiteY3-152" fmla="*/ 325096 h 641619"/>
              <a:gd name="connsiteX4-153" fmla="*/ 333371 w 662220"/>
              <a:gd name="connsiteY4-154" fmla="*/ 641619 h 641619"/>
              <a:gd name="connsiteX5-155" fmla="*/ 5124 w 662220"/>
              <a:gd name="connsiteY5-156" fmla="*/ 325096 h 641619"/>
              <a:gd name="connsiteX6-157" fmla="*/ 64593 w 662220"/>
              <a:gd name="connsiteY6-158" fmla="*/ 122180 h 641619"/>
              <a:gd name="connsiteX0-159" fmla="*/ 178200 w 662220"/>
              <a:gd name="connsiteY0-160" fmla="*/ 58449 h 641619"/>
              <a:gd name="connsiteX1-161" fmla="*/ 130026 w 662220"/>
              <a:gd name="connsiteY1-162" fmla="*/ 58236 h 641619"/>
              <a:gd name="connsiteX2-163" fmla="*/ 412660 w 662220"/>
              <a:gd name="connsiteY2-164" fmla="*/ 2818 h 641619"/>
              <a:gd name="connsiteX3-165" fmla="*/ 661618 w 662220"/>
              <a:gd name="connsiteY3-166" fmla="*/ 325096 h 641619"/>
              <a:gd name="connsiteX4-167" fmla="*/ 333371 w 662220"/>
              <a:gd name="connsiteY4-168" fmla="*/ 641619 h 641619"/>
              <a:gd name="connsiteX5-169" fmla="*/ 5124 w 662220"/>
              <a:gd name="connsiteY5-170" fmla="*/ 325096 h 641619"/>
              <a:gd name="connsiteX6-171" fmla="*/ 64593 w 662220"/>
              <a:gd name="connsiteY6-172" fmla="*/ 122180 h 641619"/>
              <a:gd name="connsiteX0-173" fmla="*/ 178200 w 662220"/>
              <a:gd name="connsiteY0-174" fmla="*/ 58449 h 641619"/>
              <a:gd name="connsiteX1-175" fmla="*/ 130026 w 662220"/>
              <a:gd name="connsiteY1-176" fmla="*/ 58236 h 641619"/>
              <a:gd name="connsiteX2-177" fmla="*/ 412660 w 662220"/>
              <a:gd name="connsiteY2-178" fmla="*/ 2818 h 641619"/>
              <a:gd name="connsiteX3-179" fmla="*/ 661618 w 662220"/>
              <a:gd name="connsiteY3-180" fmla="*/ 325096 h 641619"/>
              <a:gd name="connsiteX4-181" fmla="*/ 333371 w 662220"/>
              <a:gd name="connsiteY4-182" fmla="*/ 641619 h 641619"/>
              <a:gd name="connsiteX5-183" fmla="*/ 5124 w 662220"/>
              <a:gd name="connsiteY5-184" fmla="*/ 325096 h 641619"/>
              <a:gd name="connsiteX6-185" fmla="*/ 64593 w 662220"/>
              <a:gd name="connsiteY6-186" fmla="*/ 122180 h 641619"/>
              <a:gd name="connsiteX0-187" fmla="*/ 178200 w 662220"/>
              <a:gd name="connsiteY0-188" fmla="*/ 58449 h 641619"/>
              <a:gd name="connsiteX1-189" fmla="*/ 130026 w 662220"/>
              <a:gd name="connsiteY1-190" fmla="*/ 58236 h 641619"/>
              <a:gd name="connsiteX2-191" fmla="*/ 412660 w 662220"/>
              <a:gd name="connsiteY2-192" fmla="*/ 2818 h 641619"/>
              <a:gd name="connsiteX3-193" fmla="*/ 661618 w 662220"/>
              <a:gd name="connsiteY3-194" fmla="*/ 325096 h 641619"/>
              <a:gd name="connsiteX4-195" fmla="*/ 333371 w 662220"/>
              <a:gd name="connsiteY4-196" fmla="*/ 641619 h 641619"/>
              <a:gd name="connsiteX5-197" fmla="*/ 5124 w 662220"/>
              <a:gd name="connsiteY5-198" fmla="*/ 325096 h 641619"/>
              <a:gd name="connsiteX6-199" fmla="*/ 64593 w 662220"/>
              <a:gd name="connsiteY6-200" fmla="*/ 122180 h 641619"/>
              <a:gd name="connsiteX0-201" fmla="*/ 178200 w 662220"/>
              <a:gd name="connsiteY0-202" fmla="*/ 58449 h 641619"/>
              <a:gd name="connsiteX1-203" fmla="*/ 130026 w 662220"/>
              <a:gd name="connsiteY1-204" fmla="*/ 58236 h 641619"/>
              <a:gd name="connsiteX2-205" fmla="*/ 412660 w 662220"/>
              <a:gd name="connsiteY2-206" fmla="*/ 2818 h 641619"/>
              <a:gd name="connsiteX3-207" fmla="*/ 661618 w 662220"/>
              <a:gd name="connsiteY3-208" fmla="*/ 325096 h 641619"/>
              <a:gd name="connsiteX4-209" fmla="*/ 333371 w 662220"/>
              <a:gd name="connsiteY4-210" fmla="*/ 641619 h 641619"/>
              <a:gd name="connsiteX5-211" fmla="*/ 5124 w 662220"/>
              <a:gd name="connsiteY5-212" fmla="*/ 325096 h 641619"/>
              <a:gd name="connsiteX6-213" fmla="*/ 64593 w 662220"/>
              <a:gd name="connsiteY6-214" fmla="*/ 122180 h 641619"/>
              <a:gd name="connsiteX0-215" fmla="*/ 176252 w 660272"/>
              <a:gd name="connsiteY0-216" fmla="*/ 58449 h 641619"/>
              <a:gd name="connsiteX1-217" fmla="*/ 128078 w 660272"/>
              <a:gd name="connsiteY1-218" fmla="*/ 58236 h 641619"/>
              <a:gd name="connsiteX2-219" fmla="*/ 410712 w 660272"/>
              <a:gd name="connsiteY2-220" fmla="*/ 2818 h 641619"/>
              <a:gd name="connsiteX3-221" fmla="*/ 659670 w 660272"/>
              <a:gd name="connsiteY3-222" fmla="*/ 325096 h 641619"/>
              <a:gd name="connsiteX4-223" fmla="*/ 331423 w 660272"/>
              <a:gd name="connsiteY4-224" fmla="*/ 641619 h 641619"/>
              <a:gd name="connsiteX5-225" fmla="*/ 3176 w 660272"/>
              <a:gd name="connsiteY5-226" fmla="*/ 325096 h 641619"/>
              <a:gd name="connsiteX6-227" fmla="*/ 62645 w 660272"/>
              <a:gd name="connsiteY6-228" fmla="*/ 122180 h 641619"/>
              <a:gd name="connsiteX0-229" fmla="*/ 253837 w 660272"/>
              <a:gd name="connsiteY0-230" fmla="*/ 30740 h 641619"/>
              <a:gd name="connsiteX1-231" fmla="*/ 128078 w 660272"/>
              <a:gd name="connsiteY1-232" fmla="*/ 58236 h 641619"/>
              <a:gd name="connsiteX2-233" fmla="*/ 410712 w 660272"/>
              <a:gd name="connsiteY2-234" fmla="*/ 2818 h 641619"/>
              <a:gd name="connsiteX3-235" fmla="*/ 659670 w 660272"/>
              <a:gd name="connsiteY3-236" fmla="*/ 325096 h 641619"/>
              <a:gd name="connsiteX4-237" fmla="*/ 331423 w 660272"/>
              <a:gd name="connsiteY4-238" fmla="*/ 641619 h 641619"/>
              <a:gd name="connsiteX5-239" fmla="*/ 3176 w 660272"/>
              <a:gd name="connsiteY5-240" fmla="*/ 325096 h 641619"/>
              <a:gd name="connsiteX6-241" fmla="*/ 62645 w 660272"/>
              <a:gd name="connsiteY6-242" fmla="*/ 122180 h 641619"/>
              <a:gd name="connsiteX0-243" fmla="*/ 253837 w 660191"/>
              <a:gd name="connsiteY0-244" fmla="*/ 41069 h 651948"/>
              <a:gd name="connsiteX1-245" fmla="*/ 161329 w 660191"/>
              <a:gd name="connsiteY1-246" fmla="*/ 63023 h 651948"/>
              <a:gd name="connsiteX2-247" fmla="*/ 410712 w 660191"/>
              <a:gd name="connsiteY2-248" fmla="*/ 13147 h 651948"/>
              <a:gd name="connsiteX3-249" fmla="*/ 659670 w 660191"/>
              <a:gd name="connsiteY3-250" fmla="*/ 335425 h 651948"/>
              <a:gd name="connsiteX4-251" fmla="*/ 331423 w 660191"/>
              <a:gd name="connsiteY4-252" fmla="*/ 651948 h 651948"/>
              <a:gd name="connsiteX5-253" fmla="*/ 3176 w 660191"/>
              <a:gd name="connsiteY5-254" fmla="*/ 335425 h 651948"/>
              <a:gd name="connsiteX6-255" fmla="*/ 62645 w 660191"/>
              <a:gd name="connsiteY6-256" fmla="*/ 132509 h 651948"/>
              <a:gd name="connsiteX0-257" fmla="*/ 253837 w 660897"/>
              <a:gd name="connsiteY0-258" fmla="*/ 45475 h 656354"/>
              <a:gd name="connsiteX1-259" fmla="*/ 161329 w 660897"/>
              <a:gd name="connsiteY1-260" fmla="*/ 67429 h 656354"/>
              <a:gd name="connsiteX2-261" fmla="*/ 410712 w 660897"/>
              <a:gd name="connsiteY2-262" fmla="*/ 17553 h 656354"/>
              <a:gd name="connsiteX3-263" fmla="*/ 659670 w 660897"/>
              <a:gd name="connsiteY3-264" fmla="*/ 339831 h 656354"/>
              <a:gd name="connsiteX4-265" fmla="*/ 331423 w 660897"/>
              <a:gd name="connsiteY4-266" fmla="*/ 656354 h 656354"/>
              <a:gd name="connsiteX5-267" fmla="*/ 3176 w 660897"/>
              <a:gd name="connsiteY5-268" fmla="*/ 339831 h 656354"/>
              <a:gd name="connsiteX6-269" fmla="*/ 62645 w 660897"/>
              <a:gd name="connsiteY6-270" fmla="*/ 136915 h 656354"/>
              <a:gd name="connsiteX0-271" fmla="*/ 253837 w 660406"/>
              <a:gd name="connsiteY0-272" fmla="*/ 41070 h 651949"/>
              <a:gd name="connsiteX1-273" fmla="*/ 161329 w 660406"/>
              <a:gd name="connsiteY1-274" fmla="*/ 63024 h 651949"/>
              <a:gd name="connsiteX2-275" fmla="*/ 410712 w 660406"/>
              <a:gd name="connsiteY2-276" fmla="*/ 13148 h 651949"/>
              <a:gd name="connsiteX3-277" fmla="*/ 659670 w 660406"/>
              <a:gd name="connsiteY3-278" fmla="*/ 335426 h 651949"/>
              <a:gd name="connsiteX4-279" fmla="*/ 331423 w 660406"/>
              <a:gd name="connsiteY4-280" fmla="*/ 651949 h 651949"/>
              <a:gd name="connsiteX5-281" fmla="*/ 3176 w 660406"/>
              <a:gd name="connsiteY5-282" fmla="*/ 335426 h 651949"/>
              <a:gd name="connsiteX6-283" fmla="*/ 62645 w 660406"/>
              <a:gd name="connsiteY6-284" fmla="*/ 132510 h 651949"/>
              <a:gd name="connsiteX0-285" fmla="*/ 161329 w 660406"/>
              <a:gd name="connsiteY0-286" fmla="*/ 63024 h 651949"/>
              <a:gd name="connsiteX1-287" fmla="*/ 410712 w 660406"/>
              <a:gd name="connsiteY1-288" fmla="*/ 13148 h 651949"/>
              <a:gd name="connsiteX2-289" fmla="*/ 659670 w 660406"/>
              <a:gd name="connsiteY2-290" fmla="*/ 335426 h 651949"/>
              <a:gd name="connsiteX3-291" fmla="*/ 331423 w 660406"/>
              <a:gd name="connsiteY3-292" fmla="*/ 651949 h 651949"/>
              <a:gd name="connsiteX4-293" fmla="*/ 3176 w 660406"/>
              <a:gd name="connsiteY4-294" fmla="*/ 335426 h 651949"/>
              <a:gd name="connsiteX5-295" fmla="*/ 62645 w 660406"/>
              <a:gd name="connsiteY5-296" fmla="*/ 132510 h 651949"/>
              <a:gd name="connsiteX0-297" fmla="*/ 128078 w 660207"/>
              <a:gd name="connsiteY0-298" fmla="*/ 63024 h 651949"/>
              <a:gd name="connsiteX1-299" fmla="*/ 410712 w 660207"/>
              <a:gd name="connsiteY1-300" fmla="*/ 13148 h 651949"/>
              <a:gd name="connsiteX2-301" fmla="*/ 659670 w 660207"/>
              <a:gd name="connsiteY2-302" fmla="*/ 335426 h 651949"/>
              <a:gd name="connsiteX3-303" fmla="*/ 331423 w 660207"/>
              <a:gd name="connsiteY3-304" fmla="*/ 651949 h 651949"/>
              <a:gd name="connsiteX4-305" fmla="*/ 3176 w 660207"/>
              <a:gd name="connsiteY4-306" fmla="*/ 335426 h 651949"/>
              <a:gd name="connsiteX5-307" fmla="*/ 62645 w 660207"/>
              <a:gd name="connsiteY5-308" fmla="*/ 132510 h 651949"/>
              <a:gd name="connsiteX0-309" fmla="*/ 128078 w 660438"/>
              <a:gd name="connsiteY0-310" fmla="*/ 60888 h 649813"/>
              <a:gd name="connsiteX1-311" fmla="*/ 410712 w 660438"/>
              <a:gd name="connsiteY1-312" fmla="*/ 11012 h 649813"/>
              <a:gd name="connsiteX2-313" fmla="*/ 659670 w 660438"/>
              <a:gd name="connsiteY2-314" fmla="*/ 333290 h 649813"/>
              <a:gd name="connsiteX3-315" fmla="*/ 331423 w 660438"/>
              <a:gd name="connsiteY3-316" fmla="*/ 649813 h 649813"/>
              <a:gd name="connsiteX4-317" fmla="*/ 3176 w 660438"/>
              <a:gd name="connsiteY4-318" fmla="*/ 333290 h 649813"/>
              <a:gd name="connsiteX5-319" fmla="*/ 62645 w 660438"/>
              <a:gd name="connsiteY5-320" fmla="*/ 130374 h 649813"/>
              <a:gd name="connsiteX0-321" fmla="*/ 128078 w 660438"/>
              <a:gd name="connsiteY0-322" fmla="*/ 64927 h 653852"/>
              <a:gd name="connsiteX1-323" fmla="*/ 410712 w 660438"/>
              <a:gd name="connsiteY1-324" fmla="*/ 15051 h 653852"/>
              <a:gd name="connsiteX2-325" fmla="*/ 659670 w 660438"/>
              <a:gd name="connsiteY2-326" fmla="*/ 337329 h 653852"/>
              <a:gd name="connsiteX3-327" fmla="*/ 331423 w 660438"/>
              <a:gd name="connsiteY3-328" fmla="*/ 653852 h 653852"/>
              <a:gd name="connsiteX4-329" fmla="*/ 3176 w 660438"/>
              <a:gd name="connsiteY4-330" fmla="*/ 337329 h 653852"/>
              <a:gd name="connsiteX5-331" fmla="*/ 62645 w 660438"/>
              <a:gd name="connsiteY5-332" fmla="*/ 134413 h 653852"/>
              <a:gd name="connsiteX0-333" fmla="*/ 128078 w 687378"/>
              <a:gd name="connsiteY0-334" fmla="*/ 58090 h 647015"/>
              <a:gd name="connsiteX1-335" fmla="*/ 571432 w 687378"/>
              <a:gd name="connsiteY1-336" fmla="*/ 16673 h 647015"/>
              <a:gd name="connsiteX2-337" fmla="*/ 659670 w 687378"/>
              <a:gd name="connsiteY2-338" fmla="*/ 330492 h 647015"/>
              <a:gd name="connsiteX3-339" fmla="*/ 331423 w 687378"/>
              <a:gd name="connsiteY3-340" fmla="*/ 647015 h 647015"/>
              <a:gd name="connsiteX4-341" fmla="*/ 3176 w 687378"/>
              <a:gd name="connsiteY4-342" fmla="*/ 330492 h 647015"/>
              <a:gd name="connsiteX5-343" fmla="*/ 62645 w 687378"/>
              <a:gd name="connsiteY5-344" fmla="*/ 127576 h 647015"/>
              <a:gd name="connsiteX0-345" fmla="*/ 128078 w 677145"/>
              <a:gd name="connsiteY0-346" fmla="*/ 58090 h 663933"/>
              <a:gd name="connsiteX1-347" fmla="*/ 571432 w 677145"/>
              <a:gd name="connsiteY1-348" fmla="*/ 16673 h 663933"/>
              <a:gd name="connsiteX2-349" fmla="*/ 659670 w 677145"/>
              <a:gd name="connsiteY2-350" fmla="*/ 330492 h 663933"/>
              <a:gd name="connsiteX3-351" fmla="*/ 559815 w 677145"/>
              <a:gd name="connsiteY3-352" fmla="*/ 663933 h 663933"/>
              <a:gd name="connsiteX4-353" fmla="*/ 3176 w 677145"/>
              <a:gd name="connsiteY4-354" fmla="*/ 330492 h 663933"/>
              <a:gd name="connsiteX5-355" fmla="*/ 62645 w 677145"/>
              <a:gd name="connsiteY5-356" fmla="*/ 127576 h 663933"/>
              <a:gd name="connsiteX0-357" fmla="*/ 101940 w 644966"/>
              <a:gd name="connsiteY0-358" fmla="*/ 58090 h 685888"/>
              <a:gd name="connsiteX1-359" fmla="*/ 545294 w 644966"/>
              <a:gd name="connsiteY1-360" fmla="*/ 16673 h 685888"/>
              <a:gd name="connsiteX2-361" fmla="*/ 633532 w 644966"/>
              <a:gd name="connsiteY2-362" fmla="*/ 330492 h 685888"/>
              <a:gd name="connsiteX3-363" fmla="*/ 533677 w 644966"/>
              <a:gd name="connsiteY3-364" fmla="*/ 663933 h 685888"/>
              <a:gd name="connsiteX4-365" fmla="*/ 10874 w 644966"/>
              <a:gd name="connsiteY4-366" fmla="*/ 575801 h 685888"/>
              <a:gd name="connsiteX5-367" fmla="*/ 36507 w 644966"/>
              <a:gd name="connsiteY5-368" fmla="*/ 127576 h 685888"/>
              <a:gd name="connsiteX0-369" fmla="*/ 101940 w 642626"/>
              <a:gd name="connsiteY0-370" fmla="*/ 58090 h 654766"/>
              <a:gd name="connsiteX1-371" fmla="*/ 545294 w 642626"/>
              <a:gd name="connsiteY1-372" fmla="*/ 16673 h 654766"/>
              <a:gd name="connsiteX2-373" fmla="*/ 633532 w 642626"/>
              <a:gd name="connsiteY2-374" fmla="*/ 330492 h 654766"/>
              <a:gd name="connsiteX3-375" fmla="*/ 567513 w 642626"/>
              <a:gd name="connsiteY3-376" fmla="*/ 613179 h 654766"/>
              <a:gd name="connsiteX4-377" fmla="*/ 10874 w 642626"/>
              <a:gd name="connsiteY4-378" fmla="*/ 575801 h 654766"/>
              <a:gd name="connsiteX5-379" fmla="*/ 36507 w 642626"/>
              <a:gd name="connsiteY5-380" fmla="*/ 127576 h 654766"/>
              <a:gd name="connsiteX0-381" fmla="*/ 101940 w 642626"/>
              <a:gd name="connsiteY0-382" fmla="*/ 30477 h 627153"/>
              <a:gd name="connsiteX1-383" fmla="*/ 545294 w 642626"/>
              <a:gd name="connsiteY1-384" fmla="*/ 31354 h 627153"/>
              <a:gd name="connsiteX2-385" fmla="*/ 633532 w 642626"/>
              <a:gd name="connsiteY2-386" fmla="*/ 302879 h 627153"/>
              <a:gd name="connsiteX3-387" fmla="*/ 567513 w 642626"/>
              <a:gd name="connsiteY3-388" fmla="*/ 585566 h 627153"/>
              <a:gd name="connsiteX4-389" fmla="*/ 10874 w 642626"/>
              <a:gd name="connsiteY4-390" fmla="*/ 548188 h 627153"/>
              <a:gd name="connsiteX5-391" fmla="*/ 36507 w 642626"/>
              <a:gd name="connsiteY5-392" fmla="*/ 99963 h 627153"/>
              <a:gd name="connsiteX0-393" fmla="*/ 101940 w 641803"/>
              <a:gd name="connsiteY0-394" fmla="*/ 32533 h 629209"/>
              <a:gd name="connsiteX1-395" fmla="*/ 545294 w 641803"/>
              <a:gd name="connsiteY1-396" fmla="*/ 33410 h 629209"/>
              <a:gd name="connsiteX2-397" fmla="*/ 633532 w 641803"/>
              <a:gd name="connsiteY2-398" fmla="*/ 304935 h 629209"/>
              <a:gd name="connsiteX3-399" fmla="*/ 567513 w 641803"/>
              <a:gd name="connsiteY3-400" fmla="*/ 587622 h 629209"/>
              <a:gd name="connsiteX4-401" fmla="*/ 10874 w 641803"/>
              <a:gd name="connsiteY4-402" fmla="*/ 550244 h 629209"/>
              <a:gd name="connsiteX5-403" fmla="*/ 36507 w 641803"/>
              <a:gd name="connsiteY5-404" fmla="*/ 102019 h 629209"/>
              <a:gd name="connsiteX0-405" fmla="*/ 93785 w 633648"/>
              <a:gd name="connsiteY0-406" fmla="*/ 32533 h 629209"/>
              <a:gd name="connsiteX1-407" fmla="*/ 537139 w 633648"/>
              <a:gd name="connsiteY1-408" fmla="*/ 33410 h 629209"/>
              <a:gd name="connsiteX2-409" fmla="*/ 625377 w 633648"/>
              <a:gd name="connsiteY2-410" fmla="*/ 304935 h 629209"/>
              <a:gd name="connsiteX3-411" fmla="*/ 559358 w 633648"/>
              <a:gd name="connsiteY3-412" fmla="*/ 587622 h 629209"/>
              <a:gd name="connsiteX4-413" fmla="*/ 2719 w 633648"/>
              <a:gd name="connsiteY4-414" fmla="*/ 550244 h 629209"/>
              <a:gd name="connsiteX5-415" fmla="*/ 28352 w 633648"/>
              <a:gd name="connsiteY5-416" fmla="*/ 102019 h 629209"/>
              <a:gd name="connsiteX0-417" fmla="*/ 103603 w 643466"/>
              <a:gd name="connsiteY0-418" fmla="*/ 32533 h 629209"/>
              <a:gd name="connsiteX1-419" fmla="*/ 546957 w 643466"/>
              <a:gd name="connsiteY1-420" fmla="*/ 33410 h 629209"/>
              <a:gd name="connsiteX2-421" fmla="*/ 635195 w 643466"/>
              <a:gd name="connsiteY2-422" fmla="*/ 304935 h 629209"/>
              <a:gd name="connsiteX3-423" fmla="*/ 569176 w 643466"/>
              <a:gd name="connsiteY3-424" fmla="*/ 587622 h 629209"/>
              <a:gd name="connsiteX4-425" fmla="*/ 12537 w 643466"/>
              <a:gd name="connsiteY4-426" fmla="*/ 550244 h 629209"/>
              <a:gd name="connsiteX5-427" fmla="*/ 4334 w 643466"/>
              <a:gd name="connsiteY5-428" fmla="*/ 102019 h 629209"/>
              <a:gd name="connsiteX0-429" fmla="*/ 103603 w 643466"/>
              <a:gd name="connsiteY0-430" fmla="*/ 32533 h 613248"/>
              <a:gd name="connsiteX1-431" fmla="*/ 546957 w 643466"/>
              <a:gd name="connsiteY1-432" fmla="*/ 33410 h 613248"/>
              <a:gd name="connsiteX2-433" fmla="*/ 635195 w 643466"/>
              <a:gd name="connsiteY2-434" fmla="*/ 304935 h 613248"/>
              <a:gd name="connsiteX3-435" fmla="*/ 569176 w 643466"/>
              <a:gd name="connsiteY3-436" fmla="*/ 587622 h 613248"/>
              <a:gd name="connsiteX4-437" fmla="*/ 12537 w 643466"/>
              <a:gd name="connsiteY4-438" fmla="*/ 518643 h 613248"/>
              <a:gd name="connsiteX5-439" fmla="*/ 4334 w 643466"/>
              <a:gd name="connsiteY5-440" fmla="*/ 102019 h 613248"/>
              <a:gd name="connsiteX0-441" fmla="*/ 103603 w 622280"/>
              <a:gd name="connsiteY0-442" fmla="*/ 51723 h 632438"/>
              <a:gd name="connsiteX1-443" fmla="*/ 546957 w 622280"/>
              <a:gd name="connsiteY1-444" fmla="*/ 52600 h 632438"/>
              <a:gd name="connsiteX2-445" fmla="*/ 569176 w 622280"/>
              <a:gd name="connsiteY2-446" fmla="*/ 606812 h 632438"/>
              <a:gd name="connsiteX3-447" fmla="*/ 12537 w 622280"/>
              <a:gd name="connsiteY3-448" fmla="*/ 537833 h 632438"/>
              <a:gd name="connsiteX4-449" fmla="*/ 4334 w 622280"/>
              <a:gd name="connsiteY4-450" fmla="*/ 121209 h 632438"/>
              <a:gd name="connsiteX0-451" fmla="*/ 103603 w 640916"/>
              <a:gd name="connsiteY0-452" fmla="*/ 51277 h 628066"/>
              <a:gd name="connsiteX1-453" fmla="*/ 546957 w 640916"/>
              <a:gd name="connsiteY1-454" fmla="*/ 52154 h 628066"/>
              <a:gd name="connsiteX2-455" fmla="*/ 595444 w 640916"/>
              <a:gd name="connsiteY2-456" fmla="*/ 600046 h 628066"/>
              <a:gd name="connsiteX3-457" fmla="*/ 12537 w 640916"/>
              <a:gd name="connsiteY3-458" fmla="*/ 537387 h 628066"/>
              <a:gd name="connsiteX4-459" fmla="*/ 4334 w 640916"/>
              <a:gd name="connsiteY4-460" fmla="*/ 120763 h 628066"/>
              <a:gd name="connsiteX0-461" fmla="*/ 103603 w 629940"/>
              <a:gd name="connsiteY0-462" fmla="*/ 26437 h 603226"/>
              <a:gd name="connsiteX1-463" fmla="*/ 546957 w 629940"/>
              <a:gd name="connsiteY1-464" fmla="*/ 27314 h 603226"/>
              <a:gd name="connsiteX2-465" fmla="*/ 595444 w 629940"/>
              <a:gd name="connsiteY2-466" fmla="*/ 575206 h 603226"/>
              <a:gd name="connsiteX3-467" fmla="*/ 12537 w 629940"/>
              <a:gd name="connsiteY3-468" fmla="*/ 512547 h 603226"/>
              <a:gd name="connsiteX4-469" fmla="*/ 4334 w 629940"/>
              <a:gd name="connsiteY4-470" fmla="*/ 95923 h 603226"/>
              <a:gd name="connsiteX0-471" fmla="*/ 103603 w 651443"/>
              <a:gd name="connsiteY0-472" fmla="*/ 20041 h 614843"/>
              <a:gd name="connsiteX1-473" fmla="*/ 608249 w 651443"/>
              <a:gd name="connsiteY1-474" fmla="*/ 39879 h 614843"/>
              <a:gd name="connsiteX2-475" fmla="*/ 595444 w 651443"/>
              <a:gd name="connsiteY2-476" fmla="*/ 568810 h 614843"/>
              <a:gd name="connsiteX3-477" fmla="*/ 12537 w 651443"/>
              <a:gd name="connsiteY3-478" fmla="*/ 506151 h 614843"/>
              <a:gd name="connsiteX4-479" fmla="*/ 4334 w 651443"/>
              <a:gd name="connsiteY4-480" fmla="*/ 89527 h 614843"/>
              <a:gd name="connsiteX0-481" fmla="*/ 103603 w 640788"/>
              <a:gd name="connsiteY0-482" fmla="*/ 20041 h 614843"/>
              <a:gd name="connsiteX1-483" fmla="*/ 581981 w 640788"/>
              <a:gd name="connsiteY1-484" fmla="*/ 39879 h 614843"/>
              <a:gd name="connsiteX2-485" fmla="*/ 595444 w 640788"/>
              <a:gd name="connsiteY2-486" fmla="*/ 568810 h 614843"/>
              <a:gd name="connsiteX3-487" fmla="*/ 12537 w 640788"/>
              <a:gd name="connsiteY3-488" fmla="*/ 506151 h 614843"/>
              <a:gd name="connsiteX4-489" fmla="*/ 4334 w 640788"/>
              <a:gd name="connsiteY4-490" fmla="*/ 89527 h 614843"/>
              <a:gd name="connsiteX0-491" fmla="*/ 103603 w 673655"/>
              <a:gd name="connsiteY0-492" fmla="*/ 38763 h 618146"/>
              <a:gd name="connsiteX1-493" fmla="*/ 581981 w 673655"/>
              <a:gd name="connsiteY1-494" fmla="*/ 58601 h 618146"/>
              <a:gd name="connsiteX2-495" fmla="*/ 621713 w 673655"/>
              <a:gd name="connsiteY2-496" fmla="*/ 562250 h 618146"/>
              <a:gd name="connsiteX3-497" fmla="*/ 12537 w 673655"/>
              <a:gd name="connsiteY3-498" fmla="*/ 524873 h 618146"/>
              <a:gd name="connsiteX4-499" fmla="*/ 4334 w 673655"/>
              <a:gd name="connsiteY4-500" fmla="*/ 108249 h 618146"/>
              <a:gd name="connsiteX0-501" fmla="*/ 103603 w 654750"/>
              <a:gd name="connsiteY0-502" fmla="*/ 38763 h 605787"/>
              <a:gd name="connsiteX1-503" fmla="*/ 581981 w 654750"/>
              <a:gd name="connsiteY1-504" fmla="*/ 58601 h 605787"/>
              <a:gd name="connsiteX2-505" fmla="*/ 621713 w 654750"/>
              <a:gd name="connsiteY2-506" fmla="*/ 562250 h 605787"/>
              <a:gd name="connsiteX3-507" fmla="*/ 12537 w 654750"/>
              <a:gd name="connsiteY3-508" fmla="*/ 524873 h 605787"/>
              <a:gd name="connsiteX4-509" fmla="*/ 4334 w 654750"/>
              <a:gd name="connsiteY4-510" fmla="*/ 108249 h 605787"/>
              <a:gd name="connsiteX0-511" fmla="*/ 103603 w 643734"/>
              <a:gd name="connsiteY0-512" fmla="*/ 31800 h 598824"/>
              <a:gd name="connsiteX1-513" fmla="*/ 581981 w 643734"/>
              <a:gd name="connsiteY1-514" fmla="*/ 51638 h 598824"/>
              <a:gd name="connsiteX2-515" fmla="*/ 621713 w 643734"/>
              <a:gd name="connsiteY2-516" fmla="*/ 555287 h 598824"/>
              <a:gd name="connsiteX3-517" fmla="*/ 12537 w 643734"/>
              <a:gd name="connsiteY3-518" fmla="*/ 517910 h 598824"/>
              <a:gd name="connsiteX4-519" fmla="*/ 4334 w 643734"/>
              <a:gd name="connsiteY4-520" fmla="*/ 101286 h 598824"/>
              <a:gd name="connsiteX0-521" fmla="*/ 103603 w 643734"/>
              <a:gd name="connsiteY0-522" fmla="*/ 24551 h 591575"/>
              <a:gd name="connsiteX1-523" fmla="*/ 581981 w 643734"/>
              <a:gd name="connsiteY1-524" fmla="*/ 44389 h 591575"/>
              <a:gd name="connsiteX2-525" fmla="*/ 621713 w 643734"/>
              <a:gd name="connsiteY2-526" fmla="*/ 548038 h 591575"/>
              <a:gd name="connsiteX3-527" fmla="*/ 12537 w 643734"/>
              <a:gd name="connsiteY3-528" fmla="*/ 510661 h 591575"/>
              <a:gd name="connsiteX4-529" fmla="*/ 4334 w 643734"/>
              <a:gd name="connsiteY4-530" fmla="*/ 94037 h 591575"/>
              <a:gd name="connsiteX0-531" fmla="*/ 103603 w 643734"/>
              <a:gd name="connsiteY0-532" fmla="*/ 20135 h 587159"/>
              <a:gd name="connsiteX1-533" fmla="*/ 581981 w 643734"/>
              <a:gd name="connsiteY1-534" fmla="*/ 39973 h 587159"/>
              <a:gd name="connsiteX2-535" fmla="*/ 621713 w 643734"/>
              <a:gd name="connsiteY2-536" fmla="*/ 543622 h 587159"/>
              <a:gd name="connsiteX3-537" fmla="*/ 12537 w 643734"/>
              <a:gd name="connsiteY3-538" fmla="*/ 506245 h 587159"/>
              <a:gd name="connsiteX4-539" fmla="*/ 4334 w 643734"/>
              <a:gd name="connsiteY4-540" fmla="*/ 89621 h 587159"/>
              <a:gd name="connsiteX0-541" fmla="*/ 51067 w 657504"/>
              <a:gd name="connsiteY0-542" fmla="*/ 31623 h 592327"/>
              <a:gd name="connsiteX1-543" fmla="*/ 581981 w 657504"/>
              <a:gd name="connsiteY1-544" fmla="*/ 45141 h 592327"/>
              <a:gd name="connsiteX2-545" fmla="*/ 621713 w 657504"/>
              <a:gd name="connsiteY2-546" fmla="*/ 548790 h 592327"/>
              <a:gd name="connsiteX3-547" fmla="*/ 12537 w 657504"/>
              <a:gd name="connsiteY3-548" fmla="*/ 511413 h 592327"/>
              <a:gd name="connsiteX4-549" fmla="*/ 4334 w 657504"/>
              <a:gd name="connsiteY4-550" fmla="*/ 94789 h 592327"/>
              <a:gd name="connsiteX0-551" fmla="*/ 51067 w 676118"/>
              <a:gd name="connsiteY0-552" fmla="*/ 31623 h 604686"/>
              <a:gd name="connsiteX1-553" fmla="*/ 581981 w 676118"/>
              <a:gd name="connsiteY1-554" fmla="*/ 45141 h 604686"/>
              <a:gd name="connsiteX2-555" fmla="*/ 621713 w 676118"/>
              <a:gd name="connsiteY2-556" fmla="*/ 548790 h 604686"/>
              <a:gd name="connsiteX3-557" fmla="*/ 12537 w 676118"/>
              <a:gd name="connsiteY3-558" fmla="*/ 511413 h 604686"/>
              <a:gd name="connsiteX4-559" fmla="*/ 4334 w 676118"/>
              <a:gd name="connsiteY4-560" fmla="*/ 94789 h 604686"/>
              <a:gd name="connsiteX0-561" fmla="*/ 51067 w 659741"/>
              <a:gd name="connsiteY0-562" fmla="*/ 18182 h 591245"/>
              <a:gd name="connsiteX1-563" fmla="*/ 581981 w 659741"/>
              <a:gd name="connsiteY1-564" fmla="*/ 31700 h 591245"/>
              <a:gd name="connsiteX2-565" fmla="*/ 621713 w 659741"/>
              <a:gd name="connsiteY2-566" fmla="*/ 535349 h 591245"/>
              <a:gd name="connsiteX3-567" fmla="*/ 12537 w 659741"/>
              <a:gd name="connsiteY3-568" fmla="*/ 497972 h 591245"/>
              <a:gd name="connsiteX4-569" fmla="*/ 4334 w 659741"/>
              <a:gd name="connsiteY4-570" fmla="*/ 81348 h 591245"/>
              <a:gd name="connsiteX0-571" fmla="*/ 51067 w 671131"/>
              <a:gd name="connsiteY0-572" fmla="*/ 18182 h 591245"/>
              <a:gd name="connsiteX1-573" fmla="*/ 617005 w 671131"/>
              <a:gd name="connsiteY1-574" fmla="*/ 31700 h 591245"/>
              <a:gd name="connsiteX2-575" fmla="*/ 621713 w 671131"/>
              <a:gd name="connsiteY2-576" fmla="*/ 535349 h 591245"/>
              <a:gd name="connsiteX3-577" fmla="*/ 12537 w 671131"/>
              <a:gd name="connsiteY3-578" fmla="*/ 497972 h 591245"/>
              <a:gd name="connsiteX4-579" fmla="*/ 4334 w 671131"/>
              <a:gd name="connsiteY4-580" fmla="*/ 81348 h 591245"/>
              <a:gd name="connsiteX0-581" fmla="*/ 51067 w 648099"/>
              <a:gd name="connsiteY0-582" fmla="*/ 18182 h 578886"/>
              <a:gd name="connsiteX1-583" fmla="*/ 617005 w 648099"/>
              <a:gd name="connsiteY1-584" fmla="*/ 31700 h 578886"/>
              <a:gd name="connsiteX2-585" fmla="*/ 621713 w 648099"/>
              <a:gd name="connsiteY2-586" fmla="*/ 535349 h 578886"/>
              <a:gd name="connsiteX3-587" fmla="*/ 12537 w 648099"/>
              <a:gd name="connsiteY3-588" fmla="*/ 497972 h 578886"/>
              <a:gd name="connsiteX4-589" fmla="*/ 4334 w 648099"/>
              <a:gd name="connsiteY4-590" fmla="*/ 81348 h 578886"/>
              <a:gd name="connsiteX0-591" fmla="*/ 51067 w 648099"/>
              <a:gd name="connsiteY0-592" fmla="*/ 18182 h 565791"/>
              <a:gd name="connsiteX1-593" fmla="*/ 617005 w 648099"/>
              <a:gd name="connsiteY1-594" fmla="*/ 31700 h 565791"/>
              <a:gd name="connsiteX2-595" fmla="*/ 621713 w 648099"/>
              <a:gd name="connsiteY2-596" fmla="*/ 535349 h 565791"/>
              <a:gd name="connsiteX3-597" fmla="*/ 12537 w 648099"/>
              <a:gd name="connsiteY3-598" fmla="*/ 497972 h 565791"/>
              <a:gd name="connsiteX4-599" fmla="*/ 4334 w 648099"/>
              <a:gd name="connsiteY4-600" fmla="*/ 81348 h 56579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48099" h="565791">
                <a:moveTo>
                  <a:pt x="51067" y="18182"/>
                </a:moveTo>
                <a:cubicBezTo>
                  <a:pt x="281003" y="7261"/>
                  <a:pt x="591945" y="-22893"/>
                  <a:pt x="617005" y="31700"/>
                </a:cubicBezTo>
                <a:cubicBezTo>
                  <a:pt x="642065" y="86293"/>
                  <a:pt x="669922" y="489239"/>
                  <a:pt x="621713" y="535349"/>
                </a:cubicBezTo>
                <a:cubicBezTo>
                  <a:pt x="573504" y="581459"/>
                  <a:pt x="32838" y="579874"/>
                  <a:pt x="12537" y="497972"/>
                </a:cubicBezTo>
                <a:cubicBezTo>
                  <a:pt x="992" y="378148"/>
                  <a:pt x="-4426" y="189998"/>
                  <a:pt x="4334" y="81348"/>
                </a:cubicBezTo>
              </a:path>
            </a:pathLst>
          </a:custGeom>
          <a:solidFill>
            <a:schemeClr val="accent4">
              <a:lumMod val="20000"/>
              <a:lumOff val="80000"/>
            </a:schemeClr>
          </a:solidFill>
          <a:ln w="38100">
            <a:solidFill>
              <a:schemeClr val="tx1"/>
            </a:solidFill>
            <a:prstDash val="lgDash"/>
          </a:ln>
        </p:spPr>
        <p:style>
          <a:lnRef idx="1">
            <a:schemeClr val="accent2"/>
          </a:lnRef>
          <a:fillRef idx="0">
            <a:schemeClr val="accent2"/>
          </a:fillRef>
          <a:effectRef idx="0">
            <a:schemeClr val="accent2"/>
          </a:effectRef>
          <a:fontRef idx="minor">
            <a:schemeClr val="tx1"/>
          </a:fontRef>
        </p:style>
        <p:txBody>
          <a:bodyPr rot="0" spcFirstLastPara="0" vertOverflow="overflow" horzOverflow="overflow" vert="horz" wrap="square" lIns="96435" tIns="48218" rIns="96435" bIns="48218" numCol="1" spcCol="0" rtlCol="0" fromWordArt="0" anchor="ctr" anchorCtr="0" forceAA="0" compatLnSpc="1">
            <a:noAutofit/>
          </a:bodyPr>
          <a:lstStyle/>
          <a:p>
            <a:pPr algn="ctr" defTabSz="963930" fontAlgn="auto">
              <a:spcBef>
                <a:spcPts val="0"/>
              </a:spcBef>
              <a:spcAft>
                <a:spcPts val="0"/>
              </a:spcAft>
            </a:pPr>
            <a:r>
              <a:rPr lang="en-US" altLang="zh-CN" sz="3600" b="1" dirty="0">
                <a:solidFill>
                  <a:srgbClr val="002060"/>
                </a:solidFill>
                <a:latin typeface="Cambria" panose="02040503050406030204" pitchFamily="18" charset="0"/>
                <a:ea typeface="Cambria" panose="02040503050406030204" pitchFamily="18" charset="0"/>
                <a:cs typeface="+mn-ea"/>
                <a:sym typeface="+mn-lt"/>
              </a:rPr>
              <a:t>1. T</a:t>
            </a:r>
            <a:r>
              <a:rPr lang="vi-VN" altLang="zh-CN" sz="3600" b="1" dirty="0">
                <a:solidFill>
                  <a:srgbClr val="002060"/>
                </a:solidFill>
                <a:latin typeface="Cambria" panose="02040503050406030204" pitchFamily="18" charset="0"/>
                <a:ea typeface="Cambria" panose="02040503050406030204" pitchFamily="18" charset="0"/>
                <a:cs typeface="+mn-ea"/>
                <a:sym typeface="+mn-lt"/>
              </a:rPr>
              <a:t>ự nhận xét về việc thực hiện “Nguyên tắc an toàn khi bơi hoặc tập bơi” của em.</a:t>
            </a:r>
            <a:endParaRPr lang="zh-CN" altLang="en-US" sz="3600" b="1" dirty="0">
              <a:solidFill>
                <a:srgbClr val="002060"/>
              </a:solidFill>
              <a:latin typeface="Cambria" panose="02040503050406030204" pitchFamily="18" charset="0"/>
              <a:cs typeface="+mn-ea"/>
              <a:sym typeface="+mn-lt"/>
            </a:endParaRPr>
          </a:p>
        </p:txBody>
      </p:sp>
    </p:spTree>
    <p:extLst>
      <p:ext uri="{BB962C8B-B14F-4D97-AF65-F5344CB8AC3E}">
        <p14:creationId xmlns:p14="http://schemas.microsoft.com/office/powerpoint/2010/main" val="334411122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fill="hold" nodeType="withEffect">
                                  <p:stCondLst>
                                    <p:cond delay="0"/>
                                  </p:stCondLst>
                                  <p:childTnLst>
                                    <p:animRot by="120000">
                                      <p:cBhvr>
                                        <p:cTn id="6" dur="100" fill="hold">
                                          <p:stCondLst>
                                            <p:cond delay="0"/>
                                          </p:stCondLst>
                                        </p:cTn>
                                        <p:tgtEl>
                                          <p:spTgt spid="10"/>
                                        </p:tgtEl>
                                        <p:attrNameLst>
                                          <p:attrName>r</p:attrName>
                                        </p:attrNameLst>
                                      </p:cBhvr>
                                    </p:animRot>
                                    <p:animRot by="-240000">
                                      <p:cBhvr>
                                        <p:cTn id="7" dur="200" fill="hold">
                                          <p:stCondLst>
                                            <p:cond delay="200"/>
                                          </p:stCondLst>
                                        </p:cTn>
                                        <p:tgtEl>
                                          <p:spTgt spid="10"/>
                                        </p:tgtEl>
                                        <p:attrNameLst>
                                          <p:attrName>r</p:attrName>
                                        </p:attrNameLst>
                                      </p:cBhvr>
                                    </p:animRot>
                                    <p:animRot by="240000">
                                      <p:cBhvr>
                                        <p:cTn id="8" dur="200" fill="hold">
                                          <p:stCondLst>
                                            <p:cond delay="400"/>
                                          </p:stCondLst>
                                        </p:cTn>
                                        <p:tgtEl>
                                          <p:spTgt spid="10"/>
                                        </p:tgtEl>
                                        <p:attrNameLst>
                                          <p:attrName>r</p:attrName>
                                        </p:attrNameLst>
                                      </p:cBhvr>
                                    </p:animRot>
                                    <p:animRot by="-240000">
                                      <p:cBhvr>
                                        <p:cTn id="9" dur="200" fill="hold">
                                          <p:stCondLst>
                                            <p:cond delay="600"/>
                                          </p:stCondLst>
                                        </p:cTn>
                                        <p:tgtEl>
                                          <p:spTgt spid="10"/>
                                        </p:tgtEl>
                                        <p:attrNameLst>
                                          <p:attrName>r</p:attrName>
                                        </p:attrNameLst>
                                      </p:cBhvr>
                                    </p:animRot>
                                    <p:animRot by="120000">
                                      <p:cBhvr>
                                        <p:cTn id="10" dur="200" fill="hold">
                                          <p:stCondLst>
                                            <p:cond delay="800"/>
                                          </p:stCondLst>
                                        </p:cTn>
                                        <p:tgtEl>
                                          <p:spTgt spid="10"/>
                                        </p:tgtEl>
                                        <p:attrNameLst>
                                          <p:attrName>r</p:attrName>
                                        </p:attrNameLst>
                                      </p:cBhvr>
                                    </p:animRot>
                                  </p:childTnLst>
                                </p:cTn>
                              </p:par>
                              <p:par>
                                <p:cTn id="11" presetID="16" presetClass="entr" presetSubtype="21"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DE223D84-C02D-4486-0134-0826F12DF6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Rectangle: Rounded Corners 2">
            <a:extLst>
              <a:ext uri="{FF2B5EF4-FFF2-40B4-BE49-F238E27FC236}">
                <a16:creationId xmlns:a16="http://schemas.microsoft.com/office/drawing/2014/main" id="{872CEAAE-CE53-7963-0F8A-BA96ACA5D400}"/>
              </a:ext>
            </a:extLst>
          </p:cNvPr>
          <p:cNvSpPr/>
          <p:nvPr/>
        </p:nvSpPr>
        <p:spPr>
          <a:xfrm>
            <a:off x="409575" y="304800"/>
            <a:ext cx="11296650" cy="6267450"/>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等线" panose="020F0502020204030204"/>
              <a:ea typeface="+mn-ea"/>
              <a:cs typeface="+mn-cs"/>
            </a:endParaRPr>
          </a:p>
        </p:txBody>
      </p:sp>
      <p:pic>
        <p:nvPicPr>
          <p:cNvPr id="2" name="Graphic 14">
            <a:extLst>
              <a:ext uri="{FF2B5EF4-FFF2-40B4-BE49-F238E27FC236}">
                <a16:creationId xmlns:a16="http://schemas.microsoft.com/office/drawing/2014/main" id="{493EF060-7FC8-D4E0-58D8-467448238BA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905125" y="323850"/>
            <a:ext cx="6248400" cy="1000125"/>
          </a:xfrm>
          <a:prstGeom prst="rect">
            <a:avLst/>
          </a:prstGeom>
        </p:spPr>
      </p:pic>
      <p:sp>
        <p:nvSpPr>
          <p:cNvPr id="6" name="TextBox 5">
            <a:extLst>
              <a:ext uri="{FF2B5EF4-FFF2-40B4-BE49-F238E27FC236}">
                <a16:creationId xmlns:a16="http://schemas.microsoft.com/office/drawing/2014/main" id="{B744B6FD-5B8F-D240-3749-1A2C5FC3D8D6}"/>
              </a:ext>
            </a:extLst>
          </p:cNvPr>
          <p:cNvSpPr txBox="1"/>
          <p:nvPr/>
        </p:nvSpPr>
        <p:spPr>
          <a:xfrm>
            <a:off x="3209925" y="496371"/>
            <a:ext cx="6762750" cy="584775"/>
          </a:xfrm>
          <a:prstGeom prst="rect">
            <a:avLst/>
          </a:prstGeom>
          <a:noFill/>
        </p:spPr>
        <p:txBody>
          <a:bodyPr wrap="square">
            <a:spAutoFit/>
          </a:bodyPr>
          <a:lstStyle/>
          <a:p>
            <a:r>
              <a:rPr lang="en-US" sz="3200" b="1" i="0" dirty="0">
                <a:solidFill>
                  <a:srgbClr val="002060"/>
                </a:solidFill>
                <a:effectLst/>
                <a:latin typeface="Cambria" panose="02040503050406030204" pitchFamily="18" charset="0"/>
                <a:ea typeface="Cambria" panose="02040503050406030204" pitchFamily="18" charset="0"/>
              </a:rPr>
              <a:t>2. </a:t>
            </a:r>
            <a:r>
              <a:rPr lang="en-US" sz="3200" b="1" i="0" dirty="0" err="1">
                <a:solidFill>
                  <a:srgbClr val="002060"/>
                </a:solidFill>
                <a:effectLst/>
                <a:latin typeface="Cambria" panose="02040503050406030204" pitchFamily="18" charset="0"/>
                <a:ea typeface="Cambria" panose="02040503050406030204" pitchFamily="18" charset="0"/>
              </a:rPr>
              <a:t>Viết</a:t>
            </a:r>
            <a:r>
              <a:rPr lang="en-US" sz="3200" b="1" i="0" dirty="0">
                <a:solidFill>
                  <a:srgbClr val="002060"/>
                </a:solidFill>
                <a:effectLst/>
                <a:latin typeface="Cambria" panose="02040503050406030204" pitchFamily="18" charset="0"/>
                <a:ea typeface="Cambria" panose="02040503050406030204" pitchFamily="18" charset="0"/>
              </a:rPr>
              <a:t> “Cam </a:t>
            </a:r>
            <a:r>
              <a:rPr lang="en-US" sz="3200" b="1" i="0" dirty="0" err="1">
                <a:solidFill>
                  <a:srgbClr val="002060"/>
                </a:solidFill>
                <a:effectLst/>
                <a:latin typeface="Cambria" panose="02040503050406030204" pitchFamily="18" charset="0"/>
                <a:ea typeface="Cambria" panose="02040503050406030204" pitchFamily="18" charset="0"/>
              </a:rPr>
              <a:t>kết</a:t>
            </a:r>
            <a:r>
              <a:rPr lang="en-US" sz="3200" b="1" i="0" dirty="0">
                <a:solidFill>
                  <a:srgbClr val="002060"/>
                </a:solidFill>
                <a:effectLst/>
                <a:latin typeface="Cambria" panose="02040503050406030204" pitchFamily="18" charset="0"/>
                <a:ea typeface="Cambria" panose="02040503050406030204" pitchFamily="18" charset="0"/>
              </a:rPr>
              <a:t>" </a:t>
            </a:r>
            <a:r>
              <a:rPr lang="en-US" sz="3200" b="1" i="0" dirty="0" err="1">
                <a:solidFill>
                  <a:srgbClr val="002060"/>
                </a:solidFill>
                <a:effectLst/>
                <a:latin typeface="Cambria" panose="02040503050406030204" pitchFamily="18" charset="0"/>
                <a:ea typeface="Cambria" panose="02040503050406030204" pitchFamily="18" charset="0"/>
              </a:rPr>
              <a:t>và</a:t>
            </a:r>
            <a:r>
              <a:rPr lang="en-US" sz="3200" b="1" i="0" dirty="0">
                <a:solidFill>
                  <a:srgbClr val="002060"/>
                </a:solidFill>
                <a:effectLst/>
                <a:latin typeface="Cambria" panose="02040503050406030204" pitchFamily="18" charset="0"/>
                <a:ea typeface="Cambria" panose="02040503050406030204" pitchFamily="18" charset="0"/>
              </a:rPr>
              <a:t> </a:t>
            </a:r>
            <a:r>
              <a:rPr lang="en-US" sz="3200" b="1" i="0" dirty="0" err="1">
                <a:solidFill>
                  <a:srgbClr val="002060"/>
                </a:solidFill>
                <a:effectLst/>
                <a:latin typeface="Cambria" panose="02040503050406030204" pitchFamily="18" charset="0"/>
                <a:ea typeface="Cambria" panose="02040503050406030204" pitchFamily="18" charset="0"/>
              </a:rPr>
              <a:t>thực</a:t>
            </a:r>
            <a:r>
              <a:rPr lang="en-US" sz="3200" b="1" i="0" dirty="0">
                <a:solidFill>
                  <a:srgbClr val="002060"/>
                </a:solidFill>
                <a:effectLst/>
                <a:latin typeface="Cambria" panose="02040503050406030204" pitchFamily="18" charset="0"/>
                <a:ea typeface="Cambria" panose="02040503050406030204" pitchFamily="18" charset="0"/>
              </a:rPr>
              <a:t> </a:t>
            </a:r>
            <a:r>
              <a:rPr lang="en-US" sz="3200" b="1" i="0" dirty="0" err="1">
                <a:solidFill>
                  <a:srgbClr val="002060"/>
                </a:solidFill>
                <a:effectLst/>
                <a:latin typeface="Cambria" panose="02040503050406030204" pitchFamily="18" charset="0"/>
                <a:ea typeface="Cambria" panose="02040503050406030204" pitchFamily="18" charset="0"/>
              </a:rPr>
              <a:t>hiện</a:t>
            </a:r>
            <a:r>
              <a:rPr lang="en-US" sz="3200" b="1" i="0" dirty="0">
                <a:solidFill>
                  <a:srgbClr val="002060"/>
                </a:solidFill>
                <a:effectLst/>
                <a:latin typeface="Cambria" panose="02040503050406030204" pitchFamily="18" charset="0"/>
                <a:ea typeface="Cambria" panose="02040503050406030204" pitchFamily="18" charset="0"/>
              </a:rPr>
              <a:t>.</a:t>
            </a:r>
            <a:endParaRPr lang="en-US" sz="3200" b="1" dirty="0">
              <a:solidFill>
                <a:srgbClr val="002060"/>
              </a:solidFill>
              <a:latin typeface="Cambria" panose="02040503050406030204" pitchFamily="18" charset="0"/>
              <a:ea typeface="Cambria" panose="02040503050406030204" pitchFamily="18" charset="0"/>
            </a:endParaRPr>
          </a:p>
        </p:txBody>
      </p:sp>
      <p:graphicFrame>
        <p:nvGraphicFramePr>
          <p:cNvPr id="7" name="Table 7">
            <a:extLst>
              <a:ext uri="{FF2B5EF4-FFF2-40B4-BE49-F238E27FC236}">
                <a16:creationId xmlns:a16="http://schemas.microsoft.com/office/drawing/2014/main" id="{5EE254FC-BD35-DCE6-418D-B34A040DFDE6}"/>
              </a:ext>
            </a:extLst>
          </p:cNvPr>
          <p:cNvGraphicFramePr>
            <a:graphicFrameLocks noGrp="1"/>
          </p:cNvGraphicFramePr>
          <p:nvPr>
            <p:extLst>
              <p:ext uri="{D42A27DB-BD31-4B8C-83A1-F6EECF244321}">
                <p14:modId xmlns:p14="http://schemas.microsoft.com/office/powerpoint/2010/main" val="226232655"/>
              </p:ext>
            </p:extLst>
          </p:nvPr>
        </p:nvGraphicFramePr>
        <p:xfrm>
          <a:off x="1152525" y="1662641"/>
          <a:ext cx="9734550" cy="4433359"/>
        </p:xfrm>
        <a:graphic>
          <a:graphicData uri="http://schemas.openxmlformats.org/drawingml/2006/table">
            <a:tbl>
              <a:tblPr firstRow="1" bandRow="1">
                <a:tableStyleId>{21E4AEA4-8DFA-4A89-87EB-49C32662AFE0}</a:tableStyleId>
              </a:tblPr>
              <a:tblGrid>
                <a:gridCol w="4867275">
                  <a:extLst>
                    <a:ext uri="{9D8B030D-6E8A-4147-A177-3AD203B41FA5}">
                      <a16:colId xmlns:a16="http://schemas.microsoft.com/office/drawing/2014/main" val="495697977"/>
                    </a:ext>
                  </a:extLst>
                </a:gridCol>
                <a:gridCol w="4867275">
                  <a:extLst>
                    <a:ext uri="{9D8B030D-6E8A-4147-A177-3AD203B41FA5}">
                      <a16:colId xmlns:a16="http://schemas.microsoft.com/office/drawing/2014/main" val="3753397227"/>
                    </a:ext>
                  </a:extLst>
                </a:gridCol>
              </a:tblGrid>
              <a:tr h="651934">
                <a:tc>
                  <a:txBody>
                    <a:bodyPr/>
                    <a:lstStyle/>
                    <a:p>
                      <a:pPr algn="ctr"/>
                      <a:r>
                        <a:rPr lang="en-US" sz="4000" dirty="0" err="1">
                          <a:solidFill>
                            <a:srgbClr val="002060"/>
                          </a:solidFill>
                          <a:latin typeface="Calibri" panose="020F0502020204030204" pitchFamily="34" charset="0"/>
                          <a:cs typeface="Calibri" panose="020F0502020204030204" pitchFamily="34" charset="0"/>
                        </a:rPr>
                        <a:t>Nên</a:t>
                      </a:r>
                      <a:r>
                        <a:rPr lang="en-US" sz="4000" dirty="0">
                          <a:solidFill>
                            <a:srgbClr val="002060"/>
                          </a:solidFill>
                          <a:latin typeface="Calibri" panose="020F0502020204030204" pitchFamily="34" charset="0"/>
                          <a:cs typeface="Calibri" panose="020F0502020204030204" pitchFamily="34" charset="0"/>
                        </a:rPr>
                        <a:t> </a:t>
                      </a:r>
                      <a:r>
                        <a:rPr lang="en-US" sz="4000" dirty="0" err="1">
                          <a:solidFill>
                            <a:srgbClr val="002060"/>
                          </a:solidFill>
                          <a:latin typeface="Calibri" panose="020F0502020204030204" pitchFamily="34" charset="0"/>
                          <a:cs typeface="Calibri" panose="020F0502020204030204" pitchFamily="34" charset="0"/>
                        </a:rPr>
                        <a:t>làm</a:t>
                      </a:r>
                      <a:endParaRPr lang="en-US" sz="4000"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pPr algn="ctr"/>
                      <a:r>
                        <a:rPr lang="en-US" sz="4000" dirty="0" err="1">
                          <a:solidFill>
                            <a:srgbClr val="002060"/>
                          </a:solidFill>
                          <a:latin typeface="Calibri" panose="020F0502020204030204" pitchFamily="34" charset="0"/>
                          <a:cs typeface="Calibri" panose="020F0502020204030204" pitchFamily="34" charset="0"/>
                        </a:rPr>
                        <a:t>Không</a:t>
                      </a:r>
                      <a:r>
                        <a:rPr lang="en-US" sz="4000" dirty="0">
                          <a:solidFill>
                            <a:srgbClr val="002060"/>
                          </a:solidFill>
                          <a:latin typeface="Calibri" panose="020F0502020204030204" pitchFamily="34" charset="0"/>
                          <a:cs typeface="Calibri" panose="020F0502020204030204" pitchFamily="34" charset="0"/>
                        </a:rPr>
                        <a:t> </a:t>
                      </a:r>
                      <a:r>
                        <a:rPr lang="en-US" sz="4000" dirty="0" err="1">
                          <a:solidFill>
                            <a:srgbClr val="002060"/>
                          </a:solidFill>
                          <a:latin typeface="Calibri" panose="020F0502020204030204" pitchFamily="34" charset="0"/>
                          <a:cs typeface="Calibri" panose="020F0502020204030204" pitchFamily="34" charset="0"/>
                        </a:rPr>
                        <a:t>nên</a:t>
                      </a:r>
                      <a:r>
                        <a:rPr lang="en-US" sz="4000" dirty="0">
                          <a:solidFill>
                            <a:srgbClr val="002060"/>
                          </a:solidFill>
                          <a:latin typeface="Calibri" panose="020F0502020204030204" pitchFamily="34" charset="0"/>
                          <a:cs typeface="Calibri" panose="020F0502020204030204" pitchFamily="34" charset="0"/>
                        </a:rPr>
                        <a:t> </a:t>
                      </a:r>
                      <a:r>
                        <a:rPr lang="en-US" sz="4000" dirty="0" err="1">
                          <a:solidFill>
                            <a:srgbClr val="002060"/>
                          </a:solidFill>
                          <a:latin typeface="Calibri" panose="020F0502020204030204" pitchFamily="34" charset="0"/>
                          <a:cs typeface="Calibri" panose="020F0502020204030204" pitchFamily="34" charset="0"/>
                        </a:rPr>
                        <a:t>làm</a:t>
                      </a:r>
                      <a:endParaRPr lang="en-US" sz="4000"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812820728"/>
                  </a:ext>
                </a:extLst>
              </a:tr>
              <a:tr h="3732319">
                <a:tc>
                  <a:txBody>
                    <a:bodyPr/>
                    <a:lstStyle/>
                    <a:p>
                      <a:pPr algn="ctr"/>
                      <a:endParaRPr lang="en-US" sz="5400"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US" sz="5400" dirty="0">
                        <a:solidFill>
                          <a:srgbClr val="002060"/>
                        </a:solidFill>
                        <a:latin typeface="Calibri" panose="020F0502020204030204" pitchFamily="34" charset="0"/>
                        <a:cs typeface="Calibri" panose="020F050202020403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471584733"/>
                  </a:ext>
                </a:extLst>
              </a:tr>
            </a:tbl>
          </a:graphicData>
        </a:graphic>
      </p:graphicFrame>
      <p:sp>
        <p:nvSpPr>
          <p:cNvPr id="8" name="TextBox 7">
            <a:extLst>
              <a:ext uri="{FF2B5EF4-FFF2-40B4-BE49-F238E27FC236}">
                <a16:creationId xmlns:a16="http://schemas.microsoft.com/office/drawing/2014/main" id="{93502B23-9717-53B1-4498-E8578346AEEA}"/>
              </a:ext>
            </a:extLst>
          </p:cNvPr>
          <p:cNvSpPr txBox="1"/>
          <p:nvPr/>
        </p:nvSpPr>
        <p:spPr>
          <a:xfrm>
            <a:off x="1371600" y="2686050"/>
            <a:ext cx="4524375" cy="3046988"/>
          </a:xfrm>
          <a:prstGeom prst="rect">
            <a:avLst/>
          </a:prstGeom>
          <a:noFill/>
        </p:spPr>
        <p:txBody>
          <a:bodyPr wrap="square" rtlCol="0">
            <a:spAutoFit/>
          </a:bodyPr>
          <a:lstStyle/>
          <a:p>
            <a:pPr marL="342900" indent="-342900" algn="just">
              <a:buFont typeface="Arial" panose="020B0604020202020204" pitchFamily="34" charset="0"/>
              <a:buChar char="•"/>
            </a:pPr>
            <a:r>
              <a:rPr lang="nl-NL" sz="2400" dirty="0">
                <a:effectLst/>
                <a:latin typeface="Cambria" panose="02040503050406030204" pitchFamily="18" charset="0"/>
                <a:ea typeface="Cambria" panose="02040503050406030204" pitchFamily="18" charset="0"/>
                <a:cs typeface="Times New Roman" panose="02020603050405020304" pitchFamily="18" charset="0"/>
              </a:rPr>
              <a:t>Học bơi và bơi ở những nơi an toàn, có phương tiện cứu hộ và người lớn giám sát;</a:t>
            </a:r>
          </a:p>
          <a:p>
            <a:pPr marL="342900" indent="-342900" algn="just">
              <a:buFont typeface="Arial" panose="020B0604020202020204" pitchFamily="34" charset="0"/>
              <a:buChar char="•"/>
            </a:pPr>
            <a:r>
              <a:rPr lang="nl-NL" sz="2400" dirty="0">
                <a:latin typeface="Cambria" panose="02040503050406030204" pitchFamily="18" charset="0"/>
                <a:ea typeface="Cambria" panose="02040503050406030204" pitchFamily="18" charset="0"/>
                <a:cs typeface="Times New Roman" panose="02020603050405020304" pitchFamily="18" charset="0"/>
              </a:rPr>
              <a:t>T</a:t>
            </a:r>
            <a:r>
              <a:rPr lang="nl-NL" sz="2400" dirty="0">
                <a:effectLst/>
                <a:latin typeface="Cambria" panose="02040503050406030204" pitchFamily="18" charset="0"/>
                <a:ea typeface="Cambria" panose="02040503050406030204" pitchFamily="18" charset="0"/>
                <a:cs typeface="Times New Roman" panose="02020603050405020304" pitchFamily="18" charset="0"/>
              </a:rPr>
              <a:t>hực hiện đúng quy định về an toàn khi tham gia giao thông đường thủy;</a:t>
            </a:r>
          </a:p>
          <a:p>
            <a:pPr marL="342900" indent="-342900" algn="just">
              <a:buFont typeface="Arial" panose="020B0604020202020204" pitchFamily="34" charset="0"/>
              <a:buChar char="•"/>
            </a:pPr>
            <a:r>
              <a:rPr lang="nl-NL" sz="2400" dirty="0">
                <a:latin typeface="Cambria" panose="02040503050406030204" pitchFamily="18" charset="0"/>
                <a:ea typeface="Cambria" panose="02040503050406030204" pitchFamily="18" charset="0"/>
                <a:cs typeface="Times New Roman" panose="02020603050405020304" pitchFamily="18" charset="0"/>
              </a:rPr>
              <a:t>C</a:t>
            </a:r>
            <a:r>
              <a:rPr lang="nl-NL" sz="2400" dirty="0">
                <a:effectLst/>
                <a:latin typeface="Cambria" panose="02040503050406030204" pitchFamily="18" charset="0"/>
                <a:ea typeface="Cambria" panose="02040503050406030204" pitchFamily="18" charset="0"/>
                <a:cs typeface="Times New Roman" panose="02020603050405020304" pitchFamily="18" charset="0"/>
              </a:rPr>
              <a:t>he chắn bể chứa nước, rào kín ao, khu vực ngập nước.</a:t>
            </a:r>
            <a:endParaRPr lang="en-US" sz="2400" dirty="0">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1B92770E-8476-3B24-4FA8-351395D5BCC8}"/>
              </a:ext>
            </a:extLst>
          </p:cNvPr>
          <p:cNvSpPr txBox="1"/>
          <p:nvPr/>
        </p:nvSpPr>
        <p:spPr>
          <a:xfrm>
            <a:off x="6276975" y="2667000"/>
            <a:ext cx="4524375" cy="1569660"/>
          </a:xfrm>
          <a:prstGeom prst="rect">
            <a:avLst/>
          </a:prstGeom>
          <a:noFill/>
        </p:spPr>
        <p:txBody>
          <a:bodyPr wrap="square" rtlCol="0">
            <a:spAutoFit/>
          </a:bodyPr>
          <a:lstStyle/>
          <a:p>
            <a:pPr marL="342900" indent="-342900" algn="just">
              <a:buFont typeface="Arial" panose="020B0604020202020204" pitchFamily="34" charset="0"/>
              <a:buChar char="•"/>
            </a:pPr>
            <a:r>
              <a:rPr lang="en-US" sz="2400" dirty="0">
                <a:latin typeface="Cambria" panose="02040503050406030204" pitchFamily="18" charset="0"/>
                <a:ea typeface="Cambria" panose="02040503050406030204" pitchFamily="18" charset="0"/>
                <a:cs typeface="Times New Roman" panose="02020603050405020304" pitchFamily="18" charset="0"/>
              </a:rPr>
              <a:t>C</a:t>
            </a:r>
            <a:r>
              <a:rPr lang="vi-VN" sz="2400" dirty="0">
                <a:latin typeface="Cambria" panose="02040503050406030204" pitchFamily="18" charset="0"/>
                <a:ea typeface="Cambria" panose="02040503050406030204" pitchFamily="18" charset="0"/>
                <a:cs typeface="Times New Roman" panose="02020603050405020304" pitchFamily="18" charset="0"/>
              </a:rPr>
              <a:t>hơi đùa gần, đi bơi ở hồ ao, sông, suối, biển;</a:t>
            </a:r>
            <a:endParaRPr lang="en-US" sz="2400" dirty="0">
              <a:latin typeface="Cambria" panose="02040503050406030204" pitchFamily="18" charset="0"/>
              <a:ea typeface="Cambria" panose="02040503050406030204" pitchFamily="18" charset="0"/>
              <a:cs typeface="Times New Roman" panose="02020603050405020304" pitchFamily="18" charset="0"/>
            </a:endParaRPr>
          </a:p>
          <a:p>
            <a:pPr marL="342900" indent="-342900" algn="just">
              <a:buFont typeface="Arial" panose="020B0604020202020204" pitchFamily="34" charset="0"/>
              <a:buChar char="•"/>
            </a:pPr>
            <a:r>
              <a:rPr lang="en-US" sz="2400" dirty="0">
                <a:latin typeface="Cambria" panose="02040503050406030204" pitchFamily="18" charset="0"/>
                <a:ea typeface="Cambria" panose="02040503050406030204" pitchFamily="18" charset="0"/>
                <a:cs typeface="Times New Roman" panose="02020603050405020304" pitchFamily="18" charset="0"/>
              </a:rPr>
              <a:t>Đ</a:t>
            </a:r>
            <a:r>
              <a:rPr lang="vi-VN" sz="2400" dirty="0">
                <a:latin typeface="Cambria" panose="02040503050406030204" pitchFamily="18" charset="0"/>
                <a:ea typeface="Cambria" panose="02040503050406030204" pitchFamily="18" charset="0"/>
                <a:cs typeface="Times New Roman" panose="02020603050405020304" pitchFamily="18" charset="0"/>
              </a:rPr>
              <a:t>i qua, lại gần nơi có dòng nước lớn, các nơi ngập nước.</a:t>
            </a:r>
            <a:endParaRPr lang="en-US" sz="2400"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42245416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8">
                                            <p:txEl>
                                              <p:pRg st="0" end="0"/>
                                            </p:txEl>
                                          </p:spTgt>
                                        </p:tgtEl>
                                        <p:attrNameLst>
                                          <p:attrName>style.visibility</p:attrName>
                                        </p:attrNameLst>
                                      </p:cBhvr>
                                      <p:to>
                                        <p:strVal val="visible"/>
                                      </p:to>
                                    </p:set>
                                    <p:animEffect transition="in" filter="wipe(down)">
                                      <p:cBhvr>
                                        <p:cTn id="20" dur="500"/>
                                        <p:tgtEl>
                                          <p:spTgt spid="8">
                                            <p:txEl>
                                              <p:pRg st="0" end="0"/>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animEffect transition="in" filter="wipe(down)">
                                      <p:cBhvr>
                                        <p:cTn id="23" dur="500"/>
                                        <p:tgtEl>
                                          <p:spTgt spid="8">
                                            <p:txEl>
                                              <p:pRg st="1" end="1"/>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8">
                                            <p:txEl>
                                              <p:pRg st="2" end="2"/>
                                            </p:txEl>
                                          </p:spTgt>
                                        </p:tgtEl>
                                        <p:attrNameLst>
                                          <p:attrName>style.visibility</p:attrName>
                                        </p:attrNameLst>
                                      </p:cBhvr>
                                      <p:to>
                                        <p:strVal val="visible"/>
                                      </p:to>
                                    </p:set>
                                    <p:animEffect transition="in" filter="wipe(down)">
                                      <p:cBhvr>
                                        <p:cTn id="26" dur="500"/>
                                        <p:tgtEl>
                                          <p:spTgt spid="8">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9">
                                            <p:txEl>
                                              <p:pRg st="0" end="0"/>
                                            </p:txEl>
                                          </p:spTgt>
                                        </p:tgtEl>
                                        <p:attrNameLst>
                                          <p:attrName>style.visibility</p:attrName>
                                        </p:attrNameLst>
                                      </p:cBhvr>
                                      <p:to>
                                        <p:strVal val="visible"/>
                                      </p:to>
                                    </p:set>
                                    <p:animEffect transition="in" filter="wipe(down)">
                                      <p:cBhvr>
                                        <p:cTn id="31" dur="500"/>
                                        <p:tgtEl>
                                          <p:spTgt spid="9">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9">
                                            <p:txEl>
                                              <p:pRg st="1" end="1"/>
                                            </p:txEl>
                                          </p:spTgt>
                                        </p:tgtEl>
                                        <p:attrNameLst>
                                          <p:attrName>style.visibility</p:attrName>
                                        </p:attrNameLst>
                                      </p:cBhvr>
                                      <p:to>
                                        <p:strVal val="visible"/>
                                      </p:to>
                                    </p:set>
                                    <p:animEffect transition="in" filter="wipe(down)">
                                      <p:cBhvr>
                                        <p:cTn id="36"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733C207F-8A70-F454-3DDE-0891EFCEEC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5" name="云形 4">
            <a:extLst>
              <a:ext uri="{FF2B5EF4-FFF2-40B4-BE49-F238E27FC236}">
                <a16:creationId xmlns:a16="http://schemas.microsoft.com/office/drawing/2014/main" id="{ECEB094E-E4D3-5A84-B43E-5A17916D4EE7}"/>
              </a:ext>
            </a:extLst>
          </p:cNvPr>
          <p:cNvSpPr/>
          <p:nvPr/>
        </p:nvSpPr>
        <p:spPr>
          <a:xfrm rot="299877">
            <a:off x="503593" y="434582"/>
            <a:ext cx="11184813" cy="5988835"/>
          </a:xfrm>
          <a:prstGeom prst="cloud">
            <a:avLst/>
          </a:prstGeom>
          <a:solidFill>
            <a:schemeClr val="bg1">
              <a:alpha val="89000"/>
            </a:schemeClr>
          </a:solidFill>
          <a:ln w="38100">
            <a:solidFill>
              <a:srgbClr val="B7E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7" name="图片 16">
            <a:extLst>
              <a:ext uri="{FF2B5EF4-FFF2-40B4-BE49-F238E27FC236}">
                <a16:creationId xmlns:a16="http://schemas.microsoft.com/office/drawing/2014/main" id="{4E019A33-FF74-95B9-3E39-8F42CF46D7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54809" y="3034707"/>
            <a:ext cx="3505200" cy="3733800"/>
          </a:xfrm>
          <a:prstGeom prst="rect">
            <a:avLst/>
          </a:prstGeom>
        </p:spPr>
      </p:pic>
      <p:pic>
        <p:nvPicPr>
          <p:cNvPr id="19" name="图片 18">
            <a:extLst>
              <a:ext uri="{FF2B5EF4-FFF2-40B4-BE49-F238E27FC236}">
                <a16:creationId xmlns:a16="http://schemas.microsoft.com/office/drawing/2014/main" id="{37BE87B6-8BB2-5DBC-95C7-05A9B01525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2582" y="3842516"/>
            <a:ext cx="2724150" cy="2724150"/>
          </a:xfrm>
          <a:prstGeom prst="rect">
            <a:avLst/>
          </a:prstGeom>
        </p:spPr>
      </p:pic>
      <p:pic>
        <p:nvPicPr>
          <p:cNvPr id="2" name="Picture 1">
            <a:extLst>
              <a:ext uri="{FF2B5EF4-FFF2-40B4-BE49-F238E27FC236}">
                <a16:creationId xmlns:a16="http://schemas.microsoft.com/office/drawing/2014/main" id="{2E38F4F1-C922-B475-212F-A96A18383EBA}"/>
              </a:ext>
            </a:extLst>
          </p:cNvPr>
          <p:cNvPicPr>
            <a:picLocks noChangeAspect="1"/>
          </p:cNvPicPr>
          <p:nvPr/>
        </p:nvPicPr>
        <p:blipFill>
          <a:blip r:embed="rId5"/>
          <a:stretch>
            <a:fillRect/>
          </a:stretch>
        </p:blipFill>
        <p:spPr>
          <a:xfrm>
            <a:off x="1351386" y="1684305"/>
            <a:ext cx="9260627" cy="2213040"/>
          </a:xfrm>
          <a:prstGeom prst="rect">
            <a:avLst/>
          </a:prstGeom>
        </p:spPr>
      </p:pic>
    </p:spTree>
    <p:extLst>
      <p:ext uri="{BB962C8B-B14F-4D97-AF65-F5344CB8AC3E}">
        <p14:creationId xmlns:p14="http://schemas.microsoft.com/office/powerpoint/2010/main" val="3580209234"/>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ipe(down)">
                                      <p:cBhvr>
                                        <p:cTn id="17" dur="500"/>
                                        <p:tgtEl>
                                          <p:spTgt spid="19"/>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500" fill="hold"/>
                                        <p:tgtEl>
                                          <p:spTgt spid="17"/>
                                        </p:tgtEl>
                                        <p:attrNameLst>
                                          <p:attrName>ppt_w</p:attrName>
                                        </p:attrNameLst>
                                      </p:cBhvr>
                                      <p:tavLst>
                                        <p:tav tm="0">
                                          <p:val>
                                            <p:fltVal val="0"/>
                                          </p:val>
                                        </p:tav>
                                        <p:tav tm="100000">
                                          <p:val>
                                            <p:strVal val="#ppt_w"/>
                                          </p:val>
                                        </p:tav>
                                      </p:tavLst>
                                    </p:anim>
                                    <p:anim calcmode="lin" valueType="num">
                                      <p:cBhvr>
                                        <p:cTn id="22" dur="500" fill="hold"/>
                                        <p:tgtEl>
                                          <p:spTgt spid="17"/>
                                        </p:tgtEl>
                                        <p:attrNameLst>
                                          <p:attrName>ppt_h</p:attrName>
                                        </p:attrNameLst>
                                      </p:cBhvr>
                                      <p:tavLst>
                                        <p:tav tm="0">
                                          <p:val>
                                            <p:fltVal val="0"/>
                                          </p:val>
                                        </p:tav>
                                        <p:tav tm="100000">
                                          <p:val>
                                            <p:strVal val="#ppt_h"/>
                                          </p:val>
                                        </p:tav>
                                      </p:tavLst>
                                    </p:anim>
                                    <p:animEffect transition="in" filter="fade">
                                      <p:cBhvr>
                                        <p:cTn id="23" dur="5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down)">
                                      <p:cBhvr>
                                        <p:cTn id="2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706546" y="293760"/>
            <a:ext cx="6416137" cy="6889811"/>
          </a:xfrm>
          <a:custGeom>
            <a:avLst/>
            <a:gdLst/>
            <a:ahLst/>
            <a:cxnLst/>
            <a:rect l="l" t="t" r="r" b="b"/>
            <a:pathLst>
              <a:path w="9624206" h="10334717">
                <a:moveTo>
                  <a:pt x="0" y="0"/>
                </a:moveTo>
                <a:lnTo>
                  <a:pt x="9624206" y="0"/>
                </a:lnTo>
                <a:lnTo>
                  <a:pt x="9624206" y="10334717"/>
                </a:lnTo>
                <a:lnTo>
                  <a:pt x="0" y="10334717"/>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3" name="Freeform 3"/>
          <p:cNvSpPr/>
          <p:nvPr/>
        </p:nvSpPr>
        <p:spPr>
          <a:xfrm>
            <a:off x="253147" y="-41310"/>
            <a:ext cx="6416137" cy="6889811"/>
          </a:xfrm>
          <a:custGeom>
            <a:avLst/>
            <a:gdLst/>
            <a:ahLst/>
            <a:cxnLst/>
            <a:rect l="l" t="t" r="r" b="b"/>
            <a:pathLst>
              <a:path w="9624206" h="10334717">
                <a:moveTo>
                  <a:pt x="0" y="0"/>
                </a:moveTo>
                <a:lnTo>
                  <a:pt x="9624206" y="0"/>
                </a:lnTo>
                <a:lnTo>
                  <a:pt x="9624206" y="10334718"/>
                </a:lnTo>
                <a:lnTo>
                  <a:pt x="0" y="10334718"/>
                </a:lnTo>
                <a:lnTo>
                  <a:pt x="0" y="0"/>
                </a:lnTo>
                <a:close/>
              </a:path>
            </a:pathLst>
          </a:custGeom>
          <a:blipFill>
            <a:blip r:embed="rId3"/>
            <a:stretch>
              <a:fillRect/>
            </a:stretch>
          </a:blipFill>
        </p:spPr>
        <p:txBody>
          <a:bodyPr/>
          <a:lstStyle/>
          <a:p>
            <a:pPr defTabSz="609630"/>
            <a:endParaRPr lang="en-US" sz="1200">
              <a:solidFill>
                <a:prstClr val="black"/>
              </a:solidFill>
              <a:latin typeface="Calibri"/>
            </a:endParaRPr>
          </a:p>
        </p:txBody>
      </p:sp>
      <p:sp>
        <p:nvSpPr>
          <p:cNvPr id="13" name="Round Same Side Corner Rectangle 12"/>
          <p:cNvSpPr/>
          <p:nvPr/>
        </p:nvSpPr>
        <p:spPr>
          <a:xfrm>
            <a:off x="812800" y="455476"/>
            <a:ext cx="10464801" cy="5896238"/>
          </a:xfrm>
          <a:prstGeom prst="round2SameRect">
            <a:avLst>
              <a:gd name="adj1" fmla="val 5570"/>
              <a:gd name="adj2" fmla="val 0"/>
            </a:avLst>
          </a:prstGeom>
          <a:solidFill>
            <a:schemeClr val="bg1"/>
          </a:solidFill>
          <a:ln>
            <a:solidFill>
              <a:srgbClr val="2B1A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GB" sz="1200">
              <a:solidFill>
                <a:prstClr val="white"/>
              </a:solidFill>
              <a:latin typeface="Calibri"/>
            </a:endParaRPr>
          </a:p>
        </p:txBody>
      </p:sp>
      <p:grpSp>
        <p:nvGrpSpPr>
          <p:cNvPr id="22" name="Group 21"/>
          <p:cNvGrpSpPr/>
          <p:nvPr/>
        </p:nvGrpSpPr>
        <p:grpSpPr>
          <a:xfrm>
            <a:off x="1524000" y="3994826"/>
            <a:ext cx="9550400" cy="2322363"/>
            <a:chOff x="731752" y="8249201"/>
            <a:chExt cx="10353204" cy="1830359"/>
          </a:xfrm>
        </p:grpSpPr>
        <p:sp>
          <p:nvSpPr>
            <p:cNvPr id="23" name="Rounded Rectangle 13"/>
            <p:cNvSpPr/>
            <p:nvPr/>
          </p:nvSpPr>
          <p:spPr>
            <a:xfrm>
              <a:off x="731752" y="8249201"/>
              <a:ext cx="10353204" cy="1830359"/>
            </a:xfrm>
            <a:custGeom>
              <a:avLst/>
              <a:gdLst>
                <a:gd name="connsiteX0" fmla="*/ 0 w 11404360"/>
                <a:gd name="connsiteY0" fmla="*/ 1130323 h 6781800"/>
                <a:gd name="connsiteX1" fmla="*/ 1130323 w 11404360"/>
                <a:gd name="connsiteY1" fmla="*/ 0 h 6781800"/>
                <a:gd name="connsiteX2" fmla="*/ 10274037 w 11404360"/>
                <a:gd name="connsiteY2" fmla="*/ 0 h 6781800"/>
                <a:gd name="connsiteX3" fmla="*/ 11404360 w 11404360"/>
                <a:gd name="connsiteY3" fmla="*/ 1130323 h 6781800"/>
                <a:gd name="connsiteX4" fmla="*/ 11404360 w 11404360"/>
                <a:gd name="connsiteY4" fmla="*/ 5651477 h 6781800"/>
                <a:gd name="connsiteX5" fmla="*/ 10274037 w 11404360"/>
                <a:gd name="connsiteY5" fmla="*/ 6781800 h 6781800"/>
                <a:gd name="connsiteX6" fmla="*/ 1130323 w 11404360"/>
                <a:gd name="connsiteY6" fmla="*/ 6781800 h 6781800"/>
                <a:gd name="connsiteX7" fmla="*/ 0 w 11404360"/>
                <a:gd name="connsiteY7" fmla="*/ 5651477 h 6781800"/>
                <a:gd name="connsiteX8" fmla="*/ 0 w 11404360"/>
                <a:gd name="connsiteY8" fmla="*/ 1130323 h 6781800"/>
                <a:gd name="connsiteX0" fmla="*/ 0 w 11404360"/>
                <a:gd name="connsiteY0" fmla="*/ 1489467 h 7140944"/>
                <a:gd name="connsiteX1" fmla="*/ 1130323 w 11404360"/>
                <a:gd name="connsiteY1" fmla="*/ 359144 h 7140944"/>
                <a:gd name="connsiteX2" fmla="*/ 10274037 w 11404360"/>
                <a:gd name="connsiteY2" fmla="*/ 359144 h 7140944"/>
                <a:gd name="connsiteX3" fmla="*/ 11404360 w 11404360"/>
                <a:gd name="connsiteY3" fmla="*/ 1489467 h 7140944"/>
                <a:gd name="connsiteX4" fmla="*/ 11404360 w 11404360"/>
                <a:gd name="connsiteY4" fmla="*/ 6010621 h 7140944"/>
                <a:gd name="connsiteX5" fmla="*/ 10274037 w 11404360"/>
                <a:gd name="connsiteY5" fmla="*/ 7140944 h 7140944"/>
                <a:gd name="connsiteX6" fmla="*/ 1130323 w 11404360"/>
                <a:gd name="connsiteY6" fmla="*/ 7140944 h 7140944"/>
                <a:gd name="connsiteX7" fmla="*/ 0 w 11404360"/>
                <a:gd name="connsiteY7" fmla="*/ 6010621 h 7140944"/>
                <a:gd name="connsiteX8" fmla="*/ 0 w 11404360"/>
                <a:gd name="connsiteY8" fmla="*/ 1489467 h 7140944"/>
                <a:gd name="connsiteX0" fmla="*/ 0 w 11404360"/>
                <a:gd name="connsiteY0" fmla="*/ 1489467 h 7140944"/>
                <a:gd name="connsiteX1" fmla="*/ 1130323 w 11404360"/>
                <a:gd name="connsiteY1" fmla="*/ 359144 h 7140944"/>
                <a:gd name="connsiteX2" fmla="*/ 10274037 w 11404360"/>
                <a:gd name="connsiteY2" fmla="*/ 359144 h 7140944"/>
                <a:gd name="connsiteX3" fmla="*/ 11404360 w 11404360"/>
                <a:gd name="connsiteY3" fmla="*/ 1489467 h 7140944"/>
                <a:gd name="connsiteX4" fmla="*/ 11404360 w 11404360"/>
                <a:gd name="connsiteY4" fmla="*/ 6010621 h 7140944"/>
                <a:gd name="connsiteX5" fmla="*/ 10274037 w 11404360"/>
                <a:gd name="connsiteY5" fmla="*/ 7140944 h 7140944"/>
                <a:gd name="connsiteX6" fmla="*/ 1130323 w 11404360"/>
                <a:gd name="connsiteY6" fmla="*/ 7140944 h 7140944"/>
                <a:gd name="connsiteX7" fmla="*/ 0 w 11404360"/>
                <a:gd name="connsiteY7" fmla="*/ 6010621 h 7140944"/>
                <a:gd name="connsiteX8" fmla="*/ 0 w 11404360"/>
                <a:gd name="connsiteY8" fmla="*/ 1489467 h 7140944"/>
                <a:gd name="connsiteX0" fmla="*/ 0 w 11990332"/>
                <a:gd name="connsiteY0" fmla="*/ 1489467 h 7140944"/>
                <a:gd name="connsiteX1" fmla="*/ 1130323 w 11990332"/>
                <a:gd name="connsiteY1" fmla="*/ 359144 h 7140944"/>
                <a:gd name="connsiteX2" fmla="*/ 10274037 w 11990332"/>
                <a:gd name="connsiteY2" fmla="*/ 359144 h 7140944"/>
                <a:gd name="connsiteX3" fmla="*/ 11404360 w 11990332"/>
                <a:gd name="connsiteY3" fmla="*/ 1489467 h 7140944"/>
                <a:gd name="connsiteX4" fmla="*/ 11404360 w 11990332"/>
                <a:gd name="connsiteY4" fmla="*/ 6010621 h 7140944"/>
                <a:gd name="connsiteX5" fmla="*/ 10274037 w 11990332"/>
                <a:gd name="connsiteY5" fmla="*/ 7140944 h 7140944"/>
                <a:gd name="connsiteX6" fmla="*/ 1130323 w 11990332"/>
                <a:gd name="connsiteY6" fmla="*/ 7140944 h 7140944"/>
                <a:gd name="connsiteX7" fmla="*/ 0 w 11990332"/>
                <a:gd name="connsiteY7" fmla="*/ 6010621 h 7140944"/>
                <a:gd name="connsiteX8" fmla="*/ 0 w 11990332"/>
                <a:gd name="connsiteY8" fmla="*/ 1489467 h 7140944"/>
                <a:gd name="connsiteX0" fmla="*/ 567069 w 12557401"/>
                <a:gd name="connsiteY0" fmla="*/ 1489467 h 7140944"/>
                <a:gd name="connsiteX1" fmla="*/ 1697392 w 12557401"/>
                <a:gd name="connsiteY1" fmla="*/ 359144 h 7140944"/>
                <a:gd name="connsiteX2" fmla="*/ 10841106 w 12557401"/>
                <a:gd name="connsiteY2" fmla="*/ 359144 h 7140944"/>
                <a:gd name="connsiteX3" fmla="*/ 11971429 w 12557401"/>
                <a:gd name="connsiteY3" fmla="*/ 1489467 h 7140944"/>
                <a:gd name="connsiteX4" fmla="*/ 11971429 w 12557401"/>
                <a:gd name="connsiteY4" fmla="*/ 6010621 h 7140944"/>
                <a:gd name="connsiteX5" fmla="*/ 10841106 w 12557401"/>
                <a:gd name="connsiteY5" fmla="*/ 7140944 h 7140944"/>
                <a:gd name="connsiteX6" fmla="*/ 1697392 w 12557401"/>
                <a:gd name="connsiteY6" fmla="*/ 7140944 h 7140944"/>
                <a:gd name="connsiteX7" fmla="*/ 567069 w 12557401"/>
                <a:gd name="connsiteY7" fmla="*/ 6010621 h 7140944"/>
                <a:gd name="connsiteX8" fmla="*/ 567069 w 12557401"/>
                <a:gd name="connsiteY8" fmla="*/ 1489467 h 7140944"/>
                <a:gd name="connsiteX0" fmla="*/ 557910 w 12548242"/>
                <a:gd name="connsiteY0" fmla="*/ 1489467 h 7140944"/>
                <a:gd name="connsiteX1" fmla="*/ 1688233 w 12548242"/>
                <a:gd name="connsiteY1" fmla="*/ 359144 h 7140944"/>
                <a:gd name="connsiteX2" fmla="*/ 10831947 w 12548242"/>
                <a:gd name="connsiteY2" fmla="*/ 359144 h 7140944"/>
                <a:gd name="connsiteX3" fmla="*/ 11962270 w 12548242"/>
                <a:gd name="connsiteY3" fmla="*/ 1489467 h 7140944"/>
                <a:gd name="connsiteX4" fmla="*/ 11962270 w 12548242"/>
                <a:gd name="connsiteY4" fmla="*/ 6010621 h 7140944"/>
                <a:gd name="connsiteX5" fmla="*/ 10831947 w 12548242"/>
                <a:gd name="connsiteY5" fmla="*/ 7140944 h 7140944"/>
                <a:gd name="connsiteX6" fmla="*/ 1688233 w 12548242"/>
                <a:gd name="connsiteY6" fmla="*/ 7140944 h 7140944"/>
                <a:gd name="connsiteX7" fmla="*/ 557910 w 12548242"/>
                <a:gd name="connsiteY7" fmla="*/ 6010621 h 7140944"/>
                <a:gd name="connsiteX8" fmla="*/ 557910 w 12548242"/>
                <a:gd name="connsiteY8" fmla="*/ 1489467 h 7140944"/>
                <a:gd name="connsiteX0" fmla="*/ 219350 w 12209682"/>
                <a:gd name="connsiteY0" fmla="*/ 1489467 h 7140944"/>
                <a:gd name="connsiteX1" fmla="*/ 1349673 w 12209682"/>
                <a:gd name="connsiteY1" fmla="*/ 359144 h 7140944"/>
                <a:gd name="connsiteX2" fmla="*/ 10493387 w 12209682"/>
                <a:gd name="connsiteY2" fmla="*/ 359144 h 7140944"/>
                <a:gd name="connsiteX3" fmla="*/ 11623710 w 12209682"/>
                <a:gd name="connsiteY3" fmla="*/ 1489467 h 7140944"/>
                <a:gd name="connsiteX4" fmla="*/ 11623710 w 12209682"/>
                <a:gd name="connsiteY4" fmla="*/ 6010621 h 7140944"/>
                <a:gd name="connsiteX5" fmla="*/ 10493387 w 12209682"/>
                <a:gd name="connsiteY5" fmla="*/ 7140944 h 7140944"/>
                <a:gd name="connsiteX6" fmla="*/ 1349673 w 12209682"/>
                <a:gd name="connsiteY6" fmla="*/ 7140944 h 7140944"/>
                <a:gd name="connsiteX7" fmla="*/ 219350 w 12209682"/>
                <a:gd name="connsiteY7" fmla="*/ 6010621 h 7140944"/>
                <a:gd name="connsiteX8" fmla="*/ 8048 w 12209682"/>
                <a:gd name="connsiteY8" fmla="*/ 3902850 h 7140944"/>
                <a:gd name="connsiteX9" fmla="*/ 219350 w 12209682"/>
                <a:gd name="connsiteY9" fmla="*/ 1489467 h 7140944"/>
                <a:gd name="connsiteX0" fmla="*/ 219349 w 11844638"/>
                <a:gd name="connsiteY0" fmla="*/ 1489467 h 7140944"/>
                <a:gd name="connsiteX1" fmla="*/ 1349672 w 11844638"/>
                <a:gd name="connsiteY1" fmla="*/ 359144 h 7140944"/>
                <a:gd name="connsiteX2" fmla="*/ 10493386 w 11844638"/>
                <a:gd name="connsiteY2" fmla="*/ 359144 h 7140944"/>
                <a:gd name="connsiteX3" fmla="*/ 11623709 w 11844638"/>
                <a:gd name="connsiteY3" fmla="*/ 1489467 h 7140944"/>
                <a:gd name="connsiteX4" fmla="*/ 11838862 w 11844638"/>
                <a:gd name="connsiteY4" fmla="*/ 4259775 h 7140944"/>
                <a:gd name="connsiteX5" fmla="*/ 11623709 w 11844638"/>
                <a:gd name="connsiteY5" fmla="*/ 6010621 h 7140944"/>
                <a:gd name="connsiteX6" fmla="*/ 10493386 w 11844638"/>
                <a:gd name="connsiteY6" fmla="*/ 7140944 h 7140944"/>
                <a:gd name="connsiteX7" fmla="*/ 1349672 w 11844638"/>
                <a:gd name="connsiteY7" fmla="*/ 7140944 h 7140944"/>
                <a:gd name="connsiteX8" fmla="*/ 219349 w 11844638"/>
                <a:gd name="connsiteY8" fmla="*/ 6010621 h 7140944"/>
                <a:gd name="connsiteX9" fmla="*/ 8047 w 11844638"/>
                <a:gd name="connsiteY9" fmla="*/ 3902850 h 7140944"/>
                <a:gd name="connsiteX10" fmla="*/ 219349 w 11844638"/>
                <a:gd name="connsiteY10" fmla="*/ 1489467 h 7140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44638" h="7140944">
                  <a:moveTo>
                    <a:pt x="219349" y="1489467"/>
                  </a:moveTo>
                  <a:cubicBezTo>
                    <a:pt x="219349" y="865207"/>
                    <a:pt x="725412" y="359144"/>
                    <a:pt x="1349672" y="359144"/>
                  </a:cubicBezTo>
                  <a:cubicBezTo>
                    <a:pt x="5163122" y="-448931"/>
                    <a:pt x="7445481" y="359144"/>
                    <a:pt x="10493386" y="359144"/>
                  </a:cubicBezTo>
                  <a:cubicBezTo>
                    <a:pt x="10437162" y="316614"/>
                    <a:pt x="11623709" y="865207"/>
                    <a:pt x="11623709" y="1489467"/>
                  </a:cubicBezTo>
                  <a:cubicBezTo>
                    <a:pt x="11900119" y="2139572"/>
                    <a:pt x="11838862" y="3506249"/>
                    <a:pt x="11838862" y="4259775"/>
                  </a:cubicBezTo>
                  <a:cubicBezTo>
                    <a:pt x="11838862" y="5013301"/>
                    <a:pt x="11900119" y="5530426"/>
                    <a:pt x="11623709" y="6010621"/>
                  </a:cubicBezTo>
                  <a:cubicBezTo>
                    <a:pt x="11623709" y="6634881"/>
                    <a:pt x="11117646" y="7140944"/>
                    <a:pt x="10493386" y="7140944"/>
                  </a:cubicBezTo>
                  <a:lnTo>
                    <a:pt x="1349672" y="7140944"/>
                  </a:lnTo>
                  <a:cubicBezTo>
                    <a:pt x="725412" y="7140944"/>
                    <a:pt x="219349" y="6634881"/>
                    <a:pt x="219349" y="6010621"/>
                  </a:cubicBezTo>
                  <a:cubicBezTo>
                    <a:pt x="-63374" y="5470939"/>
                    <a:pt x="8047" y="4656376"/>
                    <a:pt x="8047" y="3902850"/>
                  </a:cubicBezTo>
                  <a:cubicBezTo>
                    <a:pt x="8047" y="3149324"/>
                    <a:pt x="-63374" y="2080085"/>
                    <a:pt x="219349" y="1489467"/>
                  </a:cubicBezTo>
                  <a:close/>
                </a:path>
              </a:pathLst>
            </a:custGeom>
            <a:solidFill>
              <a:srgbClr val="FECC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09630"/>
              <a:endParaRPr lang="en-GB" sz="3600">
                <a:solidFill>
                  <a:prstClr val="white"/>
                </a:solidFill>
                <a:latin typeface="Calibri"/>
              </a:endParaRPr>
            </a:p>
          </p:txBody>
        </p:sp>
        <p:sp>
          <p:nvSpPr>
            <p:cNvPr id="24" name="Rectangle 23"/>
            <p:cNvSpPr/>
            <p:nvPr/>
          </p:nvSpPr>
          <p:spPr>
            <a:xfrm>
              <a:off x="1072499" y="8409572"/>
              <a:ext cx="9623523" cy="1528207"/>
            </a:xfrm>
            <a:prstGeom prst="rect">
              <a:avLst/>
            </a:prstGeom>
          </p:spPr>
          <p:txBody>
            <a:bodyPr wrap="square">
              <a:spAutoFit/>
            </a:bodyPr>
            <a:lstStyle/>
            <a:p>
              <a:pPr algn="just" defTabSz="609630"/>
              <a:r>
                <a:rPr lang="en-US" sz="2400" b="1" dirty="0" err="1">
                  <a:solidFill>
                    <a:srgbClr val="002060"/>
                  </a:solidFill>
                  <a:latin typeface="Cambria" panose="02040503050406030204" pitchFamily="18" charset="0"/>
                  <a:ea typeface="Cambria" panose="02040503050406030204" pitchFamily="18" charset="0"/>
                </a:rPr>
                <a:t>Luật</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chơi</a:t>
              </a:r>
              <a:r>
                <a:rPr lang="en-US" sz="2400" b="1" dirty="0">
                  <a:solidFill>
                    <a:srgbClr val="002060"/>
                  </a:solidFill>
                  <a:latin typeface="Cambria" panose="02040503050406030204" pitchFamily="18" charset="0"/>
                  <a:ea typeface="Cambria" panose="02040503050406030204" pitchFamily="18" charset="0"/>
                </a:rPr>
                <a:t>: GV </a:t>
              </a:r>
              <a:r>
                <a:rPr lang="en-US" sz="2400" b="1" dirty="0" err="1">
                  <a:solidFill>
                    <a:srgbClr val="002060"/>
                  </a:solidFill>
                  <a:latin typeface="Cambria" panose="02040503050406030204" pitchFamily="18" charset="0"/>
                  <a:ea typeface="Cambria" panose="02040503050406030204" pitchFamily="18" charset="0"/>
                </a:rPr>
                <a:t>sẽ</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gọi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tên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một</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bạn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để</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bắt</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đầu</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trò</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chơi</a:t>
              </a:r>
              <a:r>
                <a:rPr lang="en-US" sz="2400" b="1" dirty="0">
                  <a:solidFill>
                    <a:srgbClr val="002060"/>
                  </a:solidFill>
                  <a:latin typeface="Cambria" panose="02040503050406030204" pitchFamily="18" charset="0"/>
                  <a:ea typeface="Cambria" panose="02040503050406030204" pitchFamily="18" charset="0"/>
                </a:rPr>
                <a:t>. Trong </a:t>
              </a:r>
              <a:r>
                <a:rPr lang="en-US" sz="2400" b="1" dirty="0" err="1">
                  <a:solidFill>
                    <a:srgbClr val="002060"/>
                  </a:solidFill>
                  <a:latin typeface="Cambria" panose="02040503050406030204" pitchFamily="18" charset="0"/>
                  <a:ea typeface="Cambria" panose="02040503050406030204" pitchFamily="18" charset="0"/>
                </a:rPr>
                <a:t>vòng</a:t>
              </a:r>
              <a:r>
                <a:rPr lang="en-US" sz="2400" b="1" dirty="0">
                  <a:solidFill>
                    <a:srgbClr val="002060"/>
                  </a:solidFill>
                  <a:latin typeface="Cambria" panose="02040503050406030204" pitchFamily="18" charset="0"/>
                  <a:ea typeface="Cambria" panose="02040503050406030204" pitchFamily="18" charset="0"/>
                </a:rPr>
                <a:t> 5 </a:t>
              </a:r>
              <a:r>
                <a:rPr lang="en-US" sz="2400" b="1" dirty="0" err="1">
                  <a:solidFill>
                    <a:srgbClr val="002060"/>
                  </a:solidFill>
                  <a:latin typeface="Cambria" panose="02040503050406030204" pitchFamily="18" charset="0"/>
                  <a:ea typeface="Cambria" panose="02040503050406030204" pitchFamily="18" charset="0"/>
                </a:rPr>
                <a:t>giây</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bạn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đó</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phải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nêu</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được</a:t>
              </a:r>
              <a:r>
                <a:rPr lang="en-US" sz="2400" b="1" dirty="0">
                  <a:solidFill>
                    <a:srgbClr val="002060"/>
                  </a:solidFill>
                  <a:latin typeface="Cambria" panose="02040503050406030204" pitchFamily="18" charset="0"/>
                  <a:ea typeface="Cambria" panose="02040503050406030204" pitchFamily="18" charset="0"/>
                </a:rPr>
                <a:t> </a:t>
              </a:r>
              <a:r>
                <a:rPr lang="nl-NL" sz="2400" b="1" dirty="0">
                  <a:solidFill>
                    <a:srgbClr val="002060"/>
                  </a:solidFill>
                  <a:effectLst/>
                  <a:latin typeface="Cambria" panose="02040503050406030204" pitchFamily="18" charset="0"/>
                  <a:ea typeface="Cambria" panose="02040503050406030204" pitchFamily="18" charset="0"/>
                </a:rPr>
                <a:t>một quy tắc nên làm và không nên làm để phòng tránh đuối nước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Nếu</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trả</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lời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đúng</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bạn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đó</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sẽ</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được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gọi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tên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một</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bạn</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khác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Trò</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chơi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kết</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thúc</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khi</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có</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hiệu</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lệnh</a:t>
              </a:r>
              <a:r>
                <a:rPr lang="en-US" sz="2400" b="1" dirty="0">
                  <a:solidFill>
                    <a:srgbClr val="002060"/>
                  </a:solidFill>
                  <a:latin typeface="Cambria" panose="02040503050406030204" pitchFamily="18" charset="0"/>
                  <a:ea typeface="Cambria" panose="02040503050406030204" pitchFamily="18" charset="0"/>
                </a:rPr>
                <a:t> </a:t>
              </a:r>
              <a:r>
                <a:rPr lang="en-US" sz="2400" b="1" dirty="0" err="1">
                  <a:solidFill>
                    <a:srgbClr val="002060"/>
                  </a:solidFill>
                  <a:latin typeface="Cambria" panose="02040503050406030204" pitchFamily="18" charset="0"/>
                  <a:ea typeface="Cambria" panose="02040503050406030204" pitchFamily="18" charset="0"/>
                </a:rPr>
                <a:t>của</a:t>
              </a:r>
              <a:r>
                <a:rPr lang="en-US" sz="2400" b="1" dirty="0">
                  <a:solidFill>
                    <a:srgbClr val="002060"/>
                  </a:solidFill>
                  <a:latin typeface="Cambria" panose="02040503050406030204" pitchFamily="18" charset="0"/>
                  <a:ea typeface="Cambria" panose="02040503050406030204" pitchFamily="18" charset="0"/>
                </a:rPr>
                <a:t> GV.</a:t>
              </a:r>
              <a:endParaRPr lang="en-GB" sz="2400" b="1" i="1" dirty="0">
                <a:solidFill>
                  <a:srgbClr val="002060"/>
                </a:solidFill>
                <a:latin typeface="Cambria" panose="02040503050406030204" pitchFamily="18" charset="0"/>
                <a:ea typeface="Cambria" panose="02040503050406030204" pitchFamily="18" charset="0"/>
              </a:endParaRPr>
            </a:p>
          </p:txBody>
        </p:sp>
      </p:grpSp>
      <p:pic>
        <p:nvPicPr>
          <p:cNvPr id="4" name="Picture 3"/>
          <p:cNvPicPr>
            <a:picLocks noChangeAspect="1"/>
          </p:cNvPicPr>
          <p:nvPr/>
        </p:nvPicPr>
        <p:blipFill>
          <a:blip r:embed="rId4"/>
          <a:stretch>
            <a:fillRect/>
          </a:stretch>
        </p:blipFill>
        <p:spPr>
          <a:xfrm>
            <a:off x="2235200" y="386536"/>
            <a:ext cx="7393057" cy="3535987"/>
          </a:xfrm>
          <a:prstGeom prst="rect">
            <a:avLst/>
          </a:prstGeom>
        </p:spPr>
      </p:pic>
    </p:spTree>
    <p:extLst>
      <p:ext uri="{BB962C8B-B14F-4D97-AF65-F5344CB8AC3E}">
        <p14:creationId xmlns:p14="http://schemas.microsoft.com/office/powerpoint/2010/main" val="14263394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barn(inVertical)">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926315C7-59F3-D347-9359-5EDAA77552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63" name="云形 62">
            <a:extLst>
              <a:ext uri="{FF2B5EF4-FFF2-40B4-BE49-F238E27FC236}">
                <a16:creationId xmlns:a16="http://schemas.microsoft.com/office/drawing/2014/main" id="{CDA5DA10-A114-B143-92C2-50D6B1D33B6F}"/>
              </a:ext>
            </a:extLst>
          </p:cNvPr>
          <p:cNvSpPr/>
          <p:nvPr/>
        </p:nvSpPr>
        <p:spPr>
          <a:xfrm>
            <a:off x="1311987" y="704065"/>
            <a:ext cx="9878005" cy="4870842"/>
          </a:xfrm>
          <a:prstGeom prst="cloud">
            <a:avLst/>
          </a:prstGeom>
          <a:solidFill>
            <a:schemeClr val="bg1">
              <a:alpha val="89000"/>
            </a:schemeClr>
          </a:solidFill>
          <a:ln w="38100">
            <a:solidFill>
              <a:srgbClr val="B7E7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7" name="图片 6">
            <a:extLst>
              <a:ext uri="{FF2B5EF4-FFF2-40B4-BE49-F238E27FC236}">
                <a16:creationId xmlns:a16="http://schemas.microsoft.com/office/drawing/2014/main" id="{52B7C8D2-0F24-F350-0D96-19BA2FA2C3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42730" y="6038677"/>
            <a:ext cx="572977" cy="572977"/>
          </a:xfrm>
          <a:prstGeom prst="rect">
            <a:avLst/>
          </a:prstGeom>
        </p:spPr>
      </p:pic>
      <p:pic>
        <p:nvPicPr>
          <p:cNvPr id="11" name="图片 10">
            <a:extLst>
              <a:ext uri="{FF2B5EF4-FFF2-40B4-BE49-F238E27FC236}">
                <a16:creationId xmlns:a16="http://schemas.microsoft.com/office/drawing/2014/main" id="{60ABF5F3-7BDE-1F61-108D-3DD641B41E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70510" y="4496517"/>
            <a:ext cx="1450728" cy="1828649"/>
          </a:xfrm>
          <a:prstGeom prst="rect">
            <a:avLst/>
          </a:prstGeom>
        </p:spPr>
      </p:pic>
      <p:pic>
        <p:nvPicPr>
          <p:cNvPr id="13" name="图片 12">
            <a:extLst>
              <a:ext uri="{FF2B5EF4-FFF2-40B4-BE49-F238E27FC236}">
                <a16:creationId xmlns:a16="http://schemas.microsoft.com/office/drawing/2014/main" id="{9E507658-6B59-F1B2-E18C-EB458EAB3D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04390" y="5041031"/>
            <a:ext cx="1572638" cy="1792076"/>
          </a:xfrm>
          <a:prstGeom prst="rect">
            <a:avLst/>
          </a:prstGeom>
        </p:spPr>
      </p:pic>
      <p:pic>
        <p:nvPicPr>
          <p:cNvPr id="15" name="图片 14">
            <a:extLst>
              <a:ext uri="{FF2B5EF4-FFF2-40B4-BE49-F238E27FC236}">
                <a16:creationId xmlns:a16="http://schemas.microsoft.com/office/drawing/2014/main" id="{63452D1C-AAFF-8E12-3000-561EB7FD65E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59895" y="5041031"/>
            <a:ext cx="1341009" cy="1353200"/>
          </a:xfrm>
          <a:prstGeom prst="rect">
            <a:avLst/>
          </a:prstGeom>
        </p:spPr>
      </p:pic>
      <p:pic>
        <p:nvPicPr>
          <p:cNvPr id="17" name="图片 16">
            <a:extLst>
              <a:ext uri="{FF2B5EF4-FFF2-40B4-BE49-F238E27FC236}">
                <a16:creationId xmlns:a16="http://schemas.microsoft.com/office/drawing/2014/main" id="{C1B5E9FD-3CD2-589E-8715-58C9546DAD6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36733" y="3714475"/>
            <a:ext cx="670505" cy="713173"/>
          </a:xfrm>
          <a:prstGeom prst="rect">
            <a:avLst/>
          </a:prstGeom>
        </p:spPr>
      </p:pic>
      <p:pic>
        <p:nvPicPr>
          <p:cNvPr id="19" name="图片 18">
            <a:extLst>
              <a:ext uri="{FF2B5EF4-FFF2-40B4-BE49-F238E27FC236}">
                <a16:creationId xmlns:a16="http://schemas.microsoft.com/office/drawing/2014/main" id="{21A6FD63-EE3F-85D5-9B4E-1FD8AEE5039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3663676"/>
            <a:ext cx="3139180" cy="883847"/>
          </a:xfrm>
          <a:prstGeom prst="rect">
            <a:avLst/>
          </a:prstGeom>
        </p:spPr>
      </p:pic>
      <p:pic>
        <p:nvPicPr>
          <p:cNvPr id="9" name="图片 8">
            <a:extLst>
              <a:ext uri="{FF2B5EF4-FFF2-40B4-BE49-F238E27FC236}">
                <a16:creationId xmlns:a16="http://schemas.microsoft.com/office/drawing/2014/main" id="{0BC42636-6651-3CA6-B82D-CFFE25E6000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30399" y="3904335"/>
            <a:ext cx="1511683" cy="889942"/>
          </a:xfrm>
          <a:prstGeom prst="rect">
            <a:avLst/>
          </a:prstGeom>
        </p:spPr>
      </p:pic>
      <p:pic>
        <p:nvPicPr>
          <p:cNvPr id="70" name="图片 69">
            <a:extLst>
              <a:ext uri="{FF2B5EF4-FFF2-40B4-BE49-F238E27FC236}">
                <a16:creationId xmlns:a16="http://schemas.microsoft.com/office/drawing/2014/main" id="{08AEF598-F7C2-A952-EC0E-535F1438177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55407" y="3300708"/>
            <a:ext cx="1800390" cy="1800390"/>
          </a:xfrm>
          <a:prstGeom prst="rect">
            <a:avLst/>
          </a:prstGeom>
        </p:spPr>
      </p:pic>
      <p:pic>
        <p:nvPicPr>
          <p:cNvPr id="72" name="图片 71">
            <a:extLst>
              <a:ext uri="{FF2B5EF4-FFF2-40B4-BE49-F238E27FC236}">
                <a16:creationId xmlns:a16="http://schemas.microsoft.com/office/drawing/2014/main" id="{4A786DA0-B1D8-665B-3A46-ED676C1FBEC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61501" y="1540615"/>
            <a:ext cx="2469647" cy="1835366"/>
          </a:xfrm>
          <a:prstGeom prst="rect">
            <a:avLst/>
          </a:prstGeom>
        </p:spPr>
      </p:pic>
      <p:pic>
        <p:nvPicPr>
          <p:cNvPr id="3" name="Picture 2">
            <a:extLst>
              <a:ext uri="{FF2B5EF4-FFF2-40B4-BE49-F238E27FC236}">
                <a16:creationId xmlns:a16="http://schemas.microsoft.com/office/drawing/2014/main" id="{A5C51869-B3AE-EC1C-A6D7-2BFD50C97EFC}"/>
              </a:ext>
            </a:extLst>
          </p:cNvPr>
          <p:cNvPicPr>
            <a:picLocks noChangeAspect="1"/>
          </p:cNvPicPr>
          <p:nvPr/>
        </p:nvPicPr>
        <p:blipFill>
          <a:blip r:embed="rId12"/>
          <a:stretch>
            <a:fillRect/>
          </a:stretch>
        </p:blipFill>
        <p:spPr>
          <a:xfrm>
            <a:off x="1753075" y="2318315"/>
            <a:ext cx="8832735" cy="1283794"/>
          </a:xfrm>
          <a:prstGeom prst="rect">
            <a:avLst/>
          </a:prstGeom>
        </p:spPr>
      </p:pic>
    </p:spTree>
    <p:extLst>
      <p:ext uri="{BB962C8B-B14F-4D97-AF65-F5344CB8AC3E}">
        <p14:creationId xmlns:p14="http://schemas.microsoft.com/office/powerpoint/2010/main" val="409021614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par>
                                <p:cTn id="12" presetID="22" presetClass="entr" presetSubtype="2"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right)">
                                      <p:cBhvr>
                                        <p:cTn id="14" dur="500"/>
                                        <p:tgtEl>
                                          <p:spTgt spid="17"/>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500"/>
                                        <p:tgtEl>
                                          <p:spTgt spid="15"/>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500" fill="hold"/>
                                        <p:tgtEl>
                                          <p:spTgt spid="13"/>
                                        </p:tgtEl>
                                        <p:attrNameLst>
                                          <p:attrName>ppt_x</p:attrName>
                                        </p:attrNameLst>
                                      </p:cBhvr>
                                      <p:tavLst>
                                        <p:tav tm="0">
                                          <p:val>
                                            <p:strVal val="1+#ppt_w/2"/>
                                          </p:val>
                                        </p:tav>
                                        <p:tav tm="100000">
                                          <p:val>
                                            <p:strVal val="#ppt_x"/>
                                          </p:val>
                                        </p:tav>
                                      </p:tavLst>
                                    </p:anim>
                                    <p:anim calcmode="lin" valueType="num">
                                      <p:cBhvr additive="base">
                                        <p:cTn id="29" dur="500" fill="hold"/>
                                        <p:tgtEl>
                                          <p:spTgt spid="13"/>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p:cTn id="37" dur="500" fill="hold"/>
                                        <p:tgtEl>
                                          <p:spTgt spid="63"/>
                                        </p:tgtEl>
                                        <p:attrNameLst>
                                          <p:attrName>ppt_w</p:attrName>
                                        </p:attrNameLst>
                                      </p:cBhvr>
                                      <p:tavLst>
                                        <p:tav tm="0">
                                          <p:val>
                                            <p:fltVal val="0"/>
                                          </p:val>
                                        </p:tav>
                                        <p:tav tm="100000">
                                          <p:val>
                                            <p:strVal val="#ppt_w"/>
                                          </p:val>
                                        </p:tav>
                                      </p:tavLst>
                                    </p:anim>
                                    <p:anim calcmode="lin" valueType="num">
                                      <p:cBhvr>
                                        <p:cTn id="38" dur="500" fill="hold"/>
                                        <p:tgtEl>
                                          <p:spTgt spid="63"/>
                                        </p:tgtEl>
                                        <p:attrNameLst>
                                          <p:attrName>ppt_h</p:attrName>
                                        </p:attrNameLst>
                                      </p:cBhvr>
                                      <p:tavLst>
                                        <p:tav tm="0">
                                          <p:val>
                                            <p:fltVal val="0"/>
                                          </p:val>
                                        </p:tav>
                                        <p:tav tm="100000">
                                          <p:val>
                                            <p:strVal val="#ppt_h"/>
                                          </p:val>
                                        </p:tav>
                                      </p:tavLst>
                                    </p:anim>
                                    <p:animEffect transition="in" filter="fade">
                                      <p:cBhvr>
                                        <p:cTn id="39" dur="500"/>
                                        <p:tgtEl>
                                          <p:spTgt spid="63"/>
                                        </p:tgtEl>
                                      </p:cBhvr>
                                    </p:animEffect>
                                  </p:childTnLst>
                                </p:cTn>
                              </p:par>
                            </p:childTnLst>
                          </p:cTn>
                        </p:par>
                        <p:par>
                          <p:cTn id="40" fill="hold">
                            <p:stCondLst>
                              <p:cond delay="3000"/>
                            </p:stCondLst>
                            <p:childTnLst>
                              <p:par>
                                <p:cTn id="41" presetID="53" presetClass="entr" presetSubtype="16" fill="hold" nodeType="afterEffect">
                                  <p:stCondLst>
                                    <p:cond delay="0"/>
                                  </p:stCondLst>
                                  <p:childTnLst>
                                    <p:set>
                                      <p:cBhvr>
                                        <p:cTn id="42" dur="1" fill="hold">
                                          <p:stCondLst>
                                            <p:cond delay="0"/>
                                          </p:stCondLst>
                                        </p:cTn>
                                        <p:tgtEl>
                                          <p:spTgt spid="72"/>
                                        </p:tgtEl>
                                        <p:attrNameLst>
                                          <p:attrName>style.visibility</p:attrName>
                                        </p:attrNameLst>
                                      </p:cBhvr>
                                      <p:to>
                                        <p:strVal val="visible"/>
                                      </p:to>
                                    </p:set>
                                    <p:anim calcmode="lin" valueType="num">
                                      <p:cBhvr>
                                        <p:cTn id="43" dur="500" fill="hold"/>
                                        <p:tgtEl>
                                          <p:spTgt spid="72"/>
                                        </p:tgtEl>
                                        <p:attrNameLst>
                                          <p:attrName>ppt_w</p:attrName>
                                        </p:attrNameLst>
                                      </p:cBhvr>
                                      <p:tavLst>
                                        <p:tav tm="0">
                                          <p:val>
                                            <p:fltVal val="0"/>
                                          </p:val>
                                        </p:tav>
                                        <p:tav tm="100000">
                                          <p:val>
                                            <p:strVal val="#ppt_w"/>
                                          </p:val>
                                        </p:tav>
                                      </p:tavLst>
                                    </p:anim>
                                    <p:anim calcmode="lin" valueType="num">
                                      <p:cBhvr>
                                        <p:cTn id="44" dur="500" fill="hold"/>
                                        <p:tgtEl>
                                          <p:spTgt spid="72"/>
                                        </p:tgtEl>
                                        <p:attrNameLst>
                                          <p:attrName>ppt_h</p:attrName>
                                        </p:attrNameLst>
                                      </p:cBhvr>
                                      <p:tavLst>
                                        <p:tav tm="0">
                                          <p:val>
                                            <p:fltVal val="0"/>
                                          </p:val>
                                        </p:tav>
                                        <p:tav tm="100000">
                                          <p:val>
                                            <p:strVal val="#ppt_h"/>
                                          </p:val>
                                        </p:tav>
                                      </p:tavLst>
                                    </p:anim>
                                    <p:animEffect transition="in" filter="fade">
                                      <p:cBhvr>
                                        <p:cTn id="45" dur="500"/>
                                        <p:tgtEl>
                                          <p:spTgt spid="72"/>
                                        </p:tgtEl>
                                      </p:cBhvr>
                                    </p:animEffect>
                                  </p:childTnLst>
                                </p:cTn>
                              </p:par>
                              <p:par>
                                <p:cTn id="46" presetID="53" presetClass="entr" presetSubtype="16" fill="hold" nodeType="withEffect">
                                  <p:stCondLst>
                                    <p:cond delay="0"/>
                                  </p:stCondLst>
                                  <p:childTnLst>
                                    <p:set>
                                      <p:cBhvr>
                                        <p:cTn id="47" dur="1" fill="hold">
                                          <p:stCondLst>
                                            <p:cond delay="0"/>
                                          </p:stCondLst>
                                        </p:cTn>
                                        <p:tgtEl>
                                          <p:spTgt spid="70"/>
                                        </p:tgtEl>
                                        <p:attrNameLst>
                                          <p:attrName>style.visibility</p:attrName>
                                        </p:attrNameLst>
                                      </p:cBhvr>
                                      <p:to>
                                        <p:strVal val="visible"/>
                                      </p:to>
                                    </p:set>
                                    <p:anim calcmode="lin" valueType="num">
                                      <p:cBhvr>
                                        <p:cTn id="48" dur="500" fill="hold"/>
                                        <p:tgtEl>
                                          <p:spTgt spid="70"/>
                                        </p:tgtEl>
                                        <p:attrNameLst>
                                          <p:attrName>ppt_w</p:attrName>
                                        </p:attrNameLst>
                                      </p:cBhvr>
                                      <p:tavLst>
                                        <p:tav tm="0">
                                          <p:val>
                                            <p:fltVal val="0"/>
                                          </p:val>
                                        </p:tav>
                                        <p:tav tm="100000">
                                          <p:val>
                                            <p:strVal val="#ppt_w"/>
                                          </p:val>
                                        </p:tav>
                                      </p:tavLst>
                                    </p:anim>
                                    <p:anim calcmode="lin" valueType="num">
                                      <p:cBhvr>
                                        <p:cTn id="49" dur="500" fill="hold"/>
                                        <p:tgtEl>
                                          <p:spTgt spid="70"/>
                                        </p:tgtEl>
                                        <p:attrNameLst>
                                          <p:attrName>ppt_h</p:attrName>
                                        </p:attrNameLst>
                                      </p:cBhvr>
                                      <p:tavLst>
                                        <p:tav tm="0">
                                          <p:val>
                                            <p:fltVal val="0"/>
                                          </p:val>
                                        </p:tav>
                                        <p:tav tm="100000">
                                          <p:val>
                                            <p:strVal val="#ppt_h"/>
                                          </p:val>
                                        </p:tav>
                                      </p:tavLst>
                                    </p:anim>
                                    <p:animEffect transition="in" filter="fade">
                                      <p:cBhvr>
                                        <p:cTn id="50" dur="500"/>
                                        <p:tgtEl>
                                          <p:spTgt spid="70"/>
                                        </p:tgtEl>
                                      </p:cBhvr>
                                    </p:animEffect>
                                  </p:childTnLst>
                                </p:cTn>
                              </p:par>
                              <p:par>
                                <p:cTn id="51" presetID="53" presetClass="entr" presetSubtype="16"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ppt_w</p:attrName>
                                        </p:attrNameLst>
                                      </p:cBhvr>
                                      <p:tavLst>
                                        <p:tav tm="0">
                                          <p:val>
                                            <p:fltVal val="0"/>
                                          </p:val>
                                        </p:tav>
                                        <p:tav tm="100000">
                                          <p:val>
                                            <p:strVal val="#ppt_w"/>
                                          </p:val>
                                        </p:tav>
                                      </p:tavLst>
                                    </p:anim>
                                    <p:anim calcmode="lin" valueType="num">
                                      <p:cBhvr>
                                        <p:cTn id="54" dur="500" fill="hold"/>
                                        <p:tgtEl>
                                          <p:spTgt spid="9"/>
                                        </p:tgtEl>
                                        <p:attrNameLst>
                                          <p:attrName>ppt_h</p:attrName>
                                        </p:attrNameLst>
                                      </p:cBhvr>
                                      <p:tavLst>
                                        <p:tav tm="0">
                                          <p:val>
                                            <p:fltVal val="0"/>
                                          </p:val>
                                        </p:tav>
                                        <p:tav tm="100000">
                                          <p:val>
                                            <p:strVal val="#ppt_h"/>
                                          </p:val>
                                        </p:tav>
                                      </p:tavLst>
                                    </p:anim>
                                    <p:animEffect transition="in" filter="fade">
                                      <p:cBhvr>
                                        <p:cTn id="55" dur="500"/>
                                        <p:tgtEl>
                                          <p:spTgt spid="9"/>
                                        </p:tgtEl>
                                      </p:cBhvr>
                                    </p:animEffect>
                                  </p:childTnLst>
                                </p:cTn>
                              </p:par>
                            </p:childTnLst>
                          </p:cTn>
                        </p:par>
                      </p:childTnLst>
                    </p:cTn>
                  </p:par>
                  <p:par>
                    <p:cTn id="56" fill="hold">
                      <p:stCondLst>
                        <p:cond delay="indefinite"/>
                      </p:stCondLst>
                      <p:childTnLst>
                        <p:par>
                          <p:cTn id="57" fill="hold">
                            <p:stCondLst>
                              <p:cond delay="0"/>
                            </p:stCondLst>
                            <p:childTnLst>
                              <p:par>
                                <p:cTn id="58" presetID="16" presetClass="entr" presetSubtype="21" fill="hold" nodeType="click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barn(inVertical)">
                                      <p:cBhvr>
                                        <p:cTn id="6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hủ đề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135</TotalTime>
  <Words>699</Words>
  <Application>Microsoft Macintosh PowerPoint</Application>
  <PresentationFormat>Widescreen</PresentationFormat>
  <Paragraphs>52</Paragraphs>
  <Slides>24</Slides>
  <Notes>3</Notes>
  <HiddenSlides>0</HiddenSlides>
  <MMClips>1</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24</vt:i4>
      </vt:variant>
    </vt:vector>
  </HeadingPairs>
  <TitlesOfParts>
    <vt:vector size="36" baseType="lpstr">
      <vt:lpstr>等线</vt:lpstr>
      <vt:lpstr>等线 Light</vt:lpstr>
      <vt:lpstr>微软雅黑</vt:lpstr>
      <vt:lpstr>Arial</vt:lpstr>
      <vt:lpstr>Calibri</vt:lpstr>
      <vt:lpstr>Calibri Light</vt:lpstr>
      <vt:lpstr>Cambria</vt:lpstr>
      <vt:lpstr>Times New Roman</vt:lpstr>
      <vt:lpstr>Office 主题​​</vt:lpstr>
      <vt:lpstr>Office Theme</vt:lpstr>
      <vt:lpstr>1_Chủ đề Office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doctorc0103@outlook.com</cp:lastModifiedBy>
  <cp:revision>21</cp:revision>
  <dcterms:created xsi:type="dcterms:W3CDTF">2024-01-31T00:43:33Z</dcterms:created>
  <dcterms:modified xsi:type="dcterms:W3CDTF">2025-04-11T03:06:40Z</dcterms:modified>
</cp:coreProperties>
</file>